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8.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9.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0.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1.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2.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3.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4.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25.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sldIdLst>
    <p:sldId id="256" r:id="rId2"/>
    <p:sldId id="257" r:id="rId3"/>
    <p:sldId id="258" r:id="rId4"/>
    <p:sldId id="289" r:id="rId5"/>
    <p:sldId id="337" r:id="rId6"/>
    <p:sldId id="334" r:id="rId7"/>
    <p:sldId id="286" r:id="rId8"/>
    <p:sldId id="317" r:id="rId9"/>
    <p:sldId id="335" r:id="rId10"/>
    <p:sldId id="295" r:id="rId11"/>
    <p:sldId id="296" r:id="rId12"/>
    <p:sldId id="336" r:id="rId13"/>
    <p:sldId id="318" r:id="rId14"/>
    <p:sldId id="287" r:id="rId15"/>
    <p:sldId id="325" r:id="rId16"/>
    <p:sldId id="319" r:id="rId17"/>
    <p:sldId id="326" r:id="rId18"/>
    <p:sldId id="320" r:id="rId19"/>
    <p:sldId id="327" r:id="rId20"/>
    <p:sldId id="321" r:id="rId21"/>
    <p:sldId id="328" r:id="rId22"/>
    <p:sldId id="322" r:id="rId23"/>
    <p:sldId id="324" r:id="rId24"/>
    <p:sldId id="329" r:id="rId25"/>
    <p:sldId id="323" r:id="rId26"/>
    <p:sldId id="330" r:id="rId27"/>
    <p:sldId id="331" r:id="rId28"/>
    <p:sldId id="332" r:id="rId29"/>
    <p:sldId id="333" r:id="rId30"/>
    <p:sldId id="312" r:id="rId31"/>
    <p:sldId id="285" r:id="rId3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CC"/>
    <a:srgbClr val="D8EEC0"/>
    <a:srgbClr val="CCFFFF"/>
    <a:srgbClr val="F0F9E7"/>
    <a:srgbClr val="D5EBBE"/>
    <a:srgbClr val="FCA6EA"/>
    <a:srgbClr val="963022"/>
    <a:srgbClr val="FFFFCC"/>
    <a:srgbClr val="FF3399"/>
    <a:srgbClr val="934B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9C55B19-7231-4C7C-8B5D-6ABA4F2DFBB6}" v="195" dt="2025-10-03T22:45:38.328"/>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0" d="100"/>
          <a:sy n="60" d="100"/>
        </p:scale>
        <p:origin x="81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Espinoza Avila" userId="51c56ab3a37d830e" providerId="LiveId" clId="{CF5C80A7-4195-4BA9-B82C-25337C189486}"/>
    <pc:docChg chg="undo redo custSel addSld delSld modSld sldOrd modMainMaster">
      <pc:chgData name="Laura Espinoza Avila" userId="51c56ab3a37d830e" providerId="LiveId" clId="{CF5C80A7-4195-4BA9-B82C-25337C189486}" dt="2025-10-03T22:48:31.403" v="5314" actId="2710"/>
      <pc:docMkLst>
        <pc:docMk/>
      </pc:docMkLst>
      <pc:sldChg chg="addSp delSp modSp mod setBg">
        <pc:chgData name="Laura Espinoza Avila" userId="51c56ab3a37d830e" providerId="LiveId" clId="{CF5C80A7-4195-4BA9-B82C-25337C189486}" dt="2025-10-03T14:09:51.285" v="402" actId="1076"/>
        <pc:sldMkLst>
          <pc:docMk/>
          <pc:sldMk cId="0" sldId="256"/>
        </pc:sldMkLst>
        <pc:spChg chg="mod">
          <ac:chgData name="Laura Espinoza Avila" userId="51c56ab3a37d830e" providerId="LiveId" clId="{CF5C80A7-4195-4BA9-B82C-25337C189486}" dt="2025-10-03T14:09:51.285" v="402" actId="1076"/>
          <ac:spMkLst>
            <pc:docMk/>
            <pc:sldMk cId="0" sldId="256"/>
            <ac:spMk id="3" creationId="{00000000-0000-0000-0000-000000000000}"/>
          </ac:spMkLst>
        </pc:spChg>
        <pc:spChg chg="mod">
          <ac:chgData name="Laura Espinoza Avila" userId="51c56ab3a37d830e" providerId="LiveId" clId="{CF5C80A7-4195-4BA9-B82C-25337C189486}" dt="2025-10-03T14:01:40.956" v="76" actId="1037"/>
          <ac:spMkLst>
            <pc:docMk/>
            <pc:sldMk cId="0" sldId="256"/>
            <ac:spMk id="4" creationId="{00000000-0000-0000-0000-000000000000}"/>
          </ac:spMkLst>
        </pc:spChg>
        <pc:picChg chg="add mod">
          <ac:chgData name="Laura Espinoza Avila" userId="51c56ab3a37d830e" providerId="LiveId" clId="{CF5C80A7-4195-4BA9-B82C-25337C189486}" dt="2025-10-03T14:05:11.414" v="195" actId="1076"/>
          <ac:picMkLst>
            <pc:docMk/>
            <pc:sldMk cId="0" sldId="256"/>
            <ac:picMk id="2" creationId="{7C579965-48E0-B50D-4884-5AABC0D6C89D}"/>
          </ac:picMkLst>
        </pc:picChg>
        <pc:picChg chg="add mod">
          <ac:chgData name="Laura Espinoza Avila" userId="51c56ab3a37d830e" providerId="LiveId" clId="{CF5C80A7-4195-4BA9-B82C-25337C189486}" dt="2025-10-03T14:06:13.325" v="208" actId="1076"/>
          <ac:picMkLst>
            <pc:docMk/>
            <pc:sldMk cId="0" sldId="256"/>
            <ac:picMk id="6" creationId="{FF94B633-E579-754C-5BB6-6D4CE8D885A9}"/>
          </ac:picMkLst>
        </pc:picChg>
        <pc:picChg chg="add mod">
          <ac:chgData name="Laura Espinoza Avila" userId="51c56ab3a37d830e" providerId="LiveId" clId="{CF5C80A7-4195-4BA9-B82C-25337C189486}" dt="2025-10-03T14:05:52.855" v="203" actId="1076"/>
          <ac:picMkLst>
            <pc:docMk/>
            <pc:sldMk cId="0" sldId="256"/>
            <ac:picMk id="7" creationId="{843CAA38-CF91-57E2-79CF-14884DCBFCF4}"/>
          </ac:picMkLst>
        </pc:picChg>
        <pc:picChg chg="del">
          <ac:chgData name="Laura Espinoza Avila" userId="51c56ab3a37d830e" providerId="LiveId" clId="{CF5C80A7-4195-4BA9-B82C-25337C189486}" dt="2025-10-03T14:05:13.707" v="196" actId="478"/>
          <ac:picMkLst>
            <pc:docMk/>
            <pc:sldMk cId="0" sldId="256"/>
            <ac:picMk id="9" creationId="{4A43E32D-908E-2F66-F220-C8C16C731109}"/>
          </ac:picMkLst>
        </pc:picChg>
        <pc:picChg chg="del">
          <ac:chgData name="Laura Espinoza Avila" userId="51c56ab3a37d830e" providerId="LiveId" clId="{CF5C80A7-4195-4BA9-B82C-25337C189486}" dt="2025-10-03T14:05:15.684" v="197" actId="478"/>
          <ac:picMkLst>
            <pc:docMk/>
            <pc:sldMk cId="0" sldId="256"/>
            <ac:picMk id="10" creationId="{08929C7B-8D7E-A5DD-2E13-5472D9E6A02D}"/>
          </ac:picMkLst>
        </pc:picChg>
      </pc:sldChg>
      <pc:sldChg chg="addSp delSp modSp mod setBg">
        <pc:chgData name="Laura Espinoza Avila" userId="51c56ab3a37d830e" providerId="LiveId" clId="{CF5C80A7-4195-4BA9-B82C-25337C189486}" dt="2025-10-03T14:10:22.366" v="410" actId="962"/>
        <pc:sldMkLst>
          <pc:docMk/>
          <pc:sldMk cId="0" sldId="257"/>
        </pc:sldMkLst>
        <pc:spChg chg="mod">
          <ac:chgData name="Laura Espinoza Avila" userId="51c56ab3a37d830e" providerId="LiveId" clId="{CF5C80A7-4195-4BA9-B82C-25337C189486}" dt="2025-10-03T14:10:20.969" v="406" actId="26606"/>
          <ac:spMkLst>
            <pc:docMk/>
            <pc:sldMk cId="0" sldId="257"/>
            <ac:spMk id="3" creationId="{00000000-0000-0000-0000-000000000000}"/>
          </ac:spMkLst>
        </pc:spChg>
        <pc:spChg chg="mod">
          <ac:chgData name="Laura Espinoza Avila" userId="51c56ab3a37d830e" providerId="LiveId" clId="{CF5C80A7-4195-4BA9-B82C-25337C189486}" dt="2025-10-03T14:10:20.969" v="406" actId="26606"/>
          <ac:spMkLst>
            <pc:docMk/>
            <pc:sldMk cId="0" sldId="257"/>
            <ac:spMk id="4" creationId="{00000000-0000-0000-0000-000000000000}"/>
          </ac:spMkLst>
        </pc:spChg>
        <pc:spChg chg="add del">
          <ac:chgData name="Laura Espinoza Avila" userId="51c56ab3a37d830e" providerId="LiveId" clId="{CF5C80A7-4195-4BA9-B82C-25337C189486}" dt="2025-10-03T14:10:20.969" v="406" actId="26606"/>
          <ac:spMkLst>
            <pc:docMk/>
            <pc:sldMk cId="0" sldId="257"/>
            <ac:spMk id="14" creationId="{352BEC0E-22F8-46D0-9632-375DB541B06C}"/>
          </ac:spMkLst>
        </pc:spChg>
        <pc:spChg chg="add del">
          <ac:chgData name="Laura Espinoza Avila" userId="51c56ab3a37d830e" providerId="LiveId" clId="{CF5C80A7-4195-4BA9-B82C-25337C189486}" dt="2025-10-03T14:10:20.969" v="406" actId="26606"/>
          <ac:spMkLst>
            <pc:docMk/>
            <pc:sldMk cId="0" sldId="257"/>
            <ac:spMk id="16" creationId="{3FCFB1DE-0B7E-48CC-BA90-B2AB0889F9D6}"/>
          </ac:spMkLst>
        </pc:spChg>
        <pc:picChg chg="add mod">
          <ac:chgData name="Laura Espinoza Avila" userId="51c56ab3a37d830e" providerId="LiveId" clId="{CF5C80A7-4195-4BA9-B82C-25337C189486}" dt="2025-10-03T14:10:22.080" v="407" actId="27614"/>
          <ac:picMkLst>
            <pc:docMk/>
            <pc:sldMk cId="0" sldId="257"/>
            <ac:picMk id="5" creationId="{8E9E6EBC-62DC-47D5-952F-7584E9993654}"/>
          </ac:picMkLst>
        </pc:picChg>
        <pc:picChg chg="del">
          <ac:chgData name="Laura Espinoza Avila" userId="51c56ab3a37d830e" providerId="LiveId" clId="{CF5C80A7-4195-4BA9-B82C-25337C189486}" dt="2025-10-03T14:08:25.346" v="397" actId="478"/>
          <ac:picMkLst>
            <pc:docMk/>
            <pc:sldMk cId="0" sldId="257"/>
            <ac:picMk id="6" creationId="{672E14B6-1852-62B2-63AD-2D4A794EC2A7}"/>
          </ac:picMkLst>
        </pc:picChg>
        <pc:picChg chg="del">
          <ac:chgData name="Laura Espinoza Avila" userId="51c56ab3a37d830e" providerId="LiveId" clId="{CF5C80A7-4195-4BA9-B82C-25337C189486}" dt="2025-10-03T14:09:36.188" v="400" actId="478"/>
          <ac:picMkLst>
            <pc:docMk/>
            <pc:sldMk cId="0" sldId="257"/>
            <ac:picMk id="7" creationId="{A5FFDA55-B263-599B-3287-9CA6BA410EA5}"/>
          </ac:picMkLst>
        </pc:picChg>
        <pc:picChg chg="del">
          <ac:chgData name="Laura Espinoza Avila" userId="51c56ab3a37d830e" providerId="LiveId" clId="{CF5C80A7-4195-4BA9-B82C-25337C189486}" dt="2025-10-03T14:09:37.959" v="401" actId="478"/>
          <ac:picMkLst>
            <pc:docMk/>
            <pc:sldMk cId="0" sldId="257"/>
            <ac:picMk id="8" creationId="{5E43CF55-2268-6F31-A14F-54928ECFEDB7}"/>
          </ac:picMkLst>
        </pc:picChg>
        <pc:picChg chg="add mod">
          <ac:chgData name="Laura Espinoza Avila" userId="51c56ab3a37d830e" providerId="LiveId" clId="{CF5C80A7-4195-4BA9-B82C-25337C189486}" dt="2025-10-03T14:10:22.366" v="410" actId="962"/>
          <ac:picMkLst>
            <pc:docMk/>
            <pc:sldMk cId="0" sldId="257"/>
            <ac:picMk id="9" creationId="{FE240698-8D38-7959-37BA-C95246B35241}"/>
          </ac:picMkLst>
        </pc:picChg>
      </pc:sldChg>
      <pc:sldChg chg="addSp modSp mod setBg">
        <pc:chgData name="Laura Espinoza Avila" userId="51c56ab3a37d830e" providerId="LiveId" clId="{CF5C80A7-4195-4BA9-B82C-25337C189486}" dt="2025-10-03T14:16:36.898" v="607" actId="790"/>
        <pc:sldMkLst>
          <pc:docMk/>
          <pc:sldMk cId="0" sldId="258"/>
        </pc:sldMkLst>
        <pc:spChg chg="mod">
          <ac:chgData name="Laura Espinoza Avila" userId="51c56ab3a37d830e" providerId="LiveId" clId="{CF5C80A7-4195-4BA9-B82C-25337C189486}" dt="2025-10-03T14:15:34.567" v="606" actId="790"/>
          <ac:spMkLst>
            <pc:docMk/>
            <pc:sldMk cId="0" sldId="258"/>
            <ac:spMk id="3" creationId="{00000000-0000-0000-0000-000000000000}"/>
          </ac:spMkLst>
        </pc:spChg>
        <pc:spChg chg="mod">
          <ac:chgData name="Laura Espinoza Avila" userId="51c56ab3a37d830e" providerId="LiveId" clId="{CF5C80A7-4195-4BA9-B82C-25337C189486}" dt="2025-10-03T14:16:36.898" v="607" actId="790"/>
          <ac:spMkLst>
            <pc:docMk/>
            <pc:sldMk cId="0" sldId="258"/>
            <ac:spMk id="4" creationId="{00000000-0000-0000-0000-000000000000}"/>
          </ac:spMkLst>
        </pc:spChg>
        <pc:spChg chg="add">
          <ac:chgData name="Laura Espinoza Avila" userId="51c56ab3a37d830e" providerId="LiveId" clId="{CF5C80A7-4195-4BA9-B82C-25337C189486}" dt="2025-10-03T14:15:13.937" v="599" actId="26606"/>
          <ac:spMkLst>
            <pc:docMk/>
            <pc:sldMk cId="0" sldId="258"/>
            <ac:spMk id="11" creationId="{6B92FAF7-0AD3-4B47-9111-D0E9CD79E247}"/>
          </ac:spMkLst>
        </pc:spChg>
        <pc:grpChg chg="add">
          <ac:chgData name="Laura Espinoza Avila" userId="51c56ab3a37d830e" providerId="LiveId" clId="{CF5C80A7-4195-4BA9-B82C-25337C189486}" dt="2025-10-03T14:15:13.937" v="599" actId="26606"/>
          <ac:grpSpMkLst>
            <pc:docMk/>
            <pc:sldMk cId="0" sldId="258"/>
            <ac:grpSpMk id="13" creationId="{D6A77139-BADB-4B2C-BD41-B67A4D37D758}"/>
          </ac:grpSpMkLst>
        </pc:grpChg>
        <pc:grpChg chg="add">
          <ac:chgData name="Laura Espinoza Avila" userId="51c56ab3a37d830e" providerId="LiveId" clId="{CF5C80A7-4195-4BA9-B82C-25337C189486}" dt="2025-10-03T14:15:13.937" v="599" actId="26606"/>
          <ac:grpSpMkLst>
            <pc:docMk/>
            <pc:sldMk cId="0" sldId="258"/>
            <ac:grpSpMk id="19" creationId="{2786ABD8-AB9F-46F2-A7D9-36F1F7338CF9}"/>
          </ac:grpSpMkLst>
        </pc:grpChg>
        <pc:picChg chg="add mod ord">
          <ac:chgData name="Laura Espinoza Avila" userId="51c56ab3a37d830e" providerId="LiveId" clId="{CF5C80A7-4195-4BA9-B82C-25337C189486}" dt="2025-10-03T14:15:22.868" v="603" actId="27614"/>
          <ac:picMkLst>
            <pc:docMk/>
            <pc:sldMk cId="0" sldId="258"/>
            <ac:picMk id="2" creationId="{6906D0C3-0633-5C8A-96B5-1FF09F2A1A2E}"/>
          </ac:picMkLst>
        </pc:picChg>
        <pc:picChg chg="mod">
          <ac:chgData name="Laura Espinoza Avila" userId="51c56ab3a37d830e" providerId="LiveId" clId="{CF5C80A7-4195-4BA9-B82C-25337C189486}" dt="2025-10-03T14:15:22.441" v="601" actId="27614"/>
          <ac:picMkLst>
            <pc:docMk/>
            <pc:sldMk cId="0" sldId="258"/>
            <ac:picMk id="6" creationId="{7C3CEC03-D863-A736-2FD8-AB682BF440EC}"/>
          </ac:picMkLst>
        </pc:picChg>
      </pc:sldChg>
      <pc:sldChg chg="del setBg">
        <pc:chgData name="Laura Espinoza Avila" userId="51c56ab3a37d830e" providerId="LiveId" clId="{CF5C80A7-4195-4BA9-B82C-25337C189486}" dt="2025-10-03T21:39:14.157" v="3921" actId="47"/>
        <pc:sldMkLst>
          <pc:docMk/>
          <pc:sldMk cId="0" sldId="259"/>
        </pc:sldMkLst>
      </pc:sldChg>
      <pc:sldChg chg="modSp mod">
        <pc:chgData name="Laura Espinoza Avila" userId="51c56ab3a37d830e" providerId="LiveId" clId="{CF5C80A7-4195-4BA9-B82C-25337C189486}" dt="2025-10-03T22:48:31.403" v="5314" actId="2710"/>
        <pc:sldMkLst>
          <pc:docMk/>
          <pc:sldMk cId="0" sldId="285"/>
        </pc:sldMkLst>
        <pc:spChg chg="mod">
          <ac:chgData name="Laura Espinoza Avila" userId="51c56ab3a37d830e" providerId="LiveId" clId="{CF5C80A7-4195-4BA9-B82C-25337C189486}" dt="2025-10-03T22:48:31.403" v="5314" actId="2710"/>
          <ac:spMkLst>
            <pc:docMk/>
            <pc:sldMk cId="0" sldId="285"/>
            <ac:spMk id="3" creationId="{00000000-0000-0000-0000-000000000000}"/>
          </ac:spMkLst>
        </pc:spChg>
      </pc:sldChg>
      <pc:sldChg chg="addSp delSp modSp mod setBg">
        <pc:chgData name="Laura Espinoza Avila" userId="51c56ab3a37d830e" providerId="LiveId" clId="{CF5C80A7-4195-4BA9-B82C-25337C189486}" dt="2025-10-03T14:26:15.176" v="987" actId="1076"/>
        <pc:sldMkLst>
          <pc:docMk/>
          <pc:sldMk cId="563837679" sldId="286"/>
        </pc:sldMkLst>
        <pc:spChg chg="mod">
          <ac:chgData name="Laura Espinoza Avila" userId="51c56ab3a37d830e" providerId="LiveId" clId="{CF5C80A7-4195-4BA9-B82C-25337C189486}" dt="2025-10-03T14:19:44.997" v="856"/>
          <ac:spMkLst>
            <pc:docMk/>
            <pc:sldMk cId="563837679" sldId="286"/>
            <ac:spMk id="3" creationId="{34F3809C-B46C-F74B-AED1-D9DCEB74D635}"/>
          </ac:spMkLst>
        </pc:spChg>
        <pc:spChg chg="add mod">
          <ac:chgData name="Laura Espinoza Avila" userId="51c56ab3a37d830e" providerId="LiveId" clId="{CF5C80A7-4195-4BA9-B82C-25337C189486}" dt="2025-10-03T14:26:15.176" v="987" actId="1076"/>
          <ac:spMkLst>
            <pc:docMk/>
            <pc:sldMk cId="563837679" sldId="286"/>
            <ac:spMk id="4" creationId="{2C78A7E2-3EB3-1DD9-8835-4DB18DC3BDD9}"/>
          </ac:spMkLst>
        </pc:spChg>
        <pc:graphicFrameChg chg="del">
          <ac:chgData name="Laura Espinoza Avila" userId="51c56ab3a37d830e" providerId="LiveId" clId="{CF5C80A7-4195-4BA9-B82C-25337C189486}" dt="2025-10-03T14:21:27.970" v="857" actId="21"/>
          <ac:graphicFrameMkLst>
            <pc:docMk/>
            <pc:sldMk cId="563837679" sldId="286"/>
            <ac:graphicFrameMk id="2" creationId="{9F6E9B68-8998-FED7-0931-329335D99EA3}"/>
          </ac:graphicFrameMkLst>
        </pc:graphicFrameChg>
        <pc:picChg chg="add mod">
          <ac:chgData name="Laura Espinoza Avila" userId="51c56ab3a37d830e" providerId="LiveId" clId="{CF5C80A7-4195-4BA9-B82C-25337C189486}" dt="2025-10-03T14:24:49.076" v="979" actId="1076"/>
          <ac:picMkLst>
            <pc:docMk/>
            <pc:sldMk cId="563837679" sldId="286"/>
            <ac:picMk id="6" creationId="{B55AD6DB-D706-079C-1B2C-871945753BF2}"/>
          </ac:picMkLst>
        </pc:picChg>
        <pc:picChg chg="del">
          <ac:chgData name="Laura Espinoza Avila" userId="51c56ab3a37d830e" providerId="LiveId" clId="{CF5C80A7-4195-4BA9-B82C-25337C189486}" dt="2025-10-03T14:22:56.973" v="969" actId="478"/>
          <ac:picMkLst>
            <pc:docMk/>
            <pc:sldMk cId="563837679" sldId="286"/>
            <ac:picMk id="9" creationId="{4DB6B494-B9C5-73E5-F8C3-298783FD2D8B}"/>
          </ac:picMkLst>
        </pc:picChg>
        <pc:picChg chg="del">
          <ac:chgData name="Laura Espinoza Avila" userId="51c56ab3a37d830e" providerId="LiveId" clId="{CF5C80A7-4195-4BA9-B82C-25337C189486}" dt="2025-10-03T14:22:59.058" v="970" actId="478"/>
          <ac:picMkLst>
            <pc:docMk/>
            <pc:sldMk cId="563837679" sldId="286"/>
            <ac:picMk id="11" creationId="{DE700EE1-7AC6-E1D8-E5FD-87B75A4C8E73}"/>
          </ac:picMkLst>
        </pc:picChg>
        <pc:picChg chg="add mod">
          <ac:chgData name="Laura Espinoza Avila" userId="51c56ab3a37d830e" providerId="LiveId" clId="{CF5C80A7-4195-4BA9-B82C-25337C189486}" dt="2025-10-03T14:25:29.148" v="983" actId="14100"/>
          <ac:picMkLst>
            <pc:docMk/>
            <pc:sldMk cId="563837679" sldId="286"/>
            <ac:picMk id="12" creationId="{91328F40-81B2-6AC3-D233-0CAC31CCAB94}"/>
          </ac:picMkLst>
        </pc:picChg>
        <pc:picChg chg="add mod">
          <ac:chgData name="Laura Espinoza Avila" userId="51c56ab3a37d830e" providerId="LiveId" clId="{CF5C80A7-4195-4BA9-B82C-25337C189486}" dt="2025-10-03T14:26:02.899" v="986" actId="14100"/>
          <ac:picMkLst>
            <pc:docMk/>
            <pc:sldMk cId="563837679" sldId="286"/>
            <ac:picMk id="14" creationId="{F4EC266E-96B7-8820-3FE7-CF275E3FA20F}"/>
          </ac:picMkLst>
        </pc:picChg>
      </pc:sldChg>
      <pc:sldChg chg="addSp delSp modSp mod">
        <pc:chgData name="Laura Espinoza Avila" userId="51c56ab3a37d830e" providerId="LiveId" clId="{CF5C80A7-4195-4BA9-B82C-25337C189486}" dt="2025-10-03T21:41:11.695" v="3943" actId="1076"/>
        <pc:sldMkLst>
          <pc:docMk/>
          <pc:sldMk cId="3306505412" sldId="287"/>
        </pc:sldMkLst>
        <pc:spChg chg="mod">
          <ac:chgData name="Laura Espinoza Avila" userId="51c56ab3a37d830e" providerId="LiveId" clId="{CF5C80A7-4195-4BA9-B82C-25337C189486}" dt="2025-10-03T15:04:23.864" v="2614" actId="207"/>
          <ac:spMkLst>
            <pc:docMk/>
            <pc:sldMk cId="3306505412" sldId="287"/>
            <ac:spMk id="3" creationId="{F408EB68-6F5F-10B6-23DC-29E37658ACD0}"/>
          </ac:spMkLst>
        </pc:spChg>
        <pc:graphicFrameChg chg="add mod modGraphic">
          <ac:chgData name="Laura Espinoza Avila" userId="51c56ab3a37d830e" providerId="LiveId" clId="{CF5C80A7-4195-4BA9-B82C-25337C189486}" dt="2025-10-03T21:40:53.121" v="3942"/>
          <ac:graphicFrameMkLst>
            <pc:docMk/>
            <pc:sldMk cId="3306505412" sldId="287"/>
            <ac:graphicFrameMk id="2" creationId="{17430D2D-A3FE-5767-4F1A-34DF31ADCD43}"/>
          </ac:graphicFrameMkLst>
        </pc:graphicFrameChg>
        <pc:picChg chg="add mod">
          <ac:chgData name="Laura Espinoza Avila" userId="51c56ab3a37d830e" providerId="LiveId" clId="{CF5C80A7-4195-4BA9-B82C-25337C189486}" dt="2025-10-03T15:02:34.727" v="2605" actId="1076"/>
          <ac:picMkLst>
            <pc:docMk/>
            <pc:sldMk cId="3306505412" sldId="287"/>
            <ac:picMk id="4" creationId="{02A86371-7D01-25F9-579E-74598EEA4D0F}"/>
          </ac:picMkLst>
        </pc:picChg>
        <pc:picChg chg="add mod">
          <ac:chgData name="Laura Espinoza Avila" userId="51c56ab3a37d830e" providerId="LiveId" clId="{CF5C80A7-4195-4BA9-B82C-25337C189486}" dt="2025-10-03T15:02:09.886" v="2602" actId="1076"/>
          <ac:picMkLst>
            <pc:docMk/>
            <pc:sldMk cId="3306505412" sldId="287"/>
            <ac:picMk id="5" creationId="{2AD96551-327C-8C31-AC25-3B19CC0DFDE5}"/>
          </ac:picMkLst>
        </pc:picChg>
        <pc:picChg chg="add mod">
          <ac:chgData name="Laura Espinoza Avila" userId="51c56ab3a37d830e" providerId="LiveId" clId="{CF5C80A7-4195-4BA9-B82C-25337C189486}" dt="2025-10-03T21:41:11.695" v="3943" actId="1076"/>
          <ac:picMkLst>
            <pc:docMk/>
            <pc:sldMk cId="3306505412" sldId="287"/>
            <ac:picMk id="10" creationId="{04D7D853-E0DE-C234-6800-CC5CF14C693D}"/>
          </ac:picMkLst>
        </pc:picChg>
        <pc:picChg chg="del">
          <ac:chgData name="Laura Espinoza Avila" userId="51c56ab3a37d830e" providerId="LiveId" clId="{CF5C80A7-4195-4BA9-B82C-25337C189486}" dt="2025-10-03T14:57:30.623" v="2393" actId="478"/>
          <ac:picMkLst>
            <pc:docMk/>
            <pc:sldMk cId="3306505412" sldId="287"/>
            <ac:picMk id="11" creationId="{C5D09E3F-20C7-8D76-9DA9-4CD702E01DB5}"/>
          </ac:picMkLst>
        </pc:picChg>
      </pc:sldChg>
      <pc:sldChg chg="del">
        <pc:chgData name="Laura Espinoza Avila" userId="51c56ab3a37d830e" providerId="LiveId" clId="{CF5C80A7-4195-4BA9-B82C-25337C189486}" dt="2025-10-03T21:38:55.184" v="3915" actId="47"/>
        <pc:sldMkLst>
          <pc:docMk/>
          <pc:sldMk cId="524168493" sldId="288"/>
        </pc:sldMkLst>
      </pc:sldChg>
      <pc:sldChg chg="addSp delSp modSp mod setBg">
        <pc:chgData name="Laura Espinoza Avila" userId="51c56ab3a37d830e" providerId="LiveId" clId="{CF5C80A7-4195-4BA9-B82C-25337C189486}" dt="2025-10-03T21:25:40.736" v="3851" actId="790"/>
        <pc:sldMkLst>
          <pc:docMk/>
          <pc:sldMk cId="3295312902" sldId="289"/>
        </pc:sldMkLst>
        <pc:spChg chg="mod">
          <ac:chgData name="Laura Espinoza Avila" userId="51c56ab3a37d830e" providerId="LiveId" clId="{CF5C80A7-4195-4BA9-B82C-25337C189486}" dt="2025-10-03T21:25:33.071" v="3850" actId="790"/>
          <ac:spMkLst>
            <pc:docMk/>
            <pc:sldMk cId="3295312902" sldId="289"/>
            <ac:spMk id="3" creationId="{C2DF90FE-BC35-EC65-B0DC-854E2E01D2E9}"/>
          </ac:spMkLst>
        </pc:spChg>
        <pc:spChg chg="mod">
          <ac:chgData name="Laura Espinoza Avila" userId="51c56ab3a37d830e" providerId="LiveId" clId="{CF5C80A7-4195-4BA9-B82C-25337C189486}" dt="2025-10-03T21:25:40.736" v="3851" actId="790"/>
          <ac:spMkLst>
            <pc:docMk/>
            <pc:sldMk cId="3295312902" sldId="289"/>
            <ac:spMk id="4" creationId="{663C6C17-5DEB-57E1-8AD9-EB2C389DDD6E}"/>
          </ac:spMkLst>
        </pc:spChg>
        <pc:spChg chg="add del">
          <ac:chgData name="Laura Espinoza Avila" userId="51c56ab3a37d830e" providerId="LiveId" clId="{CF5C80A7-4195-4BA9-B82C-25337C189486}" dt="2025-10-03T14:19:05.295" v="768" actId="26606"/>
          <ac:spMkLst>
            <pc:docMk/>
            <pc:sldMk cId="3295312902" sldId="289"/>
            <ac:spMk id="11" creationId="{53B475F8-50AE-46A0-9943-B2B63183D50C}"/>
          </ac:spMkLst>
        </pc:spChg>
        <pc:spChg chg="add del">
          <ac:chgData name="Laura Espinoza Avila" userId="51c56ab3a37d830e" providerId="LiveId" clId="{CF5C80A7-4195-4BA9-B82C-25337C189486}" dt="2025-10-03T14:19:05.295" v="768" actId="26606"/>
          <ac:spMkLst>
            <pc:docMk/>
            <pc:sldMk cId="3295312902" sldId="289"/>
            <ac:spMk id="13" creationId="{75F6FDB4-2351-48C2-A863-2364A02343C0}"/>
          </ac:spMkLst>
        </pc:spChg>
        <pc:spChg chg="add">
          <ac:chgData name="Laura Espinoza Avila" userId="51c56ab3a37d830e" providerId="LiveId" clId="{CF5C80A7-4195-4BA9-B82C-25337C189486}" dt="2025-10-03T14:19:05.295" v="769" actId="26606"/>
          <ac:spMkLst>
            <pc:docMk/>
            <pc:sldMk cId="3295312902" sldId="289"/>
            <ac:spMk id="15" creationId="{D75A5B51-0925-4835-8511-A0DD17EAA97C}"/>
          </ac:spMkLst>
        </pc:spChg>
        <pc:spChg chg="add">
          <ac:chgData name="Laura Espinoza Avila" userId="51c56ab3a37d830e" providerId="LiveId" clId="{CF5C80A7-4195-4BA9-B82C-25337C189486}" dt="2025-10-03T14:19:05.295" v="769" actId="26606"/>
          <ac:spMkLst>
            <pc:docMk/>
            <pc:sldMk cId="3295312902" sldId="289"/>
            <ac:spMk id="16" creationId="{5CDFD20D-8E4F-4E3A-AF87-93F23E0DBFB3}"/>
          </ac:spMkLst>
        </pc:spChg>
        <pc:picChg chg="add mod">
          <ac:chgData name="Laura Espinoza Avila" userId="51c56ab3a37d830e" providerId="LiveId" clId="{CF5C80A7-4195-4BA9-B82C-25337C189486}" dt="2025-10-03T14:19:05.295" v="769" actId="26606"/>
          <ac:picMkLst>
            <pc:docMk/>
            <pc:sldMk cId="3295312902" sldId="289"/>
            <ac:picMk id="2" creationId="{7FA0EEFA-A3C7-AFAB-E8B2-D1187BD1B8BA}"/>
          </ac:picMkLst>
        </pc:picChg>
        <pc:picChg chg="add mod ord">
          <ac:chgData name="Laura Espinoza Avila" userId="51c56ab3a37d830e" providerId="LiveId" clId="{CF5C80A7-4195-4BA9-B82C-25337C189486}" dt="2025-10-03T14:19:05.295" v="769" actId="26606"/>
          <ac:picMkLst>
            <pc:docMk/>
            <pc:sldMk cId="3295312902" sldId="289"/>
            <ac:picMk id="5" creationId="{57026B01-B43A-678B-B933-D984693BAFFB}"/>
          </ac:picMkLst>
        </pc:picChg>
        <pc:picChg chg="mod">
          <ac:chgData name="Laura Espinoza Avila" userId="51c56ab3a37d830e" providerId="LiveId" clId="{CF5C80A7-4195-4BA9-B82C-25337C189486}" dt="2025-10-03T14:19:05.295" v="769" actId="26606"/>
          <ac:picMkLst>
            <pc:docMk/>
            <pc:sldMk cId="3295312902" sldId="289"/>
            <ac:picMk id="6" creationId="{55052EA9-4FA7-E3CA-BA93-6DA325CCD5CD}"/>
          </ac:picMkLst>
        </pc:picChg>
      </pc:sldChg>
      <pc:sldChg chg="del">
        <pc:chgData name="Laura Espinoza Avila" userId="51c56ab3a37d830e" providerId="LiveId" clId="{CF5C80A7-4195-4BA9-B82C-25337C189486}" dt="2025-10-03T21:39:01.089" v="3916" actId="47"/>
        <pc:sldMkLst>
          <pc:docMk/>
          <pc:sldMk cId="1110990861" sldId="290"/>
        </pc:sldMkLst>
      </pc:sldChg>
      <pc:sldChg chg="del">
        <pc:chgData name="Laura Espinoza Avila" userId="51c56ab3a37d830e" providerId="LiveId" clId="{CF5C80A7-4195-4BA9-B82C-25337C189486}" dt="2025-10-03T21:39:04.372" v="3917" actId="47"/>
        <pc:sldMkLst>
          <pc:docMk/>
          <pc:sldMk cId="67979996" sldId="291"/>
        </pc:sldMkLst>
      </pc:sldChg>
      <pc:sldChg chg="del">
        <pc:chgData name="Laura Espinoza Avila" userId="51c56ab3a37d830e" providerId="LiveId" clId="{CF5C80A7-4195-4BA9-B82C-25337C189486}" dt="2025-10-03T21:39:06.453" v="3918" actId="47"/>
        <pc:sldMkLst>
          <pc:docMk/>
          <pc:sldMk cId="712210749" sldId="292"/>
        </pc:sldMkLst>
      </pc:sldChg>
      <pc:sldChg chg="del">
        <pc:chgData name="Laura Espinoza Avila" userId="51c56ab3a37d830e" providerId="LiveId" clId="{CF5C80A7-4195-4BA9-B82C-25337C189486}" dt="2025-10-03T21:39:10.399" v="3919" actId="47"/>
        <pc:sldMkLst>
          <pc:docMk/>
          <pc:sldMk cId="1201220741" sldId="293"/>
        </pc:sldMkLst>
      </pc:sldChg>
      <pc:sldChg chg="del">
        <pc:chgData name="Laura Espinoza Avila" userId="51c56ab3a37d830e" providerId="LiveId" clId="{CF5C80A7-4195-4BA9-B82C-25337C189486}" dt="2025-10-03T21:39:12.134" v="3920" actId="47"/>
        <pc:sldMkLst>
          <pc:docMk/>
          <pc:sldMk cId="3658485402" sldId="294"/>
        </pc:sldMkLst>
      </pc:sldChg>
      <pc:sldChg chg="addSp delSp modSp mod">
        <pc:chgData name="Laura Espinoza Avila" userId="51c56ab3a37d830e" providerId="LiveId" clId="{CF5C80A7-4195-4BA9-B82C-25337C189486}" dt="2025-10-03T14:52:18.340" v="2124" actId="20577"/>
        <pc:sldMkLst>
          <pc:docMk/>
          <pc:sldMk cId="2508555955" sldId="295"/>
        </pc:sldMkLst>
        <pc:spChg chg="del mod">
          <ac:chgData name="Laura Espinoza Avila" userId="51c56ab3a37d830e" providerId="LiveId" clId="{CF5C80A7-4195-4BA9-B82C-25337C189486}" dt="2025-10-03T14:37:42.313" v="1279" actId="21"/>
          <ac:spMkLst>
            <pc:docMk/>
            <pc:sldMk cId="2508555955" sldId="295"/>
            <ac:spMk id="3" creationId="{EA0E753E-49D3-2F4A-E207-D6BC4E6CE759}"/>
          </ac:spMkLst>
        </pc:spChg>
        <pc:spChg chg="add del mod">
          <ac:chgData name="Laura Espinoza Avila" userId="51c56ab3a37d830e" providerId="LiveId" clId="{CF5C80A7-4195-4BA9-B82C-25337C189486}" dt="2025-10-03T14:38:07.931" v="1283" actId="21"/>
          <ac:spMkLst>
            <pc:docMk/>
            <pc:sldMk cId="2508555955" sldId="295"/>
            <ac:spMk id="6" creationId="{0A4CFB26-2FB5-E639-A203-05F365A2F021}"/>
          </ac:spMkLst>
        </pc:spChg>
        <pc:graphicFrameChg chg="add mod modGraphic">
          <ac:chgData name="Laura Espinoza Avila" userId="51c56ab3a37d830e" providerId="LiveId" clId="{CF5C80A7-4195-4BA9-B82C-25337C189486}" dt="2025-10-03T14:52:18.340" v="2124" actId="20577"/>
          <ac:graphicFrameMkLst>
            <pc:docMk/>
            <pc:sldMk cId="2508555955" sldId="295"/>
            <ac:graphicFrameMk id="2" creationId="{A688A644-C929-E9FF-EBAE-0C0C33F78BB1}"/>
          </ac:graphicFrameMkLst>
        </pc:graphicFrameChg>
        <pc:graphicFrameChg chg="del">
          <ac:chgData name="Laura Espinoza Avila" userId="51c56ab3a37d830e" providerId="LiveId" clId="{CF5C80A7-4195-4BA9-B82C-25337C189486}" dt="2025-10-03T14:36:58.504" v="1276" actId="21"/>
          <ac:graphicFrameMkLst>
            <pc:docMk/>
            <pc:sldMk cId="2508555955" sldId="295"/>
            <ac:graphicFrameMk id="9" creationId="{09117445-6FDB-F613-7652-87765B538005}"/>
          </ac:graphicFrameMkLst>
        </pc:graphicFrameChg>
      </pc:sldChg>
      <pc:sldChg chg="addSp delSp modSp mod setBg">
        <pc:chgData name="Laura Espinoza Avila" userId="51c56ab3a37d830e" providerId="LiveId" clId="{CF5C80A7-4195-4BA9-B82C-25337C189486}" dt="2025-10-03T14:55:23.045" v="2288"/>
        <pc:sldMkLst>
          <pc:docMk/>
          <pc:sldMk cId="2207821957" sldId="296"/>
        </pc:sldMkLst>
        <pc:spChg chg="add del mod">
          <ac:chgData name="Laura Espinoza Avila" userId="51c56ab3a37d830e" providerId="LiveId" clId="{CF5C80A7-4195-4BA9-B82C-25337C189486}" dt="2025-10-03T14:55:23.045" v="2288"/>
          <ac:spMkLst>
            <pc:docMk/>
            <pc:sldMk cId="2207821957" sldId="296"/>
            <ac:spMk id="3" creationId="{A3302309-2DF3-62DB-9144-6500EFC21554}"/>
          </ac:spMkLst>
        </pc:spChg>
        <pc:spChg chg="add del mod">
          <ac:chgData name="Laura Espinoza Avila" userId="51c56ab3a37d830e" providerId="LiveId" clId="{CF5C80A7-4195-4BA9-B82C-25337C189486}" dt="2025-10-03T14:52:49.255" v="2145" actId="21"/>
          <ac:spMkLst>
            <pc:docMk/>
            <pc:sldMk cId="2207821957" sldId="296"/>
            <ac:spMk id="5" creationId="{0D99762F-F3AA-21F6-D443-3D58B2C3E682}"/>
          </ac:spMkLst>
        </pc:spChg>
        <pc:spChg chg="add">
          <ac:chgData name="Laura Espinoza Avila" userId="51c56ab3a37d830e" providerId="LiveId" clId="{CF5C80A7-4195-4BA9-B82C-25337C189486}" dt="2025-10-03T14:54:02.951" v="2280" actId="26606"/>
          <ac:spMkLst>
            <pc:docMk/>
            <pc:sldMk cId="2207821957" sldId="296"/>
            <ac:spMk id="13" creationId="{6B92FAF7-0AD3-4B47-9111-D0E9CD79E247}"/>
          </ac:spMkLst>
        </pc:spChg>
        <pc:grpChg chg="add">
          <ac:chgData name="Laura Espinoza Avila" userId="51c56ab3a37d830e" providerId="LiveId" clId="{CF5C80A7-4195-4BA9-B82C-25337C189486}" dt="2025-10-03T14:54:02.951" v="2280" actId="26606"/>
          <ac:grpSpMkLst>
            <pc:docMk/>
            <pc:sldMk cId="2207821957" sldId="296"/>
            <ac:grpSpMk id="15" creationId="{D6A77139-BADB-4B2C-BD41-B67A4D37D758}"/>
          </ac:grpSpMkLst>
        </pc:grpChg>
        <pc:grpChg chg="add">
          <ac:chgData name="Laura Espinoza Avila" userId="51c56ab3a37d830e" providerId="LiveId" clId="{CF5C80A7-4195-4BA9-B82C-25337C189486}" dt="2025-10-03T14:54:02.951" v="2280" actId="26606"/>
          <ac:grpSpMkLst>
            <pc:docMk/>
            <pc:sldMk cId="2207821957" sldId="296"/>
            <ac:grpSpMk id="21" creationId="{2786ABD8-AB9F-46F2-A7D9-36F1F7338CF9}"/>
          </ac:grpSpMkLst>
        </pc:grpChg>
        <pc:graphicFrameChg chg="mod modGraphic">
          <ac:chgData name="Laura Espinoza Avila" userId="51c56ab3a37d830e" providerId="LiveId" clId="{CF5C80A7-4195-4BA9-B82C-25337C189486}" dt="2025-10-03T14:54:16.723" v="2286" actId="207"/>
          <ac:graphicFrameMkLst>
            <pc:docMk/>
            <pc:sldMk cId="2207821957" sldId="296"/>
            <ac:graphicFrameMk id="4" creationId="{FFBAB463-0C1C-F944-B3AD-AA6E72831493}"/>
          </ac:graphicFrameMkLst>
        </pc:graphicFrameChg>
        <pc:picChg chg="mod ord">
          <ac:chgData name="Laura Espinoza Avila" userId="51c56ab3a37d830e" providerId="LiveId" clId="{CF5C80A7-4195-4BA9-B82C-25337C189486}" dt="2025-10-03T14:54:12.375" v="2282" actId="27614"/>
          <ac:picMkLst>
            <pc:docMk/>
            <pc:sldMk cId="2207821957" sldId="296"/>
            <ac:picMk id="7" creationId="{1ABA75BC-CA1E-D58B-5976-5D2BF08146DD}"/>
          </ac:picMkLst>
        </pc:picChg>
        <pc:picChg chg="mod">
          <ac:chgData name="Laura Espinoza Avila" userId="51c56ab3a37d830e" providerId="LiveId" clId="{CF5C80A7-4195-4BA9-B82C-25337C189486}" dt="2025-10-03T14:54:12.707" v="2284" actId="27614"/>
          <ac:picMkLst>
            <pc:docMk/>
            <pc:sldMk cId="2207821957" sldId="296"/>
            <ac:picMk id="8" creationId="{D43F69AB-DF99-467C-A815-B121B466C2D4}"/>
          </ac:picMkLst>
        </pc:picChg>
      </pc:sldChg>
      <pc:sldChg chg="del setBg">
        <pc:chgData name="Laura Espinoza Avila" userId="51c56ab3a37d830e" providerId="LiveId" clId="{CF5C80A7-4195-4BA9-B82C-25337C189486}" dt="2025-10-03T21:39:16.209" v="3922" actId="47"/>
        <pc:sldMkLst>
          <pc:docMk/>
          <pc:sldMk cId="1787058650" sldId="297"/>
        </pc:sldMkLst>
      </pc:sldChg>
      <pc:sldChg chg="del">
        <pc:chgData name="Laura Espinoza Avila" userId="51c56ab3a37d830e" providerId="LiveId" clId="{CF5C80A7-4195-4BA9-B82C-25337C189486}" dt="2025-10-03T21:39:18.050" v="3923" actId="47"/>
        <pc:sldMkLst>
          <pc:docMk/>
          <pc:sldMk cId="3956141690" sldId="298"/>
        </pc:sldMkLst>
      </pc:sldChg>
      <pc:sldChg chg="del">
        <pc:chgData name="Laura Espinoza Avila" userId="51c56ab3a37d830e" providerId="LiveId" clId="{CF5C80A7-4195-4BA9-B82C-25337C189486}" dt="2025-10-03T21:39:20.576" v="3924" actId="47"/>
        <pc:sldMkLst>
          <pc:docMk/>
          <pc:sldMk cId="606713684" sldId="299"/>
        </pc:sldMkLst>
      </pc:sldChg>
      <pc:sldChg chg="del">
        <pc:chgData name="Laura Espinoza Avila" userId="51c56ab3a37d830e" providerId="LiveId" clId="{CF5C80A7-4195-4BA9-B82C-25337C189486}" dt="2025-10-03T21:39:22.120" v="3925" actId="47"/>
        <pc:sldMkLst>
          <pc:docMk/>
          <pc:sldMk cId="2094901826" sldId="300"/>
        </pc:sldMkLst>
      </pc:sldChg>
      <pc:sldChg chg="del">
        <pc:chgData name="Laura Espinoza Avila" userId="51c56ab3a37d830e" providerId="LiveId" clId="{CF5C80A7-4195-4BA9-B82C-25337C189486}" dt="2025-10-03T21:39:23.634" v="3926" actId="47"/>
        <pc:sldMkLst>
          <pc:docMk/>
          <pc:sldMk cId="2202565709" sldId="301"/>
        </pc:sldMkLst>
      </pc:sldChg>
      <pc:sldChg chg="del">
        <pc:chgData name="Laura Espinoza Avila" userId="51c56ab3a37d830e" providerId="LiveId" clId="{CF5C80A7-4195-4BA9-B82C-25337C189486}" dt="2025-10-03T21:39:25.067" v="3927" actId="47"/>
        <pc:sldMkLst>
          <pc:docMk/>
          <pc:sldMk cId="448747288" sldId="302"/>
        </pc:sldMkLst>
      </pc:sldChg>
      <pc:sldChg chg="del setBg">
        <pc:chgData name="Laura Espinoza Avila" userId="51c56ab3a37d830e" providerId="LiveId" clId="{CF5C80A7-4195-4BA9-B82C-25337C189486}" dt="2025-10-03T21:39:27.283" v="3928" actId="47"/>
        <pc:sldMkLst>
          <pc:docMk/>
          <pc:sldMk cId="2778799880" sldId="303"/>
        </pc:sldMkLst>
      </pc:sldChg>
      <pc:sldChg chg="del setBg">
        <pc:chgData name="Laura Espinoza Avila" userId="51c56ab3a37d830e" providerId="LiveId" clId="{CF5C80A7-4195-4BA9-B82C-25337C189486}" dt="2025-10-03T21:39:30.285" v="3929" actId="47"/>
        <pc:sldMkLst>
          <pc:docMk/>
          <pc:sldMk cId="1373847941" sldId="304"/>
        </pc:sldMkLst>
      </pc:sldChg>
      <pc:sldChg chg="del setBg">
        <pc:chgData name="Laura Espinoza Avila" userId="51c56ab3a37d830e" providerId="LiveId" clId="{CF5C80A7-4195-4BA9-B82C-25337C189486}" dt="2025-10-03T21:39:32.357" v="3930" actId="47"/>
        <pc:sldMkLst>
          <pc:docMk/>
          <pc:sldMk cId="2211750893" sldId="305"/>
        </pc:sldMkLst>
      </pc:sldChg>
      <pc:sldChg chg="del setBg">
        <pc:chgData name="Laura Espinoza Avila" userId="51c56ab3a37d830e" providerId="LiveId" clId="{CF5C80A7-4195-4BA9-B82C-25337C189486}" dt="2025-10-03T21:39:34.616" v="3931" actId="47"/>
        <pc:sldMkLst>
          <pc:docMk/>
          <pc:sldMk cId="2760480693" sldId="306"/>
        </pc:sldMkLst>
      </pc:sldChg>
      <pc:sldChg chg="del setBg">
        <pc:chgData name="Laura Espinoza Avila" userId="51c56ab3a37d830e" providerId="LiveId" clId="{CF5C80A7-4195-4BA9-B82C-25337C189486}" dt="2025-10-03T21:39:36.619" v="3932" actId="47"/>
        <pc:sldMkLst>
          <pc:docMk/>
          <pc:sldMk cId="415383089" sldId="307"/>
        </pc:sldMkLst>
      </pc:sldChg>
      <pc:sldChg chg="del setBg">
        <pc:chgData name="Laura Espinoza Avila" userId="51c56ab3a37d830e" providerId="LiveId" clId="{CF5C80A7-4195-4BA9-B82C-25337C189486}" dt="2025-10-03T21:39:38.883" v="3933" actId="47"/>
        <pc:sldMkLst>
          <pc:docMk/>
          <pc:sldMk cId="253446124" sldId="308"/>
        </pc:sldMkLst>
      </pc:sldChg>
      <pc:sldChg chg="del">
        <pc:chgData name="Laura Espinoza Avila" userId="51c56ab3a37d830e" providerId="LiveId" clId="{CF5C80A7-4195-4BA9-B82C-25337C189486}" dt="2025-10-03T21:39:40.784" v="3934" actId="47"/>
        <pc:sldMkLst>
          <pc:docMk/>
          <pc:sldMk cId="1522923680" sldId="310"/>
        </pc:sldMkLst>
      </pc:sldChg>
      <pc:sldChg chg="del">
        <pc:chgData name="Laura Espinoza Avila" userId="51c56ab3a37d830e" providerId="LiveId" clId="{CF5C80A7-4195-4BA9-B82C-25337C189486}" dt="2025-10-03T21:39:42.677" v="3935" actId="47"/>
        <pc:sldMkLst>
          <pc:docMk/>
          <pc:sldMk cId="1546426509" sldId="311"/>
        </pc:sldMkLst>
      </pc:sldChg>
      <pc:sldChg chg="del">
        <pc:chgData name="Laura Espinoza Avila" userId="51c56ab3a37d830e" providerId="LiveId" clId="{CF5C80A7-4195-4BA9-B82C-25337C189486}" dt="2025-10-03T21:39:44.124" v="3936" actId="47"/>
        <pc:sldMkLst>
          <pc:docMk/>
          <pc:sldMk cId="139800957" sldId="313"/>
        </pc:sldMkLst>
      </pc:sldChg>
      <pc:sldChg chg="del">
        <pc:chgData name="Laura Espinoza Avila" userId="51c56ab3a37d830e" providerId="LiveId" clId="{CF5C80A7-4195-4BA9-B82C-25337C189486}" dt="2025-10-03T21:39:45.602" v="3937" actId="47"/>
        <pc:sldMkLst>
          <pc:docMk/>
          <pc:sldMk cId="2329303164" sldId="314"/>
        </pc:sldMkLst>
      </pc:sldChg>
      <pc:sldChg chg="del">
        <pc:chgData name="Laura Espinoza Avila" userId="51c56ab3a37d830e" providerId="LiveId" clId="{CF5C80A7-4195-4BA9-B82C-25337C189486}" dt="2025-10-03T21:39:46.747" v="3938" actId="47"/>
        <pc:sldMkLst>
          <pc:docMk/>
          <pc:sldMk cId="3195366118" sldId="315"/>
        </pc:sldMkLst>
      </pc:sldChg>
      <pc:sldChg chg="del">
        <pc:chgData name="Laura Espinoza Avila" userId="51c56ab3a37d830e" providerId="LiveId" clId="{CF5C80A7-4195-4BA9-B82C-25337C189486}" dt="2025-10-03T21:39:48.427" v="3939" actId="47"/>
        <pc:sldMkLst>
          <pc:docMk/>
          <pc:sldMk cId="2203158312" sldId="316"/>
        </pc:sldMkLst>
      </pc:sldChg>
      <pc:sldChg chg="addSp delSp modSp add mod setBg">
        <pc:chgData name="Laura Espinoza Avila" userId="51c56ab3a37d830e" providerId="LiveId" clId="{CF5C80A7-4195-4BA9-B82C-25337C189486}" dt="2025-10-03T22:26:51.278" v="4769" actId="22"/>
        <pc:sldMkLst>
          <pc:docMk/>
          <pc:sldMk cId="243486135" sldId="317"/>
        </pc:sldMkLst>
        <pc:spChg chg="mod">
          <ac:chgData name="Laura Espinoza Avila" userId="51c56ab3a37d830e" providerId="LiveId" clId="{CF5C80A7-4195-4BA9-B82C-25337C189486}" dt="2025-10-03T14:32:14.708" v="1231" actId="26606"/>
          <ac:spMkLst>
            <pc:docMk/>
            <pc:sldMk cId="243486135" sldId="317"/>
            <ac:spMk id="3" creationId="{031D94ED-F8A2-EEBE-FEB4-2B9438D86EE5}"/>
          </ac:spMkLst>
        </pc:spChg>
        <pc:spChg chg="mod">
          <ac:chgData name="Laura Espinoza Avila" userId="51c56ab3a37d830e" providerId="LiveId" clId="{CF5C80A7-4195-4BA9-B82C-25337C189486}" dt="2025-10-03T14:35:25.699" v="1250"/>
          <ac:spMkLst>
            <pc:docMk/>
            <pc:sldMk cId="243486135" sldId="317"/>
            <ac:spMk id="4" creationId="{C513B85B-067D-4EF7-B340-5511E6C8605B}"/>
          </ac:spMkLst>
        </pc:spChg>
        <pc:spChg chg="add">
          <ac:chgData name="Laura Espinoza Avila" userId="51c56ab3a37d830e" providerId="LiveId" clId="{CF5C80A7-4195-4BA9-B82C-25337C189486}" dt="2025-10-03T14:32:14.708" v="1231" actId="26606"/>
          <ac:spMkLst>
            <pc:docMk/>
            <pc:sldMk cId="243486135" sldId="317"/>
            <ac:spMk id="13" creationId="{9D4954B5-F64F-46AC-8A53-0F49DD5C669D}"/>
          </ac:spMkLst>
        </pc:spChg>
        <pc:spChg chg="add">
          <ac:chgData name="Laura Espinoza Avila" userId="51c56ab3a37d830e" providerId="LiveId" clId="{CF5C80A7-4195-4BA9-B82C-25337C189486}" dt="2025-10-03T14:32:14.708" v="1231" actId="26606"/>
          <ac:spMkLst>
            <pc:docMk/>
            <pc:sldMk cId="243486135" sldId="317"/>
            <ac:spMk id="21" creationId="{8B780FD3-CF74-4204-B5CD-DF82EC554CD0}"/>
          </ac:spMkLst>
        </pc:spChg>
        <pc:grpChg chg="add">
          <ac:chgData name="Laura Espinoza Avila" userId="51c56ab3a37d830e" providerId="LiveId" clId="{CF5C80A7-4195-4BA9-B82C-25337C189486}" dt="2025-10-03T14:32:14.708" v="1231" actId="26606"/>
          <ac:grpSpMkLst>
            <pc:docMk/>
            <pc:sldMk cId="243486135" sldId="317"/>
            <ac:grpSpMk id="15" creationId="{BCD55BBE-7C9E-4AE8-AFDC-324F47733A4B}"/>
          </ac:grpSpMkLst>
        </pc:grpChg>
        <pc:picChg chg="add del mod ord">
          <ac:chgData name="Laura Espinoza Avila" userId="51c56ab3a37d830e" providerId="LiveId" clId="{CF5C80A7-4195-4BA9-B82C-25337C189486}" dt="2025-10-03T14:34:47.673" v="1246" actId="478"/>
          <ac:picMkLst>
            <pc:docMk/>
            <pc:sldMk cId="243486135" sldId="317"/>
            <ac:picMk id="5" creationId="{D1E5CDD1-21D5-76D3-9C81-CDD830CF43E8}"/>
          </ac:picMkLst>
        </pc:picChg>
        <pc:picChg chg="add del">
          <ac:chgData name="Laura Espinoza Avila" userId="51c56ab3a37d830e" providerId="LiveId" clId="{CF5C80A7-4195-4BA9-B82C-25337C189486}" dt="2025-10-03T22:26:51.278" v="4769" actId="22"/>
          <ac:picMkLst>
            <pc:docMk/>
            <pc:sldMk cId="243486135" sldId="317"/>
            <ac:picMk id="5" creationId="{D4B317C4-43AB-EB40-8A74-3649F6EFC561}"/>
          </ac:picMkLst>
        </pc:picChg>
        <pc:picChg chg="del">
          <ac:chgData name="Laura Espinoza Avila" userId="51c56ab3a37d830e" providerId="LiveId" clId="{CF5C80A7-4195-4BA9-B82C-25337C189486}" dt="2025-10-03T14:30:00.889" v="1222" actId="478"/>
          <ac:picMkLst>
            <pc:docMk/>
            <pc:sldMk cId="243486135" sldId="317"/>
            <ac:picMk id="6" creationId="{22975964-72A7-AEDB-F1CA-19E726DAA011}"/>
          </ac:picMkLst>
        </pc:picChg>
        <pc:picChg chg="mod">
          <ac:chgData name="Laura Espinoza Avila" userId="51c56ab3a37d830e" providerId="LiveId" clId="{CF5C80A7-4195-4BA9-B82C-25337C189486}" dt="2025-10-03T14:34:19.297" v="1242" actId="14100"/>
          <ac:picMkLst>
            <pc:docMk/>
            <pc:sldMk cId="243486135" sldId="317"/>
            <ac:picMk id="7" creationId="{552DF691-B4AF-ABE9-91E8-7F0AF3D827B8}"/>
          </ac:picMkLst>
        </pc:picChg>
        <pc:picChg chg="mod">
          <ac:chgData name="Laura Espinoza Avila" userId="51c56ab3a37d830e" providerId="LiveId" clId="{CF5C80A7-4195-4BA9-B82C-25337C189486}" dt="2025-10-03T14:34:27.145" v="1244" actId="14100"/>
          <ac:picMkLst>
            <pc:docMk/>
            <pc:sldMk cId="243486135" sldId="317"/>
            <ac:picMk id="8" creationId="{7A69EA4F-4C3F-B7C3-D23B-BB00CE462468}"/>
          </ac:picMkLst>
        </pc:picChg>
        <pc:picChg chg="add mod">
          <ac:chgData name="Laura Espinoza Avila" userId="51c56ab3a37d830e" providerId="LiveId" clId="{CF5C80A7-4195-4BA9-B82C-25337C189486}" dt="2025-10-03T14:34:51.859" v="1247" actId="1076"/>
          <ac:picMkLst>
            <pc:docMk/>
            <pc:sldMk cId="243486135" sldId="317"/>
            <ac:picMk id="10" creationId="{330F1E5B-3BFC-80A8-DC05-B523C407C2EA}"/>
          </ac:picMkLst>
        </pc:picChg>
        <pc:picChg chg="del">
          <ac:chgData name="Laura Espinoza Avila" userId="51c56ab3a37d830e" providerId="LiveId" clId="{CF5C80A7-4195-4BA9-B82C-25337C189486}" dt="2025-10-03T14:30:02.399" v="1223" actId="478"/>
          <ac:picMkLst>
            <pc:docMk/>
            <pc:sldMk cId="243486135" sldId="317"/>
            <ac:picMk id="12" creationId="{2072B4F6-E294-2C44-DF94-EF66817167AA}"/>
          </ac:picMkLst>
        </pc:picChg>
        <pc:picChg chg="del">
          <ac:chgData name="Laura Espinoza Avila" userId="51c56ab3a37d830e" providerId="LiveId" clId="{CF5C80A7-4195-4BA9-B82C-25337C189486}" dt="2025-10-03T14:30:04.066" v="1224" actId="478"/>
          <ac:picMkLst>
            <pc:docMk/>
            <pc:sldMk cId="243486135" sldId="317"/>
            <ac:picMk id="14" creationId="{86C9CD9B-0949-30AE-9770-0E63D01428B8}"/>
          </ac:picMkLst>
        </pc:picChg>
      </pc:sldChg>
      <pc:sldChg chg="delSp modSp add mod setBg delDesignElem">
        <pc:chgData name="Laura Espinoza Avila" userId="51c56ab3a37d830e" providerId="LiveId" clId="{CF5C80A7-4195-4BA9-B82C-25337C189486}" dt="2025-10-03T14:57:07.900" v="2392" actId="790"/>
        <pc:sldMkLst>
          <pc:docMk/>
          <pc:sldMk cId="3535467940" sldId="318"/>
        </pc:sldMkLst>
        <pc:spChg chg="mod">
          <ac:chgData name="Laura Espinoza Avila" userId="51c56ab3a37d830e" providerId="LiveId" clId="{CF5C80A7-4195-4BA9-B82C-25337C189486}" dt="2025-10-03T14:57:01.508" v="2391" actId="790"/>
          <ac:spMkLst>
            <pc:docMk/>
            <pc:sldMk cId="3535467940" sldId="318"/>
            <ac:spMk id="3" creationId="{05C6B72C-0AD8-0B4B-D7E2-CDD5087C0310}"/>
          </ac:spMkLst>
        </pc:spChg>
        <pc:spChg chg="mod">
          <ac:chgData name="Laura Espinoza Avila" userId="51c56ab3a37d830e" providerId="LiveId" clId="{CF5C80A7-4195-4BA9-B82C-25337C189486}" dt="2025-10-03T14:57:07.900" v="2392" actId="790"/>
          <ac:spMkLst>
            <pc:docMk/>
            <pc:sldMk cId="3535467940" sldId="318"/>
            <ac:spMk id="4" creationId="{2207EA26-3876-E8B0-000E-9C182B59DE54}"/>
          </ac:spMkLst>
        </pc:spChg>
        <pc:spChg chg="del">
          <ac:chgData name="Laura Espinoza Avila" userId="51c56ab3a37d830e" providerId="LiveId" clId="{CF5C80A7-4195-4BA9-B82C-25337C189486}" dt="2025-10-03T14:56:22.347" v="2290"/>
          <ac:spMkLst>
            <pc:docMk/>
            <pc:sldMk cId="3535467940" sldId="318"/>
            <ac:spMk id="15" creationId="{6BF774B1-CDF3-B2AB-E63A-D21464086DE1}"/>
          </ac:spMkLst>
        </pc:spChg>
        <pc:spChg chg="del">
          <ac:chgData name="Laura Espinoza Avila" userId="51c56ab3a37d830e" providerId="LiveId" clId="{CF5C80A7-4195-4BA9-B82C-25337C189486}" dt="2025-10-03T14:56:22.347" v="2290"/>
          <ac:spMkLst>
            <pc:docMk/>
            <pc:sldMk cId="3535467940" sldId="318"/>
            <ac:spMk id="16" creationId="{5E176EED-CADB-0BAD-AE60-1092CF66CE62}"/>
          </ac:spMkLst>
        </pc:spChg>
      </pc:sldChg>
      <pc:sldChg chg="new del">
        <pc:chgData name="Laura Espinoza Avila" userId="51c56ab3a37d830e" providerId="LiveId" clId="{CF5C80A7-4195-4BA9-B82C-25337C189486}" dt="2025-10-03T14:36:11.808" v="1252" actId="680"/>
        <pc:sldMkLst>
          <pc:docMk/>
          <pc:sldMk cId="4284671729" sldId="318"/>
        </pc:sldMkLst>
      </pc:sldChg>
      <pc:sldChg chg="addSp delSp modSp add mod">
        <pc:chgData name="Laura Espinoza Avila" userId="51c56ab3a37d830e" providerId="LiveId" clId="{CF5C80A7-4195-4BA9-B82C-25337C189486}" dt="2025-10-03T22:04:38.921" v="3978"/>
        <pc:sldMkLst>
          <pc:docMk/>
          <pc:sldMk cId="3437343778" sldId="319"/>
        </pc:sldMkLst>
        <pc:spChg chg="mod">
          <ac:chgData name="Laura Espinoza Avila" userId="51c56ab3a37d830e" providerId="LiveId" clId="{CF5C80A7-4195-4BA9-B82C-25337C189486}" dt="2025-10-03T15:05:00.049" v="2626" actId="207"/>
          <ac:spMkLst>
            <pc:docMk/>
            <pc:sldMk cId="3437343778" sldId="319"/>
            <ac:spMk id="3" creationId="{9A949B20-9962-8CDD-3715-499625CC092E}"/>
          </ac:spMkLst>
        </pc:spChg>
        <pc:graphicFrameChg chg="mod modGraphic">
          <ac:chgData name="Laura Espinoza Avila" userId="51c56ab3a37d830e" providerId="LiveId" clId="{CF5C80A7-4195-4BA9-B82C-25337C189486}" dt="2025-10-03T22:04:38.921" v="3978"/>
          <ac:graphicFrameMkLst>
            <pc:docMk/>
            <pc:sldMk cId="3437343778" sldId="319"/>
            <ac:graphicFrameMk id="2" creationId="{DA0BF836-CAA1-AB62-1153-CAD732117F90}"/>
          </ac:graphicFrameMkLst>
        </pc:graphicFrameChg>
        <pc:picChg chg="add mod">
          <ac:chgData name="Laura Espinoza Avila" userId="51c56ab3a37d830e" providerId="LiveId" clId="{CF5C80A7-4195-4BA9-B82C-25337C189486}" dt="2025-10-03T21:42:42.346" v="3946" actId="931"/>
          <ac:picMkLst>
            <pc:docMk/>
            <pc:sldMk cId="3437343778" sldId="319"/>
            <ac:picMk id="10" creationId="{04148000-8293-2296-828B-4BD6A656C7C0}"/>
          </ac:picMkLst>
        </pc:picChg>
        <pc:picChg chg="add del mod">
          <ac:chgData name="Laura Espinoza Avila" userId="51c56ab3a37d830e" providerId="LiveId" clId="{CF5C80A7-4195-4BA9-B82C-25337C189486}" dt="2025-10-03T21:52:04.200" v="3961" actId="478"/>
          <ac:picMkLst>
            <pc:docMk/>
            <pc:sldMk cId="3437343778" sldId="319"/>
            <ac:picMk id="12" creationId="{6454F5D2-BA20-C74F-A9B3-5DD7BE8B0610}"/>
          </ac:picMkLst>
        </pc:picChg>
        <pc:picChg chg="add del mod">
          <ac:chgData name="Laura Espinoza Avila" userId="51c56ab3a37d830e" providerId="LiveId" clId="{CF5C80A7-4195-4BA9-B82C-25337C189486}" dt="2025-10-03T22:04:25.553" v="3976" actId="478"/>
          <ac:picMkLst>
            <pc:docMk/>
            <pc:sldMk cId="3437343778" sldId="319"/>
            <ac:picMk id="14" creationId="{3C1CAC15-FE90-2ABE-9EAD-EA6A3C09020A}"/>
          </ac:picMkLst>
        </pc:picChg>
      </pc:sldChg>
      <pc:sldChg chg="modSp add mod">
        <pc:chgData name="Laura Espinoza Avila" userId="51c56ab3a37d830e" providerId="LiveId" clId="{CF5C80A7-4195-4BA9-B82C-25337C189486}" dt="2025-10-03T22:04:14.898" v="3975"/>
        <pc:sldMkLst>
          <pc:docMk/>
          <pc:sldMk cId="2444049412" sldId="320"/>
        </pc:sldMkLst>
        <pc:spChg chg="mod">
          <ac:chgData name="Laura Espinoza Avila" userId="51c56ab3a37d830e" providerId="LiveId" clId="{CF5C80A7-4195-4BA9-B82C-25337C189486}" dt="2025-10-03T15:14:14.997" v="2988" actId="207"/>
          <ac:spMkLst>
            <pc:docMk/>
            <pc:sldMk cId="2444049412" sldId="320"/>
            <ac:spMk id="3" creationId="{84D0B36B-8170-6FBD-92F1-14C25D87AF52}"/>
          </ac:spMkLst>
        </pc:spChg>
        <pc:graphicFrameChg chg="mod modGraphic">
          <ac:chgData name="Laura Espinoza Avila" userId="51c56ab3a37d830e" providerId="LiveId" clId="{CF5C80A7-4195-4BA9-B82C-25337C189486}" dt="2025-10-03T22:04:14.898" v="3975"/>
          <ac:graphicFrameMkLst>
            <pc:docMk/>
            <pc:sldMk cId="2444049412" sldId="320"/>
            <ac:graphicFrameMk id="2" creationId="{2213F84A-252C-08B7-715E-41820BB7F32C}"/>
          </ac:graphicFrameMkLst>
        </pc:graphicFrameChg>
      </pc:sldChg>
      <pc:sldChg chg="modSp add mod">
        <pc:chgData name="Laura Espinoza Avila" userId="51c56ab3a37d830e" providerId="LiveId" clId="{CF5C80A7-4195-4BA9-B82C-25337C189486}" dt="2025-10-03T21:35:38.258" v="3895" actId="478"/>
        <pc:sldMkLst>
          <pc:docMk/>
          <pc:sldMk cId="4222273861" sldId="321"/>
        </pc:sldMkLst>
        <pc:spChg chg="mod">
          <ac:chgData name="Laura Espinoza Avila" userId="51c56ab3a37d830e" providerId="LiveId" clId="{CF5C80A7-4195-4BA9-B82C-25337C189486}" dt="2025-10-03T15:16:22.782" v="3173" actId="207"/>
          <ac:spMkLst>
            <pc:docMk/>
            <pc:sldMk cId="4222273861" sldId="321"/>
            <ac:spMk id="3" creationId="{C6C20B57-7661-2FD7-FE66-C53111DF27BD}"/>
          </ac:spMkLst>
        </pc:spChg>
        <pc:graphicFrameChg chg="mod modGraphic">
          <ac:chgData name="Laura Espinoza Avila" userId="51c56ab3a37d830e" providerId="LiveId" clId="{CF5C80A7-4195-4BA9-B82C-25337C189486}" dt="2025-10-03T21:35:38.258" v="3895" actId="478"/>
          <ac:graphicFrameMkLst>
            <pc:docMk/>
            <pc:sldMk cId="4222273861" sldId="321"/>
            <ac:graphicFrameMk id="2" creationId="{FAABCBA5-4B1B-D3E5-E8B5-65ADD175DBED}"/>
          </ac:graphicFrameMkLst>
        </pc:graphicFrameChg>
      </pc:sldChg>
      <pc:sldChg chg="modSp add mod">
        <pc:chgData name="Laura Espinoza Avila" userId="51c56ab3a37d830e" providerId="LiveId" clId="{CF5C80A7-4195-4BA9-B82C-25337C189486}" dt="2025-10-03T21:29:23.213" v="3855" actId="255"/>
        <pc:sldMkLst>
          <pc:docMk/>
          <pc:sldMk cId="4249438730" sldId="322"/>
        </pc:sldMkLst>
        <pc:spChg chg="mod">
          <ac:chgData name="Laura Espinoza Avila" userId="51c56ab3a37d830e" providerId="LiveId" clId="{CF5C80A7-4195-4BA9-B82C-25337C189486}" dt="2025-10-03T15:18:09.571" v="3210" actId="207"/>
          <ac:spMkLst>
            <pc:docMk/>
            <pc:sldMk cId="4249438730" sldId="322"/>
            <ac:spMk id="3" creationId="{D59EB631-E02E-FDDE-A382-29DFB50BA8BD}"/>
          </ac:spMkLst>
        </pc:spChg>
        <pc:graphicFrameChg chg="mod modGraphic">
          <ac:chgData name="Laura Espinoza Avila" userId="51c56ab3a37d830e" providerId="LiveId" clId="{CF5C80A7-4195-4BA9-B82C-25337C189486}" dt="2025-10-03T21:29:23.213" v="3855" actId="255"/>
          <ac:graphicFrameMkLst>
            <pc:docMk/>
            <pc:sldMk cId="4249438730" sldId="322"/>
            <ac:graphicFrameMk id="2" creationId="{7A0F6873-FBF9-53A5-69AA-7E671DA300C3}"/>
          </ac:graphicFrameMkLst>
        </pc:graphicFrameChg>
      </pc:sldChg>
      <pc:sldChg chg="modSp add mod ord">
        <pc:chgData name="Laura Espinoza Avila" userId="51c56ab3a37d830e" providerId="LiveId" clId="{CF5C80A7-4195-4BA9-B82C-25337C189486}" dt="2025-10-03T21:38:31.884" v="3914" actId="478"/>
        <pc:sldMkLst>
          <pc:docMk/>
          <pc:sldMk cId="3403520648" sldId="323"/>
        </pc:sldMkLst>
        <pc:spChg chg="mod">
          <ac:chgData name="Laura Espinoza Avila" userId="51c56ab3a37d830e" providerId="LiveId" clId="{CF5C80A7-4195-4BA9-B82C-25337C189486}" dt="2025-10-03T15:22:53.596" v="3611" actId="207"/>
          <ac:spMkLst>
            <pc:docMk/>
            <pc:sldMk cId="3403520648" sldId="323"/>
            <ac:spMk id="3" creationId="{FC3F679A-20D7-950A-3FA6-261D53DC0E30}"/>
          </ac:spMkLst>
        </pc:spChg>
        <pc:graphicFrameChg chg="mod modGraphic">
          <ac:chgData name="Laura Espinoza Avila" userId="51c56ab3a37d830e" providerId="LiveId" clId="{CF5C80A7-4195-4BA9-B82C-25337C189486}" dt="2025-10-03T21:38:31.884" v="3914" actId="478"/>
          <ac:graphicFrameMkLst>
            <pc:docMk/>
            <pc:sldMk cId="3403520648" sldId="323"/>
            <ac:graphicFrameMk id="2" creationId="{1AF50CC9-7E4A-6076-0507-C34C576151AD}"/>
          </ac:graphicFrameMkLst>
        </pc:graphicFrameChg>
      </pc:sldChg>
      <pc:sldChg chg="modSp add mod">
        <pc:chgData name="Laura Espinoza Avila" userId="51c56ab3a37d830e" providerId="LiveId" clId="{CF5C80A7-4195-4BA9-B82C-25337C189486}" dt="2025-10-03T15:22:16.455" v="3593" actId="14100"/>
        <pc:sldMkLst>
          <pc:docMk/>
          <pc:sldMk cId="1438263721" sldId="324"/>
        </pc:sldMkLst>
        <pc:graphicFrameChg chg="mod modGraphic">
          <ac:chgData name="Laura Espinoza Avila" userId="51c56ab3a37d830e" providerId="LiveId" clId="{CF5C80A7-4195-4BA9-B82C-25337C189486}" dt="2025-10-03T15:22:16.455" v="3593" actId="14100"/>
          <ac:graphicFrameMkLst>
            <pc:docMk/>
            <pc:sldMk cId="1438263721" sldId="324"/>
            <ac:graphicFrameMk id="2" creationId="{C3965CDB-6295-74ED-C35B-2ADF2FC18BE6}"/>
          </ac:graphicFrameMkLst>
        </pc:graphicFrameChg>
      </pc:sldChg>
      <pc:sldChg chg="add del">
        <pc:chgData name="Laura Espinoza Avila" userId="51c56ab3a37d830e" providerId="LiveId" clId="{CF5C80A7-4195-4BA9-B82C-25337C189486}" dt="2025-10-03T15:20:28.118" v="3471"/>
        <pc:sldMkLst>
          <pc:docMk/>
          <pc:sldMk cId="4118763300" sldId="324"/>
        </pc:sldMkLst>
      </pc:sldChg>
      <pc:sldChg chg="addSp modSp add mod">
        <pc:chgData name="Laura Espinoza Avila" userId="51c56ab3a37d830e" providerId="LiveId" clId="{CF5C80A7-4195-4BA9-B82C-25337C189486}" dt="2025-10-03T21:51:35.774" v="3960" actId="207"/>
        <pc:sldMkLst>
          <pc:docMk/>
          <pc:sldMk cId="383510378" sldId="325"/>
        </pc:sldMkLst>
        <pc:spChg chg="mod">
          <ac:chgData name="Laura Espinoza Avila" userId="51c56ab3a37d830e" providerId="LiveId" clId="{CF5C80A7-4195-4BA9-B82C-25337C189486}" dt="2025-10-03T21:51:35.774" v="3960" actId="207"/>
          <ac:spMkLst>
            <pc:docMk/>
            <pc:sldMk cId="383510378" sldId="325"/>
            <ac:spMk id="3" creationId="{E5FF62B7-A0AB-C52F-077C-2E84A3E02440}"/>
          </ac:spMkLst>
        </pc:spChg>
        <pc:graphicFrameChg chg="mod modGraphic">
          <ac:chgData name="Laura Espinoza Avila" userId="51c56ab3a37d830e" providerId="LiveId" clId="{CF5C80A7-4195-4BA9-B82C-25337C189486}" dt="2025-10-03T21:31:14.839" v="3863" actId="478"/>
          <ac:graphicFrameMkLst>
            <pc:docMk/>
            <pc:sldMk cId="383510378" sldId="325"/>
            <ac:graphicFrameMk id="2" creationId="{F2495402-E5CA-4296-AF04-B3D074225CCE}"/>
          </ac:graphicFrameMkLst>
        </pc:graphicFrameChg>
        <pc:picChg chg="add mod">
          <ac:chgData name="Laura Espinoza Avila" userId="51c56ab3a37d830e" providerId="LiveId" clId="{CF5C80A7-4195-4BA9-B82C-25337C189486}" dt="2025-10-03T21:41:53.833" v="3945" actId="1076"/>
          <ac:picMkLst>
            <pc:docMk/>
            <pc:sldMk cId="383510378" sldId="325"/>
            <ac:picMk id="10" creationId="{010424DA-C10B-597E-F845-D6112FC99626}"/>
          </ac:picMkLst>
        </pc:picChg>
      </pc:sldChg>
      <pc:sldChg chg="addSp modSp add mod">
        <pc:chgData name="Laura Espinoza Avila" userId="51c56ab3a37d830e" providerId="LiveId" clId="{CF5C80A7-4195-4BA9-B82C-25337C189486}" dt="2025-10-03T22:01:35.235" v="3971" actId="1076"/>
        <pc:sldMkLst>
          <pc:docMk/>
          <pc:sldMk cId="2395171407" sldId="326"/>
        </pc:sldMkLst>
        <pc:graphicFrameChg chg="mod modGraphic">
          <ac:chgData name="Laura Espinoza Avila" userId="51c56ab3a37d830e" providerId="LiveId" clId="{CF5C80A7-4195-4BA9-B82C-25337C189486}" dt="2025-10-03T21:54:33.322" v="3965" actId="478"/>
          <ac:graphicFrameMkLst>
            <pc:docMk/>
            <pc:sldMk cId="2395171407" sldId="326"/>
            <ac:graphicFrameMk id="2" creationId="{20A91DA0-75E5-2CEB-9C41-823AFB82B1CF}"/>
          </ac:graphicFrameMkLst>
        </pc:graphicFrameChg>
        <pc:picChg chg="add mod">
          <ac:chgData name="Laura Espinoza Avila" userId="51c56ab3a37d830e" providerId="LiveId" clId="{CF5C80A7-4195-4BA9-B82C-25337C189486}" dt="2025-10-03T22:01:35.235" v="3971" actId="1076"/>
          <ac:picMkLst>
            <pc:docMk/>
            <pc:sldMk cId="2395171407" sldId="326"/>
            <ac:picMk id="10" creationId="{B8BD83E1-1B64-8FBC-E5B2-6F71DC87C9D3}"/>
          </ac:picMkLst>
        </pc:picChg>
      </pc:sldChg>
      <pc:sldChg chg="modSp add mod">
        <pc:chgData name="Laura Espinoza Avila" userId="51c56ab3a37d830e" providerId="LiveId" clId="{CF5C80A7-4195-4BA9-B82C-25337C189486}" dt="2025-10-03T21:33:49.607" v="3889" actId="478"/>
        <pc:sldMkLst>
          <pc:docMk/>
          <pc:sldMk cId="2681473377" sldId="327"/>
        </pc:sldMkLst>
        <pc:graphicFrameChg chg="mod modGraphic">
          <ac:chgData name="Laura Espinoza Avila" userId="51c56ab3a37d830e" providerId="LiveId" clId="{CF5C80A7-4195-4BA9-B82C-25337C189486}" dt="2025-10-03T21:33:49.607" v="3889" actId="478"/>
          <ac:graphicFrameMkLst>
            <pc:docMk/>
            <pc:sldMk cId="2681473377" sldId="327"/>
            <ac:graphicFrameMk id="2" creationId="{DD1A6BCF-BE8D-34E6-0959-C9637AFB5295}"/>
          </ac:graphicFrameMkLst>
        </pc:graphicFrameChg>
      </pc:sldChg>
      <pc:sldChg chg="modSp add mod">
        <pc:chgData name="Laura Espinoza Avila" userId="51c56ab3a37d830e" providerId="LiveId" clId="{CF5C80A7-4195-4BA9-B82C-25337C189486}" dt="2025-10-03T21:36:00.507" v="3902" actId="478"/>
        <pc:sldMkLst>
          <pc:docMk/>
          <pc:sldMk cId="3570356757" sldId="328"/>
        </pc:sldMkLst>
        <pc:graphicFrameChg chg="mod modGraphic">
          <ac:chgData name="Laura Espinoza Avila" userId="51c56ab3a37d830e" providerId="LiveId" clId="{CF5C80A7-4195-4BA9-B82C-25337C189486}" dt="2025-10-03T21:36:00.507" v="3902" actId="478"/>
          <ac:graphicFrameMkLst>
            <pc:docMk/>
            <pc:sldMk cId="3570356757" sldId="328"/>
            <ac:graphicFrameMk id="2" creationId="{98C02632-B566-74A7-3326-D1B16D9D3996}"/>
          </ac:graphicFrameMkLst>
        </pc:graphicFrameChg>
      </pc:sldChg>
      <pc:sldChg chg="modSp add">
        <pc:chgData name="Laura Espinoza Avila" userId="51c56ab3a37d830e" providerId="LiveId" clId="{CF5C80A7-4195-4BA9-B82C-25337C189486}" dt="2025-10-03T21:36:30.596" v="3905" actId="478"/>
        <pc:sldMkLst>
          <pc:docMk/>
          <pc:sldMk cId="1627996665" sldId="329"/>
        </pc:sldMkLst>
        <pc:graphicFrameChg chg="mod">
          <ac:chgData name="Laura Espinoza Avila" userId="51c56ab3a37d830e" providerId="LiveId" clId="{CF5C80A7-4195-4BA9-B82C-25337C189486}" dt="2025-10-03T21:36:30.596" v="3905" actId="478"/>
          <ac:graphicFrameMkLst>
            <pc:docMk/>
            <pc:sldMk cId="1627996665" sldId="329"/>
            <ac:graphicFrameMk id="2" creationId="{A2F4158B-F24B-B2DC-9DF2-11641CB7E8B3}"/>
          </ac:graphicFrameMkLst>
        </pc:graphicFrameChg>
      </pc:sldChg>
      <pc:sldChg chg="addSp modSp add mod setBg">
        <pc:chgData name="Laura Espinoza Avila" userId="51c56ab3a37d830e" providerId="LiveId" clId="{CF5C80A7-4195-4BA9-B82C-25337C189486}" dt="2025-10-03T22:10:04.913" v="4115" actId="5793"/>
        <pc:sldMkLst>
          <pc:docMk/>
          <pc:sldMk cId="797097316" sldId="330"/>
        </pc:sldMkLst>
        <pc:spChg chg="mod">
          <ac:chgData name="Laura Espinoza Avila" userId="51c56ab3a37d830e" providerId="LiveId" clId="{CF5C80A7-4195-4BA9-B82C-25337C189486}" dt="2025-10-03T22:08:52.326" v="4108" actId="26606"/>
          <ac:spMkLst>
            <pc:docMk/>
            <pc:sldMk cId="797097316" sldId="330"/>
            <ac:spMk id="3" creationId="{5DE89B2C-5A23-F0BF-0CAF-316972DCAAE0}"/>
          </ac:spMkLst>
        </pc:spChg>
        <pc:spChg chg="mod">
          <ac:chgData name="Laura Espinoza Avila" userId="51c56ab3a37d830e" providerId="LiveId" clId="{CF5C80A7-4195-4BA9-B82C-25337C189486}" dt="2025-10-03T22:10:04.913" v="4115" actId="5793"/>
          <ac:spMkLst>
            <pc:docMk/>
            <pc:sldMk cId="797097316" sldId="330"/>
            <ac:spMk id="4" creationId="{3F80DDB4-7B04-3EFA-274E-91B905424B17}"/>
          </ac:spMkLst>
        </pc:spChg>
        <pc:spChg chg="add">
          <ac:chgData name="Laura Espinoza Avila" userId="51c56ab3a37d830e" providerId="LiveId" clId="{CF5C80A7-4195-4BA9-B82C-25337C189486}" dt="2025-10-03T22:08:52.326" v="4108" actId="26606"/>
          <ac:spMkLst>
            <pc:docMk/>
            <pc:sldMk cId="797097316" sldId="330"/>
            <ac:spMk id="11" creationId="{53B475F8-50AE-46A0-9943-B2B63183D50C}"/>
          </ac:spMkLst>
        </pc:spChg>
        <pc:spChg chg="add">
          <ac:chgData name="Laura Espinoza Avila" userId="51c56ab3a37d830e" providerId="LiveId" clId="{CF5C80A7-4195-4BA9-B82C-25337C189486}" dt="2025-10-03T22:08:52.326" v="4108" actId="26606"/>
          <ac:spMkLst>
            <pc:docMk/>
            <pc:sldMk cId="797097316" sldId="330"/>
            <ac:spMk id="13" creationId="{75F6FDB4-2351-48C2-A863-2364A02343C0}"/>
          </ac:spMkLst>
        </pc:spChg>
        <pc:picChg chg="mod">
          <ac:chgData name="Laura Espinoza Avila" userId="51c56ab3a37d830e" providerId="LiveId" clId="{CF5C80A7-4195-4BA9-B82C-25337C189486}" dt="2025-10-03T22:08:52.326" v="4108" actId="26606"/>
          <ac:picMkLst>
            <pc:docMk/>
            <pc:sldMk cId="797097316" sldId="330"/>
            <ac:picMk id="2" creationId="{6B6998E8-60B1-492E-93E5-988769BF257C}"/>
          </ac:picMkLst>
        </pc:picChg>
        <pc:picChg chg="mod ord">
          <ac:chgData name="Laura Espinoza Avila" userId="51c56ab3a37d830e" providerId="LiveId" clId="{CF5C80A7-4195-4BA9-B82C-25337C189486}" dt="2025-10-03T22:08:52.326" v="4108" actId="26606"/>
          <ac:picMkLst>
            <pc:docMk/>
            <pc:sldMk cId="797097316" sldId="330"/>
            <ac:picMk id="5" creationId="{929C021C-8B45-90E4-EB36-A60A074D810B}"/>
          </ac:picMkLst>
        </pc:picChg>
        <pc:picChg chg="mod">
          <ac:chgData name="Laura Espinoza Avila" userId="51c56ab3a37d830e" providerId="LiveId" clId="{CF5C80A7-4195-4BA9-B82C-25337C189486}" dt="2025-10-03T22:08:52.326" v="4108" actId="26606"/>
          <ac:picMkLst>
            <pc:docMk/>
            <pc:sldMk cId="797097316" sldId="330"/>
            <ac:picMk id="6" creationId="{D9B843F0-5F94-89FA-DEEE-CC3D8F75129C}"/>
          </ac:picMkLst>
        </pc:picChg>
      </pc:sldChg>
      <pc:sldChg chg="addSp delSp modSp add mod setBg delDesignElem">
        <pc:chgData name="Laura Espinoza Avila" userId="51c56ab3a37d830e" providerId="LiveId" clId="{CF5C80A7-4195-4BA9-B82C-25337C189486}" dt="2025-10-03T22:16:57.300" v="4404" actId="26606"/>
        <pc:sldMkLst>
          <pc:docMk/>
          <pc:sldMk cId="1791974848" sldId="331"/>
        </pc:sldMkLst>
        <pc:spChg chg="mod">
          <ac:chgData name="Laura Espinoza Avila" userId="51c56ab3a37d830e" providerId="LiveId" clId="{CF5C80A7-4195-4BA9-B82C-25337C189486}" dt="2025-10-03T22:16:57.300" v="4404" actId="26606"/>
          <ac:spMkLst>
            <pc:docMk/>
            <pc:sldMk cId="1791974848" sldId="331"/>
            <ac:spMk id="4" creationId="{17773248-792F-9C21-6474-500CFCC3FC4D}"/>
          </ac:spMkLst>
        </pc:spChg>
        <pc:spChg chg="add">
          <ac:chgData name="Laura Espinoza Avila" userId="51c56ab3a37d830e" providerId="LiveId" clId="{CF5C80A7-4195-4BA9-B82C-25337C189486}" dt="2025-10-03T22:16:57.300" v="4404" actId="26606"/>
          <ac:spMkLst>
            <pc:docMk/>
            <pc:sldMk cId="1791974848" sldId="331"/>
            <ac:spMk id="8" creationId="{53B475F8-50AE-46A0-9943-B2B63183D50C}"/>
          </ac:spMkLst>
        </pc:spChg>
        <pc:spChg chg="add">
          <ac:chgData name="Laura Espinoza Avila" userId="51c56ab3a37d830e" providerId="LiveId" clId="{CF5C80A7-4195-4BA9-B82C-25337C189486}" dt="2025-10-03T22:16:57.300" v="4404" actId="26606"/>
          <ac:spMkLst>
            <pc:docMk/>
            <pc:sldMk cId="1791974848" sldId="331"/>
            <ac:spMk id="9" creationId="{75F6FDB4-2351-48C2-A863-2364A02343C0}"/>
          </ac:spMkLst>
        </pc:spChg>
        <pc:spChg chg="del">
          <ac:chgData name="Laura Espinoza Avila" userId="51c56ab3a37d830e" providerId="LiveId" clId="{CF5C80A7-4195-4BA9-B82C-25337C189486}" dt="2025-10-03T22:14:56.342" v="4117"/>
          <ac:spMkLst>
            <pc:docMk/>
            <pc:sldMk cId="1791974848" sldId="331"/>
            <ac:spMk id="11" creationId="{F66900F2-62F8-71F5-36FF-6A31E592F19F}"/>
          </ac:spMkLst>
        </pc:spChg>
        <pc:spChg chg="del">
          <ac:chgData name="Laura Espinoza Avila" userId="51c56ab3a37d830e" providerId="LiveId" clId="{CF5C80A7-4195-4BA9-B82C-25337C189486}" dt="2025-10-03T22:14:56.342" v="4117"/>
          <ac:spMkLst>
            <pc:docMk/>
            <pc:sldMk cId="1791974848" sldId="331"/>
            <ac:spMk id="13" creationId="{FB1FFF42-DAC5-95A6-D37D-F2AB63930503}"/>
          </ac:spMkLst>
        </pc:spChg>
        <pc:picChg chg="mod ord">
          <ac:chgData name="Laura Espinoza Avila" userId="51c56ab3a37d830e" providerId="LiveId" clId="{CF5C80A7-4195-4BA9-B82C-25337C189486}" dt="2025-10-03T22:16:57.300" v="4404" actId="26606"/>
          <ac:picMkLst>
            <pc:docMk/>
            <pc:sldMk cId="1791974848" sldId="331"/>
            <ac:picMk id="2" creationId="{EDE8C788-5070-CA0E-0788-6CE73804239B}"/>
          </ac:picMkLst>
        </pc:picChg>
        <pc:picChg chg="mod ord">
          <ac:chgData name="Laura Espinoza Avila" userId="51c56ab3a37d830e" providerId="LiveId" clId="{CF5C80A7-4195-4BA9-B82C-25337C189486}" dt="2025-10-03T22:16:57.300" v="4404" actId="26606"/>
          <ac:picMkLst>
            <pc:docMk/>
            <pc:sldMk cId="1791974848" sldId="331"/>
            <ac:picMk id="5" creationId="{80C8A2C7-3DB6-8B27-6221-C3D22FDE9F00}"/>
          </ac:picMkLst>
        </pc:picChg>
        <pc:picChg chg="mod">
          <ac:chgData name="Laura Espinoza Avila" userId="51c56ab3a37d830e" providerId="LiveId" clId="{CF5C80A7-4195-4BA9-B82C-25337C189486}" dt="2025-10-03T22:16:57.300" v="4404" actId="26606"/>
          <ac:picMkLst>
            <pc:docMk/>
            <pc:sldMk cId="1791974848" sldId="331"/>
            <ac:picMk id="6" creationId="{F95C6227-F229-4DB1-54E4-5A018EFE030E}"/>
          </ac:picMkLst>
        </pc:picChg>
      </pc:sldChg>
      <pc:sldChg chg="delSp modSp add mod setBg delDesignElem">
        <pc:chgData name="Laura Espinoza Avila" userId="51c56ab3a37d830e" providerId="LiveId" clId="{CF5C80A7-4195-4BA9-B82C-25337C189486}" dt="2025-10-03T22:17:22.034" v="4408" actId="790"/>
        <pc:sldMkLst>
          <pc:docMk/>
          <pc:sldMk cId="231513090" sldId="332"/>
        </pc:sldMkLst>
        <pc:spChg chg="mod">
          <ac:chgData name="Laura Espinoza Avila" userId="51c56ab3a37d830e" providerId="LiveId" clId="{CF5C80A7-4195-4BA9-B82C-25337C189486}" dt="2025-10-03T22:17:22.034" v="4408" actId="790"/>
          <ac:spMkLst>
            <pc:docMk/>
            <pc:sldMk cId="231513090" sldId="332"/>
            <ac:spMk id="4" creationId="{6871F22F-A4B1-931E-2479-F7701AD5EC4E}"/>
          </ac:spMkLst>
        </pc:spChg>
        <pc:spChg chg="del">
          <ac:chgData name="Laura Espinoza Avila" userId="51c56ab3a37d830e" providerId="LiveId" clId="{CF5C80A7-4195-4BA9-B82C-25337C189486}" dt="2025-10-03T22:17:07.565" v="4406"/>
          <ac:spMkLst>
            <pc:docMk/>
            <pc:sldMk cId="231513090" sldId="332"/>
            <ac:spMk id="8" creationId="{6A754693-0773-6CED-6BDB-67AE8D8AEDA0}"/>
          </ac:spMkLst>
        </pc:spChg>
        <pc:spChg chg="del">
          <ac:chgData name="Laura Espinoza Avila" userId="51c56ab3a37d830e" providerId="LiveId" clId="{CF5C80A7-4195-4BA9-B82C-25337C189486}" dt="2025-10-03T22:17:07.565" v="4406"/>
          <ac:spMkLst>
            <pc:docMk/>
            <pc:sldMk cId="231513090" sldId="332"/>
            <ac:spMk id="9" creationId="{41C4A146-3504-0A47-938D-432B918F922C}"/>
          </ac:spMkLst>
        </pc:spChg>
      </pc:sldChg>
      <pc:sldChg chg="modSp add mod">
        <pc:chgData name="Laura Espinoza Avila" userId="51c56ab3a37d830e" providerId="LiveId" clId="{CF5C80A7-4195-4BA9-B82C-25337C189486}" dt="2025-10-03T22:21:18.175" v="4671" actId="207"/>
        <pc:sldMkLst>
          <pc:docMk/>
          <pc:sldMk cId="778796777" sldId="333"/>
        </pc:sldMkLst>
        <pc:spChg chg="mod">
          <ac:chgData name="Laura Espinoza Avila" userId="51c56ab3a37d830e" providerId="LiveId" clId="{CF5C80A7-4195-4BA9-B82C-25337C189486}" dt="2025-10-03T22:21:18.175" v="4671" actId="207"/>
          <ac:spMkLst>
            <pc:docMk/>
            <pc:sldMk cId="778796777" sldId="333"/>
            <ac:spMk id="4" creationId="{BEE2322A-08C9-98D0-3A07-8BE2E348C93B}"/>
          </ac:spMkLst>
        </pc:spChg>
      </pc:sldChg>
      <pc:sldChg chg="addSp delSp modSp add mod setBg addAnim delAnim">
        <pc:chgData name="Laura Espinoza Avila" userId="51c56ab3a37d830e" providerId="LiveId" clId="{CF5C80A7-4195-4BA9-B82C-25337C189486}" dt="2025-10-03T22:25:17.556" v="4767" actId="14100"/>
        <pc:sldMkLst>
          <pc:docMk/>
          <pc:sldMk cId="543391620" sldId="334"/>
        </pc:sldMkLst>
        <pc:spChg chg="mod">
          <ac:chgData name="Laura Espinoza Avila" userId="51c56ab3a37d830e" providerId="LiveId" clId="{CF5C80A7-4195-4BA9-B82C-25337C189486}" dt="2025-10-03T22:25:17.556" v="4767" actId="14100"/>
          <ac:spMkLst>
            <pc:docMk/>
            <pc:sldMk cId="543391620" sldId="334"/>
            <ac:spMk id="3" creationId="{9942A352-ED10-FEF1-7779-6AA61E2C7E3D}"/>
          </ac:spMkLst>
        </pc:spChg>
        <pc:spChg chg="mod">
          <ac:chgData name="Laura Espinoza Avila" userId="51c56ab3a37d830e" providerId="LiveId" clId="{CF5C80A7-4195-4BA9-B82C-25337C189486}" dt="2025-10-03T22:25:11.040" v="4766" actId="207"/>
          <ac:spMkLst>
            <pc:docMk/>
            <pc:sldMk cId="543391620" sldId="334"/>
            <ac:spMk id="4" creationId="{85E79D6C-0705-BE08-BC63-76CDA5308B42}"/>
          </ac:spMkLst>
        </pc:spChg>
        <pc:spChg chg="add">
          <ac:chgData name="Laura Espinoza Avila" userId="51c56ab3a37d830e" providerId="LiveId" clId="{CF5C80A7-4195-4BA9-B82C-25337C189486}" dt="2025-10-03T22:24:47.676" v="4762" actId="26606"/>
          <ac:spMkLst>
            <pc:docMk/>
            <pc:sldMk cId="543391620" sldId="334"/>
            <ac:spMk id="17" creationId="{388AE9F5-413D-EA83-F602-62B0633E83D9}"/>
          </ac:spMkLst>
        </pc:spChg>
        <pc:grpChg chg="add del">
          <ac:chgData name="Laura Espinoza Avila" userId="51c56ab3a37d830e" providerId="LiveId" clId="{CF5C80A7-4195-4BA9-B82C-25337C189486}" dt="2025-10-03T22:24:47.667" v="4761" actId="26606"/>
          <ac:grpSpMkLst>
            <pc:docMk/>
            <pc:sldMk cId="543391620" sldId="334"/>
            <ac:grpSpMk id="13" creationId="{D533A9FC-8F39-83F1-AB84-DB06379A2395}"/>
          </ac:grpSpMkLst>
        </pc:grpChg>
        <pc:picChg chg="add mod">
          <ac:chgData name="Laura Espinoza Avila" userId="51c56ab3a37d830e" providerId="LiveId" clId="{CF5C80A7-4195-4BA9-B82C-25337C189486}" dt="2025-10-03T22:24:47.676" v="4762" actId="26606"/>
          <ac:picMkLst>
            <pc:docMk/>
            <pc:sldMk cId="543391620" sldId="334"/>
            <ac:picMk id="5" creationId="{294B6E66-4EE2-C3FA-937D-D601A3762226}"/>
          </ac:picMkLst>
        </pc:picChg>
        <pc:picChg chg="del">
          <ac:chgData name="Laura Espinoza Avila" userId="51c56ab3a37d830e" providerId="LiveId" clId="{CF5C80A7-4195-4BA9-B82C-25337C189486}" dt="2025-10-03T22:23:20.910" v="4754" actId="478"/>
          <ac:picMkLst>
            <pc:docMk/>
            <pc:sldMk cId="543391620" sldId="334"/>
            <ac:picMk id="6" creationId="{A05A69C6-0676-B7E9-6F40-F6492DFCD5FD}"/>
          </ac:picMkLst>
        </pc:picChg>
        <pc:picChg chg="mod ord">
          <ac:chgData name="Laura Espinoza Avila" userId="51c56ab3a37d830e" providerId="LiveId" clId="{CF5C80A7-4195-4BA9-B82C-25337C189486}" dt="2025-10-03T22:24:47.676" v="4762" actId="26606"/>
          <ac:picMkLst>
            <pc:docMk/>
            <pc:sldMk cId="543391620" sldId="334"/>
            <ac:picMk id="7" creationId="{ACCB2738-F93D-14F8-A55C-EFD016AFE249}"/>
          </ac:picMkLst>
        </pc:picChg>
        <pc:picChg chg="mod ord">
          <ac:chgData name="Laura Espinoza Avila" userId="51c56ab3a37d830e" providerId="LiveId" clId="{CF5C80A7-4195-4BA9-B82C-25337C189486}" dt="2025-10-03T22:24:47.676" v="4762" actId="26606"/>
          <ac:picMkLst>
            <pc:docMk/>
            <pc:sldMk cId="543391620" sldId="334"/>
            <ac:picMk id="8" creationId="{9EF62B05-EFB4-A098-7100-1608DE50CBC6}"/>
          </ac:picMkLst>
        </pc:picChg>
        <pc:picChg chg="del">
          <ac:chgData name="Laura Espinoza Avila" userId="51c56ab3a37d830e" providerId="LiveId" clId="{CF5C80A7-4195-4BA9-B82C-25337C189486}" dt="2025-10-03T22:23:22.808" v="4755" actId="478"/>
          <ac:picMkLst>
            <pc:docMk/>
            <pc:sldMk cId="543391620" sldId="334"/>
            <ac:picMk id="12" creationId="{F7E6A99F-AAA6-A372-C432-A2581FC3EFA8}"/>
          </ac:picMkLst>
        </pc:picChg>
        <pc:picChg chg="del">
          <ac:chgData name="Laura Espinoza Avila" userId="51c56ab3a37d830e" providerId="LiveId" clId="{CF5C80A7-4195-4BA9-B82C-25337C189486}" dt="2025-10-03T22:23:24.922" v="4756" actId="478"/>
          <ac:picMkLst>
            <pc:docMk/>
            <pc:sldMk cId="543391620" sldId="334"/>
            <ac:picMk id="14" creationId="{A9CC6B4B-1003-51AC-626C-A1572C3545FB}"/>
          </ac:picMkLst>
        </pc:picChg>
        <pc:cxnChg chg="add">
          <ac:chgData name="Laura Espinoza Avila" userId="51c56ab3a37d830e" providerId="LiveId" clId="{CF5C80A7-4195-4BA9-B82C-25337C189486}" dt="2025-10-03T22:24:47.676" v="4762" actId="26606"/>
          <ac:cxnSpMkLst>
            <pc:docMk/>
            <pc:sldMk cId="543391620" sldId="334"/>
            <ac:cxnSpMk id="18" creationId="{A9EB308F-7BCF-52A4-D6D8-8F3EB672302E}"/>
          </ac:cxnSpMkLst>
        </pc:cxnChg>
      </pc:sldChg>
      <pc:sldChg chg="delSp modSp add mod setBg delDesignElem">
        <pc:chgData name="Laura Espinoza Avila" userId="51c56ab3a37d830e" providerId="LiveId" clId="{CF5C80A7-4195-4BA9-B82C-25337C189486}" dt="2025-10-03T22:29:28.504" v="5012" actId="14100"/>
        <pc:sldMkLst>
          <pc:docMk/>
          <pc:sldMk cId="2042956822" sldId="335"/>
        </pc:sldMkLst>
        <pc:spChg chg="mod">
          <ac:chgData name="Laura Espinoza Avila" userId="51c56ab3a37d830e" providerId="LiveId" clId="{CF5C80A7-4195-4BA9-B82C-25337C189486}" dt="2025-10-03T22:29:28.504" v="5012" actId="14100"/>
          <ac:spMkLst>
            <pc:docMk/>
            <pc:sldMk cId="2042956822" sldId="335"/>
            <ac:spMk id="4" creationId="{F23C4EBD-49FE-69E2-5BEF-7602DC0D6BB1}"/>
          </ac:spMkLst>
        </pc:spChg>
        <pc:spChg chg="del">
          <ac:chgData name="Laura Espinoza Avila" userId="51c56ab3a37d830e" providerId="LiveId" clId="{CF5C80A7-4195-4BA9-B82C-25337C189486}" dt="2025-10-03T22:27:01.612" v="4771"/>
          <ac:spMkLst>
            <pc:docMk/>
            <pc:sldMk cId="2042956822" sldId="335"/>
            <ac:spMk id="17" creationId="{B2C70470-8397-0D6F-500F-1E786B6D85F1}"/>
          </ac:spMkLst>
        </pc:spChg>
        <pc:cxnChg chg="del">
          <ac:chgData name="Laura Espinoza Avila" userId="51c56ab3a37d830e" providerId="LiveId" clId="{CF5C80A7-4195-4BA9-B82C-25337C189486}" dt="2025-10-03T22:27:01.612" v="4771"/>
          <ac:cxnSpMkLst>
            <pc:docMk/>
            <pc:sldMk cId="2042956822" sldId="335"/>
            <ac:cxnSpMk id="18" creationId="{C62FBDF5-736C-195D-19A3-1AF2FAF65796}"/>
          </ac:cxnSpMkLst>
        </pc:cxnChg>
      </pc:sldChg>
      <pc:sldChg chg="delSp modSp add mod setBg delDesignElem">
        <pc:chgData name="Laura Espinoza Avila" userId="51c56ab3a37d830e" providerId="LiveId" clId="{CF5C80A7-4195-4BA9-B82C-25337C189486}" dt="2025-10-03T22:31:42.926" v="5172" actId="14100"/>
        <pc:sldMkLst>
          <pc:docMk/>
          <pc:sldMk cId="1179821379" sldId="336"/>
        </pc:sldMkLst>
        <pc:spChg chg="del">
          <ac:chgData name="Laura Espinoza Avila" userId="51c56ab3a37d830e" providerId="LiveId" clId="{CF5C80A7-4195-4BA9-B82C-25337C189486}" dt="2025-10-03T22:30:02.968" v="5014"/>
          <ac:spMkLst>
            <pc:docMk/>
            <pc:sldMk cId="1179821379" sldId="336"/>
            <ac:spMk id="13" creationId="{4421A468-564D-D3B7-970B-C10BAA97FED8}"/>
          </ac:spMkLst>
        </pc:spChg>
        <pc:grpChg chg="del">
          <ac:chgData name="Laura Espinoza Avila" userId="51c56ab3a37d830e" providerId="LiveId" clId="{CF5C80A7-4195-4BA9-B82C-25337C189486}" dt="2025-10-03T22:30:02.968" v="5014"/>
          <ac:grpSpMkLst>
            <pc:docMk/>
            <pc:sldMk cId="1179821379" sldId="336"/>
            <ac:grpSpMk id="15" creationId="{551F2EF7-D13B-5426-E375-50FFD24EE51A}"/>
          </ac:grpSpMkLst>
        </pc:grpChg>
        <pc:grpChg chg="del">
          <ac:chgData name="Laura Espinoza Avila" userId="51c56ab3a37d830e" providerId="LiveId" clId="{CF5C80A7-4195-4BA9-B82C-25337C189486}" dt="2025-10-03T22:30:02.968" v="5014"/>
          <ac:grpSpMkLst>
            <pc:docMk/>
            <pc:sldMk cId="1179821379" sldId="336"/>
            <ac:grpSpMk id="21" creationId="{DB9AB6AF-0E84-D9F7-8FB6-FEB50AD582D3}"/>
          </ac:grpSpMkLst>
        </pc:grpChg>
        <pc:graphicFrameChg chg="mod modGraphic">
          <ac:chgData name="Laura Espinoza Avila" userId="51c56ab3a37d830e" providerId="LiveId" clId="{CF5C80A7-4195-4BA9-B82C-25337C189486}" dt="2025-10-03T22:31:42.926" v="5172" actId="14100"/>
          <ac:graphicFrameMkLst>
            <pc:docMk/>
            <pc:sldMk cId="1179821379" sldId="336"/>
            <ac:graphicFrameMk id="4" creationId="{D4745CA4-B3EB-D7FD-EA2A-32F190BA68E6}"/>
          </ac:graphicFrameMkLst>
        </pc:graphicFrameChg>
      </pc:sldChg>
      <pc:sldChg chg="addSp delSp modSp add mod setBg delDesignElem">
        <pc:chgData name="Laura Espinoza Avila" userId="51c56ab3a37d830e" providerId="LiveId" clId="{CF5C80A7-4195-4BA9-B82C-25337C189486}" dt="2025-10-03T22:46:42.921" v="5311" actId="1076"/>
        <pc:sldMkLst>
          <pc:docMk/>
          <pc:sldMk cId="1920684673" sldId="337"/>
        </pc:sldMkLst>
        <pc:spChg chg="del mod">
          <ac:chgData name="Laura Espinoza Avila" userId="51c56ab3a37d830e" providerId="LiveId" clId="{CF5C80A7-4195-4BA9-B82C-25337C189486}" dt="2025-10-03T22:41:01.686" v="5181" actId="21"/>
          <ac:spMkLst>
            <pc:docMk/>
            <pc:sldMk cId="1920684673" sldId="337"/>
            <ac:spMk id="3" creationId="{8A91D1F9-4E39-9D91-6E58-E69AEA47968F}"/>
          </ac:spMkLst>
        </pc:spChg>
        <pc:spChg chg="del mod">
          <ac:chgData name="Laura Espinoza Avila" userId="51c56ab3a37d830e" providerId="LiveId" clId="{CF5C80A7-4195-4BA9-B82C-25337C189486}" dt="2025-10-03T22:40:09.763" v="5177" actId="478"/>
          <ac:spMkLst>
            <pc:docMk/>
            <pc:sldMk cId="1920684673" sldId="337"/>
            <ac:spMk id="4" creationId="{09D2632C-F437-272C-603D-64089BE83ACD}"/>
          </ac:spMkLst>
        </pc:spChg>
        <pc:spChg chg="add del mod">
          <ac:chgData name="Laura Espinoza Avila" userId="51c56ab3a37d830e" providerId="LiveId" clId="{CF5C80A7-4195-4BA9-B82C-25337C189486}" dt="2025-10-03T22:41:30.546" v="5185" actId="21"/>
          <ac:spMkLst>
            <pc:docMk/>
            <pc:sldMk cId="1920684673" sldId="337"/>
            <ac:spMk id="9" creationId="{E40C52DE-68B1-B84E-EFBE-9507A05092C9}"/>
          </ac:spMkLst>
        </pc:spChg>
        <pc:spChg chg="add mod">
          <ac:chgData name="Laura Espinoza Avila" userId="51c56ab3a37d830e" providerId="LiveId" clId="{CF5C80A7-4195-4BA9-B82C-25337C189486}" dt="2025-10-03T22:46:42.921" v="5311" actId="1076"/>
          <ac:spMkLst>
            <pc:docMk/>
            <pc:sldMk cId="1920684673" sldId="337"/>
            <ac:spMk id="11" creationId="{1449225B-60B1-FBCE-358F-FF8EF71D412A}"/>
          </ac:spMkLst>
        </pc:spChg>
        <pc:spChg chg="add mod">
          <ac:chgData name="Laura Espinoza Avila" userId="51c56ab3a37d830e" providerId="LiveId" clId="{CF5C80A7-4195-4BA9-B82C-25337C189486}" dt="2025-10-03T22:46:30.619" v="5310" actId="1076"/>
          <ac:spMkLst>
            <pc:docMk/>
            <pc:sldMk cId="1920684673" sldId="337"/>
            <ac:spMk id="12" creationId="{07180A83-23E4-32E3-546D-50471CE7C718}"/>
          </ac:spMkLst>
        </pc:spChg>
        <pc:spChg chg="del">
          <ac:chgData name="Laura Espinoza Avila" userId="51c56ab3a37d830e" providerId="LiveId" clId="{CF5C80A7-4195-4BA9-B82C-25337C189486}" dt="2025-10-03T22:39:21.813" v="5174"/>
          <ac:spMkLst>
            <pc:docMk/>
            <pc:sldMk cId="1920684673" sldId="337"/>
            <ac:spMk id="17" creationId="{2FC3DEA8-3C8A-3354-DCBE-E2C871C0AF0F}"/>
          </ac:spMkLst>
        </pc:spChg>
        <pc:graphicFrameChg chg="add del modGraphic">
          <ac:chgData name="Laura Espinoza Avila" userId="51c56ab3a37d830e" providerId="LiveId" clId="{CF5C80A7-4195-4BA9-B82C-25337C189486}" dt="2025-10-03T22:40:48.652" v="5179" actId="478"/>
          <ac:graphicFrameMkLst>
            <pc:docMk/>
            <pc:sldMk cId="1920684673" sldId="337"/>
            <ac:graphicFrameMk id="2" creationId="{34D7334A-714B-EA2F-3E4F-A5C059F54725}"/>
          </ac:graphicFrameMkLst>
        </pc:graphicFrameChg>
        <pc:graphicFrameChg chg="add mod modGraphic">
          <ac:chgData name="Laura Espinoza Avila" userId="51c56ab3a37d830e" providerId="LiveId" clId="{CF5C80A7-4195-4BA9-B82C-25337C189486}" dt="2025-10-03T22:46:25.982" v="5309" actId="1076"/>
          <ac:graphicFrameMkLst>
            <pc:docMk/>
            <pc:sldMk cId="1920684673" sldId="337"/>
            <ac:graphicFrameMk id="10" creationId="{CBB89357-7A85-915E-CC1C-F9F34A990825}"/>
          </ac:graphicFrameMkLst>
        </pc:graphicFrameChg>
        <pc:picChg chg="del">
          <ac:chgData name="Laura Espinoza Avila" userId="51c56ab3a37d830e" providerId="LiveId" clId="{CF5C80A7-4195-4BA9-B82C-25337C189486}" dt="2025-10-03T22:40:01.355" v="5175" actId="478"/>
          <ac:picMkLst>
            <pc:docMk/>
            <pc:sldMk cId="1920684673" sldId="337"/>
            <ac:picMk id="5" creationId="{55A1B129-4B26-A16D-4A3F-0BE132B0D5D2}"/>
          </ac:picMkLst>
        </pc:picChg>
        <pc:picChg chg="mod">
          <ac:chgData name="Laura Espinoza Avila" userId="51c56ab3a37d830e" providerId="LiveId" clId="{CF5C80A7-4195-4BA9-B82C-25337C189486}" dt="2025-10-03T22:41:22.958" v="5184" actId="1076"/>
          <ac:picMkLst>
            <pc:docMk/>
            <pc:sldMk cId="1920684673" sldId="337"/>
            <ac:picMk id="7" creationId="{F94309F6-A615-8C15-F531-EDD893B303A5}"/>
          </ac:picMkLst>
        </pc:picChg>
        <pc:picChg chg="del">
          <ac:chgData name="Laura Espinoza Avila" userId="51c56ab3a37d830e" providerId="LiveId" clId="{CF5C80A7-4195-4BA9-B82C-25337C189486}" dt="2025-10-03T22:41:05.689" v="5182" actId="21"/>
          <ac:picMkLst>
            <pc:docMk/>
            <pc:sldMk cId="1920684673" sldId="337"/>
            <ac:picMk id="8" creationId="{0A2F1986-E425-B7EC-E236-22CE9C706521}"/>
          </ac:picMkLst>
        </pc:picChg>
        <pc:cxnChg chg="del">
          <ac:chgData name="Laura Espinoza Avila" userId="51c56ab3a37d830e" providerId="LiveId" clId="{CF5C80A7-4195-4BA9-B82C-25337C189486}" dt="2025-10-03T22:39:21.813" v="5174"/>
          <ac:cxnSpMkLst>
            <pc:docMk/>
            <pc:sldMk cId="1920684673" sldId="337"/>
            <ac:cxnSpMk id="18" creationId="{7F2CC895-0B59-7ED4-F5A2-BE0B4340795B}"/>
          </ac:cxnSpMkLst>
        </pc:cxnChg>
      </pc:sldChg>
      <pc:sldMasterChg chg="modSldLayout">
        <pc:chgData name="Laura Espinoza Avila" userId="51c56ab3a37d830e" providerId="LiveId" clId="{CF5C80A7-4195-4BA9-B82C-25337C189486}" dt="2025-10-03T14:04:27.641" v="189"/>
        <pc:sldMasterMkLst>
          <pc:docMk/>
          <pc:sldMasterMk cId="0" sldId="2147483648"/>
        </pc:sldMasterMkLst>
        <pc:sldLayoutChg chg="setBg">
          <pc:chgData name="Laura Espinoza Avila" userId="51c56ab3a37d830e" providerId="LiveId" clId="{CF5C80A7-4195-4BA9-B82C-25337C189486}" dt="2025-10-03T14:04:27.641" v="189"/>
          <pc:sldLayoutMkLst>
            <pc:docMk/>
            <pc:sldMasterMk cId="0" sldId="2147483648"/>
            <pc:sldLayoutMk cId="0" sldId="2147483649"/>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99DCF9-8DC9-40C8-B300-E125F29F88C3}" type="doc">
      <dgm:prSet loTypeId="urn:microsoft.com/office/officeart/2005/8/layout/process2" loCatId="process" qsTypeId="urn:microsoft.com/office/officeart/2005/8/quickstyle/simple2" qsCatId="simple" csTypeId="urn:microsoft.com/office/officeart/2005/8/colors/accent4_5" csCatId="accent4" phldr="1"/>
      <dgm:spPr/>
      <dgm:t>
        <a:bodyPr/>
        <a:lstStyle/>
        <a:p>
          <a:endParaRPr lang="es-MX"/>
        </a:p>
      </dgm:t>
    </dgm:pt>
    <dgm:pt modelId="{ED84C6EC-9401-4F7E-9A5C-759B2483721C}">
      <dgm:prSet phldrT="[Texto]" phldr="0"/>
      <dgm:spPr/>
      <dgm:t>
        <a:bodyPr/>
        <a:lstStyle/>
        <a:p>
          <a:r>
            <a:rPr lang="es-MX" dirty="0">
              <a:solidFill>
                <a:schemeClr val="tx1"/>
              </a:solidFill>
            </a:rPr>
            <a:t>CONDUCTAS OBSERVABLES</a:t>
          </a:r>
        </a:p>
      </dgm:t>
    </dgm:pt>
    <dgm:pt modelId="{2C022DBA-74BF-4DF2-814A-8CEA055618B8}" type="parTrans" cxnId="{946BB05B-724B-4868-B980-95F398D39736}">
      <dgm:prSet/>
      <dgm:spPr/>
      <dgm:t>
        <a:bodyPr/>
        <a:lstStyle/>
        <a:p>
          <a:endParaRPr lang="es-MX"/>
        </a:p>
      </dgm:t>
    </dgm:pt>
    <dgm:pt modelId="{A5D0EC3C-C395-42DD-813A-DD69CB9ADF3B}" type="sibTrans" cxnId="{946BB05B-724B-4868-B980-95F398D39736}">
      <dgm:prSet/>
      <dgm:spPr/>
      <dgm:t>
        <a:bodyPr/>
        <a:lstStyle/>
        <a:p>
          <a:endParaRPr lang="es-MX"/>
        </a:p>
      </dgm:t>
    </dgm:pt>
    <dgm:pt modelId="{3FEE8456-700F-4221-BC8C-287FE91158CC}">
      <dgm:prSet phldrT="[Texto]" phldr="0"/>
      <dgm:spPr/>
      <dgm:t>
        <a:bodyPr/>
        <a:lstStyle/>
        <a:p>
          <a:r>
            <a:rPr lang="es-MX" dirty="0">
              <a:solidFill>
                <a:schemeClr val="tx1"/>
              </a:solidFill>
            </a:rPr>
            <a:t>COMPONENTE COGNITIVO</a:t>
          </a:r>
        </a:p>
      </dgm:t>
    </dgm:pt>
    <dgm:pt modelId="{9903E179-D202-4E21-B8E1-7D4B8E08BD28}" type="parTrans" cxnId="{8307AE06-7AA0-4DD5-A4E9-CD6028C127F6}">
      <dgm:prSet/>
      <dgm:spPr/>
      <dgm:t>
        <a:bodyPr/>
        <a:lstStyle/>
        <a:p>
          <a:endParaRPr lang="es-MX"/>
        </a:p>
      </dgm:t>
    </dgm:pt>
    <dgm:pt modelId="{2475C025-205F-40B5-BDB0-162B88A366EA}" type="sibTrans" cxnId="{8307AE06-7AA0-4DD5-A4E9-CD6028C127F6}">
      <dgm:prSet/>
      <dgm:spPr/>
      <dgm:t>
        <a:bodyPr/>
        <a:lstStyle/>
        <a:p>
          <a:endParaRPr lang="es-MX"/>
        </a:p>
      </dgm:t>
    </dgm:pt>
    <dgm:pt modelId="{9D019BAE-1F4C-4FCE-9C1F-77C7C43710A4}">
      <dgm:prSet phldrT="[Texto]" phldr="0"/>
      <dgm:spPr/>
      <dgm:t>
        <a:bodyPr/>
        <a:lstStyle/>
        <a:p>
          <a:r>
            <a:rPr lang="es-MX" dirty="0">
              <a:solidFill>
                <a:schemeClr val="tx1"/>
              </a:solidFill>
            </a:rPr>
            <a:t>COMPONENTE EMOCIONAL</a:t>
          </a:r>
        </a:p>
      </dgm:t>
    </dgm:pt>
    <dgm:pt modelId="{09587F64-6F28-438C-994E-1BF5E96D1B9F}" type="parTrans" cxnId="{0B85A0C0-51CA-4307-97C5-7AD049900773}">
      <dgm:prSet/>
      <dgm:spPr/>
      <dgm:t>
        <a:bodyPr/>
        <a:lstStyle/>
        <a:p>
          <a:endParaRPr lang="es-MX"/>
        </a:p>
      </dgm:t>
    </dgm:pt>
    <dgm:pt modelId="{95BC5FF9-EC44-4238-B6C0-73D67DB1EF79}" type="sibTrans" cxnId="{0B85A0C0-51CA-4307-97C5-7AD049900773}">
      <dgm:prSet/>
      <dgm:spPr/>
      <dgm:t>
        <a:bodyPr/>
        <a:lstStyle/>
        <a:p>
          <a:endParaRPr lang="es-MX"/>
        </a:p>
      </dgm:t>
    </dgm:pt>
    <dgm:pt modelId="{909EBDD3-F3AE-47CF-ACEC-2A03D5FA68F9}" type="pres">
      <dgm:prSet presAssocID="{6599DCF9-8DC9-40C8-B300-E125F29F88C3}" presName="linearFlow" presStyleCnt="0">
        <dgm:presLayoutVars>
          <dgm:resizeHandles val="exact"/>
        </dgm:presLayoutVars>
      </dgm:prSet>
      <dgm:spPr/>
    </dgm:pt>
    <dgm:pt modelId="{CABBB2FF-5BA4-4BC0-9B58-BCD631F0FD8C}" type="pres">
      <dgm:prSet presAssocID="{ED84C6EC-9401-4F7E-9A5C-759B2483721C}" presName="node" presStyleLbl="node1" presStyleIdx="0" presStyleCnt="3">
        <dgm:presLayoutVars>
          <dgm:bulletEnabled val="1"/>
        </dgm:presLayoutVars>
      </dgm:prSet>
      <dgm:spPr/>
    </dgm:pt>
    <dgm:pt modelId="{1A1557C9-2A33-4DD9-8FD3-35AD80CE6837}" type="pres">
      <dgm:prSet presAssocID="{A5D0EC3C-C395-42DD-813A-DD69CB9ADF3B}" presName="sibTrans" presStyleLbl="sibTrans2D1" presStyleIdx="0" presStyleCnt="2"/>
      <dgm:spPr/>
    </dgm:pt>
    <dgm:pt modelId="{5809CA02-FC28-44C6-9165-D1B11C8B160C}" type="pres">
      <dgm:prSet presAssocID="{A5D0EC3C-C395-42DD-813A-DD69CB9ADF3B}" presName="connectorText" presStyleLbl="sibTrans2D1" presStyleIdx="0" presStyleCnt="2"/>
      <dgm:spPr/>
    </dgm:pt>
    <dgm:pt modelId="{E341D285-4C4B-4768-9F8F-949473D93B76}" type="pres">
      <dgm:prSet presAssocID="{3FEE8456-700F-4221-BC8C-287FE91158CC}" presName="node" presStyleLbl="node1" presStyleIdx="1" presStyleCnt="3">
        <dgm:presLayoutVars>
          <dgm:bulletEnabled val="1"/>
        </dgm:presLayoutVars>
      </dgm:prSet>
      <dgm:spPr/>
    </dgm:pt>
    <dgm:pt modelId="{50C72898-02B3-4B86-88F5-7A33C8625FDC}" type="pres">
      <dgm:prSet presAssocID="{2475C025-205F-40B5-BDB0-162B88A366EA}" presName="sibTrans" presStyleLbl="sibTrans2D1" presStyleIdx="1" presStyleCnt="2"/>
      <dgm:spPr/>
    </dgm:pt>
    <dgm:pt modelId="{D3B68B42-E1C4-4497-B4E6-D60450C84B19}" type="pres">
      <dgm:prSet presAssocID="{2475C025-205F-40B5-BDB0-162B88A366EA}" presName="connectorText" presStyleLbl="sibTrans2D1" presStyleIdx="1" presStyleCnt="2"/>
      <dgm:spPr/>
    </dgm:pt>
    <dgm:pt modelId="{21746277-FE38-4229-AAF7-75656B3EB66B}" type="pres">
      <dgm:prSet presAssocID="{9D019BAE-1F4C-4FCE-9C1F-77C7C43710A4}" presName="node" presStyleLbl="node1" presStyleIdx="2" presStyleCnt="3">
        <dgm:presLayoutVars>
          <dgm:bulletEnabled val="1"/>
        </dgm:presLayoutVars>
      </dgm:prSet>
      <dgm:spPr/>
    </dgm:pt>
  </dgm:ptLst>
  <dgm:cxnLst>
    <dgm:cxn modelId="{9420AB01-313A-490D-8D75-53E61AA18ECB}" type="presOf" srcId="{A5D0EC3C-C395-42DD-813A-DD69CB9ADF3B}" destId="{5809CA02-FC28-44C6-9165-D1B11C8B160C}" srcOrd="1" destOrd="0" presId="urn:microsoft.com/office/officeart/2005/8/layout/process2"/>
    <dgm:cxn modelId="{8307AE06-7AA0-4DD5-A4E9-CD6028C127F6}" srcId="{6599DCF9-8DC9-40C8-B300-E125F29F88C3}" destId="{3FEE8456-700F-4221-BC8C-287FE91158CC}" srcOrd="1" destOrd="0" parTransId="{9903E179-D202-4E21-B8E1-7D4B8E08BD28}" sibTransId="{2475C025-205F-40B5-BDB0-162B88A366EA}"/>
    <dgm:cxn modelId="{946BB05B-724B-4868-B980-95F398D39736}" srcId="{6599DCF9-8DC9-40C8-B300-E125F29F88C3}" destId="{ED84C6EC-9401-4F7E-9A5C-759B2483721C}" srcOrd="0" destOrd="0" parTransId="{2C022DBA-74BF-4DF2-814A-8CEA055618B8}" sibTransId="{A5D0EC3C-C395-42DD-813A-DD69CB9ADF3B}"/>
    <dgm:cxn modelId="{0D2D755C-9823-47D3-850D-8DE02D29C4EA}" type="presOf" srcId="{2475C025-205F-40B5-BDB0-162B88A366EA}" destId="{D3B68B42-E1C4-4497-B4E6-D60450C84B19}" srcOrd="1" destOrd="0" presId="urn:microsoft.com/office/officeart/2005/8/layout/process2"/>
    <dgm:cxn modelId="{168BA772-07A2-4AA5-BAE7-4CCF995A72BC}" type="presOf" srcId="{6599DCF9-8DC9-40C8-B300-E125F29F88C3}" destId="{909EBDD3-F3AE-47CF-ACEC-2A03D5FA68F9}" srcOrd="0" destOrd="0" presId="urn:microsoft.com/office/officeart/2005/8/layout/process2"/>
    <dgm:cxn modelId="{97782A7E-9A01-4BD9-8937-C3AE83EFD2B6}" type="presOf" srcId="{3FEE8456-700F-4221-BC8C-287FE91158CC}" destId="{E341D285-4C4B-4768-9F8F-949473D93B76}" srcOrd="0" destOrd="0" presId="urn:microsoft.com/office/officeart/2005/8/layout/process2"/>
    <dgm:cxn modelId="{CF8C4AA8-53B6-4326-BC27-94A4DDBA05BB}" type="presOf" srcId="{ED84C6EC-9401-4F7E-9A5C-759B2483721C}" destId="{CABBB2FF-5BA4-4BC0-9B58-BCD631F0FD8C}" srcOrd="0" destOrd="0" presId="urn:microsoft.com/office/officeart/2005/8/layout/process2"/>
    <dgm:cxn modelId="{0B85A0C0-51CA-4307-97C5-7AD049900773}" srcId="{6599DCF9-8DC9-40C8-B300-E125F29F88C3}" destId="{9D019BAE-1F4C-4FCE-9C1F-77C7C43710A4}" srcOrd="2" destOrd="0" parTransId="{09587F64-6F28-438C-994E-1BF5E96D1B9F}" sibTransId="{95BC5FF9-EC44-4238-B6C0-73D67DB1EF79}"/>
    <dgm:cxn modelId="{9D0A48CD-2F35-4576-B274-7120199DE564}" type="presOf" srcId="{9D019BAE-1F4C-4FCE-9C1F-77C7C43710A4}" destId="{21746277-FE38-4229-AAF7-75656B3EB66B}" srcOrd="0" destOrd="0" presId="urn:microsoft.com/office/officeart/2005/8/layout/process2"/>
    <dgm:cxn modelId="{829507E4-F005-42CC-ACA4-EA70D7A7B3EC}" type="presOf" srcId="{2475C025-205F-40B5-BDB0-162B88A366EA}" destId="{50C72898-02B3-4B86-88F5-7A33C8625FDC}" srcOrd="0" destOrd="0" presId="urn:microsoft.com/office/officeart/2005/8/layout/process2"/>
    <dgm:cxn modelId="{1B4D6DF1-B6E8-4424-B5E0-3DCA5600DFBA}" type="presOf" srcId="{A5D0EC3C-C395-42DD-813A-DD69CB9ADF3B}" destId="{1A1557C9-2A33-4DD9-8FD3-35AD80CE6837}" srcOrd="0" destOrd="0" presId="urn:microsoft.com/office/officeart/2005/8/layout/process2"/>
    <dgm:cxn modelId="{C8DDECE8-2D37-4E9B-87F6-D78A7B24A674}" type="presParOf" srcId="{909EBDD3-F3AE-47CF-ACEC-2A03D5FA68F9}" destId="{CABBB2FF-5BA4-4BC0-9B58-BCD631F0FD8C}" srcOrd="0" destOrd="0" presId="urn:microsoft.com/office/officeart/2005/8/layout/process2"/>
    <dgm:cxn modelId="{B0D5F5A0-0D92-40F4-AD11-D8318362EED6}" type="presParOf" srcId="{909EBDD3-F3AE-47CF-ACEC-2A03D5FA68F9}" destId="{1A1557C9-2A33-4DD9-8FD3-35AD80CE6837}" srcOrd="1" destOrd="0" presId="urn:microsoft.com/office/officeart/2005/8/layout/process2"/>
    <dgm:cxn modelId="{5983192E-BD07-403F-B519-CA1422415B19}" type="presParOf" srcId="{1A1557C9-2A33-4DD9-8FD3-35AD80CE6837}" destId="{5809CA02-FC28-44C6-9165-D1B11C8B160C}" srcOrd="0" destOrd="0" presId="urn:microsoft.com/office/officeart/2005/8/layout/process2"/>
    <dgm:cxn modelId="{BE0F4B4C-ADA9-4F0D-B498-B8EDB14FC98C}" type="presParOf" srcId="{909EBDD3-F3AE-47CF-ACEC-2A03D5FA68F9}" destId="{E341D285-4C4B-4768-9F8F-949473D93B76}" srcOrd="2" destOrd="0" presId="urn:microsoft.com/office/officeart/2005/8/layout/process2"/>
    <dgm:cxn modelId="{3EE92EFF-3A07-4C81-B69D-7B4694D2C1FD}" type="presParOf" srcId="{909EBDD3-F3AE-47CF-ACEC-2A03D5FA68F9}" destId="{50C72898-02B3-4B86-88F5-7A33C8625FDC}" srcOrd="3" destOrd="0" presId="urn:microsoft.com/office/officeart/2005/8/layout/process2"/>
    <dgm:cxn modelId="{407E199E-52BC-4D46-914D-72BBF983A2E5}" type="presParOf" srcId="{50C72898-02B3-4B86-88F5-7A33C8625FDC}" destId="{D3B68B42-E1C4-4497-B4E6-D60450C84B19}" srcOrd="0" destOrd="0" presId="urn:microsoft.com/office/officeart/2005/8/layout/process2"/>
    <dgm:cxn modelId="{CAA9A31C-EDD1-42E8-AC67-3738DF48E6D7}" type="presParOf" srcId="{909EBDD3-F3AE-47CF-ACEC-2A03D5FA68F9}" destId="{21746277-FE38-4229-AAF7-75656B3EB66B}" srcOrd="4" destOrd="0" presId="urn:microsoft.com/office/officeart/2005/8/layout/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6778D56-793C-463A-B883-BCC53F5C6E3C}" type="doc">
      <dgm:prSet loTypeId="urn:microsoft.com/office/officeart/2005/8/layout/lProcess3" loCatId="process" qsTypeId="urn:microsoft.com/office/officeart/2005/8/quickstyle/simple1" qsCatId="simple" csTypeId="urn:microsoft.com/office/officeart/2005/8/colors/accent4_5" csCatId="accent4" phldr="1"/>
      <dgm:spPr/>
      <dgm:t>
        <a:bodyPr/>
        <a:lstStyle/>
        <a:p>
          <a:endParaRPr lang="es-MX"/>
        </a:p>
      </dgm:t>
    </dgm:pt>
    <dgm:pt modelId="{7870774E-9D0F-44F2-ABCC-1E166320DA4C}">
      <dgm:prSet phldrT="[Texto]" phldr="0"/>
      <dgm:spPr/>
      <dgm:t>
        <a:bodyPr/>
        <a:lstStyle/>
        <a:p>
          <a:r>
            <a:rPr lang="es-MX" dirty="0"/>
            <a:t>Expresar afecto</a:t>
          </a:r>
        </a:p>
      </dgm:t>
    </dgm:pt>
    <dgm:pt modelId="{E88C7B5F-01D3-4FDB-97BB-6A1537C31F85}" type="parTrans" cxnId="{88FCC04E-1529-4955-91FC-0F116863959F}">
      <dgm:prSet/>
      <dgm:spPr/>
      <dgm:t>
        <a:bodyPr/>
        <a:lstStyle/>
        <a:p>
          <a:endParaRPr lang="es-MX"/>
        </a:p>
      </dgm:t>
    </dgm:pt>
    <dgm:pt modelId="{A508FA69-7408-4C53-B07E-E63AAF9EF72A}" type="sibTrans" cxnId="{88FCC04E-1529-4955-91FC-0F116863959F}">
      <dgm:prSet/>
      <dgm:spPr/>
      <dgm:t>
        <a:bodyPr/>
        <a:lstStyle/>
        <a:p>
          <a:endParaRPr lang="es-MX"/>
        </a:p>
      </dgm:t>
    </dgm:pt>
    <dgm:pt modelId="{83356752-A3CF-446F-B73F-7C61B2B1BF1F}">
      <dgm:prSet phldrT="[Texto]" phldr="0"/>
      <dgm:spPr/>
      <dgm:t>
        <a:bodyPr/>
        <a:lstStyle/>
        <a:p>
          <a:r>
            <a:rPr lang="es-MX" dirty="0"/>
            <a:t>Resolver el miedo</a:t>
          </a:r>
        </a:p>
      </dgm:t>
    </dgm:pt>
    <dgm:pt modelId="{B25E2F5E-E89A-4D8E-8B8C-7BA8E1C99CFA}" type="parTrans" cxnId="{D76F6CF5-7D0A-451C-8809-6C12B11BF8BF}">
      <dgm:prSet/>
      <dgm:spPr/>
      <dgm:t>
        <a:bodyPr/>
        <a:lstStyle/>
        <a:p>
          <a:endParaRPr lang="es-MX"/>
        </a:p>
      </dgm:t>
    </dgm:pt>
    <dgm:pt modelId="{4004BEF3-4F23-498F-A5D0-B37BC9E15599}" type="sibTrans" cxnId="{D76F6CF5-7D0A-451C-8809-6C12B11BF8BF}">
      <dgm:prSet/>
      <dgm:spPr/>
      <dgm:t>
        <a:bodyPr/>
        <a:lstStyle/>
        <a:p>
          <a:endParaRPr lang="es-MX"/>
        </a:p>
      </dgm:t>
    </dgm:pt>
    <dgm:pt modelId="{89B8F27B-D15B-46B8-801D-6937134F465D}">
      <dgm:prSet phldrT="[Texto]" phldr="0" custT="1"/>
      <dgm:spPr/>
      <dgm:t>
        <a:bodyPr/>
        <a:lstStyle/>
        <a:p>
          <a:r>
            <a:rPr lang="es-MX" sz="2000" dirty="0"/>
            <a:t>Autorrecompensarse</a:t>
          </a:r>
        </a:p>
      </dgm:t>
    </dgm:pt>
    <dgm:pt modelId="{754ACD72-6E23-44D2-A57C-948AC1B51389}" type="parTrans" cxnId="{0FCD06FC-6F8A-448E-81B8-54C2E85960D1}">
      <dgm:prSet/>
      <dgm:spPr/>
      <dgm:t>
        <a:bodyPr/>
        <a:lstStyle/>
        <a:p>
          <a:endParaRPr lang="es-MX"/>
        </a:p>
      </dgm:t>
    </dgm:pt>
    <dgm:pt modelId="{9F758518-2E18-4741-86CC-DACE168DC629}" type="sibTrans" cxnId="{0FCD06FC-6F8A-448E-81B8-54C2E85960D1}">
      <dgm:prSet/>
      <dgm:spPr/>
      <dgm:t>
        <a:bodyPr/>
        <a:lstStyle/>
        <a:p>
          <a:endParaRPr lang="es-MX"/>
        </a:p>
      </dgm:t>
    </dgm:pt>
    <dgm:pt modelId="{B0E45E5D-5C02-4553-872E-CDD5DCEDFBDC}" type="pres">
      <dgm:prSet presAssocID="{36778D56-793C-463A-B883-BCC53F5C6E3C}" presName="Name0" presStyleCnt="0">
        <dgm:presLayoutVars>
          <dgm:chPref val="3"/>
          <dgm:dir/>
          <dgm:animLvl val="lvl"/>
          <dgm:resizeHandles/>
        </dgm:presLayoutVars>
      </dgm:prSet>
      <dgm:spPr/>
    </dgm:pt>
    <dgm:pt modelId="{DF18AD13-A5D7-4993-92C1-9809BDFB8F98}" type="pres">
      <dgm:prSet presAssocID="{7870774E-9D0F-44F2-ABCC-1E166320DA4C}" presName="horFlow" presStyleCnt="0"/>
      <dgm:spPr/>
    </dgm:pt>
    <dgm:pt modelId="{ACD94A86-B04A-4BA4-9F3C-4AC0C911E12B}" type="pres">
      <dgm:prSet presAssocID="{7870774E-9D0F-44F2-ABCC-1E166320DA4C}" presName="bigChev" presStyleLbl="node1" presStyleIdx="0" presStyleCnt="1"/>
      <dgm:spPr/>
    </dgm:pt>
    <dgm:pt modelId="{E122467C-A3B5-434F-8FF6-BF4EAFE5474D}" type="pres">
      <dgm:prSet presAssocID="{B25E2F5E-E89A-4D8E-8B8C-7BA8E1C99CFA}" presName="parTrans" presStyleCnt="0"/>
      <dgm:spPr/>
    </dgm:pt>
    <dgm:pt modelId="{21E39EBD-8219-4C6E-9174-729AE9550818}" type="pres">
      <dgm:prSet presAssocID="{83356752-A3CF-446F-B73F-7C61B2B1BF1F}" presName="node" presStyleLbl="alignAccFollowNode1" presStyleIdx="0" presStyleCnt="2">
        <dgm:presLayoutVars>
          <dgm:bulletEnabled val="1"/>
        </dgm:presLayoutVars>
      </dgm:prSet>
      <dgm:spPr/>
    </dgm:pt>
    <dgm:pt modelId="{BB234BFC-67ED-479A-B445-8EFB6C83CAB7}" type="pres">
      <dgm:prSet presAssocID="{4004BEF3-4F23-498F-A5D0-B37BC9E15599}" presName="sibTrans" presStyleCnt="0"/>
      <dgm:spPr/>
    </dgm:pt>
    <dgm:pt modelId="{1C486C07-71E0-420C-AFD4-FA67BC395B8D}" type="pres">
      <dgm:prSet presAssocID="{89B8F27B-D15B-46B8-801D-6937134F465D}" presName="node" presStyleLbl="alignAccFollowNode1" presStyleIdx="1" presStyleCnt="2">
        <dgm:presLayoutVars>
          <dgm:bulletEnabled val="1"/>
        </dgm:presLayoutVars>
      </dgm:prSet>
      <dgm:spPr/>
    </dgm:pt>
  </dgm:ptLst>
  <dgm:cxnLst>
    <dgm:cxn modelId="{841C4002-9970-4C30-BB51-195190341CB7}" type="presOf" srcId="{36778D56-793C-463A-B883-BCC53F5C6E3C}" destId="{B0E45E5D-5C02-4553-872E-CDD5DCEDFBDC}" srcOrd="0" destOrd="0" presId="urn:microsoft.com/office/officeart/2005/8/layout/lProcess3"/>
    <dgm:cxn modelId="{34EA3F1E-01B8-4243-A264-5084B190636A}" type="presOf" srcId="{83356752-A3CF-446F-B73F-7C61B2B1BF1F}" destId="{21E39EBD-8219-4C6E-9174-729AE9550818}" srcOrd="0" destOrd="0" presId="urn:microsoft.com/office/officeart/2005/8/layout/lProcess3"/>
    <dgm:cxn modelId="{A4ED3440-FFE6-4695-8539-601484DB182D}" type="presOf" srcId="{7870774E-9D0F-44F2-ABCC-1E166320DA4C}" destId="{ACD94A86-B04A-4BA4-9F3C-4AC0C911E12B}" srcOrd="0" destOrd="0" presId="urn:microsoft.com/office/officeart/2005/8/layout/lProcess3"/>
    <dgm:cxn modelId="{88FCC04E-1529-4955-91FC-0F116863959F}" srcId="{36778D56-793C-463A-B883-BCC53F5C6E3C}" destId="{7870774E-9D0F-44F2-ABCC-1E166320DA4C}" srcOrd="0" destOrd="0" parTransId="{E88C7B5F-01D3-4FDB-97BB-6A1537C31F85}" sibTransId="{A508FA69-7408-4C53-B07E-E63AAF9EF72A}"/>
    <dgm:cxn modelId="{A2AE6BF0-3D2A-4FD7-9175-91FEF6DBC11F}" type="presOf" srcId="{89B8F27B-D15B-46B8-801D-6937134F465D}" destId="{1C486C07-71E0-420C-AFD4-FA67BC395B8D}" srcOrd="0" destOrd="0" presId="urn:microsoft.com/office/officeart/2005/8/layout/lProcess3"/>
    <dgm:cxn modelId="{D76F6CF5-7D0A-451C-8809-6C12B11BF8BF}" srcId="{7870774E-9D0F-44F2-ABCC-1E166320DA4C}" destId="{83356752-A3CF-446F-B73F-7C61B2B1BF1F}" srcOrd="0" destOrd="0" parTransId="{B25E2F5E-E89A-4D8E-8B8C-7BA8E1C99CFA}" sibTransId="{4004BEF3-4F23-498F-A5D0-B37BC9E15599}"/>
    <dgm:cxn modelId="{0FCD06FC-6F8A-448E-81B8-54C2E85960D1}" srcId="{7870774E-9D0F-44F2-ABCC-1E166320DA4C}" destId="{89B8F27B-D15B-46B8-801D-6937134F465D}" srcOrd="1" destOrd="0" parTransId="{754ACD72-6E23-44D2-A57C-948AC1B51389}" sibTransId="{9F758518-2E18-4741-86CC-DACE168DC629}"/>
    <dgm:cxn modelId="{7A5C2CA6-FA74-4C79-9B5E-9644ADBC9C41}" type="presParOf" srcId="{B0E45E5D-5C02-4553-872E-CDD5DCEDFBDC}" destId="{DF18AD13-A5D7-4993-92C1-9809BDFB8F98}" srcOrd="0" destOrd="0" presId="urn:microsoft.com/office/officeart/2005/8/layout/lProcess3"/>
    <dgm:cxn modelId="{1F83F066-8214-4522-A405-7A9C8ECC74FE}" type="presParOf" srcId="{DF18AD13-A5D7-4993-92C1-9809BDFB8F98}" destId="{ACD94A86-B04A-4BA4-9F3C-4AC0C911E12B}" srcOrd="0" destOrd="0" presId="urn:microsoft.com/office/officeart/2005/8/layout/lProcess3"/>
    <dgm:cxn modelId="{5C82DDE7-3429-4B73-A6C1-AD76874D8837}" type="presParOf" srcId="{DF18AD13-A5D7-4993-92C1-9809BDFB8F98}" destId="{E122467C-A3B5-434F-8FF6-BF4EAFE5474D}" srcOrd="1" destOrd="0" presId="urn:microsoft.com/office/officeart/2005/8/layout/lProcess3"/>
    <dgm:cxn modelId="{3A957DC4-A7B1-4DC9-A8C8-8557C68685BA}" type="presParOf" srcId="{DF18AD13-A5D7-4993-92C1-9809BDFB8F98}" destId="{21E39EBD-8219-4C6E-9174-729AE9550818}" srcOrd="2" destOrd="0" presId="urn:microsoft.com/office/officeart/2005/8/layout/lProcess3"/>
    <dgm:cxn modelId="{1411506A-64A0-4C06-AAE3-2CA640784CA9}" type="presParOf" srcId="{DF18AD13-A5D7-4993-92C1-9809BDFB8F98}" destId="{BB234BFC-67ED-479A-B445-8EFB6C83CAB7}" srcOrd="3" destOrd="0" presId="urn:microsoft.com/office/officeart/2005/8/layout/lProcess3"/>
    <dgm:cxn modelId="{6B99B706-0364-420B-B036-835559067FCD}" type="presParOf" srcId="{DF18AD13-A5D7-4993-92C1-9809BDFB8F98}" destId="{1C486C07-71E0-420C-AFD4-FA67BC395B8D}" srcOrd="4" destOrd="0" presId="urn:microsoft.com/office/officeart/2005/8/layout/lProcess3"/>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11.xml><?xml version="1.0" encoding="utf-8"?>
<dgm:dataModel xmlns:dgm="http://schemas.openxmlformats.org/drawingml/2006/diagram" xmlns:a="http://schemas.openxmlformats.org/drawingml/2006/main">
  <dgm:ptLst>
    <dgm:pt modelId="{36778D56-793C-463A-B883-BCC53F5C6E3C}" type="doc">
      <dgm:prSet loTypeId="urn:microsoft.com/office/officeart/2005/8/layout/lProcess3" loCatId="process" qsTypeId="urn:microsoft.com/office/officeart/2005/8/quickstyle/simple1" qsCatId="simple" csTypeId="urn:microsoft.com/office/officeart/2005/8/colors/accent2_4" csCatId="accent2" phldr="1"/>
      <dgm:spPr/>
      <dgm:t>
        <a:bodyPr/>
        <a:lstStyle/>
        <a:p>
          <a:endParaRPr lang="es-MX"/>
        </a:p>
      </dgm:t>
    </dgm:pt>
    <dgm:pt modelId="{EF5C5CF0-91DF-4D32-893E-A1E0D7A1ACEC}">
      <dgm:prSet phldrT="[Texto]" phldr="0"/>
      <dgm:spPr/>
      <dgm:t>
        <a:bodyPr/>
        <a:lstStyle/>
        <a:p>
          <a:r>
            <a:rPr lang="es-MX" dirty="0"/>
            <a:t>Pedir permiso</a:t>
          </a:r>
        </a:p>
      </dgm:t>
    </dgm:pt>
    <dgm:pt modelId="{D828BB27-54E6-401E-832C-D4E1141A4B75}" type="parTrans" cxnId="{3BB98564-C7D6-441E-8528-44EAC7D4440B}">
      <dgm:prSet/>
      <dgm:spPr/>
      <dgm:t>
        <a:bodyPr/>
        <a:lstStyle/>
        <a:p>
          <a:endParaRPr lang="es-MX"/>
        </a:p>
      </dgm:t>
    </dgm:pt>
    <dgm:pt modelId="{AF861096-C904-43E8-9499-EF32D4644E68}" type="sibTrans" cxnId="{3BB98564-C7D6-441E-8528-44EAC7D4440B}">
      <dgm:prSet/>
      <dgm:spPr/>
      <dgm:t>
        <a:bodyPr/>
        <a:lstStyle/>
        <a:p>
          <a:endParaRPr lang="es-MX"/>
        </a:p>
      </dgm:t>
    </dgm:pt>
    <dgm:pt modelId="{4A69CF25-3540-4637-A6BD-94888CC52573}">
      <dgm:prSet phldrT="[Texto]" phldr="0"/>
      <dgm:spPr/>
      <dgm:t>
        <a:bodyPr/>
        <a:lstStyle/>
        <a:p>
          <a:r>
            <a:rPr lang="es-MX" dirty="0"/>
            <a:t>Compartir algo</a:t>
          </a:r>
        </a:p>
      </dgm:t>
    </dgm:pt>
    <dgm:pt modelId="{2F7FE881-3F2D-4E31-95AB-1598826FE62A}" type="parTrans" cxnId="{92164B55-850F-43B9-A641-E8E9C3732B01}">
      <dgm:prSet/>
      <dgm:spPr/>
      <dgm:t>
        <a:bodyPr/>
        <a:lstStyle/>
        <a:p>
          <a:endParaRPr lang="es-MX"/>
        </a:p>
      </dgm:t>
    </dgm:pt>
    <dgm:pt modelId="{63DA2B6B-1015-4E5F-97D3-C349C847AEDA}" type="sibTrans" cxnId="{92164B55-850F-43B9-A641-E8E9C3732B01}">
      <dgm:prSet/>
      <dgm:spPr/>
      <dgm:t>
        <a:bodyPr/>
        <a:lstStyle/>
        <a:p>
          <a:endParaRPr lang="es-MX"/>
        </a:p>
      </dgm:t>
    </dgm:pt>
    <dgm:pt modelId="{2A23E944-CAA6-40D2-A31E-427977CC12DE}">
      <dgm:prSet phldrT="[Texto]" phldr="0"/>
      <dgm:spPr/>
      <dgm:t>
        <a:bodyPr/>
        <a:lstStyle/>
        <a:p>
          <a:r>
            <a:rPr lang="es-MX" dirty="0"/>
            <a:t>Ayudar a los demás</a:t>
          </a:r>
        </a:p>
      </dgm:t>
    </dgm:pt>
    <dgm:pt modelId="{A879AAB9-BE38-41E7-B76A-51675F9CD147}" type="parTrans" cxnId="{63CAF932-008F-46FF-8C83-885414F29287}">
      <dgm:prSet/>
      <dgm:spPr/>
      <dgm:t>
        <a:bodyPr/>
        <a:lstStyle/>
        <a:p>
          <a:endParaRPr lang="es-MX"/>
        </a:p>
      </dgm:t>
    </dgm:pt>
    <dgm:pt modelId="{3300BD42-C538-43AB-8491-4F2AB100E948}" type="sibTrans" cxnId="{63CAF932-008F-46FF-8C83-885414F29287}">
      <dgm:prSet/>
      <dgm:spPr/>
      <dgm:t>
        <a:bodyPr/>
        <a:lstStyle/>
        <a:p>
          <a:endParaRPr lang="es-MX"/>
        </a:p>
      </dgm:t>
    </dgm:pt>
    <dgm:pt modelId="{A1506B49-1F57-45BC-8C96-8EE79A2DAA9D}">
      <dgm:prSet phldrT="[Texto]" phldr="0"/>
      <dgm:spPr/>
      <dgm:t>
        <a:bodyPr/>
        <a:lstStyle/>
        <a:p>
          <a:r>
            <a:rPr lang="es-MX" dirty="0"/>
            <a:t>Negociar</a:t>
          </a:r>
        </a:p>
      </dgm:t>
    </dgm:pt>
    <dgm:pt modelId="{0365E1A2-76A3-433B-8664-E810FA0A7159}" type="parTrans" cxnId="{CC5692C4-8791-484B-B76E-51488E868750}">
      <dgm:prSet/>
      <dgm:spPr/>
      <dgm:t>
        <a:bodyPr/>
        <a:lstStyle/>
        <a:p>
          <a:endParaRPr lang="es-MX"/>
        </a:p>
      </dgm:t>
    </dgm:pt>
    <dgm:pt modelId="{657E303B-C4EC-4B86-B86E-4704FA18E179}" type="sibTrans" cxnId="{CC5692C4-8791-484B-B76E-51488E868750}">
      <dgm:prSet/>
      <dgm:spPr/>
      <dgm:t>
        <a:bodyPr/>
        <a:lstStyle/>
        <a:p>
          <a:endParaRPr lang="es-MX"/>
        </a:p>
      </dgm:t>
    </dgm:pt>
    <dgm:pt modelId="{ABF24758-5071-4B04-94BF-3D95AA2EBDC9}">
      <dgm:prSet phldrT="[Texto]" phldr="0"/>
      <dgm:spPr/>
      <dgm:t>
        <a:bodyPr/>
        <a:lstStyle/>
        <a:p>
          <a:r>
            <a:rPr lang="es-MX" dirty="0"/>
            <a:t>Empezar el autocontrol</a:t>
          </a:r>
        </a:p>
      </dgm:t>
    </dgm:pt>
    <dgm:pt modelId="{67E8AFE7-9872-4FF2-AF02-2355F9AEA5FC}" type="parTrans" cxnId="{770518F4-601A-461E-98B3-6AB2A5E19081}">
      <dgm:prSet/>
      <dgm:spPr/>
      <dgm:t>
        <a:bodyPr/>
        <a:lstStyle/>
        <a:p>
          <a:endParaRPr lang="es-MX"/>
        </a:p>
      </dgm:t>
    </dgm:pt>
    <dgm:pt modelId="{E77FE000-4E65-45F4-8EFB-CF53548C6A21}" type="sibTrans" cxnId="{770518F4-601A-461E-98B3-6AB2A5E19081}">
      <dgm:prSet/>
      <dgm:spPr/>
      <dgm:t>
        <a:bodyPr/>
        <a:lstStyle/>
        <a:p>
          <a:endParaRPr lang="es-MX"/>
        </a:p>
      </dgm:t>
    </dgm:pt>
    <dgm:pt modelId="{DE521F26-82BA-42AE-80A5-6EC1282D6F03}">
      <dgm:prSet phldrT="[Texto]" phldr="0"/>
      <dgm:spPr/>
      <dgm:t>
        <a:bodyPr/>
        <a:lstStyle/>
        <a:p>
          <a:r>
            <a:rPr lang="es-MX" dirty="0"/>
            <a:t>Defender los propios derechos</a:t>
          </a:r>
        </a:p>
      </dgm:t>
    </dgm:pt>
    <dgm:pt modelId="{18F40A05-872D-43AC-9E20-13C0A5359632}" type="parTrans" cxnId="{74F38C79-B597-49FA-867C-3BABD7857164}">
      <dgm:prSet/>
      <dgm:spPr/>
      <dgm:t>
        <a:bodyPr/>
        <a:lstStyle/>
        <a:p>
          <a:endParaRPr lang="es-MX"/>
        </a:p>
      </dgm:t>
    </dgm:pt>
    <dgm:pt modelId="{A17AA12F-C44F-43B4-B97F-F68827858D6D}" type="sibTrans" cxnId="{74F38C79-B597-49FA-867C-3BABD7857164}">
      <dgm:prSet/>
      <dgm:spPr/>
      <dgm:t>
        <a:bodyPr/>
        <a:lstStyle/>
        <a:p>
          <a:endParaRPr lang="es-MX"/>
        </a:p>
      </dgm:t>
    </dgm:pt>
    <dgm:pt modelId="{B0E45E5D-5C02-4553-872E-CDD5DCEDFBDC}" type="pres">
      <dgm:prSet presAssocID="{36778D56-793C-463A-B883-BCC53F5C6E3C}" presName="Name0" presStyleCnt="0">
        <dgm:presLayoutVars>
          <dgm:chPref val="3"/>
          <dgm:dir/>
          <dgm:animLvl val="lvl"/>
          <dgm:resizeHandles/>
        </dgm:presLayoutVars>
      </dgm:prSet>
      <dgm:spPr/>
    </dgm:pt>
    <dgm:pt modelId="{EE1704BE-5291-4167-BB47-01F652C245E0}" type="pres">
      <dgm:prSet presAssocID="{EF5C5CF0-91DF-4D32-893E-A1E0D7A1ACEC}" presName="horFlow" presStyleCnt="0"/>
      <dgm:spPr/>
    </dgm:pt>
    <dgm:pt modelId="{C3AF82EF-83EC-4A31-804F-6FE1BFBBA779}" type="pres">
      <dgm:prSet presAssocID="{EF5C5CF0-91DF-4D32-893E-A1E0D7A1ACEC}" presName="bigChev" presStyleLbl="node1" presStyleIdx="0" presStyleCnt="2"/>
      <dgm:spPr/>
    </dgm:pt>
    <dgm:pt modelId="{8BC2F7FC-24C7-4755-885F-DB5BB9C290A4}" type="pres">
      <dgm:prSet presAssocID="{2F7FE881-3F2D-4E31-95AB-1598826FE62A}" presName="parTrans" presStyleCnt="0"/>
      <dgm:spPr/>
    </dgm:pt>
    <dgm:pt modelId="{5F593CC2-9763-4FE8-ACE9-57CD4D0499F0}" type="pres">
      <dgm:prSet presAssocID="{4A69CF25-3540-4637-A6BD-94888CC52573}" presName="node" presStyleLbl="alignAccFollowNode1" presStyleIdx="0" presStyleCnt="4">
        <dgm:presLayoutVars>
          <dgm:bulletEnabled val="1"/>
        </dgm:presLayoutVars>
      </dgm:prSet>
      <dgm:spPr/>
    </dgm:pt>
    <dgm:pt modelId="{A1FD8E8B-3E47-4F6C-9825-504004F766CB}" type="pres">
      <dgm:prSet presAssocID="{63DA2B6B-1015-4E5F-97D3-C349C847AEDA}" presName="sibTrans" presStyleCnt="0"/>
      <dgm:spPr/>
    </dgm:pt>
    <dgm:pt modelId="{2B84A0B5-42EB-497D-A7B1-7ED2563C7F11}" type="pres">
      <dgm:prSet presAssocID="{2A23E944-CAA6-40D2-A31E-427977CC12DE}" presName="node" presStyleLbl="alignAccFollowNode1" presStyleIdx="1" presStyleCnt="4">
        <dgm:presLayoutVars>
          <dgm:bulletEnabled val="1"/>
        </dgm:presLayoutVars>
      </dgm:prSet>
      <dgm:spPr/>
    </dgm:pt>
    <dgm:pt modelId="{75E300D9-2275-4F1E-A3DA-13801ED7C2CB}" type="pres">
      <dgm:prSet presAssocID="{EF5C5CF0-91DF-4D32-893E-A1E0D7A1ACEC}" presName="vSp" presStyleCnt="0"/>
      <dgm:spPr/>
    </dgm:pt>
    <dgm:pt modelId="{DEC9A963-E9F7-4F47-8D53-24B3E0E74D41}" type="pres">
      <dgm:prSet presAssocID="{A1506B49-1F57-45BC-8C96-8EE79A2DAA9D}" presName="horFlow" presStyleCnt="0"/>
      <dgm:spPr/>
    </dgm:pt>
    <dgm:pt modelId="{B0C03610-D475-4182-9015-BF6F886F7A52}" type="pres">
      <dgm:prSet presAssocID="{A1506B49-1F57-45BC-8C96-8EE79A2DAA9D}" presName="bigChev" presStyleLbl="node1" presStyleIdx="1" presStyleCnt="2"/>
      <dgm:spPr/>
    </dgm:pt>
    <dgm:pt modelId="{840A79D1-6158-4083-8479-B6CC9F1F70FD}" type="pres">
      <dgm:prSet presAssocID="{67E8AFE7-9872-4FF2-AF02-2355F9AEA5FC}" presName="parTrans" presStyleCnt="0"/>
      <dgm:spPr/>
    </dgm:pt>
    <dgm:pt modelId="{FDF81549-2AB2-465A-9808-249DCED02555}" type="pres">
      <dgm:prSet presAssocID="{ABF24758-5071-4B04-94BF-3D95AA2EBDC9}" presName="node" presStyleLbl="alignAccFollowNode1" presStyleIdx="2" presStyleCnt="4">
        <dgm:presLayoutVars>
          <dgm:bulletEnabled val="1"/>
        </dgm:presLayoutVars>
      </dgm:prSet>
      <dgm:spPr/>
    </dgm:pt>
    <dgm:pt modelId="{894B1F5B-A2AD-46C9-A0C5-7BBF7415E438}" type="pres">
      <dgm:prSet presAssocID="{E77FE000-4E65-45F4-8EFB-CF53548C6A21}" presName="sibTrans" presStyleCnt="0"/>
      <dgm:spPr/>
    </dgm:pt>
    <dgm:pt modelId="{92526103-1DB4-41B5-8218-E54FDEAF72A5}" type="pres">
      <dgm:prSet presAssocID="{DE521F26-82BA-42AE-80A5-6EC1282D6F03}" presName="node" presStyleLbl="alignAccFollowNode1" presStyleIdx="3" presStyleCnt="4">
        <dgm:presLayoutVars>
          <dgm:bulletEnabled val="1"/>
        </dgm:presLayoutVars>
      </dgm:prSet>
      <dgm:spPr/>
    </dgm:pt>
  </dgm:ptLst>
  <dgm:cxnLst>
    <dgm:cxn modelId="{841C4002-9970-4C30-BB51-195190341CB7}" type="presOf" srcId="{36778D56-793C-463A-B883-BCC53F5C6E3C}" destId="{B0E45E5D-5C02-4553-872E-CDD5DCEDFBDC}" srcOrd="0" destOrd="0" presId="urn:microsoft.com/office/officeart/2005/8/layout/lProcess3"/>
    <dgm:cxn modelId="{78D2A219-A15D-4411-89D5-CE54DB5FFD9D}" type="presOf" srcId="{A1506B49-1F57-45BC-8C96-8EE79A2DAA9D}" destId="{B0C03610-D475-4182-9015-BF6F886F7A52}" srcOrd="0" destOrd="0" presId="urn:microsoft.com/office/officeart/2005/8/layout/lProcess3"/>
    <dgm:cxn modelId="{63CAF932-008F-46FF-8C83-885414F29287}" srcId="{EF5C5CF0-91DF-4D32-893E-A1E0D7A1ACEC}" destId="{2A23E944-CAA6-40D2-A31E-427977CC12DE}" srcOrd="1" destOrd="0" parTransId="{A879AAB9-BE38-41E7-B76A-51675F9CD147}" sibTransId="{3300BD42-C538-43AB-8491-4F2AB100E948}"/>
    <dgm:cxn modelId="{3BB98564-C7D6-441E-8528-44EAC7D4440B}" srcId="{36778D56-793C-463A-B883-BCC53F5C6E3C}" destId="{EF5C5CF0-91DF-4D32-893E-A1E0D7A1ACEC}" srcOrd="0" destOrd="0" parTransId="{D828BB27-54E6-401E-832C-D4E1141A4B75}" sibTransId="{AF861096-C904-43E8-9499-EF32D4644E68}"/>
    <dgm:cxn modelId="{8D80794D-5B0C-4130-A69F-76717ADBB1BC}" type="presOf" srcId="{EF5C5CF0-91DF-4D32-893E-A1E0D7A1ACEC}" destId="{C3AF82EF-83EC-4A31-804F-6FE1BFBBA779}" srcOrd="0" destOrd="0" presId="urn:microsoft.com/office/officeart/2005/8/layout/lProcess3"/>
    <dgm:cxn modelId="{48D9E752-D903-4DCB-9E78-0814932CA6CC}" type="presOf" srcId="{2A23E944-CAA6-40D2-A31E-427977CC12DE}" destId="{2B84A0B5-42EB-497D-A7B1-7ED2563C7F11}" srcOrd="0" destOrd="0" presId="urn:microsoft.com/office/officeart/2005/8/layout/lProcess3"/>
    <dgm:cxn modelId="{7B83C074-C087-4F51-AE5A-336B37454EEC}" type="presOf" srcId="{DE521F26-82BA-42AE-80A5-6EC1282D6F03}" destId="{92526103-1DB4-41B5-8218-E54FDEAF72A5}" srcOrd="0" destOrd="0" presId="urn:microsoft.com/office/officeart/2005/8/layout/lProcess3"/>
    <dgm:cxn modelId="{92164B55-850F-43B9-A641-E8E9C3732B01}" srcId="{EF5C5CF0-91DF-4D32-893E-A1E0D7A1ACEC}" destId="{4A69CF25-3540-4637-A6BD-94888CC52573}" srcOrd="0" destOrd="0" parTransId="{2F7FE881-3F2D-4E31-95AB-1598826FE62A}" sibTransId="{63DA2B6B-1015-4E5F-97D3-C349C847AEDA}"/>
    <dgm:cxn modelId="{74F38C79-B597-49FA-867C-3BABD7857164}" srcId="{A1506B49-1F57-45BC-8C96-8EE79A2DAA9D}" destId="{DE521F26-82BA-42AE-80A5-6EC1282D6F03}" srcOrd="1" destOrd="0" parTransId="{18F40A05-872D-43AC-9E20-13C0A5359632}" sibTransId="{A17AA12F-C44F-43B4-B97F-F68827858D6D}"/>
    <dgm:cxn modelId="{CC5692C4-8791-484B-B76E-51488E868750}" srcId="{36778D56-793C-463A-B883-BCC53F5C6E3C}" destId="{A1506B49-1F57-45BC-8C96-8EE79A2DAA9D}" srcOrd="1" destOrd="0" parTransId="{0365E1A2-76A3-433B-8664-E810FA0A7159}" sibTransId="{657E303B-C4EC-4B86-B86E-4704FA18E179}"/>
    <dgm:cxn modelId="{C581DACD-D4FA-44C1-8BD2-1A5A5AD537D0}" type="presOf" srcId="{ABF24758-5071-4B04-94BF-3D95AA2EBDC9}" destId="{FDF81549-2AB2-465A-9808-249DCED02555}" srcOrd="0" destOrd="0" presId="urn:microsoft.com/office/officeart/2005/8/layout/lProcess3"/>
    <dgm:cxn modelId="{2D130BE0-9FEA-41FE-B662-6B9760F002A9}" type="presOf" srcId="{4A69CF25-3540-4637-A6BD-94888CC52573}" destId="{5F593CC2-9763-4FE8-ACE9-57CD4D0499F0}" srcOrd="0" destOrd="0" presId="urn:microsoft.com/office/officeart/2005/8/layout/lProcess3"/>
    <dgm:cxn modelId="{770518F4-601A-461E-98B3-6AB2A5E19081}" srcId="{A1506B49-1F57-45BC-8C96-8EE79A2DAA9D}" destId="{ABF24758-5071-4B04-94BF-3D95AA2EBDC9}" srcOrd="0" destOrd="0" parTransId="{67E8AFE7-9872-4FF2-AF02-2355F9AEA5FC}" sibTransId="{E77FE000-4E65-45F4-8EFB-CF53548C6A21}"/>
    <dgm:cxn modelId="{F7B05C34-1D75-444E-ADA8-CAA0EE3F63C0}" type="presParOf" srcId="{B0E45E5D-5C02-4553-872E-CDD5DCEDFBDC}" destId="{EE1704BE-5291-4167-BB47-01F652C245E0}" srcOrd="0" destOrd="0" presId="urn:microsoft.com/office/officeart/2005/8/layout/lProcess3"/>
    <dgm:cxn modelId="{CC8BAD7A-FC78-413C-9E09-69D1A0739E07}" type="presParOf" srcId="{EE1704BE-5291-4167-BB47-01F652C245E0}" destId="{C3AF82EF-83EC-4A31-804F-6FE1BFBBA779}" srcOrd="0" destOrd="0" presId="urn:microsoft.com/office/officeart/2005/8/layout/lProcess3"/>
    <dgm:cxn modelId="{74DACD45-18DE-4743-BF9D-F9A30E33F2BD}" type="presParOf" srcId="{EE1704BE-5291-4167-BB47-01F652C245E0}" destId="{8BC2F7FC-24C7-4755-885F-DB5BB9C290A4}" srcOrd="1" destOrd="0" presId="urn:microsoft.com/office/officeart/2005/8/layout/lProcess3"/>
    <dgm:cxn modelId="{460053E8-E669-4410-BC94-85E79ABDF6E8}" type="presParOf" srcId="{EE1704BE-5291-4167-BB47-01F652C245E0}" destId="{5F593CC2-9763-4FE8-ACE9-57CD4D0499F0}" srcOrd="2" destOrd="0" presId="urn:microsoft.com/office/officeart/2005/8/layout/lProcess3"/>
    <dgm:cxn modelId="{DA5A3038-CFCE-471A-860F-9A9747A5CD80}" type="presParOf" srcId="{EE1704BE-5291-4167-BB47-01F652C245E0}" destId="{A1FD8E8B-3E47-4F6C-9825-504004F766CB}" srcOrd="3" destOrd="0" presId="urn:microsoft.com/office/officeart/2005/8/layout/lProcess3"/>
    <dgm:cxn modelId="{F18CF0CB-46B7-43F6-A6F0-719A7B9F096F}" type="presParOf" srcId="{EE1704BE-5291-4167-BB47-01F652C245E0}" destId="{2B84A0B5-42EB-497D-A7B1-7ED2563C7F11}" srcOrd="4" destOrd="0" presId="urn:microsoft.com/office/officeart/2005/8/layout/lProcess3"/>
    <dgm:cxn modelId="{CD26048C-79B1-44EF-8AD0-17141A39050D}" type="presParOf" srcId="{B0E45E5D-5C02-4553-872E-CDD5DCEDFBDC}" destId="{75E300D9-2275-4F1E-A3DA-13801ED7C2CB}" srcOrd="1" destOrd="0" presId="urn:microsoft.com/office/officeart/2005/8/layout/lProcess3"/>
    <dgm:cxn modelId="{31AE2EEC-FDC7-46C0-91B9-8AE8C11DD371}" type="presParOf" srcId="{B0E45E5D-5C02-4553-872E-CDD5DCEDFBDC}" destId="{DEC9A963-E9F7-4F47-8D53-24B3E0E74D41}" srcOrd="2" destOrd="0" presId="urn:microsoft.com/office/officeart/2005/8/layout/lProcess3"/>
    <dgm:cxn modelId="{14FE1695-9E72-4ACF-AF17-69B2F5EECD2E}" type="presParOf" srcId="{DEC9A963-E9F7-4F47-8D53-24B3E0E74D41}" destId="{B0C03610-D475-4182-9015-BF6F886F7A52}" srcOrd="0" destOrd="0" presId="urn:microsoft.com/office/officeart/2005/8/layout/lProcess3"/>
    <dgm:cxn modelId="{D0FAD200-6845-4D2E-A0E6-547D31D34595}" type="presParOf" srcId="{DEC9A963-E9F7-4F47-8D53-24B3E0E74D41}" destId="{840A79D1-6158-4083-8479-B6CC9F1F70FD}" srcOrd="1" destOrd="0" presId="urn:microsoft.com/office/officeart/2005/8/layout/lProcess3"/>
    <dgm:cxn modelId="{90355FBC-43FF-474C-8A99-CDE96102A3BB}" type="presParOf" srcId="{DEC9A963-E9F7-4F47-8D53-24B3E0E74D41}" destId="{FDF81549-2AB2-465A-9808-249DCED02555}" srcOrd="2" destOrd="0" presId="urn:microsoft.com/office/officeart/2005/8/layout/lProcess3"/>
    <dgm:cxn modelId="{5F7F52DB-6AB4-4F83-B363-DBF22CD99D78}" type="presParOf" srcId="{DEC9A963-E9F7-4F47-8D53-24B3E0E74D41}" destId="{894B1F5B-A2AD-46C9-A0C5-7BBF7415E438}" srcOrd="3" destOrd="0" presId="urn:microsoft.com/office/officeart/2005/8/layout/lProcess3"/>
    <dgm:cxn modelId="{83B21733-7BAE-406E-A5BC-FD9915AE9F86}" type="presParOf" srcId="{DEC9A963-E9F7-4F47-8D53-24B3E0E74D41}" destId="{92526103-1DB4-41B5-8218-E54FDEAF72A5}" srcOrd="4" destOrd="0" presId="urn:microsoft.com/office/officeart/2005/8/layout/l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6778D56-793C-463A-B883-BCC53F5C6E3C}" type="doc">
      <dgm:prSet loTypeId="urn:microsoft.com/office/officeart/2005/8/layout/lProcess3" loCatId="process" qsTypeId="urn:microsoft.com/office/officeart/2005/8/quickstyle/simple1" qsCatId="simple" csTypeId="urn:microsoft.com/office/officeart/2005/8/colors/accent2_4" csCatId="accent2" phldr="1"/>
      <dgm:spPr/>
      <dgm:t>
        <a:bodyPr/>
        <a:lstStyle/>
        <a:p>
          <a:endParaRPr lang="es-MX"/>
        </a:p>
      </dgm:t>
    </dgm:pt>
    <dgm:pt modelId="{7870774E-9D0F-44F2-ABCC-1E166320DA4C}">
      <dgm:prSet phldrT="[Texto]" phldr="0"/>
      <dgm:spPr/>
      <dgm:t>
        <a:bodyPr/>
        <a:lstStyle/>
        <a:p>
          <a:r>
            <a:rPr lang="es-MX" dirty="0"/>
            <a:t>Responder a las bromas</a:t>
          </a:r>
        </a:p>
      </dgm:t>
    </dgm:pt>
    <dgm:pt modelId="{E88C7B5F-01D3-4FDB-97BB-6A1537C31F85}" type="parTrans" cxnId="{88FCC04E-1529-4955-91FC-0F116863959F}">
      <dgm:prSet/>
      <dgm:spPr/>
      <dgm:t>
        <a:bodyPr/>
        <a:lstStyle/>
        <a:p>
          <a:endParaRPr lang="es-MX"/>
        </a:p>
      </dgm:t>
    </dgm:pt>
    <dgm:pt modelId="{A508FA69-7408-4C53-B07E-E63AAF9EF72A}" type="sibTrans" cxnId="{88FCC04E-1529-4955-91FC-0F116863959F}">
      <dgm:prSet/>
      <dgm:spPr/>
      <dgm:t>
        <a:bodyPr/>
        <a:lstStyle/>
        <a:p>
          <a:endParaRPr lang="es-MX"/>
        </a:p>
      </dgm:t>
    </dgm:pt>
    <dgm:pt modelId="{83356752-A3CF-446F-B73F-7C61B2B1BF1F}">
      <dgm:prSet phldrT="[Texto]" phldr="0"/>
      <dgm:spPr/>
      <dgm:t>
        <a:bodyPr/>
        <a:lstStyle/>
        <a:p>
          <a:r>
            <a:rPr lang="es-MX" dirty="0"/>
            <a:t>Evitar los problemas con los demás</a:t>
          </a:r>
        </a:p>
      </dgm:t>
    </dgm:pt>
    <dgm:pt modelId="{B25E2F5E-E89A-4D8E-8B8C-7BA8E1C99CFA}" type="parTrans" cxnId="{D76F6CF5-7D0A-451C-8809-6C12B11BF8BF}">
      <dgm:prSet/>
      <dgm:spPr/>
      <dgm:t>
        <a:bodyPr/>
        <a:lstStyle/>
        <a:p>
          <a:endParaRPr lang="es-MX"/>
        </a:p>
      </dgm:t>
    </dgm:pt>
    <dgm:pt modelId="{4004BEF3-4F23-498F-A5D0-B37BC9E15599}" type="sibTrans" cxnId="{D76F6CF5-7D0A-451C-8809-6C12B11BF8BF}">
      <dgm:prSet/>
      <dgm:spPr/>
      <dgm:t>
        <a:bodyPr/>
        <a:lstStyle/>
        <a:p>
          <a:endParaRPr lang="es-MX"/>
        </a:p>
      </dgm:t>
    </dgm:pt>
    <dgm:pt modelId="{89B8F27B-D15B-46B8-801D-6937134F465D}">
      <dgm:prSet phldrT="[Texto]" phldr="0" custT="1"/>
      <dgm:spPr/>
      <dgm:t>
        <a:bodyPr/>
        <a:lstStyle/>
        <a:p>
          <a:r>
            <a:rPr lang="es-MX" sz="2300" dirty="0"/>
            <a:t>No entrar en peleas</a:t>
          </a:r>
        </a:p>
      </dgm:t>
    </dgm:pt>
    <dgm:pt modelId="{754ACD72-6E23-44D2-A57C-948AC1B51389}" type="parTrans" cxnId="{0FCD06FC-6F8A-448E-81B8-54C2E85960D1}">
      <dgm:prSet/>
      <dgm:spPr/>
      <dgm:t>
        <a:bodyPr/>
        <a:lstStyle/>
        <a:p>
          <a:endParaRPr lang="es-MX"/>
        </a:p>
      </dgm:t>
    </dgm:pt>
    <dgm:pt modelId="{9F758518-2E18-4741-86CC-DACE168DC629}" type="sibTrans" cxnId="{0FCD06FC-6F8A-448E-81B8-54C2E85960D1}">
      <dgm:prSet/>
      <dgm:spPr/>
      <dgm:t>
        <a:bodyPr/>
        <a:lstStyle/>
        <a:p>
          <a:endParaRPr lang="es-MX"/>
        </a:p>
      </dgm:t>
    </dgm:pt>
    <dgm:pt modelId="{B0E45E5D-5C02-4553-872E-CDD5DCEDFBDC}" type="pres">
      <dgm:prSet presAssocID="{36778D56-793C-463A-B883-BCC53F5C6E3C}" presName="Name0" presStyleCnt="0">
        <dgm:presLayoutVars>
          <dgm:chPref val="3"/>
          <dgm:dir/>
          <dgm:animLvl val="lvl"/>
          <dgm:resizeHandles/>
        </dgm:presLayoutVars>
      </dgm:prSet>
      <dgm:spPr/>
    </dgm:pt>
    <dgm:pt modelId="{DF18AD13-A5D7-4993-92C1-9809BDFB8F98}" type="pres">
      <dgm:prSet presAssocID="{7870774E-9D0F-44F2-ABCC-1E166320DA4C}" presName="horFlow" presStyleCnt="0"/>
      <dgm:spPr/>
    </dgm:pt>
    <dgm:pt modelId="{ACD94A86-B04A-4BA4-9F3C-4AC0C911E12B}" type="pres">
      <dgm:prSet presAssocID="{7870774E-9D0F-44F2-ABCC-1E166320DA4C}" presName="bigChev" presStyleLbl="node1" presStyleIdx="0" presStyleCnt="1"/>
      <dgm:spPr/>
    </dgm:pt>
    <dgm:pt modelId="{E122467C-A3B5-434F-8FF6-BF4EAFE5474D}" type="pres">
      <dgm:prSet presAssocID="{B25E2F5E-E89A-4D8E-8B8C-7BA8E1C99CFA}" presName="parTrans" presStyleCnt="0"/>
      <dgm:spPr/>
    </dgm:pt>
    <dgm:pt modelId="{21E39EBD-8219-4C6E-9174-729AE9550818}" type="pres">
      <dgm:prSet presAssocID="{83356752-A3CF-446F-B73F-7C61B2B1BF1F}" presName="node" presStyleLbl="alignAccFollowNode1" presStyleIdx="0" presStyleCnt="2">
        <dgm:presLayoutVars>
          <dgm:bulletEnabled val="1"/>
        </dgm:presLayoutVars>
      </dgm:prSet>
      <dgm:spPr/>
    </dgm:pt>
    <dgm:pt modelId="{BB234BFC-67ED-479A-B445-8EFB6C83CAB7}" type="pres">
      <dgm:prSet presAssocID="{4004BEF3-4F23-498F-A5D0-B37BC9E15599}" presName="sibTrans" presStyleCnt="0"/>
      <dgm:spPr/>
    </dgm:pt>
    <dgm:pt modelId="{1C486C07-71E0-420C-AFD4-FA67BC395B8D}" type="pres">
      <dgm:prSet presAssocID="{89B8F27B-D15B-46B8-801D-6937134F465D}" presName="node" presStyleLbl="alignAccFollowNode1" presStyleIdx="1" presStyleCnt="2">
        <dgm:presLayoutVars>
          <dgm:bulletEnabled val="1"/>
        </dgm:presLayoutVars>
      </dgm:prSet>
      <dgm:spPr/>
    </dgm:pt>
  </dgm:ptLst>
  <dgm:cxnLst>
    <dgm:cxn modelId="{841C4002-9970-4C30-BB51-195190341CB7}" type="presOf" srcId="{36778D56-793C-463A-B883-BCC53F5C6E3C}" destId="{B0E45E5D-5C02-4553-872E-CDD5DCEDFBDC}" srcOrd="0" destOrd="0" presId="urn:microsoft.com/office/officeart/2005/8/layout/lProcess3"/>
    <dgm:cxn modelId="{34EA3F1E-01B8-4243-A264-5084B190636A}" type="presOf" srcId="{83356752-A3CF-446F-B73F-7C61B2B1BF1F}" destId="{21E39EBD-8219-4C6E-9174-729AE9550818}" srcOrd="0" destOrd="0" presId="urn:microsoft.com/office/officeart/2005/8/layout/lProcess3"/>
    <dgm:cxn modelId="{A4ED3440-FFE6-4695-8539-601484DB182D}" type="presOf" srcId="{7870774E-9D0F-44F2-ABCC-1E166320DA4C}" destId="{ACD94A86-B04A-4BA4-9F3C-4AC0C911E12B}" srcOrd="0" destOrd="0" presId="urn:microsoft.com/office/officeart/2005/8/layout/lProcess3"/>
    <dgm:cxn modelId="{88FCC04E-1529-4955-91FC-0F116863959F}" srcId="{36778D56-793C-463A-B883-BCC53F5C6E3C}" destId="{7870774E-9D0F-44F2-ABCC-1E166320DA4C}" srcOrd="0" destOrd="0" parTransId="{E88C7B5F-01D3-4FDB-97BB-6A1537C31F85}" sibTransId="{A508FA69-7408-4C53-B07E-E63AAF9EF72A}"/>
    <dgm:cxn modelId="{A2AE6BF0-3D2A-4FD7-9175-91FEF6DBC11F}" type="presOf" srcId="{89B8F27B-D15B-46B8-801D-6937134F465D}" destId="{1C486C07-71E0-420C-AFD4-FA67BC395B8D}" srcOrd="0" destOrd="0" presId="urn:microsoft.com/office/officeart/2005/8/layout/lProcess3"/>
    <dgm:cxn modelId="{D76F6CF5-7D0A-451C-8809-6C12B11BF8BF}" srcId="{7870774E-9D0F-44F2-ABCC-1E166320DA4C}" destId="{83356752-A3CF-446F-B73F-7C61B2B1BF1F}" srcOrd="0" destOrd="0" parTransId="{B25E2F5E-E89A-4D8E-8B8C-7BA8E1C99CFA}" sibTransId="{4004BEF3-4F23-498F-A5D0-B37BC9E15599}"/>
    <dgm:cxn modelId="{0FCD06FC-6F8A-448E-81B8-54C2E85960D1}" srcId="{7870774E-9D0F-44F2-ABCC-1E166320DA4C}" destId="{89B8F27B-D15B-46B8-801D-6937134F465D}" srcOrd="1" destOrd="0" parTransId="{754ACD72-6E23-44D2-A57C-948AC1B51389}" sibTransId="{9F758518-2E18-4741-86CC-DACE168DC629}"/>
    <dgm:cxn modelId="{7A5C2CA6-FA74-4C79-9B5E-9644ADBC9C41}" type="presParOf" srcId="{B0E45E5D-5C02-4553-872E-CDD5DCEDFBDC}" destId="{DF18AD13-A5D7-4993-92C1-9809BDFB8F98}" srcOrd="0" destOrd="0" presId="urn:microsoft.com/office/officeart/2005/8/layout/lProcess3"/>
    <dgm:cxn modelId="{1F83F066-8214-4522-A405-7A9C8ECC74FE}" type="presParOf" srcId="{DF18AD13-A5D7-4993-92C1-9809BDFB8F98}" destId="{ACD94A86-B04A-4BA4-9F3C-4AC0C911E12B}" srcOrd="0" destOrd="0" presId="urn:microsoft.com/office/officeart/2005/8/layout/lProcess3"/>
    <dgm:cxn modelId="{5C82DDE7-3429-4B73-A6C1-AD76874D8837}" type="presParOf" srcId="{DF18AD13-A5D7-4993-92C1-9809BDFB8F98}" destId="{E122467C-A3B5-434F-8FF6-BF4EAFE5474D}" srcOrd="1" destOrd="0" presId="urn:microsoft.com/office/officeart/2005/8/layout/lProcess3"/>
    <dgm:cxn modelId="{3A957DC4-A7B1-4DC9-A8C8-8557C68685BA}" type="presParOf" srcId="{DF18AD13-A5D7-4993-92C1-9809BDFB8F98}" destId="{21E39EBD-8219-4C6E-9174-729AE9550818}" srcOrd="2" destOrd="0" presId="urn:microsoft.com/office/officeart/2005/8/layout/lProcess3"/>
    <dgm:cxn modelId="{1411506A-64A0-4C06-AAE3-2CA640784CA9}" type="presParOf" srcId="{DF18AD13-A5D7-4993-92C1-9809BDFB8F98}" destId="{BB234BFC-67ED-479A-B445-8EFB6C83CAB7}" srcOrd="3" destOrd="0" presId="urn:microsoft.com/office/officeart/2005/8/layout/lProcess3"/>
    <dgm:cxn modelId="{6B99B706-0364-420B-B036-835559067FCD}" type="presParOf" srcId="{DF18AD13-A5D7-4993-92C1-9809BDFB8F98}" destId="{1C486C07-71E0-420C-AFD4-FA67BC395B8D}" srcOrd="4" destOrd="0" presId="urn:microsoft.com/office/officeart/2005/8/layout/l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6778D56-793C-463A-B883-BCC53F5C6E3C}" type="doc">
      <dgm:prSet loTypeId="urn:microsoft.com/office/officeart/2005/8/layout/lProcess3" loCatId="process" qsTypeId="urn:microsoft.com/office/officeart/2005/8/quickstyle/simple1" qsCatId="simple" csTypeId="urn:microsoft.com/office/officeart/2005/8/colors/accent0_3" csCatId="mainScheme" phldr="1"/>
      <dgm:spPr/>
      <dgm:t>
        <a:bodyPr/>
        <a:lstStyle/>
        <a:p>
          <a:endParaRPr lang="es-MX"/>
        </a:p>
      </dgm:t>
    </dgm:pt>
    <dgm:pt modelId="{EF5C5CF0-91DF-4D32-893E-A1E0D7A1ACEC}">
      <dgm:prSet phldrT="[Texto]" phldr="0"/>
      <dgm:spPr/>
      <dgm:t>
        <a:bodyPr/>
        <a:lstStyle/>
        <a:p>
          <a:r>
            <a:rPr lang="es-MX" dirty="0"/>
            <a:t>Formular una queja</a:t>
          </a:r>
        </a:p>
      </dgm:t>
    </dgm:pt>
    <dgm:pt modelId="{D828BB27-54E6-401E-832C-D4E1141A4B75}" type="parTrans" cxnId="{3BB98564-C7D6-441E-8528-44EAC7D4440B}">
      <dgm:prSet/>
      <dgm:spPr/>
      <dgm:t>
        <a:bodyPr/>
        <a:lstStyle/>
        <a:p>
          <a:endParaRPr lang="es-MX"/>
        </a:p>
      </dgm:t>
    </dgm:pt>
    <dgm:pt modelId="{AF861096-C904-43E8-9499-EF32D4644E68}" type="sibTrans" cxnId="{3BB98564-C7D6-441E-8528-44EAC7D4440B}">
      <dgm:prSet/>
      <dgm:spPr/>
      <dgm:t>
        <a:bodyPr/>
        <a:lstStyle/>
        <a:p>
          <a:endParaRPr lang="es-MX"/>
        </a:p>
      </dgm:t>
    </dgm:pt>
    <dgm:pt modelId="{4A69CF25-3540-4637-A6BD-94888CC52573}">
      <dgm:prSet phldrT="[Texto]" phldr="0"/>
      <dgm:spPr/>
      <dgm:t>
        <a:bodyPr/>
        <a:lstStyle/>
        <a:p>
          <a:r>
            <a:rPr lang="es-MX" dirty="0"/>
            <a:t>Responder a una queja</a:t>
          </a:r>
        </a:p>
      </dgm:t>
    </dgm:pt>
    <dgm:pt modelId="{2F7FE881-3F2D-4E31-95AB-1598826FE62A}" type="parTrans" cxnId="{92164B55-850F-43B9-A641-E8E9C3732B01}">
      <dgm:prSet/>
      <dgm:spPr/>
      <dgm:t>
        <a:bodyPr/>
        <a:lstStyle/>
        <a:p>
          <a:endParaRPr lang="es-MX"/>
        </a:p>
      </dgm:t>
    </dgm:pt>
    <dgm:pt modelId="{63DA2B6B-1015-4E5F-97D3-C349C847AEDA}" type="sibTrans" cxnId="{92164B55-850F-43B9-A641-E8E9C3732B01}">
      <dgm:prSet/>
      <dgm:spPr/>
      <dgm:t>
        <a:bodyPr/>
        <a:lstStyle/>
        <a:p>
          <a:endParaRPr lang="es-MX"/>
        </a:p>
      </dgm:t>
    </dgm:pt>
    <dgm:pt modelId="{2A23E944-CAA6-40D2-A31E-427977CC12DE}">
      <dgm:prSet phldrT="[Texto]" phldr="0"/>
      <dgm:spPr/>
      <dgm:t>
        <a:bodyPr/>
        <a:lstStyle/>
        <a:p>
          <a:r>
            <a:rPr lang="es-MX" dirty="0"/>
            <a:t>Demostrar deportividad después de un juego</a:t>
          </a:r>
        </a:p>
      </dgm:t>
    </dgm:pt>
    <dgm:pt modelId="{A879AAB9-BE38-41E7-B76A-51675F9CD147}" type="parTrans" cxnId="{63CAF932-008F-46FF-8C83-885414F29287}">
      <dgm:prSet/>
      <dgm:spPr/>
      <dgm:t>
        <a:bodyPr/>
        <a:lstStyle/>
        <a:p>
          <a:endParaRPr lang="es-MX"/>
        </a:p>
      </dgm:t>
    </dgm:pt>
    <dgm:pt modelId="{3300BD42-C538-43AB-8491-4F2AB100E948}" type="sibTrans" cxnId="{63CAF932-008F-46FF-8C83-885414F29287}">
      <dgm:prSet/>
      <dgm:spPr/>
      <dgm:t>
        <a:bodyPr/>
        <a:lstStyle/>
        <a:p>
          <a:endParaRPr lang="es-MX"/>
        </a:p>
      </dgm:t>
    </dgm:pt>
    <dgm:pt modelId="{A1506B49-1F57-45BC-8C96-8EE79A2DAA9D}">
      <dgm:prSet phldrT="[Texto]" phldr="0"/>
      <dgm:spPr/>
      <dgm:t>
        <a:bodyPr/>
        <a:lstStyle/>
        <a:p>
          <a:r>
            <a:rPr lang="es-MX" dirty="0"/>
            <a:t>Resolver la vergüenza</a:t>
          </a:r>
        </a:p>
      </dgm:t>
    </dgm:pt>
    <dgm:pt modelId="{0365E1A2-76A3-433B-8664-E810FA0A7159}" type="parTrans" cxnId="{CC5692C4-8791-484B-B76E-51488E868750}">
      <dgm:prSet/>
      <dgm:spPr/>
      <dgm:t>
        <a:bodyPr/>
        <a:lstStyle/>
        <a:p>
          <a:endParaRPr lang="es-MX"/>
        </a:p>
      </dgm:t>
    </dgm:pt>
    <dgm:pt modelId="{657E303B-C4EC-4B86-B86E-4704FA18E179}" type="sibTrans" cxnId="{CC5692C4-8791-484B-B76E-51488E868750}">
      <dgm:prSet/>
      <dgm:spPr/>
      <dgm:t>
        <a:bodyPr/>
        <a:lstStyle/>
        <a:p>
          <a:endParaRPr lang="es-MX"/>
        </a:p>
      </dgm:t>
    </dgm:pt>
    <dgm:pt modelId="{ABF24758-5071-4B04-94BF-3D95AA2EBDC9}">
      <dgm:prSet phldrT="[Texto]" phldr="0"/>
      <dgm:spPr/>
      <dgm:t>
        <a:bodyPr/>
        <a:lstStyle/>
        <a:p>
          <a:r>
            <a:rPr lang="es-MX" dirty="0"/>
            <a:t>Arreglárselas cuando te dejan de lado</a:t>
          </a:r>
        </a:p>
      </dgm:t>
    </dgm:pt>
    <dgm:pt modelId="{67E8AFE7-9872-4FF2-AF02-2355F9AEA5FC}" type="parTrans" cxnId="{770518F4-601A-461E-98B3-6AB2A5E19081}">
      <dgm:prSet/>
      <dgm:spPr/>
      <dgm:t>
        <a:bodyPr/>
        <a:lstStyle/>
        <a:p>
          <a:endParaRPr lang="es-MX"/>
        </a:p>
      </dgm:t>
    </dgm:pt>
    <dgm:pt modelId="{E77FE000-4E65-45F4-8EFB-CF53548C6A21}" type="sibTrans" cxnId="{770518F4-601A-461E-98B3-6AB2A5E19081}">
      <dgm:prSet/>
      <dgm:spPr/>
      <dgm:t>
        <a:bodyPr/>
        <a:lstStyle/>
        <a:p>
          <a:endParaRPr lang="es-MX"/>
        </a:p>
      </dgm:t>
    </dgm:pt>
    <dgm:pt modelId="{DE521F26-82BA-42AE-80A5-6EC1282D6F03}">
      <dgm:prSet phldrT="[Texto]" phldr="0"/>
      <dgm:spPr/>
      <dgm:t>
        <a:bodyPr/>
        <a:lstStyle/>
        <a:p>
          <a:r>
            <a:rPr lang="es-MX" dirty="0"/>
            <a:t>Defender a un amigo</a:t>
          </a:r>
        </a:p>
      </dgm:t>
    </dgm:pt>
    <dgm:pt modelId="{18F40A05-872D-43AC-9E20-13C0A5359632}" type="parTrans" cxnId="{74F38C79-B597-49FA-867C-3BABD7857164}">
      <dgm:prSet/>
      <dgm:spPr/>
      <dgm:t>
        <a:bodyPr/>
        <a:lstStyle/>
        <a:p>
          <a:endParaRPr lang="es-MX"/>
        </a:p>
      </dgm:t>
    </dgm:pt>
    <dgm:pt modelId="{A17AA12F-C44F-43B4-B97F-F68827858D6D}" type="sibTrans" cxnId="{74F38C79-B597-49FA-867C-3BABD7857164}">
      <dgm:prSet/>
      <dgm:spPr/>
      <dgm:t>
        <a:bodyPr/>
        <a:lstStyle/>
        <a:p>
          <a:endParaRPr lang="es-MX"/>
        </a:p>
      </dgm:t>
    </dgm:pt>
    <dgm:pt modelId="{7870774E-9D0F-44F2-ABCC-1E166320DA4C}">
      <dgm:prSet phldrT="[Texto]" phldr="0"/>
      <dgm:spPr/>
      <dgm:t>
        <a:bodyPr/>
        <a:lstStyle/>
        <a:p>
          <a:r>
            <a:rPr lang="es-MX" dirty="0"/>
            <a:t>Responder a la persuasión</a:t>
          </a:r>
        </a:p>
      </dgm:t>
    </dgm:pt>
    <dgm:pt modelId="{E88C7B5F-01D3-4FDB-97BB-6A1537C31F85}" type="parTrans" cxnId="{88FCC04E-1529-4955-91FC-0F116863959F}">
      <dgm:prSet/>
      <dgm:spPr/>
      <dgm:t>
        <a:bodyPr/>
        <a:lstStyle/>
        <a:p>
          <a:endParaRPr lang="es-MX"/>
        </a:p>
      </dgm:t>
    </dgm:pt>
    <dgm:pt modelId="{A508FA69-7408-4C53-B07E-E63AAF9EF72A}" type="sibTrans" cxnId="{88FCC04E-1529-4955-91FC-0F116863959F}">
      <dgm:prSet/>
      <dgm:spPr/>
      <dgm:t>
        <a:bodyPr/>
        <a:lstStyle/>
        <a:p>
          <a:endParaRPr lang="es-MX"/>
        </a:p>
      </dgm:t>
    </dgm:pt>
    <dgm:pt modelId="{83356752-A3CF-446F-B73F-7C61B2B1BF1F}">
      <dgm:prSet phldrT="[Texto]" phldr="0"/>
      <dgm:spPr/>
      <dgm:t>
        <a:bodyPr/>
        <a:lstStyle/>
        <a:p>
          <a:r>
            <a:rPr lang="es-MX" dirty="0"/>
            <a:t>Responder al fracaso</a:t>
          </a:r>
        </a:p>
      </dgm:t>
    </dgm:pt>
    <dgm:pt modelId="{B25E2F5E-E89A-4D8E-8B8C-7BA8E1C99CFA}" type="parTrans" cxnId="{D76F6CF5-7D0A-451C-8809-6C12B11BF8BF}">
      <dgm:prSet/>
      <dgm:spPr/>
      <dgm:t>
        <a:bodyPr/>
        <a:lstStyle/>
        <a:p>
          <a:endParaRPr lang="es-MX"/>
        </a:p>
      </dgm:t>
    </dgm:pt>
    <dgm:pt modelId="{4004BEF3-4F23-498F-A5D0-B37BC9E15599}" type="sibTrans" cxnId="{D76F6CF5-7D0A-451C-8809-6C12B11BF8BF}">
      <dgm:prSet/>
      <dgm:spPr/>
      <dgm:t>
        <a:bodyPr/>
        <a:lstStyle/>
        <a:p>
          <a:endParaRPr lang="es-MX"/>
        </a:p>
      </dgm:t>
    </dgm:pt>
    <dgm:pt modelId="{89B8F27B-D15B-46B8-801D-6937134F465D}">
      <dgm:prSet phldrT="[Texto]" phldr="0" custT="1"/>
      <dgm:spPr/>
      <dgm:t>
        <a:bodyPr/>
        <a:lstStyle/>
        <a:p>
          <a:r>
            <a:rPr lang="es-MX" sz="2000" dirty="0"/>
            <a:t>Enfrentarse a los mensajes contradictorios</a:t>
          </a:r>
        </a:p>
      </dgm:t>
    </dgm:pt>
    <dgm:pt modelId="{754ACD72-6E23-44D2-A57C-948AC1B51389}" type="parTrans" cxnId="{0FCD06FC-6F8A-448E-81B8-54C2E85960D1}">
      <dgm:prSet/>
      <dgm:spPr/>
      <dgm:t>
        <a:bodyPr/>
        <a:lstStyle/>
        <a:p>
          <a:endParaRPr lang="es-MX"/>
        </a:p>
      </dgm:t>
    </dgm:pt>
    <dgm:pt modelId="{9F758518-2E18-4741-86CC-DACE168DC629}" type="sibTrans" cxnId="{0FCD06FC-6F8A-448E-81B8-54C2E85960D1}">
      <dgm:prSet/>
      <dgm:spPr/>
      <dgm:t>
        <a:bodyPr/>
        <a:lstStyle/>
        <a:p>
          <a:endParaRPr lang="es-MX"/>
        </a:p>
      </dgm:t>
    </dgm:pt>
    <dgm:pt modelId="{B0E45E5D-5C02-4553-872E-CDD5DCEDFBDC}" type="pres">
      <dgm:prSet presAssocID="{36778D56-793C-463A-B883-BCC53F5C6E3C}" presName="Name0" presStyleCnt="0">
        <dgm:presLayoutVars>
          <dgm:chPref val="3"/>
          <dgm:dir/>
          <dgm:animLvl val="lvl"/>
          <dgm:resizeHandles/>
        </dgm:presLayoutVars>
      </dgm:prSet>
      <dgm:spPr/>
    </dgm:pt>
    <dgm:pt modelId="{EE1704BE-5291-4167-BB47-01F652C245E0}" type="pres">
      <dgm:prSet presAssocID="{EF5C5CF0-91DF-4D32-893E-A1E0D7A1ACEC}" presName="horFlow" presStyleCnt="0"/>
      <dgm:spPr/>
    </dgm:pt>
    <dgm:pt modelId="{C3AF82EF-83EC-4A31-804F-6FE1BFBBA779}" type="pres">
      <dgm:prSet presAssocID="{EF5C5CF0-91DF-4D32-893E-A1E0D7A1ACEC}" presName="bigChev" presStyleLbl="node1" presStyleIdx="0" presStyleCnt="3"/>
      <dgm:spPr/>
    </dgm:pt>
    <dgm:pt modelId="{8BC2F7FC-24C7-4755-885F-DB5BB9C290A4}" type="pres">
      <dgm:prSet presAssocID="{2F7FE881-3F2D-4E31-95AB-1598826FE62A}" presName="parTrans" presStyleCnt="0"/>
      <dgm:spPr/>
    </dgm:pt>
    <dgm:pt modelId="{5F593CC2-9763-4FE8-ACE9-57CD4D0499F0}" type="pres">
      <dgm:prSet presAssocID="{4A69CF25-3540-4637-A6BD-94888CC52573}" presName="node" presStyleLbl="alignAccFollowNode1" presStyleIdx="0" presStyleCnt="6">
        <dgm:presLayoutVars>
          <dgm:bulletEnabled val="1"/>
        </dgm:presLayoutVars>
      </dgm:prSet>
      <dgm:spPr/>
    </dgm:pt>
    <dgm:pt modelId="{A1FD8E8B-3E47-4F6C-9825-504004F766CB}" type="pres">
      <dgm:prSet presAssocID="{63DA2B6B-1015-4E5F-97D3-C349C847AEDA}" presName="sibTrans" presStyleCnt="0"/>
      <dgm:spPr/>
    </dgm:pt>
    <dgm:pt modelId="{2B84A0B5-42EB-497D-A7B1-7ED2563C7F11}" type="pres">
      <dgm:prSet presAssocID="{2A23E944-CAA6-40D2-A31E-427977CC12DE}" presName="node" presStyleLbl="alignAccFollowNode1" presStyleIdx="1" presStyleCnt="6">
        <dgm:presLayoutVars>
          <dgm:bulletEnabled val="1"/>
        </dgm:presLayoutVars>
      </dgm:prSet>
      <dgm:spPr/>
    </dgm:pt>
    <dgm:pt modelId="{75E300D9-2275-4F1E-A3DA-13801ED7C2CB}" type="pres">
      <dgm:prSet presAssocID="{EF5C5CF0-91DF-4D32-893E-A1E0D7A1ACEC}" presName="vSp" presStyleCnt="0"/>
      <dgm:spPr/>
    </dgm:pt>
    <dgm:pt modelId="{DEC9A963-E9F7-4F47-8D53-24B3E0E74D41}" type="pres">
      <dgm:prSet presAssocID="{A1506B49-1F57-45BC-8C96-8EE79A2DAA9D}" presName="horFlow" presStyleCnt="0"/>
      <dgm:spPr/>
    </dgm:pt>
    <dgm:pt modelId="{B0C03610-D475-4182-9015-BF6F886F7A52}" type="pres">
      <dgm:prSet presAssocID="{A1506B49-1F57-45BC-8C96-8EE79A2DAA9D}" presName="bigChev" presStyleLbl="node1" presStyleIdx="1" presStyleCnt="3"/>
      <dgm:spPr/>
    </dgm:pt>
    <dgm:pt modelId="{840A79D1-6158-4083-8479-B6CC9F1F70FD}" type="pres">
      <dgm:prSet presAssocID="{67E8AFE7-9872-4FF2-AF02-2355F9AEA5FC}" presName="parTrans" presStyleCnt="0"/>
      <dgm:spPr/>
    </dgm:pt>
    <dgm:pt modelId="{FDF81549-2AB2-465A-9808-249DCED02555}" type="pres">
      <dgm:prSet presAssocID="{ABF24758-5071-4B04-94BF-3D95AA2EBDC9}" presName="node" presStyleLbl="alignAccFollowNode1" presStyleIdx="2" presStyleCnt="6">
        <dgm:presLayoutVars>
          <dgm:bulletEnabled val="1"/>
        </dgm:presLayoutVars>
      </dgm:prSet>
      <dgm:spPr/>
    </dgm:pt>
    <dgm:pt modelId="{894B1F5B-A2AD-46C9-A0C5-7BBF7415E438}" type="pres">
      <dgm:prSet presAssocID="{E77FE000-4E65-45F4-8EFB-CF53548C6A21}" presName="sibTrans" presStyleCnt="0"/>
      <dgm:spPr/>
    </dgm:pt>
    <dgm:pt modelId="{92526103-1DB4-41B5-8218-E54FDEAF72A5}" type="pres">
      <dgm:prSet presAssocID="{DE521F26-82BA-42AE-80A5-6EC1282D6F03}" presName="node" presStyleLbl="alignAccFollowNode1" presStyleIdx="3" presStyleCnt="6">
        <dgm:presLayoutVars>
          <dgm:bulletEnabled val="1"/>
        </dgm:presLayoutVars>
      </dgm:prSet>
      <dgm:spPr/>
    </dgm:pt>
    <dgm:pt modelId="{C42386F2-659B-46F1-ADED-D8FA6C37B9D8}" type="pres">
      <dgm:prSet presAssocID="{A1506B49-1F57-45BC-8C96-8EE79A2DAA9D}" presName="vSp" presStyleCnt="0"/>
      <dgm:spPr/>
    </dgm:pt>
    <dgm:pt modelId="{DF18AD13-A5D7-4993-92C1-9809BDFB8F98}" type="pres">
      <dgm:prSet presAssocID="{7870774E-9D0F-44F2-ABCC-1E166320DA4C}" presName="horFlow" presStyleCnt="0"/>
      <dgm:spPr/>
    </dgm:pt>
    <dgm:pt modelId="{ACD94A86-B04A-4BA4-9F3C-4AC0C911E12B}" type="pres">
      <dgm:prSet presAssocID="{7870774E-9D0F-44F2-ABCC-1E166320DA4C}" presName="bigChev" presStyleLbl="node1" presStyleIdx="2" presStyleCnt="3"/>
      <dgm:spPr/>
    </dgm:pt>
    <dgm:pt modelId="{E122467C-A3B5-434F-8FF6-BF4EAFE5474D}" type="pres">
      <dgm:prSet presAssocID="{B25E2F5E-E89A-4D8E-8B8C-7BA8E1C99CFA}" presName="parTrans" presStyleCnt="0"/>
      <dgm:spPr/>
    </dgm:pt>
    <dgm:pt modelId="{21E39EBD-8219-4C6E-9174-729AE9550818}" type="pres">
      <dgm:prSet presAssocID="{83356752-A3CF-446F-B73F-7C61B2B1BF1F}" presName="node" presStyleLbl="alignAccFollowNode1" presStyleIdx="4" presStyleCnt="6">
        <dgm:presLayoutVars>
          <dgm:bulletEnabled val="1"/>
        </dgm:presLayoutVars>
      </dgm:prSet>
      <dgm:spPr/>
    </dgm:pt>
    <dgm:pt modelId="{BB234BFC-67ED-479A-B445-8EFB6C83CAB7}" type="pres">
      <dgm:prSet presAssocID="{4004BEF3-4F23-498F-A5D0-B37BC9E15599}" presName="sibTrans" presStyleCnt="0"/>
      <dgm:spPr/>
    </dgm:pt>
    <dgm:pt modelId="{1C486C07-71E0-420C-AFD4-FA67BC395B8D}" type="pres">
      <dgm:prSet presAssocID="{89B8F27B-D15B-46B8-801D-6937134F465D}" presName="node" presStyleLbl="alignAccFollowNode1" presStyleIdx="5" presStyleCnt="6">
        <dgm:presLayoutVars>
          <dgm:bulletEnabled val="1"/>
        </dgm:presLayoutVars>
      </dgm:prSet>
      <dgm:spPr/>
    </dgm:pt>
  </dgm:ptLst>
  <dgm:cxnLst>
    <dgm:cxn modelId="{841C4002-9970-4C30-BB51-195190341CB7}" type="presOf" srcId="{36778D56-793C-463A-B883-BCC53F5C6E3C}" destId="{B0E45E5D-5C02-4553-872E-CDD5DCEDFBDC}" srcOrd="0" destOrd="0" presId="urn:microsoft.com/office/officeart/2005/8/layout/lProcess3"/>
    <dgm:cxn modelId="{78D2A219-A15D-4411-89D5-CE54DB5FFD9D}" type="presOf" srcId="{A1506B49-1F57-45BC-8C96-8EE79A2DAA9D}" destId="{B0C03610-D475-4182-9015-BF6F886F7A52}" srcOrd="0" destOrd="0" presId="urn:microsoft.com/office/officeart/2005/8/layout/lProcess3"/>
    <dgm:cxn modelId="{34EA3F1E-01B8-4243-A264-5084B190636A}" type="presOf" srcId="{83356752-A3CF-446F-B73F-7C61B2B1BF1F}" destId="{21E39EBD-8219-4C6E-9174-729AE9550818}" srcOrd="0" destOrd="0" presId="urn:microsoft.com/office/officeart/2005/8/layout/lProcess3"/>
    <dgm:cxn modelId="{63CAF932-008F-46FF-8C83-885414F29287}" srcId="{EF5C5CF0-91DF-4D32-893E-A1E0D7A1ACEC}" destId="{2A23E944-CAA6-40D2-A31E-427977CC12DE}" srcOrd="1" destOrd="0" parTransId="{A879AAB9-BE38-41E7-B76A-51675F9CD147}" sibTransId="{3300BD42-C538-43AB-8491-4F2AB100E948}"/>
    <dgm:cxn modelId="{A4ED3440-FFE6-4695-8539-601484DB182D}" type="presOf" srcId="{7870774E-9D0F-44F2-ABCC-1E166320DA4C}" destId="{ACD94A86-B04A-4BA4-9F3C-4AC0C911E12B}" srcOrd="0" destOrd="0" presId="urn:microsoft.com/office/officeart/2005/8/layout/lProcess3"/>
    <dgm:cxn modelId="{3BB98564-C7D6-441E-8528-44EAC7D4440B}" srcId="{36778D56-793C-463A-B883-BCC53F5C6E3C}" destId="{EF5C5CF0-91DF-4D32-893E-A1E0D7A1ACEC}" srcOrd="0" destOrd="0" parTransId="{D828BB27-54E6-401E-832C-D4E1141A4B75}" sibTransId="{AF861096-C904-43E8-9499-EF32D4644E68}"/>
    <dgm:cxn modelId="{8D80794D-5B0C-4130-A69F-76717ADBB1BC}" type="presOf" srcId="{EF5C5CF0-91DF-4D32-893E-A1E0D7A1ACEC}" destId="{C3AF82EF-83EC-4A31-804F-6FE1BFBBA779}" srcOrd="0" destOrd="0" presId="urn:microsoft.com/office/officeart/2005/8/layout/lProcess3"/>
    <dgm:cxn modelId="{88FCC04E-1529-4955-91FC-0F116863959F}" srcId="{36778D56-793C-463A-B883-BCC53F5C6E3C}" destId="{7870774E-9D0F-44F2-ABCC-1E166320DA4C}" srcOrd="2" destOrd="0" parTransId="{E88C7B5F-01D3-4FDB-97BB-6A1537C31F85}" sibTransId="{A508FA69-7408-4C53-B07E-E63AAF9EF72A}"/>
    <dgm:cxn modelId="{48D9E752-D903-4DCB-9E78-0814932CA6CC}" type="presOf" srcId="{2A23E944-CAA6-40D2-A31E-427977CC12DE}" destId="{2B84A0B5-42EB-497D-A7B1-7ED2563C7F11}" srcOrd="0" destOrd="0" presId="urn:microsoft.com/office/officeart/2005/8/layout/lProcess3"/>
    <dgm:cxn modelId="{7B83C074-C087-4F51-AE5A-336B37454EEC}" type="presOf" srcId="{DE521F26-82BA-42AE-80A5-6EC1282D6F03}" destId="{92526103-1DB4-41B5-8218-E54FDEAF72A5}" srcOrd="0" destOrd="0" presId="urn:microsoft.com/office/officeart/2005/8/layout/lProcess3"/>
    <dgm:cxn modelId="{92164B55-850F-43B9-A641-E8E9C3732B01}" srcId="{EF5C5CF0-91DF-4D32-893E-A1E0D7A1ACEC}" destId="{4A69CF25-3540-4637-A6BD-94888CC52573}" srcOrd="0" destOrd="0" parTransId="{2F7FE881-3F2D-4E31-95AB-1598826FE62A}" sibTransId="{63DA2B6B-1015-4E5F-97D3-C349C847AEDA}"/>
    <dgm:cxn modelId="{74F38C79-B597-49FA-867C-3BABD7857164}" srcId="{A1506B49-1F57-45BC-8C96-8EE79A2DAA9D}" destId="{DE521F26-82BA-42AE-80A5-6EC1282D6F03}" srcOrd="1" destOrd="0" parTransId="{18F40A05-872D-43AC-9E20-13C0A5359632}" sibTransId="{A17AA12F-C44F-43B4-B97F-F68827858D6D}"/>
    <dgm:cxn modelId="{CC5692C4-8791-484B-B76E-51488E868750}" srcId="{36778D56-793C-463A-B883-BCC53F5C6E3C}" destId="{A1506B49-1F57-45BC-8C96-8EE79A2DAA9D}" srcOrd="1" destOrd="0" parTransId="{0365E1A2-76A3-433B-8664-E810FA0A7159}" sibTransId="{657E303B-C4EC-4B86-B86E-4704FA18E179}"/>
    <dgm:cxn modelId="{C581DACD-D4FA-44C1-8BD2-1A5A5AD537D0}" type="presOf" srcId="{ABF24758-5071-4B04-94BF-3D95AA2EBDC9}" destId="{FDF81549-2AB2-465A-9808-249DCED02555}" srcOrd="0" destOrd="0" presId="urn:microsoft.com/office/officeart/2005/8/layout/lProcess3"/>
    <dgm:cxn modelId="{2D130BE0-9FEA-41FE-B662-6B9760F002A9}" type="presOf" srcId="{4A69CF25-3540-4637-A6BD-94888CC52573}" destId="{5F593CC2-9763-4FE8-ACE9-57CD4D0499F0}" srcOrd="0" destOrd="0" presId="urn:microsoft.com/office/officeart/2005/8/layout/lProcess3"/>
    <dgm:cxn modelId="{A2AE6BF0-3D2A-4FD7-9175-91FEF6DBC11F}" type="presOf" srcId="{89B8F27B-D15B-46B8-801D-6937134F465D}" destId="{1C486C07-71E0-420C-AFD4-FA67BC395B8D}" srcOrd="0" destOrd="0" presId="urn:microsoft.com/office/officeart/2005/8/layout/lProcess3"/>
    <dgm:cxn modelId="{770518F4-601A-461E-98B3-6AB2A5E19081}" srcId="{A1506B49-1F57-45BC-8C96-8EE79A2DAA9D}" destId="{ABF24758-5071-4B04-94BF-3D95AA2EBDC9}" srcOrd="0" destOrd="0" parTransId="{67E8AFE7-9872-4FF2-AF02-2355F9AEA5FC}" sibTransId="{E77FE000-4E65-45F4-8EFB-CF53548C6A21}"/>
    <dgm:cxn modelId="{D76F6CF5-7D0A-451C-8809-6C12B11BF8BF}" srcId="{7870774E-9D0F-44F2-ABCC-1E166320DA4C}" destId="{83356752-A3CF-446F-B73F-7C61B2B1BF1F}" srcOrd="0" destOrd="0" parTransId="{B25E2F5E-E89A-4D8E-8B8C-7BA8E1C99CFA}" sibTransId="{4004BEF3-4F23-498F-A5D0-B37BC9E15599}"/>
    <dgm:cxn modelId="{0FCD06FC-6F8A-448E-81B8-54C2E85960D1}" srcId="{7870774E-9D0F-44F2-ABCC-1E166320DA4C}" destId="{89B8F27B-D15B-46B8-801D-6937134F465D}" srcOrd="1" destOrd="0" parTransId="{754ACD72-6E23-44D2-A57C-948AC1B51389}" sibTransId="{9F758518-2E18-4741-86CC-DACE168DC629}"/>
    <dgm:cxn modelId="{F7B05C34-1D75-444E-ADA8-CAA0EE3F63C0}" type="presParOf" srcId="{B0E45E5D-5C02-4553-872E-CDD5DCEDFBDC}" destId="{EE1704BE-5291-4167-BB47-01F652C245E0}" srcOrd="0" destOrd="0" presId="urn:microsoft.com/office/officeart/2005/8/layout/lProcess3"/>
    <dgm:cxn modelId="{CC8BAD7A-FC78-413C-9E09-69D1A0739E07}" type="presParOf" srcId="{EE1704BE-5291-4167-BB47-01F652C245E0}" destId="{C3AF82EF-83EC-4A31-804F-6FE1BFBBA779}" srcOrd="0" destOrd="0" presId="urn:microsoft.com/office/officeart/2005/8/layout/lProcess3"/>
    <dgm:cxn modelId="{74DACD45-18DE-4743-BF9D-F9A30E33F2BD}" type="presParOf" srcId="{EE1704BE-5291-4167-BB47-01F652C245E0}" destId="{8BC2F7FC-24C7-4755-885F-DB5BB9C290A4}" srcOrd="1" destOrd="0" presId="urn:microsoft.com/office/officeart/2005/8/layout/lProcess3"/>
    <dgm:cxn modelId="{460053E8-E669-4410-BC94-85E79ABDF6E8}" type="presParOf" srcId="{EE1704BE-5291-4167-BB47-01F652C245E0}" destId="{5F593CC2-9763-4FE8-ACE9-57CD4D0499F0}" srcOrd="2" destOrd="0" presId="urn:microsoft.com/office/officeart/2005/8/layout/lProcess3"/>
    <dgm:cxn modelId="{DA5A3038-CFCE-471A-860F-9A9747A5CD80}" type="presParOf" srcId="{EE1704BE-5291-4167-BB47-01F652C245E0}" destId="{A1FD8E8B-3E47-4F6C-9825-504004F766CB}" srcOrd="3" destOrd="0" presId="urn:microsoft.com/office/officeart/2005/8/layout/lProcess3"/>
    <dgm:cxn modelId="{F18CF0CB-46B7-43F6-A6F0-719A7B9F096F}" type="presParOf" srcId="{EE1704BE-5291-4167-BB47-01F652C245E0}" destId="{2B84A0B5-42EB-497D-A7B1-7ED2563C7F11}" srcOrd="4" destOrd="0" presId="urn:microsoft.com/office/officeart/2005/8/layout/lProcess3"/>
    <dgm:cxn modelId="{CD26048C-79B1-44EF-8AD0-17141A39050D}" type="presParOf" srcId="{B0E45E5D-5C02-4553-872E-CDD5DCEDFBDC}" destId="{75E300D9-2275-4F1E-A3DA-13801ED7C2CB}" srcOrd="1" destOrd="0" presId="urn:microsoft.com/office/officeart/2005/8/layout/lProcess3"/>
    <dgm:cxn modelId="{31AE2EEC-FDC7-46C0-91B9-8AE8C11DD371}" type="presParOf" srcId="{B0E45E5D-5C02-4553-872E-CDD5DCEDFBDC}" destId="{DEC9A963-E9F7-4F47-8D53-24B3E0E74D41}" srcOrd="2" destOrd="0" presId="urn:microsoft.com/office/officeart/2005/8/layout/lProcess3"/>
    <dgm:cxn modelId="{14FE1695-9E72-4ACF-AF17-69B2F5EECD2E}" type="presParOf" srcId="{DEC9A963-E9F7-4F47-8D53-24B3E0E74D41}" destId="{B0C03610-D475-4182-9015-BF6F886F7A52}" srcOrd="0" destOrd="0" presId="urn:microsoft.com/office/officeart/2005/8/layout/lProcess3"/>
    <dgm:cxn modelId="{D0FAD200-6845-4D2E-A0E6-547D31D34595}" type="presParOf" srcId="{DEC9A963-E9F7-4F47-8D53-24B3E0E74D41}" destId="{840A79D1-6158-4083-8479-B6CC9F1F70FD}" srcOrd="1" destOrd="0" presId="urn:microsoft.com/office/officeart/2005/8/layout/lProcess3"/>
    <dgm:cxn modelId="{90355FBC-43FF-474C-8A99-CDE96102A3BB}" type="presParOf" srcId="{DEC9A963-E9F7-4F47-8D53-24B3E0E74D41}" destId="{FDF81549-2AB2-465A-9808-249DCED02555}" srcOrd="2" destOrd="0" presId="urn:microsoft.com/office/officeart/2005/8/layout/lProcess3"/>
    <dgm:cxn modelId="{5F7F52DB-6AB4-4F83-B363-DBF22CD99D78}" type="presParOf" srcId="{DEC9A963-E9F7-4F47-8D53-24B3E0E74D41}" destId="{894B1F5B-A2AD-46C9-A0C5-7BBF7415E438}" srcOrd="3" destOrd="0" presId="urn:microsoft.com/office/officeart/2005/8/layout/lProcess3"/>
    <dgm:cxn modelId="{83B21733-7BAE-406E-A5BC-FD9915AE9F86}" type="presParOf" srcId="{DEC9A963-E9F7-4F47-8D53-24B3E0E74D41}" destId="{92526103-1DB4-41B5-8218-E54FDEAF72A5}" srcOrd="4" destOrd="0" presId="urn:microsoft.com/office/officeart/2005/8/layout/lProcess3"/>
    <dgm:cxn modelId="{414F6D79-A7FF-4FAA-9FD3-AAE09FAFF18A}" type="presParOf" srcId="{B0E45E5D-5C02-4553-872E-CDD5DCEDFBDC}" destId="{C42386F2-659B-46F1-ADED-D8FA6C37B9D8}" srcOrd="3" destOrd="0" presId="urn:microsoft.com/office/officeart/2005/8/layout/lProcess3"/>
    <dgm:cxn modelId="{7A5C2CA6-FA74-4C79-9B5E-9644ADBC9C41}" type="presParOf" srcId="{B0E45E5D-5C02-4553-872E-CDD5DCEDFBDC}" destId="{DF18AD13-A5D7-4993-92C1-9809BDFB8F98}" srcOrd="4" destOrd="0" presId="urn:microsoft.com/office/officeart/2005/8/layout/lProcess3"/>
    <dgm:cxn modelId="{1F83F066-8214-4522-A405-7A9C8ECC74FE}" type="presParOf" srcId="{DF18AD13-A5D7-4993-92C1-9809BDFB8F98}" destId="{ACD94A86-B04A-4BA4-9F3C-4AC0C911E12B}" srcOrd="0" destOrd="0" presId="urn:microsoft.com/office/officeart/2005/8/layout/lProcess3"/>
    <dgm:cxn modelId="{5C82DDE7-3429-4B73-A6C1-AD76874D8837}" type="presParOf" srcId="{DF18AD13-A5D7-4993-92C1-9809BDFB8F98}" destId="{E122467C-A3B5-434F-8FF6-BF4EAFE5474D}" srcOrd="1" destOrd="0" presId="urn:microsoft.com/office/officeart/2005/8/layout/lProcess3"/>
    <dgm:cxn modelId="{3A957DC4-A7B1-4DC9-A8C8-8557C68685BA}" type="presParOf" srcId="{DF18AD13-A5D7-4993-92C1-9809BDFB8F98}" destId="{21E39EBD-8219-4C6E-9174-729AE9550818}" srcOrd="2" destOrd="0" presId="urn:microsoft.com/office/officeart/2005/8/layout/lProcess3"/>
    <dgm:cxn modelId="{1411506A-64A0-4C06-AAE3-2CA640784CA9}" type="presParOf" srcId="{DF18AD13-A5D7-4993-92C1-9809BDFB8F98}" destId="{BB234BFC-67ED-479A-B445-8EFB6C83CAB7}" srcOrd="3" destOrd="0" presId="urn:microsoft.com/office/officeart/2005/8/layout/lProcess3"/>
    <dgm:cxn modelId="{6B99B706-0364-420B-B036-835559067FCD}" type="presParOf" srcId="{DF18AD13-A5D7-4993-92C1-9809BDFB8F98}" destId="{1C486C07-71E0-420C-AFD4-FA67BC395B8D}" srcOrd="4" destOrd="0" presId="urn:microsoft.com/office/officeart/2005/8/layout/l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6778D56-793C-463A-B883-BCC53F5C6E3C}" type="doc">
      <dgm:prSet loTypeId="urn:microsoft.com/office/officeart/2005/8/layout/lProcess3" loCatId="process" qsTypeId="urn:microsoft.com/office/officeart/2005/8/quickstyle/simple1" qsCatId="simple" csTypeId="urn:microsoft.com/office/officeart/2005/8/colors/accent0_3" csCatId="mainScheme" phldr="1"/>
      <dgm:spPr/>
      <dgm:t>
        <a:bodyPr/>
        <a:lstStyle/>
        <a:p>
          <a:endParaRPr lang="es-MX"/>
        </a:p>
      </dgm:t>
    </dgm:pt>
    <dgm:pt modelId="{EF5C5CF0-91DF-4D32-893E-A1E0D7A1ACEC}">
      <dgm:prSet phldrT="[Texto]" phldr="0"/>
      <dgm:spPr/>
      <dgm:t>
        <a:bodyPr/>
        <a:lstStyle/>
        <a:p>
          <a:r>
            <a:rPr lang="es-MX" dirty="0"/>
            <a:t>Responder a una acusación</a:t>
          </a:r>
        </a:p>
      </dgm:t>
    </dgm:pt>
    <dgm:pt modelId="{D828BB27-54E6-401E-832C-D4E1141A4B75}" type="parTrans" cxnId="{3BB98564-C7D6-441E-8528-44EAC7D4440B}">
      <dgm:prSet/>
      <dgm:spPr/>
      <dgm:t>
        <a:bodyPr/>
        <a:lstStyle/>
        <a:p>
          <a:endParaRPr lang="es-MX"/>
        </a:p>
      </dgm:t>
    </dgm:pt>
    <dgm:pt modelId="{AF861096-C904-43E8-9499-EF32D4644E68}" type="sibTrans" cxnId="{3BB98564-C7D6-441E-8528-44EAC7D4440B}">
      <dgm:prSet/>
      <dgm:spPr/>
      <dgm:t>
        <a:bodyPr/>
        <a:lstStyle/>
        <a:p>
          <a:endParaRPr lang="es-MX"/>
        </a:p>
      </dgm:t>
    </dgm:pt>
    <dgm:pt modelId="{A1506B49-1F57-45BC-8C96-8EE79A2DAA9D}">
      <dgm:prSet phldrT="[Texto]" phldr="0"/>
      <dgm:spPr/>
      <dgm:t>
        <a:bodyPr/>
        <a:lstStyle/>
        <a:p>
          <a:r>
            <a:rPr lang="es-MX" dirty="0"/>
            <a:t>Prepararse para una conversación difícil</a:t>
          </a:r>
        </a:p>
      </dgm:t>
    </dgm:pt>
    <dgm:pt modelId="{0365E1A2-76A3-433B-8664-E810FA0A7159}" type="parTrans" cxnId="{CC5692C4-8791-484B-B76E-51488E868750}">
      <dgm:prSet/>
      <dgm:spPr/>
      <dgm:t>
        <a:bodyPr/>
        <a:lstStyle/>
        <a:p>
          <a:endParaRPr lang="es-MX"/>
        </a:p>
      </dgm:t>
    </dgm:pt>
    <dgm:pt modelId="{657E303B-C4EC-4B86-B86E-4704FA18E179}" type="sibTrans" cxnId="{CC5692C4-8791-484B-B76E-51488E868750}">
      <dgm:prSet/>
      <dgm:spPr/>
      <dgm:t>
        <a:bodyPr/>
        <a:lstStyle/>
        <a:p>
          <a:endParaRPr lang="es-MX"/>
        </a:p>
      </dgm:t>
    </dgm:pt>
    <dgm:pt modelId="{7870774E-9D0F-44F2-ABCC-1E166320DA4C}">
      <dgm:prSet phldrT="[Texto]" phldr="0"/>
      <dgm:spPr/>
      <dgm:t>
        <a:bodyPr/>
        <a:lstStyle/>
        <a:p>
          <a:r>
            <a:rPr lang="es-MX" dirty="0"/>
            <a:t>Hacer frente a las presiones del grupo</a:t>
          </a:r>
        </a:p>
      </dgm:t>
    </dgm:pt>
    <dgm:pt modelId="{E88C7B5F-01D3-4FDB-97BB-6A1537C31F85}" type="parTrans" cxnId="{88FCC04E-1529-4955-91FC-0F116863959F}">
      <dgm:prSet/>
      <dgm:spPr/>
      <dgm:t>
        <a:bodyPr/>
        <a:lstStyle/>
        <a:p>
          <a:endParaRPr lang="es-MX"/>
        </a:p>
      </dgm:t>
    </dgm:pt>
    <dgm:pt modelId="{A508FA69-7408-4C53-B07E-E63AAF9EF72A}" type="sibTrans" cxnId="{88FCC04E-1529-4955-91FC-0F116863959F}">
      <dgm:prSet/>
      <dgm:spPr/>
      <dgm:t>
        <a:bodyPr/>
        <a:lstStyle/>
        <a:p>
          <a:endParaRPr lang="es-MX"/>
        </a:p>
      </dgm:t>
    </dgm:pt>
    <dgm:pt modelId="{B0E45E5D-5C02-4553-872E-CDD5DCEDFBDC}" type="pres">
      <dgm:prSet presAssocID="{36778D56-793C-463A-B883-BCC53F5C6E3C}" presName="Name0" presStyleCnt="0">
        <dgm:presLayoutVars>
          <dgm:chPref val="3"/>
          <dgm:dir/>
          <dgm:animLvl val="lvl"/>
          <dgm:resizeHandles/>
        </dgm:presLayoutVars>
      </dgm:prSet>
      <dgm:spPr/>
    </dgm:pt>
    <dgm:pt modelId="{EE1704BE-5291-4167-BB47-01F652C245E0}" type="pres">
      <dgm:prSet presAssocID="{EF5C5CF0-91DF-4D32-893E-A1E0D7A1ACEC}" presName="horFlow" presStyleCnt="0"/>
      <dgm:spPr/>
    </dgm:pt>
    <dgm:pt modelId="{C3AF82EF-83EC-4A31-804F-6FE1BFBBA779}" type="pres">
      <dgm:prSet presAssocID="{EF5C5CF0-91DF-4D32-893E-A1E0D7A1ACEC}" presName="bigChev" presStyleLbl="node1" presStyleIdx="0" presStyleCnt="3"/>
      <dgm:spPr/>
    </dgm:pt>
    <dgm:pt modelId="{75E300D9-2275-4F1E-A3DA-13801ED7C2CB}" type="pres">
      <dgm:prSet presAssocID="{EF5C5CF0-91DF-4D32-893E-A1E0D7A1ACEC}" presName="vSp" presStyleCnt="0"/>
      <dgm:spPr/>
    </dgm:pt>
    <dgm:pt modelId="{DEC9A963-E9F7-4F47-8D53-24B3E0E74D41}" type="pres">
      <dgm:prSet presAssocID="{A1506B49-1F57-45BC-8C96-8EE79A2DAA9D}" presName="horFlow" presStyleCnt="0"/>
      <dgm:spPr/>
    </dgm:pt>
    <dgm:pt modelId="{B0C03610-D475-4182-9015-BF6F886F7A52}" type="pres">
      <dgm:prSet presAssocID="{A1506B49-1F57-45BC-8C96-8EE79A2DAA9D}" presName="bigChev" presStyleLbl="node1" presStyleIdx="1" presStyleCnt="3"/>
      <dgm:spPr/>
    </dgm:pt>
    <dgm:pt modelId="{C42386F2-659B-46F1-ADED-D8FA6C37B9D8}" type="pres">
      <dgm:prSet presAssocID="{A1506B49-1F57-45BC-8C96-8EE79A2DAA9D}" presName="vSp" presStyleCnt="0"/>
      <dgm:spPr/>
    </dgm:pt>
    <dgm:pt modelId="{DF18AD13-A5D7-4993-92C1-9809BDFB8F98}" type="pres">
      <dgm:prSet presAssocID="{7870774E-9D0F-44F2-ABCC-1E166320DA4C}" presName="horFlow" presStyleCnt="0"/>
      <dgm:spPr/>
    </dgm:pt>
    <dgm:pt modelId="{ACD94A86-B04A-4BA4-9F3C-4AC0C911E12B}" type="pres">
      <dgm:prSet presAssocID="{7870774E-9D0F-44F2-ABCC-1E166320DA4C}" presName="bigChev" presStyleLbl="node1" presStyleIdx="2" presStyleCnt="3"/>
      <dgm:spPr/>
    </dgm:pt>
  </dgm:ptLst>
  <dgm:cxnLst>
    <dgm:cxn modelId="{841C4002-9970-4C30-BB51-195190341CB7}" type="presOf" srcId="{36778D56-793C-463A-B883-BCC53F5C6E3C}" destId="{B0E45E5D-5C02-4553-872E-CDD5DCEDFBDC}" srcOrd="0" destOrd="0" presId="urn:microsoft.com/office/officeart/2005/8/layout/lProcess3"/>
    <dgm:cxn modelId="{78D2A219-A15D-4411-89D5-CE54DB5FFD9D}" type="presOf" srcId="{A1506B49-1F57-45BC-8C96-8EE79A2DAA9D}" destId="{B0C03610-D475-4182-9015-BF6F886F7A52}" srcOrd="0" destOrd="0" presId="urn:microsoft.com/office/officeart/2005/8/layout/lProcess3"/>
    <dgm:cxn modelId="{A4ED3440-FFE6-4695-8539-601484DB182D}" type="presOf" srcId="{7870774E-9D0F-44F2-ABCC-1E166320DA4C}" destId="{ACD94A86-B04A-4BA4-9F3C-4AC0C911E12B}" srcOrd="0" destOrd="0" presId="urn:microsoft.com/office/officeart/2005/8/layout/lProcess3"/>
    <dgm:cxn modelId="{3BB98564-C7D6-441E-8528-44EAC7D4440B}" srcId="{36778D56-793C-463A-B883-BCC53F5C6E3C}" destId="{EF5C5CF0-91DF-4D32-893E-A1E0D7A1ACEC}" srcOrd="0" destOrd="0" parTransId="{D828BB27-54E6-401E-832C-D4E1141A4B75}" sibTransId="{AF861096-C904-43E8-9499-EF32D4644E68}"/>
    <dgm:cxn modelId="{8D80794D-5B0C-4130-A69F-76717ADBB1BC}" type="presOf" srcId="{EF5C5CF0-91DF-4D32-893E-A1E0D7A1ACEC}" destId="{C3AF82EF-83EC-4A31-804F-6FE1BFBBA779}" srcOrd="0" destOrd="0" presId="urn:microsoft.com/office/officeart/2005/8/layout/lProcess3"/>
    <dgm:cxn modelId="{88FCC04E-1529-4955-91FC-0F116863959F}" srcId="{36778D56-793C-463A-B883-BCC53F5C6E3C}" destId="{7870774E-9D0F-44F2-ABCC-1E166320DA4C}" srcOrd="2" destOrd="0" parTransId="{E88C7B5F-01D3-4FDB-97BB-6A1537C31F85}" sibTransId="{A508FA69-7408-4C53-B07E-E63AAF9EF72A}"/>
    <dgm:cxn modelId="{CC5692C4-8791-484B-B76E-51488E868750}" srcId="{36778D56-793C-463A-B883-BCC53F5C6E3C}" destId="{A1506B49-1F57-45BC-8C96-8EE79A2DAA9D}" srcOrd="1" destOrd="0" parTransId="{0365E1A2-76A3-433B-8664-E810FA0A7159}" sibTransId="{657E303B-C4EC-4B86-B86E-4704FA18E179}"/>
    <dgm:cxn modelId="{F7B05C34-1D75-444E-ADA8-CAA0EE3F63C0}" type="presParOf" srcId="{B0E45E5D-5C02-4553-872E-CDD5DCEDFBDC}" destId="{EE1704BE-5291-4167-BB47-01F652C245E0}" srcOrd="0" destOrd="0" presId="urn:microsoft.com/office/officeart/2005/8/layout/lProcess3"/>
    <dgm:cxn modelId="{CC8BAD7A-FC78-413C-9E09-69D1A0739E07}" type="presParOf" srcId="{EE1704BE-5291-4167-BB47-01F652C245E0}" destId="{C3AF82EF-83EC-4A31-804F-6FE1BFBBA779}" srcOrd="0" destOrd="0" presId="urn:microsoft.com/office/officeart/2005/8/layout/lProcess3"/>
    <dgm:cxn modelId="{CD26048C-79B1-44EF-8AD0-17141A39050D}" type="presParOf" srcId="{B0E45E5D-5C02-4553-872E-CDD5DCEDFBDC}" destId="{75E300D9-2275-4F1E-A3DA-13801ED7C2CB}" srcOrd="1" destOrd="0" presId="urn:microsoft.com/office/officeart/2005/8/layout/lProcess3"/>
    <dgm:cxn modelId="{31AE2EEC-FDC7-46C0-91B9-8AE8C11DD371}" type="presParOf" srcId="{B0E45E5D-5C02-4553-872E-CDD5DCEDFBDC}" destId="{DEC9A963-E9F7-4F47-8D53-24B3E0E74D41}" srcOrd="2" destOrd="0" presId="urn:microsoft.com/office/officeart/2005/8/layout/lProcess3"/>
    <dgm:cxn modelId="{14FE1695-9E72-4ACF-AF17-69B2F5EECD2E}" type="presParOf" srcId="{DEC9A963-E9F7-4F47-8D53-24B3E0E74D41}" destId="{B0C03610-D475-4182-9015-BF6F886F7A52}" srcOrd="0" destOrd="0" presId="urn:microsoft.com/office/officeart/2005/8/layout/lProcess3"/>
    <dgm:cxn modelId="{414F6D79-A7FF-4FAA-9FD3-AAE09FAFF18A}" type="presParOf" srcId="{B0E45E5D-5C02-4553-872E-CDD5DCEDFBDC}" destId="{C42386F2-659B-46F1-ADED-D8FA6C37B9D8}" srcOrd="3" destOrd="0" presId="urn:microsoft.com/office/officeart/2005/8/layout/lProcess3"/>
    <dgm:cxn modelId="{7A5C2CA6-FA74-4C79-9B5E-9644ADBC9C41}" type="presParOf" srcId="{B0E45E5D-5C02-4553-872E-CDD5DCEDFBDC}" destId="{DF18AD13-A5D7-4993-92C1-9809BDFB8F98}" srcOrd="4" destOrd="0" presId="urn:microsoft.com/office/officeart/2005/8/layout/lProcess3"/>
    <dgm:cxn modelId="{1F83F066-8214-4522-A405-7A9C8ECC74FE}" type="presParOf" srcId="{DF18AD13-A5D7-4993-92C1-9809BDFB8F98}" destId="{ACD94A86-B04A-4BA4-9F3C-4AC0C911E12B}" srcOrd="0" destOrd="0" presId="urn:microsoft.com/office/officeart/2005/8/layout/l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6778D56-793C-463A-B883-BCC53F5C6E3C}" type="doc">
      <dgm:prSet loTypeId="urn:microsoft.com/office/officeart/2005/8/layout/lProcess3" loCatId="process" qsTypeId="urn:microsoft.com/office/officeart/2005/8/quickstyle/simple1" qsCatId="simple" csTypeId="urn:microsoft.com/office/officeart/2005/8/colors/colorful5" csCatId="colorful" phldr="1"/>
      <dgm:spPr/>
      <dgm:t>
        <a:bodyPr/>
        <a:lstStyle/>
        <a:p>
          <a:endParaRPr lang="es-MX"/>
        </a:p>
      </dgm:t>
    </dgm:pt>
    <dgm:pt modelId="{EF5C5CF0-91DF-4D32-893E-A1E0D7A1ACEC}">
      <dgm:prSet phldrT="[Texto]" phldr="0"/>
      <dgm:spPr/>
      <dgm:t>
        <a:bodyPr/>
        <a:lstStyle/>
        <a:p>
          <a:r>
            <a:rPr lang="es-MX" dirty="0"/>
            <a:t>Tomar decisiones realistas</a:t>
          </a:r>
        </a:p>
      </dgm:t>
    </dgm:pt>
    <dgm:pt modelId="{D828BB27-54E6-401E-832C-D4E1141A4B75}" type="parTrans" cxnId="{3BB98564-C7D6-441E-8528-44EAC7D4440B}">
      <dgm:prSet/>
      <dgm:spPr/>
      <dgm:t>
        <a:bodyPr/>
        <a:lstStyle/>
        <a:p>
          <a:endParaRPr lang="es-MX"/>
        </a:p>
      </dgm:t>
    </dgm:pt>
    <dgm:pt modelId="{AF861096-C904-43E8-9499-EF32D4644E68}" type="sibTrans" cxnId="{3BB98564-C7D6-441E-8528-44EAC7D4440B}">
      <dgm:prSet/>
      <dgm:spPr/>
      <dgm:t>
        <a:bodyPr/>
        <a:lstStyle/>
        <a:p>
          <a:endParaRPr lang="es-MX"/>
        </a:p>
      </dgm:t>
    </dgm:pt>
    <dgm:pt modelId="{4A69CF25-3540-4637-A6BD-94888CC52573}">
      <dgm:prSet phldrT="[Texto]" phldr="0"/>
      <dgm:spPr/>
      <dgm:t>
        <a:bodyPr/>
        <a:lstStyle/>
        <a:p>
          <a:r>
            <a:rPr lang="es-MX" dirty="0"/>
            <a:t>Discernir sobre la causa de un problema</a:t>
          </a:r>
        </a:p>
      </dgm:t>
    </dgm:pt>
    <dgm:pt modelId="{2F7FE881-3F2D-4E31-95AB-1598826FE62A}" type="parTrans" cxnId="{92164B55-850F-43B9-A641-E8E9C3732B01}">
      <dgm:prSet/>
      <dgm:spPr/>
      <dgm:t>
        <a:bodyPr/>
        <a:lstStyle/>
        <a:p>
          <a:endParaRPr lang="es-MX"/>
        </a:p>
      </dgm:t>
    </dgm:pt>
    <dgm:pt modelId="{63DA2B6B-1015-4E5F-97D3-C349C847AEDA}" type="sibTrans" cxnId="{92164B55-850F-43B9-A641-E8E9C3732B01}">
      <dgm:prSet/>
      <dgm:spPr/>
      <dgm:t>
        <a:bodyPr/>
        <a:lstStyle/>
        <a:p>
          <a:endParaRPr lang="es-MX"/>
        </a:p>
      </dgm:t>
    </dgm:pt>
    <dgm:pt modelId="{2A23E944-CAA6-40D2-A31E-427977CC12DE}">
      <dgm:prSet phldrT="[Texto]" phldr="0"/>
      <dgm:spPr/>
      <dgm:t>
        <a:bodyPr/>
        <a:lstStyle/>
        <a:p>
          <a:r>
            <a:rPr lang="es-MX" dirty="0"/>
            <a:t>Establecer un objetivo</a:t>
          </a:r>
        </a:p>
      </dgm:t>
    </dgm:pt>
    <dgm:pt modelId="{A879AAB9-BE38-41E7-B76A-51675F9CD147}" type="parTrans" cxnId="{63CAF932-008F-46FF-8C83-885414F29287}">
      <dgm:prSet/>
      <dgm:spPr/>
      <dgm:t>
        <a:bodyPr/>
        <a:lstStyle/>
        <a:p>
          <a:endParaRPr lang="es-MX"/>
        </a:p>
      </dgm:t>
    </dgm:pt>
    <dgm:pt modelId="{3300BD42-C538-43AB-8491-4F2AB100E948}" type="sibTrans" cxnId="{63CAF932-008F-46FF-8C83-885414F29287}">
      <dgm:prSet/>
      <dgm:spPr/>
      <dgm:t>
        <a:bodyPr/>
        <a:lstStyle/>
        <a:p>
          <a:endParaRPr lang="es-MX"/>
        </a:p>
      </dgm:t>
    </dgm:pt>
    <dgm:pt modelId="{A1506B49-1F57-45BC-8C96-8EE79A2DAA9D}">
      <dgm:prSet phldrT="[Texto]" phldr="0"/>
      <dgm:spPr/>
      <dgm:t>
        <a:bodyPr/>
        <a:lstStyle/>
        <a:p>
          <a:r>
            <a:rPr lang="es-MX" dirty="0"/>
            <a:t>Determinar las propias habilidades</a:t>
          </a:r>
        </a:p>
      </dgm:t>
    </dgm:pt>
    <dgm:pt modelId="{0365E1A2-76A3-433B-8664-E810FA0A7159}" type="parTrans" cxnId="{CC5692C4-8791-484B-B76E-51488E868750}">
      <dgm:prSet/>
      <dgm:spPr/>
      <dgm:t>
        <a:bodyPr/>
        <a:lstStyle/>
        <a:p>
          <a:endParaRPr lang="es-MX"/>
        </a:p>
      </dgm:t>
    </dgm:pt>
    <dgm:pt modelId="{657E303B-C4EC-4B86-B86E-4704FA18E179}" type="sibTrans" cxnId="{CC5692C4-8791-484B-B76E-51488E868750}">
      <dgm:prSet/>
      <dgm:spPr/>
      <dgm:t>
        <a:bodyPr/>
        <a:lstStyle/>
        <a:p>
          <a:endParaRPr lang="es-MX"/>
        </a:p>
      </dgm:t>
    </dgm:pt>
    <dgm:pt modelId="{ABF24758-5071-4B04-94BF-3D95AA2EBDC9}">
      <dgm:prSet phldrT="[Texto]" phldr="0"/>
      <dgm:spPr/>
      <dgm:t>
        <a:bodyPr/>
        <a:lstStyle/>
        <a:p>
          <a:r>
            <a:rPr lang="es-MX" dirty="0"/>
            <a:t>Recoger información</a:t>
          </a:r>
        </a:p>
      </dgm:t>
    </dgm:pt>
    <dgm:pt modelId="{67E8AFE7-9872-4FF2-AF02-2355F9AEA5FC}" type="parTrans" cxnId="{770518F4-601A-461E-98B3-6AB2A5E19081}">
      <dgm:prSet/>
      <dgm:spPr/>
      <dgm:t>
        <a:bodyPr/>
        <a:lstStyle/>
        <a:p>
          <a:endParaRPr lang="es-MX"/>
        </a:p>
      </dgm:t>
    </dgm:pt>
    <dgm:pt modelId="{E77FE000-4E65-45F4-8EFB-CF53548C6A21}" type="sibTrans" cxnId="{770518F4-601A-461E-98B3-6AB2A5E19081}">
      <dgm:prSet/>
      <dgm:spPr/>
      <dgm:t>
        <a:bodyPr/>
        <a:lstStyle/>
        <a:p>
          <a:endParaRPr lang="es-MX"/>
        </a:p>
      </dgm:t>
    </dgm:pt>
    <dgm:pt modelId="{DE521F26-82BA-42AE-80A5-6EC1282D6F03}">
      <dgm:prSet phldrT="[Texto]" phldr="0"/>
      <dgm:spPr/>
      <dgm:t>
        <a:bodyPr/>
        <a:lstStyle/>
        <a:p>
          <a:r>
            <a:rPr lang="es-MX" dirty="0"/>
            <a:t>Resolver los problemas según su importancia</a:t>
          </a:r>
        </a:p>
      </dgm:t>
    </dgm:pt>
    <dgm:pt modelId="{18F40A05-872D-43AC-9E20-13C0A5359632}" type="parTrans" cxnId="{74F38C79-B597-49FA-867C-3BABD7857164}">
      <dgm:prSet/>
      <dgm:spPr/>
      <dgm:t>
        <a:bodyPr/>
        <a:lstStyle/>
        <a:p>
          <a:endParaRPr lang="es-MX"/>
        </a:p>
      </dgm:t>
    </dgm:pt>
    <dgm:pt modelId="{A17AA12F-C44F-43B4-B97F-F68827858D6D}" type="sibTrans" cxnId="{74F38C79-B597-49FA-867C-3BABD7857164}">
      <dgm:prSet/>
      <dgm:spPr/>
      <dgm:t>
        <a:bodyPr/>
        <a:lstStyle/>
        <a:p>
          <a:endParaRPr lang="es-MX"/>
        </a:p>
      </dgm:t>
    </dgm:pt>
    <dgm:pt modelId="{B0E45E5D-5C02-4553-872E-CDD5DCEDFBDC}" type="pres">
      <dgm:prSet presAssocID="{36778D56-793C-463A-B883-BCC53F5C6E3C}" presName="Name0" presStyleCnt="0">
        <dgm:presLayoutVars>
          <dgm:chPref val="3"/>
          <dgm:dir/>
          <dgm:animLvl val="lvl"/>
          <dgm:resizeHandles/>
        </dgm:presLayoutVars>
      </dgm:prSet>
      <dgm:spPr/>
    </dgm:pt>
    <dgm:pt modelId="{EE1704BE-5291-4167-BB47-01F652C245E0}" type="pres">
      <dgm:prSet presAssocID="{EF5C5CF0-91DF-4D32-893E-A1E0D7A1ACEC}" presName="horFlow" presStyleCnt="0"/>
      <dgm:spPr/>
    </dgm:pt>
    <dgm:pt modelId="{C3AF82EF-83EC-4A31-804F-6FE1BFBBA779}" type="pres">
      <dgm:prSet presAssocID="{EF5C5CF0-91DF-4D32-893E-A1E0D7A1ACEC}" presName="bigChev" presStyleLbl="node1" presStyleIdx="0" presStyleCnt="2"/>
      <dgm:spPr/>
    </dgm:pt>
    <dgm:pt modelId="{8BC2F7FC-24C7-4755-885F-DB5BB9C290A4}" type="pres">
      <dgm:prSet presAssocID="{2F7FE881-3F2D-4E31-95AB-1598826FE62A}" presName="parTrans" presStyleCnt="0"/>
      <dgm:spPr/>
    </dgm:pt>
    <dgm:pt modelId="{5F593CC2-9763-4FE8-ACE9-57CD4D0499F0}" type="pres">
      <dgm:prSet presAssocID="{4A69CF25-3540-4637-A6BD-94888CC52573}" presName="node" presStyleLbl="alignAccFollowNode1" presStyleIdx="0" presStyleCnt="4">
        <dgm:presLayoutVars>
          <dgm:bulletEnabled val="1"/>
        </dgm:presLayoutVars>
      </dgm:prSet>
      <dgm:spPr/>
    </dgm:pt>
    <dgm:pt modelId="{A1FD8E8B-3E47-4F6C-9825-504004F766CB}" type="pres">
      <dgm:prSet presAssocID="{63DA2B6B-1015-4E5F-97D3-C349C847AEDA}" presName="sibTrans" presStyleCnt="0"/>
      <dgm:spPr/>
    </dgm:pt>
    <dgm:pt modelId="{2B84A0B5-42EB-497D-A7B1-7ED2563C7F11}" type="pres">
      <dgm:prSet presAssocID="{2A23E944-CAA6-40D2-A31E-427977CC12DE}" presName="node" presStyleLbl="alignAccFollowNode1" presStyleIdx="1" presStyleCnt="4">
        <dgm:presLayoutVars>
          <dgm:bulletEnabled val="1"/>
        </dgm:presLayoutVars>
      </dgm:prSet>
      <dgm:spPr/>
    </dgm:pt>
    <dgm:pt modelId="{75E300D9-2275-4F1E-A3DA-13801ED7C2CB}" type="pres">
      <dgm:prSet presAssocID="{EF5C5CF0-91DF-4D32-893E-A1E0D7A1ACEC}" presName="vSp" presStyleCnt="0"/>
      <dgm:spPr/>
    </dgm:pt>
    <dgm:pt modelId="{DEC9A963-E9F7-4F47-8D53-24B3E0E74D41}" type="pres">
      <dgm:prSet presAssocID="{A1506B49-1F57-45BC-8C96-8EE79A2DAA9D}" presName="horFlow" presStyleCnt="0"/>
      <dgm:spPr/>
    </dgm:pt>
    <dgm:pt modelId="{B0C03610-D475-4182-9015-BF6F886F7A52}" type="pres">
      <dgm:prSet presAssocID="{A1506B49-1F57-45BC-8C96-8EE79A2DAA9D}" presName="bigChev" presStyleLbl="node1" presStyleIdx="1" presStyleCnt="2"/>
      <dgm:spPr/>
    </dgm:pt>
    <dgm:pt modelId="{840A79D1-6158-4083-8479-B6CC9F1F70FD}" type="pres">
      <dgm:prSet presAssocID="{67E8AFE7-9872-4FF2-AF02-2355F9AEA5FC}" presName="parTrans" presStyleCnt="0"/>
      <dgm:spPr/>
    </dgm:pt>
    <dgm:pt modelId="{FDF81549-2AB2-465A-9808-249DCED02555}" type="pres">
      <dgm:prSet presAssocID="{ABF24758-5071-4B04-94BF-3D95AA2EBDC9}" presName="node" presStyleLbl="alignAccFollowNode1" presStyleIdx="2" presStyleCnt="4">
        <dgm:presLayoutVars>
          <dgm:bulletEnabled val="1"/>
        </dgm:presLayoutVars>
      </dgm:prSet>
      <dgm:spPr/>
    </dgm:pt>
    <dgm:pt modelId="{894B1F5B-A2AD-46C9-A0C5-7BBF7415E438}" type="pres">
      <dgm:prSet presAssocID="{E77FE000-4E65-45F4-8EFB-CF53548C6A21}" presName="sibTrans" presStyleCnt="0"/>
      <dgm:spPr/>
    </dgm:pt>
    <dgm:pt modelId="{92526103-1DB4-41B5-8218-E54FDEAF72A5}" type="pres">
      <dgm:prSet presAssocID="{DE521F26-82BA-42AE-80A5-6EC1282D6F03}" presName="node" presStyleLbl="alignAccFollowNode1" presStyleIdx="3" presStyleCnt="4">
        <dgm:presLayoutVars>
          <dgm:bulletEnabled val="1"/>
        </dgm:presLayoutVars>
      </dgm:prSet>
      <dgm:spPr/>
    </dgm:pt>
  </dgm:ptLst>
  <dgm:cxnLst>
    <dgm:cxn modelId="{841C4002-9970-4C30-BB51-195190341CB7}" type="presOf" srcId="{36778D56-793C-463A-B883-BCC53F5C6E3C}" destId="{B0E45E5D-5C02-4553-872E-CDD5DCEDFBDC}" srcOrd="0" destOrd="0" presId="urn:microsoft.com/office/officeart/2005/8/layout/lProcess3"/>
    <dgm:cxn modelId="{78D2A219-A15D-4411-89D5-CE54DB5FFD9D}" type="presOf" srcId="{A1506B49-1F57-45BC-8C96-8EE79A2DAA9D}" destId="{B0C03610-D475-4182-9015-BF6F886F7A52}" srcOrd="0" destOrd="0" presId="urn:microsoft.com/office/officeart/2005/8/layout/lProcess3"/>
    <dgm:cxn modelId="{63CAF932-008F-46FF-8C83-885414F29287}" srcId="{EF5C5CF0-91DF-4D32-893E-A1E0D7A1ACEC}" destId="{2A23E944-CAA6-40D2-A31E-427977CC12DE}" srcOrd="1" destOrd="0" parTransId="{A879AAB9-BE38-41E7-B76A-51675F9CD147}" sibTransId="{3300BD42-C538-43AB-8491-4F2AB100E948}"/>
    <dgm:cxn modelId="{3BB98564-C7D6-441E-8528-44EAC7D4440B}" srcId="{36778D56-793C-463A-B883-BCC53F5C6E3C}" destId="{EF5C5CF0-91DF-4D32-893E-A1E0D7A1ACEC}" srcOrd="0" destOrd="0" parTransId="{D828BB27-54E6-401E-832C-D4E1141A4B75}" sibTransId="{AF861096-C904-43E8-9499-EF32D4644E68}"/>
    <dgm:cxn modelId="{8D80794D-5B0C-4130-A69F-76717ADBB1BC}" type="presOf" srcId="{EF5C5CF0-91DF-4D32-893E-A1E0D7A1ACEC}" destId="{C3AF82EF-83EC-4A31-804F-6FE1BFBBA779}" srcOrd="0" destOrd="0" presId="urn:microsoft.com/office/officeart/2005/8/layout/lProcess3"/>
    <dgm:cxn modelId="{48D9E752-D903-4DCB-9E78-0814932CA6CC}" type="presOf" srcId="{2A23E944-CAA6-40D2-A31E-427977CC12DE}" destId="{2B84A0B5-42EB-497D-A7B1-7ED2563C7F11}" srcOrd="0" destOrd="0" presId="urn:microsoft.com/office/officeart/2005/8/layout/lProcess3"/>
    <dgm:cxn modelId="{7B83C074-C087-4F51-AE5A-336B37454EEC}" type="presOf" srcId="{DE521F26-82BA-42AE-80A5-6EC1282D6F03}" destId="{92526103-1DB4-41B5-8218-E54FDEAF72A5}" srcOrd="0" destOrd="0" presId="urn:microsoft.com/office/officeart/2005/8/layout/lProcess3"/>
    <dgm:cxn modelId="{92164B55-850F-43B9-A641-E8E9C3732B01}" srcId="{EF5C5CF0-91DF-4D32-893E-A1E0D7A1ACEC}" destId="{4A69CF25-3540-4637-A6BD-94888CC52573}" srcOrd="0" destOrd="0" parTransId="{2F7FE881-3F2D-4E31-95AB-1598826FE62A}" sibTransId="{63DA2B6B-1015-4E5F-97D3-C349C847AEDA}"/>
    <dgm:cxn modelId="{74F38C79-B597-49FA-867C-3BABD7857164}" srcId="{A1506B49-1F57-45BC-8C96-8EE79A2DAA9D}" destId="{DE521F26-82BA-42AE-80A5-6EC1282D6F03}" srcOrd="1" destOrd="0" parTransId="{18F40A05-872D-43AC-9E20-13C0A5359632}" sibTransId="{A17AA12F-C44F-43B4-B97F-F68827858D6D}"/>
    <dgm:cxn modelId="{CC5692C4-8791-484B-B76E-51488E868750}" srcId="{36778D56-793C-463A-B883-BCC53F5C6E3C}" destId="{A1506B49-1F57-45BC-8C96-8EE79A2DAA9D}" srcOrd="1" destOrd="0" parTransId="{0365E1A2-76A3-433B-8664-E810FA0A7159}" sibTransId="{657E303B-C4EC-4B86-B86E-4704FA18E179}"/>
    <dgm:cxn modelId="{C581DACD-D4FA-44C1-8BD2-1A5A5AD537D0}" type="presOf" srcId="{ABF24758-5071-4B04-94BF-3D95AA2EBDC9}" destId="{FDF81549-2AB2-465A-9808-249DCED02555}" srcOrd="0" destOrd="0" presId="urn:microsoft.com/office/officeart/2005/8/layout/lProcess3"/>
    <dgm:cxn modelId="{2D130BE0-9FEA-41FE-B662-6B9760F002A9}" type="presOf" srcId="{4A69CF25-3540-4637-A6BD-94888CC52573}" destId="{5F593CC2-9763-4FE8-ACE9-57CD4D0499F0}" srcOrd="0" destOrd="0" presId="urn:microsoft.com/office/officeart/2005/8/layout/lProcess3"/>
    <dgm:cxn modelId="{770518F4-601A-461E-98B3-6AB2A5E19081}" srcId="{A1506B49-1F57-45BC-8C96-8EE79A2DAA9D}" destId="{ABF24758-5071-4B04-94BF-3D95AA2EBDC9}" srcOrd="0" destOrd="0" parTransId="{67E8AFE7-9872-4FF2-AF02-2355F9AEA5FC}" sibTransId="{E77FE000-4E65-45F4-8EFB-CF53548C6A21}"/>
    <dgm:cxn modelId="{F7B05C34-1D75-444E-ADA8-CAA0EE3F63C0}" type="presParOf" srcId="{B0E45E5D-5C02-4553-872E-CDD5DCEDFBDC}" destId="{EE1704BE-5291-4167-BB47-01F652C245E0}" srcOrd="0" destOrd="0" presId="urn:microsoft.com/office/officeart/2005/8/layout/lProcess3"/>
    <dgm:cxn modelId="{CC8BAD7A-FC78-413C-9E09-69D1A0739E07}" type="presParOf" srcId="{EE1704BE-5291-4167-BB47-01F652C245E0}" destId="{C3AF82EF-83EC-4A31-804F-6FE1BFBBA779}" srcOrd="0" destOrd="0" presId="urn:microsoft.com/office/officeart/2005/8/layout/lProcess3"/>
    <dgm:cxn modelId="{74DACD45-18DE-4743-BF9D-F9A30E33F2BD}" type="presParOf" srcId="{EE1704BE-5291-4167-BB47-01F652C245E0}" destId="{8BC2F7FC-24C7-4755-885F-DB5BB9C290A4}" srcOrd="1" destOrd="0" presId="urn:microsoft.com/office/officeart/2005/8/layout/lProcess3"/>
    <dgm:cxn modelId="{460053E8-E669-4410-BC94-85E79ABDF6E8}" type="presParOf" srcId="{EE1704BE-5291-4167-BB47-01F652C245E0}" destId="{5F593CC2-9763-4FE8-ACE9-57CD4D0499F0}" srcOrd="2" destOrd="0" presId="urn:microsoft.com/office/officeart/2005/8/layout/lProcess3"/>
    <dgm:cxn modelId="{DA5A3038-CFCE-471A-860F-9A9747A5CD80}" type="presParOf" srcId="{EE1704BE-5291-4167-BB47-01F652C245E0}" destId="{A1FD8E8B-3E47-4F6C-9825-504004F766CB}" srcOrd="3" destOrd="0" presId="urn:microsoft.com/office/officeart/2005/8/layout/lProcess3"/>
    <dgm:cxn modelId="{F18CF0CB-46B7-43F6-A6F0-719A7B9F096F}" type="presParOf" srcId="{EE1704BE-5291-4167-BB47-01F652C245E0}" destId="{2B84A0B5-42EB-497D-A7B1-7ED2563C7F11}" srcOrd="4" destOrd="0" presId="urn:microsoft.com/office/officeart/2005/8/layout/lProcess3"/>
    <dgm:cxn modelId="{CD26048C-79B1-44EF-8AD0-17141A39050D}" type="presParOf" srcId="{B0E45E5D-5C02-4553-872E-CDD5DCEDFBDC}" destId="{75E300D9-2275-4F1E-A3DA-13801ED7C2CB}" srcOrd="1" destOrd="0" presId="urn:microsoft.com/office/officeart/2005/8/layout/lProcess3"/>
    <dgm:cxn modelId="{31AE2EEC-FDC7-46C0-91B9-8AE8C11DD371}" type="presParOf" srcId="{B0E45E5D-5C02-4553-872E-CDD5DCEDFBDC}" destId="{DEC9A963-E9F7-4F47-8D53-24B3E0E74D41}" srcOrd="2" destOrd="0" presId="urn:microsoft.com/office/officeart/2005/8/layout/lProcess3"/>
    <dgm:cxn modelId="{14FE1695-9E72-4ACF-AF17-69B2F5EECD2E}" type="presParOf" srcId="{DEC9A963-E9F7-4F47-8D53-24B3E0E74D41}" destId="{B0C03610-D475-4182-9015-BF6F886F7A52}" srcOrd="0" destOrd="0" presId="urn:microsoft.com/office/officeart/2005/8/layout/lProcess3"/>
    <dgm:cxn modelId="{D0FAD200-6845-4D2E-A0E6-547D31D34595}" type="presParOf" srcId="{DEC9A963-E9F7-4F47-8D53-24B3E0E74D41}" destId="{840A79D1-6158-4083-8479-B6CC9F1F70FD}" srcOrd="1" destOrd="0" presId="urn:microsoft.com/office/officeart/2005/8/layout/lProcess3"/>
    <dgm:cxn modelId="{90355FBC-43FF-474C-8A99-CDE96102A3BB}" type="presParOf" srcId="{DEC9A963-E9F7-4F47-8D53-24B3E0E74D41}" destId="{FDF81549-2AB2-465A-9808-249DCED02555}" srcOrd="2" destOrd="0" presId="urn:microsoft.com/office/officeart/2005/8/layout/lProcess3"/>
    <dgm:cxn modelId="{5F7F52DB-6AB4-4F83-B363-DBF22CD99D78}" type="presParOf" srcId="{DEC9A963-E9F7-4F47-8D53-24B3E0E74D41}" destId="{894B1F5B-A2AD-46C9-A0C5-7BBF7415E438}" srcOrd="3" destOrd="0" presId="urn:microsoft.com/office/officeart/2005/8/layout/lProcess3"/>
    <dgm:cxn modelId="{83B21733-7BAE-406E-A5BC-FD9915AE9F86}" type="presParOf" srcId="{DEC9A963-E9F7-4F47-8D53-24B3E0E74D41}" destId="{92526103-1DB4-41B5-8218-E54FDEAF72A5}" srcOrd="4" destOrd="0" presId="urn:microsoft.com/office/officeart/2005/8/layout/l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6778D56-793C-463A-B883-BCC53F5C6E3C}" type="doc">
      <dgm:prSet loTypeId="urn:microsoft.com/office/officeart/2005/8/layout/lProcess3" loCatId="process" qsTypeId="urn:microsoft.com/office/officeart/2005/8/quickstyle/simple1" qsCatId="simple" csTypeId="urn:microsoft.com/office/officeart/2005/8/colors/colorful5" csCatId="colorful" phldr="1"/>
      <dgm:spPr/>
      <dgm:t>
        <a:bodyPr/>
        <a:lstStyle/>
        <a:p>
          <a:endParaRPr lang="es-MX"/>
        </a:p>
      </dgm:t>
    </dgm:pt>
    <dgm:pt modelId="{7870774E-9D0F-44F2-ABCC-1E166320DA4C}">
      <dgm:prSet phldrT="[Texto]" phldr="0"/>
      <dgm:spPr/>
      <dgm:t>
        <a:bodyPr/>
        <a:lstStyle/>
        <a:p>
          <a:r>
            <a:rPr lang="es-MX" dirty="0"/>
            <a:t>Tomar una decisión eficaz</a:t>
          </a:r>
        </a:p>
      </dgm:t>
    </dgm:pt>
    <dgm:pt modelId="{E88C7B5F-01D3-4FDB-97BB-6A1537C31F85}" type="parTrans" cxnId="{88FCC04E-1529-4955-91FC-0F116863959F}">
      <dgm:prSet/>
      <dgm:spPr/>
      <dgm:t>
        <a:bodyPr/>
        <a:lstStyle/>
        <a:p>
          <a:endParaRPr lang="es-MX"/>
        </a:p>
      </dgm:t>
    </dgm:pt>
    <dgm:pt modelId="{A508FA69-7408-4C53-B07E-E63AAF9EF72A}" type="sibTrans" cxnId="{88FCC04E-1529-4955-91FC-0F116863959F}">
      <dgm:prSet/>
      <dgm:spPr/>
      <dgm:t>
        <a:bodyPr/>
        <a:lstStyle/>
        <a:p>
          <a:endParaRPr lang="es-MX"/>
        </a:p>
      </dgm:t>
    </dgm:pt>
    <dgm:pt modelId="{83356752-A3CF-446F-B73F-7C61B2B1BF1F}">
      <dgm:prSet phldrT="[Texto]" phldr="0"/>
      <dgm:spPr/>
      <dgm:t>
        <a:bodyPr/>
        <a:lstStyle/>
        <a:p>
          <a:r>
            <a:rPr lang="es-MX" dirty="0"/>
            <a:t>Concentrarse en una tarea</a:t>
          </a:r>
        </a:p>
      </dgm:t>
    </dgm:pt>
    <dgm:pt modelId="{B25E2F5E-E89A-4D8E-8B8C-7BA8E1C99CFA}" type="parTrans" cxnId="{D76F6CF5-7D0A-451C-8809-6C12B11BF8BF}">
      <dgm:prSet/>
      <dgm:spPr/>
      <dgm:t>
        <a:bodyPr/>
        <a:lstStyle/>
        <a:p>
          <a:endParaRPr lang="es-MX"/>
        </a:p>
      </dgm:t>
    </dgm:pt>
    <dgm:pt modelId="{4004BEF3-4F23-498F-A5D0-B37BC9E15599}" type="sibTrans" cxnId="{D76F6CF5-7D0A-451C-8809-6C12B11BF8BF}">
      <dgm:prSet/>
      <dgm:spPr/>
      <dgm:t>
        <a:bodyPr/>
        <a:lstStyle/>
        <a:p>
          <a:endParaRPr lang="es-MX"/>
        </a:p>
      </dgm:t>
    </dgm:pt>
    <dgm:pt modelId="{B0E45E5D-5C02-4553-872E-CDD5DCEDFBDC}" type="pres">
      <dgm:prSet presAssocID="{36778D56-793C-463A-B883-BCC53F5C6E3C}" presName="Name0" presStyleCnt="0">
        <dgm:presLayoutVars>
          <dgm:chPref val="3"/>
          <dgm:dir/>
          <dgm:animLvl val="lvl"/>
          <dgm:resizeHandles/>
        </dgm:presLayoutVars>
      </dgm:prSet>
      <dgm:spPr/>
    </dgm:pt>
    <dgm:pt modelId="{DF18AD13-A5D7-4993-92C1-9809BDFB8F98}" type="pres">
      <dgm:prSet presAssocID="{7870774E-9D0F-44F2-ABCC-1E166320DA4C}" presName="horFlow" presStyleCnt="0"/>
      <dgm:spPr/>
    </dgm:pt>
    <dgm:pt modelId="{ACD94A86-B04A-4BA4-9F3C-4AC0C911E12B}" type="pres">
      <dgm:prSet presAssocID="{7870774E-9D0F-44F2-ABCC-1E166320DA4C}" presName="bigChev" presStyleLbl="node1" presStyleIdx="0" presStyleCnt="1"/>
      <dgm:spPr/>
    </dgm:pt>
    <dgm:pt modelId="{E122467C-A3B5-434F-8FF6-BF4EAFE5474D}" type="pres">
      <dgm:prSet presAssocID="{B25E2F5E-E89A-4D8E-8B8C-7BA8E1C99CFA}" presName="parTrans" presStyleCnt="0"/>
      <dgm:spPr/>
    </dgm:pt>
    <dgm:pt modelId="{21E39EBD-8219-4C6E-9174-729AE9550818}" type="pres">
      <dgm:prSet presAssocID="{83356752-A3CF-446F-B73F-7C61B2B1BF1F}" presName="node" presStyleLbl="alignAccFollowNode1" presStyleIdx="0" presStyleCnt="1">
        <dgm:presLayoutVars>
          <dgm:bulletEnabled val="1"/>
        </dgm:presLayoutVars>
      </dgm:prSet>
      <dgm:spPr/>
    </dgm:pt>
  </dgm:ptLst>
  <dgm:cxnLst>
    <dgm:cxn modelId="{841C4002-9970-4C30-BB51-195190341CB7}" type="presOf" srcId="{36778D56-793C-463A-B883-BCC53F5C6E3C}" destId="{B0E45E5D-5C02-4553-872E-CDD5DCEDFBDC}" srcOrd="0" destOrd="0" presId="urn:microsoft.com/office/officeart/2005/8/layout/lProcess3"/>
    <dgm:cxn modelId="{34EA3F1E-01B8-4243-A264-5084B190636A}" type="presOf" srcId="{83356752-A3CF-446F-B73F-7C61B2B1BF1F}" destId="{21E39EBD-8219-4C6E-9174-729AE9550818}" srcOrd="0" destOrd="0" presId="urn:microsoft.com/office/officeart/2005/8/layout/lProcess3"/>
    <dgm:cxn modelId="{A4ED3440-FFE6-4695-8539-601484DB182D}" type="presOf" srcId="{7870774E-9D0F-44F2-ABCC-1E166320DA4C}" destId="{ACD94A86-B04A-4BA4-9F3C-4AC0C911E12B}" srcOrd="0" destOrd="0" presId="urn:microsoft.com/office/officeart/2005/8/layout/lProcess3"/>
    <dgm:cxn modelId="{88FCC04E-1529-4955-91FC-0F116863959F}" srcId="{36778D56-793C-463A-B883-BCC53F5C6E3C}" destId="{7870774E-9D0F-44F2-ABCC-1E166320DA4C}" srcOrd="0" destOrd="0" parTransId="{E88C7B5F-01D3-4FDB-97BB-6A1537C31F85}" sibTransId="{A508FA69-7408-4C53-B07E-E63AAF9EF72A}"/>
    <dgm:cxn modelId="{D76F6CF5-7D0A-451C-8809-6C12B11BF8BF}" srcId="{7870774E-9D0F-44F2-ABCC-1E166320DA4C}" destId="{83356752-A3CF-446F-B73F-7C61B2B1BF1F}" srcOrd="0" destOrd="0" parTransId="{B25E2F5E-E89A-4D8E-8B8C-7BA8E1C99CFA}" sibTransId="{4004BEF3-4F23-498F-A5D0-B37BC9E15599}"/>
    <dgm:cxn modelId="{7A5C2CA6-FA74-4C79-9B5E-9644ADBC9C41}" type="presParOf" srcId="{B0E45E5D-5C02-4553-872E-CDD5DCEDFBDC}" destId="{DF18AD13-A5D7-4993-92C1-9809BDFB8F98}" srcOrd="0" destOrd="0" presId="urn:microsoft.com/office/officeart/2005/8/layout/lProcess3"/>
    <dgm:cxn modelId="{1F83F066-8214-4522-A405-7A9C8ECC74FE}" type="presParOf" srcId="{DF18AD13-A5D7-4993-92C1-9809BDFB8F98}" destId="{ACD94A86-B04A-4BA4-9F3C-4AC0C911E12B}" srcOrd="0" destOrd="0" presId="urn:microsoft.com/office/officeart/2005/8/layout/lProcess3"/>
    <dgm:cxn modelId="{5C82DDE7-3429-4B73-A6C1-AD76874D8837}" type="presParOf" srcId="{DF18AD13-A5D7-4993-92C1-9809BDFB8F98}" destId="{E122467C-A3B5-434F-8FF6-BF4EAFE5474D}" srcOrd="1" destOrd="0" presId="urn:microsoft.com/office/officeart/2005/8/layout/lProcess3"/>
    <dgm:cxn modelId="{3A957DC4-A7B1-4DC9-A8C8-8557C68685BA}" type="presParOf" srcId="{DF18AD13-A5D7-4993-92C1-9809BDFB8F98}" destId="{21E39EBD-8219-4C6E-9174-729AE9550818}" srcOrd="2" destOrd="0" presId="urn:microsoft.com/office/officeart/2005/8/layout/l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B77E76D-E0CE-42F0-99FC-53C54D2C5731}" type="doc">
      <dgm:prSet loTypeId="urn:microsoft.com/office/officeart/2005/8/layout/hierarchy4" loCatId="list" qsTypeId="urn:microsoft.com/office/officeart/2005/8/quickstyle/3d3" qsCatId="3D" csTypeId="urn:microsoft.com/office/officeart/2005/8/colors/colorful5" csCatId="colorful" phldr="1"/>
      <dgm:spPr/>
      <dgm:t>
        <a:bodyPr/>
        <a:lstStyle/>
        <a:p>
          <a:endParaRPr lang="es-MX"/>
        </a:p>
      </dgm:t>
    </dgm:pt>
    <dgm:pt modelId="{7725C3F2-6493-485C-828B-FFCFC23B2BE0}">
      <dgm:prSet phldrT="[Texto]" phldr="0" custT="1"/>
      <dgm:spPr/>
      <dgm:t>
        <a:bodyPr/>
        <a:lstStyle/>
        <a:p>
          <a:r>
            <a:rPr lang="es-MX" sz="4100" dirty="0">
              <a:solidFill>
                <a:schemeClr val="accent6">
                  <a:lumMod val="50000"/>
                </a:schemeClr>
              </a:solidFill>
            </a:rPr>
            <a:t>HABILIDADES SOCIALES </a:t>
          </a:r>
        </a:p>
        <a:p>
          <a:r>
            <a:rPr lang="es-MX" sz="2400" dirty="0"/>
            <a:t>SEGÚN DIVERSOS AUTORES</a:t>
          </a:r>
        </a:p>
      </dgm:t>
    </dgm:pt>
    <dgm:pt modelId="{029EF15F-EA39-43F5-B442-38BA2FB8057A}" type="parTrans" cxnId="{AD747550-5CFF-458A-B4C2-E74AA1C3373A}">
      <dgm:prSet/>
      <dgm:spPr/>
      <dgm:t>
        <a:bodyPr/>
        <a:lstStyle/>
        <a:p>
          <a:endParaRPr lang="es-MX"/>
        </a:p>
      </dgm:t>
    </dgm:pt>
    <dgm:pt modelId="{BF956521-AB6C-41FC-BB43-2A1CB7672823}" type="sibTrans" cxnId="{AD747550-5CFF-458A-B4C2-E74AA1C3373A}">
      <dgm:prSet/>
      <dgm:spPr/>
      <dgm:t>
        <a:bodyPr/>
        <a:lstStyle/>
        <a:p>
          <a:endParaRPr lang="es-MX"/>
        </a:p>
      </dgm:t>
    </dgm:pt>
    <dgm:pt modelId="{30E9AAFB-C154-478B-9735-0506664C93FB}">
      <dgm:prSet phldrT="[Texto]" phldr="0"/>
      <dgm:spPr/>
      <dgm:t>
        <a:bodyPr/>
        <a:lstStyle/>
        <a:p>
          <a:r>
            <a:rPr lang="es-MX">
              <a:effectLst>
                <a:outerShdw blurRad="38100" dist="38100" dir="2700000" algn="tl">
                  <a:srgbClr val="000000">
                    <a:alpha val="43137"/>
                  </a:srgbClr>
                </a:outerShdw>
              </a:effectLst>
            </a:rPr>
            <a:t>Rinn y Marke</a:t>
          </a:r>
          <a:r>
            <a:rPr lang="es-MX"/>
            <a:t>: Repertorio de comportamientos verbales y no verbales a través de los cuales se incluyen las respuestas de otros individuos. Este mecanismo incide en su medio ambiente.</a:t>
          </a:r>
          <a:endParaRPr lang="es-MX" dirty="0"/>
        </a:p>
      </dgm:t>
    </dgm:pt>
    <dgm:pt modelId="{6948FD40-387A-4BF7-818E-C6B704172EED}" type="parTrans" cxnId="{14291771-3DAA-48B5-940C-C4785C25941C}">
      <dgm:prSet/>
      <dgm:spPr/>
      <dgm:t>
        <a:bodyPr/>
        <a:lstStyle/>
        <a:p>
          <a:endParaRPr lang="es-MX"/>
        </a:p>
      </dgm:t>
    </dgm:pt>
    <dgm:pt modelId="{A5386A31-D80C-4408-BB2E-12153DCC8B4B}" type="sibTrans" cxnId="{14291771-3DAA-48B5-940C-C4785C25941C}">
      <dgm:prSet/>
      <dgm:spPr/>
      <dgm:t>
        <a:bodyPr/>
        <a:lstStyle/>
        <a:p>
          <a:endParaRPr lang="es-MX"/>
        </a:p>
      </dgm:t>
    </dgm:pt>
    <dgm:pt modelId="{CF824C3F-5A0E-42C7-87BE-18150A7DD75B}">
      <dgm:prSet phldrT="[Texto]" phldr="0"/>
      <dgm:spPr/>
      <dgm:t>
        <a:bodyPr/>
        <a:lstStyle/>
        <a:p>
          <a:r>
            <a:rPr lang="es-MX">
              <a:effectLst>
                <a:outerShdw blurRad="38100" dist="38100" dir="2700000" algn="tl">
                  <a:srgbClr val="000000">
                    <a:alpha val="43137"/>
                  </a:srgbClr>
                </a:outerShdw>
              </a:effectLst>
            </a:rPr>
            <a:t>Caballo</a:t>
          </a:r>
          <a:r>
            <a:rPr lang="es-MX"/>
            <a:t>: Conjunto de conductas emitidas por un individuo en un contexto interpersonal que expresa los sentimientos, actitudes, deseos, opiniones o derechos de un individuo.</a:t>
          </a:r>
          <a:endParaRPr lang="es-MX" dirty="0"/>
        </a:p>
      </dgm:t>
    </dgm:pt>
    <dgm:pt modelId="{71C369B6-42B4-4D0B-8084-FB9CB9B7673A}" type="parTrans" cxnId="{B9C489E5-5F5D-491D-AB3B-3C106910DA59}">
      <dgm:prSet/>
      <dgm:spPr/>
      <dgm:t>
        <a:bodyPr/>
        <a:lstStyle/>
        <a:p>
          <a:endParaRPr lang="es-MX"/>
        </a:p>
      </dgm:t>
    </dgm:pt>
    <dgm:pt modelId="{40E07D71-9C9B-4A85-948B-88D6A269E8C5}" type="sibTrans" cxnId="{B9C489E5-5F5D-491D-AB3B-3C106910DA59}">
      <dgm:prSet/>
      <dgm:spPr/>
      <dgm:t>
        <a:bodyPr/>
        <a:lstStyle/>
        <a:p>
          <a:endParaRPr lang="es-MX"/>
        </a:p>
      </dgm:t>
    </dgm:pt>
    <dgm:pt modelId="{C4BF3113-B454-4472-B4E8-90BFDFD2A486}">
      <dgm:prSet phldrT="[Texto]" phldr="0"/>
      <dgm:spPr/>
      <dgm:t>
        <a:bodyPr/>
        <a:lstStyle/>
        <a:p>
          <a:r>
            <a:rPr lang="es-MX" b="1" dirty="0"/>
            <a:t>Fernández y </a:t>
          </a:r>
          <a:r>
            <a:rPr lang="es-MX" b="1" dirty="0" err="1"/>
            <a:t>Carrobles</a:t>
          </a:r>
          <a:r>
            <a:rPr lang="es-MX" dirty="0"/>
            <a:t>: Es la capacidad que el individuo posee de percibir, entender, descifrar y responder a los estímulos sociales en general.</a:t>
          </a:r>
        </a:p>
      </dgm:t>
    </dgm:pt>
    <dgm:pt modelId="{BB081090-C675-40FC-B5CC-F4DAD210EE60}" type="parTrans" cxnId="{D4C5B8DE-9E49-4819-B1E4-8359E588F918}">
      <dgm:prSet/>
      <dgm:spPr/>
      <dgm:t>
        <a:bodyPr/>
        <a:lstStyle/>
        <a:p>
          <a:endParaRPr lang="es-MX"/>
        </a:p>
      </dgm:t>
    </dgm:pt>
    <dgm:pt modelId="{1949007F-3C1D-4515-B17B-1CE86F76ED57}" type="sibTrans" cxnId="{D4C5B8DE-9E49-4819-B1E4-8359E588F918}">
      <dgm:prSet/>
      <dgm:spPr/>
      <dgm:t>
        <a:bodyPr/>
        <a:lstStyle/>
        <a:p>
          <a:endParaRPr lang="es-MX"/>
        </a:p>
      </dgm:t>
    </dgm:pt>
    <dgm:pt modelId="{4264A558-404E-42B8-8385-A435F9AC28EE}">
      <dgm:prSet phldrT="[Texto]" phldr="0"/>
      <dgm:spPr/>
      <dgm:t>
        <a:bodyPr/>
        <a:lstStyle/>
        <a:p>
          <a:pPr algn="l"/>
          <a:r>
            <a:rPr lang="es-MX">
              <a:effectLst>
                <a:outerShdw blurRad="38100" dist="38100" dir="2700000" algn="tl">
                  <a:srgbClr val="000000">
                    <a:alpha val="43137"/>
                  </a:srgbClr>
                </a:outerShdw>
              </a:effectLst>
            </a:rPr>
            <a:t>Combs y Slaby</a:t>
          </a:r>
          <a:r>
            <a:rPr lang="es-MX"/>
            <a:t>: Capacidad para interactuar con los demás en un contexto social dado.</a:t>
          </a:r>
          <a:endParaRPr lang="es-MX" dirty="0"/>
        </a:p>
      </dgm:t>
    </dgm:pt>
    <dgm:pt modelId="{265C4D23-F2D0-49BF-AAE2-4FB52B1CBC4A}" type="parTrans" cxnId="{90EDA5C2-2313-4EA2-BF8B-689E21A04F95}">
      <dgm:prSet/>
      <dgm:spPr/>
      <dgm:t>
        <a:bodyPr/>
        <a:lstStyle/>
        <a:p>
          <a:endParaRPr lang="es-MX"/>
        </a:p>
      </dgm:t>
    </dgm:pt>
    <dgm:pt modelId="{02E34065-B74E-4BFA-ABC3-ECE7476EF342}" type="sibTrans" cxnId="{90EDA5C2-2313-4EA2-BF8B-689E21A04F95}">
      <dgm:prSet/>
      <dgm:spPr/>
      <dgm:t>
        <a:bodyPr/>
        <a:lstStyle/>
        <a:p>
          <a:endParaRPr lang="es-MX"/>
        </a:p>
      </dgm:t>
    </dgm:pt>
    <dgm:pt modelId="{CAE5BED2-3641-4BB1-828C-A18F62F51DB2}">
      <dgm:prSet phldrT="[Texto]" phldr="0"/>
      <dgm:spPr/>
      <dgm:t>
        <a:bodyPr/>
        <a:lstStyle/>
        <a:p>
          <a:r>
            <a:rPr lang="es-MX" b="1">
              <a:effectLst>
                <a:outerShdw blurRad="38100" dist="38100" dir="2700000" algn="tl">
                  <a:srgbClr val="000000">
                    <a:alpha val="43137"/>
                  </a:srgbClr>
                </a:outerShdw>
              </a:effectLst>
            </a:rPr>
            <a:t>Nelly, Jeffrey</a:t>
          </a:r>
          <a:r>
            <a:rPr lang="es-MX"/>
            <a:t>: Son aquellas conductas aprendidas que ponen en juego las personas en situaciones interpersonales para obtener o mantener reforzamiento del ambiente.</a:t>
          </a:r>
          <a:endParaRPr lang="es-MX" dirty="0"/>
        </a:p>
      </dgm:t>
    </dgm:pt>
    <dgm:pt modelId="{CE7E0EBD-918A-411D-8C41-6EF703BEFD92}" type="parTrans" cxnId="{7BA1BDD3-DC37-4594-9030-969D73181C72}">
      <dgm:prSet/>
      <dgm:spPr/>
      <dgm:t>
        <a:bodyPr/>
        <a:lstStyle/>
        <a:p>
          <a:endParaRPr lang="es-MX"/>
        </a:p>
      </dgm:t>
    </dgm:pt>
    <dgm:pt modelId="{C2293D14-05F3-4496-90EF-E5903A5FD2D9}" type="sibTrans" cxnId="{7BA1BDD3-DC37-4594-9030-969D73181C72}">
      <dgm:prSet/>
      <dgm:spPr/>
      <dgm:t>
        <a:bodyPr/>
        <a:lstStyle/>
        <a:p>
          <a:endParaRPr lang="es-MX"/>
        </a:p>
      </dgm:t>
    </dgm:pt>
    <dgm:pt modelId="{05F45A7E-F8DD-4995-A102-35A8F26CABE4}" type="pres">
      <dgm:prSet presAssocID="{AB77E76D-E0CE-42F0-99FC-53C54D2C5731}" presName="Name0" presStyleCnt="0">
        <dgm:presLayoutVars>
          <dgm:chPref val="1"/>
          <dgm:dir/>
          <dgm:animOne val="branch"/>
          <dgm:animLvl val="lvl"/>
          <dgm:resizeHandles/>
        </dgm:presLayoutVars>
      </dgm:prSet>
      <dgm:spPr/>
    </dgm:pt>
    <dgm:pt modelId="{76DE5BCC-B45A-4507-BA52-05439EA3F85C}" type="pres">
      <dgm:prSet presAssocID="{7725C3F2-6493-485C-828B-FFCFC23B2BE0}" presName="vertOne" presStyleCnt="0"/>
      <dgm:spPr/>
    </dgm:pt>
    <dgm:pt modelId="{68989094-B8D9-4A5E-A4D1-71A9D72D0F54}" type="pres">
      <dgm:prSet presAssocID="{7725C3F2-6493-485C-828B-FFCFC23B2BE0}" presName="txOne" presStyleLbl="node0" presStyleIdx="0" presStyleCnt="1" custLinFactNeighborX="993" custLinFactNeighborY="-2687">
        <dgm:presLayoutVars>
          <dgm:chPref val="3"/>
        </dgm:presLayoutVars>
      </dgm:prSet>
      <dgm:spPr/>
    </dgm:pt>
    <dgm:pt modelId="{904FDE64-725D-4EAF-8B7E-63214912D7B3}" type="pres">
      <dgm:prSet presAssocID="{7725C3F2-6493-485C-828B-FFCFC23B2BE0}" presName="parTransOne" presStyleCnt="0"/>
      <dgm:spPr/>
    </dgm:pt>
    <dgm:pt modelId="{E506B180-4B7A-4825-B95B-AAEE12C3C00F}" type="pres">
      <dgm:prSet presAssocID="{7725C3F2-6493-485C-828B-FFCFC23B2BE0}" presName="horzOne" presStyleCnt="0"/>
      <dgm:spPr/>
    </dgm:pt>
    <dgm:pt modelId="{798FF227-999D-462E-8EBC-3D6644011B19}" type="pres">
      <dgm:prSet presAssocID="{30E9AAFB-C154-478B-9735-0506664C93FB}" presName="vertTwo" presStyleCnt="0"/>
      <dgm:spPr/>
    </dgm:pt>
    <dgm:pt modelId="{65829A2C-6B0C-4552-AAD4-DA707718042A}" type="pres">
      <dgm:prSet presAssocID="{30E9AAFB-C154-478B-9735-0506664C93FB}" presName="txTwo" presStyleLbl="node2" presStyleIdx="0" presStyleCnt="2">
        <dgm:presLayoutVars>
          <dgm:chPref val="3"/>
        </dgm:presLayoutVars>
      </dgm:prSet>
      <dgm:spPr/>
    </dgm:pt>
    <dgm:pt modelId="{E8E718F4-85BB-40D3-A667-02F81AF1D4B0}" type="pres">
      <dgm:prSet presAssocID="{30E9AAFB-C154-478B-9735-0506664C93FB}" presName="parTransTwo" presStyleCnt="0"/>
      <dgm:spPr/>
    </dgm:pt>
    <dgm:pt modelId="{3D760CBA-310B-4010-9506-82CDA94F5159}" type="pres">
      <dgm:prSet presAssocID="{30E9AAFB-C154-478B-9735-0506664C93FB}" presName="horzTwo" presStyleCnt="0"/>
      <dgm:spPr/>
    </dgm:pt>
    <dgm:pt modelId="{E3D2C6D0-F1F4-43EB-82F9-AEA20B21D522}" type="pres">
      <dgm:prSet presAssocID="{CF824C3F-5A0E-42C7-87BE-18150A7DD75B}" presName="vertThree" presStyleCnt="0"/>
      <dgm:spPr/>
    </dgm:pt>
    <dgm:pt modelId="{11CF1321-B6CB-4779-BAA1-084B500C02E0}" type="pres">
      <dgm:prSet presAssocID="{CF824C3F-5A0E-42C7-87BE-18150A7DD75B}" presName="txThree" presStyleLbl="node3" presStyleIdx="0" presStyleCnt="3">
        <dgm:presLayoutVars>
          <dgm:chPref val="3"/>
        </dgm:presLayoutVars>
      </dgm:prSet>
      <dgm:spPr/>
    </dgm:pt>
    <dgm:pt modelId="{BD1FC99E-9110-4887-808F-B2D2D1219299}" type="pres">
      <dgm:prSet presAssocID="{CF824C3F-5A0E-42C7-87BE-18150A7DD75B}" presName="horzThree" presStyleCnt="0"/>
      <dgm:spPr/>
    </dgm:pt>
    <dgm:pt modelId="{F2BCB2B1-E0B8-4AD4-A333-1FBCA1EF3C7B}" type="pres">
      <dgm:prSet presAssocID="{40E07D71-9C9B-4A85-948B-88D6A269E8C5}" presName="sibSpaceThree" presStyleCnt="0"/>
      <dgm:spPr/>
    </dgm:pt>
    <dgm:pt modelId="{F29E4DC4-08CB-4952-9481-11BFC499CD4C}" type="pres">
      <dgm:prSet presAssocID="{C4BF3113-B454-4472-B4E8-90BFDFD2A486}" presName="vertThree" presStyleCnt="0"/>
      <dgm:spPr/>
    </dgm:pt>
    <dgm:pt modelId="{3E0E3F48-4A05-4B32-9E39-B9CD0D2F6566}" type="pres">
      <dgm:prSet presAssocID="{C4BF3113-B454-4472-B4E8-90BFDFD2A486}" presName="txThree" presStyleLbl="node3" presStyleIdx="1" presStyleCnt="3">
        <dgm:presLayoutVars>
          <dgm:chPref val="3"/>
        </dgm:presLayoutVars>
      </dgm:prSet>
      <dgm:spPr/>
    </dgm:pt>
    <dgm:pt modelId="{82842BE5-72AD-4D07-96B9-0A0D9DE68920}" type="pres">
      <dgm:prSet presAssocID="{C4BF3113-B454-4472-B4E8-90BFDFD2A486}" presName="horzThree" presStyleCnt="0"/>
      <dgm:spPr/>
    </dgm:pt>
    <dgm:pt modelId="{F181D97D-A23D-4E7C-B668-D9D8F3DFFC6F}" type="pres">
      <dgm:prSet presAssocID="{A5386A31-D80C-4408-BB2E-12153DCC8B4B}" presName="sibSpaceTwo" presStyleCnt="0"/>
      <dgm:spPr/>
    </dgm:pt>
    <dgm:pt modelId="{9E317103-F8BC-4E8C-B8AD-B853871F8FC4}" type="pres">
      <dgm:prSet presAssocID="{4264A558-404E-42B8-8385-A435F9AC28EE}" presName="vertTwo" presStyleCnt="0"/>
      <dgm:spPr/>
    </dgm:pt>
    <dgm:pt modelId="{FD013DAE-28A8-4F67-AD05-14BD8CB07AD5}" type="pres">
      <dgm:prSet presAssocID="{4264A558-404E-42B8-8385-A435F9AC28EE}" presName="txTwo" presStyleLbl="node2" presStyleIdx="1" presStyleCnt="2">
        <dgm:presLayoutVars>
          <dgm:chPref val="3"/>
        </dgm:presLayoutVars>
      </dgm:prSet>
      <dgm:spPr/>
    </dgm:pt>
    <dgm:pt modelId="{A40C6B91-8AD8-4577-9E94-D1CD773CCD10}" type="pres">
      <dgm:prSet presAssocID="{4264A558-404E-42B8-8385-A435F9AC28EE}" presName="parTransTwo" presStyleCnt="0"/>
      <dgm:spPr/>
    </dgm:pt>
    <dgm:pt modelId="{D0C2E16F-2AE2-4D16-9433-F21331985789}" type="pres">
      <dgm:prSet presAssocID="{4264A558-404E-42B8-8385-A435F9AC28EE}" presName="horzTwo" presStyleCnt="0"/>
      <dgm:spPr/>
    </dgm:pt>
    <dgm:pt modelId="{42DF313E-D8A4-4840-9A93-AFEE05ABAB47}" type="pres">
      <dgm:prSet presAssocID="{CAE5BED2-3641-4BB1-828C-A18F62F51DB2}" presName="vertThree" presStyleCnt="0"/>
      <dgm:spPr/>
    </dgm:pt>
    <dgm:pt modelId="{7FCAA63E-9DC6-42BE-BE26-D73C5B12D2AF}" type="pres">
      <dgm:prSet presAssocID="{CAE5BED2-3641-4BB1-828C-A18F62F51DB2}" presName="txThree" presStyleLbl="node3" presStyleIdx="2" presStyleCnt="3">
        <dgm:presLayoutVars>
          <dgm:chPref val="3"/>
        </dgm:presLayoutVars>
      </dgm:prSet>
      <dgm:spPr/>
    </dgm:pt>
    <dgm:pt modelId="{0180EFEC-B927-459D-8543-A896E4DFAD73}" type="pres">
      <dgm:prSet presAssocID="{CAE5BED2-3641-4BB1-828C-A18F62F51DB2}" presName="horzThree" presStyleCnt="0"/>
      <dgm:spPr/>
    </dgm:pt>
  </dgm:ptLst>
  <dgm:cxnLst>
    <dgm:cxn modelId="{2E619726-B5D7-4CA0-AEAA-53ED6B678428}" type="presOf" srcId="{C4BF3113-B454-4472-B4E8-90BFDFD2A486}" destId="{3E0E3F48-4A05-4B32-9E39-B9CD0D2F6566}" srcOrd="0" destOrd="0" presId="urn:microsoft.com/office/officeart/2005/8/layout/hierarchy4"/>
    <dgm:cxn modelId="{A894DF35-B9FD-49D3-BBC2-E113A2622ECF}" type="presOf" srcId="{4264A558-404E-42B8-8385-A435F9AC28EE}" destId="{FD013DAE-28A8-4F67-AD05-14BD8CB07AD5}" srcOrd="0" destOrd="0" presId="urn:microsoft.com/office/officeart/2005/8/layout/hierarchy4"/>
    <dgm:cxn modelId="{AD747550-5CFF-458A-B4C2-E74AA1C3373A}" srcId="{AB77E76D-E0CE-42F0-99FC-53C54D2C5731}" destId="{7725C3F2-6493-485C-828B-FFCFC23B2BE0}" srcOrd="0" destOrd="0" parTransId="{029EF15F-EA39-43F5-B442-38BA2FB8057A}" sibTransId="{BF956521-AB6C-41FC-BB43-2A1CB7672823}"/>
    <dgm:cxn modelId="{14291771-3DAA-48B5-940C-C4785C25941C}" srcId="{7725C3F2-6493-485C-828B-FFCFC23B2BE0}" destId="{30E9AAFB-C154-478B-9735-0506664C93FB}" srcOrd="0" destOrd="0" parTransId="{6948FD40-387A-4BF7-818E-C6B704172EED}" sibTransId="{A5386A31-D80C-4408-BB2E-12153DCC8B4B}"/>
    <dgm:cxn modelId="{3041EB77-F6CC-48E2-A064-F57AF53E985F}" type="presOf" srcId="{7725C3F2-6493-485C-828B-FFCFC23B2BE0}" destId="{68989094-B8D9-4A5E-A4D1-71A9D72D0F54}" srcOrd="0" destOrd="0" presId="urn:microsoft.com/office/officeart/2005/8/layout/hierarchy4"/>
    <dgm:cxn modelId="{A3603A8C-24BB-460A-8C72-FCF7F450056C}" type="presOf" srcId="{30E9AAFB-C154-478B-9735-0506664C93FB}" destId="{65829A2C-6B0C-4552-AAD4-DA707718042A}" srcOrd="0" destOrd="0" presId="urn:microsoft.com/office/officeart/2005/8/layout/hierarchy4"/>
    <dgm:cxn modelId="{0D27A38F-1579-4EEB-9897-970370F6D50C}" type="presOf" srcId="{CF824C3F-5A0E-42C7-87BE-18150A7DD75B}" destId="{11CF1321-B6CB-4779-BAA1-084B500C02E0}" srcOrd="0" destOrd="0" presId="urn:microsoft.com/office/officeart/2005/8/layout/hierarchy4"/>
    <dgm:cxn modelId="{90EDA5C2-2313-4EA2-BF8B-689E21A04F95}" srcId="{7725C3F2-6493-485C-828B-FFCFC23B2BE0}" destId="{4264A558-404E-42B8-8385-A435F9AC28EE}" srcOrd="1" destOrd="0" parTransId="{265C4D23-F2D0-49BF-AAE2-4FB52B1CBC4A}" sibTransId="{02E34065-B74E-4BFA-ABC3-ECE7476EF342}"/>
    <dgm:cxn modelId="{7BA1BDD3-DC37-4594-9030-969D73181C72}" srcId="{4264A558-404E-42B8-8385-A435F9AC28EE}" destId="{CAE5BED2-3641-4BB1-828C-A18F62F51DB2}" srcOrd="0" destOrd="0" parTransId="{CE7E0EBD-918A-411D-8C41-6EF703BEFD92}" sibTransId="{C2293D14-05F3-4496-90EF-E5903A5FD2D9}"/>
    <dgm:cxn modelId="{D4C5B8DE-9E49-4819-B1E4-8359E588F918}" srcId="{30E9AAFB-C154-478B-9735-0506664C93FB}" destId="{C4BF3113-B454-4472-B4E8-90BFDFD2A486}" srcOrd="1" destOrd="0" parTransId="{BB081090-C675-40FC-B5CC-F4DAD210EE60}" sibTransId="{1949007F-3C1D-4515-B17B-1CE86F76ED57}"/>
    <dgm:cxn modelId="{B9C489E5-5F5D-491D-AB3B-3C106910DA59}" srcId="{30E9AAFB-C154-478B-9735-0506664C93FB}" destId="{CF824C3F-5A0E-42C7-87BE-18150A7DD75B}" srcOrd="0" destOrd="0" parTransId="{71C369B6-42B4-4D0B-8084-FB9CB9B7673A}" sibTransId="{40E07D71-9C9B-4A85-948B-88D6A269E8C5}"/>
    <dgm:cxn modelId="{26E414F2-7CCA-4698-936C-E79FA837E666}" type="presOf" srcId="{AB77E76D-E0CE-42F0-99FC-53C54D2C5731}" destId="{05F45A7E-F8DD-4995-A102-35A8F26CABE4}" srcOrd="0" destOrd="0" presId="urn:microsoft.com/office/officeart/2005/8/layout/hierarchy4"/>
    <dgm:cxn modelId="{D07A6AFB-7794-4E7E-88A5-8F92D838CE29}" type="presOf" srcId="{CAE5BED2-3641-4BB1-828C-A18F62F51DB2}" destId="{7FCAA63E-9DC6-42BE-BE26-D73C5B12D2AF}" srcOrd="0" destOrd="0" presId="urn:microsoft.com/office/officeart/2005/8/layout/hierarchy4"/>
    <dgm:cxn modelId="{1FB40FF8-F36F-46BB-903C-613810463C9A}" type="presParOf" srcId="{05F45A7E-F8DD-4995-A102-35A8F26CABE4}" destId="{76DE5BCC-B45A-4507-BA52-05439EA3F85C}" srcOrd="0" destOrd="0" presId="urn:microsoft.com/office/officeart/2005/8/layout/hierarchy4"/>
    <dgm:cxn modelId="{E2EAFB68-9DE9-40B5-85C5-1FB22081E580}" type="presParOf" srcId="{76DE5BCC-B45A-4507-BA52-05439EA3F85C}" destId="{68989094-B8D9-4A5E-A4D1-71A9D72D0F54}" srcOrd="0" destOrd="0" presId="urn:microsoft.com/office/officeart/2005/8/layout/hierarchy4"/>
    <dgm:cxn modelId="{F8E327F2-3638-4EC5-961A-457A756791AF}" type="presParOf" srcId="{76DE5BCC-B45A-4507-BA52-05439EA3F85C}" destId="{904FDE64-725D-4EAF-8B7E-63214912D7B3}" srcOrd="1" destOrd="0" presId="urn:microsoft.com/office/officeart/2005/8/layout/hierarchy4"/>
    <dgm:cxn modelId="{4E3486FD-794B-4BEC-B93A-C7C6D7365812}" type="presParOf" srcId="{76DE5BCC-B45A-4507-BA52-05439EA3F85C}" destId="{E506B180-4B7A-4825-B95B-AAEE12C3C00F}" srcOrd="2" destOrd="0" presId="urn:microsoft.com/office/officeart/2005/8/layout/hierarchy4"/>
    <dgm:cxn modelId="{170BD911-47B6-48E3-B6F9-EA9B653E67A0}" type="presParOf" srcId="{E506B180-4B7A-4825-B95B-AAEE12C3C00F}" destId="{798FF227-999D-462E-8EBC-3D6644011B19}" srcOrd="0" destOrd="0" presId="urn:microsoft.com/office/officeart/2005/8/layout/hierarchy4"/>
    <dgm:cxn modelId="{26F65241-2B71-4FF9-AE25-692D201C0F59}" type="presParOf" srcId="{798FF227-999D-462E-8EBC-3D6644011B19}" destId="{65829A2C-6B0C-4552-AAD4-DA707718042A}" srcOrd="0" destOrd="0" presId="urn:microsoft.com/office/officeart/2005/8/layout/hierarchy4"/>
    <dgm:cxn modelId="{FC2FD82A-20FC-40D0-AFE8-92FEE2298682}" type="presParOf" srcId="{798FF227-999D-462E-8EBC-3D6644011B19}" destId="{E8E718F4-85BB-40D3-A667-02F81AF1D4B0}" srcOrd="1" destOrd="0" presId="urn:microsoft.com/office/officeart/2005/8/layout/hierarchy4"/>
    <dgm:cxn modelId="{74C5F4B2-6642-4775-8E06-FDC96F1B0915}" type="presParOf" srcId="{798FF227-999D-462E-8EBC-3D6644011B19}" destId="{3D760CBA-310B-4010-9506-82CDA94F5159}" srcOrd="2" destOrd="0" presId="urn:microsoft.com/office/officeart/2005/8/layout/hierarchy4"/>
    <dgm:cxn modelId="{57382727-BE83-43E2-B361-1B70F2EEA6F5}" type="presParOf" srcId="{3D760CBA-310B-4010-9506-82CDA94F5159}" destId="{E3D2C6D0-F1F4-43EB-82F9-AEA20B21D522}" srcOrd="0" destOrd="0" presId="urn:microsoft.com/office/officeart/2005/8/layout/hierarchy4"/>
    <dgm:cxn modelId="{D177C9A2-87F9-4883-9CF9-35A1193C6EBA}" type="presParOf" srcId="{E3D2C6D0-F1F4-43EB-82F9-AEA20B21D522}" destId="{11CF1321-B6CB-4779-BAA1-084B500C02E0}" srcOrd="0" destOrd="0" presId="urn:microsoft.com/office/officeart/2005/8/layout/hierarchy4"/>
    <dgm:cxn modelId="{A6516481-31E1-48CF-BC25-08A61D6FF9AF}" type="presParOf" srcId="{E3D2C6D0-F1F4-43EB-82F9-AEA20B21D522}" destId="{BD1FC99E-9110-4887-808F-B2D2D1219299}" srcOrd="1" destOrd="0" presId="urn:microsoft.com/office/officeart/2005/8/layout/hierarchy4"/>
    <dgm:cxn modelId="{8D526CF3-C7C4-4092-8F96-8D492DC9EDDE}" type="presParOf" srcId="{3D760CBA-310B-4010-9506-82CDA94F5159}" destId="{F2BCB2B1-E0B8-4AD4-A333-1FBCA1EF3C7B}" srcOrd="1" destOrd="0" presId="urn:microsoft.com/office/officeart/2005/8/layout/hierarchy4"/>
    <dgm:cxn modelId="{C49A4DA7-4872-409E-8F49-462F30D6BBB7}" type="presParOf" srcId="{3D760CBA-310B-4010-9506-82CDA94F5159}" destId="{F29E4DC4-08CB-4952-9481-11BFC499CD4C}" srcOrd="2" destOrd="0" presId="urn:microsoft.com/office/officeart/2005/8/layout/hierarchy4"/>
    <dgm:cxn modelId="{75451897-9BF6-4A2E-91E2-8699413FD0D1}" type="presParOf" srcId="{F29E4DC4-08CB-4952-9481-11BFC499CD4C}" destId="{3E0E3F48-4A05-4B32-9E39-B9CD0D2F6566}" srcOrd="0" destOrd="0" presId="urn:microsoft.com/office/officeart/2005/8/layout/hierarchy4"/>
    <dgm:cxn modelId="{9CCF8300-C7E7-4D79-9303-AAD57443B951}" type="presParOf" srcId="{F29E4DC4-08CB-4952-9481-11BFC499CD4C}" destId="{82842BE5-72AD-4D07-96B9-0A0D9DE68920}" srcOrd="1" destOrd="0" presId="urn:microsoft.com/office/officeart/2005/8/layout/hierarchy4"/>
    <dgm:cxn modelId="{CEC4AFB9-9F6E-4C01-B931-B63E7DAC455E}" type="presParOf" srcId="{E506B180-4B7A-4825-B95B-AAEE12C3C00F}" destId="{F181D97D-A23D-4E7C-B668-D9D8F3DFFC6F}" srcOrd="1" destOrd="0" presId="urn:microsoft.com/office/officeart/2005/8/layout/hierarchy4"/>
    <dgm:cxn modelId="{2A3BFF26-758A-4D93-8B34-16094F1E4A1D}" type="presParOf" srcId="{E506B180-4B7A-4825-B95B-AAEE12C3C00F}" destId="{9E317103-F8BC-4E8C-B8AD-B853871F8FC4}" srcOrd="2" destOrd="0" presId="urn:microsoft.com/office/officeart/2005/8/layout/hierarchy4"/>
    <dgm:cxn modelId="{8C09E475-C0D0-4AFE-BFC6-BBC4F8E5A919}" type="presParOf" srcId="{9E317103-F8BC-4E8C-B8AD-B853871F8FC4}" destId="{FD013DAE-28A8-4F67-AD05-14BD8CB07AD5}" srcOrd="0" destOrd="0" presId="urn:microsoft.com/office/officeart/2005/8/layout/hierarchy4"/>
    <dgm:cxn modelId="{B48654BF-73CB-4453-9C56-548C22DA1718}" type="presParOf" srcId="{9E317103-F8BC-4E8C-B8AD-B853871F8FC4}" destId="{A40C6B91-8AD8-4577-9E94-D1CD773CCD10}" srcOrd="1" destOrd="0" presId="urn:microsoft.com/office/officeart/2005/8/layout/hierarchy4"/>
    <dgm:cxn modelId="{6F8B54E6-E345-4F73-95A3-BF6517950A42}" type="presParOf" srcId="{9E317103-F8BC-4E8C-B8AD-B853871F8FC4}" destId="{D0C2E16F-2AE2-4D16-9433-F21331985789}" srcOrd="2" destOrd="0" presId="urn:microsoft.com/office/officeart/2005/8/layout/hierarchy4"/>
    <dgm:cxn modelId="{A6309A10-F3F9-4664-A625-0310634FD92C}" type="presParOf" srcId="{D0C2E16F-2AE2-4D16-9433-F21331985789}" destId="{42DF313E-D8A4-4840-9A93-AFEE05ABAB47}" srcOrd="0" destOrd="0" presId="urn:microsoft.com/office/officeart/2005/8/layout/hierarchy4"/>
    <dgm:cxn modelId="{E327A834-9ED8-4DD2-9093-82D1178DDFF5}" type="presParOf" srcId="{42DF313E-D8A4-4840-9A93-AFEE05ABAB47}" destId="{7FCAA63E-9DC6-42BE-BE26-D73C5B12D2AF}" srcOrd="0" destOrd="0" presId="urn:microsoft.com/office/officeart/2005/8/layout/hierarchy4"/>
    <dgm:cxn modelId="{0A138239-8BFD-493F-9D48-34037150A384}" type="presParOf" srcId="{42DF313E-D8A4-4840-9A93-AFEE05ABAB47}" destId="{0180EFEC-B927-459D-8543-A896E4DFAD73}" srcOrd="1" destOrd="0" presId="urn:microsoft.com/office/officeart/2005/8/layout/hierarchy4"/>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BF0655B-55F0-43CF-86DC-57628EBD455C}" type="doc">
      <dgm:prSet loTypeId="urn:microsoft.com/office/officeart/2005/8/layout/vList2" loCatId="list" qsTypeId="urn:microsoft.com/office/officeart/2005/8/quickstyle/simple5" qsCatId="simple" csTypeId="urn:microsoft.com/office/officeart/2005/8/colors/accent0_3" csCatId="mainScheme" phldr="1"/>
      <dgm:spPr/>
      <dgm:t>
        <a:bodyPr/>
        <a:lstStyle/>
        <a:p>
          <a:endParaRPr lang="es-MX"/>
        </a:p>
      </dgm:t>
    </dgm:pt>
    <dgm:pt modelId="{08AA50C1-2080-4F59-BA9C-4A3910518450}">
      <dgm:prSet phldrT="[Texto]" phldr="0"/>
      <dgm:spPr>
        <a:solidFill>
          <a:schemeClr val="accent6">
            <a:lumMod val="20000"/>
            <a:lumOff val="80000"/>
          </a:schemeClr>
        </a:solidFill>
      </dgm:spPr>
      <dgm:t>
        <a:bodyPr/>
        <a:lstStyle/>
        <a:p>
          <a:r>
            <a:rPr lang="es-MX" dirty="0">
              <a:solidFill>
                <a:schemeClr val="accent6">
                  <a:lumMod val="50000"/>
                </a:schemeClr>
              </a:solidFill>
              <a:effectLst>
                <a:outerShdw blurRad="38100" dist="38100" dir="2700000" algn="tl">
                  <a:srgbClr val="000000">
                    <a:alpha val="43137"/>
                  </a:srgbClr>
                </a:outerShdw>
              </a:effectLst>
            </a:rPr>
            <a:t>Define a las habilidades sociales como:</a:t>
          </a:r>
        </a:p>
      </dgm:t>
    </dgm:pt>
    <dgm:pt modelId="{1EA2D933-C580-49AE-9288-CF4138F31253}" type="parTrans" cxnId="{3A4C163A-64EA-4236-BC3A-F62586CA7B49}">
      <dgm:prSet/>
      <dgm:spPr/>
      <dgm:t>
        <a:bodyPr/>
        <a:lstStyle/>
        <a:p>
          <a:endParaRPr lang="es-MX"/>
        </a:p>
      </dgm:t>
    </dgm:pt>
    <dgm:pt modelId="{16EF801F-7558-4EB1-94CC-26C448DA1567}" type="sibTrans" cxnId="{3A4C163A-64EA-4236-BC3A-F62586CA7B49}">
      <dgm:prSet/>
      <dgm:spPr/>
      <dgm:t>
        <a:bodyPr/>
        <a:lstStyle/>
        <a:p>
          <a:endParaRPr lang="es-MX"/>
        </a:p>
      </dgm:t>
    </dgm:pt>
    <dgm:pt modelId="{E415DFE6-AC5F-46BD-8E43-526E3BE01DA8}">
      <dgm:prSet phldrT="[Texto]" phldr="0"/>
      <dgm:spPr/>
      <dgm:t>
        <a:bodyPr/>
        <a:lstStyle/>
        <a:p>
          <a:r>
            <a:rPr lang="es-MX" dirty="0">
              <a:effectLst>
                <a:outerShdw blurRad="38100" dist="38100" dir="2700000" algn="tl">
                  <a:srgbClr val="000000">
                    <a:alpha val="43137"/>
                  </a:srgbClr>
                </a:outerShdw>
              </a:effectLst>
            </a:rPr>
            <a:t>Un conjunto de comportamientos eficaces en las relaciones interpersonales.</a:t>
          </a:r>
        </a:p>
      </dgm:t>
    </dgm:pt>
    <dgm:pt modelId="{466161E6-785A-4A8A-AE15-1A65ACEDE6BF}" type="parTrans" cxnId="{68943440-C89E-43C9-AAFE-CE0C635AA64F}">
      <dgm:prSet/>
      <dgm:spPr/>
      <dgm:t>
        <a:bodyPr/>
        <a:lstStyle/>
        <a:p>
          <a:endParaRPr lang="es-MX"/>
        </a:p>
      </dgm:t>
    </dgm:pt>
    <dgm:pt modelId="{4CE40442-7B81-40CF-ADAC-AE2C1FE37D6D}" type="sibTrans" cxnId="{68943440-C89E-43C9-AAFE-CE0C635AA64F}">
      <dgm:prSet/>
      <dgm:spPr/>
      <dgm:t>
        <a:bodyPr/>
        <a:lstStyle/>
        <a:p>
          <a:endParaRPr lang="es-MX"/>
        </a:p>
      </dgm:t>
    </dgm:pt>
    <dgm:pt modelId="{DDA279D1-4C5C-41DC-8529-8E2EA6636835}" type="pres">
      <dgm:prSet presAssocID="{6BF0655B-55F0-43CF-86DC-57628EBD455C}" presName="linear" presStyleCnt="0">
        <dgm:presLayoutVars>
          <dgm:animLvl val="lvl"/>
          <dgm:resizeHandles val="exact"/>
        </dgm:presLayoutVars>
      </dgm:prSet>
      <dgm:spPr/>
    </dgm:pt>
    <dgm:pt modelId="{EB2D4F4E-FD48-4CE5-A2F2-3E2C9579064F}" type="pres">
      <dgm:prSet presAssocID="{08AA50C1-2080-4F59-BA9C-4A3910518450}" presName="parentText" presStyleLbl="node1" presStyleIdx="0" presStyleCnt="2">
        <dgm:presLayoutVars>
          <dgm:chMax val="0"/>
          <dgm:bulletEnabled val="1"/>
        </dgm:presLayoutVars>
      </dgm:prSet>
      <dgm:spPr/>
    </dgm:pt>
    <dgm:pt modelId="{326EDFEF-B19E-4499-BBD6-D6F5CB5BB27B}" type="pres">
      <dgm:prSet presAssocID="{16EF801F-7558-4EB1-94CC-26C448DA1567}" presName="spacer" presStyleCnt="0"/>
      <dgm:spPr/>
    </dgm:pt>
    <dgm:pt modelId="{D09ED0EE-2E34-48E4-AAAD-797461E6B99F}" type="pres">
      <dgm:prSet presAssocID="{E415DFE6-AC5F-46BD-8E43-526E3BE01DA8}" presName="parentText" presStyleLbl="node1" presStyleIdx="1" presStyleCnt="2">
        <dgm:presLayoutVars>
          <dgm:chMax val="0"/>
          <dgm:bulletEnabled val="1"/>
        </dgm:presLayoutVars>
      </dgm:prSet>
      <dgm:spPr/>
    </dgm:pt>
  </dgm:ptLst>
  <dgm:cxnLst>
    <dgm:cxn modelId="{3A4C163A-64EA-4236-BC3A-F62586CA7B49}" srcId="{6BF0655B-55F0-43CF-86DC-57628EBD455C}" destId="{08AA50C1-2080-4F59-BA9C-4A3910518450}" srcOrd="0" destOrd="0" parTransId="{1EA2D933-C580-49AE-9288-CF4138F31253}" sibTransId="{16EF801F-7558-4EB1-94CC-26C448DA1567}"/>
    <dgm:cxn modelId="{68943440-C89E-43C9-AAFE-CE0C635AA64F}" srcId="{6BF0655B-55F0-43CF-86DC-57628EBD455C}" destId="{E415DFE6-AC5F-46BD-8E43-526E3BE01DA8}" srcOrd="1" destOrd="0" parTransId="{466161E6-785A-4A8A-AE15-1A65ACEDE6BF}" sibTransId="{4CE40442-7B81-40CF-ADAC-AE2C1FE37D6D}"/>
    <dgm:cxn modelId="{E8EFBD43-D43A-4A87-A356-4E6E59A689D2}" type="presOf" srcId="{6BF0655B-55F0-43CF-86DC-57628EBD455C}" destId="{DDA279D1-4C5C-41DC-8529-8E2EA6636835}" srcOrd="0" destOrd="0" presId="urn:microsoft.com/office/officeart/2005/8/layout/vList2"/>
    <dgm:cxn modelId="{80213FCA-7059-469C-A465-8EAEC3154F12}" type="presOf" srcId="{E415DFE6-AC5F-46BD-8E43-526E3BE01DA8}" destId="{D09ED0EE-2E34-48E4-AAAD-797461E6B99F}" srcOrd="0" destOrd="0" presId="urn:microsoft.com/office/officeart/2005/8/layout/vList2"/>
    <dgm:cxn modelId="{C12B8BDC-7D2E-490C-B4F5-B4BF2D92A948}" type="presOf" srcId="{08AA50C1-2080-4F59-BA9C-4A3910518450}" destId="{EB2D4F4E-FD48-4CE5-A2F2-3E2C9579064F}" srcOrd="0" destOrd="0" presId="urn:microsoft.com/office/officeart/2005/8/layout/vList2"/>
    <dgm:cxn modelId="{E50B3C3C-72D5-47D9-BED6-EE70190DE97E}" type="presParOf" srcId="{DDA279D1-4C5C-41DC-8529-8E2EA6636835}" destId="{EB2D4F4E-FD48-4CE5-A2F2-3E2C9579064F}" srcOrd="0" destOrd="0" presId="urn:microsoft.com/office/officeart/2005/8/layout/vList2"/>
    <dgm:cxn modelId="{7122FB2B-2B1A-44C6-8670-CC33249946E4}" type="presParOf" srcId="{DDA279D1-4C5C-41DC-8529-8E2EA6636835}" destId="{326EDFEF-B19E-4499-BBD6-D6F5CB5BB27B}" srcOrd="1" destOrd="0" presId="urn:microsoft.com/office/officeart/2005/8/layout/vList2"/>
    <dgm:cxn modelId="{B37D2775-7CE6-4CFC-8D2C-9E4DC7729FA9}" type="presParOf" srcId="{DDA279D1-4C5C-41DC-8529-8E2EA6636835}" destId="{D09ED0EE-2E34-48E4-AAAD-797461E6B99F}" srcOrd="2"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BF0655B-55F0-43CF-86DC-57628EBD455C}" type="doc">
      <dgm:prSet loTypeId="urn:microsoft.com/office/officeart/2005/8/layout/vList2" loCatId="list" qsTypeId="urn:microsoft.com/office/officeart/2005/8/quickstyle/simple5" qsCatId="simple" csTypeId="urn:microsoft.com/office/officeart/2005/8/colors/accent0_3" csCatId="mainScheme" phldr="1"/>
      <dgm:spPr/>
      <dgm:t>
        <a:bodyPr/>
        <a:lstStyle/>
        <a:p>
          <a:endParaRPr lang="es-MX"/>
        </a:p>
      </dgm:t>
    </dgm:pt>
    <dgm:pt modelId="{08AA50C1-2080-4F59-BA9C-4A3910518450}">
      <dgm:prSet phldrT="[Texto]" phldr="0"/>
      <dgm:spPr>
        <a:solidFill>
          <a:schemeClr val="accent6">
            <a:lumMod val="20000"/>
            <a:lumOff val="80000"/>
          </a:schemeClr>
        </a:solidFill>
      </dgm:spPr>
      <dgm:t>
        <a:bodyPr/>
        <a:lstStyle/>
        <a:p>
          <a:r>
            <a:rPr lang="es-MX" dirty="0">
              <a:solidFill>
                <a:schemeClr val="accent6">
                  <a:lumMod val="50000"/>
                </a:schemeClr>
              </a:solidFill>
              <a:effectLst>
                <a:outerShdw blurRad="38100" dist="38100" dir="2700000" algn="tl">
                  <a:srgbClr val="000000">
                    <a:alpha val="43137"/>
                  </a:srgbClr>
                </a:outerShdw>
              </a:effectLst>
            </a:rPr>
            <a:t>Define a las habilidades sociales como</a:t>
          </a:r>
        </a:p>
      </dgm:t>
    </dgm:pt>
    <dgm:pt modelId="{1EA2D933-C580-49AE-9288-CF4138F31253}" type="parTrans" cxnId="{3A4C163A-64EA-4236-BC3A-F62586CA7B49}">
      <dgm:prSet/>
      <dgm:spPr/>
      <dgm:t>
        <a:bodyPr/>
        <a:lstStyle/>
        <a:p>
          <a:endParaRPr lang="es-MX"/>
        </a:p>
      </dgm:t>
    </dgm:pt>
    <dgm:pt modelId="{16EF801F-7558-4EB1-94CC-26C448DA1567}" type="sibTrans" cxnId="{3A4C163A-64EA-4236-BC3A-F62586CA7B49}">
      <dgm:prSet/>
      <dgm:spPr/>
      <dgm:t>
        <a:bodyPr/>
        <a:lstStyle/>
        <a:p>
          <a:endParaRPr lang="es-MX"/>
        </a:p>
      </dgm:t>
    </dgm:pt>
    <dgm:pt modelId="{E415DFE6-AC5F-46BD-8E43-526E3BE01DA8}">
      <dgm:prSet phldrT="[Texto]" phldr="0"/>
      <dgm:spPr/>
      <dgm:t>
        <a:bodyPr/>
        <a:lstStyle/>
        <a:p>
          <a:r>
            <a:rPr lang="es-MX" dirty="0">
              <a:effectLst>
                <a:outerShdw blurRad="38100" dist="38100" dir="2700000" algn="tl">
                  <a:srgbClr val="000000">
                    <a:alpha val="43137"/>
                  </a:srgbClr>
                </a:outerShdw>
              </a:effectLst>
            </a:rPr>
            <a:t>Es la capacidad del ser humano para interactuar con sus semejantes en un contexto social determinado y que podemos ser aceptados o valorados socialmente.</a:t>
          </a:r>
        </a:p>
      </dgm:t>
    </dgm:pt>
    <dgm:pt modelId="{466161E6-785A-4A8A-AE15-1A65ACEDE6BF}" type="parTrans" cxnId="{68943440-C89E-43C9-AAFE-CE0C635AA64F}">
      <dgm:prSet/>
      <dgm:spPr/>
      <dgm:t>
        <a:bodyPr/>
        <a:lstStyle/>
        <a:p>
          <a:endParaRPr lang="es-MX"/>
        </a:p>
      </dgm:t>
    </dgm:pt>
    <dgm:pt modelId="{4CE40442-7B81-40CF-ADAC-AE2C1FE37D6D}" type="sibTrans" cxnId="{68943440-C89E-43C9-AAFE-CE0C635AA64F}">
      <dgm:prSet/>
      <dgm:spPr/>
      <dgm:t>
        <a:bodyPr/>
        <a:lstStyle/>
        <a:p>
          <a:endParaRPr lang="es-MX"/>
        </a:p>
      </dgm:t>
    </dgm:pt>
    <dgm:pt modelId="{DDA279D1-4C5C-41DC-8529-8E2EA6636835}" type="pres">
      <dgm:prSet presAssocID="{6BF0655B-55F0-43CF-86DC-57628EBD455C}" presName="linear" presStyleCnt="0">
        <dgm:presLayoutVars>
          <dgm:animLvl val="lvl"/>
          <dgm:resizeHandles val="exact"/>
        </dgm:presLayoutVars>
      </dgm:prSet>
      <dgm:spPr/>
    </dgm:pt>
    <dgm:pt modelId="{EB2D4F4E-FD48-4CE5-A2F2-3E2C9579064F}" type="pres">
      <dgm:prSet presAssocID="{08AA50C1-2080-4F59-BA9C-4A3910518450}" presName="parentText" presStyleLbl="node1" presStyleIdx="0" presStyleCnt="2">
        <dgm:presLayoutVars>
          <dgm:chMax val="0"/>
          <dgm:bulletEnabled val="1"/>
        </dgm:presLayoutVars>
      </dgm:prSet>
      <dgm:spPr/>
    </dgm:pt>
    <dgm:pt modelId="{326EDFEF-B19E-4499-BBD6-D6F5CB5BB27B}" type="pres">
      <dgm:prSet presAssocID="{16EF801F-7558-4EB1-94CC-26C448DA1567}" presName="spacer" presStyleCnt="0"/>
      <dgm:spPr/>
    </dgm:pt>
    <dgm:pt modelId="{D09ED0EE-2E34-48E4-AAAD-797461E6B99F}" type="pres">
      <dgm:prSet presAssocID="{E415DFE6-AC5F-46BD-8E43-526E3BE01DA8}" presName="parentText" presStyleLbl="node1" presStyleIdx="1" presStyleCnt="2" custScaleY="154841">
        <dgm:presLayoutVars>
          <dgm:chMax val="0"/>
          <dgm:bulletEnabled val="1"/>
        </dgm:presLayoutVars>
      </dgm:prSet>
      <dgm:spPr/>
    </dgm:pt>
  </dgm:ptLst>
  <dgm:cxnLst>
    <dgm:cxn modelId="{3A4C163A-64EA-4236-BC3A-F62586CA7B49}" srcId="{6BF0655B-55F0-43CF-86DC-57628EBD455C}" destId="{08AA50C1-2080-4F59-BA9C-4A3910518450}" srcOrd="0" destOrd="0" parTransId="{1EA2D933-C580-49AE-9288-CF4138F31253}" sibTransId="{16EF801F-7558-4EB1-94CC-26C448DA1567}"/>
    <dgm:cxn modelId="{68943440-C89E-43C9-AAFE-CE0C635AA64F}" srcId="{6BF0655B-55F0-43CF-86DC-57628EBD455C}" destId="{E415DFE6-AC5F-46BD-8E43-526E3BE01DA8}" srcOrd="1" destOrd="0" parTransId="{466161E6-785A-4A8A-AE15-1A65ACEDE6BF}" sibTransId="{4CE40442-7B81-40CF-ADAC-AE2C1FE37D6D}"/>
    <dgm:cxn modelId="{E8EFBD43-D43A-4A87-A356-4E6E59A689D2}" type="presOf" srcId="{6BF0655B-55F0-43CF-86DC-57628EBD455C}" destId="{DDA279D1-4C5C-41DC-8529-8E2EA6636835}" srcOrd="0" destOrd="0" presId="urn:microsoft.com/office/officeart/2005/8/layout/vList2"/>
    <dgm:cxn modelId="{80213FCA-7059-469C-A465-8EAEC3154F12}" type="presOf" srcId="{E415DFE6-AC5F-46BD-8E43-526E3BE01DA8}" destId="{D09ED0EE-2E34-48E4-AAAD-797461E6B99F}" srcOrd="0" destOrd="0" presId="urn:microsoft.com/office/officeart/2005/8/layout/vList2"/>
    <dgm:cxn modelId="{C12B8BDC-7D2E-490C-B4F5-B4BF2D92A948}" type="presOf" srcId="{08AA50C1-2080-4F59-BA9C-4A3910518450}" destId="{EB2D4F4E-FD48-4CE5-A2F2-3E2C9579064F}" srcOrd="0" destOrd="0" presId="urn:microsoft.com/office/officeart/2005/8/layout/vList2"/>
    <dgm:cxn modelId="{E50B3C3C-72D5-47D9-BED6-EE70190DE97E}" type="presParOf" srcId="{DDA279D1-4C5C-41DC-8529-8E2EA6636835}" destId="{EB2D4F4E-FD48-4CE5-A2F2-3E2C9579064F}" srcOrd="0" destOrd="0" presId="urn:microsoft.com/office/officeart/2005/8/layout/vList2"/>
    <dgm:cxn modelId="{7122FB2B-2B1A-44C6-8670-CC33249946E4}" type="presParOf" srcId="{DDA279D1-4C5C-41DC-8529-8E2EA6636835}" destId="{326EDFEF-B19E-4499-BBD6-D6F5CB5BB27B}" srcOrd="1" destOrd="0" presId="urn:microsoft.com/office/officeart/2005/8/layout/vList2"/>
    <dgm:cxn modelId="{B37D2775-7CE6-4CFC-8D2C-9E4DC7729FA9}" type="presParOf" srcId="{DDA279D1-4C5C-41DC-8529-8E2EA6636835}" destId="{D09ED0EE-2E34-48E4-AAAD-797461E6B99F}" srcOrd="2"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6778D56-793C-463A-B883-BCC53F5C6E3C}" type="doc">
      <dgm:prSet loTypeId="urn:microsoft.com/office/officeart/2005/8/layout/lProcess3" loCatId="process" qsTypeId="urn:microsoft.com/office/officeart/2005/8/quickstyle/simple1" qsCatId="simple" csTypeId="urn:microsoft.com/office/officeart/2005/8/colors/colorful5" csCatId="colorful" phldr="1"/>
      <dgm:spPr/>
      <dgm:t>
        <a:bodyPr/>
        <a:lstStyle/>
        <a:p>
          <a:endParaRPr lang="es-MX"/>
        </a:p>
      </dgm:t>
    </dgm:pt>
    <dgm:pt modelId="{EF5C5CF0-91DF-4D32-893E-A1E0D7A1ACEC}">
      <dgm:prSet phldrT="[Texto]" phldr="0"/>
      <dgm:spPr/>
      <dgm:t>
        <a:bodyPr/>
        <a:lstStyle/>
        <a:p>
          <a:r>
            <a:rPr lang="es-MX" dirty="0"/>
            <a:t>Escuchar</a:t>
          </a:r>
        </a:p>
      </dgm:t>
    </dgm:pt>
    <dgm:pt modelId="{D828BB27-54E6-401E-832C-D4E1141A4B75}" type="parTrans" cxnId="{3BB98564-C7D6-441E-8528-44EAC7D4440B}">
      <dgm:prSet/>
      <dgm:spPr/>
      <dgm:t>
        <a:bodyPr/>
        <a:lstStyle/>
        <a:p>
          <a:endParaRPr lang="es-MX"/>
        </a:p>
      </dgm:t>
    </dgm:pt>
    <dgm:pt modelId="{AF861096-C904-43E8-9499-EF32D4644E68}" type="sibTrans" cxnId="{3BB98564-C7D6-441E-8528-44EAC7D4440B}">
      <dgm:prSet/>
      <dgm:spPr/>
      <dgm:t>
        <a:bodyPr/>
        <a:lstStyle/>
        <a:p>
          <a:endParaRPr lang="es-MX"/>
        </a:p>
      </dgm:t>
    </dgm:pt>
    <dgm:pt modelId="{4A69CF25-3540-4637-A6BD-94888CC52573}">
      <dgm:prSet phldrT="[Texto]" phldr="0"/>
      <dgm:spPr/>
      <dgm:t>
        <a:bodyPr/>
        <a:lstStyle/>
        <a:p>
          <a:r>
            <a:rPr lang="es-MX" dirty="0"/>
            <a:t>Iniciar una conversación</a:t>
          </a:r>
        </a:p>
      </dgm:t>
    </dgm:pt>
    <dgm:pt modelId="{2F7FE881-3F2D-4E31-95AB-1598826FE62A}" type="parTrans" cxnId="{92164B55-850F-43B9-A641-E8E9C3732B01}">
      <dgm:prSet/>
      <dgm:spPr/>
      <dgm:t>
        <a:bodyPr/>
        <a:lstStyle/>
        <a:p>
          <a:endParaRPr lang="es-MX"/>
        </a:p>
      </dgm:t>
    </dgm:pt>
    <dgm:pt modelId="{63DA2B6B-1015-4E5F-97D3-C349C847AEDA}" type="sibTrans" cxnId="{92164B55-850F-43B9-A641-E8E9C3732B01}">
      <dgm:prSet/>
      <dgm:spPr/>
      <dgm:t>
        <a:bodyPr/>
        <a:lstStyle/>
        <a:p>
          <a:endParaRPr lang="es-MX"/>
        </a:p>
      </dgm:t>
    </dgm:pt>
    <dgm:pt modelId="{2A23E944-CAA6-40D2-A31E-427977CC12DE}">
      <dgm:prSet phldrT="[Texto]" phldr="0"/>
      <dgm:spPr/>
      <dgm:t>
        <a:bodyPr/>
        <a:lstStyle/>
        <a:p>
          <a:r>
            <a:rPr lang="es-MX" dirty="0"/>
            <a:t>Mantener una conversación</a:t>
          </a:r>
        </a:p>
      </dgm:t>
    </dgm:pt>
    <dgm:pt modelId="{A879AAB9-BE38-41E7-B76A-51675F9CD147}" type="parTrans" cxnId="{63CAF932-008F-46FF-8C83-885414F29287}">
      <dgm:prSet/>
      <dgm:spPr/>
      <dgm:t>
        <a:bodyPr/>
        <a:lstStyle/>
        <a:p>
          <a:endParaRPr lang="es-MX"/>
        </a:p>
      </dgm:t>
    </dgm:pt>
    <dgm:pt modelId="{3300BD42-C538-43AB-8491-4F2AB100E948}" type="sibTrans" cxnId="{63CAF932-008F-46FF-8C83-885414F29287}">
      <dgm:prSet/>
      <dgm:spPr/>
      <dgm:t>
        <a:bodyPr/>
        <a:lstStyle/>
        <a:p>
          <a:endParaRPr lang="es-MX"/>
        </a:p>
      </dgm:t>
    </dgm:pt>
    <dgm:pt modelId="{A1506B49-1F57-45BC-8C96-8EE79A2DAA9D}">
      <dgm:prSet phldrT="[Texto]" phldr="0"/>
      <dgm:spPr/>
      <dgm:t>
        <a:bodyPr/>
        <a:lstStyle/>
        <a:p>
          <a:r>
            <a:rPr lang="es-MX" dirty="0"/>
            <a:t>Formular una pregunta</a:t>
          </a:r>
        </a:p>
      </dgm:t>
    </dgm:pt>
    <dgm:pt modelId="{0365E1A2-76A3-433B-8664-E810FA0A7159}" type="parTrans" cxnId="{CC5692C4-8791-484B-B76E-51488E868750}">
      <dgm:prSet/>
      <dgm:spPr/>
      <dgm:t>
        <a:bodyPr/>
        <a:lstStyle/>
        <a:p>
          <a:endParaRPr lang="es-MX"/>
        </a:p>
      </dgm:t>
    </dgm:pt>
    <dgm:pt modelId="{657E303B-C4EC-4B86-B86E-4704FA18E179}" type="sibTrans" cxnId="{CC5692C4-8791-484B-B76E-51488E868750}">
      <dgm:prSet/>
      <dgm:spPr/>
      <dgm:t>
        <a:bodyPr/>
        <a:lstStyle/>
        <a:p>
          <a:endParaRPr lang="es-MX"/>
        </a:p>
      </dgm:t>
    </dgm:pt>
    <dgm:pt modelId="{ABF24758-5071-4B04-94BF-3D95AA2EBDC9}">
      <dgm:prSet phldrT="[Texto]" phldr="0"/>
      <dgm:spPr/>
      <dgm:t>
        <a:bodyPr/>
        <a:lstStyle/>
        <a:p>
          <a:r>
            <a:rPr lang="es-MX" dirty="0"/>
            <a:t>Dar las gracias</a:t>
          </a:r>
        </a:p>
      </dgm:t>
    </dgm:pt>
    <dgm:pt modelId="{67E8AFE7-9872-4FF2-AF02-2355F9AEA5FC}" type="parTrans" cxnId="{770518F4-601A-461E-98B3-6AB2A5E19081}">
      <dgm:prSet/>
      <dgm:spPr/>
      <dgm:t>
        <a:bodyPr/>
        <a:lstStyle/>
        <a:p>
          <a:endParaRPr lang="es-MX"/>
        </a:p>
      </dgm:t>
    </dgm:pt>
    <dgm:pt modelId="{E77FE000-4E65-45F4-8EFB-CF53548C6A21}" type="sibTrans" cxnId="{770518F4-601A-461E-98B3-6AB2A5E19081}">
      <dgm:prSet/>
      <dgm:spPr/>
      <dgm:t>
        <a:bodyPr/>
        <a:lstStyle/>
        <a:p>
          <a:endParaRPr lang="es-MX"/>
        </a:p>
      </dgm:t>
    </dgm:pt>
    <dgm:pt modelId="{DE521F26-82BA-42AE-80A5-6EC1282D6F03}">
      <dgm:prSet phldrT="[Texto]" phldr="0"/>
      <dgm:spPr/>
      <dgm:t>
        <a:bodyPr/>
        <a:lstStyle/>
        <a:p>
          <a:r>
            <a:rPr lang="es-MX" dirty="0"/>
            <a:t>Presentarse</a:t>
          </a:r>
        </a:p>
      </dgm:t>
    </dgm:pt>
    <dgm:pt modelId="{18F40A05-872D-43AC-9E20-13C0A5359632}" type="parTrans" cxnId="{74F38C79-B597-49FA-867C-3BABD7857164}">
      <dgm:prSet/>
      <dgm:spPr/>
      <dgm:t>
        <a:bodyPr/>
        <a:lstStyle/>
        <a:p>
          <a:endParaRPr lang="es-MX"/>
        </a:p>
      </dgm:t>
    </dgm:pt>
    <dgm:pt modelId="{A17AA12F-C44F-43B4-B97F-F68827858D6D}" type="sibTrans" cxnId="{74F38C79-B597-49FA-867C-3BABD7857164}">
      <dgm:prSet/>
      <dgm:spPr/>
      <dgm:t>
        <a:bodyPr/>
        <a:lstStyle/>
        <a:p>
          <a:endParaRPr lang="es-MX"/>
        </a:p>
      </dgm:t>
    </dgm:pt>
    <dgm:pt modelId="{7870774E-9D0F-44F2-ABCC-1E166320DA4C}">
      <dgm:prSet phldrT="[Texto]" phldr="0"/>
      <dgm:spPr/>
      <dgm:t>
        <a:bodyPr/>
        <a:lstStyle/>
        <a:p>
          <a:r>
            <a:rPr lang="es-MX" dirty="0"/>
            <a:t>Presentar a otras personas</a:t>
          </a:r>
        </a:p>
      </dgm:t>
    </dgm:pt>
    <dgm:pt modelId="{E88C7B5F-01D3-4FDB-97BB-6A1537C31F85}" type="parTrans" cxnId="{88FCC04E-1529-4955-91FC-0F116863959F}">
      <dgm:prSet/>
      <dgm:spPr/>
      <dgm:t>
        <a:bodyPr/>
        <a:lstStyle/>
        <a:p>
          <a:endParaRPr lang="es-MX"/>
        </a:p>
      </dgm:t>
    </dgm:pt>
    <dgm:pt modelId="{A508FA69-7408-4C53-B07E-E63AAF9EF72A}" type="sibTrans" cxnId="{88FCC04E-1529-4955-91FC-0F116863959F}">
      <dgm:prSet/>
      <dgm:spPr/>
      <dgm:t>
        <a:bodyPr/>
        <a:lstStyle/>
        <a:p>
          <a:endParaRPr lang="es-MX"/>
        </a:p>
      </dgm:t>
    </dgm:pt>
    <dgm:pt modelId="{83356752-A3CF-446F-B73F-7C61B2B1BF1F}">
      <dgm:prSet phldrT="[Texto]" phldr="0"/>
      <dgm:spPr/>
      <dgm:t>
        <a:bodyPr/>
        <a:lstStyle/>
        <a:p>
          <a:r>
            <a:rPr lang="es-MX" dirty="0"/>
            <a:t>Hacer un elogio</a:t>
          </a:r>
        </a:p>
      </dgm:t>
    </dgm:pt>
    <dgm:pt modelId="{B25E2F5E-E89A-4D8E-8B8C-7BA8E1C99CFA}" type="parTrans" cxnId="{D76F6CF5-7D0A-451C-8809-6C12B11BF8BF}">
      <dgm:prSet/>
      <dgm:spPr/>
      <dgm:t>
        <a:bodyPr/>
        <a:lstStyle/>
        <a:p>
          <a:endParaRPr lang="es-MX"/>
        </a:p>
      </dgm:t>
    </dgm:pt>
    <dgm:pt modelId="{4004BEF3-4F23-498F-A5D0-B37BC9E15599}" type="sibTrans" cxnId="{D76F6CF5-7D0A-451C-8809-6C12B11BF8BF}">
      <dgm:prSet/>
      <dgm:spPr/>
      <dgm:t>
        <a:bodyPr/>
        <a:lstStyle/>
        <a:p>
          <a:endParaRPr lang="es-MX"/>
        </a:p>
      </dgm:t>
    </dgm:pt>
    <dgm:pt modelId="{B0E45E5D-5C02-4553-872E-CDD5DCEDFBDC}" type="pres">
      <dgm:prSet presAssocID="{36778D56-793C-463A-B883-BCC53F5C6E3C}" presName="Name0" presStyleCnt="0">
        <dgm:presLayoutVars>
          <dgm:chPref val="3"/>
          <dgm:dir/>
          <dgm:animLvl val="lvl"/>
          <dgm:resizeHandles/>
        </dgm:presLayoutVars>
      </dgm:prSet>
      <dgm:spPr/>
    </dgm:pt>
    <dgm:pt modelId="{EE1704BE-5291-4167-BB47-01F652C245E0}" type="pres">
      <dgm:prSet presAssocID="{EF5C5CF0-91DF-4D32-893E-A1E0D7A1ACEC}" presName="horFlow" presStyleCnt="0"/>
      <dgm:spPr/>
    </dgm:pt>
    <dgm:pt modelId="{C3AF82EF-83EC-4A31-804F-6FE1BFBBA779}" type="pres">
      <dgm:prSet presAssocID="{EF5C5CF0-91DF-4D32-893E-A1E0D7A1ACEC}" presName="bigChev" presStyleLbl="node1" presStyleIdx="0" presStyleCnt="3"/>
      <dgm:spPr/>
    </dgm:pt>
    <dgm:pt modelId="{8BC2F7FC-24C7-4755-885F-DB5BB9C290A4}" type="pres">
      <dgm:prSet presAssocID="{2F7FE881-3F2D-4E31-95AB-1598826FE62A}" presName="parTrans" presStyleCnt="0"/>
      <dgm:spPr/>
    </dgm:pt>
    <dgm:pt modelId="{5F593CC2-9763-4FE8-ACE9-57CD4D0499F0}" type="pres">
      <dgm:prSet presAssocID="{4A69CF25-3540-4637-A6BD-94888CC52573}" presName="node" presStyleLbl="alignAccFollowNode1" presStyleIdx="0" presStyleCnt="5">
        <dgm:presLayoutVars>
          <dgm:bulletEnabled val="1"/>
        </dgm:presLayoutVars>
      </dgm:prSet>
      <dgm:spPr/>
    </dgm:pt>
    <dgm:pt modelId="{A1FD8E8B-3E47-4F6C-9825-504004F766CB}" type="pres">
      <dgm:prSet presAssocID="{63DA2B6B-1015-4E5F-97D3-C349C847AEDA}" presName="sibTrans" presStyleCnt="0"/>
      <dgm:spPr/>
    </dgm:pt>
    <dgm:pt modelId="{2B84A0B5-42EB-497D-A7B1-7ED2563C7F11}" type="pres">
      <dgm:prSet presAssocID="{2A23E944-CAA6-40D2-A31E-427977CC12DE}" presName="node" presStyleLbl="alignAccFollowNode1" presStyleIdx="1" presStyleCnt="5">
        <dgm:presLayoutVars>
          <dgm:bulletEnabled val="1"/>
        </dgm:presLayoutVars>
      </dgm:prSet>
      <dgm:spPr/>
    </dgm:pt>
    <dgm:pt modelId="{75E300D9-2275-4F1E-A3DA-13801ED7C2CB}" type="pres">
      <dgm:prSet presAssocID="{EF5C5CF0-91DF-4D32-893E-A1E0D7A1ACEC}" presName="vSp" presStyleCnt="0"/>
      <dgm:spPr/>
    </dgm:pt>
    <dgm:pt modelId="{DEC9A963-E9F7-4F47-8D53-24B3E0E74D41}" type="pres">
      <dgm:prSet presAssocID="{A1506B49-1F57-45BC-8C96-8EE79A2DAA9D}" presName="horFlow" presStyleCnt="0"/>
      <dgm:spPr/>
    </dgm:pt>
    <dgm:pt modelId="{B0C03610-D475-4182-9015-BF6F886F7A52}" type="pres">
      <dgm:prSet presAssocID="{A1506B49-1F57-45BC-8C96-8EE79A2DAA9D}" presName="bigChev" presStyleLbl="node1" presStyleIdx="1" presStyleCnt="3"/>
      <dgm:spPr/>
    </dgm:pt>
    <dgm:pt modelId="{840A79D1-6158-4083-8479-B6CC9F1F70FD}" type="pres">
      <dgm:prSet presAssocID="{67E8AFE7-9872-4FF2-AF02-2355F9AEA5FC}" presName="parTrans" presStyleCnt="0"/>
      <dgm:spPr/>
    </dgm:pt>
    <dgm:pt modelId="{FDF81549-2AB2-465A-9808-249DCED02555}" type="pres">
      <dgm:prSet presAssocID="{ABF24758-5071-4B04-94BF-3D95AA2EBDC9}" presName="node" presStyleLbl="alignAccFollowNode1" presStyleIdx="2" presStyleCnt="5" custLinFactX="72078" custLinFactY="36406" custLinFactNeighborX="100000" custLinFactNeighborY="100000">
        <dgm:presLayoutVars>
          <dgm:bulletEnabled val="1"/>
        </dgm:presLayoutVars>
      </dgm:prSet>
      <dgm:spPr/>
    </dgm:pt>
    <dgm:pt modelId="{894B1F5B-A2AD-46C9-A0C5-7BBF7415E438}" type="pres">
      <dgm:prSet presAssocID="{E77FE000-4E65-45F4-8EFB-CF53548C6A21}" presName="sibTrans" presStyleCnt="0"/>
      <dgm:spPr/>
    </dgm:pt>
    <dgm:pt modelId="{92526103-1DB4-41B5-8218-E54FDEAF72A5}" type="pres">
      <dgm:prSet presAssocID="{DE521F26-82BA-42AE-80A5-6EC1282D6F03}" presName="node" presStyleLbl="alignAccFollowNode1" presStyleIdx="3" presStyleCnt="5">
        <dgm:presLayoutVars>
          <dgm:bulletEnabled val="1"/>
        </dgm:presLayoutVars>
      </dgm:prSet>
      <dgm:spPr/>
    </dgm:pt>
    <dgm:pt modelId="{C42386F2-659B-46F1-ADED-D8FA6C37B9D8}" type="pres">
      <dgm:prSet presAssocID="{A1506B49-1F57-45BC-8C96-8EE79A2DAA9D}" presName="vSp" presStyleCnt="0"/>
      <dgm:spPr/>
    </dgm:pt>
    <dgm:pt modelId="{DF18AD13-A5D7-4993-92C1-9809BDFB8F98}" type="pres">
      <dgm:prSet presAssocID="{7870774E-9D0F-44F2-ABCC-1E166320DA4C}" presName="horFlow" presStyleCnt="0"/>
      <dgm:spPr/>
    </dgm:pt>
    <dgm:pt modelId="{ACD94A86-B04A-4BA4-9F3C-4AC0C911E12B}" type="pres">
      <dgm:prSet presAssocID="{7870774E-9D0F-44F2-ABCC-1E166320DA4C}" presName="bigChev" presStyleLbl="node1" presStyleIdx="2" presStyleCnt="3"/>
      <dgm:spPr/>
    </dgm:pt>
    <dgm:pt modelId="{E122467C-A3B5-434F-8FF6-BF4EAFE5474D}" type="pres">
      <dgm:prSet presAssocID="{B25E2F5E-E89A-4D8E-8B8C-7BA8E1C99CFA}" presName="parTrans" presStyleCnt="0"/>
      <dgm:spPr/>
    </dgm:pt>
    <dgm:pt modelId="{21E39EBD-8219-4C6E-9174-729AE9550818}" type="pres">
      <dgm:prSet presAssocID="{83356752-A3CF-446F-B73F-7C61B2B1BF1F}" presName="node" presStyleLbl="alignAccFollowNode1" presStyleIdx="4" presStyleCnt="5">
        <dgm:presLayoutVars>
          <dgm:bulletEnabled val="1"/>
        </dgm:presLayoutVars>
      </dgm:prSet>
      <dgm:spPr/>
    </dgm:pt>
  </dgm:ptLst>
  <dgm:cxnLst>
    <dgm:cxn modelId="{841C4002-9970-4C30-BB51-195190341CB7}" type="presOf" srcId="{36778D56-793C-463A-B883-BCC53F5C6E3C}" destId="{B0E45E5D-5C02-4553-872E-CDD5DCEDFBDC}" srcOrd="0" destOrd="0" presId="urn:microsoft.com/office/officeart/2005/8/layout/lProcess3"/>
    <dgm:cxn modelId="{78D2A219-A15D-4411-89D5-CE54DB5FFD9D}" type="presOf" srcId="{A1506B49-1F57-45BC-8C96-8EE79A2DAA9D}" destId="{B0C03610-D475-4182-9015-BF6F886F7A52}" srcOrd="0" destOrd="0" presId="urn:microsoft.com/office/officeart/2005/8/layout/lProcess3"/>
    <dgm:cxn modelId="{34EA3F1E-01B8-4243-A264-5084B190636A}" type="presOf" srcId="{83356752-A3CF-446F-B73F-7C61B2B1BF1F}" destId="{21E39EBD-8219-4C6E-9174-729AE9550818}" srcOrd="0" destOrd="0" presId="urn:microsoft.com/office/officeart/2005/8/layout/lProcess3"/>
    <dgm:cxn modelId="{63CAF932-008F-46FF-8C83-885414F29287}" srcId="{EF5C5CF0-91DF-4D32-893E-A1E0D7A1ACEC}" destId="{2A23E944-CAA6-40D2-A31E-427977CC12DE}" srcOrd="1" destOrd="0" parTransId="{A879AAB9-BE38-41E7-B76A-51675F9CD147}" sibTransId="{3300BD42-C538-43AB-8491-4F2AB100E948}"/>
    <dgm:cxn modelId="{A4ED3440-FFE6-4695-8539-601484DB182D}" type="presOf" srcId="{7870774E-9D0F-44F2-ABCC-1E166320DA4C}" destId="{ACD94A86-B04A-4BA4-9F3C-4AC0C911E12B}" srcOrd="0" destOrd="0" presId="urn:microsoft.com/office/officeart/2005/8/layout/lProcess3"/>
    <dgm:cxn modelId="{3BB98564-C7D6-441E-8528-44EAC7D4440B}" srcId="{36778D56-793C-463A-B883-BCC53F5C6E3C}" destId="{EF5C5CF0-91DF-4D32-893E-A1E0D7A1ACEC}" srcOrd="0" destOrd="0" parTransId="{D828BB27-54E6-401E-832C-D4E1141A4B75}" sibTransId="{AF861096-C904-43E8-9499-EF32D4644E68}"/>
    <dgm:cxn modelId="{8D80794D-5B0C-4130-A69F-76717ADBB1BC}" type="presOf" srcId="{EF5C5CF0-91DF-4D32-893E-A1E0D7A1ACEC}" destId="{C3AF82EF-83EC-4A31-804F-6FE1BFBBA779}" srcOrd="0" destOrd="0" presId="urn:microsoft.com/office/officeart/2005/8/layout/lProcess3"/>
    <dgm:cxn modelId="{88FCC04E-1529-4955-91FC-0F116863959F}" srcId="{36778D56-793C-463A-B883-BCC53F5C6E3C}" destId="{7870774E-9D0F-44F2-ABCC-1E166320DA4C}" srcOrd="2" destOrd="0" parTransId="{E88C7B5F-01D3-4FDB-97BB-6A1537C31F85}" sibTransId="{A508FA69-7408-4C53-B07E-E63AAF9EF72A}"/>
    <dgm:cxn modelId="{48D9E752-D903-4DCB-9E78-0814932CA6CC}" type="presOf" srcId="{2A23E944-CAA6-40D2-A31E-427977CC12DE}" destId="{2B84A0B5-42EB-497D-A7B1-7ED2563C7F11}" srcOrd="0" destOrd="0" presId="urn:microsoft.com/office/officeart/2005/8/layout/lProcess3"/>
    <dgm:cxn modelId="{7B83C074-C087-4F51-AE5A-336B37454EEC}" type="presOf" srcId="{DE521F26-82BA-42AE-80A5-6EC1282D6F03}" destId="{92526103-1DB4-41B5-8218-E54FDEAF72A5}" srcOrd="0" destOrd="0" presId="urn:microsoft.com/office/officeart/2005/8/layout/lProcess3"/>
    <dgm:cxn modelId="{92164B55-850F-43B9-A641-E8E9C3732B01}" srcId="{EF5C5CF0-91DF-4D32-893E-A1E0D7A1ACEC}" destId="{4A69CF25-3540-4637-A6BD-94888CC52573}" srcOrd="0" destOrd="0" parTransId="{2F7FE881-3F2D-4E31-95AB-1598826FE62A}" sibTransId="{63DA2B6B-1015-4E5F-97D3-C349C847AEDA}"/>
    <dgm:cxn modelId="{74F38C79-B597-49FA-867C-3BABD7857164}" srcId="{A1506B49-1F57-45BC-8C96-8EE79A2DAA9D}" destId="{DE521F26-82BA-42AE-80A5-6EC1282D6F03}" srcOrd="1" destOrd="0" parTransId="{18F40A05-872D-43AC-9E20-13C0A5359632}" sibTransId="{A17AA12F-C44F-43B4-B97F-F68827858D6D}"/>
    <dgm:cxn modelId="{CC5692C4-8791-484B-B76E-51488E868750}" srcId="{36778D56-793C-463A-B883-BCC53F5C6E3C}" destId="{A1506B49-1F57-45BC-8C96-8EE79A2DAA9D}" srcOrd="1" destOrd="0" parTransId="{0365E1A2-76A3-433B-8664-E810FA0A7159}" sibTransId="{657E303B-C4EC-4B86-B86E-4704FA18E179}"/>
    <dgm:cxn modelId="{C581DACD-D4FA-44C1-8BD2-1A5A5AD537D0}" type="presOf" srcId="{ABF24758-5071-4B04-94BF-3D95AA2EBDC9}" destId="{FDF81549-2AB2-465A-9808-249DCED02555}" srcOrd="0" destOrd="0" presId="urn:microsoft.com/office/officeart/2005/8/layout/lProcess3"/>
    <dgm:cxn modelId="{2D130BE0-9FEA-41FE-B662-6B9760F002A9}" type="presOf" srcId="{4A69CF25-3540-4637-A6BD-94888CC52573}" destId="{5F593CC2-9763-4FE8-ACE9-57CD4D0499F0}" srcOrd="0" destOrd="0" presId="urn:microsoft.com/office/officeart/2005/8/layout/lProcess3"/>
    <dgm:cxn modelId="{770518F4-601A-461E-98B3-6AB2A5E19081}" srcId="{A1506B49-1F57-45BC-8C96-8EE79A2DAA9D}" destId="{ABF24758-5071-4B04-94BF-3D95AA2EBDC9}" srcOrd="0" destOrd="0" parTransId="{67E8AFE7-9872-4FF2-AF02-2355F9AEA5FC}" sibTransId="{E77FE000-4E65-45F4-8EFB-CF53548C6A21}"/>
    <dgm:cxn modelId="{D76F6CF5-7D0A-451C-8809-6C12B11BF8BF}" srcId="{7870774E-9D0F-44F2-ABCC-1E166320DA4C}" destId="{83356752-A3CF-446F-B73F-7C61B2B1BF1F}" srcOrd="0" destOrd="0" parTransId="{B25E2F5E-E89A-4D8E-8B8C-7BA8E1C99CFA}" sibTransId="{4004BEF3-4F23-498F-A5D0-B37BC9E15599}"/>
    <dgm:cxn modelId="{F7B05C34-1D75-444E-ADA8-CAA0EE3F63C0}" type="presParOf" srcId="{B0E45E5D-5C02-4553-872E-CDD5DCEDFBDC}" destId="{EE1704BE-5291-4167-BB47-01F652C245E0}" srcOrd="0" destOrd="0" presId="urn:microsoft.com/office/officeart/2005/8/layout/lProcess3"/>
    <dgm:cxn modelId="{CC8BAD7A-FC78-413C-9E09-69D1A0739E07}" type="presParOf" srcId="{EE1704BE-5291-4167-BB47-01F652C245E0}" destId="{C3AF82EF-83EC-4A31-804F-6FE1BFBBA779}" srcOrd="0" destOrd="0" presId="urn:microsoft.com/office/officeart/2005/8/layout/lProcess3"/>
    <dgm:cxn modelId="{74DACD45-18DE-4743-BF9D-F9A30E33F2BD}" type="presParOf" srcId="{EE1704BE-5291-4167-BB47-01F652C245E0}" destId="{8BC2F7FC-24C7-4755-885F-DB5BB9C290A4}" srcOrd="1" destOrd="0" presId="urn:microsoft.com/office/officeart/2005/8/layout/lProcess3"/>
    <dgm:cxn modelId="{460053E8-E669-4410-BC94-85E79ABDF6E8}" type="presParOf" srcId="{EE1704BE-5291-4167-BB47-01F652C245E0}" destId="{5F593CC2-9763-4FE8-ACE9-57CD4D0499F0}" srcOrd="2" destOrd="0" presId="urn:microsoft.com/office/officeart/2005/8/layout/lProcess3"/>
    <dgm:cxn modelId="{DA5A3038-CFCE-471A-860F-9A9747A5CD80}" type="presParOf" srcId="{EE1704BE-5291-4167-BB47-01F652C245E0}" destId="{A1FD8E8B-3E47-4F6C-9825-504004F766CB}" srcOrd="3" destOrd="0" presId="urn:microsoft.com/office/officeart/2005/8/layout/lProcess3"/>
    <dgm:cxn modelId="{F18CF0CB-46B7-43F6-A6F0-719A7B9F096F}" type="presParOf" srcId="{EE1704BE-5291-4167-BB47-01F652C245E0}" destId="{2B84A0B5-42EB-497D-A7B1-7ED2563C7F11}" srcOrd="4" destOrd="0" presId="urn:microsoft.com/office/officeart/2005/8/layout/lProcess3"/>
    <dgm:cxn modelId="{CD26048C-79B1-44EF-8AD0-17141A39050D}" type="presParOf" srcId="{B0E45E5D-5C02-4553-872E-CDD5DCEDFBDC}" destId="{75E300D9-2275-4F1E-A3DA-13801ED7C2CB}" srcOrd="1" destOrd="0" presId="urn:microsoft.com/office/officeart/2005/8/layout/lProcess3"/>
    <dgm:cxn modelId="{31AE2EEC-FDC7-46C0-91B9-8AE8C11DD371}" type="presParOf" srcId="{B0E45E5D-5C02-4553-872E-CDD5DCEDFBDC}" destId="{DEC9A963-E9F7-4F47-8D53-24B3E0E74D41}" srcOrd="2" destOrd="0" presId="urn:microsoft.com/office/officeart/2005/8/layout/lProcess3"/>
    <dgm:cxn modelId="{14FE1695-9E72-4ACF-AF17-69B2F5EECD2E}" type="presParOf" srcId="{DEC9A963-E9F7-4F47-8D53-24B3E0E74D41}" destId="{B0C03610-D475-4182-9015-BF6F886F7A52}" srcOrd="0" destOrd="0" presId="urn:microsoft.com/office/officeart/2005/8/layout/lProcess3"/>
    <dgm:cxn modelId="{D0FAD200-6845-4D2E-A0E6-547D31D34595}" type="presParOf" srcId="{DEC9A963-E9F7-4F47-8D53-24B3E0E74D41}" destId="{840A79D1-6158-4083-8479-B6CC9F1F70FD}" srcOrd="1" destOrd="0" presId="urn:microsoft.com/office/officeart/2005/8/layout/lProcess3"/>
    <dgm:cxn modelId="{90355FBC-43FF-474C-8A99-CDE96102A3BB}" type="presParOf" srcId="{DEC9A963-E9F7-4F47-8D53-24B3E0E74D41}" destId="{FDF81549-2AB2-465A-9808-249DCED02555}" srcOrd="2" destOrd="0" presId="urn:microsoft.com/office/officeart/2005/8/layout/lProcess3"/>
    <dgm:cxn modelId="{5F7F52DB-6AB4-4F83-B363-DBF22CD99D78}" type="presParOf" srcId="{DEC9A963-E9F7-4F47-8D53-24B3E0E74D41}" destId="{894B1F5B-A2AD-46C9-A0C5-7BBF7415E438}" srcOrd="3" destOrd="0" presId="urn:microsoft.com/office/officeart/2005/8/layout/lProcess3"/>
    <dgm:cxn modelId="{83B21733-7BAE-406E-A5BC-FD9915AE9F86}" type="presParOf" srcId="{DEC9A963-E9F7-4F47-8D53-24B3E0E74D41}" destId="{92526103-1DB4-41B5-8218-E54FDEAF72A5}" srcOrd="4" destOrd="0" presId="urn:microsoft.com/office/officeart/2005/8/layout/lProcess3"/>
    <dgm:cxn modelId="{414F6D79-A7FF-4FAA-9FD3-AAE09FAFF18A}" type="presParOf" srcId="{B0E45E5D-5C02-4553-872E-CDD5DCEDFBDC}" destId="{C42386F2-659B-46F1-ADED-D8FA6C37B9D8}" srcOrd="3" destOrd="0" presId="urn:microsoft.com/office/officeart/2005/8/layout/lProcess3"/>
    <dgm:cxn modelId="{7A5C2CA6-FA74-4C79-9B5E-9644ADBC9C41}" type="presParOf" srcId="{B0E45E5D-5C02-4553-872E-CDD5DCEDFBDC}" destId="{DF18AD13-A5D7-4993-92C1-9809BDFB8F98}" srcOrd="4" destOrd="0" presId="urn:microsoft.com/office/officeart/2005/8/layout/lProcess3"/>
    <dgm:cxn modelId="{1F83F066-8214-4522-A405-7A9C8ECC74FE}" type="presParOf" srcId="{DF18AD13-A5D7-4993-92C1-9809BDFB8F98}" destId="{ACD94A86-B04A-4BA4-9F3C-4AC0C911E12B}" srcOrd="0" destOrd="0" presId="urn:microsoft.com/office/officeart/2005/8/layout/lProcess3"/>
    <dgm:cxn modelId="{5C82DDE7-3429-4B73-A6C1-AD76874D8837}" type="presParOf" srcId="{DF18AD13-A5D7-4993-92C1-9809BDFB8F98}" destId="{E122467C-A3B5-434F-8FF6-BF4EAFE5474D}" srcOrd="1" destOrd="0" presId="urn:microsoft.com/office/officeart/2005/8/layout/lProcess3"/>
    <dgm:cxn modelId="{3A957DC4-A7B1-4DC9-A8C8-8557C68685BA}" type="presParOf" srcId="{DF18AD13-A5D7-4993-92C1-9809BDFB8F98}" destId="{21E39EBD-8219-4C6E-9174-729AE9550818}" srcOrd="2" destOrd="0" presId="urn:microsoft.com/office/officeart/2005/8/layout/l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6778D56-793C-463A-B883-BCC53F5C6E3C}" type="doc">
      <dgm:prSet loTypeId="urn:microsoft.com/office/officeart/2005/8/layout/lProcess3" loCatId="process" qsTypeId="urn:microsoft.com/office/officeart/2005/8/quickstyle/simple1" qsCatId="simple" csTypeId="urn:microsoft.com/office/officeart/2005/8/colors/colorful5" csCatId="colorful" phldr="1"/>
      <dgm:spPr/>
      <dgm:t>
        <a:bodyPr/>
        <a:lstStyle/>
        <a:p>
          <a:endParaRPr lang="es-MX"/>
        </a:p>
      </dgm:t>
    </dgm:pt>
    <dgm:pt modelId="{7870774E-9D0F-44F2-ABCC-1E166320DA4C}">
      <dgm:prSet phldrT="[Texto]" phldr="0"/>
      <dgm:spPr/>
      <dgm:t>
        <a:bodyPr/>
        <a:lstStyle/>
        <a:p>
          <a:r>
            <a:rPr lang="es-MX" dirty="0"/>
            <a:t>Presentar a otras personas</a:t>
          </a:r>
        </a:p>
      </dgm:t>
    </dgm:pt>
    <dgm:pt modelId="{E88C7B5F-01D3-4FDB-97BB-6A1537C31F85}" type="parTrans" cxnId="{88FCC04E-1529-4955-91FC-0F116863959F}">
      <dgm:prSet/>
      <dgm:spPr/>
      <dgm:t>
        <a:bodyPr/>
        <a:lstStyle/>
        <a:p>
          <a:endParaRPr lang="es-MX"/>
        </a:p>
      </dgm:t>
    </dgm:pt>
    <dgm:pt modelId="{A508FA69-7408-4C53-B07E-E63AAF9EF72A}" type="sibTrans" cxnId="{88FCC04E-1529-4955-91FC-0F116863959F}">
      <dgm:prSet/>
      <dgm:spPr/>
      <dgm:t>
        <a:bodyPr/>
        <a:lstStyle/>
        <a:p>
          <a:endParaRPr lang="es-MX"/>
        </a:p>
      </dgm:t>
    </dgm:pt>
    <dgm:pt modelId="{83356752-A3CF-446F-B73F-7C61B2B1BF1F}">
      <dgm:prSet phldrT="[Texto]" phldr="0"/>
      <dgm:spPr/>
      <dgm:t>
        <a:bodyPr/>
        <a:lstStyle/>
        <a:p>
          <a:r>
            <a:rPr lang="es-MX" dirty="0"/>
            <a:t>Hacer un elogio</a:t>
          </a:r>
        </a:p>
      </dgm:t>
    </dgm:pt>
    <dgm:pt modelId="{B25E2F5E-E89A-4D8E-8B8C-7BA8E1C99CFA}" type="parTrans" cxnId="{D76F6CF5-7D0A-451C-8809-6C12B11BF8BF}">
      <dgm:prSet/>
      <dgm:spPr/>
      <dgm:t>
        <a:bodyPr/>
        <a:lstStyle/>
        <a:p>
          <a:endParaRPr lang="es-MX"/>
        </a:p>
      </dgm:t>
    </dgm:pt>
    <dgm:pt modelId="{4004BEF3-4F23-498F-A5D0-B37BC9E15599}" type="sibTrans" cxnId="{D76F6CF5-7D0A-451C-8809-6C12B11BF8BF}">
      <dgm:prSet/>
      <dgm:spPr/>
      <dgm:t>
        <a:bodyPr/>
        <a:lstStyle/>
        <a:p>
          <a:endParaRPr lang="es-MX"/>
        </a:p>
      </dgm:t>
    </dgm:pt>
    <dgm:pt modelId="{B0E45E5D-5C02-4553-872E-CDD5DCEDFBDC}" type="pres">
      <dgm:prSet presAssocID="{36778D56-793C-463A-B883-BCC53F5C6E3C}" presName="Name0" presStyleCnt="0">
        <dgm:presLayoutVars>
          <dgm:chPref val="3"/>
          <dgm:dir/>
          <dgm:animLvl val="lvl"/>
          <dgm:resizeHandles/>
        </dgm:presLayoutVars>
      </dgm:prSet>
      <dgm:spPr/>
    </dgm:pt>
    <dgm:pt modelId="{DF18AD13-A5D7-4993-92C1-9809BDFB8F98}" type="pres">
      <dgm:prSet presAssocID="{7870774E-9D0F-44F2-ABCC-1E166320DA4C}" presName="horFlow" presStyleCnt="0"/>
      <dgm:spPr/>
    </dgm:pt>
    <dgm:pt modelId="{ACD94A86-B04A-4BA4-9F3C-4AC0C911E12B}" type="pres">
      <dgm:prSet presAssocID="{7870774E-9D0F-44F2-ABCC-1E166320DA4C}" presName="bigChev" presStyleLbl="node1" presStyleIdx="0" presStyleCnt="1"/>
      <dgm:spPr/>
    </dgm:pt>
    <dgm:pt modelId="{E122467C-A3B5-434F-8FF6-BF4EAFE5474D}" type="pres">
      <dgm:prSet presAssocID="{B25E2F5E-E89A-4D8E-8B8C-7BA8E1C99CFA}" presName="parTrans" presStyleCnt="0"/>
      <dgm:spPr/>
    </dgm:pt>
    <dgm:pt modelId="{21E39EBD-8219-4C6E-9174-729AE9550818}" type="pres">
      <dgm:prSet presAssocID="{83356752-A3CF-446F-B73F-7C61B2B1BF1F}" presName="node" presStyleLbl="alignAccFollowNode1" presStyleIdx="0" presStyleCnt="1">
        <dgm:presLayoutVars>
          <dgm:bulletEnabled val="1"/>
        </dgm:presLayoutVars>
      </dgm:prSet>
      <dgm:spPr/>
    </dgm:pt>
  </dgm:ptLst>
  <dgm:cxnLst>
    <dgm:cxn modelId="{841C4002-9970-4C30-BB51-195190341CB7}" type="presOf" srcId="{36778D56-793C-463A-B883-BCC53F5C6E3C}" destId="{B0E45E5D-5C02-4553-872E-CDD5DCEDFBDC}" srcOrd="0" destOrd="0" presId="urn:microsoft.com/office/officeart/2005/8/layout/lProcess3"/>
    <dgm:cxn modelId="{34EA3F1E-01B8-4243-A264-5084B190636A}" type="presOf" srcId="{83356752-A3CF-446F-B73F-7C61B2B1BF1F}" destId="{21E39EBD-8219-4C6E-9174-729AE9550818}" srcOrd="0" destOrd="0" presId="urn:microsoft.com/office/officeart/2005/8/layout/lProcess3"/>
    <dgm:cxn modelId="{A4ED3440-FFE6-4695-8539-601484DB182D}" type="presOf" srcId="{7870774E-9D0F-44F2-ABCC-1E166320DA4C}" destId="{ACD94A86-B04A-4BA4-9F3C-4AC0C911E12B}" srcOrd="0" destOrd="0" presId="urn:microsoft.com/office/officeart/2005/8/layout/lProcess3"/>
    <dgm:cxn modelId="{88FCC04E-1529-4955-91FC-0F116863959F}" srcId="{36778D56-793C-463A-B883-BCC53F5C6E3C}" destId="{7870774E-9D0F-44F2-ABCC-1E166320DA4C}" srcOrd="0" destOrd="0" parTransId="{E88C7B5F-01D3-4FDB-97BB-6A1537C31F85}" sibTransId="{A508FA69-7408-4C53-B07E-E63AAF9EF72A}"/>
    <dgm:cxn modelId="{D76F6CF5-7D0A-451C-8809-6C12B11BF8BF}" srcId="{7870774E-9D0F-44F2-ABCC-1E166320DA4C}" destId="{83356752-A3CF-446F-B73F-7C61B2B1BF1F}" srcOrd="0" destOrd="0" parTransId="{B25E2F5E-E89A-4D8E-8B8C-7BA8E1C99CFA}" sibTransId="{4004BEF3-4F23-498F-A5D0-B37BC9E15599}"/>
    <dgm:cxn modelId="{7A5C2CA6-FA74-4C79-9B5E-9644ADBC9C41}" type="presParOf" srcId="{B0E45E5D-5C02-4553-872E-CDD5DCEDFBDC}" destId="{DF18AD13-A5D7-4993-92C1-9809BDFB8F98}" srcOrd="0" destOrd="0" presId="urn:microsoft.com/office/officeart/2005/8/layout/lProcess3"/>
    <dgm:cxn modelId="{1F83F066-8214-4522-A405-7A9C8ECC74FE}" type="presParOf" srcId="{DF18AD13-A5D7-4993-92C1-9809BDFB8F98}" destId="{ACD94A86-B04A-4BA4-9F3C-4AC0C911E12B}" srcOrd="0" destOrd="0" presId="urn:microsoft.com/office/officeart/2005/8/layout/lProcess3"/>
    <dgm:cxn modelId="{5C82DDE7-3429-4B73-A6C1-AD76874D8837}" type="presParOf" srcId="{DF18AD13-A5D7-4993-92C1-9809BDFB8F98}" destId="{E122467C-A3B5-434F-8FF6-BF4EAFE5474D}" srcOrd="1" destOrd="0" presId="urn:microsoft.com/office/officeart/2005/8/layout/lProcess3"/>
    <dgm:cxn modelId="{3A957DC4-A7B1-4DC9-A8C8-8557C68685BA}" type="presParOf" srcId="{DF18AD13-A5D7-4993-92C1-9809BDFB8F98}" destId="{21E39EBD-8219-4C6E-9174-729AE9550818}" srcOrd="2" destOrd="0" presId="urn:microsoft.com/office/officeart/2005/8/layout/l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6778D56-793C-463A-B883-BCC53F5C6E3C}" type="doc">
      <dgm:prSet loTypeId="urn:microsoft.com/office/officeart/2005/8/layout/lProcess3" loCatId="process" qsTypeId="urn:microsoft.com/office/officeart/2005/8/quickstyle/simple1" qsCatId="simple" csTypeId="urn:microsoft.com/office/officeart/2005/8/colors/colorful4" csCatId="colorful" phldr="1"/>
      <dgm:spPr/>
      <dgm:t>
        <a:bodyPr/>
        <a:lstStyle/>
        <a:p>
          <a:endParaRPr lang="es-MX"/>
        </a:p>
      </dgm:t>
    </dgm:pt>
    <dgm:pt modelId="{EF5C5CF0-91DF-4D32-893E-A1E0D7A1ACEC}">
      <dgm:prSet phldrT="[Texto]" phldr="0"/>
      <dgm:spPr/>
      <dgm:t>
        <a:bodyPr/>
        <a:lstStyle/>
        <a:p>
          <a:r>
            <a:rPr lang="es-MX" dirty="0">
              <a:solidFill>
                <a:schemeClr val="tx1"/>
              </a:solidFill>
            </a:rPr>
            <a:t>PEDIR AYUDA</a:t>
          </a:r>
        </a:p>
      </dgm:t>
    </dgm:pt>
    <dgm:pt modelId="{D828BB27-54E6-401E-832C-D4E1141A4B75}" type="parTrans" cxnId="{3BB98564-C7D6-441E-8528-44EAC7D4440B}">
      <dgm:prSet/>
      <dgm:spPr/>
      <dgm:t>
        <a:bodyPr/>
        <a:lstStyle/>
        <a:p>
          <a:endParaRPr lang="es-MX"/>
        </a:p>
      </dgm:t>
    </dgm:pt>
    <dgm:pt modelId="{AF861096-C904-43E8-9499-EF32D4644E68}" type="sibTrans" cxnId="{3BB98564-C7D6-441E-8528-44EAC7D4440B}">
      <dgm:prSet/>
      <dgm:spPr/>
      <dgm:t>
        <a:bodyPr/>
        <a:lstStyle/>
        <a:p>
          <a:endParaRPr lang="es-MX"/>
        </a:p>
      </dgm:t>
    </dgm:pt>
    <dgm:pt modelId="{4A69CF25-3540-4637-A6BD-94888CC52573}">
      <dgm:prSet phldrT="[Texto]" phldr="0"/>
      <dgm:spPr/>
      <dgm:t>
        <a:bodyPr/>
        <a:lstStyle/>
        <a:p>
          <a:endParaRPr lang="es-MX" dirty="0"/>
        </a:p>
      </dgm:t>
    </dgm:pt>
    <dgm:pt modelId="{2F7FE881-3F2D-4E31-95AB-1598826FE62A}" type="parTrans" cxnId="{92164B55-850F-43B9-A641-E8E9C3732B01}">
      <dgm:prSet/>
      <dgm:spPr/>
      <dgm:t>
        <a:bodyPr/>
        <a:lstStyle/>
        <a:p>
          <a:endParaRPr lang="es-MX"/>
        </a:p>
      </dgm:t>
    </dgm:pt>
    <dgm:pt modelId="{63DA2B6B-1015-4E5F-97D3-C349C847AEDA}" type="sibTrans" cxnId="{92164B55-850F-43B9-A641-E8E9C3732B01}">
      <dgm:prSet/>
      <dgm:spPr/>
      <dgm:t>
        <a:bodyPr/>
        <a:lstStyle/>
        <a:p>
          <a:endParaRPr lang="es-MX"/>
        </a:p>
      </dgm:t>
    </dgm:pt>
    <dgm:pt modelId="{2A23E944-CAA6-40D2-A31E-427977CC12DE}">
      <dgm:prSet phldrT="[Texto]" phldr="0"/>
      <dgm:spPr/>
      <dgm:t>
        <a:bodyPr/>
        <a:lstStyle/>
        <a:p>
          <a:endParaRPr lang="es-MX" dirty="0"/>
        </a:p>
      </dgm:t>
    </dgm:pt>
    <dgm:pt modelId="{A879AAB9-BE38-41E7-B76A-51675F9CD147}" type="parTrans" cxnId="{63CAF932-008F-46FF-8C83-885414F29287}">
      <dgm:prSet/>
      <dgm:spPr/>
      <dgm:t>
        <a:bodyPr/>
        <a:lstStyle/>
        <a:p>
          <a:endParaRPr lang="es-MX"/>
        </a:p>
      </dgm:t>
    </dgm:pt>
    <dgm:pt modelId="{3300BD42-C538-43AB-8491-4F2AB100E948}" type="sibTrans" cxnId="{63CAF932-008F-46FF-8C83-885414F29287}">
      <dgm:prSet/>
      <dgm:spPr/>
      <dgm:t>
        <a:bodyPr/>
        <a:lstStyle/>
        <a:p>
          <a:endParaRPr lang="es-MX"/>
        </a:p>
      </dgm:t>
    </dgm:pt>
    <dgm:pt modelId="{A1506B49-1F57-45BC-8C96-8EE79A2DAA9D}">
      <dgm:prSet phldrT="[Texto]" phldr="0"/>
      <dgm:spPr/>
      <dgm:t>
        <a:bodyPr/>
        <a:lstStyle/>
        <a:p>
          <a:r>
            <a:rPr lang="es-MX" dirty="0">
              <a:solidFill>
                <a:schemeClr val="tx1"/>
              </a:solidFill>
              <a:effectLst>
                <a:outerShdw blurRad="38100" dist="38100" dir="2700000" algn="tl">
                  <a:srgbClr val="000000">
                    <a:alpha val="43137"/>
                  </a:srgbClr>
                </a:outerShdw>
              </a:effectLst>
            </a:rPr>
            <a:t>DAR INSTRUCCIONES</a:t>
          </a:r>
        </a:p>
      </dgm:t>
    </dgm:pt>
    <dgm:pt modelId="{0365E1A2-76A3-433B-8664-E810FA0A7159}" type="parTrans" cxnId="{CC5692C4-8791-484B-B76E-51488E868750}">
      <dgm:prSet/>
      <dgm:spPr/>
      <dgm:t>
        <a:bodyPr/>
        <a:lstStyle/>
        <a:p>
          <a:endParaRPr lang="es-MX"/>
        </a:p>
      </dgm:t>
    </dgm:pt>
    <dgm:pt modelId="{657E303B-C4EC-4B86-B86E-4704FA18E179}" type="sibTrans" cxnId="{CC5692C4-8791-484B-B76E-51488E868750}">
      <dgm:prSet/>
      <dgm:spPr/>
      <dgm:t>
        <a:bodyPr/>
        <a:lstStyle/>
        <a:p>
          <a:endParaRPr lang="es-MX"/>
        </a:p>
      </dgm:t>
    </dgm:pt>
    <dgm:pt modelId="{ABF24758-5071-4B04-94BF-3D95AA2EBDC9}">
      <dgm:prSet phldrT="[Texto]" phldr="0"/>
      <dgm:spPr/>
      <dgm:t>
        <a:bodyPr/>
        <a:lstStyle/>
        <a:p>
          <a:endParaRPr lang="es-MX" dirty="0"/>
        </a:p>
      </dgm:t>
    </dgm:pt>
    <dgm:pt modelId="{67E8AFE7-9872-4FF2-AF02-2355F9AEA5FC}" type="parTrans" cxnId="{770518F4-601A-461E-98B3-6AB2A5E19081}">
      <dgm:prSet/>
      <dgm:spPr/>
      <dgm:t>
        <a:bodyPr/>
        <a:lstStyle/>
        <a:p>
          <a:endParaRPr lang="es-MX"/>
        </a:p>
      </dgm:t>
    </dgm:pt>
    <dgm:pt modelId="{E77FE000-4E65-45F4-8EFB-CF53548C6A21}" type="sibTrans" cxnId="{770518F4-601A-461E-98B3-6AB2A5E19081}">
      <dgm:prSet/>
      <dgm:spPr/>
      <dgm:t>
        <a:bodyPr/>
        <a:lstStyle/>
        <a:p>
          <a:endParaRPr lang="es-MX"/>
        </a:p>
      </dgm:t>
    </dgm:pt>
    <dgm:pt modelId="{7870774E-9D0F-44F2-ABCC-1E166320DA4C}">
      <dgm:prSet phldrT="[Texto]" phldr="0"/>
      <dgm:spPr/>
      <dgm:t>
        <a:bodyPr/>
        <a:lstStyle/>
        <a:p>
          <a:r>
            <a:rPr lang="es-MX" dirty="0">
              <a:solidFill>
                <a:schemeClr val="tx1"/>
              </a:solidFill>
              <a:effectLst>
                <a:outerShdw blurRad="38100" dist="38100" dir="2700000" algn="tl">
                  <a:srgbClr val="000000">
                    <a:alpha val="43137"/>
                  </a:srgbClr>
                </a:outerShdw>
              </a:effectLst>
            </a:rPr>
            <a:t>DISCULPARSE</a:t>
          </a:r>
        </a:p>
      </dgm:t>
    </dgm:pt>
    <dgm:pt modelId="{E88C7B5F-01D3-4FDB-97BB-6A1537C31F85}" type="parTrans" cxnId="{88FCC04E-1529-4955-91FC-0F116863959F}">
      <dgm:prSet/>
      <dgm:spPr/>
      <dgm:t>
        <a:bodyPr/>
        <a:lstStyle/>
        <a:p>
          <a:endParaRPr lang="es-MX"/>
        </a:p>
      </dgm:t>
    </dgm:pt>
    <dgm:pt modelId="{A508FA69-7408-4C53-B07E-E63AAF9EF72A}" type="sibTrans" cxnId="{88FCC04E-1529-4955-91FC-0F116863959F}">
      <dgm:prSet/>
      <dgm:spPr/>
      <dgm:t>
        <a:bodyPr/>
        <a:lstStyle/>
        <a:p>
          <a:endParaRPr lang="es-MX"/>
        </a:p>
      </dgm:t>
    </dgm:pt>
    <dgm:pt modelId="{83356752-A3CF-446F-B73F-7C61B2B1BF1F}">
      <dgm:prSet phldrT="[Texto]" phldr="0"/>
      <dgm:spPr/>
      <dgm:t>
        <a:bodyPr/>
        <a:lstStyle/>
        <a:p>
          <a:endParaRPr lang="es-MX" dirty="0"/>
        </a:p>
      </dgm:t>
    </dgm:pt>
    <dgm:pt modelId="{B25E2F5E-E89A-4D8E-8B8C-7BA8E1C99CFA}" type="parTrans" cxnId="{D76F6CF5-7D0A-451C-8809-6C12B11BF8BF}">
      <dgm:prSet/>
      <dgm:spPr/>
      <dgm:t>
        <a:bodyPr/>
        <a:lstStyle/>
        <a:p>
          <a:endParaRPr lang="es-MX"/>
        </a:p>
      </dgm:t>
    </dgm:pt>
    <dgm:pt modelId="{4004BEF3-4F23-498F-A5D0-B37BC9E15599}" type="sibTrans" cxnId="{D76F6CF5-7D0A-451C-8809-6C12B11BF8BF}">
      <dgm:prSet/>
      <dgm:spPr/>
      <dgm:t>
        <a:bodyPr/>
        <a:lstStyle/>
        <a:p>
          <a:endParaRPr lang="es-MX"/>
        </a:p>
      </dgm:t>
    </dgm:pt>
    <dgm:pt modelId="{89B8F27B-D15B-46B8-801D-6937134F465D}">
      <dgm:prSet phldrT="[Texto]" phldr="0" custT="1"/>
      <dgm:spPr/>
      <dgm:t>
        <a:bodyPr/>
        <a:lstStyle/>
        <a:p>
          <a:endParaRPr lang="es-MX" sz="2300" dirty="0"/>
        </a:p>
      </dgm:t>
    </dgm:pt>
    <dgm:pt modelId="{754ACD72-6E23-44D2-A57C-948AC1B51389}" type="parTrans" cxnId="{0FCD06FC-6F8A-448E-81B8-54C2E85960D1}">
      <dgm:prSet/>
      <dgm:spPr/>
      <dgm:t>
        <a:bodyPr/>
        <a:lstStyle/>
        <a:p>
          <a:endParaRPr lang="es-MX"/>
        </a:p>
      </dgm:t>
    </dgm:pt>
    <dgm:pt modelId="{9F758518-2E18-4741-86CC-DACE168DC629}" type="sibTrans" cxnId="{0FCD06FC-6F8A-448E-81B8-54C2E85960D1}">
      <dgm:prSet/>
      <dgm:spPr/>
      <dgm:t>
        <a:bodyPr/>
        <a:lstStyle/>
        <a:p>
          <a:endParaRPr lang="es-MX"/>
        </a:p>
      </dgm:t>
    </dgm:pt>
    <dgm:pt modelId="{B0E45E5D-5C02-4553-872E-CDD5DCEDFBDC}" type="pres">
      <dgm:prSet presAssocID="{36778D56-793C-463A-B883-BCC53F5C6E3C}" presName="Name0" presStyleCnt="0">
        <dgm:presLayoutVars>
          <dgm:chPref val="3"/>
          <dgm:dir/>
          <dgm:animLvl val="lvl"/>
          <dgm:resizeHandles/>
        </dgm:presLayoutVars>
      </dgm:prSet>
      <dgm:spPr/>
    </dgm:pt>
    <dgm:pt modelId="{EE1704BE-5291-4167-BB47-01F652C245E0}" type="pres">
      <dgm:prSet presAssocID="{EF5C5CF0-91DF-4D32-893E-A1E0D7A1ACEC}" presName="horFlow" presStyleCnt="0"/>
      <dgm:spPr/>
    </dgm:pt>
    <dgm:pt modelId="{C3AF82EF-83EC-4A31-804F-6FE1BFBBA779}" type="pres">
      <dgm:prSet presAssocID="{EF5C5CF0-91DF-4D32-893E-A1E0D7A1ACEC}" presName="bigChev" presStyleLbl="node1" presStyleIdx="0" presStyleCnt="3"/>
      <dgm:spPr/>
    </dgm:pt>
    <dgm:pt modelId="{8BC2F7FC-24C7-4755-885F-DB5BB9C290A4}" type="pres">
      <dgm:prSet presAssocID="{2F7FE881-3F2D-4E31-95AB-1598826FE62A}" presName="parTrans" presStyleCnt="0"/>
      <dgm:spPr/>
    </dgm:pt>
    <dgm:pt modelId="{5F593CC2-9763-4FE8-ACE9-57CD4D0499F0}" type="pres">
      <dgm:prSet presAssocID="{4A69CF25-3540-4637-A6BD-94888CC52573}" presName="node" presStyleLbl="alignAccFollowNode1" presStyleIdx="0" presStyleCnt="5">
        <dgm:presLayoutVars>
          <dgm:bulletEnabled val="1"/>
        </dgm:presLayoutVars>
      </dgm:prSet>
      <dgm:spPr/>
    </dgm:pt>
    <dgm:pt modelId="{A1FD8E8B-3E47-4F6C-9825-504004F766CB}" type="pres">
      <dgm:prSet presAssocID="{63DA2B6B-1015-4E5F-97D3-C349C847AEDA}" presName="sibTrans" presStyleCnt="0"/>
      <dgm:spPr/>
    </dgm:pt>
    <dgm:pt modelId="{2B84A0B5-42EB-497D-A7B1-7ED2563C7F11}" type="pres">
      <dgm:prSet presAssocID="{2A23E944-CAA6-40D2-A31E-427977CC12DE}" presName="node" presStyleLbl="alignAccFollowNode1" presStyleIdx="1" presStyleCnt="5" custLinFactNeighborX="33183" custLinFactNeighborY="4820">
        <dgm:presLayoutVars>
          <dgm:bulletEnabled val="1"/>
        </dgm:presLayoutVars>
      </dgm:prSet>
      <dgm:spPr/>
    </dgm:pt>
    <dgm:pt modelId="{75E300D9-2275-4F1E-A3DA-13801ED7C2CB}" type="pres">
      <dgm:prSet presAssocID="{EF5C5CF0-91DF-4D32-893E-A1E0D7A1ACEC}" presName="vSp" presStyleCnt="0"/>
      <dgm:spPr/>
    </dgm:pt>
    <dgm:pt modelId="{DEC9A963-E9F7-4F47-8D53-24B3E0E74D41}" type="pres">
      <dgm:prSet presAssocID="{A1506B49-1F57-45BC-8C96-8EE79A2DAA9D}" presName="horFlow" presStyleCnt="0"/>
      <dgm:spPr/>
    </dgm:pt>
    <dgm:pt modelId="{B0C03610-D475-4182-9015-BF6F886F7A52}" type="pres">
      <dgm:prSet presAssocID="{A1506B49-1F57-45BC-8C96-8EE79A2DAA9D}" presName="bigChev" presStyleLbl="node1" presStyleIdx="1" presStyleCnt="3"/>
      <dgm:spPr/>
    </dgm:pt>
    <dgm:pt modelId="{840A79D1-6158-4083-8479-B6CC9F1F70FD}" type="pres">
      <dgm:prSet presAssocID="{67E8AFE7-9872-4FF2-AF02-2355F9AEA5FC}" presName="parTrans" presStyleCnt="0"/>
      <dgm:spPr/>
    </dgm:pt>
    <dgm:pt modelId="{FDF81549-2AB2-465A-9808-249DCED02555}" type="pres">
      <dgm:prSet presAssocID="{ABF24758-5071-4B04-94BF-3D95AA2EBDC9}" presName="node" presStyleLbl="alignAccFollowNode1" presStyleIdx="2" presStyleCnt="5">
        <dgm:presLayoutVars>
          <dgm:bulletEnabled val="1"/>
        </dgm:presLayoutVars>
      </dgm:prSet>
      <dgm:spPr/>
    </dgm:pt>
    <dgm:pt modelId="{C42386F2-659B-46F1-ADED-D8FA6C37B9D8}" type="pres">
      <dgm:prSet presAssocID="{A1506B49-1F57-45BC-8C96-8EE79A2DAA9D}" presName="vSp" presStyleCnt="0"/>
      <dgm:spPr/>
    </dgm:pt>
    <dgm:pt modelId="{DF18AD13-A5D7-4993-92C1-9809BDFB8F98}" type="pres">
      <dgm:prSet presAssocID="{7870774E-9D0F-44F2-ABCC-1E166320DA4C}" presName="horFlow" presStyleCnt="0"/>
      <dgm:spPr/>
    </dgm:pt>
    <dgm:pt modelId="{ACD94A86-B04A-4BA4-9F3C-4AC0C911E12B}" type="pres">
      <dgm:prSet presAssocID="{7870774E-9D0F-44F2-ABCC-1E166320DA4C}" presName="bigChev" presStyleLbl="node1" presStyleIdx="2" presStyleCnt="3"/>
      <dgm:spPr/>
    </dgm:pt>
    <dgm:pt modelId="{E122467C-A3B5-434F-8FF6-BF4EAFE5474D}" type="pres">
      <dgm:prSet presAssocID="{B25E2F5E-E89A-4D8E-8B8C-7BA8E1C99CFA}" presName="parTrans" presStyleCnt="0"/>
      <dgm:spPr/>
    </dgm:pt>
    <dgm:pt modelId="{21E39EBD-8219-4C6E-9174-729AE9550818}" type="pres">
      <dgm:prSet presAssocID="{83356752-A3CF-446F-B73F-7C61B2B1BF1F}" presName="node" presStyleLbl="alignAccFollowNode1" presStyleIdx="3" presStyleCnt="5">
        <dgm:presLayoutVars>
          <dgm:bulletEnabled val="1"/>
        </dgm:presLayoutVars>
      </dgm:prSet>
      <dgm:spPr/>
    </dgm:pt>
    <dgm:pt modelId="{BB234BFC-67ED-479A-B445-8EFB6C83CAB7}" type="pres">
      <dgm:prSet presAssocID="{4004BEF3-4F23-498F-A5D0-B37BC9E15599}" presName="sibTrans" presStyleCnt="0"/>
      <dgm:spPr/>
    </dgm:pt>
    <dgm:pt modelId="{1C486C07-71E0-420C-AFD4-FA67BC395B8D}" type="pres">
      <dgm:prSet presAssocID="{89B8F27B-D15B-46B8-801D-6937134F465D}" presName="node" presStyleLbl="alignAccFollowNode1" presStyleIdx="4" presStyleCnt="5" custLinFactNeighborX="557" custLinFactNeighborY="2792">
        <dgm:presLayoutVars>
          <dgm:bulletEnabled val="1"/>
        </dgm:presLayoutVars>
      </dgm:prSet>
      <dgm:spPr/>
    </dgm:pt>
  </dgm:ptLst>
  <dgm:cxnLst>
    <dgm:cxn modelId="{841C4002-9970-4C30-BB51-195190341CB7}" type="presOf" srcId="{36778D56-793C-463A-B883-BCC53F5C6E3C}" destId="{B0E45E5D-5C02-4553-872E-CDD5DCEDFBDC}" srcOrd="0" destOrd="0" presId="urn:microsoft.com/office/officeart/2005/8/layout/lProcess3"/>
    <dgm:cxn modelId="{78D2A219-A15D-4411-89D5-CE54DB5FFD9D}" type="presOf" srcId="{A1506B49-1F57-45BC-8C96-8EE79A2DAA9D}" destId="{B0C03610-D475-4182-9015-BF6F886F7A52}" srcOrd="0" destOrd="0" presId="urn:microsoft.com/office/officeart/2005/8/layout/lProcess3"/>
    <dgm:cxn modelId="{34EA3F1E-01B8-4243-A264-5084B190636A}" type="presOf" srcId="{83356752-A3CF-446F-B73F-7C61B2B1BF1F}" destId="{21E39EBD-8219-4C6E-9174-729AE9550818}" srcOrd="0" destOrd="0" presId="urn:microsoft.com/office/officeart/2005/8/layout/lProcess3"/>
    <dgm:cxn modelId="{63CAF932-008F-46FF-8C83-885414F29287}" srcId="{EF5C5CF0-91DF-4D32-893E-A1E0D7A1ACEC}" destId="{2A23E944-CAA6-40D2-A31E-427977CC12DE}" srcOrd="1" destOrd="0" parTransId="{A879AAB9-BE38-41E7-B76A-51675F9CD147}" sibTransId="{3300BD42-C538-43AB-8491-4F2AB100E948}"/>
    <dgm:cxn modelId="{A4ED3440-FFE6-4695-8539-601484DB182D}" type="presOf" srcId="{7870774E-9D0F-44F2-ABCC-1E166320DA4C}" destId="{ACD94A86-B04A-4BA4-9F3C-4AC0C911E12B}" srcOrd="0" destOrd="0" presId="urn:microsoft.com/office/officeart/2005/8/layout/lProcess3"/>
    <dgm:cxn modelId="{3BB98564-C7D6-441E-8528-44EAC7D4440B}" srcId="{36778D56-793C-463A-B883-BCC53F5C6E3C}" destId="{EF5C5CF0-91DF-4D32-893E-A1E0D7A1ACEC}" srcOrd="0" destOrd="0" parTransId="{D828BB27-54E6-401E-832C-D4E1141A4B75}" sibTransId="{AF861096-C904-43E8-9499-EF32D4644E68}"/>
    <dgm:cxn modelId="{8D80794D-5B0C-4130-A69F-76717ADBB1BC}" type="presOf" srcId="{EF5C5CF0-91DF-4D32-893E-A1E0D7A1ACEC}" destId="{C3AF82EF-83EC-4A31-804F-6FE1BFBBA779}" srcOrd="0" destOrd="0" presId="urn:microsoft.com/office/officeart/2005/8/layout/lProcess3"/>
    <dgm:cxn modelId="{88FCC04E-1529-4955-91FC-0F116863959F}" srcId="{36778D56-793C-463A-B883-BCC53F5C6E3C}" destId="{7870774E-9D0F-44F2-ABCC-1E166320DA4C}" srcOrd="2" destOrd="0" parTransId="{E88C7B5F-01D3-4FDB-97BB-6A1537C31F85}" sibTransId="{A508FA69-7408-4C53-B07E-E63AAF9EF72A}"/>
    <dgm:cxn modelId="{48D9E752-D903-4DCB-9E78-0814932CA6CC}" type="presOf" srcId="{2A23E944-CAA6-40D2-A31E-427977CC12DE}" destId="{2B84A0B5-42EB-497D-A7B1-7ED2563C7F11}" srcOrd="0" destOrd="0" presId="urn:microsoft.com/office/officeart/2005/8/layout/lProcess3"/>
    <dgm:cxn modelId="{92164B55-850F-43B9-A641-E8E9C3732B01}" srcId="{EF5C5CF0-91DF-4D32-893E-A1E0D7A1ACEC}" destId="{4A69CF25-3540-4637-A6BD-94888CC52573}" srcOrd="0" destOrd="0" parTransId="{2F7FE881-3F2D-4E31-95AB-1598826FE62A}" sibTransId="{63DA2B6B-1015-4E5F-97D3-C349C847AEDA}"/>
    <dgm:cxn modelId="{CC5692C4-8791-484B-B76E-51488E868750}" srcId="{36778D56-793C-463A-B883-BCC53F5C6E3C}" destId="{A1506B49-1F57-45BC-8C96-8EE79A2DAA9D}" srcOrd="1" destOrd="0" parTransId="{0365E1A2-76A3-433B-8664-E810FA0A7159}" sibTransId="{657E303B-C4EC-4B86-B86E-4704FA18E179}"/>
    <dgm:cxn modelId="{C581DACD-D4FA-44C1-8BD2-1A5A5AD537D0}" type="presOf" srcId="{ABF24758-5071-4B04-94BF-3D95AA2EBDC9}" destId="{FDF81549-2AB2-465A-9808-249DCED02555}" srcOrd="0" destOrd="0" presId="urn:microsoft.com/office/officeart/2005/8/layout/lProcess3"/>
    <dgm:cxn modelId="{2D130BE0-9FEA-41FE-B662-6B9760F002A9}" type="presOf" srcId="{4A69CF25-3540-4637-A6BD-94888CC52573}" destId="{5F593CC2-9763-4FE8-ACE9-57CD4D0499F0}" srcOrd="0" destOrd="0" presId="urn:microsoft.com/office/officeart/2005/8/layout/lProcess3"/>
    <dgm:cxn modelId="{A2AE6BF0-3D2A-4FD7-9175-91FEF6DBC11F}" type="presOf" srcId="{89B8F27B-D15B-46B8-801D-6937134F465D}" destId="{1C486C07-71E0-420C-AFD4-FA67BC395B8D}" srcOrd="0" destOrd="0" presId="urn:microsoft.com/office/officeart/2005/8/layout/lProcess3"/>
    <dgm:cxn modelId="{770518F4-601A-461E-98B3-6AB2A5E19081}" srcId="{A1506B49-1F57-45BC-8C96-8EE79A2DAA9D}" destId="{ABF24758-5071-4B04-94BF-3D95AA2EBDC9}" srcOrd="0" destOrd="0" parTransId="{67E8AFE7-9872-4FF2-AF02-2355F9AEA5FC}" sibTransId="{E77FE000-4E65-45F4-8EFB-CF53548C6A21}"/>
    <dgm:cxn modelId="{D76F6CF5-7D0A-451C-8809-6C12B11BF8BF}" srcId="{7870774E-9D0F-44F2-ABCC-1E166320DA4C}" destId="{83356752-A3CF-446F-B73F-7C61B2B1BF1F}" srcOrd="0" destOrd="0" parTransId="{B25E2F5E-E89A-4D8E-8B8C-7BA8E1C99CFA}" sibTransId="{4004BEF3-4F23-498F-A5D0-B37BC9E15599}"/>
    <dgm:cxn modelId="{0FCD06FC-6F8A-448E-81B8-54C2E85960D1}" srcId="{7870774E-9D0F-44F2-ABCC-1E166320DA4C}" destId="{89B8F27B-D15B-46B8-801D-6937134F465D}" srcOrd="1" destOrd="0" parTransId="{754ACD72-6E23-44D2-A57C-948AC1B51389}" sibTransId="{9F758518-2E18-4741-86CC-DACE168DC629}"/>
    <dgm:cxn modelId="{F7B05C34-1D75-444E-ADA8-CAA0EE3F63C0}" type="presParOf" srcId="{B0E45E5D-5C02-4553-872E-CDD5DCEDFBDC}" destId="{EE1704BE-5291-4167-BB47-01F652C245E0}" srcOrd="0" destOrd="0" presId="urn:microsoft.com/office/officeart/2005/8/layout/lProcess3"/>
    <dgm:cxn modelId="{CC8BAD7A-FC78-413C-9E09-69D1A0739E07}" type="presParOf" srcId="{EE1704BE-5291-4167-BB47-01F652C245E0}" destId="{C3AF82EF-83EC-4A31-804F-6FE1BFBBA779}" srcOrd="0" destOrd="0" presId="urn:microsoft.com/office/officeart/2005/8/layout/lProcess3"/>
    <dgm:cxn modelId="{74DACD45-18DE-4743-BF9D-F9A30E33F2BD}" type="presParOf" srcId="{EE1704BE-5291-4167-BB47-01F652C245E0}" destId="{8BC2F7FC-24C7-4755-885F-DB5BB9C290A4}" srcOrd="1" destOrd="0" presId="urn:microsoft.com/office/officeart/2005/8/layout/lProcess3"/>
    <dgm:cxn modelId="{460053E8-E669-4410-BC94-85E79ABDF6E8}" type="presParOf" srcId="{EE1704BE-5291-4167-BB47-01F652C245E0}" destId="{5F593CC2-9763-4FE8-ACE9-57CD4D0499F0}" srcOrd="2" destOrd="0" presId="urn:microsoft.com/office/officeart/2005/8/layout/lProcess3"/>
    <dgm:cxn modelId="{DA5A3038-CFCE-471A-860F-9A9747A5CD80}" type="presParOf" srcId="{EE1704BE-5291-4167-BB47-01F652C245E0}" destId="{A1FD8E8B-3E47-4F6C-9825-504004F766CB}" srcOrd="3" destOrd="0" presId="urn:microsoft.com/office/officeart/2005/8/layout/lProcess3"/>
    <dgm:cxn modelId="{F18CF0CB-46B7-43F6-A6F0-719A7B9F096F}" type="presParOf" srcId="{EE1704BE-5291-4167-BB47-01F652C245E0}" destId="{2B84A0B5-42EB-497D-A7B1-7ED2563C7F11}" srcOrd="4" destOrd="0" presId="urn:microsoft.com/office/officeart/2005/8/layout/lProcess3"/>
    <dgm:cxn modelId="{CD26048C-79B1-44EF-8AD0-17141A39050D}" type="presParOf" srcId="{B0E45E5D-5C02-4553-872E-CDD5DCEDFBDC}" destId="{75E300D9-2275-4F1E-A3DA-13801ED7C2CB}" srcOrd="1" destOrd="0" presId="urn:microsoft.com/office/officeart/2005/8/layout/lProcess3"/>
    <dgm:cxn modelId="{31AE2EEC-FDC7-46C0-91B9-8AE8C11DD371}" type="presParOf" srcId="{B0E45E5D-5C02-4553-872E-CDD5DCEDFBDC}" destId="{DEC9A963-E9F7-4F47-8D53-24B3E0E74D41}" srcOrd="2" destOrd="0" presId="urn:microsoft.com/office/officeart/2005/8/layout/lProcess3"/>
    <dgm:cxn modelId="{14FE1695-9E72-4ACF-AF17-69B2F5EECD2E}" type="presParOf" srcId="{DEC9A963-E9F7-4F47-8D53-24B3E0E74D41}" destId="{B0C03610-D475-4182-9015-BF6F886F7A52}" srcOrd="0" destOrd="0" presId="urn:microsoft.com/office/officeart/2005/8/layout/lProcess3"/>
    <dgm:cxn modelId="{D0FAD200-6845-4D2E-A0E6-547D31D34595}" type="presParOf" srcId="{DEC9A963-E9F7-4F47-8D53-24B3E0E74D41}" destId="{840A79D1-6158-4083-8479-B6CC9F1F70FD}" srcOrd="1" destOrd="0" presId="urn:microsoft.com/office/officeart/2005/8/layout/lProcess3"/>
    <dgm:cxn modelId="{90355FBC-43FF-474C-8A99-CDE96102A3BB}" type="presParOf" srcId="{DEC9A963-E9F7-4F47-8D53-24B3E0E74D41}" destId="{FDF81549-2AB2-465A-9808-249DCED02555}" srcOrd="2" destOrd="0" presId="urn:microsoft.com/office/officeart/2005/8/layout/lProcess3"/>
    <dgm:cxn modelId="{414F6D79-A7FF-4FAA-9FD3-AAE09FAFF18A}" type="presParOf" srcId="{B0E45E5D-5C02-4553-872E-CDD5DCEDFBDC}" destId="{C42386F2-659B-46F1-ADED-D8FA6C37B9D8}" srcOrd="3" destOrd="0" presId="urn:microsoft.com/office/officeart/2005/8/layout/lProcess3"/>
    <dgm:cxn modelId="{7A5C2CA6-FA74-4C79-9B5E-9644ADBC9C41}" type="presParOf" srcId="{B0E45E5D-5C02-4553-872E-CDD5DCEDFBDC}" destId="{DF18AD13-A5D7-4993-92C1-9809BDFB8F98}" srcOrd="4" destOrd="0" presId="urn:microsoft.com/office/officeart/2005/8/layout/lProcess3"/>
    <dgm:cxn modelId="{1F83F066-8214-4522-A405-7A9C8ECC74FE}" type="presParOf" srcId="{DF18AD13-A5D7-4993-92C1-9809BDFB8F98}" destId="{ACD94A86-B04A-4BA4-9F3C-4AC0C911E12B}" srcOrd="0" destOrd="0" presId="urn:microsoft.com/office/officeart/2005/8/layout/lProcess3"/>
    <dgm:cxn modelId="{5C82DDE7-3429-4B73-A6C1-AD76874D8837}" type="presParOf" srcId="{DF18AD13-A5D7-4993-92C1-9809BDFB8F98}" destId="{E122467C-A3B5-434F-8FF6-BF4EAFE5474D}" srcOrd="1" destOrd="0" presId="urn:microsoft.com/office/officeart/2005/8/layout/lProcess3"/>
    <dgm:cxn modelId="{3A957DC4-A7B1-4DC9-A8C8-8557C68685BA}" type="presParOf" srcId="{DF18AD13-A5D7-4993-92C1-9809BDFB8F98}" destId="{21E39EBD-8219-4C6E-9174-729AE9550818}" srcOrd="2" destOrd="0" presId="urn:microsoft.com/office/officeart/2005/8/layout/lProcess3"/>
    <dgm:cxn modelId="{1411506A-64A0-4C06-AAE3-2CA640784CA9}" type="presParOf" srcId="{DF18AD13-A5D7-4993-92C1-9809BDFB8F98}" destId="{BB234BFC-67ED-479A-B445-8EFB6C83CAB7}" srcOrd="3" destOrd="0" presId="urn:microsoft.com/office/officeart/2005/8/layout/lProcess3"/>
    <dgm:cxn modelId="{6B99B706-0364-420B-B036-835559067FCD}" type="presParOf" srcId="{DF18AD13-A5D7-4993-92C1-9809BDFB8F98}" destId="{1C486C07-71E0-420C-AFD4-FA67BC395B8D}" srcOrd="4" destOrd="0" presId="urn:microsoft.com/office/officeart/2005/8/layout/l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6778D56-793C-463A-B883-BCC53F5C6E3C}" type="doc">
      <dgm:prSet loTypeId="urn:microsoft.com/office/officeart/2005/8/layout/lProcess3" loCatId="process" qsTypeId="urn:microsoft.com/office/officeart/2005/8/quickstyle/simple1" qsCatId="simple" csTypeId="urn:microsoft.com/office/officeart/2005/8/colors/colorful4" csCatId="colorful" phldr="1"/>
      <dgm:spPr/>
      <dgm:t>
        <a:bodyPr/>
        <a:lstStyle/>
        <a:p>
          <a:endParaRPr lang="es-MX"/>
        </a:p>
      </dgm:t>
    </dgm:pt>
    <dgm:pt modelId="{EF5C5CF0-91DF-4D32-893E-A1E0D7A1ACEC}">
      <dgm:prSet phldrT="[Texto]" phldr="0"/>
      <dgm:spPr/>
      <dgm:t>
        <a:bodyPr/>
        <a:lstStyle/>
        <a:p>
          <a:endParaRPr lang="es-MX" dirty="0"/>
        </a:p>
      </dgm:t>
    </dgm:pt>
    <dgm:pt modelId="{D828BB27-54E6-401E-832C-D4E1141A4B75}" type="parTrans" cxnId="{3BB98564-C7D6-441E-8528-44EAC7D4440B}">
      <dgm:prSet/>
      <dgm:spPr/>
      <dgm:t>
        <a:bodyPr/>
        <a:lstStyle/>
        <a:p>
          <a:endParaRPr lang="es-MX"/>
        </a:p>
      </dgm:t>
    </dgm:pt>
    <dgm:pt modelId="{AF861096-C904-43E8-9499-EF32D4644E68}" type="sibTrans" cxnId="{3BB98564-C7D6-441E-8528-44EAC7D4440B}">
      <dgm:prSet/>
      <dgm:spPr/>
      <dgm:t>
        <a:bodyPr/>
        <a:lstStyle/>
        <a:p>
          <a:endParaRPr lang="es-MX"/>
        </a:p>
      </dgm:t>
    </dgm:pt>
    <dgm:pt modelId="{4A69CF25-3540-4637-A6BD-94888CC52573}">
      <dgm:prSet phldrT="[Texto]" phldr="0"/>
      <dgm:spPr/>
      <dgm:t>
        <a:bodyPr/>
        <a:lstStyle/>
        <a:p>
          <a:endParaRPr lang="es-MX" dirty="0"/>
        </a:p>
      </dgm:t>
    </dgm:pt>
    <dgm:pt modelId="{2F7FE881-3F2D-4E31-95AB-1598826FE62A}" type="parTrans" cxnId="{92164B55-850F-43B9-A641-E8E9C3732B01}">
      <dgm:prSet/>
      <dgm:spPr/>
      <dgm:t>
        <a:bodyPr/>
        <a:lstStyle/>
        <a:p>
          <a:endParaRPr lang="es-MX"/>
        </a:p>
      </dgm:t>
    </dgm:pt>
    <dgm:pt modelId="{63DA2B6B-1015-4E5F-97D3-C349C847AEDA}" type="sibTrans" cxnId="{92164B55-850F-43B9-A641-E8E9C3732B01}">
      <dgm:prSet/>
      <dgm:spPr/>
      <dgm:t>
        <a:bodyPr/>
        <a:lstStyle/>
        <a:p>
          <a:endParaRPr lang="es-MX"/>
        </a:p>
      </dgm:t>
    </dgm:pt>
    <dgm:pt modelId="{2A23E944-CAA6-40D2-A31E-427977CC12DE}">
      <dgm:prSet phldrT="[Texto]" phldr="0"/>
      <dgm:spPr/>
      <dgm:t>
        <a:bodyPr/>
        <a:lstStyle/>
        <a:p>
          <a:r>
            <a:rPr lang="es-MX" dirty="0">
              <a:effectLst>
                <a:outerShdw blurRad="38100" dist="38100" dir="2700000" algn="tl">
                  <a:srgbClr val="000000">
                    <a:alpha val="43137"/>
                  </a:srgbClr>
                </a:outerShdw>
              </a:effectLst>
            </a:rPr>
            <a:t>PARTICIPAR</a:t>
          </a:r>
        </a:p>
      </dgm:t>
    </dgm:pt>
    <dgm:pt modelId="{A879AAB9-BE38-41E7-B76A-51675F9CD147}" type="parTrans" cxnId="{63CAF932-008F-46FF-8C83-885414F29287}">
      <dgm:prSet/>
      <dgm:spPr/>
      <dgm:t>
        <a:bodyPr/>
        <a:lstStyle/>
        <a:p>
          <a:endParaRPr lang="es-MX"/>
        </a:p>
      </dgm:t>
    </dgm:pt>
    <dgm:pt modelId="{3300BD42-C538-43AB-8491-4F2AB100E948}" type="sibTrans" cxnId="{63CAF932-008F-46FF-8C83-885414F29287}">
      <dgm:prSet/>
      <dgm:spPr/>
      <dgm:t>
        <a:bodyPr/>
        <a:lstStyle/>
        <a:p>
          <a:endParaRPr lang="es-MX"/>
        </a:p>
      </dgm:t>
    </dgm:pt>
    <dgm:pt modelId="{ABF24758-5071-4B04-94BF-3D95AA2EBDC9}">
      <dgm:prSet phldrT="[Texto]" phldr="0"/>
      <dgm:spPr/>
      <dgm:t>
        <a:bodyPr/>
        <a:lstStyle/>
        <a:p>
          <a:endParaRPr lang="es-MX" dirty="0"/>
        </a:p>
      </dgm:t>
    </dgm:pt>
    <dgm:pt modelId="{67E8AFE7-9872-4FF2-AF02-2355F9AEA5FC}" type="parTrans" cxnId="{770518F4-601A-461E-98B3-6AB2A5E19081}">
      <dgm:prSet/>
      <dgm:spPr/>
      <dgm:t>
        <a:bodyPr/>
        <a:lstStyle/>
        <a:p>
          <a:endParaRPr lang="es-MX"/>
        </a:p>
      </dgm:t>
    </dgm:pt>
    <dgm:pt modelId="{E77FE000-4E65-45F4-8EFB-CF53548C6A21}" type="sibTrans" cxnId="{770518F4-601A-461E-98B3-6AB2A5E19081}">
      <dgm:prSet/>
      <dgm:spPr/>
      <dgm:t>
        <a:bodyPr/>
        <a:lstStyle/>
        <a:p>
          <a:endParaRPr lang="es-MX"/>
        </a:p>
      </dgm:t>
    </dgm:pt>
    <dgm:pt modelId="{DE521F26-82BA-42AE-80A5-6EC1282D6F03}">
      <dgm:prSet phldrT="[Texto]" phldr="0"/>
      <dgm:spPr/>
      <dgm:t>
        <a:bodyPr/>
        <a:lstStyle/>
        <a:p>
          <a:r>
            <a:rPr lang="es-MX" dirty="0">
              <a:effectLst>
                <a:outerShdw blurRad="38100" dist="38100" dir="2700000" algn="tl">
                  <a:srgbClr val="000000">
                    <a:alpha val="43137"/>
                  </a:srgbClr>
                </a:outerShdw>
              </a:effectLst>
            </a:rPr>
            <a:t>SEGUIR INSTRUCCIONES</a:t>
          </a:r>
        </a:p>
      </dgm:t>
    </dgm:pt>
    <dgm:pt modelId="{18F40A05-872D-43AC-9E20-13C0A5359632}" type="parTrans" cxnId="{74F38C79-B597-49FA-867C-3BABD7857164}">
      <dgm:prSet/>
      <dgm:spPr/>
      <dgm:t>
        <a:bodyPr/>
        <a:lstStyle/>
        <a:p>
          <a:endParaRPr lang="es-MX"/>
        </a:p>
      </dgm:t>
    </dgm:pt>
    <dgm:pt modelId="{A17AA12F-C44F-43B4-B97F-F68827858D6D}" type="sibTrans" cxnId="{74F38C79-B597-49FA-867C-3BABD7857164}">
      <dgm:prSet/>
      <dgm:spPr/>
      <dgm:t>
        <a:bodyPr/>
        <a:lstStyle/>
        <a:p>
          <a:endParaRPr lang="es-MX"/>
        </a:p>
      </dgm:t>
    </dgm:pt>
    <dgm:pt modelId="{7870774E-9D0F-44F2-ABCC-1E166320DA4C}">
      <dgm:prSet phldrT="[Texto]" phldr="0"/>
      <dgm:spPr/>
      <dgm:t>
        <a:bodyPr/>
        <a:lstStyle/>
        <a:p>
          <a:endParaRPr lang="es-MX" dirty="0"/>
        </a:p>
      </dgm:t>
    </dgm:pt>
    <dgm:pt modelId="{E88C7B5F-01D3-4FDB-97BB-6A1537C31F85}" type="parTrans" cxnId="{88FCC04E-1529-4955-91FC-0F116863959F}">
      <dgm:prSet/>
      <dgm:spPr/>
      <dgm:t>
        <a:bodyPr/>
        <a:lstStyle/>
        <a:p>
          <a:endParaRPr lang="es-MX"/>
        </a:p>
      </dgm:t>
    </dgm:pt>
    <dgm:pt modelId="{A508FA69-7408-4C53-B07E-E63AAF9EF72A}" type="sibTrans" cxnId="{88FCC04E-1529-4955-91FC-0F116863959F}">
      <dgm:prSet/>
      <dgm:spPr/>
      <dgm:t>
        <a:bodyPr/>
        <a:lstStyle/>
        <a:p>
          <a:endParaRPr lang="es-MX"/>
        </a:p>
      </dgm:t>
    </dgm:pt>
    <dgm:pt modelId="{83356752-A3CF-446F-B73F-7C61B2B1BF1F}">
      <dgm:prSet phldrT="[Texto]" phldr="0"/>
      <dgm:spPr/>
      <dgm:t>
        <a:bodyPr/>
        <a:lstStyle/>
        <a:p>
          <a:endParaRPr lang="es-MX" dirty="0"/>
        </a:p>
      </dgm:t>
    </dgm:pt>
    <dgm:pt modelId="{B25E2F5E-E89A-4D8E-8B8C-7BA8E1C99CFA}" type="parTrans" cxnId="{D76F6CF5-7D0A-451C-8809-6C12B11BF8BF}">
      <dgm:prSet/>
      <dgm:spPr/>
      <dgm:t>
        <a:bodyPr/>
        <a:lstStyle/>
        <a:p>
          <a:endParaRPr lang="es-MX"/>
        </a:p>
      </dgm:t>
    </dgm:pt>
    <dgm:pt modelId="{4004BEF3-4F23-498F-A5D0-B37BC9E15599}" type="sibTrans" cxnId="{D76F6CF5-7D0A-451C-8809-6C12B11BF8BF}">
      <dgm:prSet/>
      <dgm:spPr/>
      <dgm:t>
        <a:bodyPr/>
        <a:lstStyle/>
        <a:p>
          <a:endParaRPr lang="es-MX"/>
        </a:p>
      </dgm:t>
    </dgm:pt>
    <dgm:pt modelId="{89B8F27B-D15B-46B8-801D-6937134F465D}">
      <dgm:prSet phldrT="[Texto]" phldr="0" custT="1"/>
      <dgm:spPr/>
      <dgm:t>
        <a:bodyPr/>
        <a:lstStyle/>
        <a:p>
          <a:r>
            <a:rPr lang="es-MX" sz="2300" dirty="0">
              <a:effectLst>
                <a:outerShdw blurRad="38100" dist="38100" dir="2700000" algn="tl">
                  <a:srgbClr val="000000">
                    <a:alpha val="43137"/>
                  </a:srgbClr>
                </a:outerShdw>
              </a:effectLst>
            </a:rPr>
            <a:t>CONVENCER A LOS DEMÁS</a:t>
          </a:r>
        </a:p>
      </dgm:t>
    </dgm:pt>
    <dgm:pt modelId="{754ACD72-6E23-44D2-A57C-948AC1B51389}" type="parTrans" cxnId="{0FCD06FC-6F8A-448E-81B8-54C2E85960D1}">
      <dgm:prSet/>
      <dgm:spPr/>
      <dgm:t>
        <a:bodyPr/>
        <a:lstStyle/>
        <a:p>
          <a:endParaRPr lang="es-MX"/>
        </a:p>
      </dgm:t>
    </dgm:pt>
    <dgm:pt modelId="{9F758518-2E18-4741-86CC-DACE168DC629}" type="sibTrans" cxnId="{0FCD06FC-6F8A-448E-81B8-54C2E85960D1}">
      <dgm:prSet/>
      <dgm:spPr/>
      <dgm:t>
        <a:bodyPr/>
        <a:lstStyle/>
        <a:p>
          <a:endParaRPr lang="es-MX"/>
        </a:p>
      </dgm:t>
    </dgm:pt>
    <dgm:pt modelId="{B0E45E5D-5C02-4553-872E-CDD5DCEDFBDC}" type="pres">
      <dgm:prSet presAssocID="{36778D56-793C-463A-B883-BCC53F5C6E3C}" presName="Name0" presStyleCnt="0">
        <dgm:presLayoutVars>
          <dgm:chPref val="3"/>
          <dgm:dir/>
          <dgm:animLvl val="lvl"/>
          <dgm:resizeHandles/>
        </dgm:presLayoutVars>
      </dgm:prSet>
      <dgm:spPr/>
    </dgm:pt>
    <dgm:pt modelId="{EE1704BE-5291-4167-BB47-01F652C245E0}" type="pres">
      <dgm:prSet presAssocID="{EF5C5CF0-91DF-4D32-893E-A1E0D7A1ACEC}" presName="horFlow" presStyleCnt="0"/>
      <dgm:spPr/>
    </dgm:pt>
    <dgm:pt modelId="{C3AF82EF-83EC-4A31-804F-6FE1BFBBA779}" type="pres">
      <dgm:prSet presAssocID="{EF5C5CF0-91DF-4D32-893E-A1E0D7A1ACEC}" presName="bigChev" presStyleLbl="node1" presStyleIdx="0" presStyleCnt="3"/>
      <dgm:spPr/>
    </dgm:pt>
    <dgm:pt modelId="{8BC2F7FC-24C7-4755-885F-DB5BB9C290A4}" type="pres">
      <dgm:prSet presAssocID="{2F7FE881-3F2D-4E31-95AB-1598826FE62A}" presName="parTrans" presStyleCnt="0"/>
      <dgm:spPr/>
    </dgm:pt>
    <dgm:pt modelId="{5F593CC2-9763-4FE8-ACE9-57CD4D0499F0}" type="pres">
      <dgm:prSet presAssocID="{4A69CF25-3540-4637-A6BD-94888CC52573}" presName="node" presStyleLbl="alignAccFollowNode1" presStyleIdx="0" presStyleCnt="5">
        <dgm:presLayoutVars>
          <dgm:bulletEnabled val="1"/>
        </dgm:presLayoutVars>
      </dgm:prSet>
      <dgm:spPr/>
    </dgm:pt>
    <dgm:pt modelId="{A1FD8E8B-3E47-4F6C-9825-504004F766CB}" type="pres">
      <dgm:prSet presAssocID="{63DA2B6B-1015-4E5F-97D3-C349C847AEDA}" presName="sibTrans" presStyleCnt="0"/>
      <dgm:spPr/>
    </dgm:pt>
    <dgm:pt modelId="{2B84A0B5-42EB-497D-A7B1-7ED2563C7F11}" type="pres">
      <dgm:prSet presAssocID="{2A23E944-CAA6-40D2-A31E-427977CC12DE}" presName="node" presStyleLbl="alignAccFollowNode1" presStyleIdx="1" presStyleCnt="5">
        <dgm:presLayoutVars>
          <dgm:bulletEnabled val="1"/>
        </dgm:presLayoutVars>
      </dgm:prSet>
      <dgm:spPr/>
    </dgm:pt>
    <dgm:pt modelId="{75E300D9-2275-4F1E-A3DA-13801ED7C2CB}" type="pres">
      <dgm:prSet presAssocID="{EF5C5CF0-91DF-4D32-893E-A1E0D7A1ACEC}" presName="vSp" presStyleCnt="0"/>
      <dgm:spPr/>
    </dgm:pt>
    <dgm:pt modelId="{3D1458C1-1BB6-401C-8994-03FAC3C4822D}" type="pres">
      <dgm:prSet presAssocID="{ABF24758-5071-4B04-94BF-3D95AA2EBDC9}" presName="horFlow" presStyleCnt="0"/>
      <dgm:spPr/>
    </dgm:pt>
    <dgm:pt modelId="{9438FEE8-5544-40DB-A700-E7C64F78D26C}" type="pres">
      <dgm:prSet presAssocID="{ABF24758-5071-4B04-94BF-3D95AA2EBDC9}" presName="bigChev" presStyleLbl="node1" presStyleIdx="1" presStyleCnt="3"/>
      <dgm:spPr/>
    </dgm:pt>
    <dgm:pt modelId="{5BB1F852-2E64-445E-BB7E-194652584F05}" type="pres">
      <dgm:prSet presAssocID="{18F40A05-872D-43AC-9E20-13C0A5359632}" presName="parTrans" presStyleCnt="0"/>
      <dgm:spPr/>
    </dgm:pt>
    <dgm:pt modelId="{92526103-1DB4-41B5-8218-E54FDEAF72A5}" type="pres">
      <dgm:prSet presAssocID="{DE521F26-82BA-42AE-80A5-6EC1282D6F03}" presName="node" presStyleLbl="alignAccFollowNode1" presStyleIdx="2" presStyleCnt="5">
        <dgm:presLayoutVars>
          <dgm:bulletEnabled val="1"/>
        </dgm:presLayoutVars>
      </dgm:prSet>
      <dgm:spPr/>
    </dgm:pt>
    <dgm:pt modelId="{5563E66F-EE5A-417E-A423-AA06C5F1BAC4}" type="pres">
      <dgm:prSet presAssocID="{ABF24758-5071-4B04-94BF-3D95AA2EBDC9}" presName="vSp" presStyleCnt="0"/>
      <dgm:spPr/>
    </dgm:pt>
    <dgm:pt modelId="{DF18AD13-A5D7-4993-92C1-9809BDFB8F98}" type="pres">
      <dgm:prSet presAssocID="{7870774E-9D0F-44F2-ABCC-1E166320DA4C}" presName="horFlow" presStyleCnt="0"/>
      <dgm:spPr/>
    </dgm:pt>
    <dgm:pt modelId="{ACD94A86-B04A-4BA4-9F3C-4AC0C911E12B}" type="pres">
      <dgm:prSet presAssocID="{7870774E-9D0F-44F2-ABCC-1E166320DA4C}" presName="bigChev" presStyleLbl="node1" presStyleIdx="2" presStyleCnt="3"/>
      <dgm:spPr/>
    </dgm:pt>
    <dgm:pt modelId="{E122467C-A3B5-434F-8FF6-BF4EAFE5474D}" type="pres">
      <dgm:prSet presAssocID="{B25E2F5E-E89A-4D8E-8B8C-7BA8E1C99CFA}" presName="parTrans" presStyleCnt="0"/>
      <dgm:spPr/>
    </dgm:pt>
    <dgm:pt modelId="{21E39EBD-8219-4C6E-9174-729AE9550818}" type="pres">
      <dgm:prSet presAssocID="{83356752-A3CF-446F-B73F-7C61B2B1BF1F}" presName="node" presStyleLbl="alignAccFollowNode1" presStyleIdx="3" presStyleCnt="5">
        <dgm:presLayoutVars>
          <dgm:bulletEnabled val="1"/>
        </dgm:presLayoutVars>
      </dgm:prSet>
      <dgm:spPr/>
    </dgm:pt>
    <dgm:pt modelId="{BB234BFC-67ED-479A-B445-8EFB6C83CAB7}" type="pres">
      <dgm:prSet presAssocID="{4004BEF3-4F23-498F-A5D0-B37BC9E15599}" presName="sibTrans" presStyleCnt="0"/>
      <dgm:spPr/>
    </dgm:pt>
    <dgm:pt modelId="{1C486C07-71E0-420C-AFD4-FA67BC395B8D}" type="pres">
      <dgm:prSet presAssocID="{89B8F27B-D15B-46B8-801D-6937134F465D}" presName="node" presStyleLbl="alignAccFollowNode1" presStyleIdx="4" presStyleCnt="5">
        <dgm:presLayoutVars>
          <dgm:bulletEnabled val="1"/>
        </dgm:presLayoutVars>
      </dgm:prSet>
      <dgm:spPr/>
    </dgm:pt>
  </dgm:ptLst>
  <dgm:cxnLst>
    <dgm:cxn modelId="{841C4002-9970-4C30-BB51-195190341CB7}" type="presOf" srcId="{36778D56-793C-463A-B883-BCC53F5C6E3C}" destId="{B0E45E5D-5C02-4553-872E-CDD5DCEDFBDC}" srcOrd="0" destOrd="0" presId="urn:microsoft.com/office/officeart/2005/8/layout/lProcess3"/>
    <dgm:cxn modelId="{34EA3F1E-01B8-4243-A264-5084B190636A}" type="presOf" srcId="{83356752-A3CF-446F-B73F-7C61B2B1BF1F}" destId="{21E39EBD-8219-4C6E-9174-729AE9550818}" srcOrd="0" destOrd="0" presId="urn:microsoft.com/office/officeart/2005/8/layout/lProcess3"/>
    <dgm:cxn modelId="{63CAF932-008F-46FF-8C83-885414F29287}" srcId="{EF5C5CF0-91DF-4D32-893E-A1E0D7A1ACEC}" destId="{2A23E944-CAA6-40D2-A31E-427977CC12DE}" srcOrd="1" destOrd="0" parTransId="{A879AAB9-BE38-41E7-B76A-51675F9CD147}" sibTransId="{3300BD42-C538-43AB-8491-4F2AB100E948}"/>
    <dgm:cxn modelId="{A4ED3440-FFE6-4695-8539-601484DB182D}" type="presOf" srcId="{7870774E-9D0F-44F2-ABCC-1E166320DA4C}" destId="{ACD94A86-B04A-4BA4-9F3C-4AC0C911E12B}" srcOrd="0" destOrd="0" presId="urn:microsoft.com/office/officeart/2005/8/layout/lProcess3"/>
    <dgm:cxn modelId="{3BB98564-C7D6-441E-8528-44EAC7D4440B}" srcId="{36778D56-793C-463A-B883-BCC53F5C6E3C}" destId="{EF5C5CF0-91DF-4D32-893E-A1E0D7A1ACEC}" srcOrd="0" destOrd="0" parTransId="{D828BB27-54E6-401E-832C-D4E1141A4B75}" sibTransId="{AF861096-C904-43E8-9499-EF32D4644E68}"/>
    <dgm:cxn modelId="{BD868C6C-69E1-4585-B220-CB450CF83DEA}" type="presOf" srcId="{ABF24758-5071-4B04-94BF-3D95AA2EBDC9}" destId="{9438FEE8-5544-40DB-A700-E7C64F78D26C}" srcOrd="0" destOrd="0" presId="urn:microsoft.com/office/officeart/2005/8/layout/lProcess3"/>
    <dgm:cxn modelId="{8D80794D-5B0C-4130-A69F-76717ADBB1BC}" type="presOf" srcId="{EF5C5CF0-91DF-4D32-893E-A1E0D7A1ACEC}" destId="{C3AF82EF-83EC-4A31-804F-6FE1BFBBA779}" srcOrd="0" destOrd="0" presId="urn:microsoft.com/office/officeart/2005/8/layout/lProcess3"/>
    <dgm:cxn modelId="{88FCC04E-1529-4955-91FC-0F116863959F}" srcId="{36778D56-793C-463A-B883-BCC53F5C6E3C}" destId="{7870774E-9D0F-44F2-ABCC-1E166320DA4C}" srcOrd="2" destOrd="0" parTransId="{E88C7B5F-01D3-4FDB-97BB-6A1537C31F85}" sibTransId="{A508FA69-7408-4C53-B07E-E63AAF9EF72A}"/>
    <dgm:cxn modelId="{48D9E752-D903-4DCB-9E78-0814932CA6CC}" type="presOf" srcId="{2A23E944-CAA6-40D2-A31E-427977CC12DE}" destId="{2B84A0B5-42EB-497D-A7B1-7ED2563C7F11}" srcOrd="0" destOrd="0" presId="urn:microsoft.com/office/officeart/2005/8/layout/lProcess3"/>
    <dgm:cxn modelId="{92164B55-850F-43B9-A641-E8E9C3732B01}" srcId="{EF5C5CF0-91DF-4D32-893E-A1E0D7A1ACEC}" destId="{4A69CF25-3540-4637-A6BD-94888CC52573}" srcOrd="0" destOrd="0" parTransId="{2F7FE881-3F2D-4E31-95AB-1598826FE62A}" sibTransId="{63DA2B6B-1015-4E5F-97D3-C349C847AEDA}"/>
    <dgm:cxn modelId="{74F38C79-B597-49FA-867C-3BABD7857164}" srcId="{ABF24758-5071-4B04-94BF-3D95AA2EBDC9}" destId="{DE521F26-82BA-42AE-80A5-6EC1282D6F03}" srcOrd="0" destOrd="0" parTransId="{18F40A05-872D-43AC-9E20-13C0A5359632}" sibTransId="{A17AA12F-C44F-43B4-B97F-F68827858D6D}"/>
    <dgm:cxn modelId="{DD71C3A8-5A4A-4A48-B821-430D93195953}" type="presOf" srcId="{DE521F26-82BA-42AE-80A5-6EC1282D6F03}" destId="{92526103-1DB4-41B5-8218-E54FDEAF72A5}" srcOrd="0" destOrd="0" presId="urn:microsoft.com/office/officeart/2005/8/layout/lProcess3"/>
    <dgm:cxn modelId="{2D130BE0-9FEA-41FE-B662-6B9760F002A9}" type="presOf" srcId="{4A69CF25-3540-4637-A6BD-94888CC52573}" destId="{5F593CC2-9763-4FE8-ACE9-57CD4D0499F0}" srcOrd="0" destOrd="0" presId="urn:microsoft.com/office/officeart/2005/8/layout/lProcess3"/>
    <dgm:cxn modelId="{A2AE6BF0-3D2A-4FD7-9175-91FEF6DBC11F}" type="presOf" srcId="{89B8F27B-D15B-46B8-801D-6937134F465D}" destId="{1C486C07-71E0-420C-AFD4-FA67BC395B8D}" srcOrd="0" destOrd="0" presId="urn:microsoft.com/office/officeart/2005/8/layout/lProcess3"/>
    <dgm:cxn modelId="{770518F4-601A-461E-98B3-6AB2A5E19081}" srcId="{36778D56-793C-463A-B883-BCC53F5C6E3C}" destId="{ABF24758-5071-4B04-94BF-3D95AA2EBDC9}" srcOrd="1" destOrd="0" parTransId="{67E8AFE7-9872-4FF2-AF02-2355F9AEA5FC}" sibTransId="{E77FE000-4E65-45F4-8EFB-CF53548C6A21}"/>
    <dgm:cxn modelId="{D76F6CF5-7D0A-451C-8809-6C12B11BF8BF}" srcId="{7870774E-9D0F-44F2-ABCC-1E166320DA4C}" destId="{83356752-A3CF-446F-B73F-7C61B2B1BF1F}" srcOrd="0" destOrd="0" parTransId="{B25E2F5E-E89A-4D8E-8B8C-7BA8E1C99CFA}" sibTransId="{4004BEF3-4F23-498F-A5D0-B37BC9E15599}"/>
    <dgm:cxn modelId="{0FCD06FC-6F8A-448E-81B8-54C2E85960D1}" srcId="{7870774E-9D0F-44F2-ABCC-1E166320DA4C}" destId="{89B8F27B-D15B-46B8-801D-6937134F465D}" srcOrd="1" destOrd="0" parTransId="{754ACD72-6E23-44D2-A57C-948AC1B51389}" sibTransId="{9F758518-2E18-4741-86CC-DACE168DC629}"/>
    <dgm:cxn modelId="{F7B05C34-1D75-444E-ADA8-CAA0EE3F63C0}" type="presParOf" srcId="{B0E45E5D-5C02-4553-872E-CDD5DCEDFBDC}" destId="{EE1704BE-5291-4167-BB47-01F652C245E0}" srcOrd="0" destOrd="0" presId="urn:microsoft.com/office/officeart/2005/8/layout/lProcess3"/>
    <dgm:cxn modelId="{CC8BAD7A-FC78-413C-9E09-69D1A0739E07}" type="presParOf" srcId="{EE1704BE-5291-4167-BB47-01F652C245E0}" destId="{C3AF82EF-83EC-4A31-804F-6FE1BFBBA779}" srcOrd="0" destOrd="0" presId="urn:microsoft.com/office/officeart/2005/8/layout/lProcess3"/>
    <dgm:cxn modelId="{74DACD45-18DE-4743-BF9D-F9A30E33F2BD}" type="presParOf" srcId="{EE1704BE-5291-4167-BB47-01F652C245E0}" destId="{8BC2F7FC-24C7-4755-885F-DB5BB9C290A4}" srcOrd="1" destOrd="0" presId="urn:microsoft.com/office/officeart/2005/8/layout/lProcess3"/>
    <dgm:cxn modelId="{460053E8-E669-4410-BC94-85E79ABDF6E8}" type="presParOf" srcId="{EE1704BE-5291-4167-BB47-01F652C245E0}" destId="{5F593CC2-9763-4FE8-ACE9-57CD4D0499F0}" srcOrd="2" destOrd="0" presId="urn:microsoft.com/office/officeart/2005/8/layout/lProcess3"/>
    <dgm:cxn modelId="{DA5A3038-CFCE-471A-860F-9A9747A5CD80}" type="presParOf" srcId="{EE1704BE-5291-4167-BB47-01F652C245E0}" destId="{A1FD8E8B-3E47-4F6C-9825-504004F766CB}" srcOrd="3" destOrd="0" presId="urn:microsoft.com/office/officeart/2005/8/layout/lProcess3"/>
    <dgm:cxn modelId="{F18CF0CB-46B7-43F6-A6F0-719A7B9F096F}" type="presParOf" srcId="{EE1704BE-5291-4167-BB47-01F652C245E0}" destId="{2B84A0B5-42EB-497D-A7B1-7ED2563C7F11}" srcOrd="4" destOrd="0" presId="urn:microsoft.com/office/officeart/2005/8/layout/lProcess3"/>
    <dgm:cxn modelId="{CD26048C-79B1-44EF-8AD0-17141A39050D}" type="presParOf" srcId="{B0E45E5D-5C02-4553-872E-CDD5DCEDFBDC}" destId="{75E300D9-2275-4F1E-A3DA-13801ED7C2CB}" srcOrd="1" destOrd="0" presId="urn:microsoft.com/office/officeart/2005/8/layout/lProcess3"/>
    <dgm:cxn modelId="{3E2626EF-66AD-4B48-B193-2E4C8FC20A01}" type="presParOf" srcId="{B0E45E5D-5C02-4553-872E-CDD5DCEDFBDC}" destId="{3D1458C1-1BB6-401C-8994-03FAC3C4822D}" srcOrd="2" destOrd="0" presId="urn:microsoft.com/office/officeart/2005/8/layout/lProcess3"/>
    <dgm:cxn modelId="{E6CE4D65-077E-4E5D-9F1D-63D3425314BC}" type="presParOf" srcId="{3D1458C1-1BB6-401C-8994-03FAC3C4822D}" destId="{9438FEE8-5544-40DB-A700-E7C64F78D26C}" srcOrd="0" destOrd="0" presId="urn:microsoft.com/office/officeart/2005/8/layout/lProcess3"/>
    <dgm:cxn modelId="{7F75E082-FA15-4BFE-9D2E-D399BAFF89EF}" type="presParOf" srcId="{3D1458C1-1BB6-401C-8994-03FAC3C4822D}" destId="{5BB1F852-2E64-445E-BB7E-194652584F05}" srcOrd="1" destOrd="0" presId="urn:microsoft.com/office/officeart/2005/8/layout/lProcess3"/>
    <dgm:cxn modelId="{B138D37C-D761-4053-B385-2A569E66DDEB}" type="presParOf" srcId="{3D1458C1-1BB6-401C-8994-03FAC3C4822D}" destId="{92526103-1DB4-41B5-8218-E54FDEAF72A5}" srcOrd="2" destOrd="0" presId="urn:microsoft.com/office/officeart/2005/8/layout/lProcess3"/>
    <dgm:cxn modelId="{36CB2EE0-0327-49E3-8D9F-5532D30368E1}" type="presParOf" srcId="{B0E45E5D-5C02-4553-872E-CDD5DCEDFBDC}" destId="{5563E66F-EE5A-417E-A423-AA06C5F1BAC4}" srcOrd="3" destOrd="0" presId="urn:microsoft.com/office/officeart/2005/8/layout/lProcess3"/>
    <dgm:cxn modelId="{7A5C2CA6-FA74-4C79-9B5E-9644ADBC9C41}" type="presParOf" srcId="{B0E45E5D-5C02-4553-872E-CDD5DCEDFBDC}" destId="{DF18AD13-A5D7-4993-92C1-9809BDFB8F98}" srcOrd="4" destOrd="0" presId="urn:microsoft.com/office/officeart/2005/8/layout/lProcess3"/>
    <dgm:cxn modelId="{1F83F066-8214-4522-A405-7A9C8ECC74FE}" type="presParOf" srcId="{DF18AD13-A5D7-4993-92C1-9809BDFB8F98}" destId="{ACD94A86-B04A-4BA4-9F3C-4AC0C911E12B}" srcOrd="0" destOrd="0" presId="urn:microsoft.com/office/officeart/2005/8/layout/lProcess3"/>
    <dgm:cxn modelId="{5C82DDE7-3429-4B73-A6C1-AD76874D8837}" type="presParOf" srcId="{DF18AD13-A5D7-4993-92C1-9809BDFB8F98}" destId="{E122467C-A3B5-434F-8FF6-BF4EAFE5474D}" srcOrd="1" destOrd="0" presId="urn:microsoft.com/office/officeart/2005/8/layout/lProcess3"/>
    <dgm:cxn modelId="{3A957DC4-A7B1-4DC9-A8C8-8557C68685BA}" type="presParOf" srcId="{DF18AD13-A5D7-4993-92C1-9809BDFB8F98}" destId="{21E39EBD-8219-4C6E-9174-729AE9550818}" srcOrd="2" destOrd="0" presId="urn:microsoft.com/office/officeart/2005/8/layout/lProcess3"/>
    <dgm:cxn modelId="{1411506A-64A0-4C06-AAE3-2CA640784CA9}" type="presParOf" srcId="{DF18AD13-A5D7-4993-92C1-9809BDFB8F98}" destId="{BB234BFC-67ED-479A-B445-8EFB6C83CAB7}" srcOrd="3" destOrd="0" presId="urn:microsoft.com/office/officeart/2005/8/layout/lProcess3"/>
    <dgm:cxn modelId="{6B99B706-0364-420B-B036-835559067FCD}" type="presParOf" srcId="{DF18AD13-A5D7-4993-92C1-9809BDFB8F98}" destId="{1C486C07-71E0-420C-AFD4-FA67BC395B8D}" srcOrd="4" destOrd="0" presId="urn:microsoft.com/office/officeart/2005/8/layout/l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6778D56-793C-463A-B883-BCC53F5C6E3C}" type="doc">
      <dgm:prSet loTypeId="urn:microsoft.com/office/officeart/2005/8/layout/lProcess3" loCatId="process" qsTypeId="urn:microsoft.com/office/officeart/2005/8/quickstyle/simple1" qsCatId="simple" csTypeId="urn:microsoft.com/office/officeart/2005/8/colors/accent4_5" csCatId="accent4" phldr="1"/>
      <dgm:spPr/>
      <dgm:t>
        <a:bodyPr/>
        <a:lstStyle/>
        <a:p>
          <a:endParaRPr lang="es-MX"/>
        </a:p>
      </dgm:t>
    </dgm:pt>
    <dgm:pt modelId="{4A69CF25-3540-4637-A6BD-94888CC52573}">
      <dgm:prSet phldrT="[Texto]" phldr="0"/>
      <dgm:spPr/>
      <dgm:t>
        <a:bodyPr/>
        <a:lstStyle/>
        <a:p>
          <a:r>
            <a:rPr lang="es-MX" dirty="0"/>
            <a:t>Conocer los propios sentimientos</a:t>
          </a:r>
        </a:p>
      </dgm:t>
    </dgm:pt>
    <dgm:pt modelId="{2F7FE881-3F2D-4E31-95AB-1598826FE62A}" type="parTrans" cxnId="{92164B55-850F-43B9-A641-E8E9C3732B01}">
      <dgm:prSet/>
      <dgm:spPr/>
      <dgm:t>
        <a:bodyPr/>
        <a:lstStyle/>
        <a:p>
          <a:endParaRPr lang="es-MX"/>
        </a:p>
      </dgm:t>
    </dgm:pt>
    <dgm:pt modelId="{63DA2B6B-1015-4E5F-97D3-C349C847AEDA}" type="sibTrans" cxnId="{92164B55-850F-43B9-A641-E8E9C3732B01}">
      <dgm:prSet/>
      <dgm:spPr/>
      <dgm:t>
        <a:bodyPr/>
        <a:lstStyle/>
        <a:p>
          <a:endParaRPr lang="es-MX"/>
        </a:p>
      </dgm:t>
    </dgm:pt>
    <dgm:pt modelId="{A1506B49-1F57-45BC-8C96-8EE79A2DAA9D}">
      <dgm:prSet phldrT="[Texto]" phldr="0"/>
      <dgm:spPr/>
      <dgm:t>
        <a:bodyPr/>
        <a:lstStyle/>
        <a:p>
          <a:r>
            <a:rPr lang="es-MX" dirty="0">
              <a:solidFill>
                <a:schemeClr val="tx1"/>
              </a:solidFill>
            </a:rPr>
            <a:t>Expresar sentimientos</a:t>
          </a:r>
        </a:p>
      </dgm:t>
    </dgm:pt>
    <dgm:pt modelId="{0365E1A2-76A3-433B-8664-E810FA0A7159}" type="parTrans" cxnId="{CC5692C4-8791-484B-B76E-51488E868750}">
      <dgm:prSet/>
      <dgm:spPr/>
      <dgm:t>
        <a:bodyPr/>
        <a:lstStyle/>
        <a:p>
          <a:endParaRPr lang="es-MX"/>
        </a:p>
      </dgm:t>
    </dgm:pt>
    <dgm:pt modelId="{657E303B-C4EC-4B86-B86E-4704FA18E179}" type="sibTrans" cxnId="{CC5692C4-8791-484B-B76E-51488E868750}">
      <dgm:prSet/>
      <dgm:spPr/>
      <dgm:t>
        <a:bodyPr/>
        <a:lstStyle/>
        <a:p>
          <a:endParaRPr lang="es-MX"/>
        </a:p>
      </dgm:t>
    </dgm:pt>
    <dgm:pt modelId="{ABF24758-5071-4B04-94BF-3D95AA2EBDC9}">
      <dgm:prSet phldrT="[Texto]" phldr="0"/>
      <dgm:spPr/>
      <dgm:t>
        <a:bodyPr/>
        <a:lstStyle/>
        <a:p>
          <a:r>
            <a:rPr lang="es-MX" dirty="0"/>
            <a:t>Conocer los sentimientos de los demás</a:t>
          </a:r>
        </a:p>
      </dgm:t>
    </dgm:pt>
    <dgm:pt modelId="{67E8AFE7-9872-4FF2-AF02-2355F9AEA5FC}" type="parTrans" cxnId="{770518F4-601A-461E-98B3-6AB2A5E19081}">
      <dgm:prSet/>
      <dgm:spPr/>
      <dgm:t>
        <a:bodyPr/>
        <a:lstStyle/>
        <a:p>
          <a:endParaRPr lang="es-MX"/>
        </a:p>
      </dgm:t>
    </dgm:pt>
    <dgm:pt modelId="{E77FE000-4E65-45F4-8EFB-CF53548C6A21}" type="sibTrans" cxnId="{770518F4-601A-461E-98B3-6AB2A5E19081}">
      <dgm:prSet/>
      <dgm:spPr/>
      <dgm:t>
        <a:bodyPr/>
        <a:lstStyle/>
        <a:p>
          <a:endParaRPr lang="es-MX"/>
        </a:p>
      </dgm:t>
    </dgm:pt>
    <dgm:pt modelId="{DE521F26-82BA-42AE-80A5-6EC1282D6F03}">
      <dgm:prSet phldrT="[Texto]" phldr="0"/>
      <dgm:spPr/>
      <dgm:t>
        <a:bodyPr/>
        <a:lstStyle/>
        <a:p>
          <a:r>
            <a:rPr lang="es-MX" dirty="0"/>
            <a:t>Enfrentarse al enfado de otro</a:t>
          </a:r>
        </a:p>
      </dgm:t>
    </dgm:pt>
    <dgm:pt modelId="{18F40A05-872D-43AC-9E20-13C0A5359632}" type="parTrans" cxnId="{74F38C79-B597-49FA-867C-3BABD7857164}">
      <dgm:prSet/>
      <dgm:spPr/>
      <dgm:t>
        <a:bodyPr/>
        <a:lstStyle/>
        <a:p>
          <a:endParaRPr lang="es-MX"/>
        </a:p>
      </dgm:t>
    </dgm:pt>
    <dgm:pt modelId="{A17AA12F-C44F-43B4-B97F-F68827858D6D}" type="sibTrans" cxnId="{74F38C79-B597-49FA-867C-3BABD7857164}">
      <dgm:prSet/>
      <dgm:spPr/>
      <dgm:t>
        <a:bodyPr/>
        <a:lstStyle/>
        <a:p>
          <a:endParaRPr lang="es-MX"/>
        </a:p>
      </dgm:t>
    </dgm:pt>
    <dgm:pt modelId="{B0E45E5D-5C02-4553-872E-CDD5DCEDFBDC}" type="pres">
      <dgm:prSet presAssocID="{36778D56-793C-463A-B883-BCC53F5C6E3C}" presName="Name0" presStyleCnt="0">
        <dgm:presLayoutVars>
          <dgm:chPref val="3"/>
          <dgm:dir/>
          <dgm:animLvl val="lvl"/>
          <dgm:resizeHandles/>
        </dgm:presLayoutVars>
      </dgm:prSet>
      <dgm:spPr/>
    </dgm:pt>
    <dgm:pt modelId="{5E26AB42-699A-4577-81B4-56594BB94449}" type="pres">
      <dgm:prSet presAssocID="{4A69CF25-3540-4637-A6BD-94888CC52573}" presName="horFlow" presStyleCnt="0"/>
      <dgm:spPr/>
    </dgm:pt>
    <dgm:pt modelId="{EC0254AC-5855-4587-BA2A-0D398326483C}" type="pres">
      <dgm:prSet presAssocID="{4A69CF25-3540-4637-A6BD-94888CC52573}" presName="bigChev" presStyleLbl="node1" presStyleIdx="0" presStyleCnt="2" custLinFactNeighborX="79614" custLinFactNeighborY="-3159"/>
      <dgm:spPr/>
    </dgm:pt>
    <dgm:pt modelId="{8BE6219B-EFEE-4C4C-98BD-2CE54AFD3595}" type="pres">
      <dgm:prSet presAssocID="{4A69CF25-3540-4637-A6BD-94888CC52573}" presName="vSp" presStyleCnt="0"/>
      <dgm:spPr/>
    </dgm:pt>
    <dgm:pt modelId="{DEC9A963-E9F7-4F47-8D53-24B3E0E74D41}" type="pres">
      <dgm:prSet presAssocID="{A1506B49-1F57-45BC-8C96-8EE79A2DAA9D}" presName="horFlow" presStyleCnt="0"/>
      <dgm:spPr/>
    </dgm:pt>
    <dgm:pt modelId="{B0C03610-D475-4182-9015-BF6F886F7A52}" type="pres">
      <dgm:prSet presAssocID="{A1506B49-1F57-45BC-8C96-8EE79A2DAA9D}" presName="bigChev" presStyleLbl="node1" presStyleIdx="1" presStyleCnt="2"/>
      <dgm:spPr/>
    </dgm:pt>
    <dgm:pt modelId="{840A79D1-6158-4083-8479-B6CC9F1F70FD}" type="pres">
      <dgm:prSet presAssocID="{67E8AFE7-9872-4FF2-AF02-2355F9AEA5FC}" presName="parTrans" presStyleCnt="0"/>
      <dgm:spPr/>
    </dgm:pt>
    <dgm:pt modelId="{FDF81549-2AB2-465A-9808-249DCED02555}" type="pres">
      <dgm:prSet presAssocID="{ABF24758-5071-4B04-94BF-3D95AA2EBDC9}" presName="node" presStyleLbl="alignAccFollowNode1" presStyleIdx="0" presStyleCnt="2">
        <dgm:presLayoutVars>
          <dgm:bulletEnabled val="1"/>
        </dgm:presLayoutVars>
      </dgm:prSet>
      <dgm:spPr/>
    </dgm:pt>
    <dgm:pt modelId="{894B1F5B-A2AD-46C9-A0C5-7BBF7415E438}" type="pres">
      <dgm:prSet presAssocID="{E77FE000-4E65-45F4-8EFB-CF53548C6A21}" presName="sibTrans" presStyleCnt="0"/>
      <dgm:spPr/>
    </dgm:pt>
    <dgm:pt modelId="{92526103-1DB4-41B5-8218-E54FDEAF72A5}" type="pres">
      <dgm:prSet presAssocID="{DE521F26-82BA-42AE-80A5-6EC1282D6F03}" presName="node" presStyleLbl="alignAccFollowNode1" presStyleIdx="1" presStyleCnt="2">
        <dgm:presLayoutVars>
          <dgm:bulletEnabled val="1"/>
        </dgm:presLayoutVars>
      </dgm:prSet>
      <dgm:spPr/>
    </dgm:pt>
  </dgm:ptLst>
  <dgm:cxnLst>
    <dgm:cxn modelId="{841C4002-9970-4C30-BB51-195190341CB7}" type="presOf" srcId="{36778D56-793C-463A-B883-BCC53F5C6E3C}" destId="{B0E45E5D-5C02-4553-872E-CDD5DCEDFBDC}" srcOrd="0" destOrd="0" presId="urn:microsoft.com/office/officeart/2005/8/layout/lProcess3"/>
    <dgm:cxn modelId="{78D2A219-A15D-4411-89D5-CE54DB5FFD9D}" type="presOf" srcId="{A1506B49-1F57-45BC-8C96-8EE79A2DAA9D}" destId="{B0C03610-D475-4182-9015-BF6F886F7A52}" srcOrd="0" destOrd="0" presId="urn:microsoft.com/office/officeart/2005/8/layout/lProcess3"/>
    <dgm:cxn modelId="{A80DCE6F-39AA-4525-9D99-1D93C06DC4E9}" type="presOf" srcId="{4A69CF25-3540-4637-A6BD-94888CC52573}" destId="{EC0254AC-5855-4587-BA2A-0D398326483C}" srcOrd="0" destOrd="0" presId="urn:microsoft.com/office/officeart/2005/8/layout/lProcess3"/>
    <dgm:cxn modelId="{7B83C074-C087-4F51-AE5A-336B37454EEC}" type="presOf" srcId="{DE521F26-82BA-42AE-80A5-6EC1282D6F03}" destId="{92526103-1DB4-41B5-8218-E54FDEAF72A5}" srcOrd="0" destOrd="0" presId="urn:microsoft.com/office/officeart/2005/8/layout/lProcess3"/>
    <dgm:cxn modelId="{92164B55-850F-43B9-A641-E8E9C3732B01}" srcId="{36778D56-793C-463A-B883-BCC53F5C6E3C}" destId="{4A69CF25-3540-4637-A6BD-94888CC52573}" srcOrd="0" destOrd="0" parTransId="{2F7FE881-3F2D-4E31-95AB-1598826FE62A}" sibTransId="{63DA2B6B-1015-4E5F-97D3-C349C847AEDA}"/>
    <dgm:cxn modelId="{74F38C79-B597-49FA-867C-3BABD7857164}" srcId="{A1506B49-1F57-45BC-8C96-8EE79A2DAA9D}" destId="{DE521F26-82BA-42AE-80A5-6EC1282D6F03}" srcOrd="1" destOrd="0" parTransId="{18F40A05-872D-43AC-9E20-13C0A5359632}" sibTransId="{A17AA12F-C44F-43B4-B97F-F68827858D6D}"/>
    <dgm:cxn modelId="{CC5692C4-8791-484B-B76E-51488E868750}" srcId="{36778D56-793C-463A-B883-BCC53F5C6E3C}" destId="{A1506B49-1F57-45BC-8C96-8EE79A2DAA9D}" srcOrd="1" destOrd="0" parTransId="{0365E1A2-76A3-433B-8664-E810FA0A7159}" sibTransId="{657E303B-C4EC-4B86-B86E-4704FA18E179}"/>
    <dgm:cxn modelId="{C581DACD-D4FA-44C1-8BD2-1A5A5AD537D0}" type="presOf" srcId="{ABF24758-5071-4B04-94BF-3D95AA2EBDC9}" destId="{FDF81549-2AB2-465A-9808-249DCED02555}" srcOrd="0" destOrd="0" presId="urn:microsoft.com/office/officeart/2005/8/layout/lProcess3"/>
    <dgm:cxn modelId="{770518F4-601A-461E-98B3-6AB2A5E19081}" srcId="{A1506B49-1F57-45BC-8C96-8EE79A2DAA9D}" destId="{ABF24758-5071-4B04-94BF-3D95AA2EBDC9}" srcOrd="0" destOrd="0" parTransId="{67E8AFE7-9872-4FF2-AF02-2355F9AEA5FC}" sibTransId="{E77FE000-4E65-45F4-8EFB-CF53548C6A21}"/>
    <dgm:cxn modelId="{C430EFF7-D1E5-4EF8-8D1A-A9F0F857026C}" type="presParOf" srcId="{B0E45E5D-5C02-4553-872E-CDD5DCEDFBDC}" destId="{5E26AB42-699A-4577-81B4-56594BB94449}" srcOrd="0" destOrd="0" presId="urn:microsoft.com/office/officeart/2005/8/layout/lProcess3"/>
    <dgm:cxn modelId="{10661658-CB08-4DC8-9B6E-226C61726E0B}" type="presParOf" srcId="{5E26AB42-699A-4577-81B4-56594BB94449}" destId="{EC0254AC-5855-4587-BA2A-0D398326483C}" srcOrd="0" destOrd="0" presId="urn:microsoft.com/office/officeart/2005/8/layout/lProcess3"/>
    <dgm:cxn modelId="{2D48C0AB-5578-494A-8BD7-35F7A3CB104B}" type="presParOf" srcId="{B0E45E5D-5C02-4553-872E-CDD5DCEDFBDC}" destId="{8BE6219B-EFEE-4C4C-98BD-2CE54AFD3595}" srcOrd="1" destOrd="0" presId="urn:microsoft.com/office/officeart/2005/8/layout/lProcess3"/>
    <dgm:cxn modelId="{31AE2EEC-FDC7-46C0-91B9-8AE8C11DD371}" type="presParOf" srcId="{B0E45E5D-5C02-4553-872E-CDD5DCEDFBDC}" destId="{DEC9A963-E9F7-4F47-8D53-24B3E0E74D41}" srcOrd="2" destOrd="0" presId="urn:microsoft.com/office/officeart/2005/8/layout/lProcess3"/>
    <dgm:cxn modelId="{14FE1695-9E72-4ACF-AF17-69B2F5EECD2E}" type="presParOf" srcId="{DEC9A963-E9F7-4F47-8D53-24B3E0E74D41}" destId="{B0C03610-D475-4182-9015-BF6F886F7A52}" srcOrd="0" destOrd="0" presId="urn:microsoft.com/office/officeart/2005/8/layout/lProcess3"/>
    <dgm:cxn modelId="{D0FAD200-6845-4D2E-A0E6-547D31D34595}" type="presParOf" srcId="{DEC9A963-E9F7-4F47-8D53-24B3E0E74D41}" destId="{840A79D1-6158-4083-8479-B6CC9F1F70FD}" srcOrd="1" destOrd="0" presId="urn:microsoft.com/office/officeart/2005/8/layout/lProcess3"/>
    <dgm:cxn modelId="{90355FBC-43FF-474C-8A99-CDE96102A3BB}" type="presParOf" srcId="{DEC9A963-E9F7-4F47-8D53-24B3E0E74D41}" destId="{FDF81549-2AB2-465A-9808-249DCED02555}" srcOrd="2" destOrd="0" presId="urn:microsoft.com/office/officeart/2005/8/layout/lProcess3"/>
    <dgm:cxn modelId="{5F7F52DB-6AB4-4F83-B363-DBF22CD99D78}" type="presParOf" srcId="{DEC9A963-E9F7-4F47-8D53-24B3E0E74D41}" destId="{894B1F5B-A2AD-46C9-A0C5-7BBF7415E438}" srcOrd="3" destOrd="0" presId="urn:microsoft.com/office/officeart/2005/8/layout/lProcess3"/>
    <dgm:cxn modelId="{83B21733-7BAE-406E-A5BC-FD9915AE9F86}" type="presParOf" srcId="{DEC9A963-E9F7-4F47-8D53-24B3E0E74D41}" destId="{92526103-1DB4-41B5-8218-E54FDEAF72A5}" srcOrd="4" destOrd="0" presId="urn:microsoft.com/office/officeart/2005/8/layout/lProcess3"/>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BBB2FF-5BA4-4BC0-9B58-BCD631F0FD8C}">
      <dsp:nvSpPr>
        <dsp:cNvPr id="0" name=""/>
        <dsp:cNvSpPr/>
      </dsp:nvSpPr>
      <dsp:spPr>
        <a:xfrm>
          <a:off x="2844799" y="0"/>
          <a:ext cx="2438400" cy="1354666"/>
        </a:xfrm>
        <a:prstGeom prst="roundRect">
          <a:avLst>
            <a:gd name="adj" fmla="val 10000"/>
          </a:avLst>
        </a:prstGeom>
        <a:solidFill>
          <a:schemeClr val="accent4">
            <a:alpha val="9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MX" sz="2800" kern="1200" dirty="0">
              <a:solidFill>
                <a:schemeClr val="tx1"/>
              </a:solidFill>
            </a:rPr>
            <a:t>CONDUCTAS OBSERVABLES</a:t>
          </a:r>
        </a:p>
      </dsp:txBody>
      <dsp:txXfrm>
        <a:off x="2884476" y="39677"/>
        <a:ext cx="2359046" cy="1275312"/>
      </dsp:txXfrm>
    </dsp:sp>
    <dsp:sp modelId="{1A1557C9-2A33-4DD9-8FD3-35AD80CE6837}">
      <dsp:nvSpPr>
        <dsp:cNvPr id="0" name=""/>
        <dsp:cNvSpPr/>
      </dsp:nvSpPr>
      <dsp:spPr>
        <a:xfrm rot="5400000">
          <a:off x="3809999" y="1388533"/>
          <a:ext cx="508000" cy="609600"/>
        </a:xfrm>
        <a:prstGeom prst="rightArrow">
          <a:avLst>
            <a:gd name="adj1" fmla="val 60000"/>
            <a:gd name="adj2" fmla="val 50000"/>
          </a:avLst>
        </a:prstGeom>
        <a:solidFill>
          <a:schemeClr val="accent4">
            <a:shade val="9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s-MX" sz="2300" kern="1200"/>
        </a:p>
      </dsp:txBody>
      <dsp:txXfrm rot="-5400000">
        <a:off x="3881119" y="1439333"/>
        <a:ext cx="365760" cy="355600"/>
      </dsp:txXfrm>
    </dsp:sp>
    <dsp:sp modelId="{E341D285-4C4B-4768-9F8F-949473D93B76}">
      <dsp:nvSpPr>
        <dsp:cNvPr id="0" name=""/>
        <dsp:cNvSpPr/>
      </dsp:nvSpPr>
      <dsp:spPr>
        <a:xfrm>
          <a:off x="2844799" y="2032000"/>
          <a:ext cx="2438400" cy="1354666"/>
        </a:xfrm>
        <a:prstGeom prst="roundRect">
          <a:avLst>
            <a:gd name="adj" fmla="val 10000"/>
          </a:avLst>
        </a:prstGeom>
        <a:solidFill>
          <a:schemeClr val="accent4">
            <a:alpha val="90000"/>
            <a:hueOff val="0"/>
            <a:satOff val="0"/>
            <a:lumOff val="0"/>
            <a:alphaOff val="-20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MX" sz="2800" kern="1200" dirty="0">
              <a:solidFill>
                <a:schemeClr val="tx1"/>
              </a:solidFill>
            </a:rPr>
            <a:t>COMPONENTE COGNITIVO</a:t>
          </a:r>
        </a:p>
      </dsp:txBody>
      <dsp:txXfrm>
        <a:off x="2884476" y="2071677"/>
        <a:ext cx="2359046" cy="1275312"/>
      </dsp:txXfrm>
    </dsp:sp>
    <dsp:sp modelId="{50C72898-02B3-4B86-88F5-7A33C8625FDC}">
      <dsp:nvSpPr>
        <dsp:cNvPr id="0" name=""/>
        <dsp:cNvSpPr/>
      </dsp:nvSpPr>
      <dsp:spPr>
        <a:xfrm rot="5400000">
          <a:off x="3809999" y="3420533"/>
          <a:ext cx="508000" cy="609600"/>
        </a:xfrm>
        <a:prstGeom prst="rightArrow">
          <a:avLst>
            <a:gd name="adj1" fmla="val 60000"/>
            <a:gd name="adj2" fmla="val 50000"/>
          </a:avLst>
        </a:prstGeom>
        <a:solidFill>
          <a:schemeClr val="accent4">
            <a:shade val="90000"/>
            <a:hueOff val="-634168"/>
            <a:satOff val="0"/>
            <a:lumOff val="39034"/>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s-MX" sz="2300" kern="1200"/>
        </a:p>
      </dsp:txBody>
      <dsp:txXfrm rot="-5400000">
        <a:off x="3881119" y="3471333"/>
        <a:ext cx="365760" cy="355600"/>
      </dsp:txXfrm>
    </dsp:sp>
    <dsp:sp modelId="{21746277-FE38-4229-AAF7-75656B3EB66B}">
      <dsp:nvSpPr>
        <dsp:cNvPr id="0" name=""/>
        <dsp:cNvSpPr/>
      </dsp:nvSpPr>
      <dsp:spPr>
        <a:xfrm>
          <a:off x="2844799" y="4064000"/>
          <a:ext cx="2438400" cy="1354666"/>
        </a:xfrm>
        <a:prstGeom prst="roundRect">
          <a:avLst>
            <a:gd name="adj" fmla="val 10000"/>
          </a:avLst>
        </a:prstGeom>
        <a:solidFill>
          <a:schemeClr val="accent4">
            <a:alpha val="90000"/>
            <a:hueOff val="0"/>
            <a:satOff val="0"/>
            <a:lumOff val="0"/>
            <a:alphaOff val="-40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MX" sz="2800" kern="1200" dirty="0">
              <a:solidFill>
                <a:schemeClr val="tx1"/>
              </a:solidFill>
            </a:rPr>
            <a:t>COMPONENTE EMOCIONAL</a:t>
          </a:r>
        </a:p>
      </dsp:txBody>
      <dsp:txXfrm>
        <a:off x="2884476" y="4103677"/>
        <a:ext cx="2359046" cy="127531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D94A86-B04A-4BA4-9F3C-4AC0C911E12B}">
      <dsp:nvSpPr>
        <dsp:cNvPr id="0" name=""/>
        <dsp:cNvSpPr/>
      </dsp:nvSpPr>
      <dsp:spPr>
        <a:xfrm>
          <a:off x="2178" y="2036233"/>
          <a:ext cx="3365499" cy="1346199"/>
        </a:xfrm>
        <a:prstGeom prst="chevron">
          <a:avLst/>
        </a:prstGeom>
        <a:solidFill>
          <a:schemeClr val="accent4">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27940" rIns="0" bIns="27940" numCol="1" spcCol="1270" anchor="ctr" anchorCtr="0">
          <a:noAutofit/>
        </a:bodyPr>
        <a:lstStyle/>
        <a:p>
          <a:pPr marL="0" lvl="0" indent="0" algn="ctr" defTabSz="1955800">
            <a:lnSpc>
              <a:spcPct val="90000"/>
            </a:lnSpc>
            <a:spcBef>
              <a:spcPct val="0"/>
            </a:spcBef>
            <a:spcAft>
              <a:spcPct val="35000"/>
            </a:spcAft>
            <a:buNone/>
          </a:pPr>
          <a:r>
            <a:rPr lang="es-MX" sz="4400" kern="1200" dirty="0"/>
            <a:t>Expresar afecto</a:t>
          </a:r>
        </a:p>
      </dsp:txBody>
      <dsp:txXfrm>
        <a:off x="675278" y="2036233"/>
        <a:ext cx="2019300" cy="1346199"/>
      </dsp:txXfrm>
    </dsp:sp>
    <dsp:sp modelId="{21E39EBD-8219-4C6E-9174-729AE9550818}">
      <dsp:nvSpPr>
        <dsp:cNvPr id="0" name=""/>
        <dsp:cNvSpPr/>
      </dsp:nvSpPr>
      <dsp:spPr>
        <a:xfrm>
          <a:off x="2930163" y="2150660"/>
          <a:ext cx="2793365" cy="1117346"/>
        </a:xfrm>
        <a:prstGeom prst="chevron">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22860" rIns="0" bIns="22860" numCol="1" spcCol="1270" anchor="ctr" anchorCtr="0">
          <a:noAutofit/>
        </a:bodyPr>
        <a:lstStyle/>
        <a:p>
          <a:pPr marL="0" lvl="0" indent="0" algn="ctr" defTabSz="1600200">
            <a:lnSpc>
              <a:spcPct val="90000"/>
            </a:lnSpc>
            <a:spcBef>
              <a:spcPct val="0"/>
            </a:spcBef>
            <a:spcAft>
              <a:spcPct val="35000"/>
            </a:spcAft>
            <a:buNone/>
          </a:pPr>
          <a:r>
            <a:rPr lang="es-MX" sz="3600" kern="1200" dirty="0"/>
            <a:t>Resolver el miedo</a:t>
          </a:r>
        </a:p>
      </dsp:txBody>
      <dsp:txXfrm>
        <a:off x="3488836" y="2150660"/>
        <a:ext cx="1676019" cy="1117346"/>
      </dsp:txXfrm>
    </dsp:sp>
    <dsp:sp modelId="{1C486C07-71E0-420C-AFD4-FA67BC395B8D}">
      <dsp:nvSpPr>
        <dsp:cNvPr id="0" name=""/>
        <dsp:cNvSpPr/>
      </dsp:nvSpPr>
      <dsp:spPr>
        <a:xfrm>
          <a:off x="5332456" y="2150660"/>
          <a:ext cx="2793365" cy="1117346"/>
        </a:xfrm>
        <a:prstGeom prst="chevron">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s-MX" sz="2000" kern="1200" dirty="0"/>
            <a:t>Autorrecompensarse</a:t>
          </a:r>
        </a:p>
      </dsp:txBody>
      <dsp:txXfrm>
        <a:off x="5891129" y="2150660"/>
        <a:ext cx="1676019" cy="111734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AF82EF-83EC-4A31-804F-6FE1BFBBA779}">
      <dsp:nvSpPr>
        <dsp:cNvPr id="0" name=""/>
        <dsp:cNvSpPr/>
      </dsp:nvSpPr>
      <dsp:spPr>
        <a:xfrm>
          <a:off x="2178" y="1268899"/>
          <a:ext cx="3365499" cy="1346199"/>
        </a:xfrm>
        <a:prstGeom prst="chevron">
          <a:avLst/>
        </a:prstGeom>
        <a:solidFill>
          <a:schemeClr val="accent2">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0" bIns="26670" numCol="1" spcCol="1270" anchor="ctr" anchorCtr="0">
          <a:noAutofit/>
        </a:bodyPr>
        <a:lstStyle/>
        <a:p>
          <a:pPr marL="0" lvl="0" indent="0" algn="ctr" defTabSz="1866900">
            <a:lnSpc>
              <a:spcPct val="90000"/>
            </a:lnSpc>
            <a:spcBef>
              <a:spcPct val="0"/>
            </a:spcBef>
            <a:spcAft>
              <a:spcPct val="35000"/>
            </a:spcAft>
            <a:buNone/>
          </a:pPr>
          <a:r>
            <a:rPr lang="es-MX" sz="4200" kern="1200" dirty="0"/>
            <a:t>Pedir permiso</a:t>
          </a:r>
        </a:p>
      </dsp:txBody>
      <dsp:txXfrm>
        <a:off x="675278" y="1268899"/>
        <a:ext cx="2019300" cy="1346199"/>
      </dsp:txXfrm>
    </dsp:sp>
    <dsp:sp modelId="{5F593CC2-9763-4FE8-ACE9-57CD4D0499F0}">
      <dsp:nvSpPr>
        <dsp:cNvPr id="0" name=""/>
        <dsp:cNvSpPr/>
      </dsp:nvSpPr>
      <dsp:spPr>
        <a:xfrm>
          <a:off x="2930163" y="1383326"/>
          <a:ext cx="2793365" cy="1117346"/>
        </a:xfrm>
        <a:prstGeom prst="chevron">
          <a:avLst/>
        </a:prstGeom>
        <a:solidFill>
          <a:schemeClr val="accent2">
            <a:alpha val="90000"/>
            <a:tint val="55000"/>
            <a:hueOff val="0"/>
            <a:satOff val="0"/>
            <a:lumOff val="0"/>
            <a:alphaOff val="0"/>
          </a:schemeClr>
        </a:solidFill>
        <a:ln w="12700" cap="flat" cmpd="sng" algn="ctr">
          <a:solidFill>
            <a:schemeClr val="accent2">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15875" rIns="0" bIns="15875" numCol="1" spcCol="1270" anchor="ctr" anchorCtr="0">
          <a:noAutofit/>
        </a:bodyPr>
        <a:lstStyle/>
        <a:p>
          <a:pPr marL="0" lvl="0" indent="0" algn="ctr" defTabSz="1111250">
            <a:lnSpc>
              <a:spcPct val="90000"/>
            </a:lnSpc>
            <a:spcBef>
              <a:spcPct val="0"/>
            </a:spcBef>
            <a:spcAft>
              <a:spcPct val="35000"/>
            </a:spcAft>
            <a:buNone/>
          </a:pPr>
          <a:r>
            <a:rPr lang="es-MX" sz="2500" kern="1200" dirty="0"/>
            <a:t>Compartir algo</a:t>
          </a:r>
        </a:p>
      </dsp:txBody>
      <dsp:txXfrm>
        <a:off x="3488836" y="1383326"/>
        <a:ext cx="1676019" cy="1117346"/>
      </dsp:txXfrm>
    </dsp:sp>
    <dsp:sp modelId="{2B84A0B5-42EB-497D-A7B1-7ED2563C7F11}">
      <dsp:nvSpPr>
        <dsp:cNvPr id="0" name=""/>
        <dsp:cNvSpPr/>
      </dsp:nvSpPr>
      <dsp:spPr>
        <a:xfrm>
          <a:off x="5332456" y="1383326"/>
          <a:ext cx="2793365" cy="1117346"/>
        </a:xfrm>
        <a:prstGeom prst="chevron">
          <a:avLst/>
        </a:prstGeom>
        <a:solidFill>
          <a:schemeClr val="accent2">
            <a:alpha val="90000"/>
            <a:tint val="55000"/>
            <a:hueOff val="0"/>
            <a:satOff val="0"/>
            <a:lumOff val="0"/>
            <a:alphaOff val="0"/>
          </a:schemeClr>
        </a:solidFill>
        <a:ln w="12700" cap="flat" cmpd="sng" algn="ctr">
          <a:solidFill>
            <a:schemeClr val="accent2">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15875" rIns="0" bIns="15875" numCol="1" spcCol="1270" anchor="ctr" anchorCtr="0">
          <a:noAutofit/>
        </a:bodyPr>
        <a:lstStyle/>
        <a:p>
          <a:pPr marL="0" lvl="0" indent="0" algn="ctr" defTabSz="1111250">
            <a:lnSpc>
              <a:spcPct val="90000"/>
            </a:lnSpc>
            <a:spcBef>
              <a:spcPct val="0"/>
            </a:spcBef>
            <a:spcAft>
              <a:spcPct val="35000"/>
            </a:spcAft>
            <a:buNone/>
          </a:pPr>
          <a:r>
            <a:rPr lang="es-MX" sz="2500" kern="1200" dirty="0"/>
            <a:t>Ayudar a los demás</a:t>
          </a:r>
        </a:p>
      </dsp:txBody>
      <dsp:txXfrm>
        <a:off x="5891129" y="1383326"/>
        <a:ext cx="1676019" cy="1117346"/>
      </dsp:txXfrm>
    </dsp:sp>
    <dsp:sp modelId="{B0C03610-D475-4182-9015-BF6F886F7A52}">
      <dsp:nvSpPr>
        <dsp:cNvPr id="0" name=""/>
        <dsp:cNvSpPr/>
      </dsp:nvSpPr>
      <dsp:spPr>
        <a:xfrm>
          <a:off x="2178" y="2803567"/>
          <a:ext cx="3365499" cy="1346199"/>
        </a:xfrm>
        <a:prstGeom prst="chevron">
          <a:avLst/>
        </a:prstGeom>
        <a:solidFill>
          <a:schemeClr val="accent2">
            <a:shade val="50000"/>
            <a:hueOff val="-591173"/>
            <a:satOff val="7783"/>
            <a:lumOff val="4661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0" bIns="26670" numCol="1" spcCol="1270" anchor="ctr" anchorCtr="0">
          <a:noAutofit/>
        </a:bodyPr>
        <a:lstStyle/>
        <a:p>
          <a:pPr marL="0" lvl="0" indent="0" algn="ctr" defTabSz="1866900">
            <a:lnSpc>
              <a:spcPct val="90000"/>
            </a:lnSpc>
            <a:spcBef>
              <a:spcPct val="0"/>
            </a:spcBef>
            <a:spcAft>
              <a:spcPct val="35000"/>
            </a:spcAft>
            <a:buNone/>
          </a:pPr>
          <a:r>
            <a:rPr lang="es-MX" sz="4200" kern="1200" dirty="0"/>
            <a:t>Negociar</a:t>
          </a:r>
        </a:p>
      </dsp:txBody>
      <dsp:txXfrm>
        <a:off x="675278" y="2803567"/>
        <a:ext cx="2019300" cy="1346199"/>
      </dsp:txXfrm>
    </dsp:sp>
    <dsp:sp modelId="{FDF81549-2AB2-465A-9808-249DCED02555}">
      <dsp:nvSpPr>
        <dsp:cNvPr id="0" name=""/>
        <dsp:cNvSpPr/>
      </dsp:nvSpPr>
      <dsp:spPr>
        <a:xfrm>
          <a:off x="2930163" y="2917994"/>
          <a:ext cx="2793365" cy="1117346"/>
        </a:xfrm>
        <a:prstGeom prst="chevron">
          <a:avLst/>
        </a:prstGeom>
        <a:solidFill>
          <a:schemeClr val="accent2">
            <a:alpha val="90000"/>
            <a:tint val="55000"/>
            <a:hueOff val="0"/>
            <a:satOff val="0"/>
            <a:lumOff val="0"/>
            <a:alphaOff val="0"/>
          </a:schemeClr>
        </a:solidFill>
        <a:ln w="12700" cap="flat" cmpd="sng" algn="ctr">
          <a:solidFill>
            <a:schemeClr val="accent2">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15875" rIns="0" bIns="15875" numCol="1" spcCol="1270" anchor="ctr" anchorCtr="0">
          <a:noAutofit/>
        </a:bodyPr>
        <a:lstStyle/>
        <a:p>
          <a:pPr marL="0" lvl="0" indent="0" algn="ctr" defTabSz="1111250">
            <a:lnSpc>
              <a:spcPct val="90000"/>
            </a:lnSpc>
            <a:spcBef>
              <a:spcPct val="0"/>
            </a:spcBef>
            <a:spcAft>
              <a:spcPct val="35000"/>
            </a:spcAft>
            <a:buNone/>
          </a:pPr>
          <a:r>
            <a:rPr lang="es-MX" sz="2500" kern="1200" dirty="0"/>
            <a:t>Empezar el autocontrol</a:t>
          </a:r>
        </a:p>
      </dsp:txBody>
      <dsp:txXfrm>
        <a:off x="3488836" y="2917994"/>
        <a:ext cx="1676019" cy="1117346"/>
      </dsp:txXfrm>
    </dsp:sp>
    <dsp:sp modelId="{92526103-1DB4-41B5-8218-E54FDEAF72A5}">
      <dsp:nvSpPr>
        <dsp:cNvPr id="0" name=""/>
        <dsp:cNvSpPr/>
      </dsp:nvSpPr>
      <dsp:spPr>
        <a:xfrm>
          <a:off x="5332456" y="2917994"/>
          <a:ext cx="2793365" cy="1117346"/>
        </a:xfrm>
        <a:prstGeom prst="chevron">
          <a:avLst/>
        </a:prstGeom>
        <a:solidFill>
          <a:schemeClr val="accent2">
            <a:alpha val="90000"/>
            <a:tint val="55000"/>
            <a:hueOff val="0"/>
            <a:satOff val="0"/>
            <a:lumOff val="0"/>
            <a:alphaOff val="0"/>
          </a:schemeClr>
        </a:solidFill>
        <a:ln w="12700" cap="flat" cmpd="sng" algn="ctr">
          <a:solidFill>
            <a:schemeClr val="accent2">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15875" rIns="0" bIns="15875" numCol="1" spcCol="1270" anchor="ctr" anchorCtr="0">
          <a:noAutofit/>
        </a:bodyPr>
        <a:lstStyle/>
        <a:p>
          <a:pPr marL="0" lvl="0" indent="0" algn="ctr" defTabSz="1111250">
            <a:lnSpc>
              <a:spcPct val="90000"/>
            </a:lnSpc>
            <a:spcBef>
              <a:spcPct val="0"/>
            </a:spcBef>
            <a:spcAft>
              <a:spcPct val="35000"/>
            </a:spcAft>
            <a:buNone/>
          </a:pPr>
          <a:r>
            <a:rPr lang="es-MX" sz="2500" kern="1200" dirty="0"/>
            <a:t>Defender los propios derechos</a:t>
          </a:r>
        </a:p>
      </dsp:txBody>
      <dsp:txXfrm>
        <a:off x="5891129" y="2917994"/>
        <a:ext cx="1676019" cy="111734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D94A86-B04A-4BA4-9F3C-4AC0C911E12B}">
      <dsp:nvSpPr>
        <dsp:cNvPr id="0" name=""/>
        <dsp:cNvSpPr/>
      </dsp:nvSpPr>
      <dsp:spPr>
        <a:xfrm>
          <a:off x="2178" y="2036233"/>
          <a:ext cx="3365499" cy="1346199"/>
        </a:xfrm>
        <a:prstGeom prst="chevron">
          <a:avLst/>
        </a:prstGeom>
        <a:solidFill>
          <a:schemeClr val="accent2">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19685" rIns="0" bIns="19685" numCol="1" spcCol="1270" anchor="ctr" anchorCtr="0">
          <a:noAutofit/>
        </a:bodyPr>
        <a:lstStyle/>
        <a:p>
          <a:pPr marL="0" lvl="0" indent="0" algn="ctr" defTabSz="1377950">
            <a:lnSpc>
              <a:spcPct val="90000"/>
            </a:lnSpc>
            <a:spcBef>
              <a:spcPct val="0"/>
            </a:spcBef>
            <a:spcAft>
              <a:spcPct val="35000"/>
            </a:spcAft>
            <a:buNone/>
          </a:pPr>
          <a:r>
            <a:rPr lang="es-MX" sz="3100" kern="1200" dirty="0"/>
            <a:t>Responder a las bromas</a:t>
          </a:r>
        </a:p>
      </dsp:txBody>
      <dsp:txXfrm>
        <a:off x="675278" y="2036233"/>
        <a:ext cx="2019300" cy="1346199"/>
      </dsp:txXfrm>
    </dsp:sp>
    <dsp:sp modelId="{21E39EBD-8219-4C6E-9174-729AE9550818}">
      <dsp:nvSpPr>
        <dsp:cNvPr id="0" name=""/>
        <dsp:cNvSpPr/>
      </dsp:nvSpPr>
      <dsp:spPr>
        <a:xfrm>
          <a:off x="2930163" y="2150660"/>
          <a:ext cx="2793365" cy="1117346"/>
        </a:xfrm>
        <a:prstGeom prst="chevron">
          <a:avLst/>
        </a:prstGeom>
        <a:solidFill>
          <a:schemeClr val="accent2">
            <a:alpha val="90000"/>
            <a:tint val="55000"/>
            <a:hueOff val="0"/>
            <a:satOff val="0"/>
            <a:lumOff val="0"/>
            <a:alphaOff val="0"/>
          </a:schemeClr>
        </a:solidFill>
        <a:ln w="12700" cap="flat" cmpd="sng" algn="ctr">
          <a:solidFill>
            <a:schemeClr val="accent2">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7940" tIns="13970" rIns="0" bIns="13970" numCol="1" spcCol="1270" anchor="ctr" anchorCtr="0">
          <a:noAutofit/>
        </a:bodyPr>
        <a:lstStyle/>
        <a:p>
          <a:pPr marL="0" lvl="0" indent="0" algn="ctr" defTabSz="977900">
            <a:lnSpc>
              <a:spcPct val="90000"/>
            </a:lnSpc>
            <a:spcBef>
              <a:spcPct val="0"/>
            </a:spcBef>
            <a:spcAft>
              <a:spcPct val="35000"/>
            </a:spcAft>
            <a:buNone/>
          </a:pPr>
          <a:r>
            <a:rPr lang="es-MX" sz="2200" kern="1200" dirty="0"/>
            <a:t>Evitar los problemas con los demás</a:t>
          </a:r>
        </a:p>
      </dsp:txBody>
      <dsp:txXfrm>
        <a:off x="3488836" y="2150660"/>
        <a:ext cx="1676019" cy="1117346"/>
      </dsp:txXfrm>
    </dsp:sp>
    <dsp:sp modelId="{1C486C07-71E0-420C-AFD4-FA67BC395B8D}">
      <dsp:nvSpPr>
        <dsp:cNvPr id="0" name=""/>
        <dsp:cNvSpPr/>
      </dsp:nvSpPr>
      <dsp:spPr>
        <a:xfrm>
          <a:off x="5332456" y="2150660"/>
          <a:ext cx="2793365" cy="1117346"/>
        </a:xfrm>
        <a:prstGeom prst="chevron">
          <a:avLst/>
        </a:prstGeom>
        <a:solidFill>
          <a:schemeClr val="accent2">
            <a:alpha val="90000"/>
            <a:tint val="55000"/>
            <a:hueOff val="0"/>
            <a:satOff val="0"/>
            <a:lumOff val="0"/>
            <a:alphaOff val="0"/>
          </a:schemeClr>
        </a:solidFill>
        <a:ln w="12700" cap="flat" cmpd="sng" algn="ctr">
          <a:solidFill>
            <a:schemeClr val="accent2">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9210" tIns="14605" rIns="0" bIns="14605" numCol="1" spcCol="1270" anchor="ctr" anchorCtr="0">
          <a:noAutofit/>
        </a:bodyPr>
        <a:lstStyle/>
        <a:p>
          <a:pPr marL="0" lvl="0" indent="0" algn="ctr" defTabSz="1022350">
            <a:lnSpc>
              <a:spcPct val="90000"/>
            </a:lnSpc>
            <a:spcBef>
              <a:spcPct val="0"/>
            </a:spcBef>
            <a:spcAft>
              <a:spcPct val="35000"/>
            </a:spcAft>
            <a:buNone/>
          </a:pPr>
          <a:r>
            <a:rPr lang="es-MX" sz="2300" kern="1200" dirty="0"/>
            <a:t>No entrar en peleas</a:t>
          </a:r>
        </a:p>
      </dsp:txBody>
      <dsp:txXfrm>
        <a:off x="5891129" y="2150660"/>
        <a:ext cx="1676019" cy="111734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AF82EF-83EC-4A31-804F-6FE1BFBBA779}">
      <dsp:nvSpPr>
        <dsp:cNvPr id="0" name=""/>
        <dsp:cNvSpPr/>
      </dsp:nvSpPr>
      <dsp:spPr>
        <a:xfrm>
          <a:off x="2178" y="501565"/>
          <a:ext cx="3365499" cy="1346199"/>
        </a:xfrm>
        <a:prstGeom prst="chevron">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19685" rIns="0" bIns="19685" numCol="1" spcCol="1270" anchor="ctr" anchorCtr="0">
          <a:noAutofit/>
        </a:bodyPr>
        <a:lstStyle/>
        <a:p>
          <a:pPr marL="0" lvl="0" indent="0" algn="ctr" defTabSz="1377950">
            <a:lnSpc>
              <a:spcPct val="90000"/>
            </a:lnSpc>
            <a:spcBef>
              <a:spcPct val="0"/>
            </a:spcBef>
            <a:spcAft>
              <a:spcPct val="35000"/>
            </a:spcAft>
            <a:buNone/>
          </a:pPr>
          <a:r>
            <a:rPr lang="es-MX" sz="3100" kern="1200" dirty="0"/>
            <a:t>Formular una queja</a:t>
          </a:r>
        </a:p>
      </dsp:txBody>
      <dsp:txXfrm>
        <a:off x="675278" y="501565"/>
        <a:ext cx="2019300" cy="1346199"/>
      </dsp:txXfrm>
    </dsp:sp>
    <dsp:sp modelId="{5F593CC2-9763-4FE8-ACE9-57CD4D0499F0}">
      <dsp:nvSpPr>
        <dsp:cNvPr id="0" name=""/>
        <dsp:cNvSpPr/>
      </dsp:nvSpPr>
      <dsp:spPr>
        <a:xfrm>
          <a:off x="2930163" y="615992"/>
          <a:ext cx="2793365" cy="1117346"/>
        </a:xfrm>
        <a:prstGeom prst="chevron">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r>
            <a:rPr lang="es-MX" sz="1900" kern="1200" dirty="0"/>
            <a:t>Responder a una queja</a:t>
          </a:r>
        </a:p>
      </dsp:txBody>
      <dsp:txXfrm>
        <a:off x="3488836" y="615992"/>
        <a:ext cx="1676019" cy="1117346"/>
      </dsp:txXfrm>
    </dsp:sp>
    <dsp:sp modelId="{2B84A0B5-42EB-497D-A7B1-7ED2563C7F11}">
      <dsp:nvSpPr>
        <dsp:cNvPr id="0" name=""/>
        <dsp:cNvSpPr/>
      </dsp:nvSpPr>
      <dsp:spPr>
        <a:xfrm>
          <a:off x="5332456" y="615992"/>
          <a:ext cx="2793365" cy="1117346"/>
        </a:xfrm>
        <a:prstGeom prst="chevron">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r>
            <a:rPr lang="es-MX" sz="1900" kern="1200" dirty="0"/>
            <a:t>Demostrar deportividad después de un juego</a:t>
          </a:r>
        </a:p>
      </dsp:txBody>
      <dsp:txXfrm>
        <a:off x="5891129" y="615992"/>
        <a:ext cx="1676019" cy="1117346"/>
      </dsp:txXfrm>
    </dsp:sp>
    <dsp:sp modelId="{B0C03610-D475-4182-9015-BF6F886F7A52}">
      <dsp:nvSpPr>
        <dsp:cNvPr id="0" name=""/>
        <dsp:cNvSpPr/>
      </dsp:nvSpPr>
      <dsp:spPr>
        <a:xfrm>
          <a:off x="2178" y="2036233"/>
          <a:ext cx="3365499" cy="1346199"/>
        </a:xfrm>
        <a:prstGeom prst="chevron">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19685" rIns="0" bIns="19685" numCol="1" spcCol="1270" anchor="ctr" anchorCtr="0">
          <a:noAutofit/>
        </a:bodyPr>
        <a:lstStyle/>
        <a:p>
          <a:pPr marL="0" lvl="0" indent="0" algn="ctr" defTabSz="1377950">
            <a:lnSpc>
              <a:spcPct val="90000"/>
            </a:lnSpc>
            <a:spcBef>
              <a:spcPct val="0"/>
            </a:spcBef>
            <a:spcAft>
              <a:spcPct val="35000"/>
            </a:spcAft>
            <a:buNone/>
          </a:pPr>
          <a:r>
            <a:rPr lang="es-MX" sz="3100" kern="1200" dirty="0"/>
            <a:t>Resolver la vergüenza</a:t>
          </a:r>
        </a:p>
      </dsp:txBody>
      <dsp:txXfrm>
        <a:off x="675278" y="2036233"/>
        <a:ext cx="2019300" cy="1346199"/>
      </dsp:txXfrm>
    </dsp:sp>
    <dsp:sp modelId="{FDF81549-2AB2-465A-9808-249DCED02555}">
      <dsp:nvSpPr>
        <dsp:cNvPr id="0" name=""/>
        <dsp:cNvSpPr/>
      </dsp:nvSpPr>
      <dsp:spPr>
        <a:xfrm>
          <a:off x="2930163" y="2150660"/>
          <a:ext cx="2793365" cy="1117346"/>
        </a:xfrm>
        <a:prstGeom prst="chevron">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r>
            <a:rPr lang="es-MX" sz="1900" kern="1200" dirty="0"/>
            <a:t>Arreglárselas cuando te dejan de lado</a:t>
          </a:r>
        </a:p>
      </dsp:txBody>
      <dsp:txXfrm>
        <a:off x="3488836" y="2150660"/>
        <a:ext cx="1676019" cy="1117346"/>
      </dsp:txXfrm>
    </dsp:sp>
    <dsp:sp modelId="{92526103-1DB4-41B5-8218-E54FDEAF72A5}">
      <dsp:nvSpPr>
        <dsp:cNvPr id="0" name=""/>
        <dsp:cNvSpPr/>
      </dsp:nvSpPr>
      <dsp:spPr>
        <a:xfrm>
          <a:off x="5332456" y="2150660"/>
          <a:ext cx="2793365" cy="1117346"/>
        </a:xfrm>
        <a:prstGeom prst="chevron">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r>
            <a:rPr lang="es-MX" sz="1900" kern="1200" dirty="0"/>
            <a:t>Defender a un amigo</a:t>
          </a:r>
        </a:p>
      </dsp:txBody>
      <dsp:txXfrm>
        <a:off x="5891129" y="2150660"/>
        <a:ext cx="1676019" cy="1117346"/>
      </dsp:txXfrm>
    </dsp:sp>
    <dsp:sp modelId="{ACD94A86-B04A-4BA4-9F3C-4AC0C911E12B}">
      <dsp:nvSpPr>
        <dsp:cNvPr id="0" name=""/>
        <dsp:cNvSpPr/>
      </dsp:nvSpPr>
      <dsp:spPr>
        <a:xfrm>
          <a:off x="2178" y="3570901"/>
          <a:ext cx="3365499" cy="1346199"/>
        </a:xfrm>
        <a:prstGeom prst="chevron">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19685" rIns="0" bIns="19685" numCol="1" spcCol="1270" anchor="ctr" anchorCtr="0">
          <a:noAutofit/>
        </a:bodyPr>
        <a:lstStyle/>
        <a:p>
          <a:pPr marL="0" lvl="0" indent="0" algn="ctr" defTabSz="1377950">
            <a:lnSpc>
              <a:spcPct val="90000"/>
            </a:lnSpc>
            <a:spcBef>
              <a:spcPct val="0"/>
            </a:spcBef>
            <a:spcAft>
              <a:spcPct val="35000"/>
            </a:spcAft>
            <a:buNone/>
          </a:pPr>
          <a:r>
            <a:rPr lang="es-MX" sz="3100" kern="1200" dirty="0"/>
            <a:t>Responder a la persuasión</a:t>
          </a:r>
        </a:p>
      </dsp:txBody>
      <dsp:txXfrm>
        <a:off x="675278" y="3570901"/>
        <a:ext cx="2019300" cy="1346199"/>
      </dsp:txXfrm>
    </dsp:sp>
    <dsp:sp modelId="{21E39EBD-8219-4C6E-9174-729AE9550818}">
      <dsp:nvSpPr>
        <dsp:cNvPr id="0" name=""/>
        <dsp:cNvSpPr/>
      </dsp:nvSpPr>
      <dsp:spPr>
        <a:xfrm>
          <a:off x="2930163" y="3685328"/>
          <a:ext cx="2793365" cy="1117346"/>
        </a:xfrm>
        <a:prstGeom prst="chevron">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r>
            <a:rPr lang="es-MX" sz="1900" kern="1200" dirty="0"/>
            <a:t>Responder al fracaso</a:t>
          </a:r>
        </a:p>
      </dsp:txBody>
      <dsp:txXfrm>
        <a:off x="3488836" y="3685328"/>
        <a:ext cx="1676019" cy="1117346"/>
      </dsp:txXfrm>
    </dsp:sp>
    <dsp:sp modelId="{1C486C07-71E0-420C-AFD4-FA67BC395B8D}">
      <dsp:nvSpPr>
        <dsp:cNvPr id="0" name=""/>
        <dsp:cNvSpPr/>
      </dsp:nvSpPr>
      <dsp:spPr>
        <a:xfrm>
          <a:off x="5332456" y="3685328"/>
          <a:ext cx="2793365" cy="1117346"/>
        </a:xfrm>
        <a:prstGeom prst="chevron">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s-MX" sz="2000" kern="1200" dirty="0"/>
            <a:t>Enfrentarse a los mensajes contradictorios</a:t>
          </a:r>
        </a:p>
      </dsp:txBody>
      <dsp:txXfrm>
        <a:off x="5891129" y="3685328"/>
        <a:ext cx="1676019" cy="111734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AF82EF-83EC-4A31-804F-6FE1BFBBA779}">
      <dsp:nvSpPr>
        <dsp:cNvPr id="0" name=""/>
        <dsp:cNvSpPr/>
      </dsp:nvSpPr>
      <dsp:spPr>
        <a:xfrm>
          <a:off x="2236390" y="1492"/>
          <a:ext cx="3655218" cy="1462087"/>
        </a:xfrm>
        <a:prstGeom prst="chevron">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15875" rIns="0" bIns="15875" numCol="1" spcCol="1270" anchor="ctr" anchorCtr="0">
          <a:noAutofit/>
        </a:bodyPr>
        <a:lstStyle/>
        <a:p>
          <a:pPr marL="0" lvl="0" indent="0" algn="ctr" defTabSz="1111250">
            <a:lnSpc>
              <a:spcPct val="90000"/>
            </a:lnSpc>
            <a:spcBef>
              <a:spcPct val="0"/>
            </a:spcBef>
            <a:spcAft>
              <a:spcPct val="35000"/>
            </a:spcAft>
            <a:buNone/>
          </a:pPr>
          <a:r>
            <a:rPr lang="es-MX" sz="2500" kern="1200" dirty="0"/>
            <a:t>Responder a una acusación</a:t>
          </a:r>
        </a:p>
      </dsp:txBody>
      <dsp:txXfrm>
        <a:off x="2967434" y="1492"/>
        <a:ext cx="2193131" cy="1462087"/>
      </dsp:txXfrm>
    </dsp:sp>
    <dsp:sp modelId="{B0C03610-D475-4182-9015-BF6F886F7A52}">
      <dsp:nvSpPr>
        <dsp:cNvPr id="0" name=""/>
        <dsp:cNvSpPr/>
      </dsp:nvSpPr>
      <dsp:spPr>
        <a:xfrm>
          <a:off x="2236390" y="1668271"/>
          <a:ext cx="3655218" cy="1462087"/>
        </a:xfrm>
        <a:prstGeom prst="chevron">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15875" rIns="0" bIns="15875" numCol="1" spcCol="1270" anchor="ctr" anchorCtr="0">
          <a:noAutofit/>
        </a:bodyPr>
        <a:lstStyle/>
        <a:p>
          <a:pPr marL="0" lvl="0" indent="0" algn="ctr" defTabSz="1111250">
            <a:lnSpc>
              <a:spcPct val="90000"/>
            </a:lnSpc>
            <a:spcBef>
              <a:spcPct val="0"/>
            </a:spcBef>
            <a:spcAft>
              <a:spcPct val="35000"/>
            </a:spcAft>
            <a:buNone/>
          </a:pPr>
          <a:r>
            <a:rPr lang="es-MX" sz="2500" kern="1200" dirty="0"/>
            <a:t>Prepararse para una conversación difícil</a:t>
          </a:r>
        </a:p>
      </dsp:txBody>
      <dsp:txXfrm>
        <a:off x="2967434" y="1668271"/>
        <a:ext cx="2193131" cy="1462087"/>
      </dsp:txXfrm>
    </dsp:sp>
    <dsp:sp modelId="{ACD94A86-B04A-4BA4-9F3C-4AC0C911E12B}">
      <dsp:nvSpPr>
        <dsp:cNvPr id="0" name=""/>
        <dsp:cNvSpPr/>
      </dsp:nvSpPr>
      <dsp:spPr>
        <a:xfrm>
          <a:off x="2236390" y="3335051"/>
          <a:ext cx="3655218" cy="1462087"/>
        </a:xfrm>
        <a:prstGeom prst="chevron">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15875" rIns="0" bIns="15875" numCol="1" spcCol="1270" anchor="ctr" anchorCtr="0">
          <a:noAutofit/>
        </a:bodyPr>
        <a:lstStyle/>
        <a:p>
          <a:pPr marL="0" lvl="0" indent="0" algn="ctr" defTabSz="1111250">
            <a:lnSpc>
              <a:spcPct val="90000"/>
            </a:lnSpc>
            <a:spcBef>
              <a:spcPct val="0"/>
            </a:spcBef>
            <a:spcAft>
              <a:spcPct val="35000"/>
            </a:spcAft>
            <a:buNone/>
          </a:pPr>
          <a:r>
            <a:rPr lang="es-MX" sz="2500" kern="1200" dirty="0"/>
            <a:t>Hacer frente a las presiones del grupo</a:t>
          </a:r>
        </a:p>
      </dsp:txBody>
      <dsp:txXfrm>
        <a:off x="2967434" y="3335051"/>
        <a:ext cx="2193131" cy="1462087"/>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AF82EF-83EC-4A31-804F-6FE1BFBBA779}">
      <dsp:nvSpPr>
        <dsp:cNvPr id="0" name=""/>
        <dsp:cNvSpPr/>
      </dsp:nvSpPr>
      <dsp:spPr>
        <a:xfrm>
          <a:off x="2178" y="1268899"/>
          <a:ext cx="3365499" cy="1346199"/>
        </a:xfrm>
        <a:prstGeom prst="chevron">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19685" rIns="0" bIns="19685" numCol="1" spcCol="1270" anchor="ctr" anchorCtr="0">
          <a:noAutofit/>
        </a:bodyPr>
        <a:lstStyle/>
        <a:p>
          <a:pPr marL="0" lvl="0" indent="0" algn="ctr" defTabSz="1377950">
            <a:lnSpc>
              <a:spcPct val="90000"/>
            </a:lnSpc>
            <a:spcBef>
              <a:spcPct val="0"/>
            </a:spcBef>
            <a:spcAft>
              <a:spcPct val="35000"/>
            </a:spcAft>
            <a:buNone/>
          </a:pPr>
          <a:r>
            <a:rPr lang="es-MX" sz="3100" kern="1200" dirty="0"/>
            <a:t>Tomar decisiones realistas</a:t>
          </a:r>
        </a:p>
      </dsp:txBody>
      <dsp:txXfrm>
        <a:off x="675278" y="1268899"/>
        <a:ext cx="2019300" cy="1346199"/>
      </dsp:txXfrm>
    </dsp:sp>
    <dsp:sp modelId="{5F593CC2-9763-4FE8-ACE9-57CD4D0499F0}">
      <dsp:nvSpPr>
        <dsp:cNvPr id="0" name=""/>
        <dsp:cNvSpPr/>
      </dsp:nvSpPr>
      <dsp:spPr>
        <a:xfrm>
          <a:off x="2930163" y="1383326"/>
          <a:ext cx="2793365" cy="1117346"/>
        </a:xfrm>
        <a:prstGeom prst="chevron">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r>
            <a:rPr lang="es-MX" sz="1900" kern="1200" dirty="0"/>
            <a:t>Discernir sobre la causa de un problema</a:t>
          </a:r>
        </a:p>
      </dsp:txBody>
      <dsp:txXfrm>
        <a:off x="3488836" y="1383326"/>
        <a:ext cx="1676019" cy="1117346"/>
      </dsp:txXfrm>
    </dsp:sp>
    <dsp:sp modelId="{2B84A0B5-42EB-497D-A7B1-7ED2563C7F11}">
      <dsp:nvSpPr>
        <dsp:cNvPr id="0" name=""/>
        <dsp:cNvSpPr/>
      </dsp:nvSpPr>
      <dsp:spPr>
        <a:xfrm>
          <a:off x="5332456" y="1383326"/>
          <a:ext cx="2793365" cy="1117346"/>
        </a:xfrm>
        <a:prstGeom prst="chevron">
          <a:avLst/>
        </a:prstGeom>
        <a:solidFill>
          <a:schemeClr val="accent5">
            <a:tint val="40000"/>
            <a:alpha val="90000"/>
            <a:hueOff val="-2246587"/>
            <a:satOff val="-7611"/>
            <a:lumOff val="-976"/>
            <a:alphaOff val="0"/>
          </a:schemeClr>
        </a:solidFill>
        <a:ln w="12700" cap="flat" cmpd="sng" algn="ctr">
          <a:solidFill>
            <a:schemeClr val="accent5">
              <a:tint val="40000"/>
              <a:alpha val="90000"/>
              <a:hueOff val="-2246587"/>
              <a:satOff val="-7611"/>
              <a:lumOff val="-97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r>
            <a:rPr lang="es-MX" sz="1900" kern="1200" dirty="0"/>
            <a:t>Establecer un objetivo</a:t>
          </a:r>
        </a:p>
      </dsp:txBody>
      <dsp:txXfrm>
        <a:off x="5891129" y="1383326"/>
        <a:ext cx="1676019" cy="1117346"/>
      </dsp:txXfrm>
    </dsp:sp>
    <dsp:sp modelId="{B0C03610-D475-4182-9015-BF6F886F7A52}">
      <dsp:nvSpPr>
        <dsp:cNvPr id="0" name=""/>
        <dsp:cNvSpPr/>
      </dsp:nvSpPr>
      <dsp:spPr>
        <a:xfrm>
          <a:off x="2178" y="2803567"/>
          <a:ext cx="3365499" cy="1346199"/>
        </a:xfrm>
        <a:prstGeom prst="chevron">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19685" rIns="0" bIns="19685" numCol="1" spcCol="1270" anchor="ctr" anchorCtr="0">
          <a:noAutofit/>
        </a:bodyPr>
        <a:lstStyle/>
        <a:p>
          <a:pPr marL="0" lvl="0" indent="0" algn="ctr" defTabSz="1377950">
            <a:lnSpc>
              <a:spcPct val="90000"/>
            </a:lnSpc>
            <a:spcBef>
              <a:spcPct val="0"/>
            </a:spcBef>
            <a:spcAft>
              <a:spcPct val="35000"/>
            </a:spcAft>
            <a:buNone/>
          </a:pPr>
          <a:r>
            <a:rPr lang="es-MX" sz="3100" kern="1200" dirty="0"/>
            <a:t>Determinar las propias habilidades</a:t>
          </a:r>
        </a:p>
      </dsp:txBody>
      <dsp:txXfrm>
        <a:off x="675278" y="2803567"/>
        <a:ext cx="2019300" cy="1346199"/>
      </dsp:txXfrm>
    </dsp:sp>
    <dsp:sp modelId="{FDF81549-2AB2-465A-9808-249DCED02555}">
      <dsp:nvSpPr>
        <dsp:cNvPr id="0" name=""/>
        <dsp:cNvSpPr/>
      </dsp:nvSpPr>
      <dsp:spPr>
        <a:xfrm>
          <a:off x="2930163" y="2917994"/>
          <a:ext cx="2793365" cy="1117346"/>
        </a:xfrm>
        <a:prstGeom prst="chevron">
          <a:avLst/>
        </a:prstGeom>
        <a:solidFill>
          <a:schemeClr val="accent5">
            <a:tint val="40000"/>
            <a:alpha val="90000"/>
            <a:hueOff val="-4493175"/>
            <a:satOff val="-15221"/>
            <a:lumOff val="-1952"/>
            <a:alphaOff val="0"/>
          </a:schemeClr>
        </a:solidFill>
        <a:ln w="12700" cap="flat" cmpd="sng" algn="ctr">
          <a:solidFill>
            <a:schemeClr val="accent5">
              <a:tint val="40000"/>
              <a:alpha val="90000"/>
              <a:hueOff val="-4493175"/>
              <a:satOff val="-15221"/>
              <a:lumOff val="-195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r>
            <a:rPr lang="es-MX" sz="1900" kern="1200" dirty="0"/>
            <a:t>Recoger información</a:t>
          </a:r>
        </a:p>
      </dsp:txBody>
      <dsp:txXfrm>
        <a:off x="3488836" y="2917994"/>
        <a:ext cx="1676019" cy="1117346"/>
      </dsp:txXfrm>
    </dsp:sp>
    <dsp:sp modelId="{92526103-1DB4-41B5-8218-E54FDEAF72A5}">
      <dsp:nvSpPr>
        <dsp:cNvPr id="0" name=""/>
        <dsp:cNvSpPr/>
      </dsp:nvSpPr>
      <dsp:spPr>
        <a:xfrm>
          <a:off x="5332456" y="2917994"/>
          <a:ext cx="2793365" cy="1117346"/>
        </a:xfrm>
        <a:prstGeom prst="chevron">
          <a:avLst/>
        </a:prstGeom>
        <a:solidFill>
          <a:schemeClr val="accent5">
            <a:tint val="40000"/>
            <a:alpha val="90000"/>
            <a:hueOff val="-6739762"/>
            <a:satOff val="-22832"/>
            <a:lumOff val="-2928"/>
            <a:alphaOff val="0"/>
          </a:schemeClr>
        </a:solidFill>
        <a:ln w="12700" cap="flat" cmpd="sng" algn="ctr">
          <a:solidFill>
            <a:schemeClr val="accent5">
              <a:tint val="40000"/>
              <a:alpha val="90000"/>
              <a:hueOff val="-6739762"/>
              <a:satOff val="-22832"/>
              <a:lumOff val="-292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r>
            <a:rPr lang="es-MX" sz="1900" kern="1200" dirty="0"/>
            <a:t>Resolver los problemas según su importancia</a:t>
          </a:r>
        </a:p>
      </dsp:txBody>
      <dsp:txXfrm>
        <a:off x="5891129" y="2917994"/>
        <a:ext cx="1676019" cy="1117346"/>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D94A86-B04A-4BA4-9F3C-4AC0C911E12B}">
      <dsp:nvSpPr>
        <dsp:cNvPr id="0" name=""/>
        <dsp:cNvSpPr/>
      </dsp:nvSpPr>
      <dsp:spPr>
        <a:xfrm>
          <a:off x="2381" y="1753658"/>
          <a:ext cx="4778375" cy="1911350"/>
        </a:xfrm>
        <a:prstGeom prst="chevron">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27940" rIns="0" bIns="27940" numCol="1" spcCol="1270" anchor="ctr" anchorCtr="0">
          <a:noAutofit/>
        </a:bodyPr>
        <a:lstStyle/>
        <a:p>
          <a:pPr marL="0" lvl="0" indent="0" algn="ctr" defTabSz="1955800">
            <a:lnSpc>
              <a:spcPct val="90000"/>
            </a:lnSpc>
            <a:spcBef>
              <a:spcPct val="0"/>
            </a:spcBef>
            <a:spcAft>
              <a:spcPct val="35000"/>
            </a:spcAft>
            <a:buNone/>
          </a:pPr>
          <a:r>
            <a:rPr lang="es-MX" sz="4400" kern="1200" dirty="0"/>
            <a:t>Tomar una decisión eficaz</a:t>
          </a:r>
        </a:p>
      </dsp:txBody>
      <dsp:txXfrm>
        <a:off x="958056" y="1753658"/>
        <a:ext cx="2867025" cy="1911350"/>
      </dsp:txXfrm>
    </dsp:sp>
    <dsp:sp modelId="{21E39EBD-8219-4C6E-9174-729AE9550818}">
      <dsp:nvSpPr>
        <dsp:cNvPr id="0" name=""/>
        <dsp:cNvSpPr/>
      </dsp:nvSpPr>
      <dsp:spPr>
        <a:xfrm>
          <a:off x="4159567" y="1916123"/>
          <a:ext cx="3966051" cy="1586420"/>
        </a:xfrm>
        <a:prstGeom prst="chevron">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21590" rIns="0" bIns="21590" numCol="1" spcCol="1270" anchor="ctr" anchorCtr="0">
          <a:noAutofit/>
        </a:bodyPr>
        <a:lstStyle/>
        <a:p>
          <a:pPr marL="0" lvl="0" indent="0" algn="ctr" defTabSz="1511300">
            <a:lnSpc>
              <a:spcPct val="90000"/>
            </a:lnSpc>
            <a:spcBef>
              <a:spcPct val="0"/>
            </a:spcBef>
            <a:spcAft>
              <a:spcPct val="35000"/>
            </a:spcAft>
            <a:buNone/>
          </a:pPr>
          <a:r>
            <a:rPr lang="es-MX" sz="3400" kern="1200" dirty="0"/>
            <a:t>Concentrarse en una tarea</a:t>
          </a:r>
        </a:p>
      </dsp:txBody>
      <dsp:txXfrm>
        <a:off x="4952777" y="1916123"/>
        <a:ext cx="2379631" cy="15864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989094-B8D9-4A5E-A4D1-71A9D72D0F54}">
      <dsp:nvSpPr>
        <dsp:cNvPr id="0" name=""/>
        <dsp:cNvSpPr/>
      </dsp:nvSpPr>
      <dsp:spPr>
        <a:xfrm>
          <a:off x="1966" y="0"/>
          <a:ext cx="8566693" cy="1825536"/>
        </a:xfrm>
        <a:prstGeom prst="roundRect">
          <a:avLst>
            <a:gd name="adj" fmla="val 1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ctr" defTabSz="1822450">
            <a:lnSpc>
              <a:spcPct val="90000"/>
            </a:lnSpc>
            <a:spcBef>
              <a:spcPct val="0"/>
            </a:spcBef>
            <a:spcAft>
              <a:spcPct val="35000"/>
            </a:spcAft>
            <a:buNone/>
          </a:pPr>
          <a:r>
            <a:rPr lang="es-MX" sz="4100" kern="1200" dirty="0">
              <a:solidFill>
                <a:schemeClr val="accent6">
                  <a:lumMod val="50000"/>
                </a:schemeClr>
              </a:solidFill>
            </a:rPr>
            <a:t>HABILIDADES SOCIALES </a:t>
          </a:r>
        </a:p>
        <a:p>
          <a:pPr marL="0" lvl="0" indent="0" algn="ctr" defTabSz="1822450">
            <a:lnSpc>
              <a:spcPct val="90000"/>
            </a:lnSpc>
            <a:spcBef>
              <a:spcPct val="0"/>
            </a:spcBef>
            <a:spcAft>
              <a:spcPct val="35000"/>
            </a:spcAft>
            <a:buNone/>
          </a:pPr>
          <a:r>
            <a:rPr lang="es-MX" sz="2400" kern="1200" dirty="0"/>
            <a:t>SEGÚN DIVERSOS AUTORES</a:t>
          </a:r>
        </a:p>
      </dsp:txBody>
      <dsp:txXfrm>
        <a:off x="55434" y="53468"/>
        <a:ext cx="8459757" cy="1718600"/>
      </dsp:txXfrm>
    </dsp:sp>
    <dsp:sp modelId="{65829A2C-6B0C-4552-AAD4-DA707718042A}">
      <dsp:nvSpPr>
        <dsp:cNvPr id="0" name=""/>
        <dsp:cNvSpPr/>
      </dsp:nvSpPr>
      <dsp:spPr>
        <a:xfrm>
          <a:off x="983" y="1980961"/>
          <a:ext cx="5596029" cy="1825536"/>
        </a:xfrm>
        <a:prstGeom prst="roundRect">
          <a:avLst>
            <a:gd name="adj" fmla="val 10000"/>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MX" sz="2200" kern="1200">
              <a:effectLst>
                <a:outerShdw blurRad="38100" dist="38100" dir="2700000" algn="tl">
                  <a:srgbClr val="000000">
                    <a:alpha val="43137"/>
                  </a:srgbClr>
                </a:outerShdw>
              </a:effectLst>
            </a:rPr>
            <a:t>Rinn y Marke</a:t>
          </a:r>
          <a:r>
            <a:rPr lang="es-MX" sz="2200" kern="1200"/>
            <a:t>: Repertorio de comportamientos verbales y no verbales a través de los cuales se incluyen las respuestas de otros individuos. Este mecanismo incide en su medio ambiente.</a:t>
          </a:r>
          <a:endParaRPr lang="es-MX" sz="2200" kern="1200" dirty="0"/>
        </a:p>
      </dsp:txBody>
      <dsp:txXfrm>
        <a:off x="54451" y="2034429"/>
        <a:ext cx="5489093" cy="1718600"/>
      </dsp:txXfrm>
    </dsp:sp>
    <dsp:sp modelId="{11CF1321-B6CB-4779-BAA1-084B500C02E0}">
      <dsp:nvSpPr>
        <dsp:cNvPr id="0" name=""/>
        <dsp:cNvSpPr/>
      </dsp:nvSpPr>
      <dsp:spPr>
        <a:xfrm>
          <a:off x="983" y="3957855"/>
          <a:ext cx="2740464" cy="1825536"/>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kern="1200">
              <a:effectLst>
                <a:outerShdw blurRad="38100" dist="38100" dir="2700000" algn="tl">
                  <a:srgbClr val="000000">
                    <a:alpha val="43137"/>
                  </a:srgbClr>
                </a:outerShdw>
              </a:effectLst>
            </a:rPr>
            <a:t>Caballo</a:t>
          </a:r>
          <a:r>
            <a:rPr lang="es-MX" sz="1600" kern="1200"/>
            <a:t>: Conjunto de conductas emitidas por un individuo en un contexto interpersonal que expresa los sentimientos, actitudes, deseos, opiniones o derechos de un individuo.</a:t>
          </a:r>
          <a:endParaRPr lang="es-MX" sz="1600" kern="1200" dirty="0"/>
        </a:p>
      </dsp:txBody>
      <dsp:txXfrm>
        <a:off x="54451" y="4011323"/>
        <a:ext cx="2633528" cy="1718600"/>
      </dsp:txXfrm>
    </dsp:sp>
    <dsp:sp modelId="{3E0E3F48-4A05-4B32-9E39-B9CD0D2F6566}">
      <dsp:nvSpPr>
        <dsp:cNvPr id="0" name=""/>
        <dsp:cNvSpPr/>
      </dsp:nvSpPr>
      <dsp:spPr>
        <a:xfrm>
          <a:off x="2856547" y="3957855"/>
          <a:ext cx="2740464" cy="1825536"/>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b="1" kern="1200" dirty="0"/>
            <a:t>Fernández y </a:t>
          </a:r>
          <a:r>
            <a:rPr lang="es-MX" sz="1600" b="1" kern="1200" dirty="0" err="1"/>
            <a:t>Carrobles</a:t>
          </a:r>
          <a:r>
            <a:rPr lang="es-MX" sz="1600" kern="1200" dirty="0"/>
            <a:t>: Es la capacidad que el individuo posee de percibir, entender, descifrar y responder a los estímulos sociales en general.</a:t>
          </a:r>
        </a:p>
      </dsp:txBody>
      <dsp:txXfrm>
        <a:off x="2910015" y="4011323"/>
        <a:ext cx="2633528" cy="1718600"/>
      </dsp:txXfrm>
    </dsp:sp>
    <dsp:sp modelId="{FD013DAE-28A8-4F67-AD05-14BD8CB07AD5}">
      <dsp:nvSpPr>
        <dsp:cNvPr id="0" name=""/>
        <dsp:cNvSpPr/>
      </dsp:nvSpPr>
      <dsp:spPr>
        <a:xfrm>
          <a:off x="5827211" y="1980961"/>
          <a:ext cx="2740464" cy="1825536"/>
        </a:xfrm>
        <a:prstGeom prst="roundRect">
          <a:avLst>
            <a:gd name="adj" fmla="val 10000"/>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s-MX" sz="2200" kern="1200">
              <a:effectLst>
                <a:outerShdw blurRad="38100" dist="38100" dir="2700000" algn="tl">
                  <a:srgbClr val="000000">
                    <a:alpha val="43137"/>
                  </a:srgbClr>
                </a:outerShdw>
              </a:effectLst>
            </a:rPr>
            <a:t>Combs y Slaby</a:t>
          </a:r>
          <a:r>
            <a:rPr lang="es-MX" sz="2200" kern="1200"/>
            <a:t>: Capacidad para interactuar con los demás en un contexto social dado.</a:t>
          </a:r>
          <a:endParaRPr lang="es-MX" sz="2200" kern="1200" dirty="0"/>
        </a:p>
      </dsp:txBody>
      <dsp:txXfrm>
        <a:off x="5880679" y="2034429"/>
        <a:ext cx="2633528" cy="1718600"/>
      </dsp:txXfrm>
    </dsp:sp>
    <dsp:sp modelId="{7FCAA63E-9DC6-42BE-BE26-D73C5B12D2AF}">
      <dsp:nvSpPr>
        <dsp:cNvPr id="0" name=""/>
        <dsp:cNvSpPr/>
      </dsp:nvSpPr>
      <dsp:spPr>
        <a:xfrm>
          <a:off x="5827211" y="3957855"/>
          <a:ext cx="2740464" cy="1825536"/>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b="1" kern="1200">
              <a:effectLst>
                <a:outerShdw blurRad="38100" dist="38100" dir="2700000" algn="tl">
                  <a:srgbClr val="000000">
                    <a:alpha val="43137"/>
                  </a:srgbClr>
                </a:outerShdw>
              </a:effectLst>
            </a:rPr>
            <a:t>Nelly, Jeffrey</a:t>
          </a:r>
          <a:r>
            <a:rPr lang="es-MX" sz="1600" kern="1200"/>
            <a:t>: Son aquellas conductas aprendidas que ponen en juego las personas en situaciones interpersonales para obtener o mantener reforzamiento del ambiente.</a:t>
          </a:r>
          <a:endParaRPr lang="es-MX" sz="1600" kern="1200" dirty="0"/>
        </a:p>
      </dsp:txBody>
      <dsp:txXfrm>
        <a:off x="5880679" y="4011323"/>
        <a:ext cx="2633528" cy="17186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2D4F4E-FD48-4CE5-A2F2-3E2C9579064F}">
      <dsp:nvSpPr>
        <dsp:cNvPr id="0" name=""/>
        <dsp:cNvSpPr/>
      </dsp:nvSpPr>
      <dsp:spPr>
        <a:xfrm>
          <a:off x="0" y="327748"/>
          <a:ext cx="4553909" cy="1454456"/>
        </a:xfrm>
        <a:prstGeom prst="roundRect">
          <a:avLst/>
        </a:prstGeom>
        <a:solidFill>
          <a:schemeClr val="accent6">
            <a:lumMod val="20000"/>
            <a:lumOff val="8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s-MX" sz="2600" kern="1200" dirty="0">
              <a:solidFill>
                <a:schemeClr val="accent6">
                  <a:lumMod val="50000"/>
                </a:schemeClr>
              </a:solidFill>
              <a:effectLst>
                <a:outerShdw blurRad="38100" dist="38100" dir="2700000" algn="tl">
                  <a:srgbClr val="000000">
                    <a:alpha val="43137"/>
                  </a:srgbClr>
                </a:outerShdw>
              </a:effectLst>
            </a:rPr>
            <a:t>Define a las habilidades sociales como:</a:t>
          </a:r>
        </a:p>
      </dsp:txBody>
      <dsp:txXfrm>
        <a:off x="71001" y="398749"/>
        <a:ext cx="4411907" cy="1312454"/>
      </dsp:txXfrm>
    </dsp:sp>
    <dsp:sp modelId="{D09ED0EE-2E34-48E4-AAAD-797461E6B99F}">
      <dsp:nvSpPr>
        <dsp:cNvPr id="0" name=""/>
        <dsp:cNvSpPr/>
      </dsp:nvSpPr>
      <dsp:spPr>
        <a:xfrm>
          <a:off x="0" y="1857084"/>
          <a:ext cx="4553909" cy="1454456"/>
        </a:xfrm>
        <a:prstGeom prst="round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s-MX" sz="2600" kern="1200" dirty="0">
              <a:effectLst>
                <a:outerShdw blurRad="38100" dist="38100" dir="2700000" algn="tl">
                  <a:srgbClr val="000000">
                    <a:alpha val="43137"/>
                  </a:srgbClr>
                </a:outerShdw>
              </a:effectLst>
            </a:rPr>
            <a:t>Un conjunto de comportamientos eficaces en las relaciones interpersonales.</a:t>
          </a:r>
        </a:p>
      </dsp:txBody>
      <dsp:txXfrm>
        <a:off x="71001" y="1928085"/>
        <a:ext cx="4411907" cy="131245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2D4F4E-FD48-4CE5-A2F2-3E2C9579064F}">
      <dsp:nvSpPr>
        <dsp:cNvPr id="0" name=""/>
        <dsp:cNvSpPr/>
      </dsp:nvSpPr>
      <dsp:spPr>
        <a:xfrm>
          <a:off x="0" y="38008"/>
          <a:ext cx="4553909" cy="1651966"/>
        </a:xfrm>
        <a:prstGeom prst="roundRect">
          <a:avLst/>
        </a:prstGeom>
        <a:solidFill>
          <a:schemeClr val="accent6">
            <a:lumMod val="20000"/>
            <a:lumOff val="8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s-MX" sz="1900" kern="1200" dirty="0">
              <a:solidFill>
                <a:schemeClr val="accent6">
                  <a:lumMod val="50000"/>
                </a:schemeClr>
              </a:solidFill>
              <a:effectLst>
                <a:outerShdw blurRad="38100" dist="38100" dir="2700000" algn="tl">
                  <a:srgbClr val="000000">
                    <a:alpha val="43137"/>
                  </a:srgbClr>
                </a:outerShdw>
              </a:effectLst>
            </a:rPr>
            <a:t>Define a las habilidades sociales como</a:t>
          </a:r>
        </a:p>
      </dsp:txBody>
      <dsp:txXfrm>
        <a:off x="80642" y="118650"/>
        <a:ext cx="4392625" cy="1490682"/>
      </dsp:txXfrm>
    </dsp:sp>
    <dsp:sp modelId="{D09ED0EE-2E34-48E4-AAAD-797461E6B99F}">
      <dsp:nvSpPr>
        <dsp:cNvPr id="0" name=""/>
        <dsp:cNvSpPr/>
      </dsp:nvSpPr>
      <dsp:spPr>
        <a:xfrm>
          <a:off x="0" y="1744694"/>
          <a:ext cx="4553909" cy="2557922"/>
        </a:xfrm>
        <a:prstGeom prst="round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s-MX" sz="1900" kern="1200" dirty="0">
              <a:effectLst>
                <a:outerShdw blurRad="38100" dist="38100" dir="2700000" algn="tl">
                  <a:srgbClr val="000000">
                    <a:alpha val="43137"/>
                  </a:srgbClr>
                </a:outerShdw>
              </a:effectLst>
            </a:rPr>
            <a:t>Es la capacidad del ser humano para interactuar con sus semejantes en un contexto social determinado y que podemos ser aceptados o valorados socialmente.</a:t>
          </a:r>
        </a:p>
      </dsp:txBody>
      <dsp:txXfrm>
        <a:off x="124867" y="1869561"/>
        <a:ext cx="4304175" cy="230818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AF82EF-83EC-4A31-804F-6FE1BFBBA779}">
      <dsp:nvSpPr>
        <dsp:cNvPr id="0" name=""/>
        <dsp:cNvSpPr/>
      </dsp:nvSpPr>
      <dsp:spPr>
        <a:xfrm>
          <a:off x="2178" y="501565"/>
          <a:ext cx="3365499" cy="1346199"/>
        </a:xfrm>
        <a:prstGeom prst="chevron">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19685" rIns="0" bIns="19685" numCol="1" spcCol="1270" anchor="ctr" anchorCtr="0">
          <a:noAutofit/>
        </a:bodyPr>
        <a:lstStyle/>
        <a:p>
          <a:pPr marL="0" lvl="0" indent="0" algn="ctr" defTabSz="1377950">
            <a:lnSpc>
              <a:spcPct val="90000"/>
            </a:lnSpc>
            <a:spcBef>
              <a:spcPct val="0"/>
            </a:spcBef>
            <a:spcAft>
              <a:spcPct val="35000"/>
            </a:spcAft>
            <a:buNone/>
          </a:pPr>
          <a:r>
            <a:rPr lang="es-MX" sz="3100" kern="1200" dirty="0"/>
            <a:t>Escuchar</a:t>
          </a:r>
        </a:p>
      </dsp:txBody>
      <dsp:txXfrm>
        <a:off x="675278" y="501565"/>
        <a:ext cx="2019300" cy="1346199"/>
      </dsp:txXfrm>
    </dsp:sp>
    <dsp:sp modelId="{5F593CC2-9763-4FE8-ACE9-57CD4D0499F0}">
      <dsp:nvSpPr>
        <dsp:cNvPr id="0" name=""/>
        <dsp:cNvSpPr/>
      </dsp:nvSpPr>
      <dsp:spPr>
        <a:xfrm>
          <a:off x="2930163" y="615992"/>
          <a:ext cx="2793365" cy="1117346"/>
        </a:xfrm>
        <a:prstGeom prst="chevron">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marL="0" lvl="0" indent="0" algn="ctr" defTabSz="1066800">
            <a:lnSpc>
              <a:spcPct val="90000"/>
            </a:lnSpc>
            <a:spcBef>
              <a:spcPct val="0"/>
            </a:spcBef>
            <a:spcAft>
              <a:spcPct val="35000"/>
            </a:spcAft>
            <a:buNone/>
          </a:pPr>
          <a:r>
            <a:rPr lang="es-MX" sz="2400" kern="1200" dirty="0"/>
            <a:t>Iniciar una conversación</a:t>
          </a:r>
        </a:p>
      </dsp:txBody>
      <dsp:txXfrm>
        <a:off x="3488836" y="615992"/>
        <a:ext cx="1676019" cy="1117346"/>
      </dsp:txXfrm>
    </dsp:sp>
    <dsp:sp modelId="{2B84A0B5-42EB-497D-A7B1-7ED2563C7F11}">
      <dsp:nvSpPr>
        <dsp:cNvPr id="0" name=""/>
        <dsp:cNvSpPr/>
      </dsp:nvSpPr>
      <dsp:spPr>
        <a:xfrm>
          <a:off x="5332456" y="615992"/>
          <a:ext cx="2793365" cy="1117346"/>
        </a:xfrm>
        <a:prstGeom prst="chevron">
          <a:avLst/>
        </a:prstGeom>
        <a:solidFill>
          <a:schemeClr val="accent5">
            <a:tint val="40000"/>
            <a:alpha val="90000"/>
            <a:hueOff val="-1684941"/>
            <a:satOff val="-5708"/>
            <a:lumOff val="-732"/>
            <a:alphaOff val="0"/>
          </a:schemeClr>
        </a:solidFill>
        <a:ln w="12700" cap="flat" cmpd="sng" algn="ctr">
          <a:solidFill>
            <a:schemeClr val="accent5">
              <a:tint val="40000"/>
              <a:alpha val="90000"/>
              <a:hueOff val="-1684941"/>
              <a:satOff val="-5708"/>
              <a:lumOff val="-73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marL="0" lvl="0" indent="0" algn="ctr" defTabSz="1066800">
            <a:lnSpc>
              <a:spcPct val="90000"/>
            </a:lnSpc>
            <a:spcBef>
              <a:spcPct val="0"/>
            </a:spcBef>
            <a:spcAft>
              <a:spcPct val="35000"/>
            </a:spcAft>
            <a:buNone/>
          </a:pPr>
          <a:r>
            <a:rPr lang="es-MX" sz="2400" kern="1200" dirty="0"/>
            <a:t>Mantener una conversación</a:t>
          </a:r>
        </a:p>
      </dsp:txBody>
      <dsp:txXfrm>
        <a:off x="5891129" y="615992"/>
        <a:ext cx="1676019" cy="1117346"/>
      </dsp:txXfrm>
    </dsp:sp>
    <dsp:sp modelId="{B0C03610-D475-4182-9015-BF6F886F7A52}">
      <dsp:nvSpPr>
        <dsp:cNvPr id="0" name=""/>
        <dsp:cNvSpPr/>
      </dsp:nvSpPr>
      <dsp:spPr>
        <a:xfrm>
          <a:off x="2178" y="2036233"/>
          <a:ext cx="3365499" cy="1346199"/>
        </a:xfrm>
        <a:prstGeom prst="chevron">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19685" rIns="0" bIns="19685" numCol="1" spcCol="1270" anchor="ctr" anchorCtr="0">
          <a:noAutofit/>
        </a:bodyPr>
        <a:lstStyle/>
        <a:p>
          <a:pPr marL="0" lvl="0" indent="0" algn="ctr" defTabSz="1377950">
            <a:lnSpc>
              <a:spcPct val="90000"/>
            </a:lnSpc>
            <a:spcBef>
              <a:spcPct val="0"/>
            </a:spcBef>
            <a:spcAft>
              <a:spcPct val="35000"/>
            </a:spcAft>
            <a:buNone/>
          </a:pPr>
          <a:r>
            <a:rPr lang="es-MX" sz="3100" kern="1200" dirty="0"/>
            <a:t>Formular una pregunta</a:t>
          </a:r>
        </a:p>
      </dsp:txBody>
      <dsp:txXfrm>
        <a:off x="675278" y="2036233"/>
        <a:ext cx="2019300" cy="1346199"/>
      </dsp:txXfrm>
    </dsp:sp>
    <dsp:sp modelId="{FDF81549-2AB2-465A-9808-249DCED02555}">
      <dsp:nvSpPr>
        <dsp:cNvPr id="0" name=""/>
        <dsp:cNvSpPr/>
      </dsp:nvSpPr>
      <dsp:spPr>
        <a:xfrm>
          <a:off x="5334634" y="3674787"/>
          <a:ext cx="2793365" cy="1117346"/>
        </a:xfrm>
        <a:prstGeom prst="chevron">
          <a:avLst/>
        </a:prstGeom>
        <a:solidFill>
          <a:schemeClr val="accent5">
            <a:tint val="40000"/>
            <a:alpha val="90000"/>
            <a:hueOff val="-3369881"/>
            <a:satOff val="-11416"/>
            <a:lumOff val="-1464"/>
            <a:alphaOff val="0"/>
          </a:schemeClr>
        </a:solidFill>
        <a:ln w="12700" cap="flat" cmpd="sng" algn="ctr">
          <a:solidFill>
            <a:schemeClr val="accent5">
              <a:tint val="40000"/>
              <a:alpha val="90000"/>
              <a:hueOff val="-3369881"/>
              <a:satOff val="-11416"/>
              <a:lumOff val="-146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marL="0" lvl="0" indent="0" algn="ctr" defTabSz="1066800">
            <a:lnSpc>
              <a:spcPct val="90000"/>
            </a:lnSpc>
            <a:spcBef>
              <a:spcPct val="0"/>
            </a:spcBef>
            <a:spcAft>
              <a:spcPct val="35000"/>
            </a:spcAft>
            <a:buNone/>
          </a:pPr>
          <a:r>
            <a:rPr lang="es-MX" sz="2400" kern="1200" dirty="0"/>
            <a:t>Dar las gracias</a:t>
          </a:r>
        </a:p>
      </dsp:txBody>
      <dsp:txXfrm>
        <a:off x="5893307" y="3674787"/>
        <a:ext cx="1676019" cy="1117346"/>
      </dsp:txXfrm>
    </dsp:sp>
    <dsp:sp modelId="{92526103-1DB4-41B5-8218-E54FDEAF72A5}">
      <dsp:nvSpPr>
        <dsp:cNvPr id="0" name=""/>
        <dsp:cNvSpPr/>
      </dsp:nvSpPr>
      <dsp:spPr>
        <a:xfrm>
          <a:off x="5332456" y="2150660"/>
          <a:ext cx="2793365" cy="1117346"/>
        </a:xfrm>
        <a:prstGeom prst="chevron">
          <a:avLst/>
        </a:prstGeom>
        <a:solidFill>
          <a:schemeClr val="accent5">
            <a:tint val="40000"/>
            <a:alpha val="90000"/>
            <a:hueOff val="-5054821"/>
            <a:satOff val="-17124"/>
            <a:lumOff val="-2196"/>
            <a:alphaOff val="0"/>
          </a:schemeClr>
        </a:solidFill>
        <a:ln w="12700" cap="flat" cmpd="sng" algn="ctr">
          <a:solidFill>
            <a:schemeClr val="accent5">
              <a:tint val="40000"/>
              <a:alpha val="90000"/>
              <a:hueOff val="-5054821"/>
              <a:satOff val="-17124"/>
              <a:lumOff val="-219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marL="0" lvl="0" indent="0" algn="ctr" defTabSz="1066800">
            <a:lnSpc>
              <a:spcPct val="90000"/>
            </a:lnSpc>
            <a:spcBef>
              <a:spcPct val="0"/>
            </a:spcBef>
            <a:spcAft>
              <a:spcPct val="35000"/>
            </a:spcAft>
            <a:buNone/>
          </a:pPr>
          <a:r>
            <a:rPr lang="es-MX" sz="2400" kern="1200" dirty="0"/>
            <a:t>Presentarse</a:t>
          </a:r>
        </a:p>
      </dsp:txBody>
      <dsp:txXfrm>
        <a:off x="5891129" y="2150660"/>
        <a:ext cx="1676019" cy="1117346"/>
      </dsp:txXfrm>
    </dsp:sp>
    <dsp:sp modelId="{ACD94A86-B04A-4BA4-9F3C-4AC0C911E12B}">
      <dsp:nvSpPr>
        <dsp:cNvPr id="0" name=""/>
        <dsp:cNvSpPr/>
      </dsp:nvSpPr>
      <dsp:spPr>
        <a:xfrm>
          <a:off x="2178" y="3570901"/>
          <a:ext cx="3365499" cy="1346199"/>
        </a:xfrm>
        <a:prstGeom prst="chevron">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19685" rIns="0" bIns="19685" numCol="1" spcCol="1270" anchor="ctr" anchorCtr="0">
          <a:noAutofit/>
        </a:bodyPr>
        <a:lstStyle/>
        <a:p>
          <a:pPr marL="0" lvl="0" indent="0" algn="ctr" defTabSz="1377950">
            <a:lnSpc>
              <a:spcPct val="90000"/>
            </a:lnSpc>
            <a:spcBef>
              <a:spcPct val="0"/>
            </a:spcBef>
            <a:spcAft>
              <a:spcPct val="35000"/>
            </a:spcAft>
            <a:buNone/>
          </a:pPr>
          <a:r>
            <a:rPr lang="es-MX" sz="3100" kern="1200" dirty="0"/>
            <a:t>Presentar a otras personas</a:t>
          </a:r>
        </a:p>
      </dsp:txBody>
      <dsp:txXfrm>
        <a:off x="675278" y="3570901"/>
        <a:ext cx="2019300" cy="1346199"/>
      </dsp:txXfrm>
    </dsp:sp>
    <dsp:sp modelId="{21E39EBD-8219-4C6E-9174-729AE9550818}">
      <dsp:nvSpPr>
        <dsp:cNvPr id="0" name=""/>
        <dsp:cNvSpPr/>
      </dsp:nvSpPr>
      <dsp:spPr>
        <a:xfrm>
          <a:off x="2930163" y="3685328"/>
          <a:ext cx="2793365" cy="1117346"/>
        </a:xfrm>
        <a:prstGeom prst="chevron">
          <a:avLst/>
        </a:prstGeom>
        <a:solidFill>
          <a:schemeClr val="accent5">
            <a:tint val="40000"/>
            <a:alpha val="90000"/>
            <a:hueOff val="-6739762"/>
            <a:satOff val="-22832"/>
            <a:lumOff val="-2928"/>
            <a:alphaOff val="0"/>
          </a:schemeClr>
        </a:solidFill>
        <a:ln w="12700" cap="flat" cmpd="sng" algn="ctr">
          <a:solidFill>
            <a:schemeClr val="accent5">
              <a:tint val="40000"/>
              <a:alpha val="90000"/>
              <a:hueOff val="-6739762"/>
              <a:satOff val="-22832"/>
              <a:lumOff val="-292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marL="0" lvl="0" indent="0" algn="ctr" defTabSz="1066800">
            <a:lnSpc>
              <a:spcPct val="90000"/>
            </a:lnSpc>
            <a:spcBef>
              <a:spcPct val="0"/>
            </a:spcBef>
            <a:spcAft>
              <a:spcPct val="35000"/>
            </a:spcAft>
            <a:buNone/>
          </a:pPr>
          <a:r>
            <a:rPr lang="es-MX" sz="2400" kern="1200" dirty="0"/>
            <a:t>Hacer un elogio</a:t>
          </a:r>
        </a:p>
      </dsp:txBody>
      <dsp:txXfrm>
        <a:off x="3488836" y="3685328"/>
        <a:ext cx="1676019" cy="111734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D94A86-B04A-4BA4-9F3C-4AC0C911E12B}">
      <dsp:nvSpPr>
        <dsp:cNvPr id="0" name=""/>
        <dsp:cNvSpPr/>
      </dsp:nvSpPr>
      <dsp:spPr>
        <a:xfrm>
          <a:off x="2381" y="1753658"/>
          <a:ext cx="4778375" cy="1911350"/>
        </a:xfrm>
        <a:prstGeom prst="chevron">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27940" rIns="0" bIns="27940" numCol="1" spcCol="1270" anchor="ctr" anchorCtr="0">
          <a:noAutofit/>
        </a:bodyPr>
        <a:lstStyle/>
        <a:p>
          <a:pPr marL="0" lvl="0" indent="0" algn="ctr" defTabSz="1955800">
            <a:lnSpc>
              <a:spcPct val="90000"/>
            </a:lnSpc>
            <a:spcBef>
              <a:spcPct val="0"/>
            </a:spcBef>
            <a:spcAft>
              <a:spcPct val="35000"/>
            </a:spcAft>
            <a:buNone/>
          </a:pPr>
          <a:r>
            <a:rPr lang="es-MX" sz="4400" kern="1200" dirty="0"/>
            <a:t>Presentar a otras personas</a:t>
          </a:r>
        </a:p>
      </dsp:txBody>
      <dsp:txXfrm>
        <a:off x="958056" y="1753658"/>
        <a:ext cx="2867025" cy="1911350"/>
      </dsp:txXfrm>
    </dsp:sp>
    <dsp:sp modelId="{21E39EBD-8219-4C6E-9174-729AE9550818}">
      <dsp:nvSpPr>
        <dsp:cNvPr id="0" name=""/>
        <dsp:cNvSpPr/>
      </dsp:nvSpPr>
      <dsp:spPr>
        <a:xfrm>
          <a:off x="4159567" y="1916123"/>
          <a:ext cx="3966051" cy="1586420"/>
        </a:xfrm>
        <a:prstGeom prst="chevron">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230" tIns="31115" rIns="0" bIns="31115" numCol="1" spcCol="1270" anchor="ctr" anchorCtr="0">
          <a:noAutofit/>
        </a:bodyPr>
        <a:lstStyle/>
        <a:p>
          <a:pPr marL="0" lvl="0" indent="0" algn="ctr" defTabSz="2178050">
            <a:lnSpc>
              <a:spcPct val="90000"/>
            </a:lnSpc>
            <a:spcBef>
              <a:spcPct val="0"/>
            </a:spcBef>
            <a:spcAft>
              <a:spcPct val="35000"/>
            </a:spcAft>
            <a:buNone/>
          </a:pPr>
          <a:r>
            <a:rPr lang="es-MX" sz="4900" kern="1200" dirty="0"/>
            <a:t>Hacer un elogio</a:t>
          </a:r>
        </a:p>
      </dsp:txBody>
      <dsp:txXfrm>
        <a:off x="4952777" y="1916123"/>
        <a:ext cx="2379631" cy="158642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AF82EF-83EC-4A31-804F-6FE1BFBBA779}">
      <dsp:nvSpPr>
        <dsp:cNvPr id="0" name=""/>
        <dsp:cNvSpPr/>
      </dsp:nvSpPr>
      <dsp:spPr>
        <a:xfrm>
          <a:off x="2178" y="501565"/>
          <a:ext cx="3365499" cy="1346199"/>
        </a:xfrm>
        <a:prstGeom prst="chevron">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14605" rIns="0" bIns="14605" numCol="1" spcCol="1270" anchor="ctr" anchorCtr="0">
          <a:noAutofit/>
        </a:bodyPr>
        <a:lstStyle/>
        <a:p>
          <a:pPr marL="0" lvl="0" indent="0" algn="ctr" defTabSz="1022350">
            <a:lnSpc>
              <a:spcPct val="90000"/>
            </a:lnSpc>
            <a:spcBef>
              <a:spcPct val="0"/>
            </a:spcBef>
            <a:spcAft>
              <a:spcPct val="35000"/>
            </a:spcAft>
            <a:buNone/>
          </a:pPr>
          <a:r>
            <a:rPr lang="es-MX" sz="2300" kern="1200" dirty="0">
              <a:solidFill>
                <a:schemeClr val="tx1"/>
              </a:solidFill>
            </a:rPr>
            <a:t>PEDIR AYUDA</a:t>
          </a:r>
        </a:p>
      </dsp:txBody>
      <dsp:txXfrm>
        <a:off x="675278" y="501565"/>
        <a:ext cx="2019300" cy="1346199"/>
      </dsp:txXfrm>
    </dsp:sp>
    <dsp:sp modelId="{5F593CC2-9763-4FE8-ACE9-57CD4D0499F0}">
      <dsp:nvSpPr>
        <dsp:cNvPr id="0" name=""/>
        <dsp:cNvSpPr/>
      </dsp:nvSpPr>
      <dsp:spPr>
        <a:xfrm>
          <a:off x="2930163" y="615992"/>
          <a:ext cx="2793365" cy="1117346"/>
        </a:xfrm>
        <a:prstGeom prst="chevron">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2550" tIns="41275" rIns="0" bIns="41275" numCol="1" spcCol="1270" anchor="ctr" anchorCtr="0">
          <a:noAutofit/>
        </a:bodyPr>
        <a:lstStyle/>
        <a:p>
          <a:pPr marL="0" lvl="0" indent="0" algn="ctr" defTabSz="2889250">
            <a:lnSpc>
              <a:spcPct val="90000"/>
            </a:lnSpc>
            <a:spcBef>
              <a:spcPct val="0"/>
            </a:spcBef>
            <a:spcAft>
              <a:spcPct val="35000"/>
            </a:spcAft>
            <a:buNone/>
          </a:pPr>
          <a:endParaRPr lang="es-MX" sz="6500" kern="1200" dirty="0"/>
        </a:p>
      </dsp:txBody>
      <dsp:txXfrm>
        <a:off x="3488836" y="615992"/>
        <a:ext cx="1676019" cy="1117346"/>
      </dsp:txXfrm>
    </dsp:sp>
    <dsp:sp modelId="{2B84A0B5-42EB-497D-A7B1-7ED2563C7F11}">
      <dsp:nvSpPr>
        <dsp:cNvPr id="0" name=""/>
        <dsp:cNvSpPr/>
      </dsp:nvSpPr>
      <dsp:spPr>
        <a:xfrm>
          <a:off x="5334634" y="669848"/>
          <a:ext cx="2793365" cy="1117346"/>
        </a:xfrm>
        <a:prstGeom prst="chevron">
          <a:avLst/>
        </a:prstGeom>
        <a:solidFill>
          <a:schemeClr val="accent4">
            <a:tint val="40000"/>
            <a:alpha val="90000"/>
            <a:hueOff val="2715481"/>
            <a:satOff val="-12811"/>
            <a:lumOff val="-463"/>
            <a:alphaOff val="0"/>
          </a:schemeClr>
        </a:solidFill>
        <a:ln w="12700" cap="flat" cmpd="sng" algn="ctr">
          <a:solidFill>
            <a:schemeClr val="accent4">
              <a:tint val="40000"/>
              <a:alpha val="90000"/>
              <a:hueOff val="2715481"/>
              <a:satOff val="-12811"/>
              <a:lumOff val="-46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2550" tIns="41275" rIns="0" bIns="41275" numCol="1" spcCol="1270" anchor="ctr" anchorCtr="0">
          <a:noAutofit/>
        </a:bodyPr>
        <a:lstStyle/>
        <a:p>
          <a:pPr marL="0" lvl="0" indent="0" algn="ctr" defTabSz="2889250">
            <a:lnSpc>
              <a:spcPct val="90000"/>
            </a:lnSpc>
            <a:spcBef>
              <a:spcPct val="0"/>
            </a:spcBef>
            <a:spcAft>
              <a:spcPct val="35000"/>
            </a:spcAft>
            <a:buNone/>
          </a:pPr>
          <a:endParaRPr lang="es-MX" sz="6500" kern="1200" dirty="0"/>
        </a:p>
      </dsp:txBody>
      <dsp:txXfrm>
        <a:off x="5893307" y="669848"/>
        <a:ext cx="1676019" cy="1117346"/>
      </dsp:txXfrm>
    </dsp:sp>
    <dsp:sp modelId="{B0C03610-D475-4182-9015-BF6F886F7A52}">
      <dsp:nvSpPr>
        <dsp:cNvPr id="0" name=""/>
        <dsp:cNvSpPr/>
      </dsp:nvSpPr>
      <dsp:spPr>
        <a:xfrm>
          <a:off x="2178" y="2036233"/>
          <a:ext cx="3365499" cy="1346199"/>
        </a:xfrm>
        <a:prstGeom prst="chevron">
          <a:avLst/>
        </a:prstGeom>
        <a:solidFill>
          <a:schemeClr val="accent4">
            <a:hueOff val="4900445"/>
            <a:satOff val="-20388"/>
            <a:lumOff val="4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14605" rIns="0" bIns="14605" numCol="1" spcCol="1270" anchor="ctr" anchorCtr="0">
          <a:noAutofit/>
        </a:bodyPr>
        <a:lstStyle/>
        <a:p>
          <a:pPr marL="0" lvl="0" indent="0" algn="ctr" defTabSz="1022350">
            <a:lnSpc>
              <a:spcPct val="90000"/>
            </a:lnSpc>
            <a:spcBef>
              <a:spcPct val="0"/>
            </a:spcBef>
            <a:spcAft>
              <a:spcPct val="35000"/>
            </a:spcAft>
            <a:buNone/>
          </a:pPr>
          <a:r>
            <a:rPr lang="es-MX" sz="2300" kern="1200" dirty="0">
              <a:solidFill>
                <a:schemeClr val="tx1"/>
              </a:solidFill>
              <a:effectLst>
                <a:outerShdw blurRad="38100" dist="38100" dir="2700000" algn="tl">
                  <a:srgbClr val="000000">
                    <a:alpha val="43137"/>
                  </a:srgbClr>
                </a:outerShdw>
              </a:effectLst>
            </a:rPr>
            <a:t>DAR INSTRUCCIONES</a:t>
          </a:r>
        </a:p>
      </dsp:txBody>
      <dsp:txXfrm>
        <a:off x="675278" y="2036233"/>
        <a:ext cx="2019300" cy="1346199"/>
      </dsp:txXfrm>
    </dsp:sp>
    <dsp:sp modelId="{FDF81549-2AB2-465A-9808-249DCED02555}">
      <dsp:nvSpPr>
        <dsp:cNvPr id="0" name=""/>
        <dsp:cNvSpPr/>
      </dsp:nvSpPr>
      <dsp:spPr>
        <a:xfrm>
          <a:off x="2930163" y="2150660"/>
          <a:ext cx="2793365" cy="1117346"/>
        </a:xfrm>
        <a:prstGeom prst="chevron">
          <a:avLst/>
        </a:prstGeom>
        <a:solidFill>
          <a:schemeClr val="accent4">
            <a:tint val="40000"/>
            <a:alpha val="90000"/>
            <a:hueOff val="5430963"/>
            <a:satOff val="-25622"/>
            <a:lumOff val="-925"/>
            <a:alphaOff val="0"/>
          </a:schemeClr>
        </a:solidFill>
        <a:ln w="12700" cap="flat" cmpd="sng" algn="ctr">
          <a:solidFill>
            <a:schemeClr val="accent4">
              <a:tint val="40000"/>
              <a:alpha val="90000"/>
              <a:hueOff val="5430963"/>
              <a:satOff val="-25622"/>
              <a:lumOff val="-92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2550" tIns="41275" rIns="0" bIns="41275" numCol="1" spcCol="1270" anchor="ctr" anchorCtr="0">
          <a:noAutofit/>
        </a:bodyPr>
        <a:lstStyle/>
        <a:p>
          <a:pPr marL="0" lvl="0" indent="0" algn="ctr" defTabSz="2889250">
            <a:lnSpc>
              <a:spcPct val="90000"/>
            </a:lnSpc>
            <a:spcBef>
              <a:spcPct val="0"/>
            </a:spcBef>
            <a:spcAft>
              <a:spcPct val="35000"/>
            </a:spcAft>
            <a:buNone/>
          </a:pPr>
          <a:endParaRPr lang="es-MX" sz="6500" kern="1200" dirty="0"/>
        </a:p>
      </dsp:txBody>
      <dsp:txXfrm>
        <a:off x="3488836" y="2150660"/>
        <a:ext cx="1676019" cy="1117346"/>
      </dsp:txXfrm>
    </dsp:sp>
    <dsp:sp modelId="{ACD94A86-B04A-4BA4-9F3C-4AC0C911E12B}">
      <dsp:nvSpPr>
        <dsp:cNvPr id="0" name=""/>
        <dsp:cNvSpPr/>
      </dsp:nvSpPr>
      <dsp:spPr>
        <a:xfrm>
          <a:off x="2178" y="3570901"/>
          <a:ext cx="3365499" cy="1346199"/>
        </a:xfrm>
        <a:prstGeom prst="chevron">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14605" rIns="0" bIns="14605" numCol="1" spcCol="1270" anchor="ctr" anchorCtr="0">
          <a:noAutofit/>
        </a:bodyPr>
        <a:lstStyle/>
        <a:p>
          <a:pPr marL="0" lvl="0" indent="0" algn="ctr" defTabSz="1022350">
            <a:lnSpc>
              <a:spcPct val="90000"/>
            </a:lnSpc>
            <a:spcBef>
              <a:spcPct val="0"/>
            </a:spcBef>
            <a:spcAft>
              <a:spcPct val="35000"/>
            </a:spcAft>
            <a:buNone/>
          </a:pPr>
          <a:r>
            <a:rPr lang="es-MX" sz="2300" kern="1200" dirty="0">
              <a:solidFill>
                <a:schemeClr val="tx1"/>
              </a:solidFill>
              <a:effectLst>
                <a:outerShdw blurRad="38100" dist="38100" dir="2700000" algn="tl">
                  <a:srgbClr val="000000">
                    <a:alpha val="43137"/>
                  </a:srgbClr>
                </a:outerShdw>
              </a:effectLst>
            </a:rPr>
            <a:t>DISCULPARSE</a:t>
          </a:r>
        </a:p>
      </dsp:txBody>
      <dsp:txXfrm>
        <a:off x="675278" y="3570901"/>
        <a:ext cx="2019300" cy="1346199"/>
      </dsp:txXfrm>
    </dsp:sp>
    <dsp:sp modelId="{21E39EBD-8219-4C6E-9174-729AE9550818}">
      <dsp:nvSpPr>
        <dsp:cNvPr id="0" name=""/>
        <dsp:cNvSpPr/>
      </dsp:nvSpPr>
      <dsp:spPr>
        <a:xfrm>
          <a:off x="2930163" y="3685328"/>
          <a:ext cx="2793365" cy="1117346"/>
        </a:xfrm>
        <a:prstGeom prst="chevron">
          <a:avLst/>
        </a:prstGeom>
        <a:solidFill>
          <a:schemeClr val="accent4">
            <a:tint val="40000"/>
            <a:alpha val="90000"/>
            <a:hueOff val="8146444"/>
            <a:satOff val="-38434"/>
            <a:lumOff val="-1388"/>
            <a:alphaOff val="0"/>
          </a:schemeClr>
        </a:solidFill>
        <a:ln w="12700" cap="flat" cmpd="sng" algn="ctr">
          <a:solidFill>
            <a:schemeClr val="accent4">
              <a:tint val="40000"/>
              <a:alpha val="90000"/>
              <a:hueOff val="8146444"/>
              <a:satOff val="-38434"/>
              <a:lumOff val="-138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2550" tIns="41275" rIns="0" bIns="41275" numCol="1" spcCol="1270" anchor="ctr" anchorCtr="0">
          <a:noAutofit/>
        </a:bodyPr>
        <a:lstStyle/>
        <a:p>
          <a:pPr marL="0" lvl="0" indent="0" algn="ctr" defTabSz="2889250">
            <a:lnSpc>
              <a:spcPct val="90000"/>
            </a:lnSpc>
            <a:spcBef>
              <a:spcPct val="0"/>
            </a:spcBef>
            <a:spcAft>
              <a:spcPct val="35000"/>
            </a:spcAft>
            <a:buNone/>
          </a:pPr>
          <a:endParaRPr lang="es-MX" sz="6500" kern="1200" dirty="0"/>
        </a:p>
      </dsp:txBody>
      <dsp:txXfrm>
        <a:off x="3488836" y="3685328"/>
        <a:ext cx="1676019" cy="1117346"/>
      </dsp:txXfrm>
    </dsp:sp>
    <dsp:sp modelId="{1C486C07-71E0-420C-AFD4-FA67BC395B8D}">
      <dsp:nvSpPr>
        <dsp:cNvPr id="0" name=""/>
        <dsp:cNvSpPr/>
      </dsp:nvSpPr>
      <dsp:spPr>
        <a:xfrm>
          <a:off x="5334634" y="3716524"/>
          <a:ext cx="2793365" cy="1117346"/>
        </a:xfrm>
        <a:prstGeom prst="chevron">
          <a:avLst/>
        </a:prstGeom>
        <a:solidFill>
          <a:schemeClr val="accent4">
            <a:tint val="40000"/>
            <a:alpha val="90000"/>
            <a:hueOff val="10861925"/>
            <a:satOff val="-51245"/>
            <a:lumOff val="-1851"/>
            <a:alphaOff val="0"/>
          </a:schemeClr>
        </a:solidFill>
        <a:ln w="12700" cap="flat" cmpd="sng" algn="ctr">
          <a:solidFill>
            <a:schemeClr val="accent4">
              <a:tint val="40000"/>
              <a:alpha val="90000"/>
              <a:hueOff val="10861925"/>
              <a:satOff val="-51245"/>
              <a:lumOff val="-185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9210" tIns="14605" rIns="0" bIns="14605" numCol="1" spcCol="1270" anchor="ctr" anchorCtr="0">
          <a:noAutofit/>
        </a:bodyPr>
        <a:lstStyle/>
        <a:p>
          <a:pPr marL="0" lvl="0" indent="0" algn="ctr" defTabSz="1022350">
            <a:lnSpc>
              <a:spcPct val="90000"/>
            </a:lnSpc>
            <a:spcBef>
              <a:spcPct val="0"/>
            </a:spcBef>
            <a:spcAft>
              <a:spcPct val="35000"/>
            </a:spcAft>
            <a:buNone/>
          </a:pPr>
          <a:endParaRPr lang="es-MX" sz="2300" kern="1200" dirty="0"/>
        </a:p>
      </dsp:txBody>
      <dsp:txXfrm>
        <a:off x="5893307" y="3716524"/>
        <a:ext cx="1676019" cy="111734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AF82EF-83EC-4A31-804F-6FE1BFBBA779}">
      <dsp:nvSpPr>
        <dsp:cNvPr id="0" name=""/>
        <dsp:cNvSpPr/>
      </dsp:nvSpPr>
      <dsp:spPr>
        <a:xfrm>
          <a:off x="2178" y="501565"/>
          <a:ext cx="3365499" cy="1346199"/>
        </a:xfrm>
        <a:prstGeom prst="chevron">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41275" rIns="0" bIns="41275" numCol="1" spcCol="1270" anchor="ctr" anchorCtr="0">
          <a:noAutofit/>
        </a:bodyPr>
        <a:lstStyle/>
        <a:p>
          <a:pPr marL="0" lvl="0" indent="0" algn="ctr" defTabSz="2889250">
            <a:lnSpc>
              <a:spcPct val="90000"/>
            </a:lnSpc>
            <a:spcBef>
              <a:spcPct val="0"/>
            </a:spcBef>
            <a:spcAft>
              <a:spcPct val="35000"/>
            </a:spcAft>
            <a:buNone/>
          </a:pPr>
          <a:endParaRPr lang="es-MX" sz="6500" kern="1200" dirty="0"/>
        </a:p>
      </dsp:txBody>
      <dsp:txXfrm>
        <a:off x="675278" y="501565"/>
        <a:ext cx="2019300" cy="1346199"/>
      </dsp:txXfrm>
    </dsp:sp>
    <dsp:sp modelId="{5F593CC2-9763-4FE8-ACE9-57CD4D0499F0}">
      <dsp:nvSpPr>
        <dsp:cNvPr id="0" name=""/>
        <dsp:cNvSpPr/>
      </dsp:nvSpPr>
      <dsp:spPr>
        <a:xfrm>
          <a:off x="2930163" y="615992"/>
          <a:ext cx="2793365" cy="1117346"/>
        </a:xfrm>
        <a:prstGeom prst="chevron">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endParaRPr lang="es-MX" sz="1900" kern="1200" dirty="0"/>
        </a:p>
      </dsp:txBody>
      <dsp:txXfrm>
        <a:off x="3488836" y="615992"/>
        <a:ext cx="1676019" cy="1117346"/>
      </dsp:txXfrm>
    </dsp:sp>
    <dsp:sp modelId="{2B84A0B5-42EB-497D-A7B1-7ED2563C7F11}">
      <dsp:nvSpPr>
        <dsp:cNvPr id="0" name=""/>
        <dsp:cNvSpPr/>
      </dsp:nvSpPr>
      <dsp:spPr>
        <a:xfrm>
          <a:off x="5332456" y="615992"/>
          <a:ext cx="2793365" cy="1117346"/>
        </a:xfrm>
        <a:prstGeom prst="chevron">
          <a:avLst/>
        </a:prstGeom>
        <a:solidFill>
          <a:schemeClr val="accent4">
            <a:tint val="40000"/>
            <a:alpha val="90000"/>
            <a:hueOff val="2715481"/>
            <a:satOff val="-12811"/>
            <a:lumOff val="-463"/>
            <a:alphaOff val="0"/>
          </a:schemeClr>
        </a:solidFill>
        <a:ln w="12700" cap="flat" cmpd="sng" algn="ctr">
          <a:solidFill>
            <a:schemeClr val="accent4">
              <a:tint val="40000"/>
              <a:alpha val="90000"/>
              <a:hueOff val="2715481"/>
              <a:satOff val="-12811"/>
              <a:lumOff val="-46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r>
            <a:rPr lang="es-MX" sz="1900" kern="1200" dirty="0">
              <a:effectLst>
                <a:outerShdw blurRad="38100" dist="38100" dir="2700000" algn="tl">
                  <a:srgbClr val="000000">
                    <a:alpha val="43137"/>
                  </a:srgbClr>
                </a:outerShdw>
              </a:effectLst>
            </a:rPr>
            <a:t>PARTICIPAR</a:t>
          </a:r>
        </a:p>
      </dsp:txBody>
      <dsp:txXfrm>
        <a:off x="5891129" y="615992"/>
        <a:ext cx="1676019" cy="1117346"/>
      </dsp:txXfrm>
    </dsp:sp>
    <dsp:sp modelId="{9438FEE8-5544-40DB-A700-E7C64F78D26C}">
      <dsp:nvSpPr>
        <dsp:cNvPr id="0" name=""/>
        <dsp:cNvSpPr/>
      </dsp:nvSpPr>
      <dsp:spPr>
        <a:xfrm>
          <a:off x="2178" y="2036233"/>
          <a:ext cx="3365499" cy="1346199"/>
        </a:xfrm>
        <a:prstGeom prst="chevron">
          <a:avLst/>
        </a:prstGeom>
        <a:solidFill>
          <a:schemeClr val="accent4">
            <a:hueOff val="4900445"/>
            <a:satOff val="-20388"/>
            <a:lumOff val="4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41275" rIns="0" bIns="41275" numCol="1" spcCol="1270" anchor="ctr" anchorCtr="0">
          <a:noAutofit/>
        </a:bodyPr>
        <a:lstStyle/>
        <a:p>
          <a:pPr marL="0" lvl="0" indent="0" algn="ctr" defTabSz="2889250">
            <a:lnSpc>
              <a:spcPct val="90000"/>
            </a:lnSpc>
            <a:spcBef>
              <a:spcPct val="0"/>
            </a:spcBef>
            <a:spcAft>
              <a:spcPct val="35000"/>
            </a:spcAft>
            <a:buNone/>
          </a:pPr>
          <a:endParaRPr lang="es-MX" sz="6500" kern="1200" dirty="0"/>
        </a:p>
      </dsp:txBody>
      <dsp:txXfrm>
        <a:off x="675278" y="2036233"/>
        <a:ext cx="2019300" cy="1346199"/>
      </dsp:txXfrm>
    </dsp:sp>
    <dsp:sp modelId="{92526103-1DB4-41B5-8218-E54FDEAF72A5}">
      <dsp:nvSpPr>
        <dsp:cNvPr id="0" name=""/>
        <dsp:cNvSpPr/>
      </dsp:nvSpPr>
      <dsp:spPr>
        <a:xfrm>
          <a:off x="2930163" y="2150660"/>
          <a:ext cx="2793365" cy="1117346"/>
        </a:xfrm>
        <a:prstGeom prst="chevron">
          <a:avLst/>
        </a:prstGeom>
        <a:solidFill>
          <a:schemeClr val="accent4">
            <a:tint val="40000"/>
            <a:alpha val="90000"/>
            <a:hueOff val="5430963"/>
            <a:satOff val="-25622"/>
            <a:lumOff val="-925"/>
            <a:alphaOff val="0"/>
          </a:schemeClr>
        </a:solidFill>
        <a:ln w="12700" cap="flat" cmpd="sng" algn="ctr">
          <a:solidFill>
            <a:schemeClr val="accent4">
              <a:tint val="40000"/>
              <a:alpha val="90000"/>
              <a:hueOff val="5430963"/>
              <a:satOff val="-25622"/>
              <a:lumOff val="-92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r>
            <a:rPr lang="es-MX" sz="1900" kern="1200" dirty="0">
              <a:effectLst>
                <a:outerShdw blurRad="38100" dist="38100" dir="2700000" algn="tl">
                  <a:srgbClr val="000000">
                    <a:alpha val="43137"/>
                  </a:srgbClr>
                </a:outerShdw>
              </a:effectLst>
            </a:rPr>
            <a:t>SEGUIR INSTRUCCIONES</a:t>
          </a:r>
        </a:p>
      </dsp:txBody>
      <dsp:txXfrm>
        <a:off x="3488836" y="2150660"/>
        <a:ext cx="1676019" cy="1117346"/>
      </dsp:txXfrm>
    </dsp:sp>
    <dsp:sp modelId="{ACD94A86-B04A-4BA4-9F3C-4AC0C911E12B}">
      <dsp:nvSpPr>
        <dsp:cNvPr id="0" name=""/>
        <dsp:cNvSpPr/>
      </dsp:nvSpPr>
      <dsp:spPr>
        <a:xfrm>
          <a:off x="2178" y="3570901"/>
          <a:ext cx="3365499" cy="1346199"/>
        </a:xfrm>
        <a:prstGeom prst="chevron">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41275" rIns="0" bIns="41275" numCol="1" spcCol="1270" anchor="ctr" anchorCtr="0">
          <a:noAutofit/>
        </a:bodyPr>
        <a:lstStyle/>
        <a:p>
          <a:pPr marL="0" lvl="0" indent="0" algn="ctr" defTabSz="2889250">
            <a:lnSpc>
              <a:spcPct val="90000"/>
            </a:lnSpc>
            <a:spcBef>
              <a:spcPct val="0"/>
            </a:spcBef>
            <a:spcAft>
              <a:spcPct val="35000"/>
            </a:spcAft>
            <a:buNone/>
          </a:pPr>
          <a:endParaRPr lang="es-MX" sz="6500" kern="1200" dirty="0"/>
        </a:p>
      </dsp:txBody>
      <dsp:txXfrm>
        <a:off x="675278" y="3570901"/>
        <a:ext cx="2019300" cy="1346199"/>
      </dsp:txXfrm>
    </dsp:sp>
    <dsp:sp modelId="{21E39EBD-8219-4C6E-9174-729AE9550818}">
      <dsp:nvSpPr>
        <dsp:cNvPr id="0" name=""/>
        <dsp:cNvSpPr/>
      </dsp:nvSpPr>
      <dsp:spPr>
        <a:xfrm>
          <a:off x="2930163" y="3685328"/>
          <a:ext cx="2793365" cy="1117346"/>
        </a:xfrm>
        <a:prstGeom prst="chevron">
          <a:avLst/>
        </a:prstGeom>
        <a:solidFill>
          <a:schemeClr val="accent4">
            <a:tint val="40000"/>
            <a:alpha val="90000"/>
            <a:hueOff val="8146444"/>
            <a:satOff val="-38434"/>
            <a:lumOff val="-1388"/>
            <a:alphaOff val="0"/>
          </a:schemeClr>
        </a:solidFill>
        <a:ln w="12700" cap="flat" cmpd="sng" algn="ctr">
          <a:solidFill>
            <a:schemeClr val="accent4">
              <a:tint val="40000"/>
              <a:alpha val="90000"/>
              <a:hueOff val="8146444"/>
              <a:satOff val="-38434"/>
              <a:lumOff val="-138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12065" rIns="0" bIns="12065" numCol="1" spcCol="1270" anchor="ctr" anchorCtr="0">
          <a:noAutofit/>
        </a:bodyPr>
        <a:lstStyle/>
        <a:p>
          <a:pPr marL="0" lvl="0" indent="0" algn="ctr" defTabSz="844550">
            <a:lnSpc>
              <a:spcPct val="90000"/>
            </a:lnSpc>
            <a:spcBef>
              <a:spcPct val="0"/>
            </a:spcBef>
            <a:spcAft>
              <a:spcPct val="35000"/>
            </a:spcAft>
            <a:buNone/>
          </a:pPr>
          <a:endParaRPr lang="es-MX" sz="1900" kern="1200" dirty="0"/>
        </a:p>
      </dsp:txBody>
      <dsp:txXfrm>
        <a:off x="3488836" y="3685328"/>
        <a:ext cx="1676019" cy="1117346"/>
      </dsp:txXfrm>
    </dsp:sp>
    <dsp:sp modelId="{1C486C07-71E0-420C-AFD4-FA67BC395B8D}">
      <dsp:nvSpPr>
        <dsp:cNvPr id="0" name=""/>
        <dsp:cNvSpPr/>
      </dsp:nvSpPr>
      <dsp:spPr>
        <a:xfrm>
          <a:off x="5332456" y="3685328"/>
          <a:ext cx="2793365" cy="1117346"/>
        </a:xfrm>
        <a:prstGeom prst="chevron">
          <a:avLst/>
        </a:prstGeom>
        <a:solidFill>
          <a:schemeClr val="accent4">
            <a:tint val="40000"/>
            <a:alpha val="90000"/>
            <a:hueOff val="10861925"/>
            <a:satOff val="-51245"/>
            <a:lumOff val="-1851"/>
            <a:alphaOff val="0"/>
          </a:schemeClr>
        </a:solidFill>
        <a:ln w="12700" cap="flat" cmpd="sng" algn="ctr">
          <a:solidFill>
            <a:schemeClr val="accent4">
              <a:tint val="40000"/>
              <a:alpha val="90000"/>
              <a:hueOff val="10861925"/>
              <a:satOff val="-51245"/>
              <a:lumOff val="-185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9210" tIns="14605" rIns="0" bIns="14605" numCol="1" spcCol="1270" anchor="ctr" anchorCtr="0">
          <a:noAutofit/>
        </a:bodyPr>
        <a:lstStyle/>
        <a:p>
          <a:pPr marL="0" lvl="0" indent="0" algn="ctr" defTabSz="1022350">
            <a:lnSpc>
              <a:spcPct val="90000"/>
            </a:lnSpc>
            <a:spcBef>
              <a:spcPct val="0"/>
            </a:spcBef>
            <a:spcAft>
              <a:spcPct val="35000"/>
            </a:spcAft>
            <a:buNone/>
          </a:pPr>
          <a:r>
            <a:rPr lang="es-MX" sz="2300" kern="1200" dirty="0">
              <a:effectLst>
                <a:outerShdw blurRad="38100" dist="38100" dir="2700000" algn="tl">
                  <a:srgbClr val="000000">
                    <a:alpha val="43137"/>
                  </a:srgbClr>
                </a:outerShdw>
              </a:effectLst>
            </a:rPr>
            <a:t>CONVENCER A LOS DEMÁS</a:t>
          </a:r>
        </a:p>
      </dsp:txBody>
      <dsp:txXfrm>
        <a:off x="5891129" y="3685328"/>
        <a:ext cx="1676019" cy="111734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0254AC-5855-4587-BA2A-0D398326483C}">
      <dsp:nvSpPr>
        <dsp:cNvPr id="0" name=""/>
        <dsp:cNvSpPr/>
      </dsp:nvSpPr>
      <dsp:spPr>
        <a:xfrm>
          <a:off x="2681587" y="1226373"/>
          <a:ext cx="3365499" cy="1346199"/>
        </a:xfrm>
        <a:prstGeom prst="chevron">
          <a:avLst/>
        </a:prstGeom>
        <a:solidFill>
          <a:schemeClr val="accent4">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18415" rIns="0" bIns="18415" numCol="1" spcCol="1270" anchor="ctr" anchorCtr="0">
          <a:noAutofit/>
        </a:bodyPr>
        <a:lstStyle/>
        <a:p>
          <a:pPr marL="0" lvl="0" indent="0" algn="ctr" defTabSz="1289050">
            <a:lnSpc>
              <a:spcPct val="90000"/>
            </a:lnSpc>
            <a:spcBef>
              <a:spcPct val="0"/>
            </a:spcBef>
            <a:spcAft>
              <a:spcPct val="35000"/>
            </a:spcAft>
            <a:buNone/>
          </a:pPr>
          <a:r>
            <a:rPr lang="es-MX" sz="2900" kern="1200" dirty="0"/>
            <a:t>Conocer los propios sentimientos</a:t>
          </a:r>
        </a:p>
      </dsp:txBody>
      <dsp:txXfrm>
        <a:off x="3354687" y="1226373"/>
        <a:ext cx="2019300" cy="1346199"/>
      </dsp:txXfrm>
    </dsp:sp>
    <dsp:sp modelId="{B0C03610-D475-4182-9015-BF6F886F7A52}">
      <dsp:nvSpPr>
        <dsp:cNvPr id="0" name=""/>
        <dsp:cNvSpPr/>
      </dsp:nvSpPr>
      <dsp:spPr>
        <a:xfrm>
          <a:off x="2178" y="2803567"/>
          <a:ext cx="3365499" cy="1346199"/>
        </a:xfrm>
        <a:prstGeom prst="chevron">
          <a:avLst/>
        </a:prstGeom>
        <a:solidFill>
          <a:schemeClr val="accent4">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18415" rIns="0" bIns="18415" numCol="1" spcCol="1270" anchor="ctr" anchorCtr="0">
          <a:noAutofit/>
        </a:bodyPr>
        <a:lstStyle/>
        <a:p>
          <a:pPr marL="0" lvl="0" indent="0" algn="ctr" defTabSz="1289050">
            <a:lnSpc>
              <a:spcPct val="90000"/>
            </a:lnSpc>
            <a:spcBef>
              <a:spcPct val="0"/>
            </a:spcBef>
            <a:spcAft>
              <a:spcPct val="35000"/>
            </a:spcAft>
            <a:buNone/>
          </a:pPr>
          <a:r>
            <a:rPr lang="es-MX" sz="2900" kern="1200" dirty="0">
              <a:solidFill>
                <a:schemeClr val="tx1"/>
              </a:solidFill>
            </a:rPr>
            <a:t>Expresar sentimientos</a:t>
          </a:r>
        </a:p>
      </dsp:txBody>
      <dsp:txXfrm>
        <a:off x="675278" y="2803567"/>
        <a:ext cx="2019300" cy="1346199"/>
      </dsp:txXfrm>
    </dsp:sp>
    <dsp:sp modelId="{FDF81549-2AB2-465A-9808-249DCED02555}">
      <dsp:nvSpPr>
        <dsp:cNvPr id="0" name=""/>
        <dsp:cNvSpPr/>
      </dsp:nvSpPr>
      <dsp:spPr>
        <a:xfrm>
          <a:off x="2930163" y="2917994"/>
          <a:ext cx="2793365" cy="1117346"/>
        </a:xfrm>
        <a:prstGeom prst="chevron">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marL="0" lvl="0" indent="0" algn="ctr" defTabSz="1066800">
            <a:lnSpc>
              <a:spcPct val="90000"/>
            </a:lnSpc>
            <a:spcBef>
              <a:spcPct val="0"/>
            </a:spcBef>
            <a:spcAft>
              <a:spcPct val="35000"/>
            </a:spcAft>
            <a:buNone/>
          </a:pPr>
          <a:r>
            <a:rPr lang="es-MX" sz="2400" kern="1200" dirty="0"/>
            <a:t>Conocer los sentimientos de los demás</a:t>
          </a:r>
        </a:p>
      </dsp:txBody>
      <dsp:txXfrm>
        <a:off x="3488836" y="2917994"/>
        <a:ext cx="1676019" cy="1117346"/>
      </dsp:txXfrm>
    </dsp:sp>
    <dsp:sp modelId="{92526103-1DB4-41B5-8218-E54FDEAF72A5}">
      <dsp:nvSpPr>
        <dsp:cNvPr id="0" name=""/>
        <dsp:cNvSpPr/>
      </dsp:nvSpPr>
      <dsp:spPr>
        <a:xfrm>
          <a:off x="5332456" y="2917994"/>
          <a:ext cx="2793365" cy="1117346"/>
        </a:xfrm>
        <a:prstGeom prst="chevron">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marL="0" lvl="0" indent="0" algn="ctr" defTabSz="1066800">
            <a:lnSpc>
              <a:spcPct val="90000"/>
            </a:lnSpc>
            <a:spcBef>
              <a:spcPct val="0"/>
            </a:spcBef>
            <a:spcAft>
              <a:spcPct val="35000"/>
            </a:spcAft>
            <a:buNone/>
          </a:pPr>
          <a:r>
            <a:rPr lang="es-MX" sz="2400" kern="1200" dirty="0"/>
            <a:t>Enfrentarse al enfado de otro</a:t>
          </a:r>
        </a:p>
      </dsp:txBody>
      <dsp:txXfrm>
        <a:off x="5891129" y="2917994"/>
        <a:ext cx="1676019" cy="1117346"/>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719870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E31D99-369E-1DF4-4B37-5B591995D9E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579AD3-EB1B-E86A-70E0-3923C56170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E9543B3-48F4-5181-F2A9-FBF6129BD5C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71ABC96-DB8C-706F-9A9B-FC2F7F197179}"/>
              </a:ext>
            </a:extLst>
          </p:cNvPr>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30841240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04FC0-4077-6A56-0FF9-4C8E39ED048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E86DEE-64B5-203A-681B-997564CF9DA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F1C77B5-A9A4-5EC4-3D45-F67B82CDDC3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982B475-392C-7AAD-B489-23C5442D53CF}"/>
              </a:ext>
            </a:extLst>
          </p:cNvPr>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22042951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72A70A-8DB8-9FF4-DCBA-FD26585E669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84919F-EC9D-8E67-C7A5-493F5A23741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8FD0D3-7E63-160D-032D-16F85620595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B30283A-BA40-7B5F-00F0-8FD77CCF29D9}"/>
              </a:ext>
            </a:extLst>
          </p:cNvPr>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38840743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3E32D6-12E1-E1E7-337A-398DAB8C815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FBF5728-952A-ECE3-6F52-C9EF28BEF5C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AD923F-529A-4B47-6127-41662789E9E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30E35B9-2B7A-ABBD-8577-F4162EDE2BEC}"/>
              </a:ext>
            </a:extLst>
          </p:cNvPr>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29399358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A677CF-45A9-0C91-2E7E-196E07A899D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9C33E1A-DF71-0481-BB30-B99B80F769D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751CECE-3BCF-AAB5-74BD-16FC5FA80DF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9D1D028-CBFE-7D60-91ED-EE646A3E1530}"/>
              </a:ext>
            </a:extLst>
          </p:cNvPr>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31285531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F1EB33-A97D-5BCA-5F88-081FB986824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16A267-1828-F510-CC8E-99F3112F4E4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F449DF1-8B83-F5AD-E2E1-EF231A80CB3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3872E91-15B1-0D71-791F-63318A84E325}"/>
              </a:ext>
            </a:extLst>
          </p:cNvPr>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9057713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BCD7F4-2E4D-DB5C-108F-F50B520E27C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79C29A-AF84-E004-8188-133570AFFAC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CFB5FF-0FF3-8655-5CBF-D1C0C958DEF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D35D144-F6AC-8D4D-2476-2D7B661D9C61}"/>
              </a:ext>
            </a:extLst>
          </p:cNvPr>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25148289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9D7B06-3522-D2C6-CCDA-B6AB371189D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7ACEE4-F854-B0FD-73A9-19C07D82272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73FC77-D56A-F98E-8FF8-3C3BBC74662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FD4A34B-E1BD-8584-65F5-0E670F9A10CE}"/>
              </a:ext>
            </a:extLst>
          </p:cNvPr>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21700829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DCDDA1-200C-A55C-095C-A00C1407C6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791C27-C38F-DB1A-7FF3-0105DF24FD6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70843A1-7F8C-7341-D2F6-35894680F06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496B1D3-B811-7765-C1A1-91C8FA28733C}"/>
              </a:ext>
            </a:extLst>
          </p:cNvPr>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22341286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013198-A913-EDEF-D997-213218FEA23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4AD50B-DE41-A417-0310-B7638A6A6AC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834BED1-9CAC-6E78-5999-27707B34AC4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CCBA2D1-4B56-1FBF-D394-FC6DFD874C38}"/>
              </a:ext>
            </a:extLst>
          </p:cNvPr>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5426284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65F64D-168D-44CB-CA8D-477ABBB5F0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411883-F96C-18DE-45C8-DAA01E025C2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EA43A37-D39E-F1B0-9866-7689AAAD985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010F4B6-412A-F8A1-7B01-D0A1CEACCF1F}"/>
              </a:ext>
            </a:extLst>
          </p:cNvPr>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23211924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EA7867-0726-CD87-C346-A58915269D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FF03CE-8334-C751-C024-4A5AA232E9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D8212F5-9043-40A5-2FBC-637AD5DC1AC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33232AA-13B0-7928-2421-65F13CA6B775}"/>
              </a:ext>
            </a:extLst>
          </p:cNvPr>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6921301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55CF54-2623-6F09-E535-80E2945891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061B387-326B-8982-C4CE-9008F47193F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302C56-F08A-3A8B-9267-D272C606229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F77F822-6226-1EE1-81EF-A75461D348A7}"/>
              </a:ext>
            </a:extLst>
          </p:cNvPr>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600147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EBBDE5-D90D-DF97-69F4-18D6E36B96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4771A74-68E4-980C-597B-B879444722F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A04D9E3-AC32-081A-C5F0-B6259AA99B1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8691F52-9C89-8F18-EBF7-942E6BC5EDBE}"/>
              </a:ext>
            </a:extLst>
          </p:cNvPr>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29156423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559569-78C9-1565-554A-D544BE3055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6780A9C-5B0C-D4FF-07EA-3EBDD8A37D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157FC2-40E5-BD9F-B72C-1C73D2AD348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2F28D44-E501-5EA4-1AD2-DE74BF3D7ECE}"/>
              </a:ext>
            </a:extLst>
          </p:cNvPr>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25185623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6A0F91-710D-7979-5A9A-13C05264F81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EDBD0F-6135-9189-DA26-5BF187CED06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1862D26-2E09-3798-D02C-4F2FFFD7CE8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1BDA7F6-B5F8-9140-FA92-123B5A5406EA}"/>
              </a:ext>
            </a:extLst>
          </p:cNvPr>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5932809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6B8D7E-9357-55D0-622D-AEE51E6F9E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6C57E55-B0D8-3478-C599-4657989ECC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5F9F750-8B5D-7C2C-7067-4AEE3748D0E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370993D-9A09-EF86-E45A-124B3E50BAC7}"/>
              </a:ext>
            </a:extLst>
          </p:cNvPr>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5470598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75FCAB-4E78-DD10-BC98-8137AF86E8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666AF1-36BC-CCC6-D246-0393E1ABD35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CA3955-669A-1798-3F67-73EEAE35FD7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9773E56-3DF3-4455-7A1E-42CFE2FA9783}"/>
              </a:ext>
            </a:extLst>
          </p:cNvPr>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21091301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72892F-F525-BE4A-67E4-4F6F2D5E4C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68ECA59-324B-6775-D451-B81ADD9C016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A7DAF34-B604-318D-599F-92134F13247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E3B13C1-1660-81AA-B147-B25F98C6BFCA}"/>
              </a:ext>
            </a:extLst>
          </p:cNvPr>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35018373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C29F1F-1AAA-F8EE-8998-85BA64A847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EC0A54-F9D4-F264-F1F5-B9DF1303E9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689791D-837C-D810-D96B-26531A58E48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3D59B86-6B8C-1067-8FB3-CCB469C18FBE}"/>
              </a:ext>
            </a:extLst>
          </p:cNvPr>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6371778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C6485B-9A3C-2DEE-5F0A-AD786191140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800378C-5536-BBA1-CA65-B798CC1C05E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9019F8C-E4AD-F415-DAF4-C6C801C05F4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4EB64C8-76F4-0819-3B6D-8AA9D1940283}"/>
              </a:ext>
            </a:extLst>
          </p:cNvPr>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22498342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318AF5-3E68-CAA3-588D-152FBB6154D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4DA022-41E1-EB2E-698A-5208E1AA41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246422-B6FB-5E25-FC4D-D554ACB4DCB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1E91404-70A9-449B-74AF-58B6AAD72C3C}"/>
              </a:ext>
            </a:extLst>
          </p:cNvPr>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30655059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7A487D-1A50-1D1A-6C47-8FFD573144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DDEC1E-D6C4-9FA4-477C-D21E3514BB0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D5EA70-8BAD-D551-DF82-A5597229142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82656BC-3716-7DB7-3EDD-EFD7F757AF19}"/>
              </a:ext>
            </a:extLst>
          </p:cNvPr>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37521039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65DBAF-1479-CC9C-DD2B-3636272447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5FDC0FC-164B-6CEE-D83E-3E9D2A2EC7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D5CD5F-FC63-776F-F5EE-E9688CA7345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ADED379-D2F9-CFB0-BFF6-FF5F39021149}"/>
              </a:ext>
            </a:extLst>
          </p:cNvPr>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3147505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6A7848-0237-99A4-3FE1-D1276830449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A4331C-8214-FED8-0E63-7CE17F628E3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835913-EEB7-1BD3-B8F4-B4E5FFB9FD9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BB905C2-C659-08E5-59E5-CD4DFBB55F56}"/>
              </a:ext>
            </a:extLst>
          </p:cNvPr>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36651550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F0A20E-FCBA-547B-608A-3D622EAC13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C09936-EC31-D34F-597F-0D81F1AE25C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F28141F-14FA-A52C-80B5-1DD7A79DDE3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71FEF3E-06CC-EB4E-3932-12D578B6FFF6}"/>
              </a:ext>
            </a:extLst>
          </p:cNvPr>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24616217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669E1C-76AD-299F-4674-B54A9A8084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7405407-942A-3276-937F-3D370EF0AF7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E581BD-2A7B-5FA0-F6C6-3F3FE7BA3F1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6461E24-BAC7-546C-DE83-2C24F1E4AB58}"/>
              </a:ext>
            </a:extLst>
          </p:cNvPr>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39363653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POSITIONLESS_MASTER">
    <p:spTree>
      <p:nvGrpSpPr>
        <p:cNvPr id="1" name=""/>
        <p:cNvGrpSpPr/>
        <p:nvPr/>
      </p:nvGrpSpPr>
      <p:grpSpPr>
        <a:xfrm>
          <a:off x="0" y="0"/>
          <a:ext cx="0" cy="0"/>
          <a:chOff x="0" y="0"/>
          <a:chExt cx="0" cy="0"/>
        </a:xfrm>
      </p:grpSpPr>
      <p:sp>
        <p:nvSpPr>
          <p:cNvPr id="2" name="Text 0"/>
          <p:cNvSpPr>
            <a:spLocks noGrp="1"/>
          </p:cNvSpPr>
          <p:nvPr>
            <p:ph type="title" idx="100" hasCustomPrompt="1"/>
          </p:nvPr>
        </p:nvSpPr>
        <p:spPr>
          <a:xfrm>
            <a:off x="0" y="0"/>
            <a:ext cx="9144000" cy="0"/>
          </a:xfrm>
          <a:prstGeom prst="rect">
            <a:avLst/>
          </a:prstGeom>
          <a:noFill/>
          <a:ln/>
        </p:spPr>
        <p:txBody>
          <a:bodyPr wrap="square" rtlCol="0"/>
          <a:lstStyle>
            <a:lvl1pPr marL="0" indent="0">
              <a:buNone/>
              <a:defRPr lang="en-US" dirty="0"/>
            </a:lvl1pPr>
          </a:lstStyle>
          <a:p>
            <a:pPr marL="0" indent="0">
              <a:buNone/>
            </a:pPr>
            <a:r>
              <a:rPr lang="en-US" dirty="0">
                <a:solidFill>
                  <a:srgbClr val="000000"/>
                </a:solidFill>
              </a:rPr>
              <a:t>Enter your title here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5.png"/><Relationship Id="rId7" Type="http://schemas.openxmlformats.org/officeDocument/2006/relationships/diagramLayout" Target="../diagrams/layout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Data" Target="../diagrams/data2.xml"/><Relationship Id="rId5" Type="http://schemas.openxmlformats.org/officeDocument/2006/relationships/image" Target="../media/image12.svg"/><Relationship Id="rId10" Type="http://schemas.microsoft.com/office/2007/relationships/diagramDrawing" Target="../diagrams/drawing2.xml"/><Relationship Id="rId4" Type="http://schemas.openxmlformats.org/officeDocument/2006/relationships/image" Target="../media/image11.png"/><Relationship Id="rId9" Type="http://schemas.openxmlformats.org/officeDocument/2006/relationships/diagramColors" Target="../diagrams/colors2.xml"/></Relationships>
</file>

<file path=ppt/slides/_rels/slide11.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5.png"/><Relationship Id="rId7" Type="http://schemas.openxmlformats.org/officeDocument/2006/relationships/diagramColors" Target="../diagrams/colors3.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2.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5.png"/><Relationship Id="rId7" Type="http://schemas.openxmlformats.org/officeDocument/2006/relationships/diagramColors" Target="../diagrams/colors4.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3.png"/><Relationship Id="rId7" Type="http://schemas.openxmlformats.org/officeDocument/2006/relationships/diagramColors" Target="../diagrams/colors5.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10" Type="http://schemas.openxmlformats.org/officeDocument/2006/relationships/image" Target="../media/image14.svg"/><Relationship Id="rId4" Type="http://schemas.openxmlformats.org/officeDocument/2006/relationships/diagramData" Target="../diagrams/data5.xml"/><Relationship Id="rId9" Type="http://schemas.openxmlformats.org/officeDocument/2006/relationships/image" Target="../media/image13.png"/></Relationships>
</file>

<file path=ppt/slides/_rels/slide15.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3.png"/><Relationship Id="rId7" Type="http://schemas.openxmlformats.org/officeDocument/2006/relationships/diagramColors" Target="../diagrams/colors6.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10" Type="http://schemas.openxmlformats.org/officeDocument/2006/relationships/image" Target="../media/image16.svg"/><Relationship Id="rId4" Type="http://schemas.openxmlformats.org/officeDocument/2006/relationships/diagramData" Target="../diagrams/data6.xml"/><Relationship Id="rId9" Type="http://schemas.openxmlformats.org/officeDocument/2006/relationships/image" Target="../media/image15.png"/></Relationships>
</file>

<file path=ppt/slides/_rels/slide16.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3.png"/><Relationship Id="rId7" Type="http://schemas.openxmlformats.org/officeDocument/2006/relationships/diagramColors" Target="../diagrams/colors7.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7.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3.png"/><Relationship Id="rId7" Type="http://schemas.openxmlformats.org/officeDocument/2006/relationships/diagramColors" Target="../diagrams/colors8.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 Id="rId9" Type="http://schemas.openxmlformats.org/officeDocument/2006/relationships/image" Target="../media/image17.png"/></Relationships>
</file>

<file path=ppt/slides/_rels/slide18.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3.png"/><Relationship Id="rId7" Type="http://schemas.openxmlformats.org/officeDocument/2006/relationships/diagramColors" Target="../diagrams/colors9.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19.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3.png"/><Relationship Id="rId7" Type="http://schemas.openxmlformats.org/officeDocument/2006/relationships/diagramColors" Target="../diagrams/colors10.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3.png"/><Relationship Id="rId7" Type="http://schemas.openxmlformats.org/officeDocument/2006/relationships/diagramColors" Target="../diagrams/colors11.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21.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image" Target="../media/image3.png"/><Relationship Id="rId7" Type="http://schemas.openxmlformats.org/officeDocument/2006/relationships/diagramColors" Target="../diagrams/colors12.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QuickStyle" Target="../diagrams/quickStyle12.xml"/><Relationship Id="rId5" Type="http://schemas.openxmlformats.org/officeDocument/2006/relationships/diagramLayout" Target="../diagrams/layout12.xml"/><Relationship Id="rId4" Type="http://schemas.openxmlformats.org/officeDocument/2006/relationships/diagramData" Target="../diagrams/data12.xml"/></Relationships>
</file>

<file path=ppt/slides/_rels/slide22.xml.rels><?xml version="1.0" encoding="UTF-8" standalone="yes"?>
<Relationships xmlns="http://schemas.openxmlformats.org/package/2006/relationships"><Relationship Id="rId8" Type="http://schemas.microsoft.com/office/2007/relationships/diagramDrawing" Target="../diagrams/drawing13.xml"/><Relationship Id="rId3" Type="http://schemas.openxmlformats.org/officeDocument/2006/relationships/image" Target="../media/image3.png"/><Relationship Id="rId7" Type="http://schemas.openxmlformats.org/officeDocument/2006/relationships/diagramColors" Target="../diagrams/colors13.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QuickStyle" Target="../diagrams/quickStyle13.xml"/><Relationship Id="rId5" Type="http://schemas.openxmlformats.org/officeDocument/2006/relationships/diagramLayout" Target="../diagrams/layout13.xml"/><Relationship Id="rId4" Type="http://schemas.openxmlformats.org/officeDocument/2006/relationships/diagramData" Target="../diagrams/data13.xml"/></Relationships>
</file>

<file path=ppt/slides/_rels/slide23.xml.rels><?xml version="1.0" encoding="UTF-8" standalone="yes"?>
<Relationships xmlns="http://schemas.openxmlformats.org/package/2006/relationships"><Relationship Id="rId8" Type="http://schemas.microsoft.com/office/2007/relationships/diagramDrawing" Target="../diagrams/drawing14.xml"/><Relationship Id="rId3" Type="http://schemas.openxmlformats.org/officeDocument/2006/relationships/image" Target="../media/image3.png"/><Relationship Id="rId7" Type="http://schemas.openxmlformats.org/officeDocument/2006/relationships/diagramColors" Target="../diagrams/colors14.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QuickStyle" Target="../diagrams/quickStyle14.xml"/><Relationship Id="rId5" Type="http://schemas.openxmlformats.org/officeDocument/2006/relationships/diagramLayout" Target="../diagrams/layout14.xml"/><Relationship Id="rId4" Type="http://schemas.openxmlformats.org/officeDocument/2006/relationships/diagramData" Target="../diagrams/data14.xml"/></Relationships>
</file>

<file path=ppt/slides/_rels/slide24.xml.rels><?xml version="1.0" encoding="UTF-8" standalone="yes"?>
<Relationships xmlns="http://schemas.openxmlformats.org/package/2006/relationships"><Relationship Id="rId8" Type="http://schemas.microsoft.com/office/2007/relationships/diagramDrawing" Target="../diagrams/drawing15.xml"/><Relationship Id="rId3" Type="http://schemas.openxmlformats.org/officeDocument/2006/relationships/image" Target="../media/image3.png"/><Relationship Id="rId7" Type="http://schemas.openxmlformats.org/officeDocument/2006/relationships/diagramColors" Target="../diagrams/colors15.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QuickStyle" Target="../diagrams/quickStyle15.xml"/><Relationship Id="rId5" Type="http://schemas.openxmlformats.org/officeDocument/2006/relationships/diagramLayout" Target="../diagrams/layout15.xml"/><Relationship Id="rId4" Type="http://schemas.openxmlformats.org/officeDocument/2006/relationships/diagramData" Target="../diagrams/data15.xml"/></Relationships>
</file>

<file path=ppt/slides/_rels/slide25.xml.rels><?xml version="1.0" encoding="UTF-8" standalone="yes"?>
<Relationships xmlns="http://schemas.openxmlformats.org/package/2006/relationships"><Relationship Id="rId8" Type="http://schemas.microsoft.com/office/2007/relationships/diagramDrawing" Target="../diagrams/drawing16.xml"/><Relationship Id="rId3" Type="http://schemas.openxmlformats.org/officeDocument/2006/relationships/image" Target="../media/image3.png"/><Relationship Id="rId7" Type="http://schemas.openxmlformats.org/officeDocument/2006/relationships/diagramColors" Target="../diagrams/colors16.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QuickStyle" Target="../diagrams/quickStyle16.xml"/><Relationship Id="rId5" Type="http://schemas.openxmlformats.org/officeDocument/2006/relationships/diagramLayout" Target="../diagrams/layout16.xml"/><Relationship Id="rId4" Type="http://schemas.openxmlformats.org/officeDocument/2006/relationships/diagramData" Target="../diagrams/data16.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s://pixabay.com/es/vectors/ai-generado-hombre-mujer-conectar-8123097/" TargetMode="External"/><Relationship Id="rId3" Type="http://schemas.openxmlformats.org/officeDocument/2006/relationships/hyperlink" Target="https://app.edcafe.ai/share/slidedeck/desarrollo-social-68cccb6bb9f9ed8ab15ba1e8" TargetMode="External"/><Relationship Id="rId7" Type="http://schemas.openxmlformats.org/officeDocument/2006/relationships/hyperlink" Target="https://pixabay.com/es/vectors/gente-dibujos-animados-presentaci%C3%B3n-8239000/"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s://pixabay.com/es/illustrations/como-como-bot%C3%B3n-de-facebook-pulgar-3033202/" TargetMode="External"/><Relationship Id="rId5" Type="http://schemas.openxmlformats.org/officeDocument/2006/relationships/hyperlink" Target="https://www.istockphoto.com/vector/group-team-network-line-icon-set-community-business-people-work-process-linear-gm1409063428-459739110?utm_source=pixabay&amp;utm_medium=affiliate&amp;utm_campaign=sponsored_illustration&amp;utm_content=srp_topbanner-popular_media&amp;utm_term=habilidades+sociales" TargetMode="External"/><Relationship Id="rId4" Type="http://schemas.openxmlformats.org/officeDocument/2006/relationships/hyperlink" Target="https://pixabay.com/es/illustrations/mujeres-hermandad-apoyo-amistad-791346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png"/><Relationship Id="rId7" Type="http://schemas.openxmlformats.org/officeDocument/2006/relationships/diagramColors" Target="../diagrams/colors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name="Slide 1">
    <p:bg>
      <p:bgPr>
        <a:solidFill>
          <a:srgbClr val="D8EEC0"/>
        </a:solidFill>
        <a:effectLst/>
      </p:bgPr>
    </p:bg>
    <p:spTree>
      <p:nvGrpSpPr>
        <p:cNvPr id="1" name=""/>
        <p:cNvGrpSpPr/>
        <p:nvPr/>
      </p:nvGrpSpPr>
      <p:grpSpPr>
        <a:xfrm>
          <a:off x="0" y="0"/>
          <a:ext cx="0" cy="0"/>
          <a:chOff x="0" y="0"/>
          <a:chExt cx="0" cy="0"/>
        </a:xfrm>
      </p:grpSpPr>
      <p:sp>
        <p:nvSpPr>
          <p:cNvPr id="3" name="Text 0"/>
          <p:cNvSpPr txBox="1">
            <a:spLocks noGrp="1"/>
          </p:cNvSpPr>
          <p:nvPr>
            <p:ph type="title" idx="100" hasCustomPrompt="1"/>
          </p:nvPr>
        </p:nvSpPr>
        <p:spPr>
          <a:xfrm>
            <a:off x="2241665" y="372139"/>
            <a:ext cx="7708671" cy="5303095"/>
          </a:xfrm>
          <a:prstGeom prst="rect">
            <a:avLst/>
          </a:prstGeom>
          <a:solidFill>
            <a:schemeClr val="accent6">
              <a:lumMod val="40000"/>
              <a:lumOff val="60000"/>
            </a:schemeClr>
          </a:solidFill>
          <a:ln/>
        </p:spPr>
        <p:txBody>
          <a:bodyPr wrap="square" lIns="0" tIns="0" rIns="0" bIns="0" rtlCol="0">
            <a:normAutofit fontScale="90000"/>
          </a:bodyPr>
          <a:lstStyle/>
          <a:p>
            <a:br>
              <a:rPr lang="en-US" sz="2200" b="1" dirty="0">
                <a:solidFill>
                  <a:srgbClr val="222DAC"/>
                </a:solidFill>
              </a:rPr>
            </a:br>
            <a:r>
              <a:rPr lang="en-US" sz="2200" b="1" dirty="0">
                <a:solidFill>
                  <a:schemeClr val="accent6">
                    <a:lumMod val="50000"/>
                  </a:schemeClr>
                </a:solidFill>
              </a:rPr>
              <a:t>UNIVERSIDAD AUTONOMA DEL ESTADO DE MÉXICO</a:t>
            </a:r>
            <a:br>
              <a:rPr lang="en-US" sz="2200" b="1" dirty="0">
                <a:solidFill>
                  <a:schemeClr val="accent6">
                    <a:lumMod val="50000"/>
                  </a:schemeClr>
                </a:solidFill>
              </a:rPr>
            </a:br>
            <a:br>
              <a:rPr lang="en-US" sz="2200" b="1" dirty="0">
                <a:solidFill>
                  <a:schemeClr val="accent6">
                    <a:lumMod val="50000"/>
                  </a:schemeClr>
                </a:solidFill>
              </a:rPr>
            </a:br>
            <a:r>
              <a:rPr lang="en-US" sz="2200" b="1" dirty="0">
                <a:solidFill>
                  <a:schemeClr val="accent6">
                    <a:lumMod val="50000"/>
                  </a:schemeClr>
                </a:solidFill>
              </a:rPr>
              <a:t>PLANTEL NEZAHUALCÓYOTL DE LA ESCUELA PREPARATORIA</a:t>
            </a:r>
            <a:br>
              <a:rPr lang="en-US" sz="2200" b="1" dirty="0">
                <a:solidFill>
                  <a:schemeClr val="accent6">
                    <a:lumMod val="50000"/>
                  </a:schemeClr>
                </a:solidFill>
              </a:rPr>
            </a:br>
            <a:br>
              <a:rPr lang="en-US" sz="2200" b="1" dirty="0">
                <a:solidFill>
                  <a:schemeClr val="accent6">
                    <a:lumMod val="50000"/>
                  </a:schemeClr>
                </a:solidFill>
              </a:rPr>
            </a:br>
            <a:br>
              <a:rPr lang="en-US" sz="2200" b="1" dirty="0">
                <a:solidFill>
                  <a:schemeClr val="accent6">
                    <a:lumMod val="50000"/>
                  </a:schemeClr>
                </a:solidFill>
              </a:rPr>
            </a:br>
            <a:r>
              <a:rPr lang="en-US" sz="2200" b="1" dirty="0">
                <a:solidFill>
                  <a:schemeClr val="accent6">
                    <a:lumMod val="50000"/>
                  </a:schemeClr>
                </a:solidFill>
                <a:effectLst>
                  <a:outerShdw blurRad="38100" dist="38100" dir="2700000" algn="tl">
                    <a:srgbClr val="000000">
                      <a:alpha val="43137"/>
                    </a:srgbClr>
                  </a:outerShdw>
                </a:effectLst>
              </a:rPr>
              <a:t>ASIGNATURA: DESARROLLO SOCIAL</a:t>
            </a:r>
            <a:br>
              <a:rPr lang="en-US" sz="2200" b="1" dirty="0">
                <a:solidFill>
                  <a:schemeClr val="accent6">
                    <a:lumMod val="50000"/>
                  </a:schemeClr>
                </a:solidFill>
                <a:effectLst>
                  <a:outerShdw blurRad="38100" dist="38100" dir="2700000" algn="tl">
                    <a:srgbClr val="000000">
                      <a:alpha val="43137"/>
                    </a:srgbClr>
                  </a:outerShdw>
                </a:effectLst>
              </a:rPr>
            </a:br>
            <a:r>
              <a:rPr lang="en-US" sz="2200" b="1" dirty="0">
                <a:solidFill>
                  <a:schemeClr val="accent6">
                    <a:lumMod val="50000"/>
                  </a:schemeClr>
                </a:solidFill>
                <a:effectLst>
                  <a:outerShdw blurRad="38100" dist="38100" dir="2700000" algn="tl">
                    <a:srgbClr val="000000">
                      <a:alpha val="43137"/>
                    </a:srgbClr>
                  </a:outerShdw>
                </a:effectLst>
              </a:rPr>
              <a:t>TERCER SEMESTRE</a:t>
            </a:r>
            <a:br>
              <a:rPr lang="en-US" sz="2200" b="1" dirty="0">
                <a:solidFill>
                  <a:schemeClr val="accent6">
                    <a:lumMod val="50000"/>
                  </a:schemeClr>
                </a:solidFill>
                <a:effectLst>
                  <a:outerShdw blurRad="38100" dist="38100" dir="2700000" algn="tl">
                    <a:srgbClr val="000000">
                      <a:alpha val="43137"/>
                    </a:srgbClr>
                  </a:outerShdw>
                </a:effectLst>
              </a:rPr>
            </a:br>
            <a:br>
              <a:rPr lang="en-US" sz="2200" b="1" dirty="0">
                <a:solidFill>
                  <a:schemeClr val="accent6">
                    <a:lumMod val="50000"/>
                  </a:schemeClr>
                </a:solidFill>
                <a:effectLst>
                  <a:outerShdw blurRad="38100" dist="38100" dir="2700000" algn="tl">
                    <a:srgbClr val="000000">
                      <a:alpha val="43137"/>
                    </a:srgbClr>
                  </a:outerShdw>
                </a:effectLst>
              </a:rPr>
            </a:br>
            <a:r>
              <a:rPr lang="en-US" sz="2200" b="1" dirty="0">
                <a:solidFill>
                  <a:schemeClr val="accent6">
                    <a:lumMod val="50000"/>
                  </a:schemeClr>
                </a:solidFill>
                <a:effectLst>
                  <a:outerShdw blurRad="38100" dist="38100" dir="2700000" algn="tl">
                    <a:srgbClr val="000000">
                      <a:alpha val="43137"/>
                    </a:srgbClr>
                  </a:outerShdw>
                </a:effectLst>
              </a:rPr>
              <a:t>CURRICULUM DEL BACHILLERATO UNIVERSITARIO 2024</a:t>
            </a:r>
            <a:br>
              <a:rPr lang="en-US" sz="2200" b="1" dirty="0">
                <a:solidFill>
                  <a:schemeClr val="accent6">
                    <a:lumMod val="50000"/>
                  </a:schemeClr>
                </a:solidFill>
              </a:rPr>
            </a:br>
            <a:br>
              <a:rPr lang="en-US" sz="2200" b="1" dirty="0">
                <a:solidFill>
                  <a:schemeClr val="accent6">
                    <a:lumMod val="50000"/>
                  </a:schemeClr>
                </a:solidFill>
              </a:rPr>
            </a:br>
            <a:r>
              <a:rPr lang="es-MX" sz="2200" b="1" dirty="0">
                <a:solidFill>
                  <a:schemeClr val="accent6">
                    <a:lumMod val="50000"/>
                  </a:schemeClr>
                </a:solidFill>
                <a:effectLst>
                  <a:outerShdw blurRad="38100" dist="38100" dir="2700000" algn="tl">
                    <a:srgbClr val="000000">
                      <a:alpha val="43137"/>
                    </a:srgbClr>
                  </a:outerShdw>
                </a:effectLst>
              </a:rPr>
              <a:t>Módulo II. Desarrollando habilidades sociales</a:t>
            </a:r>
            <a:br>
              <a:rPr lang="en-US" sz="2200" b="1" dirty="0">
                <a:solidFill>
                  <a:schemeClr val="accent6">
                    <a:lumMod val="50000"/>
                  </a:schemeClr>
                </a:solidFill>
              </a:rPr>
            </a:br>
            <a:r>
              <a:rPr lang="en-US" sz="2200" b="1" dirty="0">
                <a:solidFill>
                  <a:schemeClr val="accent6">
                    <a:lumMod val="50000"/>
                  </a:schemeClr>
                </a:solidFill>
              </a:rPr>
              <a:t>  										</a:t>
            </a:r>
            <a:br>
              <a:rPr lang="en-US" sz="2200" b="1" dirty="0">
                <a:solidFill>
                  <a:schemeClr val="accent6">
                    <a:lumMod val="50000"/>
                  </a:schemeClr>
                </a:solidFill>
              </a:rPr>
            </a:br>
            <a:r>
              <a:rPr lang="en-US" sz="2200" b="1" dirty="0">
                <a:solidFill>
                  <a:schemeClr val="accent6">
                    <a:lumMod val="50000"/>
                  </a:schemeClr>
                </a:solidFill>
                <a:effectLst>
                  <a:outerShdw blurRad="38100" dist="38100" dir="2700000" algn="tl">
                    <a:srgbClr val="000000">
                      <a:alpha val="43137"/>
                    </a:srgbClr>
                  </a:outerShdw>
                </a:effectLst>
              </a:rPr>
              <a:t>DOCENTE: LAURA ESPINOZA AVILA</a:t>
            </a:r>
            <a:br>
              <a:rPr lang="en-US" sz="2200" b="1" dirty="0">
                <a:solidFill>
                  <a:schemeClr val="accent6">
                    <a:lumMod val="50000"/>
                  </a:schemeClr>
                </a:solidFill>
              </a:rPr>
            </a:br>
            <a:r>
              <a:rPr lang="en-US" sz="2200" b="1" dirty="0">
                <a:solidFill>
                  <a:schemeClr val="accent6">
                    <a:lumMod val="50000"/>
                  </a:schemeClr>
                </a:solidFill>
              </a:rPr>
              <a:t>Agosto 2025B</a:t>
            </a:r>
            <a:endParaRPr lang="en-US" sz="2200" dirty="0">
              <a:solidFill>
                <a:schemeClr val="accent6">
                  <a:lumMod val="50000"/>
                </a:schemeClr>
              </a:solidFill>
            </a:endParaRPr>
          </a:p>
        </p:txBody>
      </p:sp>
      <p:sp>
        <p:nvSpPr>
          <p:cNvPr id="4" name="Text 1"/>
          <p:cNvSpPr txBox="1"/>
          <p:nvPr/>
        </p:nvSpPr>
        <p:spPr>
          <a:xfrm>
            <a:off x="1070331" y="4439093"/>
            <a:ext cx="10668000" cy="825500"/>
          </a:xfrm>
          <a:prstGeom prst="rect">
            <a:avLst/>
          </a:prstGeom>
          <a:noFill/>
          <a:ln/>
        </p:spPr>
        <p:txBody>
          <a:bodyPr wrap="square" lIns="0" tIns="0" rIns="0" bIns="0" rtlCol="0" anchor="t">
            <a:normAutofit fontScale="55000" lnSpcReduction="20000"/>
          </a:bodyPr>
          <a:lstStyle/>
          <a:p>
            <a:pPr marL="0" indent="0" algn="ctr">
              <a:buNone/>
            </a:pPr>
            <a:r>
              <a:rPr lang="en-US" sz="3600" dirty="0">
                <a:solidFill>
                  <a:srgbClr val="222DAC"/>
                </a:solidFill>
              </a:rPr>
              <a:t>
</a:t>
            </a:r>
            <a:endParaRPr lang="en-US" sz="3600" dirty="0"/>
          </a:p>
        </p:txBody>
      </p:sp>
      <p:pic>
        <p:nvPicPr>
          <p:cNvPr id="5" name="Imagen 4">
            <a:extLst>
              <a:ext uri="{FF2B5EF4-FFF2-40B4-BE49-F238E27FC236}">
                <a16:creationId xmlns:a16="http://schemas.microsoft.com/office/drawing/2014/main" id="{FB5AD156-A6F4-E55C-4434-F6ACE58294AC}"/>
              </a:ext>
            </a:extLst>
          </p:cNvPr>
          <p:cNvPicPr>
            <a:picLocks noChangeAspect="1"/>
          </p:cNvPicPr>
          <p:nvPr/>
        </p:nvPicPr>
        <p:blipFill>
          <a:blip r:embed="rId3"/>
          <a:stretch>
            <a:fillRect/>
          </a:stretch>
        </p:blipFill>
        <p:spPr>
          <a:xfrm>
            <a:off x="14177" y="-8158"/>
            <a:ext cx="1511378" cy="1397072"/>
          </a:xfrm>
          <a:prstGeom prst="rect">
            <a:avLst/>
          </a:prstGeom>
        </p:spPr>
      </p:pic>
      <p:pic>
        <p:nvPicPr>
          <p:cNvPr id="12" name="Imagen 11">
            <a:extLst>
              <a:ext uri="{FF2B5EF4-FFF2-40B4-BE49-F238E27FC236}">
                <a16:creationId xmlns:a16="http://schemas.microsoft.com/office/drawing/2014/main" id="{7610CE6F-2794-4950-AC4B-23A858E88670}"/>
              </a:ext>
            </a:extLst>
          </p:cNvPr>
          <p:cNvPicPr>
            <a:picLocks noChangeAspect="1"/>
          </p:cNvPicPr>
          <p:nvPr/>
        </p:nvPicPr>
        <p:blipFill>
          <a:blip r:embed="rId4"/>
          <a:stretch>
            <a:fillRect/>
          </a:stretch>
        </p:blipFill>
        <p:spPr>
          <a:xfrm>
            <a:off x="10492618" y="1"/>
            <a:ext cx="1685205" cy="1388914"/>
          </a:xfrm>
          <a:prstGeom prst="rect">
            <a:avLst/>
          </a:prstGeom>
        </p:spPr>
      </p:pic>
      <p:pic>
        <p:nvPicPr>
          <p:cNvPr id="2" name="Imagen 1">
            <a:extLst>
              <a:ext uri="{FF2B5EF4-FFF2-40B4-BE49-F238E27FC236}">
                <a16:creationId xmlns:a16="http://schemas.microsoft.com/office/drawing/2014/main" id="{7C579965-48E0-B50D-4884-5AABC0D6C89D}"/>
              </a:ext>
            </a:extLst>
          </p:cNvPr>
          <p:cNvPicPr>
            <a:picLocks noChangeAspect="1"/>
          </p:cNvPicPr>
          <p:nvPr/>
        </p:nvPicPr>
        <p:blipFill>
          <a:blip r:embed="rId5"/>
          <a:stretch>
            <a:fillRect/>
          </a:stretch>
        </p:blipFill>
        <p:spPr>
          <a:xfrm>
            <a:off x="4837130" y="5802537"/>
            <a:ext cx="2517739" cy="1059366"/>
          </a:xfrm>
          <a:prstGeom prst="rect">
            <a:avLst/>
          </a:prstGeom>
        </p:spPr>
      </p:pic>
      <p:pic>
        <p:nvPicPr>
          <p:cNvPr id="6" name="Imagen 5">
            <a:extLst>
              <a:ext uri="{FF2B5EF4-FFF2-40B4-BE49-F238E27FC236}">
                <a16:creationId xmlns:a16="http://schemas.microsoft.com/office/drawing/2014/main" id="{FF94B633-E579-754C-5BB6-6D4CE8D885A9}"/>
              </a:ext>
            </a:extLst>
          </p:cNvPr>
          <p:cNvPicPr>
            <a:picLocks noChangeAspect="1"/>
          </p:cNvPicPr>
          <p:nvPr/>
        </p:nvPicPr>
        <p:blipFill>
          <a:blip r:embed="rId5"/>
          <a:stretch>
            <a:fillRect/>
          </a:stretch>
        </p:blipFill>
        <p:spPr>
          <a:xfrm rot="16200000">
            <a:off x="10392483" y="2841782"/>
            <a:ext cx="2517739" cy="1059366"/>
          </a:xfrm>
          <a:prstGeom prst="rect">
            <a:avLst/>
          </a:prstGeom>
        </p:spPr>
      </p:pic>
      <p:pic>
        <p:nvPicPr>
          <p:cNvPr id="7" name="Imagen 6">
            <a:extLst>
              <a:ext uri="{FF2B5EF4-FFF2-40B4-BE49-F238E27FC236}">
                <a16:creationId xmlns:a16="http://schemas.microsoft.com/office/drawing/2014/main" id="{843CAA38-CF91-57E2-79CF-14884DCBFCF4}"/>
              </a:ext>
            </a:extLst>
          </p:cNvPr>
          <p:cNvPicPr>
            <a:picLocks noChangeAspect="1"/>
          </p:cNvPicPr>
          <p:nvPr/>
        </p:nvPicPr>
        <p:blipFill>
          <a:blip r:embed="rId5"/>
          <a:stretch>
            <a:fillRect/>
          </a:stretch>
        </p:blipFill>
        <p:spPr>
          <a:xfrm rot="5400000">
            <a:off x="-732092" y="2841782"/>
            <a:ext cx="2517739" cy="105936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E4F353-F9D7-7C73-EE4C-DFE18DD647C3}"/>
            </a:ext>
          </a:extLst>
        </p:cNvPr>
        <p:cNvGrpSpPr/>
        <p:nvPr/>
      </p:nvGrpSpPr>
      <p:grpSpPr>
        <a:xfrm>
          <a:off x="0" y="0"/>
          <a:ext cx="0" cy="0"/>
          <a:chOff x="0" y="0"/>
          <a:chExt cx="0" cy="0"/>
        </a:xfrm>
      </p:grpSpPr>
      <p:pic>
        <p:nvPicPr>
          <p:cNvPr id="7" name="Imagen 6">
            <a:extLst>
              <a:ext uri="{FF2B5EF4-FFF2-40B4-BE49-F238E27FC236}">
                <a16:creationId xmlns:a16="http://schemas.microsoft.com/office/drawing/2014/main" id="{C4B3250F-1246-EFBC-439A-E99905781A3B}"/>
              </a:ext>
            </a:extLst>
          </p:cNvPr>
          <p:cNvPicPr>
            <a:picLocks noChangeAspect="1"/>
          </p:cNvPicPr>
          <p:nvPr/>
        </p:nvPicPr>
        <p:blipFill>
          <a:blip r:embed="rId3"/>
          <a:stretch>
            <a:fillRect/>
          </a:stretch>
        </p:blipFill>
        <p:spPr>
          <a:xfrm rot="5400000">
            <a:off x="-109012" y="5071305"/>
            <a:ext cx="1858172" cy="1640147"/>
          </a:xfrm>
          <a:prstGeom prst="rect">
            <a:avLst/>
          </a:prstGeom>
        </p:spPr>
      </p:pic>
      <p:pic>
        <p:nvPicPr>
          <p:cNvPr id="8" name="Imagen 7">
            <a:extLst>
              <a:ext uri="{FF2B5EF4-FFF2-40B4-BE49-F238E27FC236}">
                <a16:creationId xmlns:a16="http://schemas.microsoft.com/office/drawing/2014/main" id="{963CCB22-9591-1AD5-E6B2-6C4735B4B88B}"/>
              </a:ext>
            </a:extLst>
          </p:cNvPr>
          <p:cNvPicPr>
            <a:picLocks noChangeAspect="1"/>
          </p:cNvPicPr>
          <p:nvPr/>
        </p:nvPicPr>
        <p:blipFill>
          <a:blip r:embed="rId3"/>
          <a:stretch>
            <a:fillRect/>
          </a:stretch>
        </p:blipFill>
        <p:spPr>
          <a:xfrm>
            <a:off x="10333828" y="5217853"/>
            <a:ext cx="1858172" cy="1640147"/>
          </a:xfrm>
          <a:prstGeom prst="rect">
            <a:avLst/>
          </a:prstGeom>
        </p:spPr>
      </p:pic>
      <p:pic>
        <p:nvPicPr>
          <p:cNvPr id="4" name="Gráfico 3" descr="Hombre soldado contorno">
            <a:extLst>
              <a:ext uri="{FF2B5EF4-FFF2-40B4-BE49-F238E27FC236}">
                <a16:creationId xmlns:a16="http://schemas.microsoft.com/office/drawing/2014/main" id="{62BA6340-19E7-23B7-3D85-76D3D1B74EC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914707" y="3771739"/>
            <a:ext cx="914400" cy="914400"/>
          </a:xfrm>
          <a:prstGeom prst="rect">
            <a:avLst/>
          </a:prstGeom>
        </p:spPr>
      </p:pic>
      <p:graphicFrame>
        <p:nvGraphicFramePr>
          <p:cNvPr id="2" name="Diagrama 1">
            <a:extLst>
              <a:ext uri="{FF2B5EF4-FFF2-40B4-BE49-F238E27FC236}">
                <a16:creationId xmlns:a16="http://schemas.microsoft.com/office/drawing/2014/main" id="{A688A644-C929-E9FF-EBAE-0C0C33F78BB1}"/>
              </a:ext>
            </a:extLst>
          </p:cNvPr>
          <p:cNvGraphicFramePr/>
          <p:nvPr>
            <p:extLst>
              <p:ext uri="{D42A27DB-BD31-4B8C-83A1-F6EECF244321}">
                <p14:modId xmlns:p14="http://schemas.microsoft.com/office/powerpoint/2010/main" val="3248729405"/>
              </p:ext>
            </p:extLst>
          </p:nvPr>
        </p:nvGraphicFramePr>
        <p:xfrm>
          <a:off x="1702658" y="361506"/>
          <a:ext cx="8568660" cy="578745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5085559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2116372-2696-F3FD-47CE-FFD1F17A55A1}"/>
            </a:ext>
          </a:extLst>
        </p:cNvPr>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6B92FAF7-0AD3-4B47-9111-D0E9CD79E2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D6A77139-BADB-4B2C-BD41-B67A4D37D75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55526" y="2227167"/>
            <a:ext cx="4336168" cy="4630834"/>
            <a:chOff x="7855526" y="2145638"/>
            <a:chExt cx="4336168" cy="4630834"/>
          </a:xfr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p:grpSpPr>
        <p:sp useBgFill="1">
          <p:nvSpPr>
            <p:cNvPr id="16" name="Freeform: Shape 15">
              <a:extLst>
                <a:ext uri="{FF2B5EF4-FFF2-40B4-BE49-F238E27FC236}">
                  <a16:creationId xmlns:a16="http://schemas.microsoft.com/office/drawing/2014/main" id="{DAC7B25D-E1A6-459A-B45A-1912B0CD95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75903" y="2463723"/>
              <a:ext cx="4315791" cy="4312749"/>
            </a:xfrm>
            <a:custGeom>
              <a:avLst/>
              <a:gdLst>
                <a:gd name="connsiteX0" fmla="*/ 2987009 w 4315791"/>
                <a:gd name="connsiteY0" fmla="*/ 0 h 4312749"/>
                <a:gd name="connsiteX1" fmla="*/ 4136908 w 4315791"/>
                <a:gd name="connsiteY1" fmla="*/ 333995 h 4312749"/>
                <a:gd name="connsiteX2" fmla="*/ 4315791 w 4315791"/>
                <a:gd name="connsiteY2" fmla="*/ 445229 h 4312749"/>
                <a:gd name="connsiteX3" fmla="*/ 4315791 w 4315791"/>
                <a:gd name="connsiteY3" fmla="*/ 1208150 h 4312749"/>
                <a:gd name="connsiteX4" fmla="*/ 4145996 w 4315791"/>
                <a:gd name="connsiteY4" fmla="*/ 1085198 h 4312749"/>
                <a:gd name="connsiteX5" fmla="*/ 3631470 w 4315791"/>
                <a:gd name="connsiteY5" fmla="*/ 767158 h 4312749"/>
                <a:gd name="connsiteX6" fmla="*/ 2987009 w 4315791"/>
                <a:gd name="connsiteY6" fmla="*/ 611504 h 4312749"/>
                <a:gd name="connsiteX7" fmla="*/ 1985110 w 4315791"/>
                <a:gd name="connsiteY7" fmla="*/ 855943 h 4312749"/>
                <a:gd name="connsiteX8" fmla="*/ 1223061 w 4315791"/>
                <a:gd name="connsiteY8" fmla="*/ 1585590 h 4312749"/>
                <a:gd name="connsiteX9" fmla="*/ 1023311 w 4315791"/>
                <a:gd name="connsiteY9" fmla="*/ 1849089 h 4312749"/>
                <a:gd name="connsiteX10" fmla="*/ 652067 w 4315791"/>
                <a:gd name="connsiteY10" fmla="*/ 2610233 h 4312749"/>
                <a:gd name="connsiteX11" fmla="*/ 876921 w 4315791"/>
                <a:gd name="connsiteY11" fmla="*/ 3447930 h 4312749"/>
                <a:gd name="connsiteX12" fmla="*/ 1504428 w 4315791"/>
                <a:gd name="connsiteY12" fmla="*/ 4177169 h 4312749"/>
                <a:gd name="connsiteX13" fmla="*/ 1689053 w 4315791"/>
                <a:gd name="connsiteY13" fmla="*/ 4312749 h 4312749"/>
                <a:gd name="connsiteX14" fmla="*/ 729636 w 4315791"/>
                <a:gd name="connsiteY14" fmla="*/ 4312749 h 4312749"/>
                <a:gd name="connsiteX15" fmla="*/ 638463 w 4315791"/>
                <a:gd name="connsiteY15" fmla="*/ 4216521 h 4312749"/>
                <a:gd name="connsiteX16" fmla="*/ 0 w 4315791"/>
                <a:gd name="connsiteY16" fmla="*/ 2610335 h 4312749"/>
                <a:gd name="connsiteX17" fmla="*/ 683474 w 4315791"/>
                <a:gd name="connsiteY17" fmla="*/ 1242376 h 4312749"/>
                <a:gd name="connsiteX18" fmla="*/ 2987009 w 4315791"/>
                <a:gd name="connsiteY18" fmla="*/ 0 h 4312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315791" h="4312749">
                  <a:moveTo>
                    <a:pt x="2987009" y="0"/>
                  </a:moveTo>
                  <a:cubicBezTo>
                    <a:pt x="3434423" y="0"/>
                    <a:pt x="3798884" y="137413"/>
                    <a:pt x="4136908" y="333995"/>
                  </a:cubicBezTo>
                  <a:lnTo>
                    <a:pt x="4315791" y="445229"/>
                  </a:lnTo>
                  <a:lnTo>
                    <a:pt x="4315791" y="1208150"/>
                  </a:lnTo>
                  <a:lnTo>
                    <a:pt x="4145996" y="1085198"/>
                  </a:lnTo>
                  <a:cubicBezTo>
                    <a:pt x="3968282" y="958859"/>
                    <a:pt x="3800518" y="848961"/>
                    <a:pt x="3631470" y="767158"/>
                  </a:cubicBezTo>
                  <a:cubicBezTo>
                    <a:pt x="3411941" y="660943"/>
                    <a:pt x="3207191" y="611504"/>
                    <a:pt x="2987009" y="611504"/>
                  </a:cubicBezTo>
                  <a:cubicBezTo>
                    <a:pt x="2599030" y="611504"/>
                    <a:pt x="2271258" y="691421"/>
                    <a:pt x="1985110" y="855943"/>
                  </a:cubicBezTo>
                  <a:cubicBezTo>
                    <a:pt x="1715153" y="1011087"/>
                    <a:pt x="1465955" y="1249819"/>
                    <a:pt x="1223061" y="1585590"/>
                  </a:cubicBezTo>
                  <a:cubicBezTo>
                    <a:pt x="1154375" y="1680490"/>
                    <a:pt x="1087756" y="1766217"/>
                    <a:pt x="1023311" y="1849089"/>
                  </a:cubicBezTo>
                  <a:cubicBezTo>
                    <a:pt x="765853" y="2180172"/>
                    <a:pt x="652067" y="2338069"/>
                    <a:pt x="652067" y="2610233"/>
                  </a:cubicBezTo>
                  <a:cubicBezTo>
                    <a:pt x="652067" y="2895038"/>
                    <a:pt x="727707" y="3176887"/>
                    <a:pt x="876921" y="3447930"/>
                  </a:cubicBezTo>
                  <a:cubicBezTo>
                    <a:pt x="1022224" y="3711838"/>
                    <a:pt x="1239145" y="3964023"/>
                    <a:pt x="1504428" y="4177169"/>
                  </a:cubicBezTo>
                  <a:lnTo>
                    <a:pt x="1689053" y="4312749"/>
                  </a:lnTo>
                  <a:lnTo>
                    <a:pt x="729636" y="4312749"/>
                  </a:lnTo>
                  <a:lnTo>
                    <a:pt x="638463" y="4216521"/>
                  </a:lnTo>
                  <a:cubicBezTo>
                    <a:pt x="243716" y="3758034"/>
                    <a:pt x="0" y="3205314"/>
                    <a:pt x="0" y="2610335"/>
                  </a:cubicBezTo>
                  <a:cubicBezTo>
                    <a:pt x="0" y="2015344"/>
                    <a:pt x="351790" y="1700877"/>
                    <a:pt x="683474" y="1242376"/>
                  </a:cubicBezTo>
                  <a:cubicBezTo>
                    <a:pt x="1236211" y="478174"/>
                    <a:pt x="1925445" y="0"/>
                    <a:pt x="2987009"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17" name="Freeform: Shape 16">
              <a:extLst>
                <a:ext uri="{FF2B5EF4-FFF2-40B4-BE49-F238E27FC236}">
                  <a16:creationId xmlns:a16="http://schemas.microsoft.com/office/drawing/2014/main" id="{920A7C7E-00F6-490C-A8E7-5167EA6A4B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75903" y="2463723"/>
              <a:ext cx="4315791" cy="4312749"/>
            </a:xfrm>
            <a:custGeom>
              <a:avLst/>
              <a:gdLst>
                <a:gd name="connsiteX0" fmla="*/ 2987009 w 4315791"/>
                <a:gd name="connsiteY0" fmla="*/ 0 h 4312749"/>
                <a:gd name="connsiteX1" fmla="*/ 4136908 w 4315791"/>
                <a:gd name="connsiteY1" fmla="*/ 333995 h 4312749"/>
                <a:gd name="connsiteX2" fmla="*/ 4315791 w 4315791"/>
                <a:gd name="connsiteY2" fmla="*/ 445229 h 4312749"/>
                <a:gd name="connsiteX3" fmla="*/ 4315791 w 4315791"/>
                <a:gd name="connsiteY3" fmla="*/ 1079495 h 4312749"/>
                <a:gd name="connsiteX4" fmla="*/ 4206793 w 4315791"/>
                <a:gd name="connsiteY4" fmla="*/ 1000737 h 4312749"/>
                <a:gd name="connsiteX5" fmla="*/ 2987119 w 4315791"/>
                <a:gd name="connsiteY5" fmla="*/ 509571 h 4312749"/>
                <a:gd name="connsiteX6" fmla="*/ 1133184 w 4315791"/>
                <a:gd name="connsiteY6" fmla="*/ 1528405 h 4312749"/>
                <a:gd name="connsiteX7" fmla="*/ 935607 w 4315791"/>
                <a:gd name="connsiteY7" fmla="*/ 1789050 h 4312749"/>
                <a:gd name="connsiteX8" fmla="*/ 543498 w 4315791"/>
                <a:gd name="connsiteY8" fmla="*/ 2610233 h 4312749"/>
                <a:gd name="connsiteX9" fmla="*/ 780416 w 4315791"/>
                <a:gd name="connsiteY9" fmla="*/ 3494616 h 4312749"/>
                <a:gd name="connsiteX10" fmla="*/ 1433786 w 4315791"/>
                <a:gd name="connsiteY10" fmla="*/ 4254537 h 4312749"/>
                <a:gd name="connsiteX11" fmla="*/ 1513041 w 4315791"/>
                <a:gd name="connsiteY11" fmla="*/ 4312749 h 4312749"/>
                <a:gd name="connsiteX12" fmla="*/ 729636 w 4315791"/>
                <a:gd name="connsiteY12" fmla="*/ 4312749 h 4312749"/>
                <a:gd name="connsiteX13" fmla="*/ 638463 w 4315791"/>
                <a:gd name="connsiteY13" fmla="*/ 4216521 h 4312749"/>
                <a:gd name="connsiteX14" fmla="*/ 0 w 4315791"/>
                <a:gd name="connsiteY14" fmla="*/ 2610335 h 4312749"/>
                <a:gd name="connsiteX15" fmla="*/ 683474 w 4315791"/>
                <a:gd name="connsiteY15" fmla="*/ 1242376 h 4312749"/>
                <a:gd name="connsiteX16" fmla="*/ 2987009 w 4315791"/>
                <a:gd name="connsiteY16" fmla="*/ 0 h 4312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15791" h="4312749">
                  <a:moveTo>
                    <a:pt x="2987009" y="0"/>
                  </a:moveTo>
                  <a:cubicBezTo>
                    <a:pt x="3434423" y="0"/>
                    <a:pt x="3798884" y="137413"/>
                    <a:pt x="4136908" y="333995"/>
                  </a:cubicBezTo>
                  <a:lnTo>
                    <a:pt x="4315791" y="445229"/>
                  </a:lnTo>
                  <a:lnTo>
                    <a:pt x="4315791" y="1079495"/>
                  </a:lnTo>
                  <a:lnTo>
                    <a:pt x="4206793" y="1000737"/>
                  </a:lnTo>
                  <a:cubicBezTo>
                    <a:pt x="3781561" y="699607"/>
                    <a:pt x="3436718" y="509571"/>
                    <a:pt x="2987119" y="509571"/>
                  </a:cubicBezTo>
                  <a:cubicBezTo>
                    <a:pt x="2204204" y="509571"/>
                    <a:pt x="1649730" y="814251"/>
                    <a:pt x="1133184" y="1528405"/>
                  </a:cubicBezTo>
                  <a:cubicBezTo>
                    <a:pt x="1065585" y="1621878"/>
                    <a:pt x="999510" y="1706892"/>
                    <a:pt x="935607" y="1789050"/>
                  </a:cubicBezTo>
                  <a:cubicBezTo>
                    <a:pt x="670760" y="2129716"/>
                    <a:pt x="543498" y="2306877"/>
                    <a:pt x="543498" y="2610233"/>
                  </a:cubicBezTo>
                  <a:cubicBezTo>
                    <a:pt x="543498" y="2911449"/>
                    <a:pt x="623267" y="3208997"/>
                    <a:pt x="780416" y="3494616"/>
                  </a:cubicBezTo>
                  <a:cubicBezTo>
                    <a:pt x="934194" y="3774018"/>
                    <a:pt x="1154050" y="4029772"/>
                    <a:pt x="1433786" y="4254537"/>
                  </a:cubicBezTo>
                  <a:lnTo>
                    <a:pt x="1513041" y="4312749"/>
                  </a:lnTo>
                  <a:lnTo>
                    <a:pt x="729636" y="4312749"/>
                  </a:lnTo>
                  <a:lnTo>
                    <a:pt x="638463" y="4216521"/>
                  </a:lnTo>
                  <a:cubicBezTo>
                    <a:pt x="243716" y="3758034"/>
                    <a:pt x="0" y="3205314"/>
                    <a:pt x="0" y="2610335"/>
                  </a:cubicBezTo>
                  <a:cubicBezTo>
                    <a:pt x="0" y="2015344"/>
                    <a:pt x="351790" y="1700877"/>
                    <a:pt x="683474" y="1242376"/>
                  </a:cubicBezTo>
                  <a:cubicBezTo>
                    <a:pt x="1236211" y="478174"/>
                    <a:pt x="1925445" y="0"/>
                    <a:pt x="2987009"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18" name="Freeform: Shape 17">
              <a:extLst>
                <a:ext uri="{FF2B5EF4-FFF2-40B4-BE49-F238E27FC236}">
                  <a16:creationId xmlns:a16="http://schemas.microsoft.com/office/drawing/2014/main" id="{2E166FC5-8F23-41C3-879A-BFF8D5B705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77037" y="2411531"/>
              <a:ext cx="4314657" cy="4364939"/>
            </a:xfrm>
            <a:custGeom>
              <a:avLst/>
              <a:gdLst>
                <a:gd name="connsiteX0" fmla="*/ 3028307 w 4314657"/>
                <a:gd name="connsiteY0" fmla="*/ 21 h 4364939"/>
                <a:gd name="connsiteX1" fmla="*/ 3066670 w 4314657"/>
                <a:gd name="connsiteY1" fmla="*/ 836 h 4364939"/>
                <a:gd name="connsiteX2" fmla="*/ 3220125 w 4314657"/>
                <a:gd name="connsiteY2" fmla="*/ 9909 h 4364939"/>
                <a:gd name="connsiteX3" fmla="*/ 3816113 w 4314657"/>
                <a:gd name="connsiteY3" fmla="*/ 150272 h 4364939"/>
                <a:gd name="connsiteX4" fmla="*/ 4089981 w 4314657"/>
                <a:gd name="connsiteY4" fmla="*/ 272287 h 4364939"/>
                <a:gd name="connsiteX5" fmla="*/ 4314657 w 4314657"/>
                <a:gd name="connsiteY5" fmla="*/ 398926 h 4364939"/>
                <a:gd name="connsiteX6" fmla="*/ 4314657 w 4314657"/>
                <a:gd name="connsiteY6" fmla="*/ 911199 h 4364939"/>
                <a:gd name="connsiteX7" fmla="*/ 4310597 w 4314657"/>
                <a:gd name="connsiteY7" fmla="*/ 908154 h 4364939"/>
                <a:gd name="connsiteX8" fmla="*/ 4203223 w 4314657"/>
                <a:gd name="connsiteY8" fmla="*/ 829562 h 4364939"/>
                <a:gd name="connsiteX9" fmla="*/ 4095850 w 4314657"/>
                <a:gd name="connsiteY9" fmla="*/ 753520 h 4364939"/>
                <a:gd name="connsiteX10" fmla="*/ 3652987 w 4314657"/>
                <a:gd name="connsiteY10" fmla="*/ 494811 h 4364939"/>
                <a:gd name="connsiteX11" fmla="*/ 3173610 w 4314657"/>
                <a:gd name="connsiteY11" fmla="*/ 347209 h 4364939"/>
                <a:gd name="connsiteX12" fmla="*/ 3047760 w 4314657"/>
                <a:gd name="connsiteY12" fmla="*/ 332632 h 4364939"/>
                <a:gd name="connsiteX13" fmla="*/ 3016027 w 4314657"/>
                <a:gd name="connsiteY13" fmla="*/ 330186 h 4364939"/>
                <a:gd name="connsiteX14" fmla="*/ 2984184 w 4314657"/>
                <a:gd name="connsiteY14" fmla="*/ 328658 h 4364939"/>
                <a:gd name="connsiteX15" fmla="*/ 2952233 w 4314657"/>
                <a:gd name="connsiteY15" fmla="*/ 327332 h 4364939"/>
                <a:gd name="connsiteX16" fmla="*/ 2919085 w 4314657"/>
                <a:gd name="connsiteY16" fmla="*/ 327026 h 4364939"/>
                <a:gd name="connsiteX17" fmla="*/ 2852901 w 4314657"/>
                <a:gd name="connsiteY17" fmla="*/ 326720 h 4364939"/>
                <a:gd name="connsiteX18" fmla="*/ 2786826 w 4314657"/>
                <a:gd name="connsiteY18" fmla="*/ 328148 h 4364939"/>
                <a:gd name="connsiteX19" fmla="*/ 2720965 w 4314657"/>
                <a:gd name="connsiteY19" fmla="*/ 331409 h 4364939"/>
                <a:gd name="connsiteX20" fmla="*/ 2655325 w 4314657"/>
                <a:gd name="connsiteY20" fmla="*/ 336098 h 4364939"/>
                <a:gd name="connsiteX21" fmla="*/ 2524803 w 4314657"/>
                <a:gd name="connsiteY21" fmla="*/ 350573 h 4364939"/>
                <a:gd name="connsiteX22" fmla="*/ 2460139 w 4314657"/>
                <a:gd name="connsiteY22" fmla="*/ 360664 h 4364939"/>
                <a:gd name="connsiteX23" fmla="*/ 2396019 w 4314657"/>
                <a:gd name="connsiteY23" fmla="*/ 372693 h 4364939"/>
                <a:gd name="connsiteX24" fmla="*/ 2145843 w 4314657"/>
                <a:gd name="connsiteY24" fmla="*/ 440989 h 4364939"/>
                <a:gd name="connsiteX25" fmla="*/ 1698635 w 4314657"/>
                <a:gd name="connsiteY25" fmla="*/ 682676 h 4364939"/>
                <a:gd name="connsiteX26" fmla="*/ 1498450 w 4314657"/>
                <a:gd name="connsiteY26" fmla="*/ 835474 h 4364939"/>
                <a:gd name="connsiteX27" fmla="*/ 1307285 w 4314657"/>
                <a:gd name="connsiteY27" fmla="*/ 1001220 h 4364939"/>
                <a:gd name="connsiteX28" fmla="*/ 947780 w 4314657"/>
                <a:gd name="connsiteY28" fmla="*/ 1369612 h 4364939"/>
                <a:gd name="connsiteX29" fmla="*/ 905939 w 4314657"/>
                <a:gd name="connsiteY29" fmla="*/ 1419458 h 4364939"/>
                <a:gd name="connsiteX30" fmla="*/ 863228 w 4314657"/>
                <a:gd name="connsiteY30" fmla="*/ 1471545 h 4364939"/>
                <a:gd name="connsiteX31" fmla="*/ 774330 w 4314657"/>
                <a:gd name="connsiteY31" fmla="*/ 1577659 h 4364939"/>
                <a:gd name="connsiteX32" fmla="*/ 595554 w 4314657"/>
                <a:gd name="connsiteY32" fmla="*/ 1780916 h 4364939"/>
                <a:gd name="connsiteX33" fmla="*/ 430365 w 4314657"/>
                <a:gd name="connsiteY33" fmla="*/ 1982644 h 4364939"/>
                <a:gd name="connsiteX34" fmla="*/ 358855 w 4314657"/>
                <a:gd name="connsiteY34" fmla="*/ 2087025 h 4364939"/>
                <a:gd name="connsiteX35" fmla="*/ 296583 w 4314657"/>
                <a:gd name="connsiteY35" fmla="*/ 2194872 h 4364939"/>
                <a:gd name="connsiteX36" fmla="*/ 207358 w 4314657"/>
                <a:gd name="connsiteY36" fmla="*/ 2423918 h 4364939"/>
                <a:gd name="connsiteX37" fmla="*/ 177146 w 4314657"/>
                <a:gd name="connsiteY37" fmla="*/ 2668765 h 4364939"/>
                <a:gd name="connsiteX38" fmla="*/ 248763 w 4314657"/>
                <a:gd name="connsiteY38" fmla="*/ 3168854 h 4364939"/>
                <a:gd name="connsiteX39" fmla="*/ 445688 w 4314657"/>
                <a:gd name="connsiteY39" fmla="*/ 3637956 h 4364939"/>
                <a:gd name="connsiteX40" fmla="*/ 735859 w 4314657"/>
                <a:gd name="connsiteY40" fmla="*/ 4062310 h 4364939"/>
                <a:gd name="connsiteX41" fmla="*/ 910884 w 4314657"/>
                <a:gd name="connsiteY41" fmla="*/ 4254366 h 4364939"/>
                <a:gd name="connsiteX42" fmla="*/ 1030507 w 4314657"/>
                <a:gd name="connsiteY42" fmla="*/ 4364939 h 4364939"/>
                <a:gd name="connsiteX43" fmla="*/ 676755 w 4314657"/>
                <a:gd name="connsiteY43" fmla="*/ 4364939 h 4364939"/>
                <a:gd name="connsiteX44" fmla="*/ 538105 w 4314657"/>
                <a:gd name="connsiteY44" fmla="*/ 4202315 h 4364939"/>
                <a:gd name="connsiteX45" fmla="*/ 241592 w 4314657"/>
                <a:gd name="connsiteY45" fmla="*/ 3731226 h 4364939"/>
                <a:gd name="connsiteX46" fmla="*/ 60317 w 4314657"/>
                <a:gd name="connsiteY46" fmla="*/ 3211362 h 4364939"/>
                <a:gd name="connsiteX47" fmla="*/ 0 w 4314657"/>
                <a:gd name="connsiteY47" fmla="*/ 2668765 h 4364939"/>
                <a:gd name="connsiteX48" fmla="*/ 21736 w 4314657"/>
                <a:gd name="connsiteY48" fmla="*/ 2390280 h 4364939"/>
                <a:gd name="connsiteX49" fmla="*/ 27605 w 4314657"/>
                <a:gd name="connsiteY49" fmla="*/ 2355521 h 4364939"/>
                <a:gd name="connsiteX50" fmla="*/ 34669 w 4314657"/>
                <a:gd name="connsiteY50" fmla="*/ 2320862 h 4364939"/>
                <a:gd name="connsiteX51" fmla="*/ 50753 w 4314657"/>
                <a:gd name="connsiteY51" fmla="*/ 2251750 h 4364939"/>
                <a:gd name="connsiteX52" fmla="*/ 93899 w 4314657"/>
                <a:gd name="connsiteY52" fmla="*/ 2116179 h 4364939"/>
                <a:gd name="connsiteX53" fmla="*/ 150194 w 4314657"/>
                <a:gd name="connsiteY53" fmla="*/ 1985498 h 4364939"/>
                <a:gd name="connsiteX54" fmla="*/ 216486 w 4314657"/>
                <a:gd name="connsiteY54" fmla="*/ 1860628 h 4364939"/>
                <a:gd name="connsiteX55" fmla="*/ 363527 w 4314657"/>
                <a:gd name="connsiteY55" fmla="*/ 1625058 h 4364939"/>
                <a:gd name="connsiteX56" fmla="*/ 514155 w 4314657"/>
                <a:gd name="connsiteY56" fmla="*/ 1402231 h 4364939"/>
                <a:gd name="connsiteX57" fmla="*/ 586861 w 4314657"/>
                <a:gd name="connsiteY57" fmla="*/ 1293160 h 4364939"/>
                <a:gd name="connsiteX58" fmla="*/ 623702 w 4314657"/>
                <a:gd name="connsiteY58" fmla="*/ 1236892 h 4364939"/>
                <a:gd name="connsiteX59" fmla="*/ 662283 w 4314657"/>
                <a:gd name="connsiteY59" fmla="*/ 1178892 h 4364939"/>
                <a:gd name="connsiteX60" fmla="*/ 827364 w 4314657"/>
                <a:gd name="connsiteY60" fmla="*/ 951170 h 4364939"/>
                <a:gd name="connsiteX61" fmla="*/ 1016355 w 4314657"/>
                <a:gd name="connsiteY61" fmla="*/ 736089 h 4364939"/>
                <a:gd name="connsiteX62" fmla="*/ 1482474 w 4314657"/>
                <a:gd name="connsiteY62" fmla="*/ 378707 h 4364939"/>
                <a:gd name="connsiteX63" fmla="*/ 2035644 w 4314657"/>
                <a:gd name="connsiteY63" fmla="*/ 149151 h 4364939"/>
                <a:gd name="connsiteX64" fmla="*/ 2324619 w 4314657"/>
                <a:gd name="connsiteY64" fmla="*/ 72802 h 4364939"/>
                <a:gd name="connsiteX65" fmla="*/ 2618809 w 4314657"/>
                <a:gd name="connsiteY65" fmla="*/ 24078 h 4364939"/>
                <a:gd name="connsiteX66" fmla="*/ 2914849 w 4314657"/>
                <a:gd name="connsiteY66" fmla="*/ 1957 h 4364939"/>
                <a:gd name="connsiteX67" fmla="*/ 2951907 w 4314657"/>
                <a:gd name="connsiteY67" fmla="*/ 633 h 4364939"/>
                <a:gd name="connsiteX68" fmla="*/ 2990052 w 4314657"/>
                <a:gd name="connsiteY68" fmla="*/ 224 h 4364939"/>
                <a:gd name="connsiteX69" fmla="*/ 3028307 w 4314657"/>
                <a:gd name="connsiteY69" fmla="*/ 21 h 4364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4314657" h="4364939">
                  <a:moveTo>
                    <a:pt x="3028307" y="21"/>
                  </a:moveTo>
                  <a:lnTo>
                    <a:pt x="3066670" y="836"/>
                  </a:lnTo>
                  <a:cubicBezTo>
                    <a:pt x="3117749" y="1856"/>
                    <a:pt x="3168937" y="5320"/>
                    <a:pt x="3220125" y="9909"/>
                  </a:cubicBezTo>
                  <a:cubicBezTo>
                    <a:pt x="3424763" y="29073"/>
                    <a:pt x="3627448" y="77898"/>
                    <a:pt x="3816113" y="150272"/>
                  </a:cubicBezTo>
                  <a:cubicBezTo>
                    <a:pt x="3910880" y="185950"/>
                    <a:pt x="4001951" y="227538"/>
                    <a:pt x="4089981" y="272287"/>
                  </a:cubicBezTo>
                  <a:lnTo>
                    <a:pt x="4314657" y="398926"/>
                  </a:lnTo>
                  <a:lnTo>
                    <a:pt x="4314657" y="911199"/>
                  </a:lnTo>
                  <a:lnTo>
                    <a:pt x="4310597" y="908154"/>
                  </a:lnTo>
                  <a:cubicBezTo>
                    <a:pt x="4274842" y="881549"/>
                    <a:pt x="4239087" y="855352"/>
                    <a:pt x="4203223" y="829562"/>
                  </a:cubicBezTo>
                  <a:cubicBezTo>
                    <a:pt x="4167576" y="803773"/>
                    <a:pt x="4131821" y="778086"/>
                    <a:pt x="4095850" y="753520"/>
                  </a:cubicBezTo>
                  <a:cubicBezTo>
                    <a:pt x="3951852" y="654949"/>
                    <a:pt x="3806115" y="565043"/>
                    <a:pt x="3652987" y="494811"/>
                  </a:cubicBezTo>
                  <a:cubicBezTo>
                    <a:pt x="3500404" y="423761"/>
                    <a:pt x="3340213" y="373101"/>
                    <a:pt x="3173610" y="347209"/>
                  </a:cubicBezTo>
                  <a:cubicBezTo>
                    <a:pt x="3131987" y="341093"/>
                    <a:pt x="3090036" y="335792"/>
                    <a:pt x="3047760" y="332632"/>
                  </a:cubicBezTo>
                  <a:lnTo>
                    <a:pt x="3016027" y="330186"/>
                  </a:lnTo>
                  <a:cubicBezTo>
                    <a:pt x="3005485" y="329472"/>
                    <a:pt x="2994834" y="329168"/>
                    <a:pt x="2984184" y="328658"/>
                  </a:cubicBezTo>
                  <a:cubicBezTo>
                    <a:pt x="2973533" y="328249"/>
                    <a:pt x="2962992" y="327638"/>
                    <a:pt x="2952233" y="327332"/>
                  </a:cubicBezTo>
                  <a:lnTo>
                    <a:pt x="2919085" y="327026"/>
                  </a:lnTo>
                  <a:cubicBezTo>
                    <a:pt x="2897025" y="326925"/>
                    <a:pt x="2874854" y="326212"/>
                    <a:pt x="2852901" y="326720"/>
                  </a:cubicBezTo>
                  <a:lnTo>
                    <a:pt x="2786826" y="328148"/>
                  </a:lnTo>
                  <a:cubicBezTo>
                    <a:pt x="2764763" y="328759"/>
                    <a:pt x="2742919" y="330391"/>
                    <a:pt x="2720965" y="331409"/>
                  </a:cubicBezTo>
                  <a:cubicBezTo>
                    <a:pt x="2699013" y="332326"/>
                    <a:pt x="2677170" y="334162"/>
                    <a:pt x="2655325" y="336098"/>
                  </a:cubicBezTo>
                  <a:cubicBezTo>
                    <a:pt x="2611528" y="339463"/>
                    <a:pt x="2568165" y="345170"/>
                    <a:pt x="2524803" y="350573"/>
                  </a:cubicBezTo>
                  <a:lnTo>
                    <a:pt x="2460139" y="360664"/>
                  </a:lnTo>
                  <a:cubicBezTo>
                    <a:pt x="2438622" y="364130"/>
                    <a:pt x="2417430" y="368717"/>
                    <a:pt x="2396019" y="372693"/>
                  </a:cubicBezTo>
                  <a:cubicBezTo>
                    <a:pt x="2310709" y="389513"/>
                    <a:pt x="2226809" y="411836"/>
                    <a:pt x="2145843" y="440989"/>
                  </a:cubicBezTo>
                  <a:cubicBezTo>
                    <a:pt x="1983479" y="499295"/>
                    <a:pt x="1835678" y="585838"/>
                    <a:pt x="1698635" y="682676"/>
                  </a:cubicBezTo>
                  <a:cubicBezTo>
                    <a:pt x="1629841" y="730992"/>
                    <a:pt x="1563549" y="782367"/>
                    <a:pt x="1498450" y="835474"/>
                  </a:cubicBezTo>
                  <a:cubicBezTo>
                    <a:pt x="1433352" y="888583"/>
                    <a:pt x="1369775" y="943932"/>
                    <a:pt x="1307285" y="1001220"/>
                  </a:cubicBezTo>
                  <a:cubicBezTo>
                    <a:pt x="1182958" y="1116304"/>
                    <a:pt x="1060588" y="1237708"/>
                    <a:pt x="947780" y="1369612"/>
                  </a:cubicBezTo>
                  <a:cubicBezTo>
                    <a:pt x="933325" y="1385818"/>
                    <a:pt x="919958" y="1402841"/>
                    <a:pt x="905939" y="1419458"/>
                  </a:cubicBezTo>
                  <a:lnTo>
                    <a:pt x="863228" y="1471545"/>
                  </a:lnTo>
                  <a:cubicBezTo>
                    <a:pt x="833776" y="1507529"/>
                    <a:pt x="804215" y="1543001"/>
                    <a:pt x="774330" y="1577659"/>
                  </a:cubicBezTo>
                  <a:cubicBezTo>
                    <a:pt x="714665" y="1647178"/>
                    <a:pt x="653806" y="1714046"/>
                    <a:pt x="595554" y="1780916"/>
                  </a:cubicBezTo>
                  <a:cubicBezTo>
                    <a:pt x="537303" y="1847683"/>
                    <a:pt x="481009" y="1914144"/>
                    <a:pt x="430365" y="1982644"/>
                  </a:cubicBezTo>
                  <a:cubicBezTo>
                    <a:pt x="405369" y="2016995"/>
                    <a:pt x="381351" y="2051756"/>
                    <a:pt x="358855" y="2087025"/>
                  </a:cubicBezTo>
                  <a:cubicBezTo>
                    <a:pt x="336685" y="2122396"/>
                    <a:pt x="315601" y="2158277"/>
                    <a:pt x="296583" y="2194872"/>
                  </a:cubicBezTo>
                  <a:cubicBezTo>
                    <a:pt x="258980" y="2268161"/>
                    <a:pt x="227572" y="2344307"/>
                    <a:pt x="207358" y="2423918"/>
                  </a:cubicBezTo>
                  <a:cubicBezTo>
                    <a:pt x="186817" y="2503426"/>
                    <a:pt x="178124" y="2585790"/>
                    <a:pt x="177146" y="2668765"/>
                  </a:cubicBezTo>
                  <a:cubicBezTo>
                    <a:pt x="177037" y="2837670"/>
                    <a:pt x="201490" y="3006472"/>
                    <a:pt x="248763" y="3168854"/>
                  </a:cubicBezTo>
                  <a:cubicBezTo>
                    <a:pt x="295931" y="3331644"/>
                    <a:pt x="363962" y="3488316"/>
                    <a:pt x="445688" y="3637956"/>
                  </a:cubicBezTo>
                  <a:cubicBezTo>
                    <a:pt x="527413" y="3787697"/>
                    <a:pt x="625115" y="3929794"/>
                    <a:pt x="735859" y="4062310"/>
                  </a:cubicBezTo>
                  <a:cubicBezTo>
                    <a:pt x="791121" y="4128668"/>
                    <a:pt x="849589" y="4192733"/>
                    <a:pt x="910884" y="4254366"/>
                  </a:cubicBezTo>
                  <a:lnTo>
                    <a:pt x="1030507" y="4364939"/>
                  </a:lnTo>
                  <a:lnTo>
                    <a:pt x="676755" y="4364939"/>
                  </a:lnTo>
                  <a:lnTo>
                    <a:pt x="538105" y="4202315"/>
                  </a:lnTo>
                  <a:cubicBezTo>
                    <a:pt x="423518" y="4054791"/>
                    <a:pt x="323372" y="3897379"/>
                    <a:pt x="241592" y="3731226"/>
                  </a:cubicBezTo>
                  <a:cubicBezTo>
                    <a:pt x="160193" y="3565073"/>
                    <a:pt x="99768" y="3389950"/>
                    <a:pt x="60317" y="3211362"/>
                  </a:cubicBezTo>
                  <a:cubicBezTo>
                    <a:pt x="20759" y="3032669"/>
                    <a:pt x="435" y="2850716"/>
                    <a:pt x="0" y="2668765"/>
                  </a:cubicBezTo>
                  <a:cubicBezTo>
                    <a:pt x="0" y="2576309"/>
                    <a:pt x="6413" y="2483039"/>
                    <a:pt x="21736" y="2390280"/>
                  </a:cubicBezTo>
                  <a:lnTo>
                    <a:pt x="27605" y="2355521"/>
                  </a:lnTo>
                  <a:lnTo>
                    <a:pt x="34669" y="2320862"/>
                  </a:lnTo>
                  <a:cubicBezTo>
                    <a:pt x="39343" y="2297723"/>
                    <a:pt x="45102" y="2274686"/>
                    <a:pt x="50753" y="2251750"/>
                  </a:cubicBezTo>
                  <a:cubicBezTo>
                    <a:pt x="62708" y="2205881"/>
                    <a:pt x="77379" y="2160723"/>
                    <a:pt x="93899" y="2116179"/>
                  </a:cubicBezTo>
                  <a:cubicBezTo>
                    <a:pt x="110744" y="2071734"/>
                    <a:pt x="129762" y="2028209"/>
                    <a:pt x="150194" y="1985498"/>
                  </a:cubicBezTo>
                  <a:cubicBezTo>
                    <a:pt x="170734" y="1942890"/>
                    <a:pt x="193229" y="1901402"/>
                    <a:pt x="216486" y="1860628"/>
                  </a:cubicBezTo>
                  <a:cubicBezTo>
                    <a:pt x="263109" y="1779183"/>
                    <a:pt x="312993" y="1701000"/>
                    <a:pt x="363527" y="1625058"/>
                  </a:cubicBezTo>
                  <a:lnTo>
                    <a:pt x="514155" y="1402231"/>
                  </a:lnTo>
                  <a:cubicBezTo>
                    <a:pt x="538825" y="1365636"/>
                    <a:pt x="563277" y="1329551"/>
                    <a:pt x="586861" y="1293160"/>
                  </a:cubicBezTo>
                  <a:lnTo>
                    <a:pt x="623702" y="1236892"/>
                  </a:lnTo>
                  <a:cubicBezTo>
                    <a:pt x="636526" y="1217525"/>
                    <a:pt x="649025" y="1198055"/>
                    <a:pt x="662283" y="1178892"/>
                  </a:cubicBezTo>
                  <a:cubicBezTo>
                    <a:pt x="713905" y="1101523"/>
                    <a:pt x="769222" y="1025786"/>
                    <a:pt x="827364" y="951170"/>
                  </a:cubicBezTo>
                  <a:cubicBezTo>
                    <a:pt x="885834" y="876861"/>
                    <a:pt x="947997" y="804283"/>
                    <a:pt x="1016355" y="736089"/>
                  </a:cubicBezTo>
                  <a:cubicBezTo>
                    <a:pt x="1152311" y="599497"/>
                    <a:pt x="1308047" y="476054"/>
                    <a:pt x="1482474" y="378707"/>
                  </a:cubicBezTo>
                  <a:cubicBezTo>
                    <a:pt x="1656793" y="281156"/>
                    <a:pt x="1845132" y="207966"/>
                    <a:pt x="2035644" y="149151"/>
                  </a:cubicBezTo>
                  <a:cubicBezTo>
                    <a:pt x="2131063" y="119997"/>
                    <a:pt x="2227460" y="94412"/>
                    <a:pt x="2324619" y="72802"/>
                  </a:cubicBezTo>
                  <a:cubicBezTo>
                    <a:pt x="2421885" y="51396"/>
                    <a:pt x="2520239" y="35291"/>
                    <a:pt x="2618809" y="24078"/>
                  </a:cubicBezTo>
                  <a:cubicBezTo>
                    <a:pt x="2717272" y="12252"/>
                    <a:pt x="2816168" y="4914"/>
                    <a:pt x="2914849" y="1957"/>
                  </a:cubicBezTo>
                  <a:lnTo>
                    <a:pt x="2951907" y="633"/>
                  </a:lnTo>
                  <a:lnTo>
                    <a:pt x="2990052" y="224"/>
                  </a:lnTo>
                  <a:cubicBezTo>
                    <a:pt x="3002768" y="224"/>
                    <a:pt x="3015592" y="-81"/>
                    <a:pt x="3028307" y="2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19" name="Freeform: Shape 18">
              <a:extLst>
                <a:ext uri="{FF2B5EF4-FFF2-40B4-BE49-F238E27FC236}">
                  <a16:creationId xmlns:a16="http://schemas.microsoft.com/office/drawing/2014/main" id="{5C727C6A-DB0B-482E-B0E4-4F035FC023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55526" y="2145638"/>
              <a:ext cx="4336168" cy="4630833"/>
            </a:xfrm>
            <a:custGeom>
              <a:avLst/>
              <a:gdLst>
                <a:gd name="connsiteX0" fmla="*/ 3053738 w 4336168"/>
                <a:gd name="connsiteY0" fmla="*/ 111 h 4630833"/>
                <a:gd name="connsiteX1" fmla="*/ 3093948 w 4336168"/>
                <a:gd name="connsiteY1" fmla="*/ 316 h 4630833"/>
                <a:gd name="connsiteX2" fmla="*/ 3134268 w 4336168"/>
                <a:gd name="connsiteY2" fmla="*/ 1743 h 4630833"/>
                <a:gd name="connsiteX3" fmla="*/ 3295438 w 4336168"/>
                <a:gd name="connsiteY3" fmla="*/ 13058 h 4630833"/>
                <a:gd name="connsiteX4" fmla="*/ 3918813 w 4336168"/>
                <a:gd name="connsiteY4" fmla="*/ 169935 h 4630833"/>
                <a:gd name="connsiteX5" fmla="*/ 4203331 w 4336168"/>
                <a:gd name="connsiteY5" fmla="*/ 305405 h 4630833"/>
                <a:gd name="connsiteX6" fmla="*/ 4336168 w 4336168"/>
                <a:gd name="connsiteY6" fmla="*/ 386579 h 4630833"/>
                <a:gd name="connsiteX7" fmla="*/ 4336168 w 4336168"/>
                <a:gd name="connsiteY7" fmla="*/ 772673 h 4630833"/>
                <a:gd name="connsiteX8" fmla="*/ 4270820 w 4336168"/>
                <a:gd name="connsiteY8" fmla="*/ 728127 h 4630833"/>
                <a:gd name="connsiteX9" fmla="*/ 4030208 w 4336168"/>
                <a:gd name="connsiteY9" fmla="*/ 587253 h 4630833"/>
                <a:gd name="connsiteX10" fmla="*/ 3781010 w 4336168"/>
                <a:gd name="connsiteY10" fmla="*/ 471455 h 4630833"/>
                <a:gd name="connsiteX11" fmla="*/ 3254466 w 4336168"/>
                <a:gd name="connsiteY11" fmla="*/ 338024 h 4630833"/>
                <a:gd name="connsiteX12" fmla="*/ 3117966 w 4336168"/>
                <a:gd name="connsiteY12" fmla="*/ 326812 h 4630833"/>
                <a:gd name="connsiteX13" fmla="*/ 3083625 w 4336168"/>
                <a:gd name="connsiteY13" fmla="*/ 325179 h 4630833"/>
                <a:gd name="connsiteX14" fmla="*/ 3049173 w 4336168"/>
                <a:gd name="connsiteY14" fmla="*/ 324366 h 4630833"/>
                <a:gd name="connsiteX15" fmla="*/ 2978858 w 4336168"/>
                <a:gd name="connsiteY15" fmla="*/ 323855 h 4630833"/>
                <a:gd name="connsiteX16" fmla="*/ 2695862 w 4336168"/>
                <a:gd name="connsiteY16" fmla="*/ 335373 h 4630833"/>
                <a:gd name="connsiteX17" fmla="*/ 2417972 w 4336168"/>
                <a:gd name="connsiteY17" fmla="*/ 372070 h 4630833"/>
                <a:gd name="connsiteX18" fmla="*/ 2148451 w 4336168"/>
                <a:gd name="connsiteY18" fmla="*/ 437613 h 4630833"/>
                <a:gd name="connsiteX19" fmla="*/ 1889690 w 4336168"/>
                <a:gd name="connsiteY19" fmla="*/ 532515 h 4630833"/>
                <a:gd name="connsiteX20" fmla="*/ 1644512 w 4336168"/>
                <a:gd name="connsiteY20" fmla="*/ 658098 h 4630833"/>
                <a:gd name="connsiteX21" fmla="*/ 1200999 w 4336168"/>
                <a:gd name="connsiteY21" fmla="*/ 992137 h 4630833"/>
                <a:gd name="connsiteX22" fmla="*/ 1003531 w 4336168"/>
                <a:gd name="connsiteY22" fmla="*/ 1192234 h 4630833"/>
                <a:gd name="connsiteX23" fmla="*/ 910394 w 4336168"/>
                <a:gd name="connsiteY23" fmla="*/ 1298347 h 4630833"/>
                <a:gd name="connsiteX24" fmla="*/ 821278 w 4336168"/>
                <a:gd name="connsiteY24" fmla="*/ 1408233 h 4630833"/>
                <a:gd name="connsiteX25" fmla="*/ 732162 w 4336168"/>
                <a:gd name="connsiteY25" fmla="*/ 1521993 h 4630833"/>
                <a:gd name="connsiteX26" fmla="*/ 640548 w 4336168"/>
                <a:gd name="connsiteY26" fmla="*/ 1634323 h 4630833"/>
                <a:gd name="connsiteX27" fmla="*/ 457317 w 4336168"/>
                <a:gd name="connsiteY27" fmla="*/ 1855930 h 4630833"/>
                <a:gd name="connsiteX28" fmla="*/ 369288 w 4336168"/>
                <a:gd name="connsiteY28" fmla="*/ 1967955 h 4630833"/>
                <a:gd name="connsiteX29" fmla="*/ 287128 w 4336168"/>
                <a:gd name="connsiteY29" fmla="*/ 2083243 h 4630833"/>
                <a:gd name="connsiteX30" fmla="*/ 212683 w 4336168"/>
                <a:gd name="connsiteY30" fmla="*/ 2202607 h 4630833"/>
                <a:gd name="connsiteX31" fmla="*/ 179101 w 4336168"/>
                <a:gd name="connsiteY31" fmla="*/ 2264177 h 4630833"/>
                <a:gd name="connsiteX32" fmla="*/ 148890 w 4336168"/>
                <a:gd name="connsiteY32" fmla="*/ 2327172 h 4630833"/>
                <a:gd name="connsiteX33" fmla="*/ 61295 w 4336168"/>
                <a:gd name="connsiteY33" fmla="*/ 2590672 h 4630833"/>
                <a:gd name="connsiteX34" fmla="*/ 32604 w 4336168"/>
                <a:gd name="connsiteY34" fmla="*/ 2866202 h 4630833"/>
                <a:gd name="connsiteX35" fmla="*/ 100853 w 4336168"/>
                <a:gd name="connsiteY35" fmla="*/ 3418074 h 4630833"/>
                <a:gd name="connsiteX36" fmla="*/ 184971 w 4336168"/>
                <a:gd name="connsiteY36" fmla="*/ 3684428 h 4630833"/>
                <a:gd name="connsiteX37" fmla="*/ 210836 w 4336168"/>
                <a:gd name="connsiteY37" fmla="*/ 3749462 h 4630833"/>
                <a:gd name="connsiteX38" fmla="*/ 238440 w 4336168"/>
                <a:gd name="connsiteY38" fmla="*/ 3813783 h 4630833"/>
                <a:gd name="connsiteX39" fmla="*/ 252894 w 4336168"/>
                <a:gd name="connsiteY39" fmla="*/ 3845688 h 4630833"/>
                <a:gd name="connsiteX40" fmla="*/ 268109 w 4336168"/>
                <a:gd name="connsiteY40" fmla="*/ 3877287 h 4630833"/>
                <a:gd name="connsiteX41" fmla="*/ 299409 w 4336168"/>
                <a:gd name="connsiteY41" fmla="*/ 3939978 h 4630833"/>
                <a:gd name="connsiteX42" fmla="*/ 440689 w 4336168"/>
                <a:gd name="connsiteY42" fmla="*/ 4182378 h 4630833"/>
                <a:gd name="connsiteX43" fmla="*/ 606640 w 4336168"/>
                <a:gd name="connsiteY43" fmla="*/ 4409488 h 4630833"/>
                <a:gd name="connsiteX44" fmla="*/ 792425 w 4336168"/>
                <a:gd name="connsiteY44" fmla="*/ 4621205 h 4630833"/>
                <a:gd name="connsiteX45" fmla="*/ 802442 w 4336168"/>
                <a:gd name="connsiteY45" fmla="*/ 4630833 h 4630833"/>
                <a:gd name="connsiteX46" fmla="*/ 592561 w 4336168"/>
                <a:gd name="connsiteY46" fmla="*/ 4630833 h 4630833"/>
                <a:gd name="connsiteX47" fmla="*/ 489377 w 4336168"/>
                <a:gd name="connsiteY47" fmla="*/ 4483185 h 4630833"/>
                <a:gd name="connsiteX48" fmla="*/ 344944 w 4336168"/>
                <a:gd name="connsiteY48" fmla="*/ 4231611 h 4630833"/>
                <a:gd name="connsiteX49" fmla="*/ 224311 w 4336168"/>
                <a:gd name="connsiteY49" fmla="*/ 3970456 h 4630833"/>
                <a:gd name="connsiteX50" fmla="*/ 0 w 4336168"/>
                <a:gd name="connsiteY50" fmla="*/ 2866202 h 4630833"/>
                <a:gd name="connsiteX51" fmla="*/ 25105 w 4336168"/>
                <a:gd name="connsiteY51" fmla="*/ 2584351 h 4630833"/>
                <a:gd name="connsiteX52" fmla="*/ 105200 w 4336168"/>
                <a:gd name="connsiteY52" fmla="*/ 2310863 h 4630833"/>
                <a:gd name="connsiteX53" fmla="*/ 232245 w 4336168"/>
                <a:gd name="connsiteY53" fmla="*/ 2053172 h 4630833"/>
                <a:gd name="connsiteX54" fmla="*/ 307667 w 4336168"/>
                <a:gd name="connsiteY54" fmla="*/ 1930341 h 4630833"/>
                <a:gd name="connsiteX55" fmla="*/ 386893 w 4336168"/>
                <a:gd name="connsiteY55" fmla="*/ 1810161 h 4630833"/>
                <a:gd name="connsiteX56" fmla="*/ 548823 w 4336168"/>
                <a:gd name="connsiteY56" fmla="*/ 1573876 h 4630833"/>
                <a:gd name="connsiteX57" fmla="*/ 626419 w 4336168"/>
                <a:gd name="connsiteY57" fmla="*/ 1455224 h 4630833"/>
                <a:gd name="connsiteX58" fmla="*/ 701081 w 4336168"/>
                <a:gd name="connsiteY58" fmla="*/ 1334534 h 4630833"/>
                <a:gd name="connsiteX59" fmla="*/ 861162 w 4336168"/>
                <a:gd name="connsiteY59" fmla="*/ 1091320 h 4630833"/>
                <a:gd name="connsiteX60" fmla="*/ 1042329 w 4336168"/>
                <a:gd name="connsiteY60" fmla="*/ 858093 h 4630833"/>
                <a:gd name="connsiteX61" fmla="*/ 1487799 w 4336168"/>
                <a:gd name="connsiteY61" fmla="*/ 446686 h 4630833"/>
                <a:gd name="connsiteX62" fmla="*/ 1754060 w 4336168"/>
                <a:gd name="connsiteY62" fmla="*/ 283388 h 4630833"/>
                <a:gd name="connsiteX63" fmla="*/ 2044121 w 4336168"/>
                <a:gd name="connsiteY63" fmla="*/ 157906 h 4630833"/>
                <a:gd name="connsiteX64" fmla="*/ 2349287 w 4336168"/>
                <a:gd name="connsiteY64" fmla="*/ 71364 h 4630833"/>
                <a:gd name="connsiteX65" fmla="*/ 2661411 w 4336168"/>
                <a:gd name="connsiteY65" fmla="*/ 21213 h 4630833"/>
                <a:gd name="connsiteX66" fmla="*/ 2818124 w 4336168"/>
                <a:gd name="connsiteY66" fmla="*/ 7146 h 4630833"/>
                <a:gd name="connsiteX67" fmla="*/ 2974728 w 4336168"/>
                <a:gd name="connsiteY67" fmla="*/ 1029 h 4630833"/>
                <a:gd name="connsiteX68" fmla="*/ 3053738 w 4336168"/>
                <a:gd name="connsiteY68" fmla="*/ 111 h 4630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336168" h="4630833">
                  <a:moveTo>
                    <a:pt x="3053738" y="111"/>
                  </a:moveTo>
                  <a:lnTo>
                    <a:pt x="3093948" y="316"/>
                  </a:lnTo>
                  <a:lnTo>
                    <a:pt x="3134268" y="1743"/>
                  </a:lnTo>
                  <a:cubicBezTo>
                    <a:pt x="3187955" y="3475"/>
                    <a:pt x="3241749" y="7756"/>
                    <a:pt x="3295438" y="13058"/>
                  </a:cubicBezTo>
                  <a:cubicBezTo>
                    <a:pt x="3510076" y="35585"/>
                    <a:pt x="3722324" y="89406"/>
                    <a:pt x="3918813" y="169935"/>
                  </a:cubicBezTo>
                  <a:cubicBezTo>
                    <a:pt x="4017384" y="209689"/>
                    <a:pt x="4111933" y="255763"/>
                    <a:pt x="4203331" y="305405"/>
                  </a:cubicBezTo>
                  <a:lnTo>
                    <a:pt x="4336168" y="386579"/>
                  </a:lnTo>
                  <a:lnTo>
                    <a:pt x="4336168" y="772673"/>
                  </a:lnTo>
                  <a:lnTo>
                    <a:pt x="4270820" y="728127"/>
                  </a:lnTo>
                  <a:cubicBezTo>
                    <a:pt x="4191920" y="677771"/>
                    <a:pt x="4111825" y="630168"/>
                    <a:pt x="4030208" y="587253"/>
                  </a:cubicBezTo>
                  <a:cubicBezTo>
                    <a:pt x="3948699" y="544136"/>
                    <a:pt x="3865886" y="504687"/>
                    <a:pt x="3781010" y="471455"/>
                  </a:cubicBezTo>
                  <a:cubicBezTo>
                    <a:pt x="3611688" y="404384"/>
                    <a:pt x="3435522" y="358818"/>
                    <a:pt x="3254466" y="338024"/>
                  </a:cubicBezTo>
                  <a:cubicBezTo>
                    <a:pt x="3209255" y="333029"/>
                    <a:pt x="3163720" y="328748"/>
                    <a:pt x="3117966" y="326812"/>
                  </a:cubicBezTo>
                  <a:lnTo>
                    <a:pt x="3083625" y="325179"/>
                  </a:lnTo>
                  <a:lnTo>
                    <a:pt x="3049173" y="324366"/>
                  </a:lnTo>
                  <a:cubicBezTo>
                    <a:pt x="3026568" y="323447"/>
                    <a:pt x="3002550" y="323855"/>
                    <a:pt x="2978858" y="323855"/>
                  </a:cubicBezTo>
                  <a:cubicBezTo>
                    <a:pt x="2883983" y="323956"/>
                    <a:pt x="2789434" y="327423"/>
                    <a:pt x="2695862" y="335373"/>
                  </a:cubicBezTo>
                  <a:cubicBezTo>
                    <a:pt x="2602290" y="343223"/>
                    <a:pt x="2509371" y="354945"/>
                    <a:pt x="2417972" y="372070"/>
                  </a:cubicBezTo>
                  <a:cubicBezTo>
                    <a:pt x="2326683" y="389500"/>
                    <a:pt x="2236697" y="411009"/>
                    <a:pt x="2148451" y="437613"/>
                  </a:cubicBezTo>
                  <a:cubicBezTo>
                    <a:pt x="2060204" y="464116"/>
                    <a:pt x="1973588" y="495411"/>
                    <a:pt x="1889690" y="532515"/>
                  </a:cubicBezTo>
                  <a:cubicBezTo>
                    <a:pt x="1805247" y="568599"/>
                    <a:pt x="1723848" y="611411"/>
                    <a:pt x="1644512" y="658098"/>
                  </a:cubicBezTo>
                  <a:cubicBezTo>
                    <a:pt x="1486169" y="751979"/>
                    <a:pt x="1338149" y="865229"/>
                    <a:pt x="1200999" y="992137"/>
                  </a:cubicBezTo>
                  <a:cubicBezTo>
                    <a:pt x="1132531" y="1055744"/>
                    <a:pt x="1066782" y="1122715"/>
                    <a:pt x="1003531" y="1192234"/>
                  </a:cubicBezTo>
                  <a:cubicBezTo>
                    <a:pt x="971688" y="1226790"/>
                    <a:pt x="941150" y="1262568"/>
                    <a:pt x="910394" y="1298347"/>
                  </a:cubicBezTo>
                  <a:cubicBezTo>
                    <a:pt x="880507" y="1334738"/>
                    <a:pt x="850187" y="1370925"/>
                    <a:pt x="821278" y="1408233"/>
                  </a:cubicBezTo>
                  <a:cubicBezTo>
                    <a:pt x="792152" y="1444624"/>
                    <a:pt x="762266" y="1484480"/>
                    <a:pt x="732162" y="1521993"/>
                  </a:cubicBezTo>
                  <a:cubicBezTo>
                    <a:pt x="701950" y="1559810"/>
                    <a:pt x="671302" y="1597219"/>
                    <a:pt x="640548" y="1634323"/>
                  </a:cubicBezTo>
                  <a:cubicBezTo>
                    <a:pt x="579362" y="1708838"/>
                    <a:pt x="516980" y="1781618"/>
                    <a:pt x="457317" y="1855930"/>
                  </a:cubicBezTo>
                  <a:cubicBezTo>
                    <a:pt x="427540" y="1893033"/>
                    <a:pt x="397870" y="1930239"/>
                    <a:pt x="369288" y="1967955"/>
                  </a:cubicBezTo>
                  <a:cubicBezTo>
                    <a:pt x="341141" y="2005976"/>
                    <a:pt x="313211" y="2044100"/>
                    <a:pt x="287128" y="2083243"/>
                  </a:cubicBezTo>
                  <a:cubicBezTo>
                    <a:pt x="260936" y="2122284"/>
                    <a:pt x="235506" y="2161835"/>
                    <a:pt x="212683" y="2202607"/>
                  </a:cubicBezTo>
                  <a:cubicBezTo>
                    <a:pt x="200728" y="2222791"/>
                    <a:pt x="190187" y="2243586"/>
                    <a:pt x="179101" y="2264177"/>
                  </a:cubicBezTo>
                  <a:cubicBezTo>
                    <a:pt x="168886" y="2285072"/>
                    <a:pt x="158127" y="2305867"/>
                    <a:pt x="148890" y="2327172"/>
                  </a:cubicBezTo>
                  <a:cubicBezTo>
                    <a:pt x="109982" y="2411777"/>
                    <a:pt x="81183" y="2500256"/>
                    <a:pt x="61295" y="2590672"/>
                  </a:cubicBezTo>
                  <a:cubicBezTo>
                    <a:pt x="42386" y="2681292"/>
                    <a:pt x="33147" y="2773643"/>
                    <a:pt x="32604" y="2866202"/>
                  </a:cubicBezTo>
                  <a:cubicBezTo>
                    <a:pt x="32495" y="3051925"/>
                    <a:pt x="55643" y="3237650"/>
                    <a:pt x="100853" y="3418074"/>
                  </a:cubicBezTo>
                  <a:cubicBezTo>
                    <a:pt x="123133" y="3508490"/>
                    <a:pt x="151498" y="3597377"/>
                    <a:pt x="184971" y="3684428"/>
                  </a:cubicBezTo>
                  <a:cubicBezTo>
                    <a:pt x="192796" y="3706344"/>
                    <a:pt x="202250" y="3727751"/>
                    <a:pt x="210836" y="3749462"/>
                  </a:cubicBezTo>
                  <a:cubicBezTo>
                    <a:pt x="219421" y="3771175"/>
                    <a:pt x="228985" y="3792479"/>
                    <a:pt x="238440" y="3813783"/>
                  </a:cubicBezTo>
                  <a:lnTo>
                    <a:pt x="252894" y="3845688"/>
                  </a:lnTo>
                  <a:lnTo>
                    <a:pt x="268109" y="3877287"/>
                  </a:lnTo>
                  <a:cubicBezTo>
                    <a:pt x="278215" y="3898287"/>
                    <a:pt x="288432" y="3919284"/>
                    <a:pt x="299409" y="3939978"/>
                  </a:cubicBezTo>
                  <a:cubicBezTo>
                    <a:pt x="341792" y="4023258"/>
                    <a:pt x="389828" y="4103787"/>
                    <a:pt x="440689" y="4182378"/>
                  </a:cubicBezTo>
                  <a:cubicBezTo>
                    <a:pt x="492420" y="4260561"/>
                    <a:pt x="547953" y="4336299"/>
                    <a:pt x="606640" y="4409488"/>
                  </a:cubicBezTo>
                  <a:cubicBezTo>
                    <a:pt x="665381" y="4482677"/>
                    <a:pt x="727435" y="4553292"/>
                    <a:pt x="792425" y="4621205"/>
                  </a:cubicBezTo>
                  <a:lnTo>
                    <a:pt x="802442" y="4630833"/>
                  </a:lnTo>
                  <a:lnTo>
                    <a:pt x="592561" y="4630833"/>
                  </a:lnTo>
                  <a:lnTo>
                    <a:pt x="489377" y="4483185"/>
                  </a:lnTo>
                  <a:cubicBezTo>
                    <a:pt x="437212" y="4401230"/>
                    <a:pt x="388850" y="4317339"/>
                    <a:pt x="344944" y="4231611"/>
                  </a:cubicBezTo>
                  <a:cubicBezTo>
                    <a:pt x="300386" y="4146191"/>
                    <a:pt x="260828" y="4058731"/>
                    <a:pt x="224311" y="3970456"/>
                  </a:cubicBezTo>
                  <a:cubicBezTo>
                    <a:pt x="78901" y="3617049"/>
                    <a:pt x="1413" y="3242136"/>
                    <a:pt x="0" y="2866202"/>
                  </a:cubicBezTo>
                  <a:cubicBezTo>
                    <a:pt x="0" y="2771912"/>
                    <a:pt x="8043" y="2677417"/>
                    <a:pt x="25105" y="2584351"/>
                  </a:cubicBezTo>
                  <a:cubicBezTo>
                    <a:pt x="42928" y="2491285"/>
                    <a:pt x="69446" y="2399444"/>
                    <a:pt x="105200" y="2310863"/>
                  </a:cubicBezTo>
                  <a:cubicBezTo>
                    <a:pt x="140304" y="2221974"/>
                    <a:pt x="184318" y="2136351"/>
                    <a:pt x="232245" y="2053172"/>
                  </a:cubicBezTo>
                  <a:cubicBezTo>
                    <a:pt x="256154" y="2011379"/>
                    <a:pt x="281802" y="1970810"/>
                    <a:pt x="307667" y="1930341"/>
                  </a:cubicBezTo>
                  <a:cubicBezTo>
                    <a:pt x="333533" y="1889873"/>
                    <a:pt x="360049" y="1849915"/>
                    <a:pt x="386893" y="1810161"/>
                  </a:cubicBezTo>
                  <a:lnTo>
                    <a:pt x="548823" y="1573876"/>
                  </a:lnTo>
                  <a:cubicBezTo>
                    <a:pt x="575341" y="1534529"/>
                    <a:pt x="601098" y="1494877"/>
                    <a:pt x="626419" y="1455224"/>
                  </a:cubicBezTo>
                  <a:cubicBezTo>
                    <a:pt x="651959" y="1415266"/>
                    <a:pt x="675434" y="1376225"/>
                    <a:pt x="701081" y="1334534"/>
                  </a:cubicBezTo>
                  <a:cubicBezTo>
                    <a:pt x="751290" y="1252070"/>
                    <a:pt x="804324" y="1170828"/>
                    <a:pt x="861162" y="1091320"/>
                  </a:cubicBezTo>
                  <a:cubicBezTo>
                    <a:pt x="917894" y="1011810"/>
                    <a:pt x="977884" y="933729"/>
                    <a:pt x="1042329" y="858093"/>
                  </a:cubicBezTo>
                  <a:cubicBezTo>
                    <a:pt x="1171765" y="707536"/>
                    <a:pt x="1319348" y="566764"/>
                    <a:pt x="1487799" y="446686"/>
                  </a:cubicBezTo>
                  <a:cubicBezTo>
                    <a:pt x="1571699" y="386340"/>
                    <a:pt x="1661031" y="332010"/>
                    <a:pt x="1754060" y="283388"/>
                  </a:cubicBezTo>
                  <a:cubicBezTo>
                    <a:pt x="1847414" y="235478"/>
                    <a:pt x="1944463" y="193278"/>
                    <a:pt x="2044121" y="157906"/>
                  </a:cubicBezTo>
                  <a:cubicBezTo>
                    <a:pt x="2143778" y="122638"/>
                    <a:pt x="2245936" y="93789"/>
                    <a:pt x="2349287" y="71364"/>
                  </a:cubicBezTo>
                  <a:cubicBezTo>
                    <a:pt x="2452641" y="48939"/>
                    <a:pt x="2556971" y="32935"/>
                    <a:pt x="2661411" y="21213"/>
                  </a:cubicBezTo>
                  <a:cubicBezTo>
                    <a:pt x="2713576" y="14994"/>
                    <a:pt x="2765850" y="11222"/>
                    <a:pt x="2818124" y="7146"/>
                  </a:cubicBezTo>
                  <a:cubicBezTo>
                    <a:pt x="2870290" y="4596"/>
                    <a:pt x="2922672" y="1640"/>
                    <a:pt x="2974728" y="1029"/>
                  </a:cubicBezTo>
                  <a:cubicBezTo>
                    <a:pt x="3000811" y="519"/>
                    <a:pt x="3026568" y="-296"/>
                    <a:pt x="3053738" y="11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21" name="Group 20">
            <a:extLst>
              <a:ext uri="{FF2B5EF4-FFF2-40B4-BE49-F238E27FC236}">
                <a16:creationId xmlns:a16="http://schemas.microsoft.com/office/drawing/2014/main" id="{2786ABD8-AB9F-46F2-A7D9-36F1F7338CF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112326" y="0"/>
            <a:ext cx="4683941" cy="3456291"/>
            <a:chOff x="4345582" y="0"/>
            <a:chExt cx="5069918" cy="3741104"/>
          </a:xfrm>
          <a:solidFill>
            <a:schemeClr val="accent5">
              <a:alpha val="5000"/>
            </a:schemeClr>
          </a:solidFill>
        </p:grpSpPr>
        <p:sp>
          <p:nvSpPr>
            <p:cNvPr id="22" name="Freeform: Shape 21">
              <a:extLst>
                <a:ext uri="{FF2B5EF4-FFF2-40B4-BE49-F238E27FC236}">
                  <a16:creationId xmlns:a16="http://schemas.microsoft.com/office/drawing/2014/main" id="{DB26E49F-E19A-487B-A8A4-A26128CFDC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45582" y="1"/>
              <a:ext cx="5069918" cy="3741103"/>
            </a:xfrm>
            <a:custGeom>
              <a:avLst/>
              <a:gdLst>
                <a:gd name="connsiteX0" fmla="*/ 475344 w 5069918"/>
                <a:gd name="connsiteY0" fmla="*/ 0 h 3741103"/>
                <a:gd name="connsiteX1" fmla="*/ 643707 w 5069918"/>
                <a:gd name="connsiteY1" fmla="*/ 0 h 3741103"/>
                <a:gd name="connsiteX2" fmla="*/ 635672 w 5069918"/>
                <a:gd name="connsiteY2" fmla="*/ 7778 h 3741103"/>
                <a:gd name="connsiteX3" fmla="*/ 486638 w 5069918"/>
                <a:gd name="connsiteY3" fmla="*/ 178818 h 3741103"/>
                <a:gd name="connsiteX4" fmla="*/ 353514 w 5069918"/>
                <a:gd name="connsiteY4" fmla="*/ 362293 h 3741103"/>
                <a:gd name="connsiteX5" fmla="*/ 240181 w 5069918"/>
                <a:gd name="connsiteY5" fmla="*/ 558120 h 3741103"/>
                <a:gd name="connsiteX6" fmla="*/ 215073 w 5069918"/>
                <a:gd name="connsiteY6" fmla="*/ 608766 h 3741103"/>
                <a:gd name="connsiteX7" fmla="*/ 202868 w 5069918"/>
                <a:gd name="connsiteY7" fmla="*/ 634294 h 3741103"/>
                <a:gd name="connsiteX8" fmla="*/ 191273 w 5069918"/>
                <a:gd name="connsiteY8" fmla="*/ 660069 h 3741103"/>
                <a:gd name="connsiteX9" fmla="*/ 169129 w 5069918"/>
                <a:gd name="connsiteY9" fmla="*/ 712032 h 3741103"/>
                <a:gd name="connsiteX10" fmla="*/ 148381 w 5069918"/>
                <a:gd name="connsiteY10" fmla="*/ 764571 h 3741103"/>
                <a:gd name="connsiteX11" fmla="*/ 80903 w 5069918"/>
                <a:gd name="connsiteY11" fmla="*/ 979750 h 3741103"/>
                <a:gd name="connsiteX12" fmla="*/ 26154 w 5069918"/>
                <a:gd name="connsiteY12" fmla="*/ 1425590 h 3741103"/>
                <a:gd name="connsiteX13" fmla="*/ 49170 w 5069918"/>
                <a:gd name="connsiteY13" fmla="*/ 1648182 h 3741103"/>
                <a:gd name="connsiteX14" fmla="*/ 119437 w 5069918"/>
                <a:gd name="connsiteY14" fmla="*/ 1861055 h 3741103"/>
                <a:gd name="connsiteX15" fmla="*/ 143672 w 5069918"/>
                <a:gd name="connsiteY15" fmla="*/ 1911947 h 3741103"/>
                <a:gd name="connsiteX16" fmla="*/ 170611 w 5069918"/>
                <a:gd name="connsiteY16" fmla="*/ 1961687 h 3741103"/>
                <a:gd name="connsiteX17" fmla="*/ 230330 w 5069918"/>
                <a:gd name="connsiteY17" fmla="*/ 2058118 h 3741103"/>
                <a:gd name="connsiteX18" fmla="*/ 296237 w 5069918"/>
                <a:gd name="connsiteY18" fmla="*/ 2151255 h 3741103"/>
                <a:gd name="connsiteX19" fmla="*/ 366853 w 5069918"/>
                <a:gd name="connsiteY19" fmla="*/ 2241757 h 3741103"/>
                <a:gd name="connsiteX20" fmla="*/ 513838 w 5069918"/>
                <a:gd name="connsiteY20" fmla="*/ 2420786 h 3741103"/>
                <a:gd name="connsiteX21" fmla="*/ 587330 w 5069918"/>
                <a:gd name="connsiteY21" fmla="*/ 2511534 h 3741103"/>
                <a:gd name="connsiteX22" fmla="*/ 658817 w 5069918"/>
                <a:gd name="connsiteY22" fmla="*/ 2603437 h 3741103"/>
                <a:gd name="connsiteX23" fmla="*/ 730305 w 5069918"/>
                <a:gd name="connsiteY23" fmla="*/ 2692210 h 3741103"/>
                <a:gd name="connsiteX24" fmla="*/ 805018 w 5069918"/>
                <a:gd name="connsiteY24" fmla="*/ 2777936 h 3741103"/>
                <a:gd name="connsiteX25" fmla="*/ 963424 w 5069918"/>
                <a:gd name="connsiteY25" fmla="*/ 2939588 h 3741103"/>
                <a:gd name="connsiteX26" fmla="*/ 1319204 w 5069918"/>
                <a:gd name="connsiteY26" fmla="*/ 3209447 h 3741103"/>
                <a:gd name="connsiteX27" fmla="*/ 1515882 w 5069918"/>
                <a:gd name="connsiteY27" fmla="*/ 3310902 h 3741103"/>
                <a:gd name="connsiteX28" fmla="*/ 1723456 w 5069918"/>
                <a:gd name="connsiteY28" fmla="*/ 3387570 h 3741103"/>
                <a:gd name="connsiteX29" fmla="*/ 1939662 w 5069918"/>
                <a:gd name="connsiteY29" fmla="*/ 3440520 h 3741103"/>
                <a:gd name="connsiteX30" fmla="*/ 2162581 w 5069918"/>
                <a:gd name="connsiteY30" fmla="*/ 3470167 h 3741103"/>
                <a:gd name="connsiteX31" fmla="*/ 2389597 w 5069918"/>
                <a:gd name="connsiteY31" fmla="*/ 3479472 h 3741103"/>
                <a:gd name="connsiteX32" fmla="*/ 2446002 w 5069918"/>
                <a:gd name="connsiteY32" fmla="*/ 3479059 h 3741103"/>
                <a:gd name="connsiteX33" fmla="*/ 2473639 w 5069918"/>
                <a:gd name="connsiteY33" fmla="*/ 3478402 h 3741103"/>
                <a:gd name="connsiteX34" fmla="*/ 2501187 w 5069918"/>
                <a:gd name="connsiteY34" fmla="*/ 3477083 h 3741103"/>
                <a:gd name="connsiteX35" fmla="*/ 2610685 w 5069918"/>
                <a:gd name="connsiteY35" fmla="*/ 3468025 h 3741103"/>
                <a:gd name="connsiteX36" fmla="*/ 3033071 w 5069918"/>
                <a:gd name="connsiteY36" fmla="*/ 3360230 h 3741103"/>
                <a:gd name="connsiteX37" fmla="*/ 3232974 w 5069918"/>
                <a:gd name="connsiteY37" fmla="*/ 3266681 h 3741103"/>
                <a:gd name="connsiteX38" fmla="*/ 3425990 w 5069918"/>
                <a:gd name="connsiteY38" fmla="*/ 3152873 h 3741103"/>
                <a:gd name="connsiteX39" fmla="*/ 3613601 w 5069918"/>
                <a:gd name="connsiteY39" fmla="*/ 3024078 h 3741103"/>
                <a:gd name="connsiteX40" fmla="*/ 3706185 w 5069918"/>
                <a:gd name="connsiteY40" fmla="*/ 2955893 h 3741103"/>
                <a:gd name="connsiteX41" fmla="*/ 3799729 w 5069918"/>
                <a:gd name="connsiteY41" fmla="*/ 2885155 h 3741103"/>
                <a:gd name="connsiteX42" fmla="*/ 4175561 w 5069918"/>
                <a:gd name="connsiteY42" fmla="*/ 2606072 h 3741103"/>
                <a:gd name="connsiteX43" fmla="*/ 4517132 w 5069918"/>
                <a:gd name="connsiteY43" fmla="*/ 2312331 h 3741103"/>
                <a:gd name="connsiteX44" fmla="*/ 4659758 w 5069918"/>
                <a:gd name="connsiteY44" fmla="*/ 2148703 h 3741103"/>
                <a:gd name="connsiteX45" fmla="*/ 4773178 w 5069918"/>
                <a:gd name="connsiteY45" fmla="*/ 1969674 h 3741103"/>
                <a:gd name="connsiteX46" fmla="*/ 4892092 w 5069918"/>
                <a:gd name="connsiteY46" fmla="*/ 1567562 h 3741103"/>
                <a:gd name="connsiteX47" fmla="*/ 4898804 w 5069918"/>
                <a:gd name="connsiteY47" fmla="*/ 1460754 h 3741103"/>
                <a:gd name="connsiteX48" fmla="*/ 4899153 w 5069918"/>
                <a:gd name="connsiteY48" fmla="*/ 1406239 h 3741103"/>
                <a:gd name="connsiteX49" fmla="*/ 4898456 w 5069918"/>
                <a:gd name="connsiteY49" fmla="*/ 1350735 h 3741103"/>
                <a:gd name="connsiteX50" fmla="*/ 4886774 w 5069918"/>
                <a:gd name="connsiteY50" fmla="*/ 1128886 h 3741103"/>
                <a:gd name="connsiteX51" fmla="*/ 4815896 w 5069918"/>
                <a:gd name="connsiteY51" fmla="*/ 689221 h 3741103"/>
                <a:gd name="connsiteX52" fmla="*/ 4673183 w 5069918"/>
                <a:gd name="connsiteY52" fmla="*/ 264874 h 3741103"/>
                <a:gd name="connsiteX53" fmla="*/ 4625496 w 5069918"/>
                <a:gd name="connsiteY53" fmla="*/ 162925 h 3741103"/>
                <a:gd name="connsiteX54" fmla="*/ 4572490 w 5069918"/>
                <a:gd name="connsiteY54" fmla="*/ 63364 h 3741103"/>
                <a:gd name="connsiteX55" fmla="*/ 4532299 w 5069918"/>
                <a:gd name="connsiteY55" fmla="*/ 0 h 3741103"/>
                <a:gd name="connsiteX56" fmla="*/ 4626680 w 5069918"/>
                <a:gd name="connsiteY56" fmla="*/ 0 h 3741103"/>
                <a:gd name="connsiteX57" fmla="*/ 4643978 w 5069918"/>
                <a:gd name="connsiteY57" fmla="*/ 26636 h 3741103"/>
                <a:gd name="connsiteX58" fmla="*/ 4700644 w 5069918"/>
                <a:gd name="connsiteY58" fmla="*/ 128338 h 3741103"/>
                <a:gd name="connsiteX59" fmla="*/ 4753214 w 5069918"/>
                <a:gd name="connsiteY59" fmla="*/ 232016 h 3741103"/>
                <a:gd name="connsiteX60" fmla="*/ 4921297 w 5069918"/>
                <a:gd name="connsiteY60" fmla="*/ 663363 h 3741103"/>
                <a:gd name="connsiteX61" fmla="*/ 5027482 w 5069918"/>
                <a:gd name="connsiteY61" fmla="*/ 1112991 h 3741103"/>
                <a:gd name="connsiteX62" fmla="*/ 5058082 w 5069918"/>
                <a:gd name="connsiteY62" fmla="*/ 1342088 h 3741103"/>
                <a:gd name="connsiteX63" fmla="*/ 5063486 w 5069918"/>
                <a:gd name="connsiteY63" fmla="*/ 1399651 h 3741103"/>
                <a:gd name="connsiteX64" fmla="*/ 5067846 w 5069918"/>
                <a:gd name="connsiteY64" fmla="*/ 1458284 h 3741103"/>
                <a:gd name="connsiteX65" fmla="*/ 5069414 w 5069918"/>
                <a:gd name="connsiteY65" fmla="*/ 1577772 h 3741103"/>
                <a:gd name="connsiteX66" fmla="*/ 5040732 w 5069918"/>
                <a:gd name="connsiteY66" fmla="*/ 1817822 h 3741103"/>
                <a:gd name="connsiteX67" fmla="*/ 4964102 w 5069918"/>
                <a:gd name="connsiteY67" fmla="*/ 2050871 h 3741103"/>
                <a:gd name="connsiteX68" fmla="*/ 4689486 w 5069918"/>
                <a:gd name="connsiteY68" fmla="*/ 2458008 h 3741103"/>
                <a:gd name="connsiteX69" fmla="*/ 4333792 w 5069918"/>
                <a:gd name="connsiteY69" fmla="*/ 2784606 h 3741103"/>
                <a:gd name="connsiteX70" fmla="*/ 3965197 w 5069918"/>
                <a:gd name="connsiteY70" fmla="*/ 3076041 h 3741103"/>
                <a:gd name="connsiteX71" fmla="*/ 3873745 w 5069918"/>
                <a:gd name="connsiteY71" fmla="*/ 3149167 h 3741103"/>
                <a:gd name="connsiteX72" fmla="*/ 3779416 w 5069918"/>
                <a:gd name="connsiteY72" fmla="*/ 3222705 h 3741103"/>
                <a:gd name="connsiteX73" fmla="*/ 3582739 w 5069918"/>
                <a:gd name="connsiteY73" fmla="*/ 3364594 h 3741103"/>
                <a:gd name="connsiteX74" fmla="*/ 3371851 w 5069918"/>
                <a:gd name="connsiteY74" fmla="*/ 3494377 h 3741103"/>
                <a:gd name="connsiteX75" fmla="*/ 3143615 w 5069918"/>
                <a:gd name="connsiteY75" fmla="*/ 3603819 h 3741103"/>
                <a:gd name="connsiteX76" fmla="*/ 2643552 w 5069918"/>
                <a:gd name="connsiteY76" fmla="*/ 3730555 h 3741103"/>
                <a:gd name="connsiteX77" fmla="*/ 2514264 w 5069918"/>
                <a:gd name="connsiteY77" fmla="*/ 3739696 h 3741103"/>
                <a:gd name="connsiteX78" fmla="*/ 2481920 w 5069918"/>
                <a:gd name="connsiteY78" fmla="*/ 3740849 h 3741103"/>
                <a:gd name="connsiteX79" fmla="*/ 2449664 w 5069918"/>
                <a:gd name="connsiteY79" fmla="*/ 3741014 h 3741103"/>
                <a:gd name="connsiteX80" fmla="*/ 2386284 w 5069918"/>
                <a:gd name="connsiteY80" fmla="*/ 3740273 h 3741103"/>
                <a:gd name="connsiteX81" fmla="*/ 2260658 w 5069918"/>
                <a:gd name="connsiteY81" fmla="*/ 3735331 h 3741103"/>
                <a:gd name="connsiteX82" fmla="*/ 2134945 w 5069918"/>
                <a:gd name="connsiteY82" fmla="*/ 3723967 h 3741103"/>
                <a:gd name="connsiteX83" fmla="*/ 1884564 w 5069918"/>
                <a:gd name="connsiteY83" fmla="*/ 3683451 h 3741103"/>
                <a:gd name="connsiteX84" fmla="*/ 1639764 w 5069918"/>
                <a:gd name="connsiteY84" fmla="*/ 3613537 h 3741103"/>
                <a:gd name="connsiteX85" fmla="*/ 1407081 w 5069918"/>
                <a:gd name="connsiteY85" fmla="*/ 3512164 h 3741103"/>
                <a:gd name="connsiteX86" fmla="*/ 1193491 w 5069918"/>
                <a:gd name="connsiteY86" fmla="*/ 3380240 h 3741103"/>
                <a:gd name="connsiteX87" fmla="*/ 836141 w 5069918"/>
                <a:gd name="connsiteY87" fmla="*/ 3047878 h 3741103"/>
                <a:gd name="connsiteX88" fmla="*/ 690812 w 5069918"/>
                <a:gd name="connsiteY88" fmla="*/ 2859461 h 3741103"/>
                <a:gd name="connsiteX89" fmla="*/ 562397 w 5069918"/>
                <a:gd name="connsiteY89" fmla="*/ 2662976 h 3741103"/>
                <a:gd name="connsiteX90" fmla="*/ 502504 w 5069918"/>
                <a:gd name="connsiteY90" fmla="*/ 2565474 h 3741103"/>
                <a:gd name="connsiteX91" fmla="*/ 440258 w 5069918"/>
                <a:gd name="connsiteY91" fmla="*/ 2469619 h 3741103"/>
                <a:gd name="connsiteX92" fmla="*/ 310360 w 5069918"/>
                <a:gd name="connsiteY92" fmla="*/ 2278732 h 3741103"/>
                <a:gd name="connsiteX93" fmla="*/ 246806 w 5069918"/>
                <a:gd name="connsiteY93" fmla="*/ 2181642 h 3741103"/>
                <a:gd name="connsiteX94" fmla="*/ 186303 w 5069918"/>
                <a:gd name="connsiteY94" fmla="*/ 2082411 h 3741103"/>
                <a:gd name="connsiteX95" fmla="*/ 84390 w 5069918"/>
                <a:gd name="connsiteY95" fmla="*/ 1874231 h 3741103"/>
                <a:gd name="connsiteX96" fmla="*/ 20139 w 5069918"/>
                <a:gd name="connsiteY96" fmla="*/ 1653288 h 3741103"/>
                <a:gd name="connsiteX97" fmla="*/ 0 w 5069918"/>
                <a:gd name="connsiteY97" fmla="*/ 1425590 h 3741103"/>
                <a:gd name="connsiteX98" fmla="*/ 179939 w 5069918"/>
                <a:gd name="connsiteY98" fmla="*/ 533498 h 3741103"/>
                <a:gd name="connsiteX99" fmla="*/ 276709 w 5069918"/>
                <a:gd name="connsiteY99" fmla="*/ 322519 h 3741103"/>
                <a:gd name="connsiteX100" fmla="*/ 392571 w 5069918"/>
                <a:gd name="connsiteY100" fmla="*/ 119280 h 3741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069918" h="3741103">
                  <a:moveTo>
                    <a:pt x="475344" y="0"/>
                  </a:moveTo>
                  <a:lnTo>
                    <a:pt x="643707" y="0"/>
                  </a:lnTo>
                  <a:lnTo>
                    <a:pt x="635672" y="7778"/>
                  </a:lnTo>
                  <a:cubicBezTo>
                    <a:pt x="583538" y="62643"/>
                    <a:pt x="533759" y="119691"/>
                    <a:pt x="486638" y="178818"/>
                  </a:cubicBezTo>
                  <a:cubicBezTo>
                    <a:pt x="439560" y="237945"/>
                    <a:pt x="395012" y="299131"/>
                    <a:pt x="353514" y="362293"/>
                  </a:cubicBezTo>
                  <a:cubicBezTo>
                    <a:pt x="312714" y="425784"/>
                    <a:pt x="274180" y="490841"/>
                    <a:pt x="240181" y="558120"/>
                  </a:cubicBezTo>
                  <a:cubicBezTo>
                    <a:pt x="231376" y="574838"/>
                    <a:pt x="223180" y="591801"/>
                    <a:pt x="215073" y="608766"/>
                  </a:cubicBezTo>
                  <a:lnTo>
                    <a:pt x="202868" y="634294"/>
                  </a:lnTo>
                  <a:lnTo>
                    <a:pt x="191273" y="660069"/>
                  </a:lnTo>
                  <a:cubicBezTo>
                    <a:pt x="183688" y="677280"/>
                    <a:pt x="176016" y="694491"/>
                    <a:pt x="169129" y="712032"/>
                  </a:cubicBezTo>
                  <a:cubicBezTo>
                    <a:pt x="162242" y="729572"/>
                    <a:pt x="154658" y="746866"/>
                    <a:pt x="148381" y="764571"/>
                  </a:cubicBezTo>
                  <a:cubicBezTo>
                    <a:pt x="121529" y="834897"/>
                    <a:pt x="98775" y="906706"/>
                    <a:pt x="80903" y="979750"/>
                  </a:cubicBezTo>
                  <a:cubicBezTo>
                    <a:pt x="44636" y="1125509"/>
                    <a:pt x="26067" y="1275550"/>
                    <a:pt x="26154" y="1425590"/>
                  </a:cubicBezTo>
                  <a:cubicBezTo>
                    <a:pt x="26590" y="1500365"/>
                    <a:pt x="34001" y="1574973"/>
                    <a:pt x="49170" y="1648182"/>
                  </a:cubicBezTo>
                  <a:cubicBezTo>
                    <a:pt x="65124" y="1721226"/>
                    <a:pt x="88226" y="1792705"/>
                    <a:pt x="119437" y="1861055"/>
                  </a:cubicBezTo>
                  <a:cubicBezTo>
                    <a:pt x="126847" y="1878267"/>
                    <a:pt x="135478" y="1895066"/>
                    <a:pt x="143672" y="1911947"/>
                  </a:cubicBezTo>
                  <a:cubicBezTo>
                    <a:pt x="152565" y="1928582"/>
                    <a:pt x="161021" y="1945381"/>
                    <a:pt x="170611" y="1961687"/>
                  </a:cubicBezTo>
                  <a:cubicBezTo>
                    <a:pt x="188919" y="1994626"/>
                    <a:pt x="209319" y="2026578"/>
                    <a:pt x="230330" y="2058118"/>
                  </a:cubicBezTo>
                  <a:cubicBezTo>
                    <a:pt x="251253" y="2089740"/>
                    <a:pt x="273658" y="2120539"/>
                    <a:pt x="296237" y="2151255"/>
                  </a:cubicBezTo>
                  <a:cubicBezTo>
                    <a:pt x="319165" y="2181725"/>
                    <a:pt x="342966" y="2211782"/>
                    <a:pt x="366853" y="2241757"/>
                  </a:cubicBezTo>
                  <a:cubicBezTo>
                    <a:pt x="414714" y="2301791"/>
                    <a:pt x="464756" y="2360588"/>
                    <a:pt x="513838" y="2420786"/>
                  </a:cubicBezTo>
                  <a:cubicBezTo>
                    <a:pt x="538509" y="2450761"/>
                    <a:pt x="563094" y="2480983"/>
                    <a:pt x="587330" y="2511534"/>
                  </a:cubicBezTo>
                  <a:cubicBezTo>
                    <a:pt x="611479" y="2541839"/>
                    <a:pt x="635453" y="2574038"/>
                    <a:pt x="658817" y="2603437"/>
                  </a:cubicBezTo>
                  <a:cubicBezTo>
                    <a:pt x="682008" y="2633577"/>
                    <a:pt x="706330" y="2662811"/>
                    <a:pt x="730305" y="2692210"/>
                  </a:cubicBezTo>
                  <a:cubicBezTo>
                    <a:pt x="754977" y="2721115"/>
                    <a:pt x="779474" y="2750019"/>
                    <a:pt x="805018" y="2777936"/>
                  </a:cubicBezTo>
                  <a:cubicBezTo>
                    <a:pt x="855757" y="2834098"/>
                    <a:pt x="908500" y="2888202"/>
                    <a:pt x="963424" y="2939588"/>
                  </a:cubicBezTo>
                  <a:cubicBezTo>
                    <a:pt x="1073444" y="3042113"/>
                    <a:pt x="1192183" y="3133604"/>
                    <a:pt x="1319204" y="3209447"/>
                  </a:cubicBezTo>
                  <a:cubicBezTo>
                    <a:pt x="1382846" y="3247164"/>
                    <a:pt x="1448143" y="3281751"/>
                    <a:pt x="1515882" y="3310902"/>
                  </a:cubicBezTo>
                  <a:cubicBezTo>
                    <a:pt x="1583184" y="3340877"/>
                    <a:pt x="1652666" y="3366159"/>
                    <a:pt x="1723456" y="3387570"/>
                  </a:cubicBezTo>
                  <a:cubicBezTo>
                    <a:pt x="1794246" y="3409063"/>
                    <a:pt x="1866431" y="3426439"/>
                    <a:pt x="1939662" y="3440520"/>
                  </a:cubicBezTo>
                  <a:cubicBezTo>
                    <a:pt x="2012981" y="3454355"/>
                    <a:pt x="2087519" y="3463825"/>
                    <a:pt x="2162581" y="3470167"/>
                  </a:cubicBezTo>
                  <a:cubicBezTo>
                    <a:pt x="2237643" y="3476589"/>
                    <a:pt x="2313489" y="3479390"/>
                    <a:pt x="2389597" y="3479472"/>
                  </a:cubicBezTo>
                  <a:cubicBezTo>
                    <a:pt x="2408602" y="3479472"/>
                    <a:pt x="2427869" y="3479801"/>
                    <a:pt x="2446002" y="3479059"/>
                  </a:cubicBezTo>
                  <a:lnTo>
                    <a:pt x="2473639" y="3478402"/>
                  </a:lnTo>
                  <a:lnTo>
                    <a:pt x="2501187" y="3477083"/>
                  </a:lnTo>
                  <a:cubicBezTo>
                    <a:pt x="2537890" y="3475519"/>
                    <a:pt x="2574418" y="3472060"/>
                    <a:pt x="2610685" y="3468025"/>
                  </a:cubicBezTo>
                  <a:cubicBezTo>
                    <a:pt x="2755926" y="3451226"/>
                    <a:pt x="2897244" y="3414415"/>
                    <a:pt x="3033071" y="3360230"/>
                  </a:cubicBezTo>
                  <a:cubicBezTo>
                    <a:pt x="3101158" y="3333383"/>
                    <a:pt x="3167589" y="3301514"/>
                    <a:pt x="3232974" y="3266681"/>
                  </a:cubicBezTo>
                  <a:cubicBezTo>
                    <a:pt x="3298446" y="3232011"/>
                    <a:pt x="3362697" y="3193554"/>
                    <a:pt x="3425990" y="3152873"/>
                  </a:cubicBezTo>
                  <a:cubicBezTo>
                    <a:pt x="3489282" y="3112110"/>
                    <a:pt x="3551529" y="3068712"/>
                    <a:pt x="3613601" y="3024078"/>
                  </a:cubicBezTo>
                  <a:cubicBezTo>
                    <a:pt x="3644549" y="3001762"/>
                    <a:pt x="3675411" y="2978868"/>
                    <a:pt x="3706185" y="2955893"/>
                  </a:cubicBezTo>
                  <a:lnTo>
                    <a:pt x="3799729" y="2885155"/>
                  </a:lnTo>
                  <a:cubicBezTo>
                    <a:pt x="3926402" y="2790205"/>
                    <a:pt x="4053597" y="2699374"/>
                    <a:pt x="4175561" y="2606072"/>
                  </a:cubicBezTo>
                  <a:cubicBezTo>
                    <a:pt x="4297526" y="2512852"/>
                    <a:pt x="4414084" y="2416833"/>
                    <a:pt x="4517132" y="2312331"/>
                  </a:cubicBezTo>
                  <a:cubicBezTo>
                    <a:pt x="4568480" y="2259956"/>
                    <a:pt x="4616604" y="2205689"/>
                    <a:pt x="4659758" y="2148703"/>
                  </a:cubicBezTo>
                  <a:cubicBezTo>
                    <a:pt x="4702650" y="2091634"/>
                    <a:pt x="4741184" y="2032096"/>
                    <a:pt x="4773178" y="1969674"/>
                  </a:cubicBezTo>
                  <a:cubicBezTo>
                    <a:pt x="4837865" y="1845080"/>
                    <a:pt x="4877446" y="1709038"/>
                    <a:pt x="4892092" y="1567562"/>
                  </a:cubicBezTo>
                  <a:cubicBezTo>
                    <a:pt x="4895666" y="1532233"/>
                    <a:pt x="4897845" y="1496576"/>
                    <a:pt x="4898804" y="1460754"/>
                  </a:cubicBezTo>
                  <a:cubicBezTo>
                    <a:pt x="4899066" y="1442884"/>
                    <a:pt x="4899414" y="1425015"/>
                    <a:pt x="4899153" y="1406239"/>
                  </a:cubicBezTo>
                  <a:cubicBezTo>
                    <a:pt x="4898979" y="1387711"/>
                    <a:pt x="4899066" y="1369263"/>
                    <a:pt x="4898456" y="1350735"/>
                  </a:cubicBezTo>
                  <a:cubicBezTo>
                    <a:pt x="4896974" y="1276703"/>
                    <a:pt x="4893226" y="1202753"/>
                    <a:pt x="4886774" y="1128886"/>
                  </a:cubicBezTo>
                  <a:cubicBezTo>
                    <a:pt x="4873610" y="981232"/>
                    <a:pt x="4851030" y="833991"/>
                    <a:pt x="4815896" y="689221"/>
                  </a:cubicBezTo>
                  <a:cubicBezTo>
                    <a:pt x="4780676" y="544533"/>
                    <a:pt x="4733860" y="402068"/>
                    <a:pt x="4673183" y="264874"/>
                  </a:cubicBezTo>
                  <a:cubicBezTo>
                    <a:pt x="4658101" y="230533"/>
                    <a:pt x="4642147" y="196605"/>
                    <a:pt x="4625496" y="162925"/>
                  </a:cubicBezTo>
                  <a:cubicBezTo>
                    <a:pt x="4608583" y="129326"/>
                    <a:pt x="4590885" y="96222"/>
                    <a:pt x="4572490" y="63364"/>
                  </a:cubicBezTo>
                  <a:lnTo>
                    <a:pt x="4532299" y="0"/>
                  </a:lnTo>
                  <a:lnTo>
                    <a:pt x="4626680" y="0"/>
                  </a:lnTo>
                  <a:lnTo>
                    <a:pt x="4643978" y="26636"/>
                  </a:lnTo>
                  <a:cubicBezTo>
                    <a:pt x="4663594" y="60152"/>
                    <a:pt x="4682598" y="94080"/>
                    <a:pt x="4700644" y="128338"/>
                  </a:cubicBezTo>
                  <a:cubicBezTo>
                    <a:pt x="4718866" y="162595"/>
                    <a:pt x="4736476" y="197100"/>
                    <a:pt x="4753214" y="232016"/>
                  </a:cubicBezTo>
                  <a:cubicBezTo>
                    <a:pt x="4820082" y="371681"/>
                    <a:pt x="4875964" y="515957"/>
                    <a:pt x="4921297" y="663363"/>
                  </a:cubicBezTo>
                  <a:cubicBezTo>
                    <a:pt x="4966630" y="810687"/>
                    <a:pt x="5002460" y="960975"/>
                    <a:pt x="5027482" y="1112991"/>
                  </a:cubicBezTo>
                  <a:cubicBezTo>
                    <a:pt x="5040123" y="1189000"/>
                    <a:pt x="5050323" y="1265421"/>
                    <a:pt x="5058082" y="1342088"/>
                  </a:cubicBezTo>
                  <a:cubicBezTo>
                    <a:pt x="5060261" y="1361276"/>
                    <a:pt x="5061743" y="1380464"/>
                    <a:pt x="5063486" y="1399651"/>
                  </a:cubicBezTo>
                  <a:cubicBezTo>
                    <a:pt x="5065318" y="1418591"/>
                    <a:pt x="5066625" y="1438437"/>
                    <a:pt x="5067846" y="1458284"/>
                  </a:cubicBezTo>
                  <a:cubicBezTo>
                    <a:pt x="5069851" y="1497894"/>
                    <a:pt x="5070461" y="1537751"/>
                    <a:pt x="5069414" y="1577772"/>
                  </a:cubicBezTo>
                  <a:cubicBezTo>
                    <a:pt x="5067060" y="1657734"/>
                    <a:pt x="5057820" y="1738272"/>
                    <a:pt x="5040732" y="1817822"/>
                  </a:cubicBezTo>
                  <a:cubicBezTo>
                    <a:pt x="5023123" y="1897289"/>
                    <a:pt x="4997578" y="1975686"/>
                    <a:pt x="4964102" y="2050871"/>
                  </a:cubicBezTo>
                  <a:cubicBezTo>
                    <a:pt x="4897409" y="2201736"/>
                    <a:pt x="4799942" y="2338271"/>
                    <a:pt x="4689486" y="2458008"/>
                  </a:cubicBezTo>
                  <a:cubicBezTo>
                    <a:pt x="4579116" y="2578485"/>
                    <a:pt x="4456716" y="2684139"/>
                    <a:pt x="4333792" y="2784606"/>
                  </a:cubicBezTo>
                  <a:cubicBezTo>
                    <a:pt x="4210520" y="2884908"/>
                    <a:pt x="4085853" y="2979775"/>
                    <a:pt x="3965197" y="3076041"/>
                  </a:cubicBezTo>
                  <a:lnTo>
                    <a:pt x="3873745" y="3149167"/>
                  </a:lnTo>
                  <a:cubicBezTo>
                    <a:pt x="3842621" y="3173790"/>
                    <a:pt x="3811325" y="3198413"/>
                    <a:pt x="3779416" y="3222705"/>
                  </a:cubicBezTo>
                  <a:cubicBezTo>
                    <a:pt x="3715863" y="3271374"/>
                    <a:pt x="3650652" y="3319055"/>
                    <a:pt x="3582739" y="3364594"/>
                  </a:cubicBezTo>
                  <a:cubicBezTo>
                    <a:pt x="3514913" y="3410051"/>
                    <a:pt x="3445170" y="3454190"/>
                    <a:pt x="3371851" y="3494377"/>
                  </a:cubicBezTo>
                  <a:cubicBezTo>
                    <a:pt x="3298533" y="3534481"/>
                    <a:pt x="3222687" y="3571703"/>
                    <a:pt x="3143615" y="3603819"/>
                  </a:cubicBezTo>
                  <a:cubicBezTo>
                    <a:pt x="2985994" y="3668876"/>
                    <a:pt x="2815732" y="3712356"/>
                    <a:pt x="2643552" y="3730555"/>
                  </a:cubicBezTo>
                  <a:cubicBezTo>
                    <a:pt x="2600484" y="3734838"/>
                    <a:pt x="2557331" y="3738297"/>
                    <a:pt x="2514264" y="3739696"/>
                  </a:cubicBezTo>
                  <a:lnTo>
                    <a:pt x="2481920" y="3740849"/>
                  </a:lnTo>
                  <a:lnTo>
                    <a:pt x="2449664" y="3741014"/>
                  </a:lnTo>
                  <a:cubicBezTo>
                    <a:pt x="2427869" y="3741343"/>
                    <a:pt x="2407207" y="3740685"/>
                    <a:pt x="2386284" y="3740273"/>
                  </a:cubicBezTo>
                  <a:cubicBezTo>
                    <a:pt x="2344525" y="3739779"/>
                    <a:pt x="2302505" y="3737391"/>
                    <a:pt x="2260658" y="3735331"/>
                  </a:cubicBezTo>
                  <a:cubicBezTo>
                    <a:pt x="2218725" y="3732038"/>
                    <a:pt x="2176791" y="3728991"/>
                    <a:pt x="2134945" y="3723967"/>
                  </a:cubicBezTo>
                  <a:cubicBezTo>
                    <a:pt x="2051165" y="3714497"/>
                    <a:pt x="1967473" y="3701568"/>
                    <a:pt x="1884564" y="3683451"/>
                  </a:cubicBezTo>
                  <a:cubicBezTo>
                    <a:pt x="1801657" y="3665335"/>
                    <a:pt x="1719708" y="3642029"/>
                    <a:pt x="1639764" y="3613537"/>
                  </a:cubicBezTo>
                  <a:cubicBezTo>
                    <a:pt x="1559820" y="3584961"/>
                    <a:pt x="1481969" y="3550869"/>
                    <a:pt x="1407081" y="3512164"/>
                  </a:cubicBezTo>
                  <a:cubicBezTo>
                    <a:pt x="1332455" y="3472884"/>
                    <a:pt x="1260794" y="3428992"/>
                    <a:pt x="1193491" y="3380240"/>
                  </a:cubicBezTo>
                  <a:cubicBezTo>
                    <a:pt x="1058362" y="3283233"/>
                    <a:pt x="939973" y="3169508"/>
                    <a:pt x="836141" y="3047878"/>
                  </a:cubicBezTo>
                  <a:cubicBezTo>
                    <a:pt x="784444" y="2986774"/>
                    <a:pt x="736321" y="2923695"/>
                    <a:pt x="690812" y="2859461"/>
                  </a:cubicBezTo>
                  <a:cubicBezTo>
                    <a:pt x="645217" y="2795229"/>
                    <a:pt x="602674" y="2729596"/>
                    <a:pt x="562397" y="2662976"/>
                  </a:cubicBezTo>
                  <a:cubicBezTo>
                    <a:pt x="541823" y="2629295"/>
                    <a:pt x="522992" y="2597755"/>
                    <a:pt x="502504" y="2565474"/>
                  </a:cubicBezTo>
                  <a:cubicBezTo>
                    <a:pt x="482192" y="2533440"/>
                    <a:pt x="461530" y="2501406"/>
                    <a:pt x="440258" y="2469619"/>
                  </a:cubicBezTo>
                  <a:lnTo>
                    <a:pt x="310360" y="2278732"/>
                  </a:lnTo>
                  <a:cubicBezTo>
                    <a:pt x="288826" y="2246616"/>
                    <a:pt x="267555" y="2214335"/>
                    <a:pt x="246806" y="2181642"/>
                  </a:cubicBezTo>
                  <a:cubicBezTo>
                    <a:pt x="226057" y="2148949"/>
                    <a:pt x="205483" y="2116174"/>
                    <a:pt x="186303" y="2082411"/>
                  </a:cubicBezTo>
                  <a:cubicBezTo>
                    <a:pt x="147857" y="2015213"/>
                    <a:pt x="112550" y="1946041"/>
                    <a:pt x="84390" y="1874231"/>
                  </a:cubicBezTo>
                  <a:cubicBezTo>
                    <a:pt x="55708" y="1802669"/>
                    <a:pt x="34436" y="1728473"/>
                    <a:pt x="20139" y="1653288"/>
                  </a:cubicBezTo>
                  <a:cubicBezTo>
                    <a:pt x="6452" y="1578103"/>
                    <a:pt x="0" y="1501764"/>
                    <a:pt x="0" y="1425590"/>
                  </a:cubicBezTo>
                  <a:cubicBezTo>
                    <a:pt x="1133" y="1121885"/>
                    <a:pt x="63293" y="819004"/>
                    <a:pt x="179939" y="533498"/>
                  </a:cubicBezTo>
                  <a:cubicBezTo>
                    <a:pt x="209232" y="462183"/>
                    <a:pt x="240965" y="391527"/>
                    <a:pt x="276709" y="322519"/>
                  </a:cubicBezTo>
                  <a:cubicBezTo>
                    <a:pt x="311930" y="253262"/>
                    <a:pt x="350725" y="185489"/>
                    <a:pt x="392571" y="11928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58E67742-7BE5-458C-BC8D-9EE8557636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62838" y="1"/>
              <a:ext cx="4960548" cy="3526297"/>
            </a:xfrm>
            <a:custGeom>
              <a:avLst/>
              <a:gdLst>
                <a:gd name="connsiteX0" fmla="*/ 542883 w 4960548"/>
                <a:gd name="connsiteY0" fmla="*/ 0 h 3526297"/>
                <a:gd name="connsiteX1" fmla="*/ 826658 w 4960548"/>
                <a:gd name="connsiteY1" fmla="*/ 0 h 3526297"/>
                <a:gd name="connsiteX2" fmla="*/ 730698 w 4960548"/>
                <a:gd name="connsiteY2" fmla="*/ 89329 h 3526297"/>
                <a:gd name="connsiteX3" fmla="*/ 590295 w 4960548"/>
                <a:gd name="connsiteY3" fmla="*/ 244485 h 3526297"/>
                <a:gd name="connsiteX4" fmla="*/ 357524 w 4960548"/>
                <a:gd name="connsiteY4" fmla="*/ 587307 h 3526297"/>
                <a:gd name="connsiteX5" fmla="*/ 199554 w 4960548"/>
                <a:gd name="connsiteY5" fmla="*/ 966280 h 3526297"/>
                <a:gd name="connsiteX6" fmla="*/ 142104 w 4960548"/>
                <a:gd name="connsiteY6" fmla="*/ 1370286 h 3526297"/>
                <a:gd name="connsiteX7" fmla="*/ 166339 w 4960548"/>
                <a:gd name="connsiteY7" fmla="*/ 1568090 h 3526297"/>
                <a:gd name="connsiteX8" fmla="*/ 237914 w 4960548"/>
                <a:gd name="connsiteY8" fmla="*/ 1753129 h 3526297"/>
                <a:gd name="connsiteX9" fmla="*/ 287868 w 4960548"/>
                <a:gd name="connsiteY9" fmla="*/ 1840255 h 3526297"/>
                <a:gd name="connsiteX10" fmla="*/ 345232 w 4960548"/>
                <a:gd name="connsiteY10" fmla="*/ 1924581 h 3526297"/>
                <a:gd name="connsiteX11" fmla="*/ 477745 w 4960548"/>
                <a:gd name="connsiteY11" fmla="*/ 2087551 h 3526297"/>
                <a:gd name="connsiteX12" fmla="*/ 621156 w 4960548"/>
                <a:gd name="connsiteY12" fmla="*/ 2251756 h 3526297"/>
                <a:gd name="connsiteX13" fmla="*/ 692469 w 4960548"/>
                <a:gd name="connsiteY13" fmla="*/ 2337482 h 3526297"/>
                <a:gd name="connsiteX14" fmla="*/ 726731 w 4960548"/>
                <a:gd name="connsiteY14" fmla="*/ 2379562 h 3526297"/>
                <a:gd name="connsiteX15" fmla="*/ 760295 w 4960548"/>
                <a:gd name="connsiteY15" fmla="*/ 2419831 h 3526297"/>
                <a:gd name="connsiteX16" fmla="*/ 1048685 w 4960548"/>
                <a:gd name="connsiteY16" fmla="*/ 2717443 h 3526297"/>
                <a:gd name="connsiteX17" fmla="*/ 1202035 w 4960548"/>
                <a:gd name="connsiteY17" fmla="*/ 2851344 h 3526297"/>
                <a:gd name="connsiteX18" fmla="*/ 1362620 w 4960548"/>
                <a:gd name="connsiteY18" fmla="*/ 2974785 h 3526297"/>
                <a:gd name="connsiteX19" fmla="*/ 1721364 w 4960548"/>
                <a:gd name="connsiteY19" fmla="*/ 3170036 h 3526297"/>
                <a:gd name="connsiteX20" fmla="*/ 1922052 w 4960548"/>
                <a:gd name="connsiteY20" fmla="*/ 3225210 h 3526297"/>
                <a:gd name="connsiteX21" fmla="*/ 1973488 w 4960548"/>
                <a:gd name="connsiteY21" fmla="*/ 3234928 h 3526297"/>
                <a:gd name="connsiteX22" fmla="*/ 2025360 w 4960548"/>
                <a:gd name="connsiteY22" fmla="*/ 3243080 h 3526297"/>
                <a:gd name="connsiteX23" fmla="*/ 2130063 w 4960548"/>
                <a:gd name="connsiteY23" fmla="*/ 3254774 h 3526297"/>
                <a:gd name="connsiteX24" fmla="*/ 2182719 w 4960548"/>
                <a:gd name="connsiteY24" fmla="*/ 3258562 h 3526297"/>
                <a:gd name="connsiteX25" fmla="*/ 2235551 w 4960548"/>
                <a:gd name="connsiteY25" fmla="*/ 3261197 h 3526297"/>
                <a:gd name="connsiteX26" fmla="*/ 2288556 w 4960548"/>
                <a:gd name="connsiteY26" fmla="*/ 3262350 h 3526297"/>
                <a:gd name="connsiteX27" fmla="*/ 2341648 w 4960548"/>
                <a:gd name="connsiteY27" fmla="*/ 3262103 h 3526297"/>
                <a:gd name="connsiteX28" fmla="*/ 2368238 w 4960548"/>
                <a:gd name="connsiteY28" fmla="*/ 3261856 h 3526297"/>
                <a:gd name="connsiteX29" fmla="*/ 2393869 w 4960548"/>
                <a:gd name="connsiteY29" fmla="*/ 3260785 h 3526297"/>
                <a:gd name="connsiteX30" fmla="*/ 2419413 w 4960548"/>
                <a:gd name="connsiteY30" fmla="*/ 3259550 h 3526297"/>
                <a:gd name="connsiteX31" fmla="*/ 2444869 w 4960548"/>
                <a:gd name="connsiteY31" fmla="*/ 3257574 h 3526297"/>
                <a:gd name="connsiteX32" fmla="*/ 2545824 w 4960548"/>
                <a:gd name="connsiteY32" fmla="*/ 3245798 h 3526297"/>
                <a:gd name="connsiteX33" fmla="*/ 2930373 w 4960548"/>
                <a:gd name="connsiteY33" fmla="*/ 3126555 h 3526297"/>
                <a:gd name="connsiteX34" fmla="*/ 3285631 w 4960548"/>
                <a:gd name="connsiteY34" fmla="*/ 2917552 h 3526297"/>
                <a:gd name="connsiteX35" fmla="*/ 3371764 w 4960548"/>
                <a:gd name="connsiteY35" fmla="*/ 2856120 h 3526297"/>
                <a:gd name="connsiteX36" fmla="*/ 3457898 w 4960548"/>
                <a:gd name="connsiteY36" fmla="*/ 2792628 h 3526297"/>
                <a:gd name="connsiteX37" fmla="*/ 3632344 w 4960548"/>
                <a:gd name="connsiteY37" fmla="*/ 2660869 h 3526297"/>
                <a:gd name="connsiteX38" fmla="*/ 3990915 w 4960548"/>
                <a:gd name="connsiteY38" fmla="*/ 2405832 h 3526297"/>
                <a:gd name="connsiteX39" fmla="*/ 4324988 w 4960548"/>
                <a:gd name="connsiteY39" fmla="*/ 2152196 h 3526297"/>
                <a:gd name="connsiteX40" fmla="*/ 4592106 w 4960548"/>
                <a:gd name="connsiteY40" fmla="*/ 1861501 h 3526297"/>
                <a:gd name="connsiteX41" fmla="*/ 4683122 w 4960548"/>
                <a:gd name="connsiteY41" fmla="*/ 1692521 h 3526297"/>
                <a:gd name="connsiteX42" fmla="*/ 4738568 w 4960548"/>
                <a:gd name="connsiteY42" fmla="*/ 1507893 h 3526297"/>
                <a:gd name="connsiteX43" fmla="*/ 4753912 w 4960548"/>
                <a:gd name="connsiteY43" fmla="*/ 1411050 h 3526297"/>
                <a:gd name="connsiteX44" fmla="*/ 4756440 w 4960548"/>
                <a:gd name="connsiteY44" fmla="*/ 1386509 h 3526297"/>
                <a:gd name="connsiteX45" fmla="*/ 4758358 w 4960548"/>
                <a:gd name="connsiteY45" fmla="*/ 1361475 h 3526297"/>
                <a:gd name="connsiteX46" fmla="*/ 4761148 w 4960548"/>
                <a:gd name="connsiteY46" fmla="*/ 1309759 h 3526297"/>
                <a:gd name="connsiteX47" fmla="*/ 4756354 w 4960548"/>
                <a:gd name="connsiteY47" fmla="*/ 1102980 h 3526297"/>
                <a:gd name="connsiteX48" fmla="*/ 4725578 w 4960548"/>
                <a:gd name="connsiteY48" fmla="*/ 898753 h 3526297"/>
                <a:gd name="connsiteX49" fmla="*/ 4673358 w 4960548"/>
                <a:gd name="connsiteY49" fmla="*/ 699384 h 3526297"/>
                <a:gd name="connsiteX50" fmla="*/ 4538491 w 4960548"/>
                <a:gd name="connsiteY50" fmla="*/ 312754 h 3526297"/>
                <a:gd name="connsiteX51" fmla="*/ 4446604 w 4960548"/>
                <a:gd name="connsiteY51" fmla="*/ 129196 h 3526297"/>
                <a:gd name="connsiteX52" fmla="*/ 4419840 w 4960548"/>
                <a:gd name="connsiteY52" fmla="*/ 85222 h 3526297"/>
                <a:gd name="connsiteX53" fmla="*/ 4391680 w 4960548"/>
                <a:gd name="connsiteY53" fmla="*/ 42071 h 3526297"/>
                <a:gd name="connsiteX54" fmla="*/ 4361930 w 4960548"/>
                <a:gd name="connsiteY54" fmla="*/ 0 h 3526297"/>
                <a:gd name="connsiteX55" fmla="*/ 4588871 w 4960548"/>
                <a:gd name="connsiteY55" fmla="*/ 0 h 3526297"/>
                <a:gd name="connsiteX56" fmla="*/ 4613640 w 4960548"/>
                <a:gd name="connsiteY56" fmla="*/ 38859 h 3526297"/>
                <a:gd name="connsiteX57" fmla="*/ 4724445 w 4960548"/>
                <a:gd name="connsiteY57" fmla="*/ 234687 h 3526297"/>
                <a:gd name="connsiteX58" fmla="*/ 4876138 w 4960548"/>
                <a:gd name="connsiteY58" fmla="*/ 653022 h 3526297"/>
                <a:gd name="connsiteX59" fmla="*/ 4911707 w 4960548"/>
                <a:gd name="connsiteY59" fmla="*/ 870671 h 3526297"/>
                <a:gd name="connsiteX60" fmla="*/ 4934810 w 4960548"/>
                <a:gd name="connsiteY60" fmla="*/ 1088487 h 3526297"/>
                <a:gd name="connsiteX61" fmla="*/ 4953206 w 4960548"/>
                <a:gd name="connsiteY61" fmla="*/ 1306301 h 3526297"/>
                <a:gd name="connsiteX62" fmla="*/ 4956954 w 4960548"/>
                <a:gd name="connsiteY62" fmla="*/ 1360899 h 3526297"/>
                <a:gd name="connsiteX63" fmla="*/ 4958610 w 4960548"/>
                <a:gd name="connsiteY63" fmla="*/ 1388980 h 3526297"/>
                <a:gd name="connsiteX64" fmla="*/ 4959830 w 4960548"/>
                <a:gd name="connsiteY64" fmla="*/ 1417555 h 3526297"/>
                <a:gd name="connsiteX65" fmla="*/ 4958174 w 4960548"/>
                <a:gd name="connsiteY65" fmla="*/ 1532680 h 3526297"/>
                <a:gd name="connsiteX66" fmla="*/ 4834030 w 4960548"/>
                <a:gd name="connsiteY66" fmla="*/ 1984861 h 3526297"/>
                <a:gd name="connsiteX67" fmla="*/ 4558106 w 4960548"/>
                <a:gd name="connsiteY67" fmla="*/ 2368857 h 3526297"/>
                <a:gd name="connsiteX68" fmla="*/ 4389936 w 4960548"/>
                <a:gd name="connsiteY68" fmla="*/ 2528945 h 3526297"/>
                <a:gd name="connsiteX69" fmla="*/ 4214618 w 4960548"/>
                <a:gd name="connsiteY69" fmla="*/ 2674457 h 3526297"/>
                <a:gd name="connsiteX70" fmla="*/ 3858489 w 4960548"/>
                <a:gd name="connsiteY70" fmla="*/ 2936658 h 3526297"/>
                <a:gd name="connsiteX71" fmla="*/ 3768868 w 4960548"/>
                <a:gd name="connsiteY71" fmla="*/ 3000643 h 3526297"/>
                <a:gd name="connsiteX72" fmla="*/ 3676806 w 4960548"/>
                <a:gd name="connsiteY72" fmla="*/ 3065040 h 3526297"/>
                <a:gd name="connsiteX73" fmla="*/ 3582477 w 4960548"/>
                <a:gd name="connsiteY73" fmla="*/ 3128614 h 3526297"/>
                <a:gd name="connsiteX74" fmla="*/ 3485185 w 4960548"/>
                <a:gd name="connsiteY74" fmla="*/ 3190377 h 3526297"/>
                <a:gd name="connsiteX75" fmla="*/ 3280923 w 4960548"/>
                <a:gd name="connsiteY75" fmla="*/ 3306325 h 3526297"/>
                <a:gd name="connsiteX76" fmla="*/ 3061230 w 4960548"/>
                <a:gd name="connsiteY76" fmla="*/ 3404897 h 3526297"/>
                <a:gd name="connsiteX77" fmla="*/ 2583137 w 4960548"/>
                <a:gd name="connsiteY77" fmla="*/ 3518292 h 3526297"/>
                <a:gd name="connsiteX78" fmla="*/ 2460038 w 4960548"/>
                <a:gd name="connsiteY78" fmla="*/ 3525622 h 3526297"/>
                <a:gd name="connsiteX79" fmla="*/ 2429264 w 4960548"/>
                <a:gd name="connsiteY79" fmla="*/ 3526280 h 3526297"/>
                <a:gd name="connsiteX80" fmla="*/ 2398576 w 4960548"/>
                <a:gd name="connsiteY80" fmla="*/ 3526116 h 3526297"/>
                <a:gd name="connsiteX81" fmla="*/ 2367977 w 4960548"/>
                <a:gd name="connsiteY81" fmla="*/ 3525786 h 3526297"/>
                <a:gd name="connsiteX82" fmla="*/ 2338249 w 4960548"/>
                <a:gd name="connsiteY82" fmla="*/ 3524716 h 3526297"/>
                <a:gd name="connsiteX83" fmla="*/ 2100770 w 4960548"/>
                <a:gd name="connsiteY83" fmla="*/ 3506845 h 3526297"/>
                <a:gd name="connsiteX84" fmla="*/ 1864776 w 4960548"/>
                <a:gd name="connsiteY84" fmla="*/ 3467483 h 3526297"/>
                <a:gd name="connsiteX85" fmla="*/ 1632964 w 4960548"/>
                <a:gd name="connsiteY85" fmla="*/ 3405803 h 3526297"/>
                <a:gd name="connsiteX86" fmla="*/ 1189219 w 4960548"/>
                <a:gd name="connsiteY86" fmla="*/ 3220352 h 3526297"/>
                <a:gd name="connsiteX87" fmla="*/ 815305 w 4960548"/>
                <a:gd name="connsiteY87" fmla="*/ 2931634 h 3526297"/>
                <a:gd name="connsiteX88" fmla="*/ 663699 w 4960548"/>
                <a:gd name="connsiteY88" fmla="*/ 2757877 h 3526297"/>
                <a:gd name="connsiteX89" fmla="*/ 531274 w 4960548"/>
                <a:gd name="connsiteY89" fmla="*/ 2573907 h 3526297"/>
                <a:gd name="connsiteX90" fmla="*/ 500325 w 4960548"/>
                <a:gd name="connsiteY90" fmla="*/ 2527051 h 3526297"/>
                <a:gd name="connsiteX91" fmla="*/ 470771 w 4960548"/>
                <a:gd name="connsiteY91" fmla="*/ 2481594 h 3526297"/>
                <a:gd name="connsiteX92" fmla="*/ 412448 w 4960548"/>
                <a:gd name="connsiteY92" fmla="*/ 2393479 h 3526297"/>
                <a:gd name="connsiteX93" fmla="*/ 291616 w 4960548"/>
                <a:gd name="connsiteY93" fmla="*/ 2213464 h 3526297"/>
                <a:gd name="connsiteX94" fmla="*/ 173662 w 4960548"/>
                <a:gd name="connsiteY94" fmla="*/ 2023154 h 3526297"/>
                <a:gd name="connsiteX95" fmla="*/ 120483 w 4960548"/>
                <a:gd name="connsiteY95" fmla="*/ 1922276 h 3526297"/>
                <a:gd name="connsiteX96" fmla="*/ 75324 w 4960548"/>
                <a:gd name="connsiteY96" fmla="*/ 1816703 h 3526297"/>
                <a:gd name="connsiteX97" fmla="*/ 40713 w 4960548"/>
                <a:gd name="connsiteY97" fmla="*/ 1707179 h 3526297"/>
                <a:gd name="connsiteX98" fmla="*/ 27811 w 4960548"/>
                <a:gd name="connsiteY98" fmla="*/ 1651346 h 3526297"/>
                <a:gd name="connsiteX99" fmla="*/ 22144 w 4960548"/>
                <a:gd name="connsiteY99" fmla="*/ 1623346 h 3526297"/>
                <a:gd name="connsiteX100" fmla="*/ 17436 w 4960548"/>
                <a:gd name="connsiteY100" fmla="*/ 1595265 h 3526297"/>
                <a:gd name="connsiteX101" fmla="*/ 0 w 4960548"/>
                <a:gd name="connsiteY101" fmla="*/ 1370286 h 3526297"/>
                <a:gd name="connsiteX102" fmla="*/ 48385 w 4960548"/>
                <a:gd name="connsiteY102" fmla="*/ 931939 h 3526297"/>
                <a:gd name="connsiteX103" fmla="*/ 193801 w 4960548"/>
                <a:gd name="connsiteY103" fmla="*/ 511957 h 3526297"/>
                <a:gd name="connsiteX104" fmla="*/ 431660 w 4960548"/>
                <a:gd name="connsiteY104" fmla="*/ 131379 h 3526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4960548" h="3526297">
                  <a:moveTo>
                    <a:pt x="542883" y="0"/>
                  </a:moveTo>
                  <a:lnTo>
                    <a:pt x="826658" y="0"/>
                  </a:lnTo>
                  <a:lnTo>
                    <a:pt x="730698" y="89329"/>
                  </a:lnTo>
                  <a:cubicBezTo>
                    <a:pt x="681528" y="139120"/>
                    <a:pt x="634626" y="190876"/>
                    <a:pt x="590295" y="244485"/>
                  </a:cubicBezTo>
                  <a:cubicBezTo>
                    <a:pt x="501458" y="351540"/>
                    <a:pt x="423083" y="466336"/>
                    <a:pt x="357524" y="587307"/>
                  </a:cubicBezTo>
                  <a:cubicBezTo>
                    <a:pt x="291965" y="708196"/>
                    <a:pt x="237391" y="834767"/>
                    <a:pt x="199554" y="966280"/>
                  </a:cubicBezTo>
                  <a:cubicBezTo>
                    <a:pt x="161632" y="1097463"/>
                    <a:pt x="142016" y="1233833"/>
                    <a:pt x="142104" y="1370286"/>
                  </a:cubicBezTo>
                  <a:cubicBezTo>
                    <a:pt x="142888" y="1437319"/>
                    <a:pt x="149862" y="1503858"/>
                    <a:pt x="166339" y="1568090"/>
                  </a:cubicBezTo>
                  <a:cubicBezTo>
                    <a:pt x="182555" y="1632405"/>
                    <a:pt x="207750" y="1693921"/>
                    <a:pt x="237914" y="1753129"/>
                  </a:cubicBezTo>
                  <a:cubicBezTo>
                    <a:pt x="253170" y="1782693"/>
                    <a:pt x="270084" y="1811680"/>
                    <a:pt x="287868" y="1840255"/>
                  </a:cubicBezTo>
                  <a:cubicBezTo>
                    <a:pt x="305914" y="1868748"/>
                    <a:pt x="325181" y="1896830"/>
                    <a:pt x="345232" y="1924581"/>
                  </a:cubicBezTo>
                  <a:cubicBezTo>
                    <a:pt x="385858" y="1979920"/>
                    <a:pt x="431017" y="2033612"/>
                    <a:pt x="477745" y="2087551"/>
                  </a:cubicBezTo>
                  <a:cubicBezTo>
                    <a:pt x="524474" y="2141573"/>
                    <a:pt x="573294" y="2195594"/>
                    <a:pt x="621156" y="2251756"/>
                  </a:cubicBezTo>
                  <a:cubicBezTo>
                    <a:pt x="645130" y="2279755"/>
                    <a:pt x="668843" y="2308412"/>
                    <a:pt x="692469" y="2337482"/>
                  </a:cubicBezTo>
                  <a:lnTo>
                    <a:pt x="726731" y="2379562"/>
                  </a:lnTo>
                  <a:cubicBezTo>
                    <a:pt x="737977" y="2392986"/>
                    <a:pt x="748700" y="2406738"/>
                    <a:pt x="760295" y="2419831"/>
                  </a:cubicBezTo>
                  <a:cubicBezTo>
                    <a:pt x="850788" y="2526392"/>
                    <a:pt x="948952" y="2624470"/>
                    <a:pt x="1048685" y="2717443"/>
                  </a:cubicBezTo>
                  <a:cubicBezTo>
                    <a:pt x="1098814" y="2763724"/>
                    <a:pt x="1149814" y="2808439"/>
                    <a:pt x="1202035" y="2851344"/>
                  </a:cubicBezTo>
                  <a:cubicBezTo>
                    <a:pt x="1254256" y="2894248"/>
                    <a:pt x="1307435" y="2935752"/>
                    <a:pt x="1362620" y="2974785"/>
                  </a:cubicBezTo>
                  <a:cubicBezTo>
                    <a:pt x="1472554" y="3053017"/>
                    <a:pt x="1591118" y="3122932"/>
                    <a:pt x="1721364" y="3170036"/>
                  </a:cubicBezTo>
                  <a:cubicBezTo>
                    <a:pt x="1786314" y="3193588"/>
                    <a:pt x="1853617" y="3211622"/>
                    <a:pt x="1922052" y="3225210"/>
                  </a:cubicBezTo>
                  <a:cubicBezTo>
                    <a:pt x="1939227" y="3228422"/>
                    <a:pt x="1956227" y="3232128"/>
                    <a:pt x="1973488" y="3234928"/>
                  </a:cubicBezTo>
                  <a:lnTo>
                    <a:pt x="2025360" y="3243080"/>
                  </a:lnTo>
                  <a:cubicBezTo>
                    <a:pt x="2060145" y="3247445"/>
                    <a:pt x="2094930" y="3252056"/>
                    <a:pt x="2130063" y="3254774"/>
                  </a:cubicBezTo>
                  <a:cubicBezTo>
                    <a:pt x="2147587" y="3256338"/>
                    <a:pt x="2165109" y="3257821"/>
                    <a:pt x="2182719" y="3258562"/>
                  </a:cubicBezTo>
                  <a:cubicBezTo>
                    <a:pt x="2200330" y="3259385"/>
                    <a:pt x="2217853" y="3260703"/>
                    <a:pt x="2235551" y="3261197"/>
                  </a:cubicBezTo>
                  <a:lnTo>
                    <a:pt x="2288556" y="3262350"/>
                  </a:lnTo>
                  <a:cubicBezTo>
                    <a:pt x="2306166" y="3262761"/>
                    <a:pt x="2323951" y="3262185"/>
                    <a:pt x="2341648" y="3262103"/>
                  </a:cubicBezTo>
                  <a:lnTo>
                    <a:pt x="2368238" y="3261856"/>
                  </a:lnTo>
                  <a:cubicBezTo>
                    <a:pt x="2376869" y="3261609"/>
                    <a:pt x="2385325" y="3261115"/>
                    <a:pt x="2393869" y="3260785"/>
                  </a:cubicBezTo>
                  <a:cubicBezTo>
                    <a:pt x="2402412" y="3260373"/>
                    <a:pt x="2410956" y="3260127"/>
                    <a:pt x="2419413" y="3259550"/>
                  </a:cubicBezTo>
                  <a:lnTo>
                    <a:pt x="2444869" y="3257574"/>
                  </a:lnTo>
                  <a:cubicBezTo>
                    <a:pt x="2478782" y="3255021"/>
                    <a:pt x="2512434" y="3250739"/>
                    <a:pt x="2545824" y="3245798"/>
                  </a:cubicBezTo>
                  <a:cubicBezTo>
                    <a:pt x="2679470" y="3224881"/>
                    <a:pt x="2807973" y="3183954"/>
                    <a:pt x="2930373" y="3126555"/>
                  </a:cubicBezTo>
                  <a:cubicBezTo>
                    <a:pt x="3053210" y="3069817"/>
                    <a:pt x="3170118" y="2997184"/>
                    <a:pt x="3285631" y="2917552"/>
                  </a:cubicBezTo>
                  <a:cubicBezTo>
                    <a:pt x="3314487" y="2897706"/>
                    <a:pt x="3343169" y="2876954"/>
                    <a:pt x="3371764" y="2856120"/>
                  </a:cubicBezTo>
                  <a:cubicBezTo>
                    <a:pt x="3400534" y="2835285"/>
                    <a:pt x="3429216" y="2814121"/>
                    <a:pt x="3457898" y="2792628"/>
                  </a:cubicBezTo>
                  <a:lnTo>
                    <a:pt x="3632344" y="2660869"/>
                  </a:lnTo>
                  <a:cubicBezTo>
                    <a:pt x="3752043" y="2571190"/>
                    <a:pt x="3872873" y="2487687"/>
                    <a:pt x="3990915" y="2405832"/>
                  </a:cubicBezTo>
                  <a:cubicBezTo>
                    <a:pt x="4108869" y="2323976"/>
                    <a:pt x="4222378" y="2241297"/>
                    <a:pt x="4324988" y="2152196"/>
                  </a:cubicBezTo>
                  <a:cubicBezTo>
                    <a:pt x="4427598" y="2063258"/>
                    <a:pt x="4520270" y="1968474"/>
                    <a:pt x="4592106" y="1861501"/>
                  </a:cubicBezTo>
                  <a:cubicBezTo>
                    <a:pt x="4628024" y="1808057"/>
                    <a:pt x="4658712" y="1751730"/>
                    <a:pt x="4683122" y="1692521"/>
                  </a:cubicBezTo>
                  <a:cubicBezTo>
                    <a:pt x="4707706" y="1633393"/>
                    <a:pt x="4725404" y="1571467"/>
                    <a:pt x="4738568" y="1507893"/>
                  </a:cubicBezTo>
                  <a:cubicBezTo>
                    <a:pt x="4745106" y="1476106"/>
                    <a:pt x="4750338" y="1443742"/>
                    <a:pt x="4753912" y="1411050"/>
                  </a:cubicBezTo>
                  <a:cubicBezTo>
                    <a:pt x="4754958" y="1402897"/>
                    <a:pt x="4755656" y="1394662"/>
                    <a:pt x="4756440" y="1386509"/>
                  </a:cubicBezTo>
                  <a:cubicBezTo>
                    <a:pt x="4757138" y="1378274"/>
                    <a:pt x="4758010" y="1370204"/>
                    <a:pt x="4758358" y="1361475"/>
                  </a:cubicBezTo>
                  <a:lnTo>
                    <a:pt x="4761148" y="1309759"/>
                  </a:lnTo>
                  <a:cubicBezTo>
                    <a:pt x="4763676" y="1240751"/>
                    <a:pt x="4762106" y="1171659"/>
                    <a:pt x="4756354" y="1102980"/>
                  </a:cubicBezTo>
                  <a:cubicBezTo>
                    <a:pt x="4750774" y="1034218"/>
                    <a:pt x="4740050" y="966033"/>
                    <a:pt x="4725578" y="898753"/>
                  </a:cubicBezTo>
                  <a:cubicBezTo>
                    <a:pt x="4710932" y="831473"/>
                    <a:pt x="4692624" y="765100"/>
                    <a:pt x="4673358" y="699384"/>
                  </a:cubicBezTo>
                  <a:cubicBezTo>
                    <a:pt x="4634912" y="568037"/>
                    <a:pt x="4592456" y="438419"/>
                    <a:pt x="4538491" y="312754"/>
                  </a:cubicBezTo>
                  <a:cubicBezTo>
                    <a:pt x="4511464" y="250003"/>
                    <a:pt x="4481301" y="188406"/>
                    <a:pt x="4446604" y="129196"/>
                  </a:cubicBezTo>
                  <a:cubicBezTo>
                    <a:pt x="4438147" y="114291"/>
                    <a:pt x="4428819" y="99798"/>
                    <a:pt x="4419840" y="85222"/>
                  </a:cubicBezTo>
                  <a:cubicBezTo>
                    <a:pt x="4410598" y="70728"/>
                    <a:pt x="4401008" y="56482"/>
                    <a:pt x="4391680" y="42071"/>
                  </a:cubicBezTo>
                  <a:lnTo>
                    <a:pt x="4361930" y="0"/>
                  </a:lnTo>
                  <a:lnTo>
                    <a:pt x="4588871" y="0"/>
                  </a:lnTo>
                  <a:lnTo>
                    <a:pt x="4613640" y="38859"/>
                  </a:lnTo>
                  <a:cubicBezTo>
                    <a:pt x="4653306" y="102762"/>
                    <a:pt x="4690706" y="167901"/>
                    <a:pt x="4724445" y="234687"/>
                  </a:cubicBezTo>
                  <a:cubicBezTo>
                    <a:pt x="4792096" y="368257"/>
                    <a:pt x="4844230" y="508828"/>
                    <a:pt x="4876138" y="653022"/>
                  </a:cubicBezTo>
                  <a:cubicBezTo>
                    <a:pt x="4892005" y="725161"/>
                    <a:pt x="4903077" y="797874"/>
                    <a:pt x="4911707" y="870671"/>
                  </a:cubicBezTo>
                  <a:cubicBezTo>
                    <a:pt x="4920513" y="943386"/>
                    <a:pt x="4927574" y="1016019"/>
                    <a:pt x="4934810" y="1088487"/>
                  </a:cubicBezTo>
                  <a:cubicBezTo>
                    <a:pt x="4941697" y="1161036"/>
                    <a:pt x="4947799" y="1233586"/>
                    <a:pt x="4953206" y="1306301"/>
                  </a:cubicBezTo>
                  <a:lnTo>
                    <a:pt x="4956954" y="1360899"/>
                  </a:lnTo>
                  <a:cubicBezTo>
                    <a:pt x="4957651" y="1369875"/>
                    <a:pt x="4958087" y="1379510"/>
                    <a:pt x="4958610" y="1388980"/>
                  </a:cubicBezTo>
                  <a:cubicBezTo>
                    <a:pt x="4959133" y="1398450"/>
                    <a:pt x="4959656" y="1408003"/>
                    <a:pt x="4959830" y="1417555"/>
                  </a:cubicBezTo>
                  <a:cubicBezTo>
                    <a:pt x="4961138" y="1455683"/>
                    <a:pt x="4960702" y="1494140"/>
                    <a:pt x="4958174" y="1532680"/>
                  </a:cubicBezTo>
                  <a:cubicBezTo>
                    <a:pt x="4948760" y="1686920"/>
                    <a:pt x="4904908" y="1842314"/>
                    <a:pt x="4834030" y="1984861"/>
                  </a:cubicBezTo>
                  <a:cubicBezTo>
                    <a:pt x="4763328" y="2127820"/>
                    <a:pt x="4665860" y="2256121"/>
                    <a:pt x="4558106" y="2368857"/>
                  </a:cubicBezTo>
                  <a:cubicBezTo>
                    <a:pt x="4504230" y="2425432"/>
                    <a:pt x="4447650" y="2478465"/>
                    <a:pt x="4389936" y="2528945"/>
                  </a:cubicBezTo>
                  <a:cubicBezTo>
                    <a:pt x="4332223" y="2579425"/>
                    <a:pt x="4273726" y="2628011"/>
                    <a:pt x="4214618" y="2674457"/>
                  </a:cubicBezTo>
                  <a:cubicBezTo>
                    <a:pt x="4096664" y="2767759"/>
                    <a:pt x="3976094" y="2852826"/>
                    <a:pt x="3858489" y="2936658"/>
                  </a:cubicBezTo>
                  <a:lnTo>
                    <a:pt x="3768868" y="3000643"/>
                  </a:lnTo>
                  <a:cubicBezTo>
                    <a:pt x="3738530" y="3022136"/>
                    <a:pt x="3707929" y="3043794"/>
                    <a:pt x="3676806" y="3065040"/>
                  </a:cubicBezTo>
                  <a:cubicBezTo>
                    <a:pt x="3645770" y="3086369"/>
                    <a:pt x="3614386" y="3107615"/>
                    <a:pt x="3582477" y="3128614"/>
                  </a:cubicBezTo>
                  <a:cubicBezTo>
                    <a:pt x="3550483" y="3149449"/>
                    <a:pt x="3518226" y="3170118"/>
                    <a:pt x="3485185" y="3190377"/>
                  </a:cubicBezTo>
                  <a:cubicBezTo>
                    <a:pt x="3419452" y="3230975"/>
                    <a:pt x="3351625" y="3270338"/>
                    <a:pt x="3280923" y="3306325"/>
                  </a:cubicBezTo>
                  <a:cubicBezTo>
                    <a:pt x="3210307" y="3342476"/>
                    <a:pt x="3137251" y="3376074"/>
                    <a:pt x="3061230" y="3404897"/>
                  </a:cubicBezTo>
                  <a:cubicBezTo>
                    <a:pt x="2909886" y="3463366"/>
                    <a:pt x="2747295" y="3502810"/>
                    <a:pt x="2583137" y="3518292"/>
                  </a:cubicBezTo>
                  <a:cubicBezTo>
                    <a:pt x="2542075" y="3521999"/>
                    <a:pt x="2501013" y="3524798"/>
                    <a:pt x="2460038" y="3525622"/>
                  </a:cubicBezTo>
                  <a:lnTo>
                    <a:pt x="2429264" y="3526280"/>
                  </a:lnTo>
                  <a:cubicBezTo>
                    <a:pt x="2419064" y="3526363"/>
                    <a:pt x="2408777" y="3526116"/>
                    <a:pt x="2398576" y="3526116"/>
                  </a:cubicBezTo>
                  <a:lnTo>
                    <a:pt x="2367977" y="3525786"/>
                  </a:lnTo>
                  <a:lnTo>
                    <a:pt x="2338249" y="3524716"/>
                  </a:lnTo>
                  <a:cubicBezTo>
                    <a:pt x="2259089" y="3522327"/>
                    <a:pt x="2179756" y="3516399"/>
                    <a:pt x="2100770" y="3506845"/>
                  </a:cubicBezTo>
                  <a:cubicBezTo>
                    <a:pt x="2021699" y="3497787"/>
                    <a:pt x="1942801" y="3484776"/>
                    <a:pt x="1864776" y="3467483"/>
                  </a:cubicBezTo>
                  <a:cubicBezTo>
                    <a:pt x="1786836" y="3450025"/>
                    <a:pt x="1709508" y="3429355"/>
                    <a:pt x="1632964" y="3405803"/>
                  </a:cubicBezTo>
                  <a:cubicBezTo>
                    <a:pt x="1480138" y="3358288"/>
                    <a:pt x="1329055" y="3299160"/>
                    <a:pt x="1189219" y="3220352"/>
                  </a:cubicBezTo>
                  <a:cubicBezTo>
                    <a:pt x="1049296" y="3141708"/>
                    <a:pt x="924367" y="3041982"/>
                    <a:pt x="815305" y="2931634"/>
                  </a:cubicBezTo>
                  <a:cubicBezTo>
                    <a:pt x="760469" y="2876542"/>
                    <a:pt x="710603" y="2817909"/>
                    <a:pt x="663699" y="2757877"/>
                  </a:cubicBezTo>
                  <a:cubicBezTo>
                    <a:pt x="617059" y="2697597"/>
                    <a:pt x="572684" y="2636411"/>
                    <a:pt x="531274" y="2573907"/>
                  </a:cubicBezTo>
                  <a:cubicBezTo>
                    <a:pt x="520638" y="2558426"/>
                    <a:pt x="510612" y="2542697"/>
                    <a:pt x="500325" y="2527051"/>
                  </a:cubicBezTo>
                  <a:lnTo>
                    <a:pt x="470771" y="2481594"/>
                  </a:lnTo>
                  <a:cubicBezTo>
                    <a:pt x="451853" y="2452195"/>
                    <a:pt x="432238" y="2423043"/>
                    <a:pt x="412448" y="2393479"/>
                  </a:cubicBezTo>
                  <a:lnTo>
                    <a:pt x="291616" y="2213464"/>
                  </a:lnTo>
                  <a:cubicBezTo>
                    <a:pt x="251078" y="2152113"/>
                    <a:pt x="211062" y="2088951"/>
                    <a:pt x="173662" y="2023154"/>
                  </a:cubicBezTo>
                  <a:cubicBezTo>
                    <a:pt x="155005" y="1990214"/>
                    <a:pt x="136960" y="1956697"/>
                    <a:pt x="120483" y="1922276"/>
                  </a:cubicBezTo>
                  <a:cubicBezTo>
                    <a:pt x="104093" y="1887771"/>
                    <a:pt x="88837" y="1852608"/>
                    <a:pt x="75324" y="1816703"/>
                  </a:cubicBezTo>
                  <a:cubicBezTo>
                    <a:pt x="62072" y="1780717"/>
                    <a:pt x="50303" y="1744235"/>
                    <a:pt x="40713" y="1707179"/>
                  </a:cubicBezTo>
                  <a:cubicBezTo>
                    <a:pt x="36180" y="1688650"/>
                    <a:pt x="31560" y="1670039"/>
                    <a:pt x="27811" y="1651346"/>
                  </a:cubicBezTo>
                  <a:lnTo>
                    <a:pt x="22144" y="1623346"/>
                  </a:lnTo>
                  <a:lnTo>
                    <a:pt x="17436" y="1595265"/>
                  </a:lnTo>
                  <a:cubicBezTo>
                    <a:pt x="5144" y="1520328"/>
                    <a:pt x="0" y="1444978"/>
                    <a:pt x="0" y="1370286"/>
                  </a:cubicBezTo>
                  <a:cubicBezTo>
                    <a:pt x="349" y="1223293"/>
                    <a:pt x="16652" y="1076299"/>
                    <a:pt x="48385" y="931939"/>
                  </a:cubicBezTo>
                  <a:cubicBezTo>
                    <a:pt x="80032" y="787663"/>
                    <a:pt x="128504" y="646187"/>
                    <a:pt x="193801" y="511957"/>
                  </a:cubicBezTo>
                  <a:cubicBezTo>
                    <a:pt x="259404" y="377727"/>
                    <a:pt x="339740" y="250559"/>
                    <a:pt x="431660" y="13137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EB03BE98-6C07-41CD-ACA9-5244A3DA10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61928" y="0"/>
              <a:ext cx="4934374" cy="3484134"/>
            </a:xfrm>
            <a:custGeom>
              <a:avLst/>
              <a:gdLst>
                <a:gd name="connsiteX0" fmla="*/ 585303 w 4934374"/>
                <a:gd name="connsiteY0" fmla="*/ 0 h 3484134"/>
                <a:gd name="connsiteX1" fmla="*/ 1213739 w 4934374"/>
                <a:gd name="connsiteY1" fmla="*/ 0 h 3484134"/>
                <a:gd name="connsiteX2" fmla="*/ 1150162 w 4934374"/>
                <a:gd name="connsiteY2" fmla="*/ 47028 h 3484134"/>
                <a:gd name="connsiteX3" fmla="*/ 626038 w 4934374"/>
                <a:gd name="connsiteY3" fmla="*/ 660944 h 3484134"/>
                <a:gd name="connsiteX4" fmla="*/ 435986 w 4934374"/>
                <a:gd name="connsiteY4" fmla="*/ 1375409 h 3484134"/>
                <a:gd name="connsiteX5" fmla="*/ 750530 w 4934374"/>
                <a:gd name="connsiteY5" fmla="*/ 2038817 h 3484134"/>
                <a:gd name="connsiteX6" fmla="*/ 909024 w 4934374"/>
                <a:gd name="connsiteY6" fmla="*/ 2249384 h 3484134"/>
                <a:gd name="connsiteX7" fmla="*/ 2396223 w 4934374"/>
                <a:gd name="connsiteY7" fmla="*/ 3072468 h 3484134"/>
                <a:gd name="connsiteX8" fmla="*/ 3525201 w 4934374"/>
                <a:gd name="connsiteY8" fmla="*/ 2566101 h 3484134"/>
                <a:gd name="connsiteX9" fmla="*/ 3662596 w 4934374"/>
                <a:gd name="connsiteY9" fmla="*/ 2465552 h 3484134"/>
                <a:gd name="connsiteX10" fmla="*/ 4287500 w 4934374"/>
                <a:gd name="connsiteY10" fmla="*/ 1939915 h 3484134"/>
                <a:gd name="connsiteX11" fmla="*/ 4498563 w 4934374"/>
                <a:gd name="connsiteY11" fmla="*/ 1375409 h 3484134"/>
                <a:gd name="connsiteX12" fmla="*/ 4132831 w 4934374"/>
                <a:gd name="connsiteY12" fmla="*/ 134540 h 3484134"/>
                <a:gd name="connsiteX13" fmla="*/ 4025590 w 4934374"/>
                <a:gd name="connsiteY13" fmla="*/ 0 h 3484134"/>
                <a:gd name="connsiteX14" fmla="*/ 4555675 w 4934374"/>
                <a:gd name="connsiteY14" fmla="*/ 0 h 3484134"/>
                <a:gd name="connsiteX15" fmla="*/ 4605933 w 4934374"/>
                <a:gd name="connsiteY15" fmla="*/ 77740 h 3484134"/>
                <a:gd name="connsiteX16" fmla="*/ 4934374 w 4934374"/>
                <a:gd name="connsiteY16" fmla="*/ 1375327 h 3484134"/>
                <a:gd name="connsiteX17" fmla="*/ 3793540 w 4934374"/>
                <a:gd name="connsiteY17" fmla="*/ 2890475 h 3484134"/>
                <a:gd name="connsiteX18" fmla="*/ 2396135 w 4934374"/>
                <a:gd name="connsiteY18" fmla="*/ 3484134 h 3484134"/>
                <a:gd name="connsiteX19" fmla="*/ 548273 w 4934374"/>
                <a:gd name="connsiteY19" fmla="*/ 2480458 h 3484134"/>
                <a:gd name="connsiteX20" fmla="*/ 0 w 4934374"/>
                <a:gd name="connsiteY20" fmla="*/ 1375327 h 3484134"/>
                <a:gd name="connsiteX21" fmla="*/ 512166 w 4934374"/>
                <a:gd name="connsiteY21" fmla="*/ 77740 h 3484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934374" h="3484134">
                  <a:moveTo>
                    <a:pt x="585303" y="0"/>
                  </a:moveTo>
                  <a:lnTo>
                    <a:pt x="1213739" y="0"/>
                  </a:lnTo>
                  <a:lnTo>
                    <a:pt x="1150162" y="47028"/>
                  </a:lnTo>
                  <a:cubicBezTo>
                    <a:pt x="925762" y="228608"/>
                    <a:pt x="749397" y="435224"/>
                    <a:pt x="626038" y="660944"/>
                  </a:cubicBezTo>
                  <a:cubicBezTo>
                    <a:pt x="499976" y="891687"/>
                    <a:pt x="435986" y="1132066"/>
                    <a:pt x="435986" y="1375409"/>
                  </a:cubicBezTo>
                  <a:cubicBezTo>
                    <a:pt x="435986" y="1620481"/>
                    <a:pt x="538074" y="1763604"/>
                    <a:pt x="750530" y="2038817"/>
                  </a:cubicBezTo>
                  <a:cubicBezTo>
                    <a:pt x="801792" y="2105190"/>
                    <a:pt x="854797" y="2173870"/>
                    <a:pt x="909024" y="2249384"/>
                  </a:cubicBezTo>
                  <a:cubicBezTo>
                    <a:pt x="1323389" y="2826326"/>
                    <a:pt x="1768180" y="3072468"/>
                    <a:pt x="2396223" y="3072468"/>
                  </a:cubicBezTo>
                  <a:cubicBezTo>
                    <a:pt x="2808409" y="3072468"/>
                    <a:pt x="3110835" y="2871947"/>
                    <a:pt x="3525201" y="2566101"/>
                  </a:cubicBezTo>
                  <a:cubicBezTo>
                    <a:pt x="3571493" y="2531926"/>
                    <a:pt x="3617786" y="2498162"/>
                    <a:pt x="3662596" y="2465552"/>
                  </a:cubicBezTo>
                  <a:cubicBezTo>
                    <a:pt x="3905479" y="2288583"/>
                    <a:pt x="4134849" y="2121414"/>
                    <a:pt x="4287500" y="1939915"/>
                  </a:cubicBezTo>
                  <a:cubicBezTo>
                    <a:pt x="4433440" y="1766404"/>
                    <a:pt x="4498563" y="1592317"/>
                    <a:pt x="4498563" y="1375409"/>
                  </a:cubicBezTo>
                  <a:cubicBezTo>
                    <a:pt x="4498563" y="899696"/>
                    <a:pt x="4369741" y="465973"/>
                    <a:pt x="4132831" y="134540"/>
                  </a:cubicBezTo>
                  <a:lnTo>
                    <a:pt x="4025590" y="0"/>
                  </a:lnTo>
                  <a:lnTo>
                    <a:pt x="4555675" y="0"/>
                  </a:lnTo>
                  <a:lnTo>
                    <a:pt x="4605933" y="77740"/>
                  </a:lnTo>
                  <a:cubicBezTo>
                    <a:pt x="4820335" y="448137"/>
                    <a:pt x="4934374" y="894662"/>
                    <a:pt x="4934374" y="1375327"/>
                  </a:cubicBezTo>
                  <a:cubicBezTo>
                    <a:pt x="4934374" y="2116884"/>
                    <a:pt x="4369100" y="2465635"/>
                    <a:pt x="3793540" y="2890475"/>
                  </a:cubicBezTo>
                  <a:cubicBezTo>
                    <a:pt x="3374293" y="3199945"/>
                    <a:pt x="2970389" y="3484134"/>
                    <a:pt x="2396135" y="3484134"/>
                  </a:cubicBezTo>
                  <a:cubicBezTo>
                    <a:pt x="1544564" y="3484134"/>
                    <a:pt x="991670" y="3097832"/>
                    <a:pt x="548273" y="2480458"/>
                  </a:cubicBezTo>
                  <a:cubicBezTo>
                    <a:pt x="282201" y="2110049"/>
                    <a:pt x="0" y="1856001"/>
                    <a:pt x="0" y="1375327"/>
                  </a:cubicBezTo>
                  <a:cubicBezTo>
                    <a:pt x="0" y="894662"/>
                    <a:pt x="195505" y="448137"/>
                    <a:pt x="512166" y="7774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D13CCE92-2C5E-48BC-9713-FBEEDBAE61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61928" y="0"/>
              <a:ext cx="4934374" cy="3484134"/>
            </a:xfrm>
            <a:custGeom>
              <a:avLst/>
              <a:gdLst>
                <a:gd name="connsiteX0" fmla="*/ 585303 w 4934374"/>
                <a:gd name="connsiteY0" fmla="*/ 0 h 3484134"/>
                <a:gd name="connsiteX1" fmla="*/ 1354934 w 4934374"/>
                <a:gd name="connsiteY1" fmla="*/ 0 h 3484134"/>
                <a:gd name="connsiteX2" fmla="*/ 1206830 w 4934374"/>
                <a:gd name="connsiteY2" fmla="*/ 109531 h 3484134"/>
                <a:gd name="connsiteX3" fmla="*/ 703453 w 4934374"/>
                <a:gd name="connsiteY3" fmla="*/ 698660 h 3484134"/>
                <a:gd name="connsiteX4" fmla="*/ 523079 w 4934374"/>
                <a:gd name="connsiteY4" fmla="*/ 1375409 h 3484134"/>
                <a:gd name="connsiteX5" fmla="*/ 820885 w 4934374"/>
                <a:gd name="connsiteY5" fmla="*/ 1990313 h 3484134"/>
                <a:gd name="connsiteX6" fmla="*/ 981122 w 4934374"/>
                <a:gd name="connsiteY6" fmla="*/ 2203186 h 3484134"/>
                <a:gd name="connsiteX7" fmla="*/ 1592426 w 4934374"/>
                <a:gd name="connsiteY7" fmla="*/ 2792645 h 3484134"/>
                <a:gd name="connsiteX8" fmla="*/ 2396135 w 4934374"/>
                <a:gd name="connsiteY8" fmla="*/ 2990119 h 3484134"/>
                <a:gd name="connsiteX9" fmla="*/ 2913112 w 4934374"/>
                <a:gd name="connsiteY9" fmla="*/ 2864371 h 3484134"/>
                <a:gd name="connsiteX10" fmla="*/ 3471411 w 4934374"/>
                <a:gd name="connsiteY10" fmla="*/ 2501292 h 3484134"/>
                <a:gd name="connsiteX11" fmla="*/ 3609242 w 4934374"/>
                <a:gd name="connsiteY11" fmla="*/ 2400414 h 3484134"/>
                <a:gd name="connsiteX12" fmla="*/ 4219151 w 4934374"/>
                <a:gd name="connsiteY12" fmla="*/ 1888693 h 3484134"/>
                <a:gd name="connsiteX13" fmla="*/ 4411296 w 4934374"/>
                <a:gd name="connsiteY13" fmla="*/ 1375409 h 3484134"/>
                <a:gd name="connsiteX14" fmla="*/ 3957874 w 4934374"/>
                <a:gd name="connsiteY14" fmla="*/ 51887 h 3484134"/>
                <a:gd name="connsiteX15" fmla="*/ 3906637 w 4934374"/>
                <a:gd name="connsiteY15" fmla="*/ 0 h 3484134"/>
                <a:gd name="connsiteX16" fmla="*/ 4555675 w 4934374"/>
                <a:gd name="connsiteY16" fmla="*/ 0 h 3484134"/>
                <a:gd name="connsiteX17" fmla="*/ 4605933 w 4934374"/>
                <a:gd name="connsiteY17" fmla="*/ 77740 h 3484134"/>
                <a:gd name="connsiteX18" fmla="*/ 4934374 w 4934374"/>
                <a:gd name="connsiteY18" fmla="*/ 1375327 h 3484134"/>
                <a:gd name="connsiteX19" fmla="*/ 3793540 w 4934374"/>
                <a:gd name="connsiteY19" fmla="*/ 2890475 h 3484134"/>
                <a:gd name="connsiteX20" fmla="*/ 2396135 w 4934374"/>
                <a:gd name="connsiteY20" fmla="*/ 3484134 h 3484134"/>
                <a:gd name="connsiteX21" fmla="*/ 548273 w 4934374"/>
                <a:gd name="connsiteY21" fmla="*/ 2480458 h 3484134"/>
                <a:gd name="connsiteX22" fmla="*/ 0 w 4934374"/>
                <a:gd name="connsiteY22" fmla="*/ 1375327 h 3484134"/>
                <a:gd name="connsiteX23" fmla="*/ 512166 w 4934374"/>
                <a:gd name="connsiteY23" fmla="*/ 77740 h 3484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934374" h="3484134">
                  <a:moveTo>
                    <a:pt x="585303" y="0"/>
                  </a:moveTo>
                  <a:lnTo>
                    <a:pt x="1354934" y="0"/>
                  </a:lnTo>
                  <a:lnTo>
                    <a:pt x="1206830" y="109531"/>
                  </a:lnTo>
                  <a:cubicBezTo>
                    <a:pt x="994024" y="281725"/>
                    <a:pt x="820013" y="485457"/>
                    <a:pt x="703453" y="698660"/>
                  </a:cubicBezTo>
                  <a:cubicBezTo>
                    <a:pt x="583756" y="917627"/>
                    <a:pt x="523079" y="1145324"/>
                    <a:pt x="523079" y="1375409"/>
                  </a:cubicBezTo>
                  <a:cubicBezTo>
                    <a:pt x="523079" y="1595282"/>
                    <a:pt x="614356" y="1722842"/>
                    <a:pt x="820885" y="1990313"/>
                  </a:cubicBezTo>
                  <a:cubicBezTo>
                    <a:pt x="872582" y="2057263"/>
                    <a:pt x="926023" y="2126519"/>
                    <a:pt x="981122" y="2203186"/>
                  </a:cubicBezTo>
                  <a:cubicBezTo>
                    <a:pt x="1175968" y="2474445"/>
                    <a:pt x="1375871" y="2667309"/>
                    <a:pt x="1592426" y="2792645"/>
                  </a:cubicBezTo>
                  <a:cubicBezTo>
                    <a:pt x="1821970" y="2925557"/>
                    <a:pt x="2084904" y="2990119"/>
                    <a:pt x="2396135" y="2990119"/>
                  </a:cubicBezTo>
                  <a:cubicBezTo>
                    <a:pt x="2572762" y="2990119"/>
                    <a:pt x="2737009" y="2950179"/>
                    <a:pt x="2913112" y="2864371"/>
                  </a:cubicBezTo>
                  <a:cubicBezTo>
                    <a:pt x="3093922" y="2776257"/>
                    <a:pt x="3272903" y="2647792"/>
                    <a:pt x="3471411" y="2501292"/>
                  </a:cubicBezTo>
                  <a:cubicBezTo>
                    <a:pt x="3517964" y="2466952"/>
                    <a:pt x="3564344" y="2433106"/>
                    <a:pt x="3609242" y="2400414"/>
                  </a:cubicBezTo>
                  <a:cubicBezTo>
                    <a:pt x="3847766" y="2226574"/>
                    <a:pt x="4073038" y="2062368"/>
                    <a:pt x="4219151" y="1888693"/>
                  </a:cubicBezTo>
                  <a:cubicBezTo>
                    <a:pt x="4353844" y="1728606"/>
                    <a:pt x="4411296" y="1575106"/>
                    <a:pt x="4411296" y="1375409"/>
                  </a:cubicBezTo>
                  <a:cubicBezTo>
                    <a:pt x="4411296" y="851089"/>
                    <a:pt x="4250274" y="381038"/>
                    <a:pt x="3957874" y="51887"/>
                  </a:cubicBezTo>
                  <a:lnTo>
                    <a:pt x="3906637" y="0"/>
                  </a:lnTo>
                  <a:lnTo>
                    <a:pt x="4555675" y="0"/>
                  </a:lnTo>
                  <a:lnTo>
                    <a:pt x="4605933" y="77740"/>
                  </a:lnTo>
                  <a:cubicBezTo>
                    <a:pt x="4820335" y="448137"/>
                    <a:pt x="4934374" y="894662"/>
                    <a:pt x="4934374" y="1375327"/>
                  </a:cubicBezTo>
                  <a:cubicBezTo>
                    <a:pt x="4934374" y="2116884"/>
                    <a:pt x="4369100" y="2465635"/>
                    <a:pt x="3793540" y="2890475"/>
                  </a:cubicBezTo>
                  <a:cubicBezTo>
                    <a:pt x="3374293" y="3199945"/>
                    <a:pt x="2970389" y="3484134"/>
                    <a:pt x="2396135" y="3484134"/>
                  </a:cubicBezTo>
                  <a:cubicBezTo>
                    <a:pt x="1544564" y="3484134"/>
                    <a:pt x="991670" y="3097832"/>
                    <a:pt x="548273" y="2480458"/>
                  </a:cubicBezTo>
                  <a:cubicBezTo>
                    <a:pt x="282201" y="2110049"/>
                    <a:pt x="0" y="1856001"/>
                    <a:pt x="0" y="1375327"/>
                  </a:cubicBezTo>
                  <a:cubicBezTo>
                    <a:pt x="0" y="894662"/>
                    <a:pt x="195505" y="448137"/>
                    <a:pt x="512166" y="7774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 0">
            <a:extLst>
              <a:ext uri="{FF2B5EF4-FFF2-40B4-BE49-F238E27FC236}">
                <a16:creationId xmlns:a16="http://schemas.microsoft.com/office/drawing/2014/main" id="{A3302309-2DF3-62DB-9144-6500EFC21554}"/>
              </a:ext>
            </a:extLst>
          </p:cNvPr>
          <p:cNvSpPr txBox="1">
            <a:spLocks noGrp="1"/>
          </p:cNvSpPr>
          <p:nvPr>
            <p:ph type="title" idx="100" hasCustomPrompt="1"/>
          </p:nvPr>
        </p:nvSpPr>
        <p:spPr>
          <a:xfrm>
            <a:off x="804672" y="802955"/>
            <a:ext cx="5145024" cy="1454051"/>
          </a:xfrm>
          <a:prstGeom prst="rect">
            <a:avLst/>
          </a:prstGeom>
        </p:spPr>
        <p:txBody>
          <a:bodyPr vert="horz" lIns="91440" tIns="45720" rIns="91440" bIns="45720" rtlCol="0" anchor="b">
            <a:normAutofit/>
          </a:bodyPr>
          <a:lstStyle/>
          <a:p>
            <a:pPr algn="l">
              <a:lnSpc>
                <a:spcPct val="90000"/>
              </a:lnSpc>
            </a:pPr>
            <a:r>
              <a:rPr lang="en-US" sz="4000" b="1" dirty="0">
                <a:solidFill>
                  <a:schemeClr val="tx2"/>
                </a:solidFill>
                <a:effectLst>
                  <a:outerShdw blurRad="38100" dist="38100" dir="2700000" algn="tl">
                    <a:srgbClr val="000000">
                      <a:alpha val="43137"/>
                    </a:srgbClr>
                  </a:outerShdw>
                </a:effectLst>
              </a:rPr>
              <a:t>Arnold Goldstein</a:t>
            </a:r>
            <a:r>
              <a:rPr lang="en-US" sz="3600" b="1" dirty="0">
                <a:solidFill>
                  <a:schemeClr val="tx2"/>
                </a:solidFill>
              </a:rPr>
              <a:t>
</a:t>
            </a:r>
            <a:endParaRPr lang="en-US" sz="3600" dirty="0">
              <a:solidFill>
                <a:schemeClr val="tx2"/>
              </a:solidFill>
            </a:endParaRPr>
          </a:p>
        </p:txBody>
      </p:sp>
      <p:pic>
        <p:nvPicPr>
          <p:cNvPr id="8" name="Imagen 7" descr="Logotipo&#10;&#10;El contenido generado por IA puede ser incorrecto.">
            <a:extLst>
              <a:ext uri="{FF2B5EF4-FFF2-40B4-BE49-F238E27FC236}">
                <a16:creationId xmlns:a16="http://schemas.microsoft.com/office/drawing/2014/main" id="{D43F69AB-DF99-467C-A815-B121B466C2D4}"/>
              </a:ext>
            </a:extLst>
          </p:cNvPr>
          <p:cNvPicPr>
            <a:picLocks noChangeAspect="1"/>
          </p:cNvPicPr>
          <p:nvPr/>
        </p:nvPicPr>
        <p:blipFill>
          <a:blip r:embed="rId3"/>
          <a:stretch>
            <a:fillRect/>
          </a:stretch>
        </p:blipFill>
        <p:spPr>
          <a:xfrm>
            <a:off x="6537240" y="268595"/>
            <a:ext cx="1952598" cy="1723494"/>
          </a:xfrm>
          <a:prstGeom prst="rect">
            <a:avLst/>
          </a:prstGeom>
        </p:spPr>
      </p:pic>
      <p:pic>
        <p:nvPicPr>
          <p:cNvPr id="7" name="Imagen 6" descr="Logotipo&#10;&#10;El contenido generado por IA puede ser incorrecto.">
            <a:extLst>
              <a:ext uri="{FF2B5EF4-FFF2-40B4-BE49-F238E27FC236}">
                <a16:creationId xmlns:a16="http://schemas.microsoft.com/office/drawing/2014/main" id="{1ABA75BC-CA1E-D58B-5976-5D2BF08146DD}"/>
              </a:ext>
            </a:extLst>
          </p:cNvPr>
          <p:cNvPicPr>
            <a:picLocks noChangeAspect="1"/>
          </p:cNvPicPr>
          <p:nvPr/>
        </p:nvPicPr>
        <p:blipFill>
          <a:blip r:embed="rId3"/>
          <a:stretch>
            <a:fillRect/>
          </a:stretch>
        </p:blipFill>
        <p:spPr>
          <a:xfrm rot="5400000">
            <a:off x="9633727" y="3980290"/>
            <a:ext cx="1996361" cy="1762121"/>
          </a:xfrm>
          <a:prstGeom prst="rect">
            <a:avLst/>
          </a:prstGeom>
        </p:spPr>
      </p:pic>
      <p:graphicFrame>
        <p:nvGraphicFramePr>
          <p:cNvPr id="4" name="Diagrama 3">
            <a:extLst>
              <a:ext uri="{FF2B5EF4-FFF2-40B4-BE49-F238E27FC236}">
                <a16:creationId xmlns:a16="http://schemas.microsoft.com/office/drawing/2014/main" id="{FFBAB463-0C1C-F944-B3AD-AA6E72831493}"/>
              </a:ext>
            </a:extLst>
          </p:cNvPr>
          <p:cNvGraphicFramePr/>
          <p:nvPr>
            <p:extLst>
              <p:ext uri="{D42A27DB-BD31-4B8C-83A1-F6EECF244321}">
                <p14:modId xmlns:p14="http://schemas.microsoft.com/office/powerpoint/2010/main" val="746174922"/>
              </p:ext>
            </p:extLst>
          </p:nvPr>
        </p:nvGraphicFramePr>
        <p:xfrm>
          <a:off x="804672" y="2421682"/>
          <a:ext cx="4553909" cy="36392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207821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14BBB4-18BB-1C47-1534-E88CEED751D3}"/>
            </a:ext>
          </a:extLst>
        </p:cNvPr>
        <p:cNvGrpSpPr/>
        <p:nvPr/>
      </p:nvGrpSpPr>
      <p:grpSpPr>
        <a:xfrm>
          <a:off x="0" y="0"/>
          <a:ext cx="0" cy="0"/>
          <a:chOff x="0" y="0"/>
          <a:chExt cx="0" cy="0"/>
        </a:xfrm>
      </p:grpSpPr>
      <p:sp>
        <p:nvSpPr>
          <p:cNvPr id="3" name="Text 0">
            <a:extLst>
              <a:ext uri="{FF2B5EF4-FFF2-40B4-BE49-F238E27FC236}">
                <a16:creationId xmlns:a16="http://schemas.microsoft.com/office/drawing/2014/main" id="{E205F44E-549D-824F-CAF4-6EA60F6D2779}"/>
              </a:ext>
            </a:extLst>
          </p:cNvPr>
          <p:cNvSpPr txBox="1">
            <a:spLocks noGrp="1"/>
          </p:cNvSpPr>
          <p:nvPr>
            <p:ph type="title" idx="100" hasCustomPrompt="1"/>
          </p:nvPr>
        </p:nvSpPr>
        <p:spPr>
          <a:xfrm>
            <a:off x="804672" y="802955"/>
            <a:ext cx="5145024" cy="1454051"/>
          </a:xfrm>
          <a:prstGeom prst="rect">
            <a:avLst/>
          </a:prstGeom>
        </p:spPr>
        <p:txBody>
          <a:bodyPr vert="horz" lIns="91440" tIns="45720" rIns="91440" bIns="45720" rtlCol="0" anchor="b">
            <a:normAutofit/>
          </a:bodyPr>
          <a:lstStyle/>
          <a:p>
            <a:pPr algn="l">
              <a:lnSpc>
                <a:spcPct val="90000"/>
              </a:lnSpc>
            </a:pPr>
            <a:r>
              <a:rPr lang="en-US" sz="4000" b="1" dirty="0">
                <a:solidFill>
                  <a:schemeClr val="tx2"/>
                </a:solidFill>
                <a:effectLst>
                  <a:outerShdw blurRad="38100" dist="38100" dir="2700000" algn="tl">
                    <a:srgbClr val="000000">
                      <a:alpha val="43137"/>
                    </a:srgbClr>
                  </a:outerShdw>
                </a:effectLst>
              </a:rPr>
              <a:t>Arnold Goldstein</a:t>
            </a:r>
            <a:r>
              <a:rPr lang="en-US" sz="3600" b="1" dirty="0">
                <a:solidFill>
                  <a:schemeClr val="tx2"/>
                </a:solidFill>
              </a:rPr>
              <a:t>
</a:t>
            </a:r>
            <a:endParaRPr lang="en-US" sz="3600" dirty="0">
              <a:solidFill>
                <a:schemeClr val="tx2"/>
              </a:solidFill>
            </a:endParaRPr>
          </a:p>
        </p:txBody>
      </p:sp>
      <p:pic>
        <p:nvPicPr>
          <p:cNvPr id="8" name="Imagen 7" descr="Logotipo&#10;&#10;El contenido generado por IA puede ser incorrecto.">
            <a:extLst>
              <a:ext uri="{FF2B5EF4-FFF2-40B4-BE49-F238E27FC236}">
                <a16:creationId xmlns:a16="http://schemas.microsoft.com/office/drawing/2014/main" id="{5B125166-0AAC-559B-DA3B-376D90E0F4F0}"/>
              </a:ext>
            </a:extLst>
          </p:cNvPr>
          <p:cNvPicPr>
            <a:picLocks noChangeAspect="1"/>
          </p:cNvPicPr>
          <p:nvPr/>
        </p:nvPicPr>
        <p:blipFill>
          <a:blip r:embed="rId3"/>
          <a:stretch>
            <a:fillRect/>
          </a:stretch>
        </p:blipFill>
        <p:spPr>
          <a:xfrm>
            <a:off x="6537240" y="268595"/>
            <a:ext cx="1952598" cy="1723494"/>
          </a:xfrm>
          <a:prstGeom prst="rect">
            <a:avLst/>
          </a:prstGeom>
        </p:spPr>
      </p:pic>
      <p:pic>
        <p:nvPicPr>
          <p:cNvPr id="7" name="Imagen 6" descr="Logotipo&#10;&#10;El contenido generado por IA puede ser incorrecto.">
            <a:extLst>
              <a:ext uri="{FF2B5EF4-FFF2-40B4-BE49-F238E27FC236}">
                <a16:creationId xmlns:a16="http://schemas.microsoft.com/office/drawing/2014/main" id="{E42D3567-BB4F-C7B2-D8BC-D1CAE15D42BE}"/>
              </a:ext>
            </a:extLst>
          </p:cNvPr>
          <p:cNvPicPr>
            <a:picLocks noChangeAspect="1"/>
          </p:cNvPicPr>
          <p:nvPr/>
        </p:nvPicPr>
        <p:blipFill>
          <a:blip r:embed="rId3"/>
          <a:stretch>
            <a:fillRect/>
          </a:stretch>
        </p:blipFill>
        <p:spPr>
          <a:xfrm rot="5400000">
            <a:off x="9633727" y="3980290"/>
            <a:ext cx="1996361" cy="1762121"/>
          </a:xfrm>
          <a:prstGeom prst="rect">
            <a:avLst/>
          </a:prstGeom>
        </p:spPr>
      </p:pic>
      <p:graphicFrame>
        <p:nvGraphicFramePr>
          <p:cNvPr id="4" name="Diagrama 3">
            <a:extLst>
              <a:ext uri="{FF2B5EF4-FFF2-40B4-BE49-F238E27FC236}">
                <a16:creationId xmlns:a16="http://schemas.microsoft.com/office/drawing/2014/main" id="{D4745CA4-B3EB-D7FD-EA2A-32F190BA68E6}"/>
              </a:ext>
            </a:extLst>
          </p:cNvPr>
          <p:cNvGraphicFramePr/>
          <p:nvPr>
            <p:extLst>
              <p:ext uri="{D42A27DB-BD31-4B8C-83A1-F6EECF244321}">
                <p14:modId xmlns:p14="http://schemas.microsoft.com/office/powerpoint/2010/main" val="2873113053"/>
              </p:ext>
            </p:extLst>
          </p:nvPr>
        </p:nvGraphicFramePr>
        <p:xfrm>
          <a:off x="804672" y="2145235"/>
          <a:ext cx="4553909" cy="43406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1798213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821876-400D-83E2-1D9C-92583980C0AC}"/>
            </a:ext>
          </a:extLst>
        </p:cNvPr>
        <p:cNvGrpSpPr/>
        <p:nvPr/>
      </p:nvGrpSpPr>
      <p:grpSpPr>
        <a:xfrm>
          <a:off x="0" y="0"/>
          <a:ext cx="0" cy="0"/>
          <a:chOff x="0" y="0"/>
          <a:chExt cx="0" cy="0"/>
        </a:xfrm>
      </p:grpSpPr>
      <p:sp>
        <p:nvSpPr>
          <p:cNvPr id="3" name="Text 0">
            <a:extLst>
              <a:ext uri="{FF2B5EF4-FFF2-40B4-BE49-F238E27FC236}">
                <a16:creationId xmlns:a16="http://schemas.microsoft.com/office/drawing/2014/main" id="{05C6B72C-0AD8-0B4B-D7E2-CDD5087C0310}"/>
              </a:ext>
            </a:extLst>
          </p:cNvPr>
          <p:cNvSpPr txBox="1">
            <a:spLocks noGrp="1"/>
          </p:cNvSpPr>
          <p:nvPr>
            <p:ph type="title" idx="100" hasCustomPrompt="1"/>
          </p:nvPr>
        </p:nvSpPr>
        <p:spPr>
          <a:xfrm>
            <a:off x="612648" y="365125"/>
            <a:ext cx="5295015" cy="2063808"/>
          </a:xfrm>
          <a:prstGeom prst="rect">
            <a:avLst/>
          </a:prstGeom>
        </p:spPr>
        <p:txBody>
          <a:bodyPr vert="horz" lIns="91440" tIns="45720" rIns="91440" bIns="45720" rtlCol="0" anchor="b">
            <a:normAutofit/>
          </a:bodyPr>
          <a:lstStyle/>
          <a:p>
            <a:pPr marL="0" indent="0" algn="l">
              <a:lnSpc>
                <a:spcPct val="90000"/>
              </a:lnSpc>
            </a:pPr>
            <a:r>
              <a:rPr lang="es-MX" sz="5000" b="1" noProof="0" dirty="0">
                <a:effectLst>
                  <a:outerShdw blurRad="38100" dist="38100" dir="2700000" algn="tl">
                    <a:srgbClr val="000000">
                      <a:alpha val="43137"/>
                    </a:srgbClr>
                  </a:outerShdw>
                </a:effectLst>
              </a:rPr>
              <a:t>Contenido temático</a:t>
            </a:r>
            <a:r>
              <a:rPr lang="en-US" sz="5000" b="1" dirty="0"/>
              <a:t>
</a:t>
            </a:r>
            <a:endParaRPr lang="en-US" sz="5000" dirty="0"/>
          </a:p>
        </p:txBody>
      </p:sp>
      <p:sp>
        <p:nvSpPr>
          <p:cNvPr id="4" name="Text 1">
            <a:extLst>
              <a:ext uri="{FF2B5EF4-FFF2-40B4-BE49-F238E27FC236}">
                <a16:creationId xmlns:a16="http://schemas.microsoft.com/office/drawing/2014/main" id="{2207EA26-3876-E8B0-000E-9C182B59DE54}"/>
              </a:ext>
            </a:extLst>
          </p:cNvPr>
          <p:cNvSpPr txBox="1"/>
          <p:nvPr/>
        </p:nvSpPr>
        <p:spPr>
          <a:xfrm>
            <a:off x="612648" y="2908005"/>
            <a:ext cx="5295015" cy="3268957"/>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4000" dirty="0">
                <a:effectLst>
                  <a:outerShdw blurRad="38100" dist="38100" dir="2700000" algn="tl">
                    <a:srgbClr val="000000">
                      <a:alpha val="43137"/>
                    </a:srgbClr>
                  </a:outerShdw>
                </a:effectLst>
              </a:rPr>
              <a:t>2.2. </a:t>
            </a:r>
            <a:r>
              <a:rPr lang="es-MX" sz="4000" noProof="0" dirty="0">
                <a:effectLst>
                  <a:outerShdw blurRad="38100" dist="38100" dir="2700000" algn="tl">
                    <a:srgbClr val="000000">
                      <a:alpha val="43137"/>
                    </a:srgbClr>
                  </a:outerShdw>
                </a:effectLst>
              </a:rPr>
              <a:t>Clasificación de habilidades sociales según Arnold Goldstein</a:t>
            </a:r>
            <a:r>
              <a:rPr lang="en-US" sz="4000" dirty="0">
                <a:effectLst>
                  <a:outerShdw blurRad="38100" dist="38100" dir="2700000" algn="tl">
                    <a:srgbClr val="000000">
                      <a:alpha val="43137"/>
                    </a:srgbClr>
                  </a:outerShdw>
                </a:effectLst>
              </a:rPr>
              <a:t>.</a:t>
            </a:r>
            <a:endParaRPr lang="en-US" sz="2200" noProof="0" dirty="0"/>
          </a:p>
          <a:p>
            <a:pPr marL="0" indent="-228600">
              <a:lnSpc>
                <a:spcPct val="90000"/>
              </a:lnSpc>
              <a:buFont typeface="Arial" panose="020B0604020202020204" pitchFamily="34" charset="0"/>
              <a:buChar char="•"/>
            </a:pPr>
            <a:endParaRPr lang="en-US" sz="2200" dirty="0"/>
          </a:p>
        </p:txBody>
      </p:sp>
      <p:pic>
        <p:nvPicPr>
          <p:cNvPr id="6" name="Imagen 5">
            <a:extLst>
              <a:ext uri="{FF2B5EF4-FFF2-40B4-BE49-F238E27FC236}">
                <a16:creationId xmlns:a16="http://schemas.microsoft.com/office/drawing/2014/main" id="{4A9834FE-931B-5D19-2F03-BB25C69852A1}"/>
              </a:ext>
            </a:extLst>
          </p:cNvPr>
          <p:cNvPicPr>
            <a:picLocks noChangeAspect="1"/>
          </p:cNvPicPr>
          <p:nvPr/>
        </p:nvPicPr>
        <p:blipFill>
          <a:blip r:embed="rId3"/>
          <a:stretch>
            <a:fillRect/>
          </a:stretch>
        </p:blipFill>
        <p:spPr>
          <a:xfrm>
            <a:off x="6396397" y="1156782"/>
            <a:ext cx="2603605" cy="1295691"/>
          </a:xfrm>
          <a:prstGeom prst="rect">
            <a:avLst/>
          </a:prstGeom>
        </p:spPr>
      </p:pic>
      <p:pic>
        <p:nvPicPr>
          <p:cNvPr id="2" name="Imagen 1">
            <a:extLst>
              <a:ext uri="{FF2B5EF4-FFF2-40B4-BE49-F238E27FC236}">
                <a16:creationId xmlns:a16="http://schemas.microsoft.com/office/drawing/2014/main" id="{07001CEC-28BB-4991-1B5F-46792FFE5FC6}"/>
              </a:ext>
            </a:extLst>
          </p:cNvPr>
          <p:cNvPicPr>
            <a:picLocks noChangeAspect="1"/>
          </p:cNvPicPr>
          <p:nvPr/>
        </p:nvPicPr>
        <p:blipFill>
          <a:blip r:embed="rId3"/>
          <a:stretch>
            <a:fillRect/>
          </a:stretch>
        </p:blipFill>
        <p:spPr>
          <a:xfrm>
            <a:off x="9224328" y="1156782"/>
            <a:ext cx="2603605" cy="1295691"/>
          </a:xfrm>
          <a:prstGeom prst="rect">
            <a:avLst/>
          </a:prstGeom>
        </p:spPr>
      </p:pic>
      <p:pic>
        <p:nvPicPr>
          <p:cNvPr id="5" name="Imagen 4">
            <a:extLst>
              <a:ext uri="{FF2B5EF4-FFF2-40B4-BE49-F238E27FC236}">
                <a16:creationId xmlns:a16="http://schemas.microsoft.com/office/drawing/2014/main" id="{6E41F833-FA3A-2F59-3EE3-28E6A891DC7E}"/>
              </a:ext>
            </a:extLst>
          </p:cNvPr>
          <p:cNvPicPr>
            <a:picLocks noChangeAspect="1"/>
          </p:cNvPicPr>
          <p:nvPr/>
        </p:nvPicPr>
        <p:blipFill>
          <a:blip r:embed="rId3"/>
          <a:stretch>
            <a:fillRect/>
          </a:stretch>
        </p:blipFill>
        <p:spPr>
          <a:xfrm>
            <a:off x="6396397" y="3450101"/>
            <a:ext cx="5431536" cy="2703018"/>
          </a:xfrm>
          <a:prstGeom prst="rect">
            <a:avLst/>
          </a:prstGeom>
        </p:spPr>
      </p:pic>
    </p:spTree>
    <p:extLst>
      <p:ext uri="{BB962C8B-B14F-4D97-AF65-F5344CB8AC3E}">
        <p14:creationId xmlns:p14="http://schemas.microsoft.com/office/powerpoint/2010/main" val="35354679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F7D930-1A13-EB75-5D64-B25E4EE98C8B}"/>
            </a:ext>
          </a:extLst>
        </p:cNvPr>
        <p:cNvGrpSpPr/>
        <p:nvPr/>
      </p:nvGrpSpPr>
      <p:grpSpPr>
        <a:xfrm>
          <a:off x="0" y="0"/>
          <a:ext cx="0" cy="0"/>
          <a:chOff x="0" y="0"/>
          <a:chExt cx="0" cy="0"/>
        </a:xfrm>
      </p:grpSpPr>
      <p:sp>
        <p:nvSpPr>
          <p:cNvPr id="3" name="Text 0">
            <a:extLst>
              <a:ext uri="{FF2B5EF4-FFF2-40B4-BE49-F238E27FC236}">
                <a16:creationId xmlns:a16="http://schemas.microsoft.com/office/drawing/2014/main" id="{F408EB68-6F5F-10B6-23DC-29E37658ACD0}"/>
              </a:ext>
            </a:extLst>
          </p:cNvPr>
          <p:cNvSpPr txBox="1">
            <a:spLocks noGrp="1"/>
          </p:cNvSpPr>
          <p:nvPr>
            <p:ph type="title" idx="100" hasCustomPrompt="1"/>
          </p:nvPr>
        </p:nvSpPr>
        <p:spPr>
          <a:xfrm>
            <a:off x="762000" y="317500"/>
            <a:ext cx="10668000" cy="525780"/>
          </a:xfrm>
          <a:prstGeom prst="rect">
            <a:avLst/>
          </a:prstGeom>
          <a:solidFill>
            <a:srgbClr val="F0F9E7"/>
          </a:solidFill>
          <a:ln/>
        </p:spPr>
        <p:txBody>
          <a:bodyPr wrap="square" lIns="0" tIns="0" rIns="0" bIns="0" rtlCol="0">
            <a:normAutofit fontScale="90000"/>
          </a:bodyPr>
          <a:lstStyle/>
          <a:p>
            <a:pPr marL="0" indent="0">
              <a:buNone/>
            </a:pPr>
            <a:r>
              <a:rPr lang="es-MX" sz="4800" b="1" dirty="0">
                <a:solidFill>
                  <a:schemeClr val="accent6">
                    <a:lumMod val="50000"/>
                  </a:schemeClr>
                </a:solidFill>
              </a:rPr>
              <a:t>HABILIDADES SOCIALES BÁSICAS (GOLDSTEIN)</a:t>
            </a:r>
            <a:r>
              <a:rPr lang="en-US" sz="4800" b="1" dirty="0">
                <a:solidFill>
                  <a:srgbClr val="222DAC"/>
                </a:solidFill>
              </a:rPr>
              <a:t>
</a:t>
            </a:r>
            <a:endParaRPr lang="en-US" sz="4800" dirty="0"/>
          </a:p>
        </p:txBody>
      </p:sp>
      <p:pic>
        <p:nvPicPr>
          <p:cNvPr id="6" name="Imagen 5">
            <a:extLst>
              <a:ext uri="{FF2B5EF4-FFF2-40B4-BE49-F238E27FC236}">
                <a16:creationId xmlns:a16="http://schemas.microsoft.com/office/drawing/2014/main" id="{C56E4C00-7C68-7359-2474-4F4E7CBC41CB}"/>
              </a:ext>
            </a:extLst>
          </p:cNvPr>
          <p:cNvPicPr>
            <a:picLocks noChangeAspect="1"/>
          </p:cNvPicPr>
          <p:nvPr/>
        </p:nvPicPr>
        <p:blipFill>
          <a:blip r:embed="rId3"/>
          <a:stretch>
            <a:fillRect/>
          </a:stretch>
        </p:blipFill>
        <p:spPr>
          <a:xfrm>
            <a:off x="5031636" y="6149745"/>
            <a:ext cx="1692549" cy="712158"/>
          </a:xfrm>
          <a:prstGeom prst="rect">
            <a:avLst/>
          </a:prstGeom>
        </p:spPr>
      </p:pic>
      <p:pic>
        <p:nvPicPr>
          <p:cNvPr id="8" name="Imagen 7">
            <a:extLst>
              <a:ext uri="{FF2B5EF4-FFF2-40B4-BE49-F238E27FC236}">
                <a16:creationId xmlns:a16="http://schemas.microsoft.com/office/drawing/2014/main" id="{26ECEBDA-2A32-1EBB-1A33-2B65FB8647D6}"/>
              </a:ext>
            </a:extLst>
          </p:cNvPr>
          <p:cNvPicPr>
            <a:picLocks noChangeAspect="1"/>
          </p:cNvPicPr>
          <p:nvPr/>
        </p:nvPicPr>
        <p:blipFill>
          <a:blip r:embed="rId3"/>
          <a:stretch>
            <a:fillRect/>
          </a:stretch>
        </p:blipFill>
        <p:spPr>
          <a:xfrm>
            <a:off x="10499451" y="6118220"/>
            <a:ext cx="1692549" cy="712158"/>
          </a:xfrm>
          <a:prstGeom prst="rect">
            <a:avLst/>
          </a:prstGeom>
        </p:spPr>
      </p:pic>
      <p:pic>
        <p:nvPicPr>
          <p:cNvPr id="9" name="Imagen 8">
            <a:extLst>
              <a:ext uri="{FF2B5EF4-FFF2-40B4-BE49-F238E27FC236}">
                <a16:creationId xmlns:a16="http://schemas.microsoft.com/office/drawing/2014/main" id="{DC6D7C13-CE0B-C26B-7681-7B4E468F0C72}"/>
              </a:ext>
            </a:extLst>
          </p:cNvPr>
          <p:cNvPicPr>
            <a:picLocks noChangeAspect="1"/>
          </p:cNvPicPr>
          <p:nvPr/>
        </p:nvPicPr>
        <p:blipFill>
          <a:blip r:embed="rId3"/>
          <a:stretch>
            <a:fillRect/>
          </a:stretch>
        </p:blipFill>
        <p:spPr>
          <a:xfrm>
            <a:off x="0" y="6149745"/>
            <a:ext cx="1692549" cy="712158"/>
          </a:xfrm>
          <a:prstGeom prst="rect">
            <a:avLst/>
          </a:prstGeom>
        </p:spPr>
      </p:pic>
      <p:graphicFrame>
        <p:nvGraphicFramePr>
          <p:cNvPr id="2" name="Diagrama 1">
            <a:extLst>
              <a:ext uri="{FF2B5EF4-FFF2-40B4-BE49-F238E27FC236}">
                <a16:creationId xmlns:a16="http://schemas.microsoft.com/office/drawing/2014/main" id="{17430D2D-A3FE-5767-4F1A-34DF31ADCD43}"/>
              </a:ext>
            </a:extLst>
          </p:cNvPr>
          <p:cNvGraphicFramePr/>
          <p:nvPr>
            <p:extLst>
              <p:ext uri="{D42A27DB-BD31-4B8C-83A1-F6EECF244321}">
                <p14:modId xmlns:p14="http://schemas.microsoft.com/office/powerpoint/2010/main" val="3921592632"/>
              </p:ext>
            </p:extLst>
          </p:nvPr>
        </p:nvGraphicFramePr>
        <p:xfrm>
          <a:off x="2032000" y="974847"/>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Imagen 3">
            <a:extLst>
              <a:ext uri="{FF2B5EF4-FFF2-40B4-BE49-F238E27FC236}">
                <a16:creationId xmlns:a16="http://schemas.microsoft.com/office/drawing/2014/main" id="{02A86371-7D01-25F9-579E-74598EEA4D0F}"/>
              </a:ext>
            </a:extLst>
          </p:cNvPr>
          <p:cNvPicPr>
            <a:picLocks noChangeAspect="1"/>
          </p:cNvPicPr>
          <p:nvPr/>
        </p:nvPicPr>
        <p:blipFill>
          <a:blip r:embed="rId3"/>
          <a:stretch>
            <a:fillRect/>
          </a:stretch>
        </p:blipFill>
        <p:spPr>
          <a:xfrm rot="16200000">
            <a:off x="10989647" y="3034342"/>
            <a:ext cx="1692549" cy="712158"/>
          </a:xfrm>
          <a:prstGeom prst="rect">
            <a:avLst/>
          </a:prstGeom>
        </p:spPr>
      </p:pic>
      <p:pic>
        <p:nvPicPr>
          <p:cNvPr id="5" name="Imagen 4">
            <a:extLst>
              <a:ext uri="{FF2B5EF4-FFF2-40B4-BE49-F238E27FC236}">
                <a16:creationId xmlns:a16="http://schemas.microsoft.com/office/drawing/2014/main" id="{2AD96551-327C-8C31-AC25-3B19CC0DFDE5}"/>
              </a:ext>
            </a:extLst>
          </p:cNvPr>
          <p:cNvPicPr>
            <a:picLocks noChangeAspect="1"/>
          </p:cNvPicPr>
          <p:nvPr/>
        </p:nvPicPr>
        <p:blipFill>
          <a:blip r:embed="rId3"/>
          <a:stretch>
            <a:fillRect/>
          </a:stretch>
        </p:blipFill>
        <p:spPr>
          <a:xfrm rot="5400000">
            <a:off x="-490195" y="3039920"/>
            <a:ext cx="1692549" cy="712158"/>
          </a:xfrm>
          <a:prstGeom prst="rect">
            <a:avLst/>
          </a:prstGeom>
        </p:spPr>
      </p:pic>
      <p:pic>
        <p:nvPicPr>
          <p:cNvPr id="10" name="Gráfico 9" descr="Contorno de cara de ángel con relleno sólido">
            <a:extLst>
              <a:ext uri="{FF2B5EF4-FFF2-40B4-BE49-F238E27FC236}">
                <a16:creationId xmlns:a16="http://schemas.microsoft.com/office/drawing/2014/main" id="{04D7D853-E0DE-C234-6800-CC5CF14C693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877910" y="3105096"/>
            <a:ext cx="914400" cy="914400"/>
          </a:xfrm>
          <a:prstGeom prst="rect">
            <a:avLst/>
          </a:prstGeom>
        </p:spPr>
      </p:pic>
    </p:spTree>
    <p:extLst>
      <p:ext uri="{BB962C8B-B14F-4D97-AF65-F5344CB8AC3E}">
        <p14:creationId xmlns:p14="http://schemas.microsoft.com/office/powerpoint/2010/main" val="33065054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F2CDE4-56B6-D479-E47A-1762FFF86E91}"/>
            </a:ext>
          </a:extLst>
        </p:cNvPr>
        <p:cNvGrpSpPr/>
        <p:nvPr/>
      </p:nvGrpSpPr>
      <p:grpSpPr>
        <a:xfrm>
          <a:off x="0" y="0"/>
          <a:ext cx="0" cy="0"/>
          <a:chOff x="0" y="0"/>
          <a:chExt cx="0" cy="0"/>
        </a:xfrm>
      </p:grpSpPr>
      <p:sp>
        <p:nvSpPr>
          <p:cNvPr id="3" name="Text 0">
            <a:extLst>
              <a:ext uri="{FF2B5EF4-FFF2-40B4-BE49-F238E27FC236}">
                <a16:creationId xmlns:a16="http://schemas.microsoft.com/office/drawing/2014/main" id="{E5FF62B7-A0AB-C52F-077C-2E84A3E02440}"/>
              </a:ext>
            </a:extLst>
          </p:cNvPr>
          <p:cNvSpPr txBox="1">
            <a:spLocks noGrp="1"/>
          </p:cNvSpPr>
          <p:nvPr>
            <p:ph type="title" idx="100" hasCustomPrompt="1"/>
          </p:nvPr>
        </p:nvSpPr>
        <p:spPr>
          <a:xfrm>
            <a:off x="762000" y="317500"/>
            <a:ext cx="10668000" cy="525780"/>
          </a:xfrm>
          <a:prstGeom prst="rect">
            <a:avLst/>
          </a:prstGeom>
          <a:solidFill>
            <a:schemeClr val="accent5">
              <a:lumMod val="20000"/>
              <a:lumOff val="80000"/>
            </a:schemeClr>
          </a:solidFill>
          <a:ln/>
        </p:spPr>
        <p:txBody>
          <a:bodyPr wrap="square" lIns="0" tIns="0" rIns="0" bIns="0" rtlCol="0">
            <a:normAutofit fontScale="90000"/>
          </a:bodyPr>
          <a:lstStyle/>
          <a:p>
            <a:pPr marL="0" indent="0">
              <a:buNone/>
            </a:pPr>
            <a:r>
              <a:rPr lang="es-MX" sz="4800" b="1" dirty="0">
                <a:solidFill>
                  <a:schemeClr val="accent6">
                    <a:lumMod val="50000"/>
                  </a:schemeClr>
                </a:solidFill>
              </a:rPr>
              <a:t>HABILIDADES SOCIALES BÁSICAS (GOLDSTEIN)</a:t>
            </a:r>
            <a:r>
              <a:rPr lang="en-US" sz="4800" b="1" dirty="0">
                <a:solidFill>
                  <a:srgbClr val="222DAC"/>
                </a:solidFill>
              </a:rPr>
              <a:t>
</a:t>
            </a:r>
            <a:endParaRPr lang="en-US" sz="4800" dirty="0"/>
          </a:p>
        </p:txBody>
      </p:sp>
      <p:pic>
        <p:nvPicPr>
          <p:cNvPr id="6" name="Imagen 5">
            <a:extLst>
              <a:ext uri="{FF2B5EF4-FFF2-40B4-BE49-F238E27FC236}">
                <a16:creationId xmlns:a16="http://schemas.microsoft.com/office/drawing/2014/main" id="{52EA299F-8952-E871-591F-ADEF604D687E}"/>
              </a:ext>
            </a:extLst>
          </p:cNvPr>
          <p:cNvPicPr>
            <a:picLocks noChangeAspect="1"/>
          </p:cNvPicPr>
          <p:nvPr/>
        </p:nvPicPr>
        <p:blipFill>
          <a:blip r:embed="rId3"/>
          <a:stretch>
            <a:fillRect/>
          </a:stretch>
        </p:blipFill>
        <p:spPr>
          <a:xfrm>
            <a:off x="5031636" y="6149745"/>
            <a:ext cx="1692549" cy="712158"/>
          </a:xfrm>
          <a:prstGeom prst="rect">
            <a:avLst/>
          </a:prstGeom>
        </p:spPr>
      </p:pic>
      <p:pic>
        <p:nvPicPr>
          <p:cNvPr id="8" name="Imagen 7">
            <a:extLst>
              <a:ext uri="{FF2B5EF4-FFF2-40B4-BE49-F238E27FC236}">
                <a16:creationId xmlns:a16="http://schemas.microsoft.com/office/drawing/2014/main" id="{BDDC70D1-D132-8B2D-87F3-8CD57A87169D}"/>
              </a:ext>
            </a:extLst>
          </p:cNvPr>
          <p:cNvPicPr>
            <a:picLocks noChangeAspect="1"/>
          </p:cNvPicPr>
          <p:nvPr/>
        </p:nvPicPr>
        <p:blipFill>
          <a:blip r:embed="rId3"/>
          <a:stretch>
            <a:fillRect/>
          </a:stretch>
        </p:blipFill>
        <p:spPr>
          <a:xfrm>
            <a:off x="10499451" y="6118220"/>
            <a:ext cx="1692549" cy="712158"/>
          </a:xfrm>
          <a:prstGeom prst="rect">
            <a:avLst/>
          </a:prstGeom>
        </p:spPr>
      </p:pic>
      <p:pic>
        <p:nvPicPr>
          <p:cNvPr id="9" name="Imagen 8">
            <a:extLst>
              <a:ext uri="{FF2B5EF4-FFF2-40B4-BE49-F238E27FC236}">
                <a16:creationId xmlns:a16="http://schemas.microsoft.com/office/drawing/2014/main" id="{C07FB6B0-786A-B5F5-8E93-39475358DB78}"/>
              </a:ext>
            </a:extLst>
          </p:cNvPr>
          <p:cNvPicPr>
            <a:picLocks noChangeAspect="1"/>
          </p:cNvPicPr>
          <p:nvPr/>
        </p:nvPicPr>
        <p:blipFill>
          <a:blip r:embed="rId3"/>
          <a:stretch>
            <a:fillRect/>
          </a:stretch>
        </p:blipFill>
        <p:spPr>
          <a:xfrm>
            <a:off x="0" y="6149745"/>
            <a:ext cx="1692549" cy="712158"/>
          </a:xfrm>
          <a:prstGeom prst="rect">
            <a:avLst/>
          </a:prstGeom>
        </p:spPr>
      </p:pic>
      <p:graphicFrame>
        <p:nvGraphicFramePr>
          <p:cNvPr id="2" name="Diagrama 1">
            <a:extLst>
              <a:ext uri="{FF2B5EF4-FFF2-40B4-BE49-F238E27FC236}">
                <a16:creationId xmlns:a16="http://schemas.microsoft.com/office/drawing/2014/main" id="{F2495402-E5CA-4296-AF04-B3D074225CCE}"/>
              </a:ext>
            </a:extLst>
          </p:cNvPr>
          <p:cNvGraphicFramePr/>
          <p:nvPr>
            <p:extLst>
              <p:ext uri="{D42A27DB-BD31-4B8C-83A1-F6EECF244321}">
                <p14:modId xmlns:p14="http://schemas.microsoft.com/office/powerpoint/2010/main" val="2036561254"/>
              </p:ext>
            </p:extLst>
          </p:nvPr>
        </p:nvGraphicFramePr>
        <p:xfrm>
          <a:off x="2032000" y="974847"/>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Imagen 3">
            <a:extLst>
              <a:ext uri="{FF2B5EF4-FFF2-40B4-BE49-F238E27FC236}">
                <a16:creationId xmlns:a16="http://schemas.microsoft.com/office/drawing/2014/main" id="{D28770EA-AB52-518F-1D60-6D7CA7C08465}"/>
              </a:ext>
            </a:extLst>
          </p:cNvPr>
          <p:cNvPicPr>
            <a:picLocks noChangeAspect="1"/>
          </p:cNvPicPr>
          <p:nvPr/>
        </p:nvPicPr>
        <p:blipFill>
          <a:blip r:embed="rId3"/>
          <a:stretch>
            <a:fillRect/>
          </a:stretch>
        </p:blipFill>
        <p:spPr>
          <a:xfrm rot="16200000">
            <a:off x="10989647" y="3034342"/>
            <a:ext cx="1692549" cy="712158"/>
          </a:xfrm>
          <a:prstGeom prst="rect">
            <a:avLst/>
          </a:prstGeom>
        </p:spPr>
      </p:pic>
      <p:pic>
        <p:nvPicPr>
          <p:cNvPr id="5" name="Imagen 4">
            <a:extLst>
              <a:ext uri="{FF2B5EF4-FFF2-40B4-BE49-F238E27FC236}">
                <a16:creationId xmlns:a16="http://schemas.microsoft.com/office/drawing/2014/main" id="{9F0B8B49-592B-CBEB-F24A-809F1FC47A3A}"/>
              </a:ext>
            </a:extLst>
          </p:cNvPr>
          <p:cNvPicPr>
            <a:picLocks noChangeAspect="1"/>
          </p:cNvPicPr>
          <p:nvPr/>
        </p:nvPicPr>
        <p:blipFill>
          <a:blip r:embed="rId3"/>
          <a:stretch>
            <a:fillRect/>
          </a:stretch>
        </p:blipFill>
        <p:spPr>
          <a:xfrm rot="5400000">
            <a:off x="-490195" y="3039920"/>
            <a:ext cx="1692549" cy="712158"/>
          </a:xfrm>
          <a:prstGeom prst="rect">
            <a:avLst/>
          </a:prstGeom>
        </p:spPr>
      </p:pic>
      <p:pic>
        <p:nvPicPr>
          <p:cNvPr id="10" name="Gráfico 9" descr="Contorno de cara de ángel contorno">
            <a:extLst>
              <a:ext uri="{FF2B5EF4-FFF2-40B4-BE49-F238E27FC236}">
                <a16:creationId xmlns:a16="http://schemas.microsoft.com/office/drawing/2014/main" id="{010424DA-C10B-597E-F845-D6112FC9962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638800" y="4712362"/>
            <a:ext cx="914400" cy="914400"/>
          </a:xfrm>
          <a:prstGeom prst="rect">
            <a:avLst/>
          </a:prstGeom>
        </p:spPr>
      </p:pic>
    </p:spTree>
    <p:extLst>
      <p:ext uri="{BB962C8B-B14F-4D97-AF65-F5344CB8AC3E}">
        <p14:creationId xmlns:p14="http://schemas.microsoft.com/office/powerpoint/2010/main" val="3835103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169BC4-0898-0E82-AFD5-DC21ACA04A9F}"/>
            </a:ext>
          </a:extLst>
        </p:cNvPr>
        <p:cNvGrpSpPr/>
        <p:nvPr/>
      </p:nvGrpSpPr>
      <p:grpSpPr>
        <a:xfrm>
          <a:off x="0" y="0"/>
          <a:ext cx="0" cy="0"/>
          <a:chOff x="0" y="0"/>
          <a:chExt cx="0" cy="0"/>
        </a:xfrm>
      </p:grpSpPr>
      <p:sp>
        <p:nvSpPr>
          <p:cNvPr id="3" name="Text 0">
            <a:extLst>
              <a:ext uri="{FF2B5EF4-FFF2-40B4-BE49-F238E27FC236}">
                <a16:creationId xmlns:a16="http://schemas.microsoft.com/office/drawing/2014/main" id="{9A949B20-9962-8CDD-3715-499625CC092E}"/>
              </a:ext>
            </a:extLst>
          </p:cNvPr>
          <p:cNvSpPr txBox="1">
            <a:spLocks noGrp="1"/>
          </p:cNvSpPr>
          <p:nvPr>
            <p:ph type="title" idx="100" hasCustomPrompt="1"/>
          </p:nvPr>
        </p:nvSpPr>
        <p:spPr>
          <a:xfrm>
            <a:off x="762000" y="317500"/>
            <a:ext cx="10668000" cy="525780"/>
          </a:xfrm>
          <a:prstGeom prst="rect">
            <a:avLst/>
          </a:prstGeom>
          <a:solidFill>
            <a:srgbClr val="CCFFFF"/>
          </a:solidFill>
          <a:ln/>
        </p:spPr>
        <p:txBody>
          <a:bodyPr wrap="square" lIns="0" tIns="0" rIns="0" bIns="0" rtlCol="0">
            <a:normAutofit fontScale="90000"/>
          </a:bodyPr>
          <a:lstStyle/>
          <a:p>
            <a:pPr marL="0" indent="0">
              <a:buNone/>
            </a:pPr>
            <a:r>
              <a:rPr lang="es-MX" sz="4800" b="1" dirty="0">
                <a:solidFill>
                  <a:schemeClr val="accent6">
                    <a:lumMod val="50000"/>
                  </a:schemeClr>
                </a:solidFill>
              </a:rPr>
              <a:t>HABILIDADES SOCIALES AVANZADAS (GOLDSTEIN)</a:t>
            </a:r>
            <a:r>
              <a:rPr lang="en-US" sz="4800" b="1" dirty="0">
                <a:solidFill>
                  <a:srgbClr val="222DAC"/>
                </a:solidFill>
              </a:rPr>
              <a:t>
</a:t>
            </a:r>
            <a:endParaRPr lang="en-US" sz="4800" dirty="0"/>
          </a:p>
        </p:txBody>
      </p:sp>
      <p:pic>
        <p:nvPicPr>
          <p:cNvPr id="6" name="Imagen 5">
            <a:extLst>
              <a:ext uri="{FF2B5EF4-FFF2-40B4-BE49-F238E27FC236}">
                <a16:creationId xmlns:a16="http://schemas.microsoft.com/office/drawing/2014/main" id="{FB9B2117-83DD-472E-45B2-DBC9ECE548A5}"/>
              </a:ext>
            </a:extLst>
          </p:cNvPr>
          <p:cNvPicPr>
            <a:picLocks noChangeAspect="1"/>
          </p:cNvPicPr>
          <p:nvPr/>
        </p:nvPicPr>
        <p:blipFill>
          <a:blip r:embed="rId3"/>
          <a:stretch>
            <a:fillRect/>
          </a:stretch>
        </p:blipFill>
        <p:spPr>
          <a:xfrm>
            <a:off x="5031636" y="6149745"/>
            <a:ext cx="1692549" cy="712158"/>
          </a:xfrm>
          <a:prstGeom prst="rect">
            <a:avLst/>
          </a:prstGeom>
        </p:spPr>
      </p:pic>
      <p:pic>
        <p:nvPicPr>
          <p:cNvPr id="8" name="Imagen 7">
            <a:extLst>
              <a:ext uri="{FF2B5EF4-FFF2-40B4-BE49-F238E27FC236}">
                <a16:creationId xmlns:a16="http://schemas.microsoft.com/office/drawing/2014/main" id="{B30AE98C-0661-AAB8-BB98-0FB662E2B77C}"/>
              </a:ext>
            </a:extLst>
          </p:cNvPr>
          <p:cNvPicPr>
            <a:picLocks noChangeAspect="1"/>
          </p:cNvPicPr>
          <p:nvPr/>
        </p:nvPicPr>
        <p:blipFill>
          <a:blip r:embed="rId3"/>
          <a:stretch>
            <a:fillRect/>
          </a:stretch>
        </p:blipFill>
        <p:spPr>
          <a:xfrm>
            <a:off x="10499451" y="6118220"/>
            <a:ext cx="1692549" cy="712158"/>
          </a:xfrm>
          <a:prstGeom prst="rect">
            <a:avLst/>
          </a:prstGeom>
        </p:spPr>
      </p:pic>
      <p:pic>
        <p:nvPicPr>
          <p:cNvPr id="9" name="Imagen 8">
            <a:extLst>
              <a:ext uri="{FF2B5EF4-FFF2-40B4-BE49-F238E27FC236}">
                <a16:creationId xmlns:a16="http://schemas.microsoft.com/office/drawing/2014/main" id="{C3477B8C-99F8-5DC8-8211-99F5C2F50C18}"/>
              </a:ext>
            </a:extLst>
          </p:cNvPr>
          <p:cNvPicPr>
            <a:picLocks noChangeAspect="1"/>
          </p:cNvPicPr>
          <p:nvPr/>
        </p:nvPicPr>
        <p:blipFill>
          <a:blip r:embed="rId3"/>
          <a:stretch>
            <a:fillRect/>
          </a:stretch>
        </p:blipFill>
        <p:spPr>
          <a:xfrm>
            <a:off x="0" y="6149745"/>
            <a:ext cx="1692549" cy="712158"/>
          </a:xfrm>
          <a:prstGeom prst="rect">
            <a:avLst/>
          </a:prstGeom>
        </p:spPr>
      </p:pic>
      <p:graphicFrame>
        <p:nvGraphicFramePr>
          <p:cNvPr id="2" name="Diagrama 1">
            <a:extLst>
              <a:ext uri="{FF2B5EF4-FFF2-40B4-BE49-F238E27FC236}">
                <a16:creationId xmlns:a16="http://schemas.microsoft.com/office/drawing/2014/main" id="{DA0BF836-CAA1-AB62-1153-CAD732117F90}"/>
              </a:ext>
            </a:extLst>
          </p:cNvPr>
          <p:cNvGraphicFramePr/>
          <p:nvPr>
            <p:extLst>
              <p:ext uri="{D42A27DB-BD31-4B8C-83A1-F6EECF244321}">
                <p14:modId xmlns:p14="http://schemas.microsoft.com/office/powerpoint/2010/main" val="1523428741"/>
              </p:ext>
            </p:extLst>
          </p:nvPr>
        </p:nvGraphicFramePr>
        <p:xfrm>
          <a:off x="2032000" y="964215"/>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Imagen 3">
            <a:extLst>
              <a:ext uri="{FF2B5EF4-FFF2-40B4-BE49-F238E27FC236}">
                <a16:creationId xmlns:a16="http://schemas.microsoft.com/office/drawing/2014/main" id="{826241A7-6AAF-765D-888C-B06EBC8C5D27}"/>
              </a:ext>
            </a:extLst>
          </p:cNvPr>
          <p:cNvPicPr>
            <a:picLocks noChangeAspect="1"/>
          </p:cNvPicPr>
          <p:nvPr/>
        </p:nvPicPr>
        <p:blipFill>
          <a:blip r:embed="rId3"/>
          <a:stretch>
            <a:fillRect/>
          </a:stretch>
        </p:blipFill>
        <p:spPr>
          <a:xfrm rot="16200000">
            <a:off x="10989647" y="3034342"/>
            <a:ext cx="1692549" cy="712158"/>
          </a:xfrm>
          <a:prstGeom prst="rect">
            <a:avLst/>
          </a:prstGeom>
        </p:spPr>
      </p:pic>
      <p:pic>
        <p:nvPicPr>
          <p:cNvPr id="5" name="Imagen 4">
            <a:extLst>
              <a:ext uri="{FF2B5EF4-FFF2-40B4-BE49-F238E27FC236}">
                <a16:creationId xmlns:a16="http://schemas.microsoft.com/office/drawing/2014/main" id="{70521D54-16FD-D994-3745-3A02EA71862F}"/>
              </a:ext>
            </a:extLst>
          </p:cNvPr>
          <p:cNvPicPr>
            <a:picLocks noChangeAspect="1"/>
          </p:cNvPicPr>
          <p:nvPr/>
        </p:nvPicPr>
        <p:blipFill>
          <a:blip r:embed="rId3"/>
          <a:stretch>
            <a:fillRect/>
          </a:stretch>
        </p:blipFill>
        <p:spPr>
          <a:xfrm rot="5400000">
            <a:off x="-490195" y="3039920"/>
            <a:ext cx="1692549" cy="712158"/>
          </a:xfrm>
          <a:prstGeom prst="rect">
            <a:avLst/>
          </a:prstGeom>
        </p:spPr>
      </p:pic>
    </p:spTree>
    <p:extLst>
      <p:ext uri="{BB962C8B-B14F-4D97-AF65-F5344CB8AC3E}">
        <p14:creationId xmlns:p14="http://schemas.microsoft.com/office/powerpoint/2010/main" val="34373437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C111A5-2768-4099-ED5F-D29BA4432AE4}"/>
            </a:ext>
          </a:extLst>
        </p:cNvPr>
        <p:cNvGrpSpPr/>
        <p:nvPr/>
      </p:nvGrpSpPr>
      <p:grpSpPr>
        <a:xfrm>
          <a:off x="0" y="0"/>
          <a:ext cx="0" cy="0"/>
          <a:chOff x="0" y="0"/>
          <a:chExt cx="0" cy="0"/>
        </a:xfrm>
      </p:grpSpPr>
      <p:sp>
        <p:nvSpPr>
          <p:cNvPr id="3" name="Text 0">
            <a:extLst>
              <a:ext uri="{FF2B5EF4-FFF2-40B4-BE49-F238E27FC236}">
                <a16:creationId xmlns:a16="http://schemas.microsoft.com/office/drawing/2014/main" id="{26AA1ECB-1930-AC81-9159-E1D253334B24}"/>
              </a:ext>
            </a:extLst>
          </p:cNvPr>
          <p:cNvSpPr txBox="1">
            <a:spLocks noGrp="1"/>
          </p:cNvSpPr>
          <p:nvPr>
            <p:ph type="title" idx="100" hasCustomPrompt="1"/>
          </p:nvPr>
        </p:nvSpPr>
        <p:spPr>
          <a:xfrm>
            <a:off x="762000" y="317500"/>
            <a:ext cx="10668000" cy="525780"/>
          </a:xfrm>
          <a:prstGeom prst="rect">
            <a:avLst/>
          </a:prstGeom>
          <a:solidFill>
            <a:srgbClr val="CCFFFF"/>
          </a:solidFill>
          <a:ln/>
        </p:spPr>
        <p:txBody>
          <a:bodyPr wrap="square" lIns="0" tIns="0" rIns="0" bIns="0" rtlCol="0">
            <a:normAutofit fontScale="90000"/>
          </a:bodyPr>
          <a:lstStyle/>
          <a:p>
            <a:pPr marL="0" indent="0">
              <a:buNone/>
            </a:pPr>
            <a:r>
              <a:rPr lang="es-MX" sz="4800" b="1" dirty="0">
                <a:solidFill>
                  <a:schemeClr val="accent6">
                    <a:lumMod val="50000"/>
                  </a:schemeClr>
                </a:solidFill>
              </a:rPr>
              <a:t>HABILIDADES SOCIALES AVANZADAS (GOLDSTEIN)</a:t>
            </a:r>
            <a:r>
              <a:rPr lang="en-US" sz="4800" b="1" dirty="0">
                <a:solidFill>
                  <a:srgbClr val="222DAC"/>
                </a:solidFill>
              </a:rPr>
              <a:t>
</a:t>
            </a:r>
            <a:endParaRPr lang="en-US" sz="4800" dirty="0"/>
          </a:p>
        </p:txBody>
      </p:sp>
      <p:pic>
        <p:nvPicPr>
          <p:cNvPr id="6" name="Imagen 5">
            <a:extLst>
              <a:ext uri="{FF2B5EF4-FFF2-40B4-BE49-F238E27FC236}">
                <a16:creationId xmlns:a16="http://schemas.microsoft.com/office/drawing/2014/main" id="{99EE4BA3-9BEE-2810-10EC-9313B32ADB62}"/>
              </a:ext>
            </a:extLst>
          </p:cNvPr>
          <p:cNvPicPr>
            <a:picLocks noChangeAspect="1"/>
          </p:cNvPicPr>
          <p:nvPr/>
        </p:nvPicPr>
        <p:blipFill>
          <a:blip r:embed="rId3"/>
          <a:stretch>
            <a:fillRect/>
          </a:stretch>
        </p:blipFill>
        <p:spPr>
          <a:xfrm>
            <a:off x="5031636" y="6149745"/>
            <a:ext cx="1692549" cy="712158"/>
          </a:xfrm>
          <a:prstGeom prst="rect">
            <a:avLst/>
          </a:prstGeom>
        </p:spPr>
      </p:pic>
      <p:pic>
        <p:nvPicPr>
          <p:cNvPr id="8" name="Imagen 7">
            <a:extLst>
              <a:ext uri="{FF2B5EF4-FFF2-40B4-BE49-F238E27FC236}">
                <a16:creationId xmlns:a16="http://schemas.microsoft.com/office/drawing/2014/main" id="{2093B6C1-86A4-BFF7-E526-8752E7DA6AB6}"/>
              </a:ext>
            </a:extLst>
          </p:cNvPr>
          <p:cNvPicPr>
            <a:picLocks noChangeAspect="1"/>
          </p:cNvPicPr>
          <p:nvPr/>
        </p:nvPicPr>
        <p:blipFill>
          <a:blip r:embed="rId3"/>
          <a:stretch>
            <a:fillRect/>
          </a:stretch>
        </p:blipFill>
        <p:spPr>
          <a:xfrm>
            <a:off x="10499451" y="6118220"/>
            <a:ext cx="1692549" cy="712158"/>
          </a:xfrm>
          <a:prstGeom prst="rect">
            <a:avLst/>
          </a:prstGeom>
        </p:spPr>
      </p:pic>
      <p:pic>
        <p:nvPicPr>
          <p:cNvPr id="9" name="Imagen 8">
            <a:extLst>
              <a:ext uri="{FF2B5EF4-FFF2-40B4-BE49-F238E27FC236}">
                <a16:creationId xmlns:a16="http://schemas.microsoft.com/office/drawing/2014/main" id="{973F322A-C4AF-8FA1-CD5D-0CDE4592E767}"/>
              </a:ext>
            </a:extLst>
          </p:cNvPr>
          <p:cNvPicPr>
            <a:picLocks noChangeAspect="1"/>
          </p:cNvPicPr>
          <p:nvPr/>
        </p:nvPicPr>
        <p:blipFill>
          <a:blip r:embed="rId3"/>
          <a:stretch>
            <a:fillRect/>
          </a:stretch>
        </p:blipFill>
        <p:spPr>
          <a:xfrm>
            <a:off x="0" y="6149745"/>
            <a:ext cx="1692549" cy="712158"/>
          </a:xfrm>
          <a:prstGeom prst="rect">
            <a:avLst/>
          </a:prstGeom>
        </p:spPr>
      </p:pic>
      <p:graphicFrame>
        <p:nvGraphicFramePr>
          <p:cNvPr id="2" name="Diagrama 1">
            <a:extLst>
              <a:ext uri="{FF2B5EF4-FFF2-40B4-BE49-F238E27FC236}">
                <a16:creationId xmlns:a16="http://schemas.microsoft.com/office/drawing/2014/main" id="{20A91DA0-75E5-2CEB-9C41-823AFB82B1CF}"/>
              </a:ext>
            </a:extLst>
          </p:cNvPr>
          <p:cNvGraphicFramePr/>
          <p:nvPr>
            <p:extLst>
              <p:ext uri="{D42A27DB-BD31-4B8C-83A1-F6EECF244321}">
                <p14:modId xmlns:p14="http://schemas.microsoft.com/office/powerpoint/2010/main" val="2554942944"/>
              </p:ext>
            </p:extLst>
          </p:nvPr>
        </p:nvGraphicFramePr>
        <p:xfrm>
          <a:off x="2032000" y="964215"/>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Imagen 3">
            <a:extLst>
              <a:ext uri="{FF2B5EF4-FFF2-40B4-BE49-F238E27FC236}">
                <a16:creationId xmlns:a16="http://schemas.microsoft.com/office/drawing/2014/main" id="{DD4CC22D-39D2-3948-172F-3BD205F18882}"/>
              </a:ext>
            </a:extLst>
          </p:cNvPr>
          <p:cNvPicPr>
            <a:picLocks noChangeAspect="1"/>
          </p:cNvPicPr>
          <p:nvPr/>
        </p:nvPicPr>
        <p:blipFill>
          <a:blip r:embed="rId3"/>
          <a:stretch>
            <a:fillRect/>
          </a:stretch>
        </p:blipFill>
        <p:spPr>
          <a:xfrm rot="16200000">
            <a:off x="10989647" y="3034342"/>
            <a:ext cx="1692549" cy="712158"/>
          </a:xfrm>
          <a:prstGeom prst="rect">
            <a:avLst/>
          </a:prstGeom>
        </p:spPr>
      </p:pic>
      <p:pic>
        <p:nvPicPr>
          <p:cNvPr id="5" name="Imagen 4">
            <a:extLst>
              <a:ext uri="{FF2B5EF4-FFF2-40B4-BE49-F238E27FC236}">
                <a16:creationId xmlns:a16="http://schemas.microsoft.com/office/drawing/2014/main" id="{657F6CEF-55BE-4A95-0730-12AA9FF57483}"/>
              </a:ext>
            </a:extLst>
          </p:cNvPr>
          <p:cNvPicPr>
            <a:picLocks noChangeAspect="1"/>
          </p:cNvPicPr>
          <p:nvPr/>
        </p:nvPicPr>
        <p:blipFill>
          <a:blip r:embed="rId3"/>
          <a:stretch>
            <a:fillRect/>
          </a:stretch>
        </p:blipFill>
        <p:spPr>
          <a:xfrm rot="5400000">
            <a:off x="-490195" y="3039920"/>
            <a:ext cx="1692549" cy="712158"/>
          </a:xfrm>
          <a:prstGeom prst="rect">
            <a:avLst/>
          </a:prstGeom>
        </p:spPr>
      </p:pic>
      <p:pic>
        <p:nvPicPr>
          <p:cNvPr id="10" name="Imagen 9">
            <a:extLst>
              <a:ext uri="{FF2B5EF4-FFF2-40B4-BE49-F238E27FC236}">
                <a16:creationId xmlns:a16="http://schemas.microsoft.com/office/drawing/2014/main" id="{B8BD83E1-1B64-8FBC-E5B2-6F71DC87C9D3}"/>
              </a:ext>
            </a:extLst>
          </p:cNvPr>
          <p:cNvPicPr>
            <a:picLocks noChangeAspect="1"/>
          </p:cNvPicPr>
          <p:nvPr/>
        </p:nvPicPr>
        <p:blipFill>
          <a:blip r:embed="rId9"/>
          <a:stretch>
            <a:fillRect/>
          </a:stretch>
        </p:blipFill>
        <p:spPr>
          <a:xfrm>
            <a:off x="8724946" y="2940147"/>
            <a:ext cx="1185204" cy="1466801"/>
          </a:xfrm>
          <a:prstGeom prst="rect">
            <a:avLst/>
          </a:prstGeom>
        </p:spPr>
      </p:pic>
    </p:spTree>
    <p:extLst>
      <p:ext uri="{BB962C8B-B14F-4D97-AF65-F5344CB8AC3E}">
        <p14:creationId xmlns:p14="http://schemas.microsoft.com/office/powerpoint/2010/main" val="23951714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02AB19-FFAD-861C-FA8B-C77D1330FEC2}"/>
            </a:ext>
          </a:extLst>
        </p:cNvPr>
        <p:cNvGrpSpPr/>
        <p:nvPr/>
      </p:nvGrpSpPr>
      <p:grpSpPr>
        <a:xfrm>
          <a:off x="0" y="0"/>
          <a:ext cx="0" cy="0"/>
          <a:chOff x="0" y="0"/>
          <a:chExt cx="0" cy="0"/>
        </a:xfrm>
      </p:grpSpPr>
      <p:sp>
        <p:nvSpPr>
          <p:cNvPr id="3" name="Text 0">
            <a:extLst>
              <a:ext uri="{FF2B5EF4-FFF2-40B4-BE49-F238E27FC236}">
                <a16:creationId xmlns:a16="http://schemas.microsoft.com/office/drawing/2014/main" id="{84D0B36B-8170-6FBD-92F1-14C25D87AF52}"/>
              </a:ext>
            </a:extLst>
          </p:cNvPr>
          <p:cNvSpPr txBox="1">
            <a:spLocks noGrp="1"/>
          </p:cNvSpPr>
          <p:nvPr>
            <p:ph type="title" idx="100" hasCustomPrompt="1"/>
          </p:nvPr>
        </p:nvSpPr>
        <p:spPr>
          <a:xfrm>
            <a:off x="762000" y="317500"/>
            <a:ext cx="10668000" cy="525780"/>
          </a:xfrm>
          <a:prstGeom prst="rect">
            <a:avLst/>
          </a:prstGeom>
          <a:solidFill>
            <a:srgbClr val="FFC000"/>
          </a:solidFill>
          <a:ln/>
        </p:spPr>
        <p:txBody>
          <a:bodyPr wrap="square" lIns="0" tIns="0" rIns="0" bIns="0" rtlCol="0">
            <a:normAutofit fontScale="90000"/>
          </a:bodyPr>
          <a:lstStyle/>
          <a:p>
            <a:pPr marL="0" indent="0">
              <a:buNone/>
            </a:pPr>
            <a:r>
              <a:rPr lang="es-MX" sz="3100" b="1" dirty="0">
                <a:solidFill>
                  <a:schemeClr val="accent6">
                    <a:lumMod val="50000"/>
                  </a:schemeClr>
                </a:solidFill>
              </a:rPr>
              <a:t>HABILIDADES RELACIONADAS CON LOS SENTIMIENTOS (GOLDSTEIN)</a:t>
            </a:r>
            <a:r>
              <a:rPr lang="en-US" sz="4800" b="1" dirty="0">
                <a:solidFill>
                  <a:srgbClr val="222DAC"/>
                </a:solidFill>
              </a:rPr>
              <a:t>
</a:t>
            </a:r>
            <a:endParaRPr lang="en-US" sz="4800" dirty="0"/>
          </a:p>
        </p:txBody>
      </p:sp>
      <p:pic>
        <p:nvPicPr>
          <p:cNvPr id="6" name="Imagen 5">
            <a:extLst>
              <a:ext uri="{FF2B5EF4-FFF2-40B4-BE49-F238E27FC236}">
                <a16:creationId xmlns:a16="http://schemas.microsoft.com/office/drawing/2014/main" id="{AD79C3F6-A6D8-7FD6-3A52-24B488A3D04E}"/>
              </a:ext>
            </a:extLst>
          </p:cNvPr>
          <p:cNvPicPr>
            <a:picLocks noChangeAspect="1"/>
          </p:cNvPicPr>
          <p:nvPr/>
        </p:nvPicPr>
        <p:blipFill>
          <a:blip r:embed="rId3"/>
          <a:stretch>
            <a:fillRect/>
          </a:stretch>
        </p:blipFill>
        <p:spPr>
          <a:xfrm>
            <a:off x="5031636" y="6149745"/>
            <a:ext cx="1692549" cy="712158"/>
          </a:xfrm>
          <a:prstGeom prst="rect">
            <a:avLst/>
          </a:prstGeom>
        </p:spPr>
      </p:pic>
      <p:pic>
        <p:nvPicPr>
          <p:cNvPr id="8" name="Imagen 7">
            <a:extLst>
              <a:ext uri="{FF2B5EF4-FFF2-40B4-BE49-F238E27FC236}">
                <a16:creationId xmlns:a16="http://schemas.microsoft.com/office/drawing/2014/main" id="{72DF78D1-E408-6F17-6F96-B4E0CFA3345E}"/>
              </a:ext>
            </a:extLst>
          </p:cNvPr>
          <p:cNvPicPr>
            <a:picLocks noChangeAspect="1"/>
          </p:cNvPicPr>
          <p:nvPr/>
        </p:nvPicPr>
        <p:blipFill>
          <a:blip r:embed="rId3"/>
          <a:stretch>
            <a:fillRect/>
          </a:stretch>
        </p:blipFill>
        <p:spPr>
          <a:xfrm>
            <a:off x="10499451" y="6118220"/>
            <a:ext cx="1692549" cy="712158"/>
          </a:xfrm>
          <a:prstGeom prst="rect">
            <a:avLst/>
          </a:prstGeom>
        </p:spPr>
      </p:pic>
      <p:pic>
        <p:nvPicPr>
          <p:cNvPr id="9" name="Imagen 8">
            <a:extLst>
              <a:ext uri="{FF2B5EF4-FFF2-40B4-BE49-F238E27FC236}">
                <a16:creationId xmlns:a16="http://schemas.microsoft.com/office/drawing/2014/main" id="{3ED7748B-FF69-CA15-3453-329942745D59}"/>
              </a:ext>
            </a:extLst>
          </p:cNvPr>
          <p:cNvPicPr>
            <a:picLocks noChangeAspect="1"/>
          </p:cNvPicPr>
          <p:nvPr/>
        </p:nvPicPr>
        <p:blipFill>
          <a:blip r:embed="rId3"/>
          <a:stretch>
            <a:fillRect/>
          </a:stretch>
        </p:blipFill>
        <p:spPr>
          <a:xfrm>
            <a:off x="0" y="6149745"/>
            <a:ext cx="1692549" cy="712158"/>
          </a:xfrm>
          <a:prstGeom prst="rect">
            <a:avLst/>
          </a:prstGeom>
        </p:spPr>
      </p:pic>
      <p:graphicFrame>
        <p:nvGraphicFramePr>
          <p:cNvPr id="2" name="Diagrama 1">
            <a:extLst>
              <a:ext uri="{FF2B5EF4-FFF2-40B4-BE49-F238E27FC236}">
                <a16:creationId xmlns:a16="http://schemas.microsoft.com/office/drawing/2014/main" id="{2213F84A-252C-08B7-715E-41820BB7F32C}"/>
              </a:ext>
            </a:extLst>
          </p:cNvPr>
          <p:cNvGraphicFramePr/>
          <p:nvPr>
            <p:extLst>
              <p:ext uri="{D42A27DB-BD31-4B8C-83A1-F6EECF244321}">
                <p14:modId xmlns:p14="http://schemas.microsoft.com/office/powerpoint/2010/main" val="3774602049"/>
              </p:ext>
            </p:extLst>
          </p:nvPr>
        </p:nvGraphicFramePr>
        <p:xfrm>
          <a:off x="2032000" y="1121833"/>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Imagen 3">
            <a:extLst>
              <a:ext uri="{FF2B5EF4-FFF2-40B4-BE49-F238E27FC236}">
                <a16:creationId xmlns:a16="http://schemas.microsoft.com/office/drawing/2014/main" id="{E4AE5AD4-6491-E406-8093-88E03D294DB3}"/>
              </a:ext>
            </a:extLst>
          </p:cNvPr>
          <p:cNvPicPr>
            <a:picLocks noChangeAspect="1"/>
          </p:cNvPicPr>
          <p:nvPr/>
        </p:nvPicPr>
        <p:blipFill>
          <a:blip r:embed="rId3"/>
          <a:stretch>
            <a:fillRect/>
          </a:stretch>
        </p:blipFill>
        <p:spPr>
          <a:xfrm rot="16200000">
            <a:off x="10989647" y="3034342"/>
            <a:ext cx="1692549" cy="712158"/>
          </a:xfrm>
          <a:prstGeom prst="rect">
            <a:avLst/>
          </a:prstGeom>
        </p:spPr>
      </p:pic>
      <p:pic>
        <p:nvPicPr>
          <p:cNvPr id="5" name="Imagen 4">
            <a:extLst>
              <a:ext uri="{FF2B5EF4-FFF2-40B4-BE49-F238E27FC236}">
                <a16:creationId xmlns:a16="http://schemas.microsoft.com/office/drawing/2014/main" id="{AEAD0AA4-D09B-F43B-D123-87FCCC24AA74}"/>
              </a:ext>
            </a:extLst>
          </p:cNvPr>
          <p:cNvPicPr>
            <a:picLocks noChangeAspect="1"/>
          </p:cNvPicPr>
          <p:nvPr/>
        </p:nvPicPr>
        <p:blipFill>
          <a:blip r:embed="rId3"/>
          <a:stretch>
            <a:fillRect/>
          </a:stretch>
        </p:blipFill>
        <p:spPr>
          <a:xfrm rot="5400000">
            <a:off x="-490195" y="3039920"/>
            <a:ext cx="1692549" cy="712158"/>
          </a:xfrm>
          <a:prstGeom prst="rect">
            <a:avLst/>
          </a:prstGeom>
        </p:spPr>
      </p:pic>
    </p:spTree>
    <p:extLst>
      <p:ext uri="{BB962C8B-B14F-4D97-AF65-F5344CB8AC3E}">
        <p14:creationId xmlns:p14="http://schemas.microsoft.com/office/powerpoint/2010/main" val="24440494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A2003-F56D-F074-DB07-21C03C0D1F78}"/>
            </a:ext>
          </a:extLst>
        </p:cNvPr>
        <p:cNvGrpSpPr/>
        <p:nvPr/>
      </p:nvGrpSpPr>
      <p:grpSpPr>
        <a:xfrm>
          <a:off x="0" y="0"/>
          <a:ext cx="0" cy="0"/>
          <a:chOff x="0" y="0"/>
          <a:chExt cx="0" cy="0"/>
        </a:xfrm>
      </p:grpSpPr>
      <p:sp>
        <p:nvSpPr>
          <p:cNvPr id="3" name="Text 0">
            <a:extLst>
              <a:ext uri="{FF2B5EF4-FFF2-40B4-BE49-F238E27FC236}">
                <a16:creationId xmlns:a16="http://schemas.microsoft.com/office/drawing/2014/main" id="{74EDAAB3-4A30-C687-D1F8-B653728ABC76}"/>
              </a:ext>
            </a:extLst>
          </p:cNvPr>
          <p:cNvSpPr txBox="1">
            <a:spLocks noGrp="1"/>
          </p:cNvSpPr>
          <p:nvPr>
            <p:ph type="title" idx="100" hasCustomPrompt="1"/>
          </p:nvPr>
        </p:nvSpPr>
        <p:spPr>
          <a:xfrm>
            <a:off x="762000" y="317500"/>
            <a:ext cx="10668000" cy="525780"/>
          </a:xfrm>
          <a:prstGeom prst="rect">
            <a:avLst/>
          </a:prstGeom>
          <a:solidFill>
            <a:srgbClr val="FFC000"/>
          </a:solidFill>
          <a:ln/>
        </p:spPr>
        <p:txBody>
          <a:bodyPr wrap="square" lIns="0" tIns="0" rIns="0" bIns="0" rtlCol="0">
            <a:normAutofit fontScale="90000"/>
          </a:bodyPr>
          <a:lstStyle/>
          <a:p>
            <a:pPr marL="0" indent="0">
              <a:buNone/>
            </a:pPr>
            <a:r>
              <a:rPr lang="es-MX" sz="3100" b="1" dirty="0">
                <a:solidFill>
                  <a:schemeClr val="accent6">
                    <a:lumMod val="50000"/>
                  </a:schemeClr>
                </a:solidFill>
              </a:rPr>
              <a:t>HABILIDADES RELACIONADAS CON LOS SENTIMIENTOS (GOLDSTEIN)</a:t>
            </a:r>
            <a:r>
              <a:rPr lang="en-US" sz="4800" b="1" dirty="0">
                <a:solidFill>
                  <a:srgbClr val="222DAC"/>
                </a:solidFill>
              </a:rPr>
              <a:t>
</a:t>
            </a:r>
            <a:endParaRPr lang="en-US" sz="4800" dirty="0"/>
          </a:p>
        </p:txBody>
      </p:sp>
      <p:pic>
        <p:nvPicPr>
          <p:cNvPr id="6" name="Imagen 5">
            <a:extLst>
              <a:ext uri="{FF2B5EF4-FFF2-40B4-BE49-F238E27FC236}">
                <a16:creationId xmlns:a16="http://schemas.microsoft.com/office/drawing/2014/main" id="{E83EFA0C-848C-E62C-B9AC-0D4FC5283BFA}"/>
              </a:ext>
            </a:extLst>
          </p:cNvPr>
          <p:cNvPicPr>
            <a:picLocks noChangeAspect="1"/>
          </p:cNvPicPr>
          <p:nvPr/>
        </p:nvPicPr>
        <p:blipFill>
          <a:blip r:embed="rId3"/>
          <a:stretch>
            <a:fillRect/>
          </a:stretch>
        </p:blipFill>
        <p:spPr>
          <a:xfrm>
            <a:off x="5031636" y="6149745"/>
            <a:ext cx="1692549" cy="712158"/>
          </a:xfrm>
          <a:prstGeom prst="rect">
            <a:avLst/>
          </a:prstGeom>
        </p:spPr>
      </p:pic>
      <p:pic>
        <p:nvPicPr>
          <p:cNvPr id="8" name="Imagen 7">
            <a:extLst>
              <a:ext uri="{FF2B5EF4-FFF2-40B4-BE49-F238E27FC236}">
                <a16:creationId xmlns:a16="http://schemas.microsoft.com/office/drawing/2014/main" id="{A858E0F3-5FEB-C8C1-6351-E8C99878377D}"/>
              </a:ext>
            </a:extLst>
          </p:cNvPr>
          <p:cNvPicPr>
            <a:picLocks noChangeAspect="1"/>
          </p:cNvPicPr>
          <p:nvPr/>
        </p:nvPicPr>
        <p:blipFill>
          <a:blip r:embed="rId3"/>
          <a:stretch>
            <a:fillRect/>
          </a:stretch>
        </p:blipFill>
        <p:spPr>
          <a:xfrm>
            <a:off x="10499451" y="6118220"/>
            <a:ext cx="1692549" cy="712158"/>
          </a:xfrm>
          <a:prstGeom prst="rect">
            <a:avLst/>
          </a:prstGeom>
        </p:spPr>
      </p:pic>
      <p:pic>
        <p:nvPicPr>
          <p:cNvPr id="9" name="Imagen 8">
            <a:extLst>
              <a:ext uri="{FF2B5EF4-FFF2-40B4-BE49-F238E27FC236}">
                <a16:creationId xmlns:a16="http://schemas.microsoft.com/office/drawing/2014/main" id="{BC86AE74-D14A-E427-3BE4-0E514BFC211A}"/>
              </a:ext>
            </a:extLst>
          </p:cNvPr>
          <p:cNvPicPr>
            <a:picLocks noChangeAspect="1"/>
          </p:cNvPicPr>
          <p:nvPr/>
        </p:nvPicPr>
        <p:blipFill>
          <a:blip r:embed="rId3"/>
          <a:stretch>
            <a:fillRect/>
          </a:stretch>
        </p:blipFill>
        <p:spPr>
          <a:xfrm>
            <a:off x="0" y="6149745"/>
            <a:ext cx="1692549" cy="712158"/>
          </a:xfrm>
          <a:prstGeom prst="rect">
            <a:avLst/>
          </a:prstGeom>
        </p:spPr>
      </p:pic>
      <p:graphicFrame>
        <p:nvGraphicFramePr>
          <p:cNvPr id="2" name="Diagrama 1">
            <a:extLst>
              <a:ext uri="{FF2B5EF4-FFF2-40B4-BE49-F238E27FC236}">
                <a16:creationId xmlns:a16="http://schemas.microsoft.com/office/drawing/2014/main" id="{DD1A6BCF-BE8D-34E6-0959-C9637AFB5295}"/>
              </a:ext>
            </a:extLst>
          </p:cNvPr>
          <p:cNvGraphicFramePr/>
          <p:nvPr>
            <p:extLst>
              <p:ext uri="{D42A27DB-BD31-4B8C-83A1-F6EECF244321}">
                <p14:modId xmlns:p14="http://schemas.microsoft.com/office/powerpoint/2010/main" val="4283060937"/>
              </p:ext>
            </p:extLst>
          </p:nvPr>
        </p:nvGraphicFramePr>
        <p:xfrm>
          <a:off x="2032000" y="1121833"/>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Imagen 3">
            <a:extLst>
              <a:ext uri="{FF2B5EF4-FFF2-40B4-BE49-F238E27FC236}">
                <a16:creationId xmlns:a16="http://schemas.microsoft.com/office/drawing/2014/main" id="{AD2C0426-B7EF-E671-F6F2-90B463F32776}"/>
              </a:ext>
            </a:extLst>
          </p:cNvPr>
          <p:cNvPicPr>
            <a:picLocks noChangeAspect="1"/>
          </p:cNvPicPr>
          <p:nvPr/>
        </p:nvPicPr>
        <p:blipFill>
          <a:blip r:embed="rId3"/>
          <a:stretch>
            <a:fillRect/>
          </a:stretch>
        </p:blipFill>
        <p:spPr>
          <a:xfrm rot="16200000">
            <a:off x="10989647" y="3034342"/>
            <a:ext cx="1692549" cy="712158"/>
          </a:xfrm>
          <a:prstGeom prst="rect">
            <a:avLst/>
          </a:prstGeom>
        </p:spPr>
      </p:pic>
      <p:pic>
        <p:nvPicPr>
          <p:cNvPr id="5" name="Imagen 4">
            <a:extLst>
              <a:ext uri="{FF2B5EF4-FFF2-40B4-BE49-F238E27FC236}">
                <a16:creationId xmlns:a16="http://schemas.microsoft.com/office/drawing/2014/main" id="{B0B838DE-49BB-E41D-1831-BF0DED7B1CB8}"/>
              </a:ext>
            </a:extLst>
          </p:cNvPr>
          <p:cNvPicPr>
            <a:picLocks noChangeAspect="1"/>
          </p:cNvPicPr>
          <p:nvPr/>
        </p:nvPicPr>
        <p:blipFill>
          <a:blip r:embed="rId3"/>
          <a:stretch>
            <a:fillRect/>
          </a:stretch>
        </p:blipFill>
        <p:spPr>
          <a:xfrm rot="5400000">
            <a:off x="-490195" y="3039920"/>
            <a:ext cx="1692549" cy="712158"/>
          </a:xfrm>
          <a:prstGeom prst="rect">
            <a:avLst/>
          </a:prstGeom>
        </p:spPr>
      </p:pic>
    </p:spTree>
    <p:extLst>
      <p:ext uri="{BB962C8B-B14F-4D97-AF65-F5344CB8AC3E}">
        <p14:creationId xmlns:p14="http://schemas.microsoft.com/office/powerpoint/2010/main" val="2681473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352BEC0E-22F8-46D0-9632-375DB541B0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0"/>
          <p:cNvSpPr txBox="1">
            <a:spLocks noGrp="1"/>
          </p:cNvSpPr>
          <p:nvPr>
            <p:ph type="title" idx="100" hasCustomPrompt="1"/>
          </p:nvPr>
        </p:nvSpPr>
        <p:spPr>
          <a:xfrm>
            <a:off x="640080" y="329184"/>
            <a:ext cx="6894576" cy="1783080"/>
          </a:xfrm>
          <a:prstGeom prst="rect">
            <a:avLst/>
          </a:prstGeom>
        </p:spPr>
        <p:txBody>
          <a:bodyPr vert="horz" lIns="91440" tIns="45720" rIns="91440" bIns="45720" rtlCol="0" anchor="b">
            <a:normAutofit/>
          </a:bodyPr>
          <a:lstStyle/>
          <a:p>
            <a:pPr marL="0" indent="0" algn="l">
              <a:lnSpc>
                <a:spcPct val="90000"/>
              </a:lnSpc>
            </a:pPr>
            <a:r>
              <a:rPr lang="en-US" sz="5400" b="1" noProof="0"/>
              <a:t>Propósito del módulo</a:t>
            </a:r>
            <a:r>
              <a:rPr lang="en-US" sz="5400" b="1"/>
              <a:t>
</a:t>
            </a:r>
            <a:endParaRPr lang="en-US" sz="5400"/>
          </a:p>
        </p:txBody>
      </p:sp>
      <p:sp>
        <p:nvSpPr>
          <p:cNvPr id="16"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8952" y="239572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1"/>
          <p:cNvSpPr txBox="1"/>
          <p:nvPr/>
        </p:nvSpPr>
        <p:spPr>
          <a:xfrm>
            <a:off x="640080" y="2706624"/>
            <a:ext cx="6894576" cy="3483864"/>
          </a:xfrm>
          <a:prstGeom prst="rect">
            <a:avLst/>
          </a:prstGeom>
        </p:spPr>
        <p:txBody>
          <a:bodyPr vert="horz" lIns="91440" tIns="45720" rIns="91440" bIns="45720" rtlCol="0">
            <a:normAutofit/>
          </a:bodyPr>
          <a:lstStyle/>
          <a:p>
            <a:pPr marL="0" indent="-228600">
              <a:lnSpc>
                <a:spcPct val="90000"/>
              </a:lnSpc>
              <a:spcAft>
                <a:spcPts val="600"/>
              </a:spcAft>
              <a:buFont typeface="Arial" panose="020B0604020202020204" pitchFamily="34" charset="0"/>
              <a:buChar char="•"/>
            </a:pPr>
            <a:r>
              <a:rPr lang="en-US" sz="2200" b="1" noProof="0"/>
              <a:t>Distingue la importancia de las habilidades socioemocionales como competencia personal para desarrollar la relación consigo mismo y responder a los requerimientos sociales.</a:t>
            </a:r>
            <a:endParaRPr lang="en-US" sz="2200" noProof="0"/>
          </a:p>
        </p:txBody>
      </p:sp>
      <p:pic>
        <p:nvPicPr>
          <p:cNvPr id="5" name="Imagen 4" descr="Dibujo animado de una persona&#10;&#10;El contenido generado por IA puede ser incorrecto.">
            <a:extLst>
              <a:ext uri="{FF2B5EF4-FFF2-40B4-BE49-F238E27FC236}">
                <a16:creationId xmlns:a16="http://schemas.microsoft.com/office/drawing/2014/main" id="{8E9E6EBC-62DC-47D5-952F-7584E9993654}"/>
              </a:ext>
            </a:extLst>
          </p:cNvPr>
          <p:cNvPicPr>
            <a:picLocks noChangeAspect="1"/>
          </p:cNvPicPr>
          <p:nvPr/>
        </p:nvPicPr>
        <p:blipFill>
          <a:blip r:embed="rId3"/>
          <a:stretch>
            <a:fillRect/>
          </a:stretch>
        </p:blipFill>
        <p:spPr>
          <a:xfrm>
            <a:off x="8263151" y="329183"/>
            <a:ext cx="3215594" cy="3429969"/>
          </a:xfrm>
          <a:prstGeom prst="rect">
            <a:avLst/>
          </a:prstGeom>
        </p:spPr>
      </p:pic>
      <p:pic>
        <p:nvPicPr>
          <p:cNvPr id="9" name="Imagen 8" descr="Un dibujo de una cara feliz&#10;&#10;El contenido generado por IA puede ser incorrecto.">
            <a:extLst>
              <a:ext uri="{FF2B5EF4-FFF2-40B4-BE49-F238E27FC236}">
                <a16:creationId xmlns:a16="http://schemas.microsoft.com/office/drawing/2014/main" id="{FE240698-8D38-7959-37BA-C95246B35241}"/>
              </a:ext>
            </a:extLst>
          </p:cNvPr>
          <p:cNvPicPr>
            <a:picLocks noChangeAspect="1"/>
          </p:cNvPicPr>
          <p:nvPr/>
        </p:nvPicPr>
        <p:blipFill>
          <a:blip r:embed="rId4"/>
          <a:stretch>
            <a:fillRect/>
          </a:stretch>
        </p:blipFill>
        <p:spPr>
          <a:xfrm>
            <a:off x="7863840" y="4173037"/>
            <a:ext cx="3995928" cy="1988584"/>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ED2A3C-0FBB-E4B0-3BEB-C5D398150423}"/>
            </a:ext>
          </a:extLst>
        </p:cNvPr>
        <p:cNvGrpSpPr/>
        <p:nvPr/>
      </p:nvGrpSpPr>
      <p:grpSpPr>
        <a:xfrm>
          <a:off x="0" y="0"/>
          <a:ext cx="0" cy="0"/>
          <a:chOff x="0" y="0"/>
          <a:chExt cx="0" cy="0"/>
        </a:xfrm>
      </p:grpSpPr>
      <p:sp>
        <p:nvSpPr>
          <p:cNvPr id="3" name="Text 0">
            <a:extLst>
              <a:ext uri="{FF2B5EF4-FFF2-40B4-BE49-F238E27FC236}">
                <a16:creationId xmlns:a16="http://schemas.microsoft.com/office/drawing/2014/main" id="{C6C20B57-7661-2FD7-FE66-C53111DF27BD}"/>
              </a:ext>
            </a:extLst>
          </p:cNvPr>
          <p:cNvSpPr txBox="1">
            <a:spLocks noGrp="1"/>
          </p:cNvSpPr>
          <p:nvPr>
            <p:ph type="title" idx="100" hasCustomPrompt="1"/>
          </p:nvPr>
        </p:nvSpPr>
        <p:spPr>
          <a:xfrm>
            <a:off x="762000" y="193886"/>
            <a:ext cx="10668000" cy="525780"/>
          </a:xfrm>
          <a:prstGeom prst="rect">
            <a:avLst/>
          </a:prstGeom>
          <a:solidFill>
            <a:schemeClr val="accent2">
              <a:lumMod val="60000"/>
              <a:lumOff val="40000"/>
            </a:schemeClr>
          </a:solidFill>
          <a:ln/>
        </p:spPr>
        <p:txBody>
          <a:bodyPr wrap="square" lIns="0" tIns="0" rIns="0" bIns="0" rtlCol="0">
            <a:normAutofit fontScale="90000"/>
          </a:bodyPr>
          <a:lstStyle/>
          <a:p>
            <a:pPr marL="0" indent="0">
              <a:buNone/>
            </a:pPr>
            <a:r>
              <a:rPr lang="es-MX" sz="3600" b="1" dirty="0">
                <a:solidFill>
                  <a:schemeClr val="accent6">
                    <a:lumMod val="50000"/>
                  </a:schemeClr>
                </a:solidFill>
              </a:rPr>
              <a:t>HABILIDADES ALTERNATIVAS A LA AGRESIÓN(GOLDSTEIN)</a:t>
            </a:r>
            <a:r>
              <a:rPr lang="en-US" sz="4800" b="1" dirty="0">
                <a:solidFill>
                  <a:srgbClr val="222DAC"/>
                </a:solidFill>
              </a:rPr>
              <a:t>
</a:t>
            </a:r>
            <a:endParaRPr lang="en-US" sz="4800" dirty="0"/>
          </a:p>
        </p:txBody>
      </p:sp>
      <p:pic>
        <p:nvPicPr>
          <p:cNvPr id="6" name="Imagen 5">
            <a:extLst>
              <a:ext uri="{FF2B5EF4-FFF2-40B4-BE49-F238E27FC236}">
                <a16:creationId xmlns:a16="http://schemas.microsoft.com/office/drawing/2014/main" id="{1B337631-6A73-24B1-215D-203061C58C41}"/>
              </a:ext>
            </a:extLst>
          </p:cNvPr>
          <p:cNvPicPr>
            <a:picLocks noChangeAspect="1"/>
          </p:cNvPicPr>
          <p:nvPr/>
        </p:nvPicPr>
        <p:blipFill>
          <a:blip r:embed="rId3"/>
          <a:stretch>
            <a:fillRect/>
          </a:stretch>
        </p:blipFill>
        <p:spPr>
          <a:xfrm>
            <a:off x="5031636" y="6149745"/>
            <a:ext cx="1692549" cy="712158"/>
          </a:xfrm>
          <a:prstGeom prst="rect">
            <a:avLst/>
          </a:prstGeom>
        </p:spPr>
      </p:pic>
      <p:pic>
        <p:nvPicPr>
          <p:cNvPr id="8" name="Imagen 7">
            <a:extLst>
              <a:ext uri="{FF2B5EF4-FFF2-40B4-BE49-F238E27FC236}">
                <a16:creationId xmlns:a16="http://schemas.microsoft.com/office/drawing/2014/main" id="{5D0D619D-2507-95CE-A098-C6917E06911D}"/>
              </a:ext>
            </a:extLst>
          </p:cNvPr>
          <p:cNvPicPr>
            <a:picLocks noChangeAspect="1"/>
          </p:cNvPicPr>
          <p:nvPr/>
        </p:nvPicPr>
        <p:blipFill>
          <a:blip r:embed="rId3"/>
          <a:stretch>
            <a:fillRect/>
          </a:stretch>
        </p:blipFill>
        <p:spPr>
          <a:xfrm>
            <a:off x="10499451" y="6118220"/>
            <a:ext cx="1692549" cy="712158"/>
          </a:xfrm>
          <a:prstGeom prst="rect">
            <a:avLst/>
          </a:prstGeom>
        </p:spPr>
      </p:pic>
      <p:pic>
        <p:nvPicPr>
          <p:cNvPr id="9" name="Imagen 8">
            <a:extLst>
              <a:ext uri="{FF2B5EF4-FFF2-40B4-BE49-F238E27FC236}">
                <a16:creationId xmlns:a16="http://schemas.microsoft.com/office/drawing/2014/main" id="{38495B86-DFC2-AAEC-FE71-AB278FB75A8B}"/>
              </a:ext>
            </a:extLst>
          </p:cNvPr>
          <p:cNvPicPr>
            <a:picLocks noChangeAspect="1"/>
          </p:cNvPicPr>
          <p:nvPr/>
        </p:nvPicPr>
        <p:blipFill>
          <a:blip r:embed="rId3"/>
          <a:stretch>
            <a:fillRect/>
          </a:stretch>
        </p:blipFill>
        <p:spPr>
          <a:xfrm>
            <a:off x="0" y="6149745"/>
            <a:ext cx="1692549" cy="712158"/>
          </a:xfrm>
          <a:prstGeom prst="rect">
            <a:avLst/>
          </a:prstGeom>
        </p:spPr>
      </p:pic>
      <p:graphicFrame>
        <p:nvGraphicFramePr>
          <p:cNvPr id="2" name="Diagrama 1">
            <a:extLst>
              <a:ext uri="{FF2B5EF4-FFF2-40B4-BE49-F238E27FC236}">
                <a16:creationId xmlns:a16="http://schemas.microsoft.com/office/drawing/2014/main" id="{FAABCBA5-4B1B-D3E5-E8B5-65ADD175DBED}"/>
              </a:ext>
            </a:extLst>
          </p:cNvPr>
          <p:cNvGraphicFramePr/>
          <p:nvPr>
            <p:extLst>
              <p:ext uri="{D42A27DB-BD31-4B8C-83A1-F6EECF244321}">
                <p14:modId xmlns:p14="http://schemas.microsoft.com/office/powerpoint/2010/main" val="1221177808"/>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Imagen 3">
            <a:extLst>
              <a:ext uri="{FF2B5EF4-FFF2-40B4-BE49-F238E27FC236}">
                <a16:creationId xmlns:a16="http://schemas.microsoft.com/office/drawing/2014/main" id="{E76B032F-E588-ACDF-1735-0762584BA70A}"/>
              </a:ext>
            </a:extLst>
          </p:cNvPr>
          <p:cNvPicPr>
            <a:picLocks noChangeAspect="1"/>
          </p:cNvPicPr>
          <p:nvPr/>
        </p:nvPicPr>
        <p:blipFill>
          <a:blip r:embed="rId3"/>
          <a:stretch>
            <a:fillRect/>
          </a:stretch>
        </p:blipFill>
        <p:spPr>
          <a:xfrm rot="16200000">
            <a:off x="10989647" y="3034342"/>
            <a:ext cx="1692549" cy="712158"/>
          </a:xfrm>
          <a:prstGeom prst="rect">
            <a:avLst/>
          </a:prstGeom>
        </p:spPr>
      </p:pic>
      <p:pic>
        <p:nvPicPr>
          <p:cNvPr id="5" name="Imagen 4">
            <a:extLst>
              <a:ext uri="{FF2B5EF4-FFF2-40B4-BE49-F238E27FC236}">
                <a16:creationId xmlns:a16="http://schemas.microsoft.com/office/drawing/2014/main" id="{2ABA441B-6700-B74A-0507-667D6D7B5C95}"/>
              </a:ext>
            </a:extLst>
          </p:cNvPr>
          <p:cNvPicPr>
            <a:picLocks noChangeAspect="1"/>
          </p:cNvPicPr>
          <p:nvPr/>
        </p:nvPicPr>
        <p:blipFill>
          <a:blip r:embed="rId3"/>
          <a:stretch>
            <a:fillRect/>
          </a:stretch>
        </p:blipFill>
        <p:spPr>
          <a:xfrm rot="5400000">
            <a:off x="-490195" y="3039920"/>
            <a:ext cx="1692549" cy="712158"/>
          </a:xfrm>
          <a:prstGeom prst="rect">
            <a:avLst/>
          </a:prstGeom>
        </p:spPr>
      </p:pic>
    </p:spTree>
    <p:extLst>
      <p:ext uri="{BB962C8B-B14F-4D97-AF65-F5344CB8AC3E}">
        <p14:creationId xmlns:p14="http://schemas.microsoft.com/office/powerpoint/2010/main" val="42222738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67AC4-E8C4-6D7D-3580-782340034F7C}"/>
            </a:ext>
          </a:extLst>
        </p:cNvPr>
        <p:cNvGrpSpPr/>
        <p:nvPr/>
      </p:nvGrpSpPr>
      <p:grpSpPr>
        <a:xfrm>
          <a:off x="0" y="0"/>
          <a:ext cx="0" cy="0"/>
          <a:chOff x="0" y="0"/>
          <a:chExt cx="0" cy="0"/>
        </a:xfrm>
      </p:grpSpPr>
      <p:sp>
        <p:nvSpPr>
          <p:cNvPr id="3" name="Text 0">
            <a:extLst>
              <a:ext uri="{FF2B5EF4-FFF2-40B4-BE49-F238E27FC236}">
                <a16:creationId xmlns:a16="http://schemas.microsoft.com/office/drawing/2014/main" id="{57233754-02F1-3A88-A501-9695FAF94C77}"/>
              </a:ext>
            </a:extLst>
          </p:cNvPr>
          <p:cNvSpPr txBox="1">
            <a:spLocks noGrp="1"/>
          </p:cNvSpPr>
          <p:nvPr>
            <p:ph type="title" idx="100" hasCustomPrompt="1"/>
          </p:nvPr>
        </p:nvSpPr>
        <p:spPr>
          <a:xfrm>
            <a:off x="762000" y="193886"/>
            <a:ext cx="10668000" cy="525780"/>
          </a:xfrm>
          <a:prstGeom prst="rect">
            <a:avLst/>
          </a:prstGeom>
          <a:solidFill>
            <a:schemeClr val="accent2">
              <a:lumMod val="60000"/>
              <a:lumOff val="40000"/>
            </a:schemeClr>
          </a:solidFill>
          <a:ln/>
        </p:spPr>
        <p:txBody>
          <a:bodyPr wrap="square" lIns="0" tIns="0" rIns="0" bIns="0" rtlCol="0">
            <a:normAutofit fontScale="90000"/>
          </a:bodyPr>
          <a:lstStyle/>
          <a:p>
            <a:pPr marL="0" indent="0">
              <a:buNone/>
            </a:pPr>
            <a:r>
              <a:rPr lang="es-MX" sz="3600" b="1" dirty="0">
                <a:solidFill>
                  <a:schemeClr val="accent6">
                    <a:lumMod val="50000"/>
                  </a:schemeClr>
                </a:solidFill>
              </a:rPr>
              <a:t>HABILIDADES ALTERNATIVAS A LA AGRESIÓN(GOLDSTEIN)</a:t>
            </a:r>
            <a:r>
              <a:rPr lang="en-US" sz="4800" b="1" dirty="0">
                <a:solidFill>
                  <a:srgbClr val="222DAC"/>
                </a:solidFill>
              </a:rPr>
              <a:t>
</a:t>
            </a:r>
            <a:endParaRPr lang="en-US" sz="4800" dirty="0"/>
          </a:p>
        </p:txBody>
      </p:sp>
      <p:pic>
        <p:nvPicPr>
          <p:cNvPr id="6" name="Imagen 5">
            <a:extLst>
              <a:ext uri="{FF2B5EF4-FFF2-40B4-BE49-F238E27FC236}">
                <a16:creationId xmlns:a16="http://schemas.microsoft.com/office/drawing/2014/main" id="{BD74DE34-F093-4D91-6D9D-0EC8E12AAE99}"/>
              </a:ext>
            </a:extLst>
          </p:cNvPr>
          <p:cNvPicPr>
            <a:picLocks noChangeAspect="1"/>
          </p:cNvPicPr>
          <p:nvPr/>
        </p:nvPicPr>
        <p:blipFill>
          <a:blip r:embed="rId3"/>
          <a:stretch>
            <a:fillRect/>
          </a:stretch>
        </p:blipFill>
        <p:spPr>
          <a:xfrm>
            <a:off x="5031636" y="6149745"/>
            <a:ext cx="1692549" cy="712158"/>
          </a:xfrm>
          <a:prstGeom prst="rect">
            <a:avLst/>
          </a:prstGeom>
        </p:spPr>
      </p:pic>
      <p:pic>
        <p:nvPicPr>
          <p:cNvPr id="8" name="Imagen 7">
            <a:extLst>
              <a:ext uri="{FF2B5EF4-FFF2-40B4-BE49-F238E27FC236}">
                <a16:creationId xmlns:a16="http://schemas.microsoft.com/office/drawing/2014/main" id="{249CA806-2438-5E2D-1523-1C6B72877628}"/>
              </a:ext>
            </a:extLst>
          </p:cNvPr>
          <p:cNvPicPr>
            <a:picLocks noChangeAspect="1"/>
          </p:cNvPicPr>
          <p:nvPr/>
        </p:nvPicPr>
        <p:blipFill>
          <a:blip r:embed="rId3"/>
          <a:stretch>
            <a:fillRect/>
          </a:stretch>
        </p:blipFill>
        <p:spPr>
          <a:xfrm>
            <a:off x="10499451" y="6118220"/>
            <a:ext cx="1692549" cy="712158"/>
          </a:xfrm>
          <a:prstGeom prst="rect">
            <a:avLst/>
          </a:prstGeom>
        </p:spPr>
      </p:pic>
      <p:pic>
        <p:nvPicPr>
          <p:cNvPr id="9" name="Imagen 8">
            <a:extLst>
              <a:ext uri="{FF2B5EF4-FFF2-40B4-BE49-F238E27FC236}">
                <a16:creationId xmlns:a16="http://schemas.microsoft.com/office/drawing/2014/main" id="{E0E4A396-1F60-890A-52C0-6C508BFCB36E}"/>
              </a:ext>
            </a:extLst>
          </p:cNvPr>
          <p:cNvPicPr>
            <a:picLocks noChangeAspect="1"/>
          </p:cNvPicPr>
          <p:nvPr/>
        </p:nvPicPr>
        <p:blipFill>
          <a:blip r:embed="rId3"/>
          <a:stretch>
            <a:fillRect/>
          </a:stretch>
        </p:blipFill>
        <p:spPr>
          <a:xfrm>
            <a:off x="0" y="6149745"/>
            <a:ext cx="1692549" cy="712158"/>
          </a:xfrm>
          <a:prstGeom prst="rect">
            <a:avLst/>
          </a:prstGeom>
        </p:spPr>
      </p:pic>
      <p:graphicFrame>
        <p:nvGraphicFramePr>
          <p:cNvPr id="2" name="Diagrama 1">
            <a:extLst>
              <a:ext uri="{FF2B5EF4-FFF2-40B4-BE49-F238E27FC236}">
                <a16:creationId xmlns:a16="http://schemas.microsoft.com/office/drawing/2014/main" id="{98C02632-B566-74A7-3326-D1B16D9D3996}"/>
              </a:ext>
            </a:extLst>
          </p:cNvPr>
          <p:cNvGraphicFramePr/>
          <p:nvPr>
            <p:extLst>
              <p:ext uri="{D42A27DB-BD31-4B8C-83A1-F6EECF244321}">
                <p14:modId xmlns:p14="http://schemas.microsoft.com/office/powerpoint/2010/main" val="1915012581"/>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Imagen 3">
            <a:extLst>
              <a:ext uri="{FF2B5EF4-FFF2-40B4-BE49-F238E27FC236}">
                <a16:creationId xmlns:a16="http://schemas.microsoft.com/office/drawing/2014/main" id="{0B75ADAB-5868-ABA6-5CBF-450CC5954EE7}"/>
              </a:ext>
            </a:extLst>
          </p:cNvPr>
          <p:cNvPicPr>
            <a:picLocks noChangeAspect="1"/>
          </p:cNvPicPr>
          <p:nvPr/>
        </p:nvPicPr>
        <p:blipFill>
          <a:blip r:embed="rId3"/>
          <a:stretch>
            <a:fillRect/>
          </a:stretch>
        </p:blipFill>
        <p:spPr>
          <a:xfrm rot="16200000">
            <a:off x="10989647" y="3034342"/>
            <a:ext cx="1692549" cy="712158"/>
          </a:xfrm>
          <a:prstGeom prst="rect">
            <a:avLst/>
          </a:prstGeom>
        </p:spPr>
      </p:pic>
      <p:pic>
        <p:nvPicPr>
          <p:cNvPr id="5" name="Imagen 4">
            <a:extLst>
              <a:ext uri="{FF2B5EF4-FFF2-40B4-BE49-F238E27FC236}">
                <a16:creationId xmlns:a16="http://schemas.microsoft.com/office/drawing/2014/main" id="{4EFC0476-629C-2638-BAD5-7DE02F1FB99A}"/>
              </a:ext>
            </a:extLst>
          </p:cNvPr>
          <p:cNvPicPr>
            <a:picLocks noChangeAspect="1"/>
          </p:cNvPicPr>
          <p:nvPr/>
        </p:nvPicPr>
        <p:blipFill>
          <a:blip r:embed="rId3"/>
          <a:stretch>
            <a:fillRect/>
          </a:stretch>
        </p:blipFill>
        <p:spPr>
          <a:xfrm rot="5400000">
            <a:off x="-490195" y="3039920"/>
            <a:ext cx="1692549" cy="712158"/>
          </a:xfrm>
          <a:prstGeom prst="rect">
            <a:avLst/>
          </a:prstGeom>
        </p:spPr>
      </p:pic>
    </p:spTree>
    <p:extLst>
      <p:ext uri="{BB962C8B-B14F-4D97-AF65-F5344CB8AC3E}">
        <p14:creationId xmlns:p14="http://schemas.microsoft.com/office/powerpoint/2010/main" val="35703567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9184E8-5FEE-604F-8027-88442DABDF47}"/>
            </a:ext>
          </a:extLst>
        </p:cNvPr>
        <p:cNvGrpSpPr/>
        <p:nvPr/>
      </p:nvGrpSpPr>
      <p:grpSpPr>
        <a:xfrm>
          <a:off x="0" y="0"/>
          <a:ext cx="0" cy="0"/>
          <a:chOff x="0" y="0"/>
          <a:chExt cx="0" cy="0"/>
        </a:xfrm>
      </p:grpSpPr>
      <p:sp>
        <p:nvSpPr>
          <p:cNvPr id="3" name="Text 0">
            <a:extLst>
              <a:ext uri="{FF2B5EF4-FFF2-40B4-BE49-F238E27FC236}">
                <a16:creationId xmlns:a16="http://schemas.microsoft.com/office/drawing/2014/main" id="{D59EB631-E02E-FDDE-A382-29DFB50BA8BD}"/>
              </a:ext>
            </a:extLst>
          </p:cNvPr>
          <p:cNvSpPr txBox="1">
            <a:spLocks noGrp="1"/>
          </p:cNvSpPr>
          <p:nvPr>
            <p:ph type="title" idx="100" hasCustomPrompt="1"/>
          </p:nvPr>
        </p:nvSpPr>
        <p:spPr>
          <a:xfrm>
            <a:off x="762000" y="317500"/>
            <a:ext cx="10668000" cy="525780"/>
          </a:xfrm>
          <a:prstGeom prst="rect">
            <a:avLst/>
          </a:prstGeom>
          <a:solidFill>
            <a:schemeClr val="bg1">
              <a:lumMod val="85000"/>
            </a:schemeClr>
          </a:solidFill>
          <a:ln/>
        </p:spPr>
        <p:txBody>
          <a:bodyPr wrap="square" lIns="0" tIns="0" rIns="0" bIns="0" rtlCol="0">
            <a:noAutofit/>
          </a:bodyPr>
          <a:lstStyle/>
          <a:p>
            <a:pPr marL="0" indent="0">
              <a:buNone/>
            </a:pPr>
            <a:r>
              <a:rPr lang="es-MX" sz="3600" b="1" dirty="0">
                <a:solidFill>
                  <a:schemeClr val="accent6">
                    <a:lumMod val="50000"/>
                  </a:schemeClr>
                </a:solidFill>
              </a:rPr>
              <a:t>HABILIDADES PARA HACER FRENTE AL ESTRÉS(GOLDSTEIN)</a:t>
            </a:r>
            <a:r>
              <a:rPr lang="en-US" sz="3600" b="1" dirty="0">
                <a:solidFill>
                  <a:srgbClr val="222DAC"/>
                </a:solidFill>
              </a:rPr>
              <a:t>
</a:t>
            </a:r>
            <a:endParaRPr lang="en-US" sz="3600" dirty="0"/>
          </a:p>
        </p:txBody>
      </p:sp>
      <p:pic>
        <p:nvPicPr>
          <p:cNvPr id="6" name="Imagen 5">
            <a:extLst>
              <a:ext uri="{FF2B5EF4-FFF2-40B4-BE49-F238E27FC236}">
                <a16:creationId xmlns:a16="http://schemas.microsoft.com/office/drawing/2014/main" id="{EC87985D-0271-67F8-1C49-0AA084BD9415}"/>
              </a:ext>
            </a:extLst>
          </p:cNvPr>
          <p:cNvPicPr>
            <a:picLocks noChangeAspect="1"/>
          </p:cNvPicPr>
          <p:nvPr/>
        </p:nvPicPr>
        <p:blipFill>
          <a:blip r:embed="rId3"/>
          <a:stretch>
            <a:fillRect/>
          </a:stretch>
        </p:blipFill>
        <p:spPr>
          <a:xfrm>
            <a:off x="5031636" y="6149745"/>
            <a:ext cx="1692549" cy="712158"/>
          </a:xfrm>
          <a:prstGeom prst="rect">
            <a:avLst/>
          </a:prstGeom>
        </p:spPr>
      </p:pic>
      <p:pic>
        <p:nvPicPr>
          <p:cNvPr id="8" name="Imagen 7">
            <a:extLst>
              <a:ext uri="{FF2B5EF4-FFF2-40B4-BE49-F238E27FC236}">
                <a16:creationId xmlns:a16="http://schemas.microsoft.com/office/drawing/2014/main" id="{0FB4184A-C34D-D3E7-95A4-154FCFFBB709}"/>
              </a:ext>
            </a:extLst>
          </p:cNvPr>
          <p:cNvPicPr>
            <a:picLocks noChangeAspect="1"/>
          </p:cNvPicPr>
          <p:nvPr/>
        </p:nvPicPr>
        <p:blipFill>
          <a:blip r:embed="rId3"/>
          <a:stretch>
            <a:fillRect/>
          </a:stretch>
        </p:blipFill>
        <p:spPr>
          <a:xfrm>
            <a:off x="10499451" y="6118220"/>
            <a:ext cx="1692549" cy="712158"/>
          </a:xfrm>
          <a:prstGeom prst="rect">
            <a:avLst/>
          </a:prstGeom>
        </p:spPr>
      </p:pic>
      <p:pic>
        <p:nvPicPr>
          <p:cNvPr id="9" name="Imagen 8">
            <a:extLst>
              <a:ext uri="{FF2B5EF4-FFF2-40B4-BE49-F238E27FC236}">
                <a16:creationId xmlns:a16="http://schemas.microsoft.com/office/drawing/2014/main" id="{F9083C29-F187-7898-32EC-D1991ACB1ABC}"/>
              </a:ext>
            </a:extLst>
          </p:cNvPr>
          <p:cNvPicPr>
            <a:picLocks noChangeAspect="1"/>
          </p:cNvPicPr>
          <p:nvPr/>
        </p:nvPicPr>
        <p:blipFill>
          <a:blip r:embed="rId3"/>
          <a:stretch>
            <a:fillRect/>
          </a:stretch>
        </p:blipFill>
        <p:spPr>
          <a:xfrm>
            <a:off x="0" y="6149745"/>
            <a:ext cx="1692549" cy="712158"/>
          </a:xfrm>
          <a:prstGeom prst="rect">
            <a:avLst/>
          </a:prstGeom>
        </p:spPr>
      </p:pic>
      <p:graphicFrame>
        <p:nvGraphicFramePr>
          <p:cNvPr id="2" name="Diagrama 1">
            <a:extLst>
              <a:ext uri="{FF2B5EF4-FFF2-40B4-BE49-F238E27FC236}">
                <a16:creationId xmlns:a16="http://schemas.microsoft.com/office/drawing/2014/main" id="{7A0F6873-FBF9-53A5-69AA-7E671DA300C3}"/>
              </a:ext>
            </a:extLst>
          </p:cNvPr>
          <p:cNvGraphicFramePr/>
          <p:nvPr>
            <p:extLst>
              <p:ext uri="{D42A27DB-BD31-4B8C-83A1-F6EECF244321}">
                <p14:modId xmlns:p14="http://schemas.microsoft.com/office/powerpoint/2010/main" val="2401871978"/>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Imagen 3">
            <a:extLst>
              <a:ext uri="{FF2B5EF4-FFF2-40B4-BE49-F238E27FC236}">
                <a16:creationId xmlns:a16="http://schemas.microsoft.com/office/drawing/2014/main" id="{EEFB598D-E650-EAAB-2350-36C7B65A91F1}"/>
              </a:ext>
            </a:extLst>
          </p:cNvPr>
          <p:cNvPicPr>
            <a:picLocks noChangeAspect="1"/>
          </p:cNvPicPr>
          <p:nvPr/>
        </p:nvPicPr>
        <p:blipFill>
          <a:blip r:embed="rId3"/>
          <a:stretch>
            <a:fillRect/>
          </a:stretch>
        </p:blipFill>
        <p:spPr>
          <a:xfrm rot="16200000">
            <a:off x="10989647" y="3034342"/>
            <a:ext cx="1692549" cy="712158"/>
          </a:xfrm>
          <a:prstGeom prst="rect">
            <a:avLst/>
          </a:prstGeom>
        </p:spPr>
      </p:pic>
      <p:pic>
        <p:nvPicPr>
          <p:cNvPr id="5" name="Imagen 4">
            <a:extLst>
              <a:ext uri="{FF2B5EF4-FFF2-40B4-BE49-F238E27FC236}">
                <a16:creationId xmlns:a16="http://schemas.microsoft.com/office/drawing/2014/main" id="{B839CB7D-129E-0B72-C73B-410ABD33E10F}"/>
              </a:ext>
            </a:extLst>
          </p:cNvPr>
          <p:cNvPicPr>
            <a:picLocks noChangeAspect="1"/>
          </p:cNvPicPr>
          <p:nvPr/>
        </p:nvPicPr>
        <p:blipFill>
          <a:blip r:embed="rId3"/>
          <a:stretch>
            <a:fillRect/>
          </a:stretch>
        </p:blipFill>
        <p:spPr>
          <a:xfrm rot="5400000">
            <a:off x="-490195" y="3039920"/>
            <a:ext cx="1692549" cy="712158"/>
          </a:xfrm>
          <a:prstGeom prst="rect">
            <a:avLst/>
          </a:prstGeom>
        </p:spPr>
      </p:pic>
    </p:spTree>
    <p:extLst>
      <p:ext uri="{BB962C8B-B14F-4D97-AF65-F5344CB8AC3E}">
        <p14:creationId xmlns:p14="http://schemas.microsoft.com/office/powerpoint/2010/main" val="42494387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68B4D-A0AC-A42D-7214-E5A66847E354}"/>
            </a:ext>
          </a:extLst>
        </p:cNvPr>
        <p:cNvGrpSpPr/>
        <p:nvPr/>
      </p:nvGrpSpPr>
      <p:grpSpPr>
        <a:xfrm>
          <a:off x="0" y="0"/>
          <a:ext cx="0" cy="0"/>
          <a:chOff x="0" y="0"/>
          <a:chExt cx="0" cy="0"/>
        </a:xfrm>
      </p:grpSpPr>
      <p:sp>
        <p:nvSpPr>
          <p:cNvPr id="3" name="Text 0">
            <a:extLst>
              <a:ext uri="{FF2B5EF4-FFF2-40B4-BE49-F238E27FC236}">
                <a16:creationId xmlns:a16="http://schemas.microsoft.com/office/drawing/2014/main" id="{DB21459E-DB83-B3ED-9A00-A7FDC224D940}"/>
              </a:ext>
            </a:extLst>
          </p:cNvPr>
          <p:cNvSpPr txBox="1">
            <a:spLocks noGrp="1"/>
          </p:cNvSpPr>
          <p:nvPr>
            <p:ph type="title" idx="100" hasCustomPrompt="1"/>
          </p:nvPr>
        </p:nvSpPr>
        <p:spPr>
          <a:xfrm>
            <a:off x="762000" y="317500"/>
            <a:ext cx="10668000" cy="525780"/>
          </a:xfrm>
          <a:prstGeom prst="rect">
            <a:avLst/>
          </a:prstGeom>
          <a:solidFill>
            <a:schemeClr val="bg1">
              <a:lumMod val="85000"/>
            </a:schemeClr>
          </a:solidFill>
          <a:ln/>
        </p:spPr>
        <p:txBody>
          <a:bodyPr wrap="square" lIns="0" tIns="0" rIns="0" bIns="0" rtlCol="0">
            <a:noAutofit/>
          </a:bodyPr>
          <a:lstStyle/>
          <a:p>
            <a:pPr marL="0" indent="0">
              <a:buNone/>
            </a:pPr>
            <a:r>
              <a:rPr lang="es-MX" sz="3600" b="1" dirty="0">
                <a:solidFill>
                  <a:schemeClr val="accent6">
                    <a:lumMod val="50000"/>
                  </a:schemeClr>
                </a:solidFill>
              </a:rPr>
              <a:t>HABILIDADES PARA HACER FRENTE AL ESTRÉS(GOLDSTEIN)</a:t>
            </a:r>
            <a:r>
              <a:rPr lang="en-US" sz="3600" b="1" dirty="0">
                <a:solidFill>
                  <a:srgbClr val="222DAC"/>
                </a:solidFill>
              </a:rPr>
              <a:t>
</a:t>
            </a:r>
            <a:endParaRPr lang="en-US" sz="3600" dirty="0"/>
          </a:p>
        </p:txBody>
      </p:sp>
      <p:pic>
        <p:nvPicPr>
          <p:cNvPr id="6" name="Imagen 5">
            <a:extLst>
              <a:ext uri="{FF2B5EF4-FFF2-40B4-BE49-F238E27FC236}">
                <a16:creationId xmlns:a16="http://schemas.microsoft.com/office/drawing/2014/main" id="{E287C579-7536-207C-CDEB-F8CB7B271CB4}"/>
              </a:ext>
            </a:extLst>
          </p:cNvPr>
          <p:cNvPicPr>
            <a:picLocks noChangeAspect="1"/>
          </p:cNvPicPr>
          <p:nvPr/>
        </p:nvPicPr>
        <p:blipFill>
          <a:blip r:embed="rId3"/>
          <a:stretch>
            <a:fillRect/>
          </a:stretch>
        </p:blipFill>
        <p:spPr>
          <a:xfrm>
            <a:off x="5031636" y="6149745"/>
            <a:ext cx="1692549" cy="712158"/>
          </a:xfrm>
          <a:prstGeom prst="rect">
            <a:avLst/>
          </a:prstGeom>
        </p:spPr>
      </p:pic>
      <p:pic>
        <p:nvPicPr>
          <p:cNvPr id="8" name="Imagen 7">
            <a:extLst>
              <a:ext uri="{FF2B5EF4-FFF2-40B4-BE49-F238E27FC236}">
                <a16:creationId xmlns:a16="http://schemas.microsoft.com/office/drawing/2014/main" id="{C444DEB0-4F9B-08F9-3835-0015671E361C}"/>
              </a:ext>
            </a:extLst>
          </p:cNvPr>
          <p:cNvPicPr>
            <a:picLocks noChangeAspect="1"/>
          </p:cNvPicPr>
          <p:nvPr/>
        </p:nvPicPr>
        <p:blipFill>
          <a:blip r:embed="rId3"/>
          <a:stretch>
            <a:fillRect/>
          </a:stretch>
        </p:blipFill>
        <p:spPr>
          <a:xfrm>
            <a:off x="10499451" y="6118220"/>
            <a:ext cx="1692549" cy="712158"/>
          </a:xfrm>
          <a:prstGeom prst="rect">
            <a:avLst/>
          </a:prstGeom>
        </p:spPr>
      </p:pic>
      <p:pic>
        <p:nvPicPr>
          <p:cNvPr id="9" name="Imagen 8">
            <a:extLst>
              <a:ext uri="{FF2B5EF4-FFF2-40B4-BE49-F238E27FC236}">
                <a16:creationId xmlns:a16="http://schemas.microsoft.com/office/drawing/2014/main" id="{CA7F4CC5-01CB-37B2-48A7-EBD5DF5E0F08}"/>
              </a:ext>
            </a:extLst>
          </p:cNvPr>
          <p:cNvPicPr>
            <a:picLocks noChangeAspect="1"/>
          </p:cNvPicPr>
          <p:nvPr/>
        </p:nvPicPr>
        <p:blipFill>
          <a:blip r:embed="rId3"/>
          <a:stretch>
            <a:fillRect/>
          </a:stretch>
        </p:blipFill>
        <p:spPr>
          <a:xfrm>
            <a:off x="0" y="6149745"/>
            <a:ext cx="1692549" cy="712158"/>
          </a:xfrm>
          <a:prstGeom prst="rect">
            <a:avLst/>
          </a:prstGeom>
        </p:spPr>
      </p:pic>
      <p:graphicFrame>
        <p:nvGraphicFramePr>
          <p:cNvPr id="2" name="Diagrama 1">
            <a:extLst>
              <a:ext uri="{FF2B5EF4-FFF2-40B4-BE49-F238E27FC236}">
                <a16:creationId xmlns:a16="http://schemas.microsoft.com/office/drawing/2014/main" id="{C3965CDB-6295-74ED-C35B-2ADF2FC18BE6}"/>
              </a:ext>
            </a:extLst>
          </p:cNvPr>
          <p:cNvGraphicFramePr/>
          <p:nvPr>
            <p:extLst>
              <p:ext uri="{D42A27DB-BD31-4B8C-83A1-F6EECF244321}">
                <p14:modId xmlns:p14="http://schemas.microsoft.com/office/powerpoint/2010/main" val="4072946728"/>
              </p:ext>
            </p:extLst>
          </p:nvPr>
        </p:nvGraphicFramePr>
        <p:xfrm>
          <a:off x="2032000" y="1339702"/>
          <a:ext cx="8128000" cy="47986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Imagen 3">
            <a:extLst>
              <a:ext uri="{FF2B5EF4-FFF2-40B4-BE49-F238E27FC236}">
                <a16:creationId xmlns:a16="http://schemas.microsoft.com/office/drawing/2014/main" id="{EC1CA8B8-6407-1A83-E4F4-5E643909F42E}"/>
              </a:ext>
            </a:extLst>
          </p:cNvPr>
          <p:cNvPicPr>
            <a:picLocks noChangeAspect="1"/>
          </p:cNvPicPr>
          <p:nvPr/>
        </p:nvPicPr>
        <p:blipFill>
          <a:blip r:embed="rId3"/>
          <a:stretch>
            <a:fillRect/>
          </a:stretch>
        </p:blipFill>
        <p:spPr>
          <a:xfrm rot="16200000">
            <a:off x="10989647" y="3034342"/>
            <a:ext cx="1692549" cy="712158"/>
          </a:xfrm>
          <a:prstGeom prst="rect">
            <a:avLst/>
          </a:prstGeom>
        </p:spPr>
      </p:pic>
      <p:pic>
        <p:nvPicPr>
          <p:cNvPr id="5" name="Imagen 4">
            <a:extLst>
              <a:ext uri="{FF2B5EF4-FFF2-40B4-BE49-F238E27FC236}">
                <a16:creationId xmlns:a16="http://schemas.microsoft.com/office/drawing/2014/main" id="{E1CA6075-2576-C4A7-AF36-17598674B1CD}"/>
              </a:ext>
            </a:extLst>
          </p:cNvPr>
          <p:cNvPicPr>
            <a:picLocks noChangeAspect="1"/>
          </p:cNvPicPr>
          <p:nvPr/>
        </p:nvPicPr>
        <p:blipFill>
          <a:blip r:embed="rId3"/>
          <a:stretch>
            <a:fillRect/>
          </a:stretch>
        </p:blipFill>
        <p:spPr>
          <a:xfrm rot="5400000">
            <a:off x="-490195" y="3039920"/>
            <a:ext cx="1692549" cy="712158"/>
          </a:xfrm>
          <a:prstGeom prst="rect">
            <a:avLst/>
          </a:prstGeom>
        </p:spPr>
      </p:pic>
    </p:spTree>
    <p:extLst>
      <p:ext uri="{BB962C8B-B14F-4D97-AF65-F5344CB8AC3E}">
        <p14:creationId xmlns:p14="http://schemas.microsoft.com/office/powerpoint/2010/main" val="14382637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772852-940A-6841-B3AD-CC9C9C2DE565}"/>
            </a:ext>
          </a:extLst>
        </p:cNvPr>
        <p:cNvGrpSpPr/>
        <p:nvPr/>
      </p:nvGrpSpPr>
      <p:grpSpPr>
        <a:xfrm>
          <a:off x="0" y="0"/>
          <a:ext cx="0" cy="0"/>
          <a:chOff x="0" y="0"/>
          <a:chExt cx="0" cy="0"/>
        </a:xfrm>
      </p:grpSpPr>
      <p:sp>
        <p:nvSpPr>
          <p:cNvPr id="3" name="Text 0">
            <a:extLst>
              <a:ext uri="{FF2B5EF4-FFF2-40B4-BE49-F238E27FC236}">
                <a16:creationId xmlns:a16="http://schemas.microsoft.com/office/drawing/2014/main" id="{15F6F9C9-B7F6-D12A-3EA4-3027F1655961}"/>
              </a:ext>
            </a:extLst>
          </p:cNvPr>
          <p:cNvSpPr txBox="1">
            <a:spLocks noGrp="1"/>
          </p:cNvSpPr>
          <p:nvPr>
            <p:ph type="title" idx="100" hasCustomPrompt="1"/>
          </p:nvPr>
        </p:nvSpPr>
        <p:spPr>
          <a:xfrm>
            <a:off x="762000" y="317500"/>
            <a:ext cx="10668000" cy="525780"/>
          </a:xfrm>
          <a:prstGeom prst="rect">
            <a:avLst/>
          </a:prstGeom>
          <a:solidFill>
            <a:srgbClr val="D8EEC0"/>
          </a:solidFill>
          <a:ln/>
        </p:spPr>
        <p:txBody>
          <a:bodyPr wrap="square" lIns="0" tIns="0" rIns="0" bIns="0" rtlCol="0">
            <a:normAutofit fontScale="90000"/>
          </a:bodyPr>
          <a:lstStyle/>
          <a:p>
            <a:pPr marL="0" indent="0">
              <a:buNone/>
            </a:pPr>
            <a:r>
              <a:rPr lang="es-MX" sz="4800" b="1" dirty="0">
                <a:solidFill>
                  <a:schemeClr val="accent6">
                    <a:lumMod val="50000"/>
                  </a:schemeClr>
                </a:solidFill>
              </a:rPr>
              <a:t>HABILIDADES DE PLANIFICACIÓN (GOLDSTEIN)</a:t>
            </a:r>
            <a:r>
              <a:rPr lang="en-US" sz="4800" b="1" dirty="0">
                <a:solidFill>
                  <a:srgbClr val="222DAC"/>
                </a:solidFill>
              </a:rPr>
              <a:t>
</a:t>
            </a:r>
            <a:endParaRPr lang="en-US" sz="4800" dirty="0"/>
          </a:p>
        </p:txBody>
      </p:sp>
      <p:pic>
        <p:nvPicPr>
          <p:cNvPr id="6" name="Imagen 5">
            <a:extLst>
              <a:ext uri="{FF2B5EF4-FFF2-40B4-BE49-F238E27FC236}">
                <a16:creationId xmlns:a16="http://schemas.microsoft.com/office/drawing/2014/main" id="{36623BF9-9E56-C975-41A6-A7E196CF154E}"/>
              </a:ext>
            </a:extLst>
          </p:cNvPr>
          <p:cNvPicPr>
            <a:picLocks noChangeAspect="1"/>
          </p:cNvPicPr>
          <p:nvPr/>
        </p:nvPicPr>
        <p:blipFill>
          <a:blip r:embed="rId3"/>
          <a:stretch>
            <a:fillRect/>
          </a:stretch>
        </p:blipFill>
        <p:spPr>
          <a:xfrm>
            <a:off x="5031636" y="6149745"/>
            <a:ext cx="1692549" cy="712158"/>
          </a:xfrm>
          <a:prstGeom prst="rect">
            <a:avLst/>
          </a:prstGeom>
        </p:spPr>
      </p:pic>
      <p:pic>
        <p:nvPicPr>
          <p:cNvPr id="8" name="Imagen 7">
            <a:extLst>
              <a:ext uri="{FF2B5EF4-FFF2-40B4-BE49-F238E27FC236}">
                <a16:creationId xmlns:a16="http://schemas.microsoft.com/office/drawing/2014/main" id="{6D808984-7548-43F4-647B-6981E87B5992}"/>
              </a:ext>
            </a:extLst>
          </p:cNvPr>
          <p:cNvPicPr>
            <a:picLocks noChangeAspect="1"/>
          </p:cNvPicPr>
          <p:nvPr/>
        </p:nvPicPr>
        <p:blipFill>
          <a:blip r:embed="rId3"/>
          <a:stretch>
            <a:fillRect/>
          </a:stretch>
        </p:blipFill>
        <p:spPr>
          <a:xfrm>
            <a:off x="10499451" y="6118220"/>
            <a:ext cx="1692549" cy="712158"/>
          </a:xfrm>
          <a:prstGeom prst="rect">
            <a:avLst/>
          </a:prstGeom>
        </p:spPr>
      </p:pic>
      <p:pic>
        <p:nvPicPr>
          <p:cNvPr id="9" name="Imagen 8">
            <a:extLst>
              <a:ext uri="{FF2B5EF4-FFF2-40B4-BE49-F238E27FC236}">
                <a16:creationId xmlns:a16="http://schemas.microsoft.com/office/drawing/2014/main" id="{31A2D3EC-6A2C-AFDC-4304-CA83D4C6920E}"/>
              </a:ext>
            </a:extLst>
          </p:cNvPr>
          <p:cNvPicPr>
            <a:picLocks noChangeAspect="1"/>
          </p:cNvPicPr>
          <p:nvPr/>
        </p:nvPicPr>
        <p:blipFill>
          <a:blip r:embed="rId3"/>
          <a:stretch>
            <a:fillRect/>
          </a:stretch>
        </p:blipFill>
        <p:spPr>
          <a:xfrm>
            <a:off x="0" y="6149745"/>
            <a:ext cx="1692549" cy="712158"/>
          </a:xfrm>
          <a:prstGeom prst="rect">
            <a:avLst/>
          </a:prstGeom>
        </p:spPr>
      </p:pic>
      <p:graphicFrame>
        <p:nvGraphicFramePr>
          <p:cNvPr id="2" name="Diagrama 1">
            <a:extLst>
              <a:ext uri="{FF2B5EF4-FFF2-40B4-BE49-F238E27FC236}">
                <a16:creationId xmlns:a16="http://schemas.microsoft.com/office/drawing/2014/main" id="{A2F4158B-F24B-B2DC-9DF2-11641CB7E8B3}"/>
              </a:ext>
            </a:extLst>
          </p:cNvPr>
          <p:cNvGraphicFramePr/>
          <p:nvPr>
            <p:extLst>
              <p:ext uri="{D42A27DB-BD31-4B8C-83A1-F6EECF244321}">
                <p14:modId xmlns:p14="http://schemas.microsoft.com/office/powerpoint/2010/main" val="2830569257"/>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Imagen 3">
            <a:extLst>
              <a:ext uri="{FF2B5EF4-FFF2-40B4-BE49-F238E27FC236}">
                <a16:creationId xmlns:a16="http://schemas.microsoft.com/office/drawing/2014/main" id="{784B20DA-8B87-30D2-3DF0-029C63E1862B}"/>
              </a:ext>
            </a:extLst>
          </p:cNvPr>
          <p:cNvPicPr>
            <a:picLocks noChangeAspect="1"/>
          </p:cNvPicPr>
          <p:nvPr/>
        </p:nvPicPr>
        <p:blipFill>
          <a:blip r:embed="rId3"/>
          <a:stretch>
            <a:fillRect/>
          </a:stretch>
        </p:blipFill>
        <p:spPr>
          <a:xfrm rot="16200000">
            <a:off x="10989647" y="3034342"/>
            <a:ext cx="1692549" cy="712158"/>
          </a:xfrm>
          <a:prstGeom prst="rect">
            <a:avLst/>
          </a:prstGeom>
        </p:spPr>
      </p:pic>
      <p:pic>
        <p:nvPicPr>
          <p:cNvPr id="5" name="Imagen 4">
            <a:extLst>
              <a:ext uri="{FF2B5EF4-FFF2-40B4-BE49-F238E27FC236}">
                <a16:creationId xmlns:a16="http://schemas.microsoft.com/office/drawing/2014/main" id="{49ADA51D-6E6F-83D9-0E50-CAB29675B8B2}"/>
              </a:ext>
            </a:extLst>
          </p:cNvPr>
          <p:cNvPicPr>
            <a:picLocks noChangeAspect="1"/>
          </p:cNvPicPr>
          <p:nvPr/>
        </p:nvPicPr>
        <p:blipFill>
          <a:blip r:embed="rId3"/>
          <a:stretch>
            <a:fillRect/>
          </a:stretch>
        </p:blipFill>
        <p:spPr>
          <a:xfrm rot="5400000">
            <a:off x="-490195" y="3039920"/>
            <a:ext cx="1692549" cy="712158"/>
          </a:xfrm>
          <a:prstGeom prst="rect">
            <a:avLst/>
          </a:prstGeom>
        </p:spPr>
      </p:pic>
    </p:spTree>
    <p:extLst>
      <p:ext uri="{BB962C8B-B14F-4D97-AF65-F5344CB8AC3E}">
        <p14:creationId xmlns:p14="http://schemas.microsoft.com/office/powerpoint/2010/main" val="16279966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EBA95C-063E-DD8E-95D7-C406F0B94BD4}"/>
            </a:ext>
          </a:extLst>
        </p:cNvPr>
        <p:cNvGrpSpPr/>
        <p:nvPr/>
      </p:nvGrpSpPr>
      <p:grpSpPr>
        <a:xfrm>
          <a:off x="0" y="0"/>
          <a:ext cx="0" cy="0"/>
          <a:chOff x="0" y="0"/>
          <a:chExt cx="0" cy="0"/>
        </a:xfrm>
      </p:grpSpPr>
      <p:sp>
        <p:nvSpPr>
          <p:cNvPr id="3" name="Text 0">
            <a:extLst>
              <a:ext uri="{FF2B5EF4-FFF2-40B4-BE49-F238E27FC236}">
                <a16:creationId xmlns:a16="http://schemas.microsoft.com/office/drawing/2014/main" id="{FC3F679A-20D7-950A-3FA6-261D53DC0E30}"/>
              </a:ext>
            </a:extLst>
          </p:cNvPr>
          <p:cNvSpPr txBox="1">
            <a:spLocks noGrp="1"/>
          </p:cNvSpPr>
          <p:nvPr>
            <p:ph type="title" idx="100" hasCustomPrompt="1"/>
          </p:nvPr>
        </p:nvSpPr>
        <p:spPr>
          <a:xfrm>
            <a:off x="762000" y="317500"/>
            <a:ext cx="10668000" cy="525780"/>
          </a:xfrm>
          <a:prstGeom prst="rect">
            <a:avLst/>
          </a:prstGeom>
          <a:solidFill>
            <a:srgbClr val="D8EEC0"/>
          </a:solidFill>
          <a:ln/>
        </p:spPr>
        <p:txBody>
          <a:bodyPr wrap="square" lIns="0" tIns="0" rIns="0" bIns="0" rtlCol="0">
            <a:normAutofit fontScale="90000"/>
          </a:bodyPr>
          <a:lstStyle/>
          <a:p>
            <a:pPr marL="0" indent="0">
              <a:buNone/>
            </a:pPr>
            <a:r>
              <a:rPr lang="es-MX" sz="4800" b="1" dirty="0">
                <a:solidFill>
                  <a:schemeClr val="accent6">
                    <a:lumMod val="50000"/>
                  </a:schemeClr>
                </a:solidFill>
              </a:rPr>
              <a:t>HABILIDADES DE PLANIFICACIÓN (GOLDSTEIN)</a:t>
            </a:r>
            <a:r>
              <a:rPr lang="en-US" sz="4800" b="1" dirty="0">
                <a:solidFill>
                  <a:srgbClr val="222DAC"/>
                </a:solidFill>
              </a:rPr>
              <a:t>
</a:t>
            </a:r>
            <a:endParaRPr lang="en-US" sz="4800" dirty="0"/>
          </a:p>
        </p:txBody>
      </p:sp>
      <p:pic>
        <p:nvPicPr>
          <p:cNvPr id="6" name="Imagen 5">
            <a:extLst>
              <a:ext uri="{FF2B5EF4-FFF2-40B4-BE49-F238E27FC236}">
                <a16:creationId xmlns:a16="http://schemas.microsoft.com/office/drawing/2014/main" id="{21889CBD-CF12-EEB0-593B-303A0834A686}"/>
              </a:ext>
            </a:extLst>
          </p:cNvPr>
          <p:cNvPicPr>
            <a:picLocks noChangeAspect="1"/>
          </p:cNvPicPr>
          <p:nvPr/>
        </p:nvPicPr>
        <p:blipFill>
          <a:blip r:embed="rId3"/>
          <a:stretch>
            <a:fillRect/>
          </a:stretch>
        </p:blipFill>
        <p:spPr>
          <a:xfrm>
            <a:off x="5031636" y="6149745"/>
            <a:ext cx="1692549" cy="712158"/>
          </a:xfrm>
          <a:prstGeom prst="rect">
            <a:avLst/>
          </a:prstGeom>
        </p:spPr>
      </p:pic>
      <p:pic>
        <p:nvPicPr>
          <p:cNvPr id="8" name="Imagen 7">
            <a:extLst>
              <a:ext uri="{FF2B5EF4-FFF2-40B4-BE49-F238E27FC236}">
                <a16:creationId xmlns:a16="http://schemas.microsoft.com/office/drawing/2014/main" id="{55E46F3C-903B-3936-82A9-60C108B57DD0}"/>
              </a:ext>
            </a:extLst>
          </p:cNvPr>
          <p:cNvPicPr>
            <a:picLocks noChangeAspect="1"/>
          </p:cNvPicPr>
          <p:nvPr/>
        </p:nvPicPr>
        <p:blipFill>
          <a:blip r:embed="rId3"/>
          <a:stretch>
            <a:fillRect/>
          </a:stretch>
        </p:blipFill>
        <p:spPr>
          <a:xfrm>
            <a:off x="10499451" y="6118220"/>
            <a:ext cx="1692549" cy="712158"/>
          </a:xfrm>
          <a:prstGeom prst="rect">
            <a:avLst/>
          </a:prstGeom>
        </p:spPr>
      </p:pic>
      <p:pic>
        <p:nvPicPr>
          <p:cNvPr id="9" name="Imagen 8">
            <a:extLst>
              <a:ext uri="{FF2B5EF4-FFF2-40B4-BE49-F238E27FC236}">
                <a16:creationId xmlns:a16="http://schemas.microsoft.com/office/drawing/2014/main" id="{686A5B1F-6B4E-18B0-5D96-C231CB1D58DF}"/>
              </a:ext>
            </a:extLst>
          </p:cNvPr>
          <p:cNvPicPr>
            <a:picLocks noChangeAspect="1"/>
          </p:cNvPicPr>
          <p:nvPr/>
        </p:nvPicPr>
        <p:blipFill>
          <a:blip r:embed="rId3"/>
          <a:stretch>
            <a:fillRect/>
          </a:stretch>
        </p:blipFill>
        <p:spPr>
          <a:xfrm>
            <a:off x="0" y="6149745"/>
            <a:ext cx="1692549" cy="712158"/>
          </a:xfrm>
          <a:prstGeom prst="rect">
            <a:avLst/>
          </a:prstGeom>
        </p:spPr>
      </p:pic>
      <p:graphicFrame>
        <p:nvGraphicFramePr>
          <p:cNvPr id="2" name="Diagrama 1">
            <a:extLst>
              <a:ext uri="{FF2B5EF4-FFF2-40B4-BE49-F238E27FC236}">
                <a16:creationId xmlns:a16="http://schemas.microsoft.com/office/drawing/2014/main" id="{1AF50CC9-7E4A-6076-0507-C34C576151AD}"/>
              </a:ext>
            </a:extLst>
          </p:cNvPr>
          <p:cNvGraphicFramePr/>
          <p:nvPr>
            <p:extLst>
              <p:ext uri="{D42A27DB-BD31-4B8C-83A1-F6EECF244321}">
                <p14:modId xmlns:p14="http://schemas.microsoft.com/office/powerpoint/2010/main" val="1745417836"/>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Imagen 3">
            <a:extLst>
              <a:ext uri="{FF2B5EF4-FFF2-40B4-BE49-F238E27FC236}">
                <a16:creationId xmlns:a16="http://schemas.microsoft.com/office/drawing/2014/main" id="{CE6EC2BF-FD2D-E579-85F4-E47149F209CE}"/>
              </a:ext>
            </a:extLst>
          </p:cNvPr>
          <p:cNvPicPr>
            <a:picLocks noChangeAspect="1"/>
          </p:cNvPicPr>
          <p:nvPr/>
        </p:nvPicPr>
        <p:blipFill>
          <a:blip r:embed="rId3"/>
          <a:stretch>
            <a:fillRect/>
          </a:stretch>
        </p:blipFill>
        <p:spPr>
          <a:xfrm rot="16200000">
            <a:off x="10989647" y="3034342"/>
            <a:ext cx="1692549" cy="712158"/>
          </a:xfrm>
          <a:prstGeom prst="rect">
            <a:avLst/>
          </a:prstGeom>
        </p:spPr>
      </p:pic>
      <p:pic>
        <p:nvPicPr>
          <p:cNvPr id="5" name="Imagen 4">
            <a:extLst>
              <a:ext uri="{FF2B5EF4-FFF2-40B4-BE49-F238E27FC236}">
                <a16:creationId xmlns:a16="http://schemas.microsoft.com/office/drawing/2014/main" id="{DBC6DFAE-F5C1-C7E5-32C7-353390145837}"/>
              </a:ext>
            </a:extLst>
          </p:cNvPr>
          <p:cNvPicPr>
            <a:picLocks noChangeAspect="1"/>
          </p:cNvPicPr>
          <p:nvPr/>
        </p:nvPicPr>
        <p:blipFill>
          <a:blip r:embed="rId3"/>
          <a:stretch>
            <a:fillRect/>
          </a:stretch>
        </p:blipFill>
        <p:spPr>
          <a:xfrm rot="5400000">
            <a:off x="-490195" y="3039920"/>
            <a:ext cx="1692549" cy="712158"/>
          </a:xfrm>
          <a:prstGeom prst="rect">
            <a:avLst/>
          </a:prstGeom>
        </p:spPr>
      </p:pic>
    </p:spTree>
    <p:extLst>
      <p:ext uri="{BB962C8B-B14F-4D97-AF65-F5344CB8AC3E}">
        <p14:creationId xmlns:p14="http://schemas.microsoft.com/office/powerpoint/2010/main" val="34035206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AF91AE3-30D0-E6E5-C181-0153CA775AA8}"/>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53B475F8-50AE-46A0-9943-B2B63183D5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0">
            <a:extLst>
              <a:ext uri="{FF2B5EF4-FFF2-40B4-BE49-F238E27FC236}">
                <a16:creationId xmlns:a16="http://schemas.microsoft.com/office/drawing/2014/main" id="{5DE89B2C-5A23-F0BF-0CAF-316972DCAAE0}"/>
              </a:ext>
            </a:extLst>
          </p:cNvPr>
          <p:cNvSpPr txBox="1">
            <a:spLocks noGrp="1"/>
          </p:cNvSpPr>
          <p:nvPr>
            <p:ph type="title" idx="100" hasCustomPrompt="1"/>
          </p:nvPr>
        </p:nvSpPr>
        <p:spPr>
          <a:xfrm>
            <a:off x="612648" y="365125"/>
            <a:ext cx="6986015" cy="1776484"/>
          </a:xfrm>
          <a:prstGeom prst="rect">
            <a:avLst/>
          </a:prstGeom>
        </p:spPr>
        <p:txBody>
          <a:bodyPr vert="horz" lIns="91440" tIns="45720" rIns="91440" bIns="45720" rtlCol="0" anchor="b">
            <a:normAutofit/>
          </a:bodyPr>
          <a:lstStyle/>
          <a:p>
            <a:pPr marL="0" indent="0" algn="l">
              <a:lnSpc>
                <a:spcPct val="90000"/>
              </a:lnSpc>
            </a:pPr>
            <a:r>
              <a:rPr lang="en-US" sz="5400" b="1" noProof="0">
                <a:effectLst>
                  <a:outerShdw blurRad="38100" dist="38100" dir="2700000" algn="tl">
                    <a:srgbClr val="000000">
                      <a:alpha val="43137"/>
                    </a:srgbClr>
                  </a:outerShdw>
                </a:effectLst>
              </a:rPr>
              <a:t>RESUMEN</a:t>
            </a:r>
            <a:r>
              <a:rPr lang="en-US" sz="5400" b="1"/>
              <a:t>
</a:t>
            </a:r>
            <a:endParaRPr lang="en-US" sz="5400"/>
          </a:p>
        </p:txBody>
      </p:sp>
      <p:pic>
        <p:nvPicPr>
          <p:cNvPr id="5" name="Imagen 4">
            <a:extLst>
              <a:ext uri="{FF2B5EF4-FFF2-40B4-BE49-F238E27FC236}">
                <a16:creationId xmlns:a16="http://schemas.microsoft.com/office/drawing/2014/main" id="{929C021C-8B45-90E4-EB36-A60A074D810B}"/>
              </a:ext>
            </a:extLst>
          </p:cNvPr>
          <p:cNvPicPr>
            <a:picLocks noChangeAspect="1"/>
          </p:cNvPicPr>
          <p:nvPr/>
        </p:nvPicPr>
        <p:blipFill>
          <a:blip r:embed="rId3"/>
          <a:stretch>
            <a:fillRect/>
          </a:stretch>
        </p:blipFill>
        <p:spPr>
          <a:xfrm>
            <a:off x="8379409" y="328237"/>
            <a:ext cx="3532036" cy="1757727"/>
          </a:xfrm>
          <a:prstGeom prst="rect">
            <a:avLst/>
          </a:prstGeom>
        </p:spPr>
      </p:pic>
      <p:sp>
        <p:nvSpPr>
          <p:cNvPr id="13" name="sketch line">
            <a:extLst>
              <a:ext uri="{FF2B5EF4-FFF2-40B4-BE49-F238E27FC236}">
                <a16:creationId xmlns:a16="http://schemas.microsoft.com/office/drawing/2014/main" id="{75F6FDB4-2351-48C2-A863-2364A02343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2315691"/>
            <a:ext cx="4343400" cy="18288"/>
          </a:xfrm>
          <a:custGeom>
            <a:avLst/>
            <a:gdLst>
              <a:gd name="connsiteX0" fmla="*/ 0 w 4343400"/>
              <a:gd name="connsiteY0" fmla="*/ 0 h 18288"/>
              <a:gd name="connsiteX1" fmla="*/ 577052 w 4343400"/>
              <a:gd name="connsiteY1" fmla="*/ 0 h 18288"/>
              <a:gd name="connsiteX2" fmla="*/ 1067235 w 4343400"/>
              <a:gd name="connsiteY2" fmla="*/ 0 h 18288"/>
              <a:gd name="connsiteX3" fmla="*/ 1600853 w 4343400"/>
              <a:gd name="connsiteY3" fmla="*/ 0 h 18288"/>
              <a:gd name="connsiteX4" fmla="*/ 2264773 w 4343400"/>
              <a:gd name="connsiteY4" fmla="*/ 0 h 18288"/>
              <a:gd name="connsiteX5" fmla="*/ 2841825 w 4343400"/>
              <a:gd name="connsiteY5" fmla="*/ 0 h 18288"/>
              <a:gd name="connsiteX6" fmla="*/ 3375442 w 4343400"/>
              <a:gd name="connsiteY6" fmla="*/ 0 h 18288"/>
              <a:gd name="connsiteX7" fmla="*/ 4343400 w 4343400"/>
              <a:gd name="connsiteY7" fmla="*/ 0 h 18288"/>
              <a:gd name="connsiteX8" fmla="*/ 4343400 w 4343400"/>
              <a:gd name="connsiteY8" fmla="*/ 18288 h 18288"/>
              <a:gd name="connsiteX9" fmla="*/ 3722914 w 4343400"/>
              <a:gd name="connsiteY9" fmla="*/ 18288 h 18288"/>
              <a:gd name="connsiteX10" fmla="*/ 3189297 w 4343400"/>
              <a:gd name="connsiteY10" fmla="*/ 18288 h 18288"/>
              <a:gd name="connsiteX11" fmla="*/ 2481943 w 4343400"/>
              <a:gd name="connsiteY11" fmla="*/ 18288 h 18288"/>
              <a:gd name="connsiteX12" fmla="*/ 1904891 w 4343400"/>
              <a:gd name="connsiteY12" fmla="*/ 18288 h 18288"/>
              <a:gd name="connsiteX13" fmla="*/ 1414707 w 4343400"/>
              <a:gd name="connsiteY13" fmla="*/ 18288 h 18288"/>
              <a:gd name="connsiteX14" fmla="*/ 750788 w 4343400"/>
              <a:gd name="connsiteY14" fmla="*/ 18288 h 18288"/>
              <a:gd name="connsiteX15" fmla="*/ 0 w 4343400"/>
              <a:gd name="connsiteY15" fmla="*/ 18288 h 18288"/>
              <a:gd name="connsiteX16" fmla="*/ 0 w 43434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43400" h="18288" fill="none" extrusionOk="0">
                <a:moveTo>
                  <a:pt x="0" y="0"/>
                </a:moveTo>
                <a:cubicBezTo>
                  <a:pt x="233209" y="-19550"/>
                  <a:pt x="330816" y="19068"/>
                  <a:pt x="577052" y="0"/>
                </a:cubicBezTo>
                <a:cubicBezTo>
                  <a:pt x="823288" y="-19068"/>
                  <a:pt x="875077" y="10360"/>
                  <a:pt x="1067235" y="0"/>
                </a:cubicBezTo>
                <a:cubicBezTo>
                  <a:pt x="1259393" y="-10360"/>
                  <a:pt x="1410699" y="2939"/>
                  <a:pt x="1600853" y="0"/>
                </a:cubicBezTo>
                <a:cubicBezTo>
                  <a:pt x="1791007" y="-2939"/>
                  <a:pt x="2101644" y="-26225"/>
                  <a:pt x="2264773" y="0"/>
                </a:cubicBezTo>
                <a:cubicBezTo>
                  <a:pt x="2427902" y="26225"/>
                  <a:pt x="2690426" y="-27726"/>
                  <a:pt x="2841825" y="0"/>
                </a:cubicBezTo>
                <a:cubicBezTo>
                  <a:pt x="2993224" y="27726"/>
                  <a:pt x="3172320" y="-18569"/>
                  <a:pt x="3375442" y="0"/>
                </a:cubicBezTo>
                <a:cubicBezTo>
                  <a:pt x="3578564" y="18569"/>
                  <a:pt x="4003119" y="21909"/>
                  <a:pt x="4343400" y="0"/>
                </a:cubicBezTo>
                <a:cubicBezTo>
                  <a:pt x="4343798" y="7429"/>
                  <a:pt x="4343380" y="10822"/>
                  <a:pt x="4343400" y="18288"/>
                </a:cubicBezTo>
                <a:cubicBezTo>
                  <a:pt x="4109047" y="14709"/>
                  <a:pt x="3996986" y="7919"/>
                  <a:pt x="3722914" y="18288"/>
                </a:cubicBezTo>
                <a:cubicBezTo>
                  <a:pt x="3448842" y="28657"/>
                  <a:pt x="3340973" y="29252"/>
                  <a:pt x="3189297" y="18288"/>
                </a:cubicBezTo>
                <a:cubicBezTo>
                  <a:pt x="3037621" y="7324"/>
                  <a:pt x="2636891" y="-9539"/>
                  <a:pt x="2481943" y="18288"/>
                </a:cubicBezTo>
                <a:cubicBezTo>
                  <a:pt x="2326995" y="46115"/>
                  <a:pt x="2131632" y="740"/>
                  <a:pt x="1904891" y="18288"/>
                </a:cubicBezTo>
                <a:cubicBezTo>
                  <a:pt x="1678150" y="35836"/>
                  <a:pt x="1575362" y="-3381"/>
                  <a:pt x="1414707" y="18288"/>
                </a:cubicBezTo>
                <a:cubicBezTo>
                  <a:pt x="1254052" y="39957"/>
                  <a:pt x="1051093" y="-335"/>
                  <a:pt x="750788" y="18288"/>
                </a:cubicBezTo>
                <a:cubicBezTo>
                  <a:pt x="450483" y="36911"/>
                  <a:pt x="293781" y="22900"/>
                  <a:pt x="0" y="18288"/>
                </a:cubicBezTo>
                <a:cubicBezTo>
                  <a:pt x="-591" y="13205"/>
                  <a:pt x="-663" y="6329"/>
                  <a:pt x="0" y="0"/>
                </a:cubicBezTo>
                <a:close/>
              </a:path>
              <a:path w="4343400" h="18288" stroke="0" extrusionOk="0">
                <a:moveTo>
                  <a:pt x="0" y="0"/>
                </a:moveTo>
                <a:cubicBezTo>
                  <a:pt x="212719" y="-28531"/>
                  <a:pt x="340561" y="-1164"/>
                  <a:pt x="577052" y="0"/>
                </a:cubicBezTo>
                <a:cubicBezTo>
                  <a:pt x="813543" y="1164"/>
                  <a:pt x="866967" y="-9376"/>
                  <a:pt x="1067235" y="0"/>
                </a:cubicBezTo>
                <a:cubicBezTo>
                  <a:pt x="1267503" y="9376"/>
                  <a:pt x="1485778" y="-20470"/>
                  <a:pt x="1774589" y="0"/>
                </a:cubicBezTo>
                <a:cubicBezTo>
                  <a:pt x="2063400" y="20470"/>
                  <a:pt x="2090152" y="-14502"/>
                  <a:pt x="2351641" y="0"/>
                </a:cubicBezTo>
                <a:cubicBezTo>
                  <a:pt x="2613130" y="14502"/>
                  <a:pt x="2802864" y="19125"/>
                  <a:pt x="2928693" y="0"/>
                </a:cubicBezTo>
                <a:cubicBezTo>
                  <a:pt x="3054522" y="-19125"/>
                  <a:pt x="3482611" y="-2038"/>
                  <a:pt x="3636046" y="0"/>
                </a:cubicBezTo>
                <a:cubicBezTo>
                  <a:pt x="3789481" y="2038"/>
                  <a:pt x="4012363" y="973"/>
                  <a:pt x="4343400" y="0"/>
                </a:cubicBezTo>
                <a:cubicBezTo>
                  <a:pt x="4342514" y="5429"/>
                  <a:pt x="4344221" y="14046"/>
                  <a:pt x="4343400" y="18288"/>
                </a:cubicBezTo>
                <a:cubicBezTo>
                  <a:pt x="4078870" y="-6138"/>
                  <a:pt x="4015967" y="29658"/>
                  <a:pt x="3809782" y="18288"/>
                </a:cubicBezTo>
                <a:cubicBezTo>
                  <a:pt x="3603597" y="6918"/>
                  <a:pt x="3495552" y="24439"/>
                  <a:pt x="3189297" y="18288"/>
                </a:cubicBezTo>
                <a:cubicBezTo>
                  <a:pt x="2883042" y="12137"/>
                  <a:pt x="2850610" y="32583"/>
                  <a:pt x="2568811" y="18288"/>
                </a:cubicBezTo>
                <a:cubicBezTo>
                  <a:pt x="2287012" y="3993"/>
                  <a:pt x="2279820" y="23580"/>
                  <a:pt x="1991759" y="18288"/>
                </a:cubicBezTo>
                <a:cubicBezTo>
                  <a:pt x="1703698" y="12996"/>
                  <a:pt x="1616455" y="23157"/>
                  <a:pt x="1284405" y="18288"/>
                </a:cubicBezTo>
                <a:cubicBezTo>
                  <a:pt x="952355" y="13419"/>
                  <a:pt x="783530" y="16053"/>
                  <a:pt x="577052" y="18288"/>
                </a:cubicBezTo>
                <a:cubicBezTo>
                  <a:pt x="370574" y="20523"/>
                  <a:pt x="173929" y="5195"/>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1">
            <a:extLst>
              <a:ext uri="{FF2B5EF4-FFF2-40B4-BE49-F238E27FC236}">
                <a16:creationId xmlns:a16="http://schemas.microsoft.com/office/drawing/2014/main" id="{3F80DDB4-7B04-3EFA-274E-91B905424B17}"/>
              </a:ext>
            </a:extLst>
          </p:cNvPr>
          <p:cNvSpPr txBox="1"/>
          <p:nvPr/>
        </p:nvSpPr>
        <p:spPr>
          <a:xfrm>
            <a:off x="612648" y="2504819"/>
            <a:ext cx="6986016" cy="3672144"/>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s-MX" sz="2800" noProof="0" dirty="0">
                <a:effectLst>
                  <a:outerShdw blurRad="38100" dist="38100" dir="2700000" algn="tl">
                    <a:srgbClr val="000000">
                      <a:alpha val="43137"/>
                    </a:srgbClr>
                  </a:outerShdw>
                </a:effectLst>
              </a:rPr>
              <a:t>Habilidad: </a:t>
            </a:r>
          </a:p>
          <a:p>
            <a:pPr>
              <a:lnSpc>
                <a:spcPct val="90000"/>
              </a:lnSpc>
              <a:spcAft>
                <a:spcPts val="600"/>
              </a:spcAft>
            </a:pPr>
            <a:endParaRPr lang="es-MX" sz="2800" noProof="0" dirty="0">
              <a:effectLst>
                <a:outerShdw blurRad="38100" dist="38100" dir="2700000" algn="tl">
                  <a:srgbClr val="000000">
                    <a:alpha val="43137"/>
                  </a:srgbClr>
                </a:outerShdw>
              </a:effectLst>
            </a:endParaRPr>
          </a:p>
          <a:p>
            <a:pPr indent="-228600">
              <a:lnSpc>
                <a:spcPct val="90000"/>
              </a:lnSpc>
              <a:spcAft>
                <a:spcPts val="600"/>
              </a:spcAft>
              <a:buFont typeface="Arial" panose="020B0604020202020204" pitchFamily="34" charset="0"/>
              <a:buChar char="•"/>
            </a:pPr>
            <a:r>
              <a:rPr lang="es-MX" sz="2800" dirty="0"/>
              <a:t>Conjunto de respuestas específicas asociadas a determinadas clases de estímulos.</a:t>
            </a:r>
            <a:endParaRPr lang="es-MX" sz="2800" noProof="0" dirty="0"/>
          </a:p>
          <a:p>
            <a:pPr marL="0" indent="-228600">
              <a:lnSpc>
                <a:spcPct val="90000"/>
              </a:lnSpc>
              <a:buFont typeface="Arial" panose="020B0604020202020204" pitchFamily="34" charset="0"/>
              <a:buChar char="•"/>
            </a:pPr>
            <a:endParaRPr lang="en-US" sz="2200" dirty="0"/>
          </a:p>
        </p:txBody>
      </p:sp>
      <p:pic>
        <p:nvPicPr>
          <p:cNvPr id="6" name="Imagen 5">
            <a:extLst>
              <a:ext uri="{FF2B5EF4-FFF2-40B4-BE49-F238E27FC236}">
                <a16:creationId xmlns:a16="http://schemas.microsoft.com/office/drawing/2014/main" id="{D9B843F0-5F94-89FA-DEEE-CC3D8F75129C}"/>
              </a:ext>
            </a:extLst>
          </p:cNvPr>
          <p:cNvPicPr>
            <a:picLocks noChangeAspect="1"/>
          </p:cNvPicPr>
          <p:nvPr/>
        </p:nvPicPr>
        <p:blipFill>
          <a:blip r:embed="rId3"/>
          <a:stretch>
            <a:fillRect/>
          </a:stretch>
        </p:blipFill>
        <p:spPr>
          <a:xfrm>
            <a:off x="8381136" y="2376762"/>
            <a:ext cx="3530309" cy="1756867"/>
          </a:xfrm>
          <a:prstGeom prst="rect">
            <a:avLst/>
          </a:prstGeom>
        </p:spPr>
      </p:pic>
      <p:pic>
        <p:nvPicPr>
          <p:cNvPr id="2" name="Imagen 1">
            <a:extLst>
              <a:ext uri="{FF2B5EF4-FFF2-40B4-BE49-F238E27FC236}">
                <a16:creationId xmlns:a16="http://schemas.microsoft.com/office/drawing/2014/main" id="{6B6998E8-60B1-492E-93E5-988769BF257C}"/>
              </a:ext>
            </a:extLst>
          </p:cNvPr>
          <p:cNvPicPr>
            <a:picLocks noChangeAspect="1"/>
          </p:cNvPicPr>
          <p:nvPr/>
        </p:nvPicPr>
        <p:blipFill>
          <a:blip r:embed="rId3"/>
          <a:stretch>
            <a:fillRect/>
          </a:stretch>
        </p:blipFill>
        <p:spPr>
          <a:xfrm>
            <a:off x="8381136" y="4424857"/>
            <a:ext cx="3530309" cy="1756867"/>
          </a:xfrm>
          <a:prstGeom prst="rect">
            <a:avLst/>
          </a:prstGeom>
        </p:spPr>
      </p:pic>
    </p:spTree>
    <p:extLst>
      <p:ext uri="{BB962C8B-B14F-4D97-AF65-F5344CB8AC3E}">
        <p14:creationId xmlns:p14="http://schemas.microsoft.com/office/powerpoint/2010/main" val="7970973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0EE810A-C1E6-805C-0A7C-3FDD89849C1C}"/>
            </a:ext>
          </a:extLst>
        </p:cNvPr>
        <p:cNvGrpSpPr/>
        <p:nvPr/>
      </p:nvGrpSpPr>
      <p:grpSpPr>
        <a:xfrm>
          <a:off x="0" y="0"/>
          <a:ext cx="0" cy="0"/>
          <a:chOff x="0" y="0"/>
          <a:chExt cx="0" cy="0"/>
        </a:xfrm>
      </p:grpSpPr>
      <p:sp useBgFill="1">
        <p:nvSpPr>
          <p:cNvPr id="8" name="Rectangle 10">
            <a:extLst>
              <a:ext uri="{FF2B5EF4-FFF2-40B4-BE49-F238E27FC236}">
                <a16:creationId xmlns:a16="http://schemas.microsoft.com/office/drawing/2014/main" id="{53B475F8-50AE-46A0-9943-B2B63183D5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0">
            <a:extLst>
              <a:ext uri="{FF2B5EF4-FFF2-40B4-BE49-F238E27FC236}">
                <a16:creationId xmlns:a16="http://schemas.microsoft.com/office/drawing/2014/main" id="{92A5B351-1045-B96E-EDFB-A16DD98A208C}"/>
              </a:ext>
            </a:extLst>
          </p:cNvPr>
          <p:cNvSpPr txBox="1">
            <a:spLocks noGrp="1"/>
          </p:cNvSpPr>
          <p:nvPr>
            <p:ph type="title" idx="100" hasCustomPrompt="1"/>
          </p:nvPr>
        </p:nvSpPr>
        <p:spPr>
          <a:xfrm>
            <a:off x="612648" y="365125"/>
            <a:ext cx="6986015" cy="1776484"/>
          </a:xfrm>
          <a:prstGeom prst="rect">
            <a:avLst/>
          </a:prstGeom>
        </p:spPr>
        <p:txBody>
          <a:bodyPr vert="horz" lIns="91440" tIns="45720" rIns="91440" bIns="45720" rtlCol="0" anchor="b">
            <a:normAutofit/>
          </a:bodyPr>
          <a:lstStyle/>
          <a:p>
            <a:pPr marL="0" indent="0" algn="l">
              <a:lnSpc>
                <a:spcPct val="90000"/>
              </a:lnSpc>
            </a:pPr>
            <a:r>
              <a:rPr lang="en-US" sz="5400" b="1" noProof="0">
                <a:effectLst>
                  <a:outerShdw blurRad="38100" dist="38100" dir="2700000" algn="tl">
                    <a:srgbClr val="000000">
                      <a:alpha val="43137"/>
                    </a:srgbClr>
                  </a:outerShdw>
                </a:effectLst>
              </a:rPr>
              <a:t>RESUMEN</a:t>
            </a:r>
            <a:r>
              <a:rPr lang="en-US" sz="5400" b="1"/>
              <a:t>
</a:t>
            </a:r>
            <a:endParaRPr lang="en-US" sz="5400"/>
          </a:p>
        </p:txBody>
      </p:sp>
      <p:pic>
        <p:nvPicPr>
          <p:cNvPr id="2" name="Imagen 1">
            <a:extLst>
              <a:ext uri="{FF2B5EF4-FFF2-40B4-BE49-F238E27FC236}">
                <a16:creationId xmlns:a16="http://schemas.microsoft.com/office/drawing/2014/main" id="{EDE8C788-5070-CA0E-0788-6CE73804239B}"/>
              </a:ext>
            </a:extLst>
          </p:cNvPr>
          <p:cNvPicPr>
            <a:picLocks noChangeAspect="1"/>
          </p:cNvPicPr>
          <p:nvPr/>
        </p:nvPicPr>
        <p:blipFill>
          <a:blip r:embed="rId3"/>
          <a:stretch>
            <a:fillRect/>
          </a:stretch>
        </p:blipFill>
        <p:spPr>
          <a:xfrm>
            <a:off x="8379409" y="328237"/>
            <a:ext cx="3532036" cy="1757727"/>
          </a:xfrm>
          <a:prstGeom prst="rect">
            <a:avLst/>
          </a:prstGeom>
        </p:spPr>
      </p:pic>
      <p:sp>
        <p:nvSpPr>
          <p:cNvPr id="9" name="sketch line">
            <a:extLst>
              <a:ext uri="{FF2B5EF4-FFF2-40B4-BE49-F238E27FC236}">
                <a16:creationId xmlns:a16="http://schemas.microsoft.com/office/drawing/2014/main" id="{75F6FDB4-2351-48C2-A863-2364A02343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2315691"/>
            <a:ext cx="4343400" cy="18288"/>
          </a:xfrm>
          <a:custGeom>
            <a:avLst/>
            <a:gdLst>
              <a:gd name="connsiteX0" fmla="*/ 0 w 4343400"/>
              <a:gd name="connsiteY0" fmla="*/ 0 h 18288"/>
              <a:gd name="connsiteX1" fmla="*/ 577052 w 4343400"/>
              <a:gd name="connsiteY1" fmla="*/ 0 h 18288"/>
              <a:gd name="connsiteX2" fmla="*/ 1067235 w 4343400"/>
              <a:gd name="connsiteY2" fmla="*/ 0 h 18288"/>
              <a:gd name="connsiteX3" fmla="*/ 1600853 w 4343400"/>
              <a:gd name="connsiteY3" fmla="*/ 0 h 18288"/>
              <a:gd name="connsiteX4" fmla="*/ 2264773 w 4343400"/>
              <a:gd name="connsiteY4" fmla="*/ 0 h 18288"/>
              <a:gd name="connsiteX5" fmla="*/ 2841825 w 4343400"/>
              <a:gd name="connsiteY5" fmla="*/ 0 h 18288"/>
              <a:gd name="connsiteX6" fmla="*/ 3375442 w 4343400"/>
              <a:gd name="connsiteY6" fmla="*/ 0 h 18288"/>
              <a:gd name="connsiteX7" fmla="*/ 4343400 w 4343400"/>
              <a:gd name="connsiteY7" fmla="*/ 0 h 18288"/>
              <a:gd name="connsiteX8" fmla="*/ 4343400 w 4343400"/>
              <a:gd name="connsiteY8" fmla="*/ 18288 h 18288"/>
              <a:gd name="connsiteX9" fmla="*/ 3722914 w 4343400"/>
              <a:gd name="connsiteY9" fmla="*/ 18288 h 18288"/>
              <a:gd name="connsiteX10" fmla="*/ 3189297 w 4343400"/>
              <a:gd name="connsiteY10" fmla="*/ 18288 h 18288"/>
              <a:gd name="connsiteX11" fmla="*/ 2481943 w 4343400"/>
              <a:gd name="connsiteY11" fmla="*/ 18288 h 18288"/>
              <a:gd name="connsiteX12" fmla="*/ 1904891 w 4343400"/>
              <a:gd name="connsiteY12" fmla="*/ 18288 h 18288"/>
              <a:gd name="connsiteX13" fmla="*/ 1414707 w 4343400"/>
              <a:gd name="connsiteY13" fmla="*/ 18288 h 18288"/>
              <a:gd name="connsiteX14" fmla="*/ 750788 w 4343400"/>
              <a:gd name="connsiteY14" fmla="*/ 18288 h 18288"/>
              <a:gd name="connsiteX15" fmla="*/ 0 w 4343400"/>
              <a:gd name="connsiteY15" fmla="*/ 18288 h 18288"/>
              <a:gd name="connsiteX16" fmla="*/ 0 w 43434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43400" h="18288" fill="none" extrusionOk="0">
                <a:moveTo>
                  <a:pt x="0" y="0"/>
                </a:moveTo>
                <a:cubicBezTo>
                  <a:pt x="233209" y="-19550"/>
                  <a:pt x="330816" y="19068"/>
                  <a:pt x="577052" y="0"/>
                </a:cubicBezTo>
                <a:cubicBezTo>
                  <a:pt x="823288" y="-19068"/>
                  <a:pt x="875077" y="10360"/>
                  <a:pt x="1067235" y="0"/>
                </a:cubicBezTo>
                <a:cubicBezTo>
                  <a:pt x="1259393" y="-10360"/>
                  <a:pt x="1410699" y="2939"/>
                  <a:pt x="1600853" y="0"/>
                </a:cubicBezTo>
                <a:cubicBezTo>
                  <a:pt x="1791007" y="-2939"/>
                  <a:pt x="2101644" y="-26225"/>
                  <a:pt x="2264773" y="0"/>
                </a:cubicBezTo>
                <a:cubicBezTo>
                  <a:pt x="2427902" y="26225"/>
                  <a:pt x="2690426" y="-27726"/>
                  <a:pt x="2841825" y="0"/>
                </a:cubicBezTo>
                <a:cubicBezTo>
                  <a:pt x="2993224" y="27726"/>
                  <a:pt x="3172320" y="-18569"/>
                  <a:pt x="3375442" y="0"/>
                </a:cubicBezTo>
                <a:cubicBezTo>
                  <a:pt x="3578564" y="18569"/>
                  <a:pt x="4003119" y="21909"/>
                  <a:pt x="4343400" y="0"/>
                </a:cubicBezTo>
                <a:cubicBezTo>
                  <a:pt x="4343798" y="7429"/>
                  <a:pt x="4343380" y="10822"/>
                  <a:pt x="4343400" y="18288"/>
                </a:cubicBezTo>
                <a:cubicBezTo>
                  <a:pt x="4109047" y="14709"/>
                  <a:pt x="3996986" y="7919"/>
                  <a:pt x="3722914" y="18288"/>
                </a:cubicBezTo>
                <a:cubicBezTo>
                  <a:pt x="3448842" y="28657"/>
                  <a:pt x="3340973" y="29252"/>
                  <a:pt x="3189297" y="18288"/>
                </a:cubicBezTo>
                <a:cubicBezTo>
                  <a:pt x="3037621" y="7324"/>
                  <a:pt x="2636891" y="-9539"/>
                  <a:pt x="2481943" y="18288"/>
                </a:cubicBezTo>
                <a:cubicBezTo>
                  <a:pt x="2326995" y="46115"/>
                  <a:pt x="2131632" y="740"/>
                  <a:pt x="1904891" y="18288"/>
                </a:cubicBezTo>
                <a:cubicBezTo>
                  <a:pt x="1678150" y="35836"/>
                  <a:pt x="1575362" y="-3381"/>
                  <a:pt x="1414707" y="18288"/>
                </a:cubicBezTo>
                <a:cubicBezTo>
                  <a:pt x="1254052" y="39957"/>
                  <a:pt x="1051093" y="-335"/>
                  <a:pt x="750788" y="18288"/>
                </a:cubicBezTo>
                <a:cubicBezTo>
                  <a:pt x="450483" y="36911"/>
                  <a:pt x="293781" y="22900"/>
                  <a:pt x="0" y="18288"/>
                </a:cubicBezTo>
                <a:cubicBezTo>
                  <a:pt x="-591" y="13205"/>
                  <a:pt x="-663" y="6329"/>
                  <a:pt x="0" y="0"/>
                </a:cubicBezTo>
                <a:close/>
              </a:path>
              <a:path w="4343400" h="18288" stroke="0" extrusionOk="0">
                <a:moveTo>
                  <a:pt x="0" y="0"/>
                </a:moveTo>
                <a:cubicBezTo>
                  <a:pt x="212719" y="-28531"/>
                  <a:pt x="340561" y="-1164"/>
                  <a:pt x="577052" y="0"/>
                </a:cubicBezTo>
                <a:cubicBezTo>
                  <a:pt x="813543" y="1164"/>
                  <a:pt x="866967" y="-9376"/>
                  <a:pt x="1067235" y="0"/>
                </a:cubicBezTo>
                <a:cubicBezTo>
                  <a:pt x="1267503" y="9376"/>
                  <a:pt x="1485778" y="-20470"/>
                  <a:pt x="1774589" y="0"/>
                </a:cubicBezTo>
                <a:cubicBezTo>
                  <a:pt x="2063400" y="20470"/>
                  <a:pt x="2090152" y="-14502"/>
                  <a:pt x="2351641" y="0"/>
                </a:cubicBezTo>
                <a:cubicBezTo>
                  <a:pt x="2613130" y="14502"/>
                  <a:pt x="2802864" y="19125"/>
                  <a:pt x="2928693" y="0"/>
                </a:cubicBezTo>
                <a:cubicBezTo>
                  <a:pt x="3054522" y="-19125"/>
                  <a:pt x="3482611" y="-2038"/>
                  <a:pt x="3636046" y="0"/>
                </a:cubicBezTo>
                <a:cubicBezTo>
                  <a:pt x="3789481" y="2038"/>
                  <a:pt x="4012363" y="973"/>
                  <a:pt x="4343400" y="0"/>
                </a:cubicBezTo>
                <a:cubicBezTo>
                  <a:pt x="4342514" y="5429"/>
                  <a:pt x="4344221" y="14046"/>
                  <a:pt x="4343400" y="18288"/>
                </a:cubicBezTo>
                <a:cubicBezTo>
                  <a:pt x="4078870" y="-6138"/>
                  <a:pt x="4015967" y="29658"/>
                  <a:pt x="3809782" y="18288"/>
                </a:cubicBezTo>
                <a:cubicBezTo>
                  <a:pt x="3603597" y="6918"/>
                  <a:pt x="3495552" y="24439"/>
                  <a:pt x="3189297" y="18288"/>
                </a:cubicBezTo>
                <a:cubicBezTo>
                  <a:pt x="2883042" y="12137"/>
                  <a:pt x="2850610" y="32583"/>
                  <a:pt x="2568811" y="18288"/>
                </a:cubicBezTo>
                <a:cubicBezTo>
                  <a:pt x="2287012" y="3993"/>
                  <a:pt x="2279820" y="23580"/>
                  <a:pt x="1991759" y="18288"/>
                </a:cubicBezTo>
                <a:cubicBezTo>
                  <a:pt x="1703698" y="12996"/>
                  <a:pt x="1616455" y="23157"/>
                  <a:pt x="1284405" y="18288"/>
                </a:cubicBezTo>
                <a:cubicBezTo>
                  <a:pt x="952355" y="13419"/>
                  <a:pt x="783530" y="16053"/>
                  <a:pt x="577052" y="18288"/>
                </a:cubicBezTo>
                <a:cubicBezTo>
                  <a:pt x="370574" y="20523"/>
                  <a:pt x="173929" y="5195"/>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1">
            <a:extLst>
              <a:ext uri="{FF2B5EF4-FFF2-40B4-BE49-F238E27FC236}">
                <a16:creationId xmlns:a16="http://schemas.microsoft.com/office/drawing/2014/main" id="{17773248-792F-9C21-6474-500CFCC3FC4D}"/>
              </a:ext>
            </a:extLst>
          </p:cNvPr>
          <p:cNvSpPr txBox="1"/>
          <p:nvPr/>
        </p:nvSpPr>
        <p:spPr>
          <a:xfrm>
            <a:off x="612648" y="2504819"/>
            <a:ext cx="6986016" cy="3672144"/>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200" noProof="0" dirty="0" err="1">
                <a:effectLst>
                  <a:outerShdw blurRad="38100" dist="38100" dir="2700000" algn="tl">
                    <a:srgbClr val="000000">
                      <a:alpha val="43137"/>
                    </a:srgbClr>
                  </a:outerShdw>
                </a:effectLst>
              </a:rPr>
              <a:t>Habilidad</a:t>
            </a:r>
            <a:r>
              <a:rPr lang="en-US" sz="2200" noProof="0" dirty="0">
                <a:effectLst>
                  <a:outerShdw blurRad="38100" dist="38100" dir="2700000" algn="tl">
                    <a:srgbClr val="000000">
                      <a:alpha val="43137"/>
                    </a:srgbClr>
                  </a:outerShdw>
                </a:effectLst>
              </a:rPr>
              <a:t> para Goldstein: </a:t>
            </a:r>
          </a:p>
          <a:p>
            <a:pPr indent="-228600">
              <a:lnSpc>
                <a:spcPct val="90000"/>
              </a:lnSpc>
              <a:spcAft>
                <a:spcPts val="600"/>
              </a:spcAft>
              <a:buFont typeface="Arial" panose="020B0604020202020204" pitchFamily="34" charset="0"/>
              <a:buChar char="•"/>
            </a:pPr>
            <a:endParaRPr lang="en-US" sz="2200" noProof="0" dirty="0">
              <a:effectLst>
                <a:outerShdw blurRad="38100" dist="38100" dir="2700000" algn="tl">
                  <a:srgbClr val="000000">
                    <a:alpha val="43137"/>
                  </a:srgbClr>
                </a:outerShdw>
              </a:effectLst>
            </a:endParaRPr>
          </a:p>
          <a:p>
            <a:pPr indent="-228600">
              <a:lnSpc>
                <a:spcPct val="90000"/>
              </a:lnSpc>
              <a:spcAft>
                <a:spcPts val="600"/>
              </a:spcAft>
              <a:buFont typeface="Arial" panose="020B0604020202020204" pitchFamily="34" charset="0"/>
              <a:buChar char="•"/>
            </a:pPr>
            <a:r>
              <a:rPr lang="en-US" sz="2200" dirty="0"/>
              <a:t>Son un conjunto de </a:t>
            </a:r>
            <a:r>
              <a:rPr lang="en-US" sz="2200" dirty="0" err="1"/>
              <a:t>comportamientos</a:t>
            </a:r>
            <a:r>
              <a:rPr lang="en-US" sz="2200" dirty="0"/>
              <a:t> </a:t>
            </a:r>
            <a:r>
              <a:rPr lang="en-US" sz="2200" dirty="0" err="1"/>
              <a:t>eficaces</a:t>
            </a:r>
            <a:r>
              <a:rPr lang="en-US" sz="2200" dirty="0"/>
              <a:t> </a:t>
            </a:r>
            <a:r>
              <a:rPr lang="en-US" sz="2200" dirty="0" err="1"/>
              <a:t>en</a:t>
            </a:r>
            <a:r>
              <a:rPr lang="en-US" sz="2200" dirty="0"/>
              <a:t> las </a:t>
            </a:r>
            <a:r>
              <a:rPr lang="en-US" sz="2200" dirty="0" err="1"/>
              <a:t>relaciones</a:t>
            </a:r>
            <a:r>
              <a:rPr lang="en-US" sz="2200" dirty="0"/>
              <a:t> </a:t>
            </a:r>
            <a:r>
              <a:rPr lang="en-US" sz="2200" dirty="0" err="1"/>
              <a:t>interpersonales</a:t>
            </a:r>
            <a:r>
              <a:rPr lang="en-US" sz="2200" dirty="0"/>
              <a:t>.</a:t>
            </a:r>
          </a:p>
          <a:p>
            <a:pPr indent="-228600">
              <a:lnSpc>
                <a:spcPct val="90000"/>
              </a:lnSpc>
              <a:spcAft>
                <a:spcPts val="600"/>
              </a:spcAft>
              <a:buFont typeface="Arial" panose="020B0604020202020204" pitchFamily="34" charset="0"/>
              <a:buChar char="•"/>
            </a:pPr>
            <a:endParaRPr lang="en-US" sz="2200" dirty="0"/>
          </a:p>
          <a:p>
            <a:pPr indent="-228600">
              <a:lnSpc>
                <a:spcPct val="90000"/>
              </a:lnSpc>
              <a:spcAft>
                <a:spcPts val="600"/>
              </a:spcAft>
              <a:buFont typeface="Arial" panose="020B0604020202020204" pitchFamily="34" charset="0"/>
              <a:buChar char="•"/>
            </a:pPr>
            <a:r>
              <a:rPr lang="en-US" sz="2200" dirty="0" err="1"/>
              <a:t>Estas</a:t>
            </a:r>
            <a:r>
              <a:rPr lang="en-US" sz="2200" dirty="0"/>
              <a:t> </a:t>
            </a:r>
            <a:r>
              <a:rPr lang="en-US" sz="2200" dirty="0" err="1"/>
              <a:t>conductas</a:t>
            </a:r>
            <a:r>
              <a:rPr lang="en-US" sz="2200" dirty="0"/>
              <a:t> son </a:t>
            </a:r>
            <a:r>
              <a:rPr lang="en-US" sz="2200" dirty="0" err="1"/>
              <a:t>aprendidas</a:t>
            </a:r>
            <a:r>
              <a:rPr lang="en-US" sz="2200" dirty="0"/>
              <a:t>, </a:t>
            </a:r>
            <a:r>
              <a:rPr lang="en-US" sz="2200" dirty="0" err="1"/>
              <a:t>facilitan</a:t>
            </a:r>
            <a:r>
              <a:rPr lang="en-US" sz="2200" dirty="0"/>
              <a:t> la </a:t>
            </a:r>
            <a:r>
              <a:rPr lang="en-US" sz="2200" dirty="0" err="1"/>
              <a:t>relación</a:t>
            </a:r>
            <a:r>
              <a:rPr lang="en-US" sz="2200" dirty="0"/>
              <a:t> con </a:t>
            </a:r>
            <a:r>
              <a:rPr lang="en-US" sz="2200" dirty="0" err="1"/>
              <a:t>los</a:t>
            </a:r>
            <a:r>
              <a:rPr lang="en-US" sz="2200" dirty="0"/>
              <a:t> </a:t>
            </a:r>
            <a:r>
              <a:rPr lang="en-US" sz="2200" dirty="0" err="1"/>
              <a:t>otros</a:t>
            </a:r>
            <a:r>
              <a:rPr lang="en-US" sz="2200" dirty="0"/>
              <a:t>, la </a:t>
            </a:r>
            <a:r>
              <a:rPr lang="en-US" sz="2200" dirty="0" err="1"/>
              <a:t>reivindicación</a:t>
            </a:r>
            <a:r>
              <a:rPr lang="en-US" sz="2200" dirty="0"/>
              <a:t> de </a:t>
            </a:r>
            <a:r>
              <a:rPr lang="en-US" sz="2200" dirty="0" err="1"/>
              <a:t>los</a:t>
            </a:r>
            <a:r>
              <a:rPr lang="en-US" sz="2200" dirty="0"/>
              <a:t> </a:t>
            </a:r>
            <a:r>
              <a:rPr lang="en-US" sz="2200" dirty="0" err="1"/>
              <a:t>propios</a:t>
            </a:r>
            <a:r>
              <a:rPr lang="en-US" sz="2200" dirty="0"/>
              <a:t> derechos, </a:t>
            </a:r>
            <a:r>
              <a:rPr lang="en-US" sz="2200" dirty="0" err="1"/>
              <a:t>evitan</a:t>
            </a:r>
            <a:r>
              <a:rPr lang="en-US" sz="2200" dirty="0"/>
              <a:t> la </a:t>
            </a:r>
            <a:r>
              <a:rPr lang="en-US" sz="2200" dirty="0" err="1"/>
              <a:t>ansiedad</a:t>
            </a:r>
            <a:r>
              <a:rPr lang="en-US" sz="2200" dirty="0"/>
              <a:t>, </a:t>
            </a:r>
            <a:r>
              <a:rPr lang="en-US" sz="2200" dirty="0" err="1"/>
              <a:t>facilitan</a:t>
            </a:r>
            <a:r>
              <a:rPr lang="en-US" sz="2200" dirty="0"/>
              <a:t> la </a:t>
            </a:r>
            <a:r>
              <a:rPr lang="en-US" sz="2200" dirty="0" err="1"/>
              <a:t>comunicación</a:t>
            </a:r>
            <a:r>
              <a:rPr lang="en-US" sz="2200" dirty="0"/>
              <a:t> y </a:t>
            </a:r>
            <a:r>
              <a:rPr lang="en-US" sz="2200" dirty="0" err="1"/>
              <a:t>resolución</a:t>
            </a:r>
            <a:r>
              <a:rPr lang="en-US" sz="2200" dirty="0"/>
              <a:t> de </a:t>
            </a:r>
            <a:r>
              <a:rPr lang="en-US" sz="2200" dirty="0" err="1"/>
              <a:t>problemas</a:t>
            </a:r>
            <a:r>
              <a:rPr lang="en-US" sz="2200" dirty="0"/>
              <a:t>.</a:t>
            </a:r>
            <a:endParaRPr lang="en-US" sz="2200" noProof="0" dirty="0"/>
          </a:p>
          <a:p>
            <a:pPr marL="0" indent="-228600">
              <a:lnSpc>
                <a:spcPct val="90000"/>
              </a:lnSpc>
              <a:buFont typeface="Arial" panose="020B0604020202020204" pitchFamily="34" charset="0"/>
              <a:buChar char="•"/>
            </a:pPr>
            <a:endParaRPr lang="en-US" sz="2200" dirty="0"/>
          </a:p>
        </p:txBody>
      </p:sp>
      <p:pic>
        <p:nvPicPr>
          <p:cNvPr id="5" name="Imagen 4">
            <a:extLst>
              <a:ext uri="{FF2B5EF4-FFF2-40B4-BE49-F238E27FC236}">
                <a16:creationId xmlns:a16="http://schemas.microsoft.com/office/drawing/2014/main" id="{80C8A2C7-3DB6-8B27-6221-C3D22FDE9F00}"/>
              </a:ext>
            </a:extLst>
          </p:cNvPr>
          <p:cNvPicPr>
            <a:picLocks noChangeAspect="1"/>
          </p:cNvPicPr>
          <p:nvPr/>
        </p:nvPicPr>
        <p:blipFill>
          <a:blip r:embed="rId3"/>
          <a:stretch>
            <a:fillRect/>
          </a:stretch>
        </p:blipFill>
        <p:spPr>
          <a:xfrm>
            <a:off x="8381136" y="2376762"/>
            <a:ext cx="3530309" cy="1756867"/>
          </a:xfrm>
          <a:prstGeom prst="rect">
            <a:avLst/>
          </a:prstGeom>
        </p:spPr>
      </p:pic>
      <p:pic>
        <p:nvPicPr>
          <p:cNvPr id="6" name="Imagen 5">
            <a:extLst>
              <a:ext uri="{FF2B5EF4-FFF2-40B4-BE49-F238E27FC236}">
                <a16:creationId xmlns:a16="http://schemas.microsoft.com/office/drawing/2014/main" id="{F95C6227-F229-4DB1-54E4-5A018EFE030E}"/>
              </a:ext>
            </a:extLst>
          </p:cNvPr>
          <p:cNvPicPr>
            <a:picLocks noChangeAspect="1"/>
          </p:cNvPicPr>
          <p:nvPr/>
        </p:nvPicPr>
        <p:blipFill>
          <a:blip r:embed="rId3"/>
          <a:stretch>
            <a:fillRect/>
          </a:stretch>
        </p:blipFill>
        <p:spPr>
          <a:xfrm>
            <a:off x="8381136" y="4424857"/>
            <a:ext cx="3530309" cy="1756867"/>
          </a:xfrm>
          <a:prstGeom prst="rect">
            <a:avLst/>
          </a:prstGeom>
        </p:spPr>
      </p:pic>
    </p:spTree>
    <p:extLst>
      <p:ext uri="{BB962C8B-B14F-4D97-AF65-F5344CB8AC3E}">
        <p14:creationId xmlns:p14="http://schemas.microsoft.com/office/powerpoint/2010/main" val="17919748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0CD773-CEE6-DFB2-98F3-4CC7AAD21AA5}"/>
            </a:ext>
          </a:extLst>
        </p:cNvPr>
        <p:cNvGrpSpPr/>
        <p:nvPr/>
      </p:nvGrpSpPr>
      <p:grpSpPr>
        <a:xfrm>
          <a:off x="0" y="0"/>
          <a:ext cx="0" cy="0"/>
          <a:chOff x="0" y="0"/>
          <a:chExt cx="0" cy="0"/>
        </a:xfrm>
      </p:grpSpPr>
      <p:sp>
        <p:nvSpPr>
          <p:cNvPr id="3" name="Text 0">
            <a:extLst>
              <a:ext uri="{FF2B5EF4-FFF2-40B4-BE49-F238E27FC236}">
                <a16:creationId xmlns:a16="http://schemas.microsoft.com/office/drawing/2014/main" id="{BB5508DE-31AA-2E1E-7F4B-8BA700028534}"/>
              </a:ext>
            </a:extLst>
          </p:cNvPr>
          <p:cNvSpPr txBox="1">
            <a:spLocks noGrp="1"/>
          </p:cNvSpPr>
          <p:nvPr>
            <p:ph type="title" idx="100" hasCustomPrompt="1"/>
          </p:nvPr>
        </p:nvSpPr>
        <p:spPr>
          <a:xfrm>
            <a:off x="612648" y="365125"/>
            <a:ext cx="6986015" cy="1776484"/>
          </a:xfrm>
          <a:prstGeom prst="rect">
            <a:avLst/>
          </a:prstGeom>
        </p:spPr>
        <p:txBody>
          <a:bodyPr vert="horz" lIns="91440" tIns="45720" rIns="91440" bIns="45720" rtlCol="0" anchor="b">
            <a:normAutofit/>
          </a:bodyPr>
          <a:lstStyle/>
          <a:p>
            <a:pPr marL="0" indent="0" algn="l">
              <a:lnSpc>
                <a:spcPct val="90000"/>
              </a:lnSpc>
            </a:pPr>
            <a:r>
              <a:rPr lang="en-US" sz="5400" b="1" noProof="0">
                <a:effectLst>
                  <a:outerShdw blurRad="38100" dist="38100" dir="2700000" algn="tl">
                    <a:srgbClr val="000000">
                      <a:alpha val="43137"/>
                    </a:srgbClr>
                  </a:outerShdw>
                </a:effectLst>
              </a:rPr>
              <a:t>RESUMEN</a:t>
            </a:r>
            <a:r>
              <a:rPr lang="en-US" sz="5400" b="1"/>
              <a:t>
</a:t>
            </a:r>
            <a:endParaRPr lang="en-US" sz="5400"/>
          </a:p>
        </p:txBody>
      </p:sp>
      <p:pic>
        <p:nvPicPr>
          <p:cNvPr id="2" name="Imagen 1">
            <a:extLst>
              <a:ext uri="{FF2B5EF4-FFF2-40B4-BE49-F238E27FC236}">
                <a16:creationId xmlns:a16="http://schemas.microsoft.com/office/drawing/2014/main" id="{A9011484-1D17-16F5-7578-9C4A277CD2DA}"/>
              </a:ext>
            </a:extLst>
          </p:cNvPr>
          <p:cNvPicPr>
            <a:picLocks noChangeAspect="1"/>
          </p:cNvPicPr>
          <p:nvPr/>
        </p:nvPicPr>
        <p:blipFill>
          <a:blip r:embed="rId3"/>
          <a:stretch>
            <a:fillRect/>
          </a:stretch>
        </p:blipFill>
        <p:spPr>
          <a:xfrm>
            <a:off x="8379409" y="328237"/>
            <a:ext cx="3532036" cy="1757727"/>
          </a:xfrm>
          <a:prstGeom prst="rect">
            <a:avLst/>
          </a:prstGeom>
        </p:spPr>
      </p:pic>
      <p:sp>
        <p:nvSpPr>
          <p:cNvPr id="4" name="Text 1">
            <a:extLst>
              <a:ext uri="{FF2B5EF4-FFF2-40B4-BE49-F238E27FC236}">
                <a16:creationId xmlns:a16="http://schemas.microsoft.com/office/drawing/2014/main" id="{6871F22F-A4B1-931E-2479-F7701AD5EC4E}"/>
              </a:ext>
            </a:extLst>
          </p:cNvPr>
          <p:cNvSpPr txBox="1"/>
          <p:nvPr/>
        </p:nvSpPr>
        <p:spPr>
          <a:xfrm>
            <a:off x="612648" y="2504819"/>
            <a:ext cx="6986016" cy="3672144"/>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s-MX" sz="2200" noProof="0" dirty="0">
                <a:effectLst>
                  <a:outerShdw blurRad="38100" dist="38100" dir="2700000" algn="tl">
                    <a:srgbClr val="000000">
                      <a:alpha val="43137"/>
                    </a:srgbClr>
                  </a:outerShdw>
                </a:effectLst>
              </a:rPr>
              <a:t>Habilidad para Goldstein: </a:t>
            </a:r>
          </a:p>
          <a:p>
            <a:pPr indent="-228600">
              <a:lnSpc>
                <a:spcPct val="90000"/>
              </a:lnSpc>
              <a:spcAft>
                <a:spcPts val="600"/>
              </a:spcAft>
              <a:buFont typeface="Arial" panose="020B0604020202020204" pitchFamily="34" charset="0"/>
              <a:buChar char="•"/>
            </a:pPr>
            <a:endParaRPr lang="es-MX" sz="2200" noProof="0" dirty="0">
              <a:effectLst>
                <a:outerShdw blurRad="38100" dist="38100" dir="2700000" algn="tl">
                  <a:srgbClr val="000000">
                    <a:alpha val="43137"/>
                  </a:srgbClr>
                </a:outerShdw>
              </a:effectLst>
            </a:endParaRPr>
          </a:p>
          <a:p>
            <a:pPr indent="-228600">
              <a:lnSpc>
                <a:spcPct val="90000"/>
              </a:lnSpc>
              <a:spcAft>
                <a:spcPts val="600"/>
              </a:spcAft>
              <a:buFont typeface="Arial" panose="020B0604020202020204" pitchFamily="34" charset="0"/>
              <a:buChar char="•"/>
            </a:pPr>
            <a:endParaRPr lang="es-MX" sz="2200" dirty="0"/>
          </a:p>
          <a:p>
            <a:pPr indent="-228600">
              <a:lnSpc>
                <a:spcPct val="90000"/>
              </a:lnSpc>
              <a:spcAft>
                <a:spcPts val="600"/>
              </a:spcAft>
              <a:buFont typeface="Arial" panose="020B0604020202020204" pitchFamily="34" charset="0"/>
              <a:buChar char="•"/>
            </a:pPr>
            <a:r>
              <a:rPr lang="es-MX" sz="2200" dirty="0"/>
              <a:t>Estas conductas son aprendidas, facilitan la relación con los otros, la reivindicación de los propios derechos, evitan la ansiedad, facilitan la comunicación y resolución de problemas.</a:t>
            </a:r>
            <a:endParaRPr lang="es-MX" sz="2200" noProof="0" dirty="0"/>
          </a:p>
          <a:p>
            <a:pPr marL="0" indent="-228600">
              <a:lnSpc>
                <a:spcPct val="90000"/>
              </a:lnSpc>
              <a:buFont typeface="Arial" panose="020B0604020202020204" pitchFamily="34" charset="0"/>
              <a:buChar char="•"/>
            </a:pPr>
            <a:endParaRPr lang="en-US" sz="2200" dirty="0"/>
          </a:p>
        </p:txBody>
      </p:sp>
      <p:pic>
        <p:nvPicPr>
          <p:cNvPr id="5" name="Imagen 4">
            <a:extLst>
              <a:ext uri="{FF2B5EF4-FFF2-40B4-BE49-F238E27FC236}">
                <a16:creationId xmlns:a16="http://schemas.microsoft.com/office/drawing/2014/main" id="{2F7CE9B1-C8BB-B8D6-FAED-677A4B8D7110}"/>
              </a:ext>
            </a:extLst>
          </p:cNvPr>
          <p:cNvPicPr>
            <a:picLocks noChangeAspect="1"/>
          </p:cNvPicPr>
          <p:nvPr/>
        </p:nvPicPr>
        <p:blipFill>
          <a:blip r:embed="rId3"/>
          <a:stretch>
            <a:fillRect/>
          </a:stretch>
        </p:blipFill>
        <p:spPr>
          <a:xfrm>
            <a:off x="8381136" y="2376762"/>
            <a:ext cx="3530309" cy="1756867"/>
          </a:xfrm>
          <a:prstGeom prst="rect">
            <a:avLst/>
          </a:prstGeom>
        </p:spPr>
      </p:pic>
      <p:pic>
        <p:nvPicPr>
          <p:cNvPr id="6" name="Imagen 5">
            <a:extLst>
              <a:ext uri="{FF2B5EF4-FFF2-40B4-BE49-F238E27FC236}">
                <a16:creationId xmlns:a16="http://schemas.microsoft.com/office/drawing/2014/main" id="{B18DE76B-8DEA-DFC9-3A86-900B704E8C7F}"/>
              </a:ext>
            </a:extLst>
          </p:cNvPr>
          <p:cNvPicPr>
            <a:picLocks noChangeAspect="1"/>
          </p:cNvPicPr>
          <p:nvPr/>
        </p:nvPicPr>
        <p:blipFill>
          <a:blip r:embed="rId3"/>
          <a:stretch>
            <a:fillRect/>
          </a:stretch>
        </p:blipFill>
        <p:spPr>
          <a:xfrm>
            <a:off x="8381136" y="4424857"/>
            <a:ext cx="3530309" cy="1756867"/>
          </a:xfrm>
          <a:prstGeom prst="rect">
            <a:avLst/>
          </a:prstGeom>
        </p:spPr>
      </p:pic>
    </p:spTree>
    <p:extLst>
      <p:ext uri="{BB962C8B-B14F-4D97-AF65-F5344CB8AC3E}">
        <p14:creationId xmlns:p14="http://schemas.microsoft.com/office/powerpoint/2010/main" val="2315130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F319A5-EE59-C935-6666-7A97459D041F}"/>
            </a:ext>
          </a:extLst>
        </p:cNvPr>
        <p:cNvGrpSpPr/>
        <p:nvPr/>
      </p:nvGrpSpPr>
      <p:grpSpPr>
        <a:xfrm>
          <a:off x="0" y="0"/>
          <a:ext cx="0" cy="0"/>
          <a:chOff x="0" y="0"/>
          <a:chExt cx="0" cy="0"/>
        </a:xfrm>
      </p:grpSpPr>
      <p:sp>
        <p:nvSpPr>
          <p:cNvPr id="3" name="Text 0">
            <a:extLst>
              <a:ext uri="{FF2B5EF4-FFF2-40B4-BE49-F238E27FC236}">
                <a16:creationId xmlns:a16="http://schemas.microsoft.com/office/drawing/2014/main" id="{B4447A88-0C5F-D7C0-6F26-18AECB0C684B}"/>
              </a:ext>
            </a:extLst>
          </p:cNvPr>
          <p:cNvSpPr txBox="1">
            <a:spLocks noGrp="1"/>
          </p:cNvSpPr>
          <p:nvPr>
            <p:ph type="title" idx="100" hasCustomPrompt="1"/>
          </p:nvPr>
        </p:nvSpPr>
        <p:spPr>
          <a:xfrm>
            <a:off x="612648" y="365125"/>
            <a:ext cx="6986015" cy="1776484"/>
          </a:xfrm>
          <a:prstGeom prst="rect">
            <a:avLst/>
          </a:prstGeom>
        </p:spPr>
        <p:txBody>
          <a:bodyPr vert="horz" lIns="91440" tIns="45720" rIns="91440" bIns="45720" rtlCol="0" anchor="b">
            <a:normAutofit/>
          </a:bodyPr>
          <a:lstStyle/>
          <a:p>
            <a:pPr marL="0" indent="0" algn="l">
              <a:lnSpc>
                <a:spcPct val="90000"/>
              </a:lnSpc>
            </a:pPr>
            <a:r>
              <a:rPr lang="en-US" sz="5400" b="1" noProof="0" dirty="0">
                <a:effectLst>
                  <a:outerShdw blurRad="38100" dist="38100" dir="2700000" algn="tl">
                    <a:srgbClr val="000000">
                      <a:alpha val="43137"/>
                    </a:srgbClr>
                  </a:outerShdw>
                </a:effectLst>
              </a:rPr>
              <a:t>RESUMEN</a:t>
            </a:r>
            <a:r>
              <a:rPr lang="en-US" sz="5400" b="1" dirty="0"/>
              <a:t>
</a:t>
            </a:r>
            <a:endParaRPr lang="en-US" sz="5400" dirty="0"/>
          </a:p>
        </p:txBody>
      </p:sp>
      <p:pic>
        <p:nvPicPr>
          <p:cNvPr id="2" name="Imagen 1">
            <a:extLst>
              <a:ext uri="{FF2B5EF4-FFF2-40B4-BE49-F238E27FC236}">
                <a16:creationId xmlns:a16="http://schemas.microsoft.com/office/drawing/2014/main" id="{B6F80854-8FD7-30CF-152A-89D70F413116}"/>
              </a:ext>
            </a:extLst>
          </p:cNvPr>
          <p:cNvPicPr>
            <a:picLocks noChangeAspect="1"/>
          </p:cNvPicPr>
          <p:nvPr/>
        </p:nvPicPr>
        <p:blipFill>
          <a:blip r:embed="rId3"/>
          <a:stretch>
            <a:fillRect/>
          </a:stretch>
        </p:blipFill>
        <p:spPr>
          <a:xfrm>
            <a:off x="8379409" y="328237"/>
            <a:ext cx="3532036" cy="1757727"/>
          </a:xfrm>
          <a:prstGeom prst="rect">
            <a:avLst/>
          </a:prstGeom>
        </p:spPr>
      </p:pic>
      <p:sp>
        <p:nvSpPr>
          <p:cNvPr id="4" name="Text 1">
            <a:extLst>
              <a:ext uri="{FF2B5EF4-FFF2-40B4-BE49-F238E27FC236}">
                <a16:creationId xmlns:a16="http://schemas.microsoft.com/office/drawing/2014/main" id="{BEE2322A-08C9-98D0-3A07-8BE2E348C93B}"/>
              </a:ext>
            </a:extLst>
          </p:cNvPr>
          <p:cNvSpPr txBox="1"/>
          <p:nvPr/>
        </p:nvSpPr>
        <p:spPr>
          <a:xfrm>
            <a:off x="612648" y="1637414"/>
            <a:ext cx="6986016" cy="4539549"/>
          </a:xfrm>
          <a:prstGeom prst="rect">
            <a:avLst/>
          </a:prstGeom>
          <a:solidFill>
            <a:schemeClr val="accent6">
              <a:lumMod val="40000"/>
              <a:lumOff val="60000"/>
            </a:schemeClr>
          </a:solidFill>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s-MX" sz="2200" noProof="0" dirty="0">
                <a:effectLst>
                  <a:outerShdw blurRad="38100" dist="38100" dir="2700000" algn="tl">
                    <a:srgbClr val="000000">
                      <a:alpha val="43137"/>
                    </a:srgbClr>
                  </a:outerShdw>
                </a:effectLst>
              </a:rPr>
              <a:t>Habilidades Sociales Básicas: </a:t>
            </a:r>
          </a:p>
          <a:p>
            <a:pPr indent="-228600">
              <a:lnSpc>
                <a:spcPct val="90000"/>
              </a:lnSpc>
              <a:spcAft>
                <a:spcPts val="600"/>
              </a:spcAft>
              <a:buFont typeface="Arial" panose="020B0604020202020204" pitchFamily="34" charset="0"/>
              <a:buChar char="•"/>
            </a:pPr>
            <a:r>
              <a:rPr lang="es-MX" sz="2200" dirty="0"/>
              <a:t>Escuchar</a:t>
            </a:r>
          </a:p>
          <a:p>
            <a:pPr indent="-228600">
              <a:lnSpc>
                <a:spcPct val="90000"/>
              </a:lnSpc>
              <a:spcAft>
                <a:spcPts val="600"/>
              </a:spcAft>
              <a:buFont typeface="Arial" panose="020B0604020202020204" pitchFamily="34" charset="0"/>
              <a:buChar char="•"/>
            </a:pPr>
            <a:r>
              <a:rPr lang="es-MX" sz="2200" noProof="0" dirty="0"/>
              <a:t>Iniciar una conversación</a:t>
            </a:r>
          </a:p>
          <a:p>
            <a:pPr indent="-228600">
              <a:lnSpc>
                <a:spcPct val="90000"/>
              </a:lnSpc>
              <a:buFont typeface="Arial" panose="020B0604020202020204" pitchFamily="34" charset="0"/>
              <a:buChar char="•"/>
            </a:pPr>
            <a:r>
              <a:rPr lang="es-MX" sz="2200" dirty="0">
                <a:effectLst>
                  <a:outerShdw blurRad="38100" dist="38100" dir="2700000" algn="tl">
                    <a:srgbClr val="000000">
                      <a:alpha val="43137"/>
                    </a:srgbClr>
                  </a:outerShdw>
                </a:effectLst>
              </a:rPr>
              <a:t>Habilidades Sociales Avanzadas</a:t>
            </a:r>
          </a:p>
          <a:p>
            <a:pPr indent="-228600">
              <a:lnSpc>
                <a:spcPct val="90000"/>
              </a:lnSpc>
              <a:buFont typeface="Arial" panose="020B0604020202020204" pitchFamily="34" charset="0"/>
              <a:buChar char="•"/>
            </a:pPr>
            <a:endParaRPr lang="es-MX" sz="2200" dirty="0">
              <a:effectLst>
                <a:outerShdw blurRad="38100" dist="38100" dir="2700000" algn="tl">
                  <a:srgbClr val="000000">
                    <a:alpha val="43137"/>
                  </a:srgbClr>
                </a:outerShdw>
              </a:effectLst>
            </a:endParaRPr>
          </a:p>
          <a:p>
            <a:pPr indent="-228600">
              <a:lnSpc>
                <a:spcPct val="90000"/>
              </a:lnSpc>
              <a:buFont typeface="Arial" panose="020B0604020202020204" pitchFamily="34" charset="0"/>
              <a:buChar char="•"/>
            </a:pPr>
            <a:r>
              <a:rPr lang="es-MX" sz="2200" dirty="0">
                <a:effectLst>
                  <a:outerShdw blurRad="38100" dist="38100" dir="2700000" algn="tl">
                    <a:srgbClr val="000000">
                      <a:alpha val="43137"/>
                    </a:srgbClr>
                  </a:outerShdw>
                </a:effectLst>
              </a:rPr>
              <a:t>Habilidades Relacionadas con los sentimientos</a:t>
            </a:r>
          </a:p>
          <a:p>
            <a:pPr indent="-228600">
              <a:lnSpc>
                <a:spcPct val="90000"/>
              </a:lnSpc>
              <a:buFont typeface="Arial" panose="020B0604020202020204" pitchFamily="34" charset="0"/>
              <a:buChar char="•"/>
            </a:pPr>
            <a:endParaRPr lang="es-MX" sz="2200" dirty="0">
              <a:effectLst>
                <a:outerShdw blurRad="38100" dist="38100" dir="2700000" algn="tl">
                  <a:srgbClr val="000000">
                    <a:alpha val="43137"/>
                  </a:srgbClr>
                </a:outerShdw>
              </a:effectLst>
            </a:endParaRPr>
          </a:p>
          <a:p>
            <a:pPr indent="-228600">
              <a:lnSpc>
                <a:spcPct val="90000"/>
              </a:lnSpc>
              <a:buFont typeface="Arial" panose="020B0604020202020204" pitchFamily="34" charset="0"/>
              <a:buChar char="•"/>
            </a:pPr>
            <a:r>
              <a:rPr lang="es-MX" sz="2200" dirty="0">
                <a:effectLst>
                  <a:outerShdw blurRad="38100" dist="38100" dir="2700000" algn="tl">
                    <a:srgbClr val="000000">
                      <a:alpha val="43137"/>
                    </a:srgbClr>
                  </a:outerShdw>
                </a:effectLst>
              </a:rPr>
              <a:t>Habilidades Alternativas a la Agresión</a:t>
            </a:r>
          </a:p>
          <a:p>
            <a:pPr indent="-228600">
              <a:lnSpc>
                <a:spcPct val="90000"/>
              </a:lnSpc>
              <a:buFont typeface="Arial" panose="020B0604020202020204" pitchFamily="34" charset="0"/>
              <a:buChar char="•"/>
            </a:pPr>
            <a:endParaRPr lang="es-MX" sz="2200" dirty="0">
              <a:effectLst>
                <a:outerShdw blurRad="38100" dist="38100" dir="2700000" algn="tl">
                  <a:srgbClr val="000000">
                    <a:alpha val="43137"/>
                  </a:srgbClr>
                </a:outerShdw>
              </a:effectLst>
            </a:endParaRPr>
          </a:p>
          <a:p>
            <a:pPr indent="-228600">
              <a:lnSpc>
                <a:spcPct val="90000"/>
              </a:lnSpc>
              <a:buFont typeface="Arial" panose="020B0604020202020204" pitchFamily="34" charset="0"/>
              <a:buChar char="•"/>
            </a:pPr>
            <a:r>
              <a:rPr lang="es-MX" sz="2200" dirty="0">
                <a:effectLst>
                  <a:outerShdw blurRad="38100" dist="38100" dir="2700000" algn="tl">
                    <a:srgbClr val="000000">
                      <a:alpha val="43137"/>
                    </a:srgbClr>
                  </a:outerShdw>
                </a:effectLst>
              </a:rPr>
              <a:t>Habilidades para hacer frente al Estrés</a:t>
            </a:r>
          </a:p>
          <a:p>
            <a:pPr indent="-228600">
              <a:lnSpc>
                <a:spcPct val="90000"/>
              </a:lnSpc>
              <a:buFont typeface="Arial" panose="020B0604020202020204" pitchFamily="34" charset="0"/>
              <a:buChar char="•"/>
            </a:pPr>
            <a:endParaRPr lang="es-MX" sz="2200" dirty="0">
              <a:effectLst>
                <a:outerShdw blurRad="38100" dist="38100" dir="2700000" algn="tl">
                  <a:srgbClr val="000000">
                    <a:alpha val="43137"/>
                  </a:srgbClr>
                </a:outerShdw>
              </a:effectLst>
            </a:endParaRPr>
          </a:p>
          <a:p>
            <a:pPr indent="-228600">
              <a:lnSpc>
                <a:spcPct val="90000"/>
              </a:lnSpc>
              <a:buFont typeface="Arial" panose="020B0604020202020204" pitchFamily="34" charset="0"/>
              <a:buChar char="•"/>
            </a:pPr>
            <a:r>
              <a:rPr lang="es-MX" sz="2200" dirty="0">
                <a:effectLst>
                  <a:outerShdw blurRad="38100" dist="38100" dir="2700000" algn="tl">
                    <a:srgbClr val="000000">
                      <a:alpha val="43137"/>
                    </a:srgbClr>
                  </a:outerShdw>
                </a:effectLst>
              </a:rPr>
              <a:t>Habilidades de Planificación</a:t>
            </a:r>
            <a:endParaRPr lang="en-US" sz="2200" dirty="0"/>
          </a:p>
        </p:txBody>
      </p:sp>
      <p:pic>
        <p:nvPicPr>
          <p:cNvPr id="5" name="Imagen 4">
            <a:extLst>
              <a:ext uri="{FF2B5EF4-FFF2-40B4-BE49-F238E27FC236}">
                <a16:creationId xmlns:a16="http://schemas.microsoft.com/office/drawing/2014/main" id="{33256CF2-05A2-5DDA-ED26-E435B07C11D2}"/>
              </a:ext>
            </a:extLst>
          </p:cNvPr>
          <p:cNvPicPr>
            <a:picLocks noChangeAspect="1"/>
          </p:cNvPicPr>
          <p:nvPr/>
        </p:nvPicPr>
        <p:blipFill>
          <a:blip r:embed="rId3"/>
          <a:stretch>
            <a:fillRect/>
          </a:stretch>
        </p:blipFill>
        <p:spPr>
          <a:xfrm>
            <a:off x="8381136" y="2376762"/>
            <a:ext cx="3530309" cy="1756867"/>
          </a:xfrm>
          <a:prstGeom prst="rect">
            <a:avLst/>
          </a:prstGeom>
        </p:spPr>
      </p:pic>
      <p:pic>
        <p:nvPicPr>
          <p:cNvPr id="6" name="Imagen 5">
            <a:extLst>
              <a:ext uri="{FF2B5EF4-FFF2-40B4-BE49-F238E27FC236}">
                <a16:creationId xmlns:a16="http://schemas.microsoft.com/office/drawing/2014/main" id="{BE3B1F48-270E-EE83-8056-88E7265B86F8}"/>
              </a:ext>
            </a:extLst>
          </p:cNvPr>
          <p:cNvPicPr>
            <a:picLocks noChangeAspect="1"/>
          </p:cNvPicPr>
          <p:nvPr/>
        </p:nvPicPr>
        <p:blipFill>
          <a:blip r:embed="rId3"/>
          <a:stretch>
            <a:fillRect/>
          </a:stretch>
        </p:blipFill>
        <p:spPr>
          <a:xfrm>
            <a:off x="8381136" y="4424857"/>
            <a:ext cx="3530309" cy="1756867"/>
          </a:xfrm>
          <a:prstGeom prst="rect">
            <a:avLst/>
          </a:prstGeom>
        </p:spPr>
      </p:pic>
    </p:spTree>
    <p:extLst>
      <p:ext uri="{BB962C8B-B14F-4D97-AF65-F5344CB8AC3E}">
        <p14:creationId xmlns:p14="http://schemas.microsoft.com/office/powerpoint/2010/main" val="778796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92FAF7-0AD3-4B47-9111-D0E9CD79E2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D6A77139-BADB-4B2C-BD41-B67A4D37D75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55526" y="2227167"/>
            <a:ext cx="4336168" cy="4630834"/>
            <a:chOff x="7855526" y="2145638"/>
            <a:chExt cx="4336168" cy="4630834"/>
          </a:xfr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p:grpSpPr>
        <p:sp useBgFill="1">
          <p:nvSpPr>
            <p:cNvPr id="14" name="Freeform: Shape 13">
              <a:extLst>
                <a:ext uri="{FF2B5EF4-FFF2-40B4-BE49-F238E27FC236}">
                  <a16:creationId xmlns:a16="http://schemas.microsoft.com/office/drawing/2014/main" id="{DAC7B25D-E1A6-459A-B45A-1912B0CD95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75903" y="2463723"/>
              <a:ext cx="4315791" cy="4312749"/>
            </a:xfrm>
            <a:custGeom>
              <a:avLst/>
              <a:gdLst>
                <a:gd name="connsiteX0" fmla="*/ 2987009 w 4315791"/>
                <a:gd name="connsiteY0" fmla="*/ 0 h 4312749"/>
                <a:gd name="connsiteX1" fmla="*/ 4136908 w 4315791"/>
                <a:gd name="connsiteY1" fmla="*/ 333995 h 4312749"/>
                <a:gd name="connsiteX2" fmla="*/ 4315791 w 4315791"/>
                <a:gd name="connsiteY2" fmla="*/ 445229 h 4312749"/>
                <a:gd name="connsiteX3" fmla="*/ 4315791 w 4315791"/>
                <a:gd name="connsiteY3" fmla="*/ 1208150 h 4312749"/>
                <a:gd name="connsiteX4" fmla="*/ 4145996 w 4315791"/>
                <a:gd name="connsiteY4" fmla="*/ 1085198 h 4312749"/>
                <a:gd name="connsiteX5" fmla="*/ 3631470 w 4315791"/>
                <a:gd name="connsiteY5" fmla="*/ 767158 h 4312749"/>
                <a:gd name="connsiteX6" fmla="*/ 2987009 w 4315791"/>
                <a:gd name="connsiteY6" fmla="*/ 611504 h 4312749"/>
                <a:gd name="connsiteX7" fmla="*/ 1985110 w 4315791"/>
                <a:gd name="connsiteY7" fmla="*/ 855943 h 4312749"/>
                <a:gd name="connsiteX8" fmla="*/ 1223061 w 4315791"/>
                <a:gd name="connsiteY8" fmla="*/ 1585590 h 4312749"/>
                <a:gd name="connsiteX9" fmla="*/ 1023311 w 4315791"/>
                <a:gd name="connsiteY9" fmla="*/ 1849089 h 4312749"/>
                <a:gd name="connsiteX10" fmla="*/ 652067 w 4315791"/>
                <a:gd name="connsiteY10" fmla="*/ 2610233 h 4312749"/>
                <a:gd name="connsiteX11" fmla="*/ 876921 w 4315791"/>
                <a:gd name="connsiteY11" fmla="*/ 3447930 h 4312749"/>
                <a:gd name="connsiteX12" fmla="*/ 1504428 w 4315791"/>
                <a:gd name="connsiteY12" fmla="*/ 4177169 h 4312749"/>
                <a:gd name="connsiteX13" fmla="*/ 1689053 w 4315791"/>
                <a:gd name="connsiteY13" fmla="*/ 4312749 h 4312749"/>
                <a:gd name="connsiteX14" fmla="*/ 729636 w 4315791"/>
                <a:gd name="connsiteY14" fmla="*/ 4312749 h 4312749"/>
                <a:gd name="connsiteX15" fmla="*/ 638463 w 4315791"/>
                <a:gd name="connsiteY15" fmla="*/ 4216521 h 4312749"/>
                <a:gd name="connsiteX16" fmla="*/ 0 w 4315791"/>
                <a:gd name="connsiteY16" fmla="*/ 2610335 h 4312749"/>
                <a:gd name="connsiteX17" fmla="*/ 683474 w 4315791"/>
                <a:gd name="connsiteY17" fmla="*/ 1242376 h 4312749"/>
                <a:gd name="connsiteX18" fmla="*/ 2987009 w 4315791"/>
                <a:gd name="connsiteY18" fmla="*/ 0 h 4312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315791" h="4312749">
                  <a:moveTo>
                    <a:pt x="2987009" y="0"/>
                  </a:moveTo>
                  <a:cubicBezTo>
                    <a:pt x="3434423" y="0"/>
                    <a:pt x="3798884" y="137413"/>
                    <a:pt x="4136908" y="333995"/>
                  </a:cubicBezTo>
                  <a:lnTo>
                    <a:pt x="4315791" y="445229"/>
                  </a:lnTo>
                  <a:lnTo>
                    <a:pt x="4315791" y="1208150"/>
                  </a:lnTo>
                  <a:lnTo>
                    <a:pt x="4145996" y="1085198"/>
                  </a:lnTo>
                  <a:cubicBezTo>
                    <a:pt x="3968282" y="958859"/>
                    <a:pt x="3800518" y="848961"/>
                    <a:pt x="3631470" y="767158"/>
                  </a:cubicBezTo>
                  <a:cubicBezTo>
                    <a:pt x="3411941" y="660943"/>
                    <a:pt x="3207191" y="611504"/>
                    <a:pt x="2987009" y="611504"/>
                  </a:cubicBezTo>
                  <a:cubicBezTo>
                    <a:pt x="2599030" y="611504"/>
                    <a:pt x="2271258" y="691421"/>
                    <a:pt x="1985110" y="855943"/>
                  </a:cubicBezTo>
                  <a:cubicBezTo>
                    <a:pt x="1715153" y="1011087"/>
                    <a:pt x="1465955" y="1249819"/>
                    <a:pt x="1223061" y="1585590"/>
                  </a:cubicBezTo>
                  <a:cubicBezTo>
                    <a:pt x="1154375" y="1680490"/>
                    <a:pt x="1087756" y="1766217"/>
                    <a:pt x="1023311" y="1849089"/>
                  </a:cubicBezTo>
                  <a:cubicBezTo>
                    <a:pt x="765853" y="2180172"/>
                    <a:pt x="652067" y="2338069"/>
                    <a:pt x="652067" y="2610233"/>
                  </a:cubicBezTo>
                  <a:cubicBezTo>
                    <a:pt x="652067" y="2895038"/>
                    <a:pt x="727707" y="3176887"/>
                    <a:pt x="876921" y="3447930"/>
                  </a:cubicBezTo>
                  <a:cubicBezTo>
                    <a:pt x="1022224" y="3711838"/>
                    <a:pt x="1239145" y="3964023"/>
                    <a:pt x="1504428" y="4177169"/>
                  </a:cubicBezTo>
                  <a:lnTo>
                    <a:pt x="1689053" y="4312749"/>
                  </a:lnTo>
                  <a:lnTo>
                    <a:pt x="729636" y="4312749"/>
                  </a:lnTo>
                  <a:lnTo>
                    <a:pt x="638463" y="4216521"/>
                  </a:lnTo>
                  <a:cubicBezTo>
                    <a:pt x="243716" y="3758034"/>
                    <a:pt x="0" y="3205314"/>
                    <a:pt x="0" y="2610335"/>
                  </a:cubicBezTo>
                  <a:cubicBezTo>
                    <a:pt x="0" y="2015344"/>
                    <a:pt x="351790" y="1700877"/>
                    <a:pt x="683474" y="1242376"/>
                  </a:cubicBezTo>
                  <a:cubicBezTo>
                    <a:pt x="1236211" y="478174"/>
                    <a:pt x="1925445" y="0"/>
                    <a:pt x="2987009"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15" name="Freeform: Shape 14">
              <a:extLst>
                <a:ext uri="{FF2B5EF4-FFF2-40B4-BE49-F238E27FC236}">
                  <a16:creationId xmlns:a16="http://schemas.microsoft.com/office/drawing/2014/main" id="{920A7C7E-00F6-490C-A8E7-5167EA6A4B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75903" y="2463723"/>
              <a:ext cx="4315791" cy="4312749"/>
            </a:xfrm>
            <a:custGeom>
              <a:avLst/>
              <a:gdLst>
                <a:gd name="connsiteX0" fmla="*/ 2987009 w 4315791"/>
                <a:gd name="connsiteY0" fmla="*/ 0 h 4312749"/>
                <a:gd name="connsiteX1" fmla="*/ 4136908 w 4315791"/>
                <a:gd name="connsiteY1" fmla="*/ 333995 h 4312749"/>
                <a:gd name="connsiteX2" fmla="*/ 4315791 w 4315791"/>
                <a:gd name="connsiteY2" fmla="*/ 445229 h 4312749"/>
                <a:gd name="connsiteX3" fmla="*/ 4315791 w 4315791"/>
                <a:gd name="connsiteY3" fmla="*/ 1079495 h 4312749"/>
                <a:gd name="connsiteX4" fmla="*/ 4206793 w 4315791"/>
                <a:gd name="connsiteY4" fmla="*/ 1000737 h 4312749"/>
                <a:gd name="connsiteX5" fmla="*/ 2987119 w 4315791"/>
                <a:gd name="connsiteY5" fmla="*/ 509571 h 4312749"/>
                <a:gd name="connsiteX6" fmla="*/ 1133184 w 4315791"/>
                <a:gd name="connsiteY6" fmla="*/ 1528405 h 4312749"/>
                <a:gd name="connsiteX7" fmla="*/ 935607 w 4315791"/>
                <a:gd name="connsiteY7" fmla="*/ 1789050 h 4312749"/>
                <a:gd name="connsiteX8" fmla="*/ 543498 w 4315791"/>
                <a:gd name="connsiteY8" fmla="*/ 2610233 h 4312749"/>
                <a:gd name="connsiteX9" fmla="*/ 780416 w 4315791"/>
                <a:gd name="connsiteY9" fmla="*/ 3494616 h 4312749"/>
                <a:gd name="connsiteX10" fmla="*/ 1433786 w 4315791"/>
                <a:gd name="connsiteY10" fmla="*/ 4254537 h 4312749"/>
                <a:gd name="connsiteX11" fmla="*/ 1513041 w 4315791"/>
                <a:gd name="connsiteY11" fmla="*/ 4312749 h 4312749"/>
                <a:gd name="connsiteX12" fmla="*/ 729636 w 4315791"/>
                <a:gd name="connsiteY12" fmla="*/ 4312749 h 4312749"/>
                <a:gd name="connsiteX13" fmla="*/ 638463 w 4315791"/>
                <a:gd name="connsiteY13" fmla="*/ 4216521 h 4312749"/>
                <a:gd name="connsiteX14" fmla="*/ 0 w 4315791"/>
                <a:gd name="connsiteY14" fmla="*/ 2610335 h 4312749"/>
                <a:gd name="connsiteX15" fmla="*/ 683474 w 4315791"/>
                <a:gd name="connsiteY15" fmla="*/ 1242376 h 4312749"/>
                <a:gd name="connsiteX16" fmla="*/ 2987009 w 4315791"/>
                <a:gd name="connsiteY16" fmla="*/ 0 h 4312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15791" h="4312749">
                  <a:moveTo>
                    <a:pt x="2987009" y="0"/>
                  </a:moveTo>
                  <a:cubicBezTo>
                    <a:pt x="3434423" y="0"/>
                    <a:pt x="3798884" y="137413"/>
                    <a:pt x="4136908" y="333995"/>
                  </a:cubicBezTo>
                  <a:lnTo>
                    <a:pt x="4315791" y="445229"/>
                  </a:lnTo>
                  <a:lnTo>
                    <a:pt x="4315791" y="1079495"/>
                  </a:lnTo>
                  <a:lnTo>
                    <a:pt x="4206793" y="1000737"/>
                  </a:lnTo>
                  <a:cubicBezTo>
                    <a:pt x="3781561" y="699607"/>
                    <a:pt x="3436718" y="509571"/>
                    <a:pt x="2987119" y="509571"/>
                  </a:cubicBezTo>
                  <a:cubicBezTo>
                    <a:pt x="2204204" y="509571"/>
                    <a:pt x="1649730" y="814251"/>
                    <a:pt x="1133184" y="1528405"/>
                  </a:cubicBezTo>
                  <a:cubicBezTo>
                    <a:pt x="1065585" y="1621878"/>
                    <a:pt x="999510" y="1706892"/>
                    <a:pt x="935607" y="1789050"/>
                  </a:cubicBezTo>
                  <a:cubicBezTo>
                    <a:pt x="670760" y="2129716"/>
                    <a:pt x="543498" y="2306877"/>
                    <a:pt x="543498" y="2610233"/>
                  </a:cubicBezTo>
                  <a:cubicBezTo>
                    <a:pt x="543498" y="2911449"/>
                    <a:pt x="623267" y="3208997"/>
                    <a:pt x="780416" y="3494616"/>
                  </a:cubicBezTo>
                  <a:cubicBezTo>
                    <a:pt x="934194" y="3774018"/>
                    <a:pt x="1154050" y="4029772"/>
                    <a:pt x="1433786" y="4254537"/>
                  </a:cubicBezTo>
                  <a:lnTo>
                    <a:pt x="1513041" y="4312749"/>
                  </a:lnTo>
                  <a:lnTo>
                    <a:pt x="729636" y="4312749"/>
                  </a:lnTo>
                  <a:lnTo>
                    <a:pt x="638463" y="4216521"/>
                  </a:lnTo>
                  <a:cubicBezTo>
                    <a:pt x="243716" y="3758034"/>
                    <a:pt x="0" y="3205314"/>
                    <a:pt x="0" y="2610335"/>
                  </a:cubicBezTo>
                  <a:cubicBezTo>
                    <a:pt x="0" y="2015344"/>
                    <a:pt x="351790" y="1700877"/>
                    <a:pt x="683474" y="1242376"/>
                  </a:cubicBezTo>
                  <a:cubicBezTo>
                    <a:pt x="1236211" y="478174"/>
                    <a:pt x="1925445" y="0"/>
                    <a:pt x="2987009"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16" name="Freeform: Shape 15">
              <a:extLst>
                <a:ext uri="{FF2B5EF4-FFF2-40B4-BE49-F238E27FC236}">
                  <a16:creationId xmlns:a16="http://schemas.microsoft.com/office/drawing/2014/main" id="{2E166FC5-8F23-41C3-879A-BFF8D5B705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77037" y="2411531"/>
              <a:ext cx="4314657" cy="4364939"/>
            </a:xfrm>
            <a:custGeom>
              <a:avLst/>
              <a:gdLst>
                <a:gd name="connsiteX0" fmla="*/ 3028307 w 4314657"/>
                <a:gd name="connsiteY0" fmla="*/ 21 h 4364939"/>
                <a:gd name="connsiteX1" fmla="*/ 3066670 w 4314657"/>
                <a:gd name="connsiteY1" fmla="*/ 836 h 4364939"/>
                <a:gd name="connsiteX2" fmla="*/ 3220125 w 4314657"/>
                <a:gd name="connsiteY2" fmla="*/ 9909 h 4364939"/>
                <a:gd name="connsiteX3" fmla="*/ 3816113 w 4314657"/>
                <a:gd name="connsiteY3" fmla="*/ 150272 h 4364939"/>
                <a:gd name="connsiteX4" fmla="*/ 4089981 w 4314657"/>
                <a:gd name="connsiteY4" fmla="*/ 272287 h 4364939"/>
                <a:gd name="connsiteX5" fmla="*/ 4314657 w 4314657"/>
                <a:gd name="connsiteY5" fmla="*/ 398926 h 4364939"/>
                <a:gd name="connsiteX6" fmla="*/ 4314657 w 4314657"/>
                <a:gd name="connsiteY6" fmla="*/ 911199 h 4364939"/>
                <a:gd name="connsiteX7" fmla="*/ 4310597 w 4314657"/>
                <a:gd name="connsiteY7" fmla="*/ 908154 h 4364939"/>
                <a:gd name="connsiteX8" fmla="*/ 4203223 w 4314657"/>
                <a:gd name="connsiteY8" fmla="*/ 829562 h 4364939"/>
                <a:gd name="connsiteX9" fmla="*/ 4095850 w 4314657"/>
                <a:gd name="connsiteY9" fmla="*/ 753520 h 4364939"/>
                <a:gd name="connsiteX10" fmla="*/ 3652987 w 4314657"/>
                <a:gd name="connsiteY10" fmla="*/ 494811 h 4364939"/>
                <a:gd name="connsiteX11" fmla="*/ 3173610 w 4314657"/>
                <a:gd name="connsiteY11" fmla="*/ 347209 h 4364939"/>
                <a:gd name="connsiteX12" fmla="*/ 3047760 w 4314657"/>
                <a:gd name="connsiteY12" fmla="*/ 332632 h 4364939"/>
                <a:gd name="connsiteX13" fmla="*/ 3016027 w 4314657"/>
                <a:gd name="connsiteY13" fmla="*/ 330186 h 4364939"/>
                <a:gd name="connsiteX14" fmla="*/ 2984184 w 4314657"/>
                <a:gd name="connsiteY14" fmla="*/ 328658 h 4364939"/>
                <a:gd name="connsiteX15" fmla="*/ 2952233 w 4314657"/>
                <a:gd name="connsiteY15" fmla="*/ 327332 h 4364939"/>
                <a:gd name="connsiteX16" fmla="*/ 2919085 w 4314657"/>
                <a:gd name="connsiteY16" fmla="*/ 327026 h 4364939"/>
                <a:gd name="connsiteX17" fmla="*/ 2852901 w 4314657"/>
                <a:gd name="connsiteY17" fmla="*/ 326720 h 4364939"/>
                <a:gd name="connsiteX18" fmla="*/ 2786826 w 4314657"/>
                <a:gd name="connsiteY18" fmla="*/ 328148 h 4364939"/>
                <a:gd name="connsiteX19" fmla="*/ 2720965 w 4314657"/>
                <a:gd name="connsiteY19" fmla="*/ 331409 h 4364939"/>
                <a:gd name="connsiteX20" fmla="*/ 2655325 w 4314657"/>
                <a:gd name="connsiteY20" fmla="*/ 336098 h 4364939"/>
                <a:gd name="connsiteX21" fmla="*/ 2524803 w 4314657"/>
                <a:gd name="connsiteY21" fmla="*/ 350573 h 4364939"/>
                <a:gd name="connsiteX22" fmla="*/ 2460139 w 4314657"/>
                <a:gd name="connsiteY22" fmla="*/ 360664 h 4364939"/>
                <a:gd name="connsiteX23" fmla="*/ 2396019 w 4314657"/>
                <a:gd name="connsiteY23" fmla="*/ 372693 h 4364939"/>
                <a:gd name="connsiteX24" fmla="*/ 2145843 w 4314657"/>
                <a:gd name="connsiteY24" fmla="*/ 440989 h 4364939"/>
                <a:gd name="connsiteX25" fmla="*/ 1698635 w 4314657"/>
                <a:gd name="connsiteY25" fmla="*/ 682676 h 4364939"/>
                <a:gd name="connsiteX26" fmla="*/ 1498450 w 4314657"/>
                <a:gd name="connsiteY26" fmla="*/ 835474 h 4364939"/>
                <a:gd name="connsiteX27" fmla="*/ 1307285 w 4314657"/>
                <a:gd name="connsiteY27" fmla="*/ 1001220 h 4364939"/>
                <a:gd name="connsiteX28" fmla="*/ 947780 w 4314657"/>
                <a:gd name="connsiteY28" fmla="*/ 1369612 h 4364939"/>
                <a:gd name="connsiteX29" fmla="*/ 905939 w 4314657"/>
                <a:gd name="connsiteY29" fmla="*/ 1419458 h 4364939"/>
                <a:gd name="connsiteX30" fmla="*/ 863228 w 4314657"/>
                <a:gd name="connsiteY30" fmla="*/ 1471545 h 4364939"/>
                <a:gd name="connsiteX31" fmla="*/ 774330 w 4314657"/>
                <a:gd name="connsiteY31" fmla="*/ 1577659 h 4364939"/>
                <a:gd name="connsiteX32" fmla="*/ 595554 w 4314657"/>
                <a:gd name="connsiteY32" fmla="*/ 1780916 h 4364939"/>
                <a:gd name="connsiteX33" fmla="*/ 430365 w 4314657"/>
                <a:gd name="connsiteY33" fmla="*/ 1982644 h 4364939"/>
                <a:gd name="connsiteX34" fmla="*/ 358855 w 4314657"/>
                <a:gd name="connsiteY34" fmla="*/ 2087025 h 4364939"/>
                <a:gd name="connsiteX35" fmla="*/ 296583 w 4314657"/>
                <a:gd name="connsiteY35" fmla="*/ 2194872 h 4364939"/>
                <a:gd name="connsiteX36" fmla="*/ 207358 w 4314657"/>
                <a:gd name="connsiteY36" fmla="*/ 2423918 h 4364939"/>
                <a:gd name="connsiteX37" fmla="*/ 177146 w 4314657"/>
                <a:gd name="connsiteY37" fmla="*/ 2668765 h 4364939"/>
                <a:gd name="connsiteX38" fmla="*/ 248763 w 4314657"/>
                <a:gd name="connsiteY38" fmla="*/ 3168854 h 4364939"/>
                <a:gd name="connsiteX39" fmla="*/ 445688 w 4314657"/>
                <a:gd name="connsiteY39" fmla="*/ 3637956 h 4364939"/>
                <a:gd name="connsiteX40" fmla="*/ 735859 w 4314657"/>
                <a:gd name="connsiteY40" fmla="*/ 4062310 h 4364939"/>
                <a:gd name="connsiteX41" fmla="*/ 910884 w 4314657"/>
                <a:gd name="connsiteY41" fmla="*/ 4254366 h 4364939"/>
                <a:gd name="connsiteX42" fmla="*/ 1030507 w 4314657"/>
                <a:gd name="connsiteY42" fmla="*/ 4364939 h 4364939"/>
                <a:gd name="connsiteX43" fmla="*/ 676755 w 4314657"/>
                <a:gd name="connsiteY43" fmla="*/ 4364939 h 4364939"/>
                <a:gd name="connsiteX44" fmla="*/ 538105 w 4314657"/>
                <a:gd name="connsiteY44" fmla="*/ 4202315 h 4364939"/>
                <a:gd name="connsiteX45" fmla="*/ 241592 w 4314657"/>
                <a:gd name="connsiteY45" fmla="*/ 3731226 h 4364939"/>
                <a:gd name="connsiteX46" fmla="*/ 60317 w 4314657"/>
                <a:gd name="connsiteY46" fmla="*/ 3211362 h 4364939"/>
                <a:gd name="connsiteX47" fmla="*/ 0 w 4314657"/>
                <a:gd name="connsiteY47" fmla="*/ 2668765 h 4364939"/>
                <a:gd name="connsiteX48" fmla="*/ 21736 w 4314657"/>
                <a:gd name="connsiteY48" fmla="*/ 2390280 h 4364939"/>
                <a:gd name="connsiteX49" fmla="*/ 27605 w 4314657"/>
                <a:gd name="connsiteY49" fmla="*/ 2355521 h 4364939"/>
                <a:gd name="connsiteX50" fmla="*/ 34669 w 4314657"/>
                <a:gd name="connsiteY50" fmla="*/ 2320862 h 4364939"/>
                <a:gd name="connsiteX51" fmla="*/ 50753 w 4314657"/>
                <a:gd name="connsiteY51" fmla="*/ 2251750 h 4364939"/>
                <a:gd name="connsiteX52" fmla="*/ 93899 w 4314657"/>
                <a:gd name="connsiteY52" fmla="*/ 2116179 h 4364939"/>
                <a:gd name="connsiteX53" fmla="*/ 150194 w 4314657"/>
                <a:gd name="connsiteY53" fmla="*/ 1985498 h 4364939"/>
                <a:gd name="connsiteX54" fmla="*/ 216486 w 4314657"/>
                <a:gd name="connsiteY54" fmla="*/ 1860628 h 4364939"/>
                <a:gd name="connsiteX55" fmla="*/ 363527 w 4314657"/>
                <a:gd name="connsiteY55" fmla="*/ 1625058 h 4364939"/>
                <a:gd name="connsiteX56" fmla="*/ 514155 w 4314657"/>
                <a:gd name="connsiteY56" fmla="*/ 1402231 h 4364939"/>
                <a:gd name="connsiteX57" fmla="*/ 586861 w 4314657"/>
                <a:gd name="connsiteY57" fmla="*/ 1293160 h 4364939"/>
                <a:gd name="connsiteX58" fmla="*/ 623702 w 4314657"/>
                <a:gd name="connsiteY58" fmla="*/ 1236892 h 4364939"/>
                <a:gd name="connsiteX59" fmla="*/ 662283 w 4314657"/>
                <a:gd name="connsiteY59" fmla="*/ 1178892 h 4364939"/>
                <a:gd name="connsiteX60" fmla="*/ 827364 w 4314657"/>
                <a:gd name="connsiteY60" fmla="*/ 951170 h 4364939"/>
                <a:gd name="connsiteX61" fmla="*/ 1016355 w 4314657"/>
                <a:gd name="connsiteY61" fmla="*/ 736089 h 4364939"/>
                <a:gd name="connsiteX62" fmla="*/ 1482474 w 4314657"/>
                <a:gd name="connsiteY62" fmla="*/ 378707 h 4364939"/>
                <a:gd name="connsiteX63" fmla="*/ 2035644 w 4314657"/>
                <a:gd name="connsiteY63" fmla="*/ 149151 h 4364939"/>
                <a:gd name="connsiteX64" fmla="*/ 2324619 w 4314657"/>
                <a:gd name="connsiteY64" fmla="*/ 72802 h 4364939"/>
                <a:gd name="connsiteX65" fmla="*/ 2618809 w 4314657"/>
                <a:gd name="connsiteY65" fmla="*/ 24078 h 4364939"/>
                <a:gd name="connsiteX66" fmla="*/ 2914849 w 4314657"/>
                <a:gd name="connsiteY66" fmla="*/ 1957 h 4364939"/>
                <a:gd name="connsiteX67" fmla="*/ 2951907 w 4314657"/>
                <a:gd name="connsiteY67" fmla="*/ 633 h 4364939"/>
                <a:gd name="connsiteX68" fmla="*/ 2990052 w 4314657"/>
                <a:gd name="connsiteY68" fmla="*/ 224 h 4364939"/>
                <a:gd name="connsiteX69" fmla="*/ 3028307 w 4314657"/>
                <a:gd name="connsiteY69" fmla="*/ 21 h 4364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4314657" h="4364939">
                  <a:moveTo>
                    <a:pt x="3028307" y="21"/>
                  </a:moveTo>
                  <a:lnTo>
                    <a:pt x="3066670" y="836"/>
                  </a:lnTo>
                  <a:cubicBezTo>
                    <a:pt x="3117749" y="1856"/>
                    <a:pt x="3168937" y="5320"/>
                    <a:pt x="3220125" y="9909"/>
                  </a:cubicBezTo>
                  <a:cubicBezTo>
                    <a:pt x="3424763" y="29073"/>
                    <a:pt x="3627448" y="77898"/>
                    <a:pt x="3816113" y="150272"/>
                  </a:cubicBezTo>
                  <a:cubicBezTo>
                    <a:pt x="3910880" y="185950"/>
                    <a:pt x="4001951" y="227538"/>
                    <a:pt x="4089981" y="272287"/>
                  </a:cubicBezTo>
                  <a:lnTo>
                    <a:pt x="4314657" y="398926"/>
                  </a:lnTo>
                  <a:lnTo>
                    <a:pt x="4314657" y="911199"/>
                  </a:lnTo>
                  <a:lnTo>
                    <a:pt x="4310597" y="908154"/>
                  </a:lnTo>
                  <a:cubicBezTo>
                    <a:pt x="4274842" y="881549"/>
                    <a:pt x="4239087" y="855352"/>
                    <a:pt x="4203223" y="829562"/>
                  </a:cubicBezTo>
                  <a:cubicBezTo>
                    <a:pt x="4167576" y="803773"/>
                    <a:pt x="4131821" y="778086"/>
                    <a:pt x="4095850" y="753520"/>
                  </a:cubicBezTo>
                  <a:cubicBezTo>
                    <a:pt x="3951852" y="654949"/>
                    <a:pt x="3806115" y="565043"/>
                    <a:pt x="3652987" y="494811"/>
                  </a:cubicBezTo>
                  <a:cubicBezTo>
                    <a:pt x="3500404" y="423761"/>
                    <a:pt x="3340213" y="373101"/>
                    <a:pt x="3173610" y="347209"/>
                  </a:cubicBezTo>
                  <a:cubicBezTo>
                    <a:pt x="3131987" y="341093"/>
                    <a:pt x="3090036" y="335792"/>
                    <a:pt x="3047760" y="332632"/>
                  </a:cubicBezTo>
                  <a:lnTo>
                    <a:pt x="3016027" y="330186"/>
                  </a:lnTo>
                  <a:cubicBezTo>
                    <a:pt x="3005485" y="329472"/>
                    <a:pt x="2994834" y="329168"/>
                    <a:pt x="2984184" y="328658"/>
                  </a:cubicBezTo>
                  <a:cubicBezTo>
                    <a:pt x="2973533" y="328249"/>
                    <a:pt x="2962992" y="327638"/>
                    <a:pt x="2952233" y="327332"/>
                  </a:cubicBezTo>
                  <a:lnTo>
                    <a:pt x="2919085" y="327026"/>
                  </a:lnTo>
                  <a:cubicBezTo>
                    <a:pt x="2897025" y="326925"/>
                    <a:pt x="2874854" y="326212"/>
                    <a:pt x="2852901" y="326720"/>
                  </a:cubicBezTo>
                  <a:lnTo>
                    <a:pt x="2786826" y="328148"/>
                  </a:lnTo>
                  <a:cubicBezTo>
                    <a:pt x="2764763" y="328759"/>
                    <a:pt x="2742919" y="330391"/>
                    <a:pt x="2720965" y="331409"/>
                  </a:cubicBezTo>
                  <a:cubicBezTo>
                    <a:pt x="2699013" y="332326"/>
                    <a:pt x="2677170" y="334162"/>
                    <a:pt x="2655325" y="336098"/>
                  </a:cubicBezTo>
                  <a:cubicBezTo>
                    <a:pt x="2611528" y="339463"/>
                    <a:pt x="2568165" y="345170"/>
                    <a:pt x="2524803" y="350573"/>
                  </a:cubicBezTo>
                  <a:lnTo>
                    <a:pt x="2460139" y="360664"/>
                  </a:lnTo>
                  <a:cubicBezTo>
                    <a:pt x="2438622" y="364130"/>
                    <a:pt x="2417430" y="368717"/>
                    <a:pt x="2396019" y="372693"/>
                  </a:cubicBezTo>
                  <a:cubicBezTo>
                    <a:pt x="2310709" y="389513"/>
                    <a:pt x="2226809" y="411836"/>
                    <a:pt x="2145843" y="440989"/>
                  </a:cubicBezTo>
                  <a:cubicBezTo>
                    <a:pt x="1983479" y="499295"/>
                    <a:pt x="1835678" y="585838"/>
                    <a:pt x="1698635" y="682676"/>
                  </a:cubicBezTo>
                  <a:cubicBezTo>
                    <a:pt x="1629841" y="730992"/>
                    <a:pt x="1563549" y="782367"/>
                    <a:pt x="1498450" y="835474"/>
                  </a:cubicBezTo>
                  <a:cubicBezTo>
                    <a:pt x="1433352" y="888583"/>
                    <a:pt x="1369775" y="943932"/>
                    <a:pt x="1307285" y="1001220"/>
                  </a:cubicBezTo>
                  <a:cubicBezTo>
                    <a:pt x="1182958" y="1116304"/>
                    <a:pt x="1060588" y="1237708"/>
                    <a:pt x="947780" y="1369612"/>
                  </a:cubicBezTo>
                  <a:cubicBezTo>
                    <a:pt x="933325" y="1385818"/>
                    <a:pt x="919958" y="1402841"/>
                    <a:pt x="905939" y="1419458"/>
                  </a:cubicBezTo>
                  <a:lnTo>
                    <a:pt x="863228" y="1471545"/>
                  </a:lnTo>
                  <a:cubicBezTo>
                    <a:pt x="833776" y="1507529"/>
                    <a:pt x="804215" y="1543001"/>
                    <a:pt x="774330" y="1577659"/>
                  </a:cubicBezTo>
                  <a:cubicBezTo>
                    <a:pt x="714665" y="1647178"/>
                    <a:pt x="653806" y="1714046"/>
                    <a:pt x="595554" y="1780916"/>
                  </a:cubicBezTo>
                  <a:cubicBezTo>
                    <a:pt x="537303" y="1847683"/>
                    <a:pt x="481009" y="1914144"/>
                    <a:pt x="430365" y="1982644"/>
                  </a:cubicBezTo>
                  <a:cubicBezTo>
                    <a:pt x="405369" y="2016995"/>
                    <a:pt x="381351" y="2051756"/>
                    <a:pt x="358855" y="2087025"/>
                  </a:cubicBezTo>
                  <a:cubicBezTo>
                    <a:pt x="336685" y="2122396"/>
                    <a:pt x="315601" y="2158277"/>
                    <a:pt x="296583" y="2194872"/>
                  </a:cubicBezTo>
                  <a:cubicBezTo>
                    <a:pt x="258980" y="2268161"/>
                    <a:pt x="227572" y="2344307"/>
                    <a:pt x="207358" y="2423918"/>
                  </a:cubicBezTo>
                  <a:cubicBezTo>
                    <a:pt x="186817" y="2503426"/>
                    <a:pt x="178124" y="2585790"/>
                    <a:pt x="177146" y="2668765"/>
                  </a:cubicBezTo>
                  <a:cubicBezTo>
                    <a:pt x="177037" y="2837670"/>
                    <a:pt x="201490" y="3006472"/>
                    <a:pt x="248763" y="3168854"/>
                  </a:cubicBezTo>
                  <a:cubicBezTo>
                    <a:pt x="295931" y="3331644"/>
                    <a:pt x="363962" y="3488316"/>
                    <a:pt x="445688" y="3637956"/>
                  </a:cubicBezTo>
                  <a:cubicBezTo>
                    <a:pt x="527413" y="3787697"/>
                    <a:pt x="625115" y="3929794"/>
                    <a:pt x="735859" y="4062310"/>
                  </a:cubicBezTo>
                  <a:cubicBezTo>
                    <a:pt x="791121" y="4128668"/>
                    <a:pt x="849589" y="4192733"/>
                    <a:pt x="910884" y="4254366"/>
                  </a:cubicBezTo>
                  <a:lnTo>
                    <a:pt x="1030507" y="4364939"/>
                  </a:lnTo>
                  <a:lnTo>
                    <a:pt x="676755" y="4364939"/>
                  </a:lnTo>
                  <a:lnTo>
                    <a:pt x="538105" y="4202315"/>
                  </a:lnTo>
                  <a:cubicBezTo>
                    <a:pt x="423518" y="4054791"/>
                    <a:pt x="323372" y="3897379"/>
                    <a:pt x="241592" y="3731226"/>
                  </a:cubicBezTo>
                  <a:cubicBezTo>
                    <a:pt x="160193" y="3565073"/>
                    <a:pt x="99768" y="3389950"/>
                    <a:pt x="60317" y="3211362"/>
                  </a:cubicBezTo>
                  <a:cubicBezTo>
                    <a:pt x="20759" y="3032669"/>
                    <a:pt x="435" y="2850716"/>
                    <a:pt x="0" y="2668765"/>
                  </a:cubicBezTo>
                  <a:cubicBezTo>
                    <a:pt x="0" y="2576309"/>
                    <a:pt x="6413" y="2483039"/>
                    <a:pt x="21736" y="2390280"/>
                  </a:cubicBezTo>
                  <a:lnTo>
                    <a:pt x="27605" y="2355521"/>
                  </a:lnTo>
                  <a:lnTo>
                    <a:pt x="34669" y="2320862"/>
                  </a:lnTo>
                  <a:cubicBezTo>
                    <a:pt x="39343" y="2297723"/>
                    <a:pt x="45102" y="2274686"/>
                    <a:pt x="50753" y="2251750"/>
                  </a:cubicBezTo>
                  <a:cubicBezTo>
                    <a:pt x="62708" y="2205881"/>
                    <a:pt x="77379" y="2160723"/>
                    <a:pt x="93899" y="2116179"/>
                  </a:cubicBezTo>
                  <a:cubicBezTo>
                    <a:pt x="110744" y="2071734"/>
                    <a:pt x="129762" y="2028209"/>
                    <a:pt x="150194" y="1985498"/>
                  </a:cubicBezTo>
                  <a:cubicBezTo>
                    <a:pt x="170734" y="1942890"/>
                    <a:pt x="193229" y="1901402"/>
                    <a:pt x="216486" y="1860628"/>
                  </a:cubicBezTo>
                  <a:cubicBezTo>
                    <a:pt x="263109" y="1779183"/>
                    <a:pt x="312993" y="1701000"/>
                    <a:pt x="363527" y="1625058"/>
                  </a:cubicBezTo>
                  <a:lnTo>
                    <a:pt x="514155" y="1402231"/>
                  </a:lnTo>
                  <a:cubicBezTo>
                    <a:pt x="538825" y="1365636"/>
                    <a:pt x="563277" y="1329551"/>
                    <a:pt x="586861" y="1293160"/>
                  </a:cubicBezTo>
                  <a:lnTo>
                    <a:pt x="623702" y="1236892"/>
                  </a:lnTo>
                  <a:cubicBezTo>
                    <a:pt x="636526" y="1217525"/>
                    <a:pt x="649025" y="1198055"/>
                    <a:pt x="662283" y="1178892"/>
                  </a:cubicBezTo>
                  <a:cubicBezTo>
                    <a:pt x="713905" y="1101523"/>
                    <a:pt x="769222" y="1025786"/>
                    <a:pt x="827364" y="951170"/>
                  </a:cubicBezTo>
                  <a:cubicBezTo>
                    <a:pt x="885834" y="876861"/>
                    <a:pt x="947997" y="804283"/>
                    <a:pt x="1016355" y="736089"/>
                  </a:cubicBezTo>
                  <a:cubicBezTo>
                    <a:pt x="1152311" y="599497"/>
                    <a:pt x="1308047" y="476054"/>
                    <a:pt x="1482474" y="378707"/>
                  </a:cubicBezTo>
                  <a:cubicBezTo>
                    <a:pt x="1656793" y="281156"/>
                    <a:pt x="1845132" y="207966"/>
                    <a:pt x="2035644" y="149151"/>
                  </a:cubicBezTo>
                  <a:cubicBezTo>
                    <a:pt x="2131063" y="119997"/>
                    <a:pt x="2227460" y="94412"/>
                    <a:pt x="2324619" y="72802"/>
                  </a:cubicBezTo>
                  <a:cubicBezTo>
                    <a:pt x="2421885" y="51396"/>
                    <a:pt x="2520239" y="35291"/>
                    <a:pt x="2618809" y="24078"/>
                  </a:cubicBezTo>
                  <a:cubicBezTo>
                    <a:pt x="2717272" y="12252"/>
                    <a:pt x="2816168" y="4914"/>
                    <a:pt x="2914849" y="1957"/>
                  </a:cubicBezTo>
                  <a:lnTo>
                    <a:pt x="2951907" y="633"/>
                  </a:lnTo>
                  <a:lnTo>
                    <a:pt x="2990052" y="224"/>
                  </a:lnTo>
                  <a:cubicBezTo>
                    <a:pt x="3002768" y="224"/>
                    <a:pt x="3015592" y="-81"/>
                    <a:pt x="3028307" y="2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17" name="Freeform: Shape 16">
              <a:extLst>
                <a:ext uri="{FF2B5EF4-FFF2-40B4-BE49-F238E27FC236}">
                  <a16:creationId xmlns:a16="http://schemas.microsoft.com/office/drawing/2014/main" id="{5C727C6A-DB0B-482E-B0E4-4F035FC023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55526" y="2145638"/>
              <a:ext cx="4336168" cy="4630833"/>
            </a:xfrm>
            <a:custGeom>
              <a:avLst/>
              <a:gdLst>
                <a:gd name="connsiteX0" fmla="*/ 3053738 w 4336168"/>
                <a:gd name="connsiteY0" fmla="*/ 111 h 4630833"/>
                <a:gd name="connsiteX1" fmla="*/ 3093948 w 4336168"/>
                <a:gd name="connsiteY1" fmla="*/ 316 h 4630833"/>
                <a:gd name="connsiteX2" fmla="*/ 3134268 w 4336168"/>
                <a:gd name="connsiteY2" fmla="*/ 1743 h 4630833"/>
                <a:gd name="connsiteX3" fmla="*/ 3295438 w 4336168"/>
                <a:gd name="connsiteY3" fmla="*/ 13058 h 4630833"/>
                <a:gd name="connsiteX4" fmla="*/ 3918813 w 4336168"/>
                <a:gd name="connsiteY4" fmla="*/ 169935 h 4630833"/>
                <a:gd name="connsiteX5" fmla="*/ 4203331 w 4336168"/>
                <a:gd name="connsiteY5" fmla="*/ 305405 h 4630833"/>
                <a:gd name="connsiteX6" fmla="*/ 4336168 w 4336168"/>
                <a:gd name="connsiteY6" fmla="*/ 386579 h 4630833"/>
                <a:gd name="connsiteX7" fmla="*/ 4336168 w 4336168"/>
                <a:gd name="connsiteY7" fmla="*/ 772673 h 4630833"/>
                <a:gd name="connsiteX8" fmla="*/ 4270820 w 4336168"/>
                <a:gd name="connsiteY8" fmla="*/ 728127 h 4630833"/>
                <a:gd name="connsiteX9" fmla="*/ 4030208 w 4336168"/>
                <a:gd name="connsiteY9" fmla="*/ 587253 h 4630833"/>
                <a:gd name="connsiteX10" fmla="*/ 3781010 w 4336168"/>
                <a:gd name="connsiteY10" fmla="*/ 471455 h 4630833"/>
                <a:gd name="connsiteX11" fmla="*/ 3254466 w 4336168"/>
                <a:gd name="connsiteY11" fmla="*/ 338024 h 4630833"/>
                <a:gd name="connsiteX12" fmla="*/ 3117966 w 4336168"/>
                <a:gd name="connsiteY12" fmla="*/ 326812 h 4630833"/>
                <a:gd name="connsiteX13" fmla="*/ 3083625 w 4336168"/>
                <a:gd name="connsiteY13" fmla="*/ 325179 h 4630833"/>
                <a:gd name="connsiteX14" fmla="*/ 3049173 w 4336168"/>
                <a:gd name="connsiteY14" fmla="*/ 324366 h 4630833"/>
                <a:gd name="connsiteX15" fmla="*/ 2978858 w 4336168"/>
                <a:gd name="connsiteY15" fmla="*/ 323855 h 4630833"/>
                <a:gd name="connsiteX16" fmla="*/ 2695862 w 4336168"/>
                <a:gd name="connsiteY16" fmla="*/ 335373 h 4630833"/>
                <a:gd name="connsiteX17" fmla="*/ 2417972 w 4336168"/>
                <a:gd name="connsiteY17" fmla="*/ 372070 h 4630833"/>
                <a:gd name="connsiteX18" fmla="*/ 2148451 w 4336168"/>
                <a:gd name="connsiteY18" fmla="*/ 437613 h 4630833"/>
                <a:gd name="connsiteX19" fmla="*/ 1889690 w 4336168"/>
                <a:gd name="connsiteY19" fmla="*/ 532515 h 4630833"/>
                <a:gd name="connsiteX20" fmla="*/ 1644512 w 4336168"/>
                <a:gd name="connsiteY20" fmla="*/ 658098 h 4630833"/>
                <a:gd name="connsiteX21" fmla="*/ 1200999 w 4336168"/>
                <a:gd name="connsiteY21" fmla="*/ 992137 h 4630833"/>
                <a:gd name="connsiteX22" fmla="*/ 1003531 w 4336168"/>
                <a:gd name="connsiteY22" fmla="*/ 1192234 h 4630833"/>
                <a:gd name="connsiteX23" fmla="*/ 910394 w 4336168"/>
                <a:gd name="connsiteY23" fmla="*/ 1298347 h 4630833"/>
                <a:gd name="connsiteX24" fmla="*/ 821278 w 4336168"/>
                <a:gd name="connsiteY24" fmla="*/ 1408233 h 4630833"/>
                <a:gd name="connsiteX25" fmla="*/ 732162 w 4336168"/>
                <a:gd name="connsiteY25" fmla="*/ 1521993 h 4630833"/>
                <a:gd name="connsiteX26" fmla="*/ 640548 w 4336168"/>
                <a:gd name="connsiteY26" fmla="*/ 1634323 h 4630833"/>
                <a:gd name="connsiteX27" fmla="*/ 457317 w 4336168"/>
                <a:gd name="connsiteY27" fmla="*/ 1855930 h 4630833"/>
                <a:gd name="connsiteX28" fmla="*/ 369288 w 4336168"/>
                <a:gd name="connsiteY28" fmla="*/ 1967955 h 4630833"/>
                <a:gd name="connsiteX29" fmla="*/ 287128 w 4336168"/>
                <a:gd name="connsiteY29" fmla="*/ 2083243 h 4630833"/>
                <a:gd name="connsiteX30" fmla="*/ 212683 w 4336168"/>
                <a:gd name="connsiteY30" fmla="*/ 2202607 h 4630833"/>
                <a:gd name="connsiteX31" fmla="*/ 179101 w 4336168"/>
                <a:gd name="connsiteY31" fmla="*/ 2264177 h 4630833"/>
                <a:gd name="connsiteX32" fmla="*/ 148890 w 4336168"/>
                <a:gd name="connsiteY32" fmla="*/ 2327172 h 4630833"/>
                <a:gd name="connsiteX33" fmla="*/ 61295 w 4336168"/>
                <a:gd name="connsiteY33" fmla="*/ 2590672 h 4630833"/>
                <a:gd name="connsiteX34" fmla="*/ 32604 w 4336168"/>
                <a:gd name="connsiteY34" fmla="*/ 2866202 h 4630833"/>
                <a:gd name="connsiteX35" fmla="*/ 100853 w 4336168"/>
                <a:gd name="connsiteY35" fmla="*/ 3418074 h 4630833"/>
                <a:gd name="connsiteX36" fmla="*/ 184971 w 4336168"/>
                <a:gd name="connsiteY36" fmla="*/ 3684428 h 4630833"/>
                <a:gd name="connsiteX37" fmla="*/ 210836 w 4336168"/>
                <a:gd name="connsiteY37" fmla="*/ 3749462 h 4630833"/>
                <a:gd name="connsiteX38" fmla="*/ 238440 w 4336168"/>
                <a:gd name="connsiteY38" fmla="*/ 3813783 h 4630833"/>
                <a:gd name="connsiteX39" fmla="*/ 252894 w 4336168"/>
                <a:gd name="connsiteY39" fmla="*/ 3845688 h 4630833"/>
                <a:gd name="connsiteX40" fmla="*/ 268109 w 4336168"/>
                <a:gd name="connsiteY40" fmla="*/ 3877287 h 4630833"/>
                <a:gd name="connsiteX41" fmla="*/ 299409 w 4336168"/>
                <a:gd name="connsiteY41" fmla="*/ 3939978 h 4630833"/>
                <a:gd name="connsiteX42" fmla="*/ 440689 w 4336168"/>
                <a:gd name="connsiteY42" fmla="*/ 4182378 h 4630833"/>
                <a:gd name="connsiteX43" fmla="*/ 606640 w 4336168"/>
                <a:gd name="connsiteY43" fmla="*/ 4409488 h 4630833"/>
                <a:gd name="connsiteX44" fmla="*/ 792425 w 4336168"/>
                <a:gd name="connsiteY44" fmla="*/ 4621205 h 4630833"/>
                <a:gd name="connsiteX45" fmla="*/ 802442 w 4336168"/>
                <a:gd name="connsiteY45" fmla="*/ 4630833 h 4630833"/>
                <a:gd name="connsiteX46" fmla="*/ 592561 w 4336168"/>
                <a:gd name="connsiteY46" fmla="*/ 4630833 h 4630833"/>
                <a:gd name="connsiteX47" fmla="*/ 489377 w 4336168"/>
                <a:gd name="connsiteY47" fmla="*/ 4483185 h 4630833"/>
                <a:gd name="connsiteX48" fmla="*/ 344944 w 4336168"/>
                <a:gd name="connsiteY48" fmla="*/ 4231611 h 4630833"/>
                <a:gd name="connsiteX49" fmla="*/ 224311 w 4336168"/>
                <a:gd name="connsiteY49" fmla="*/ 3970456 h 4630833"/>
                <a:gd name="connsiteX50" fmla="*/ 0 w 4336168"/>
                <a:gd name="connsiteY50" fmla="*/ 2866202 h 4630833"/>
                <a:gd name="connsiteX51" fmla="*/ 25105 w 4336168"/>
                <a:gd name="connsiteY51" fmla="*/ 2584351 h 4630833"/>
                <a:gd name="connsiteX52" fmla="*/ 105200 w 4336168"/>
                <a:gd name="connsiteY52" fmla="*/ 2310863 h 4630833"/>
                <a:gd name="connsiteX53" fmla="*/ 232245 w 4336168"/>
                <a:gd name="connsiteY53" fmla="*/ 2053172 h 4630833"/>
                <a:gd name="connsiteX54" fmla="*/ 307667 w 4336168"/>
                <a:gd name="connsiteY54" fmla="*/ 1930341 h 4630833"/>
                <a:gd name="connsiteX55" fmla="*/ 386893 w 4336168"/>
                <a:gd name="connsiteY55" fmla="*/ 1810161 h 4630833"/>
                <a:gd name="connsiteX56" fmla="*/ 548823 w 4336168"/>
                <a:gd name="connsiteY56" fmla="*/ 1573876 h 4630833"/>
                <a:gd name="connsiteX57" fmla="*/ 626419 w 4336168"/>
                <a:gd name="connsiteY57" fmla="*/ 1455224 h 4630833"/>
                <a:gd name="connsiteX58" fmla="*/ 701081 w 4336168"/>
                <a:gd name="connsiteY58" fmla="*/ 1334534 h 4630833"/>
                <a:gd name="connsiteX59" fmla="*/ 861162 w 4336168"/>
                <a:gd name="connsiteY59" fmla="*/ 1091320 h 4630833"/>
                <a:gd name="connsiteX60" fmla="*/ 1042329 w 4336168"/>
                <a:gd name="connsiteY60" fmla="*/ 858093 h 4630833"/>
                <a:gd name="connsiteX61" fmla="*/ 1487799 w 4336168"/>
                <a:gd name="connsiteY61" fmla="*/ 446686 h 4630833"/>
                <a:gd name="connsiteX62" fmla="*/ 1754060 w 4336168"/>
                <a:gd name="connsiteY62" fmla="*/ 283388 h 4630833"/>
                <a:gd name="connsiteX63" fmla="*/ 2044121 w 4336168"/>
                <a:gd name="connsiteY63" fmla="*/ 157906 h 4630833"/>
                <a:gd name="connsiteX64" fmla="*/ 2349287 w 4336168"/>
                <a:gd name="connsiteY64" fmla="*/ 71364 h 4630833"/>
                <a:gd name="connsiteX65" fmla="*/ 2661411 w 4336168"/>
                <a:gd name="connsiteY65" fmla="*/ 21213 h 4630833"/>
                <a:gd name="connsiteX66" fmla="*/ 2818124 w 4336168"/>
                <a:gd name="connsiteY66" fmla="*/ 7146 h 4630833"/>
                <a:gd name="connsiteX67" fmla="*/ 2974728 w 4336168"/>
                <a:gd name="connsiteY67" fmla="*/ 1029 h 4630833"/>
                <a:gd name="connsiteX68" fmla="*/ 3053738 w 4336168"/>
                <a:gd name="connsiteY68" fmla="*/ 111 h 4630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336168" h="4630833">
                  <a:moveTo>
                    <a:pt x="3053738" y="111"/>
                  </a:moveTo>
                  <a:lnTo>
                    <a:pt x="3093948" y="316"/>
                  </a:lnTo>
                  <a:lnTo>
                    <a:pt x="3134268" y="1743"/>
                  </a:lnTo>
                  <a:cubicBezTo>
                    <a:pt x="3187955" y="3475"/>
                    <a:pt x="3241749" y="7756"/>
                    <a:pt x="3295438" y="13058"/>
                  </a:cubicBezTo>
                  <a:cubicBezTo>
                    <a:pt x="3510076" y="35585"/>
                    <a:pt x="3722324" y="89406"/>
                    <a:pt x="3918813" y="169935"/>
                  </a:cubicBezTo>
                  <a:cubicBezTo>
                    <a:pt x="4017384" y="209689"/>
                    <a:pt x="4111933" y="255763"/>
                    <a:pt x="4203331" y="305405"/>
                  </a:cubicBezTo>
                  <a:lnTo>
                    <a:pt x="4336168" y="386579"/>
                  </a:lnTo>
                  <a:lnTo>
                    <a:pt x="4336168" y="772673"/>
                  </a:lnTo>
                  <a:lnTo>
                    <a:pt x="4270820" y="728127"/>
                  </a:lnTo>
                  <a:cubicBezTo>
                    <a:pt x="4191920" y="677771"/>
                    <a:pt x="4111825" y="630168"/>
                    <a:pt x="4030208" y="587253"/>
                  </a:cubicBezTo>
                  <a:cubicBezTo>
                    <a:pt x="3948699" y="544136"/>
                    <a:pt x="3865886" y="504687"/>
                    <a:pt x="3781010" y="471455"/>
                  </a:cubicBezTo>
                  <a:cubicBezTo>
                    <a:pt x="3611688" y="404384"/>
                    <a:pt x="3435522" y="358818"/>
                    <a:pt x="3254466" y="338024"/>
                  </a:cubicBezTo>
                  <a:cubicBezTo>
                    <a:pt x="3209255" y="333029"/>
                    <a:pt x="3163720" y="328748"/>
                    <a:pt x="3117966" y="326812"/>
                  </a:cubicBezTo>
                  <a:lnTo>
                    <a:pt x="3083625" y="325179"/>
                  </a:lnTo>
                  <a:lnTo>
                    <a:pt x="3049173" y="324366"/>
                  </a:lnTo>
                  <a:cubicBezTo>
                    <a:pt x="3026568" y="323447"/>
                    <a:pt x="3002550" y="323855"/>
                    <a:pt x="2978858" y="323855"/>
                  </a:cubicBezTo>
                  <a:cubicBezTo>
                    <a:pt x="2883983" y="323956"/>
                    <a:pt x="2789434" y="327423"/>
                    <a:pt x="2695862" y="335373"/>
                  </a:cubicBezTo>
                  <a:cubicBezTo>
                    <a:pt x="2602290" y="343223"/>
                    <a:pt x="2509371" y="354945"/>
                    <a:pt x="2417972" y="372070"/>
                  </a:cubicBezTo>
                  <a:cubicBezTo>
                    <a:pt x="2326683" y="389500"/>
                    <a:pt x="2236697" y="411009"/>
                    <a:pt x="2148451" y="437613"/>
                  </a:cubicBezTo>
                  <a:cubicBezTo>
                    <a:pt x="2060204" y="464116"/>
                    <a:pt x="1973588" y="495411"/>
                    <a:pt x="1889690" y="532515"/>
                  </a:cubicBezTo>
                  <a:cubicBezTo>
                    <a:pt x="1805247" y="568599"/>
                    <a:pt x="1723848" y="611411"/>
                    <a:pt x="1644512" y="658098"/>
                  </a:cubicBezTo>
                  <a:cubicBezTo>
                    <a:pt x="1486169" y="751979"/>
                    <a:pt x="1338149" y="865229"/>
                    <a:pt x="1200999" y="992137"/>
                  </a:cubicBezTo>
                  <a:cubicBezTo>
                    <a:pt x="1132531" y="1055744"/>
                    <a:pt x="1066782" y="1122715"/>
                    <a:pt x="1003531" y="1192234"/>
                  </a:cubicBezTo>
                  <a:cubicBezTo>
                    <a:pt x="971688" y="1226790"/>
                    <a:pt x="941150" y="1262568"/>
                    <a:pt x="910394" y="1298347"/>
                  </a:cubicBezTo>
                  <a:cubicBezTo>
                    <a:pt x="880507" y="1334738"/>
                    <a:pt x="850187" y="1370925"/>
                    <a:pt x="821278" y="1408233"/>
                  </a:cubicBezTo>
                  <a:cubicBezTo>
                    <a:pt x="792152" y="1444624"/>
                    <a:pt x="762266" y="1484480"/>
                    <a:pt x="732162" y="1521993"/>
                  </a:cubicBezTo>
                  <a:cubicBezTo>
                    <a:pt x="701950" y="1559810"/>
                    <a:pt x="671302" y="1597219"/>
                    <a:pt x="640548" y="1634323"/>
                  </a:cubicBezTo>
                  <a:cubicBezTo>
                    <a:pt x="579362" y="1708838"/>
                    <a:pt x="516980" y="1781618"/>
                    <a:pt x="457317" y="1855930"/>
                  </a:cubicBezTo>
                  <a:cubicBezTo>
                    <a:pt x="427540" y="1893033"/>
                    <a:pt x="397870" y="1930239"/>
                    <a:pt x="369288" y="1967955"/>
                  </a:cubicBezTo>
                  <a:cubicBezTo>
                    <a:pt x="341141" y="2005976"/>
                    <a:pt x="313211" y="2044100"/>
                    <a:pt x="287128" y="2083243"/>
                  </a:cubicBezTo>
                  <a:cubicBezTo>
                    <a:pt x="260936" y="2122284"/>
                    <a:pt x="235506" y="2161835"/>
                    <a:pt x="212683" y="2202607"/>
                  </a:cubicBezTo>
                  <a:cubicBezTo>
                    <a:pt x="200728" y="2222791"/>
                    <a:pt x="190187" y="2243586"/>
                    <a:pt x="179101" y="2264177"/>
                  </a:cubicBezTo>
                  <a:cubicBezTo>
                    <a:pt x="168886" y="2285072"/>
                    <a:pt x="158127" y="2305867"/>
                    <a:pt x="148890" y="2327172"/>
                  </a:cubicBezTo>
                  <a:cubicBezTo>
                    <a:pt x="109982" y="2411777"/>
                    <a:pt x="81183" y="2500256"/>
                    <a:pt x="61295" y="2590672"/>
                  </a:cubicBezTo>
                  <a:cubicBezTo>
                    <a:pt x="42386" y="2681292"/>
                    <a:pt x="33147" y="2773643"/>
                    <a:pt x="32604" y="2866202"/>
                  </a:cubicBezTo>
                  <a:cubicBezTo>
                    <a:pt x="32495" y="3051925"/>
                    <a:pt x="55643" y="3237650"/>
                    <a:pt x="100853" y="3418074"/>
                  </a:cubicBezTo>
                  <a:cubicBezTo>
                    <a:pt x="123133" y="3508490"/>
                    <a:pt x="151498" y="3597377"/>
                    <a:pt x="184971" y="3684428"/>
                  </a:cubicBezTo>
                  <a:cubicBezTo>
                    <a:pt x="192796" y="3706344"/>
                    <a:pt x="202250" y="3727751"/>
                    <a:pt x="210836" y="3749462"/>
                  </a:cubicBezTo>
                  <a:cubicBezTo>
                    <a:pt x="219421" y="3771175"/>
                    <a:pt x="228985" y="3792479"/>
                    <a:pt x="238440" y="3813783"/>
                  </a:cubicBezTo>
                  <a:lnTo>
                    <a:pt x="252894" y="3845688"/>
                  </a:lnTo>
                  <a:lnTo>
                    <a:pt x="268109" y="3877287"/>
                  </a:lnTo>
                  <a:cubicBezTo>
                    <a:pt x="278215" y="3898287"/>
                    <a:pt x="288432" y="3919284"/>
                    <a:pt x="299409" y="3939978"/>
                  </a:cubicBezTo>
                  <a:cubicBezTo>
                    <a:pt x="341792" y="4023258"/>
                    <a:pt x="389828" y="4103787"/>
                    <a:pt x="440689" y="4182378"/>
                  </a:cubicBezTo>
                  <a:cubicBezTo>
                    <a:pt x="492420" y="4260561"/>
                    <a:pt x="547953" y="4336299"/>
                    <a:pt x="606640" y="4409488"/>
                  </a:cubicBezTo>
                  <a:cubicBezTo>
                    <a:pt x="665381" y="4482677"/>
                    <a:pt x="727435" y="4553292"/>
                    <a:pt x="792425" y="4621205"/>
                  </a:cubicBezTo>
                  <a:lnTo>
                    <a:pt x="802442" y="4630833"/>
                  </a:lnTo>
                  <a:lnTo>
                    <a:pt x="592561" y="4630833"/>
                  </a:lnTo>
                  <a:lnTo>
                    <a:pt x="489377" y="4483185"/>
                  </a:lnTo>
                  <a:cubicBezTo>
                    <a:pt x="437212" y="4401230"/>
                    <a:pt x="388850" y="4317339"/>
                    <a:pt x="344944" y="4231611"/>
                  </a:cubicBezTo>
                  <a:cubicBezTo>
                    <a:pt x="300386" y="4146191"/>
                    <a:pt x="260828" y="4058731"/>
                    <a:pt x="224311" y="3970456"/>
                  </a:cubicBezTo>
                  <a:cubicBezTo>
                    <a:pt x="78901" y="3617049"/>
                    <a:pt x="1413" y="3242136"/>
                    <a:pt x="0" y="2866202"/>
                  </a:cubicBezTo>
                  <a:cubicBezTo>
                    <a:pt x="0" y="2771912"/>
                    <a:pt x="8043" y="2677417"/>
                    <a:pt x="25105" y="2584351"/>
                  </a:cubicBezTo>
                  <a:cubicBezTo>
                    <a:pt x="42928" y="2491285"/>
                    <a:pt x="69446" y="2399444"/>
                    <a:pt x="105200" y="2310863"/>
                  </a:cubicBezTo>
                  <a:cubicBezTo>
                    <a:pt x="140304" y="2221974"/>
                    <a:pt x="184318" y="2136351"/>
                    <a:pt x="232245" y="2053172"/>
                  </a:cubicBezTo>
                  <a:cubicBezTo>
                    <a:pt x="256154" y="2011379"/>
                    <a:pt x="281802" y="1970810"/>
                    <a:pt x="307667" y="1930341"/>
                  </a:cubicBezTo>
                  <a:cubicBezTo>
                    <a:pt x="333533" y="1889873"/>
                    <a:pt x="360049" y="1849915"/>
                    <a:pt x="386893" y="1810161"/>
                  </a:cubicBezTo>
                  <a:lnTo>
                    <a:pt x="548823" y="1573876"/>
                  </a:lnTo>
                  <a:cubicBezTo>
                    <a:pt x="575341" y="1534529"/>
                    <a:pt x="601098" y="1494877"/>
                    <a:pt x="626419" y="1455224"/>
                  </a:cubicBezTo>
                  <a:cubicBezTo>
                    <a:pt x="651959" y="1415266"/>
                    <a:pt x="675434" y="1376225"/>
                    <a:pt x="701081" y="1334534"/>
                  </a:cubicBezTo>
                  <a:cubicBezTo>
                    <a:pt x="751290" y="1252070"/>
                    <a:pt x="804324" y="1170828"/>
                    <a:pt x="861162" y="1091320"/>
                  </a:cubicBezTo>
                  <a:cubicBezTo>
                    <a:pt x="917894" y="1011810"/>
                    <a:pt x="977884" y="933729"/>
                    <a:pt x="1042329" y="858093"/>
                  </a:cubicBezTo>
                  <a:cubicBezTo>
                    <a:pt x="1171765" y="707536"/>
                    <a:pt x="1319348" y="566764"/>
                    <a:pt x="1487799" y="446686"/>
                  </a:cubicBezTo>
                  <a:cubicBezTo>
                    <a:pt x="1571699" y="386340"/>
                    <a:pt x="1661031" y="332010"/>
                    <a:pt x="1754060" y="283388"/>
                  </a:cubicBezTo>
                  <a:cubicBezTo>
                    <a:pt x="1847414" y="235478"/>
                    <a:pt x="1944463" y="193278"/>
                    <a:pt x="2044121" y="157906"/>
                  </a:cubicBezTo>
                  <a:cubicBezTo>
                    <a:pt x="2143778" y="122638"/>
                    <a:pt x="2245936" y="93789"/>
                    <a:pt x="2349287" y="71364"/>
                  </a:cubicBezTo>
                  <a:cubicBezTo>
                    <a:pt x="2452641" y="48939"/>
                    <a:pt x="2556971" y="32935"/>
                    <a:pt x="2661411" y="21213"/>
                  </a:cubicBezTo>
                  <a:cubicBezTo>
                    <a:pt x="2713576" y="14994"/>
                    <a:pt x="2765850" y="11222"/>
                    <a:pt x="2818124" y="7146"/>
                  </a:cubicBezTo>
                  <a:cubicBezTo>
                    <a:pt x="2870290" y="4596"/>
                    <a:pt x="2922672" y="1640"/>
                    <a:pt x="2974728" y="1029"/>
                  </a:cubicBezTo>
                  <a:cubicBezTo>
                    <a:pt x="3000811" y="519"/>
                    <a:pt x="3026568" y="-296"/>
                    <a:pt x="3053738" y="11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9" name="Group 18">
            <a:extLst>
              <a:ext uri="{FF2B5EF4-FFF2-40B4-BE49-F238E27FC236}">
                <a16:creationId xmlns:a16="http://schemas.microsoft.com/office/drawing/2014/main" id="{2786ABD8-AB9F-46F2-A7D9-36F1F7338CF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112326" y="0"/>
            <a:ext cx="4683941" cy="3456291"/>
            <a:chOff x="4345582" y="0"/>
            <a:chExt cx="5069918" cy="3741104"/>
          </a:xfrm>
          <a:solidFill>
            <a:schemeClr val="accent5">
              <a:alpha val="5000"/>
            </a:schemeClr>
          </a:solidFill>
        </p:grpSpPr>
        <p:sp>
          <p:nvSpPr>
            <p:cNvPr id="20" name="Freeform: Shape 19">
              <a:extLst>
                <a:ext uri="{FF2B5EF4-FFF2-40B4-BE49-F238E27FC236}">
                  <a16:creationId xmlns:a16="http://schemas.microsoft.com/office/drawing/2014/main" id="{DB26E49F-E19A-487B-A8A4-A26128CFDC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45582" y="1"/>
              <a:ext cx="5069918" cy="3741103"/>
            </a:xfrm>
            <a:custGeom>
              <a:avLst/>
              <a:gdLst>
                <a:gd name="connsiteX0" fmla="*/ 475344 w 5069918"/>
                <a:gd name="connsiteY0" fmla="*/ 0 h 3741103"/>
                <a:gd name="connsiteX1" fmla="*/ 643707 w 5069918"/>
                <a:gd name="connsiteY1" fmla="*/ 0 h 3741103"/>
                <a:gd name="connsiteX2" fmla="*/ 635672 w 5069918"/>
                <a:gd name="connsiteY2" fmla="*/ 7778 h 3741103"/>
                <a:gd name="connsiteX3" fmla="*/ 486638 w 5069918"/>
                <a:gd name="connsiteY3" fmla="*/ 178818 h 3741103"/>
                <a:gd name="connsiteX4" fmla="*/ 353514 w 5069918"/>
                <a:gd name="connsiteY4" fmla="*/ 362293 h 3741103"/>
                <a:gd name="connsiteX5" fmla="*/ 240181 w 5069918"/>
                <a:gd name="connsiteY5" fmla="*/ 558120 h 3741103"/>
                <a:gd name="connsiteX6" fmla="*/ 215073 w 5069918"/>
                <a:gd name="connsiteY6" fmla="*/ 608766 h 3741103"/>
                <a:gd name="connsiteX7" fmla="*/ 202868 w 5069918"/>
                <a:gd name="connsiteY7" fmla="*/ 634294 h 3741103"/>
                <a:gd name="connsiteX8" fmla="*/ 191273 w 5069918"/>
                <a:gd name="connsiteY8" fmla="*/ 660069 h 3741103"/>
                <a:gd name="connsiteX9" fmla="*/ 169129 w 5069918"/>
                <a:gd name="connsiteY9" fmla="*/ 712032 h 3741103"/>
                <a:gd name="connsiteX10" fmla="*/ 148381 w 5069918"/>
                <a:gd name="connsiteY10" fmla="*/ 764571 h 3741103"/>
                <a:gd name="connsiteX11" fmla="*/ 80903 w 5069918"/>
                <a:gd name="connsiteY11" fmla="*/ 979750 h 3741103"/>
                <a:gd name="connsiteX12" fmla="*/ 26154 w 5069918"/>
                <a:gd name="connsiteY12" fmla="*/ 1425590 h 3741103"/>
                <a:gd name="connsiteX13" fmla="*/ 49170 w 5069918"/>
                <a:gd name="connsiteY13" fmla="*/ 1648182 h 3741103"/>
                <a:gd name="connsiteX14" fmla="*/ 119437 w 5069918"/>
                <a:gd name="connsiteY14" fmla="*/ 1861055 h 3741103"/>
                <a:gd name="connsiteX15" fmla="*/ 143672 w 5069918"/>
                <a:gd name="connsiteY15" fmla="*/ 1911947 h 3741103"/>
                <a:gd name="connsiteX16" fmla="*/ 170611 w 5069918"/>
                <a:gd name="connsiteY16" fmla="*/ 1961687 h 3741103"/>
                <a:gd name="connsiteX17" fmla="*/ 230330 w 5069918"/>
                <a:gd name="connsiteY17" fmla="*/ 2058118 h 3741103"/>
                <a:gd name="connsiteX18" fmla="*/ 296237 w 5069918"/>
                <a:gd name="connsiteY18" fmla="*/ 2151255 h 3741103"/>
                <a:gd name="connsiteX19" fmla="*/ 366853 w 5069918"/>
                <a:gd name="connsiteY19" fmla="*/ 2241757 h 3741103"/>
                <a:gd name="connsiteX20" fmla="*/ 513838 w 5069918"/>
                <a:gd name="connsiteY20" fmla="*/ 2420786 h 3741103"/>
                <a:gd name="connsiteX21" fmla="*/ 587330 w 5069918"/>
                <a:gd name="connsiteY21" fmla="*/ 2511534 h 3741103"/>
                <a:gd name="connsiteX22" fmla="*/ 658817 w 5069918"/>
                <a:gd name="connsiteY22" fmla="*/ 2603437 h 3741103"/>
                <a:gd name="connsiteX23" fmla="*/ 730305 w 5069918"/>
                <a:gd name="connsiteY23" fmla="*/ 2692210 h 3741103"/>
                <a:gd name="connsiteX24" fmla="*/ 805018 w 5069918"/>
                <a:gd name="connsiteY24" fmla="*/ 2777936 h 3741103"/>
                <a:gd name="connsiteX25" fmla="*/ 963424 w 5069918"/>
                <a:gd name="connsiteY25" fmla="*/ 2939588 h 3741103"/>
                <a:gd name="connsiteX26" fmla="*/ 1319204 w 5069918"/>
                <a:gd name="connsiteY26" fmla="*/ 3209447 h 3741103"/>
                <a:gd name="connsiteX27" fmla="*/ 1515882 w 5069918"/>
                <a:gd name="connsiteY27" fmla="*/ 3310902 h 3741103"/>
                <a:gd name="connsiteX28" fmla="*/ 1723456 w 5069918"/>
                <a:gd name="connsiteY28" fmla="*/ 3387570 h 3741103"/>
                <a:gd name="connsiteX29" fmla="*/ 1939662 w 5069918"/>
                <a:gd name="connsiteY29" fmla="*/ 3440520 h 3741103"/>
                <a:gd name="connsiteX30" fmla="*/ 2162581 w 5069918"/>
                <a:gd name="connsiteY30" fmla="*/ 3470167 h 3741103"/>
                <a:gd name="connsiteX31" fmla="*/ 2389597 w 5069918"/>
                <a:gd name="connsiteY31" fmla="*/ 3479472 h 3741103"/>
                <a:gd name="connsiteX32" fmla="*/ 2446002 w 5069918"/>
                <a:gd name="connsiteY32" fmla="*/ 3479059 h 3741103"/>
                <a:gd name="connsiteX33" fmla="*/ 2473639 w 5069918"/>
                <a:gd name="connsiteY33" fmla="*/ 3478402 h 3741103"/>
                <a:gd name="connsiteX34" fmla="*/ 2501187 w 5069918"/>
                <a:gd name="connsiteY34" fmla="*/ 3477083 h 3741103"/>
                <a:gd name="connsiteX35" fmla="*/ 2610685 w 5069918"/>
                <a:gd name="connsiteY35" fmla="*/ 3468025 h 3741103"/>
                <a:gd name="connsiteX36" fmla="*/ 3033071 w 5069918"/>
                <a:gd name="connsiteY36" fmla="*/ 3360230 h 3741103"/>
                <a:gd name="connsiteX37" fmla="*/ 3232974 w 5069918"/>
                <a:gd name="connsiteY37" fmla="*/ 3266681 h 3741103"/>
                <a:gd name="connsiteX38" fmla="*/ 3425990 w 5069918"/>
                <a:gd name="connsiteY38" fmla="*/ 3152873 h 3741103"/>
                <a:gd name="connsiteX39" fmla="*/ 3613601 w 5069918"/>
                <a:gd name="connsiteY39" fmla="*/ 3024078 h 3741103"/>
                <a:gd name="connsiteX40" fmla="*/ 3706185 w 5069918"/>
                <a:gd name="connsiteY40" fmla="*/ 2955893 h 3741103"/>
                <a:gd name="connsiteX41" fmla="*/ 3799729 w 5069918"/>
                <a:gd name="connsiteY41" fmla="*/ 2885155 h 3741103"/>
                <a:gd name="connsiteX42" fmla="*/ 4175561 w 5069918"/>
                <a:gd name="connsiteY42" fmla="*/ 2606072 h 3741103"/>
                <a:gd name="connsiteX43" fmla="*/ 4517132 w 5069918"/>
                <a:gd name="connsiteY43" fmla="*/ 2312331 h 3741103"/>
                <a:gd name="connsiteX44" fmla="*/ 4659758 w 5069918"/>
                <a:gd name="connsiteY44" fmla="*/ 2148703 h 3741103"/>
                <a:gd name="connsiteX45" fmla="*/ 4773178 w 5069918"/>
                <a:gd name="connsiteY45" fmla="*/ 1969674 h 3741103"/>
                <a:gd name="connsiteX46" fmla="*/ 4892092 w 5069918"/>
                <a:gd name="connsiteY46" fmla="*/ 1567562 h 3741103"/>
                <a:gd name="connsiteX47" fmla="*/ 4898804 w 5069918"/>
                <a:gd name="connsiteY47" fmla="*/ 1460754 h 3741103"/>
                <a:gd name="connsiteX48" fmla="*/ 4899153 w 5069918"/>
                <a:gd name="connsiteY48" fmla="*/ 1406239 h 3741103"/>
                <a:gd name="connsiteX49" fmla="*/ 4898456 w 5069918"/>
                <a:gd name="connsiteY49" fmla="*/ 1350735 h 3741103"/>
                <a:gd name="connsiteX50" fmla="*/ 4886774 w 5069918"/>
                <a:gd name="connsiteY50" fmla="*/ 1128886 h 3741103"/>
                <a:gd name="connsiteX51" fmla="*/ 4815896 w 5069918"/>
                <a:gd name="connsiteY51" fmla="*/ 689221 h 3741103"/>
                <a:gd name="connsiteX52" fmla="*/ 4673183 w 5069918"/>
                <a:gd name="connsiteY52" fmla="*/ 264874 h 3741103"/>
                <a:gd name="connsiteX53" fmla="*/ 4625496 w 5069918"/>
                <a:gd name="connsiteY53" fmla="*/ 162925 h 3741103"/>
                <a:gd name="connsiteX54" fmla="*/ 4572490 w 5069918"/>
                <a:gd name="connsiteY54" fmla="*/ 63364 h 3741103"/>
                <a:gd name="connsiteX55" fmla="*/ 4532299 w 5069918"/>
                <a:gd name="connsiteY55" fmla="*/ 0 h 3741103"/>
                <a:gd name="connsiteX56" fmla="*/ 4626680 w 5069918"/>
                <a:gd name="connsiteY56" fmla="*/ 0 h 3741103"/>
                <a:gd name="connsiteX57" fmla="*/ 4643978 w 5069918"/>
                <a:gd name="connsiteY57" fmla="*/ 26636 h 3741103"/>
                <a:gd name="connsiteX58" fmla="*/ 4700644 w 5069918"/>
                <a:gd name="connsiteY58" fmla="*/ 128338 h 3741103"/>
                <a:gd name="connsiteX59" fmla="*/ 4753214 w 5069918"/>
                <a:gd name="connsiteY59" fmla="*/ 232016 h 3741103"/>
                <a:gd name="connsiteX60" fmla="*/ 4921297 w 5069918"/>
                <a:gd name="connsiteY60" fmla="*/ 663363 h 3741103"/>
                <a:gd name="connsiteX61" fmla="*/ 5027482 w 5069918"/>
                <a:gd name="connsiteY61" fmla="*/ 1112991 h 3741103"/>
                <a:gd name="connsiteX62" fmla="*/ 5058082 w 5069918"/>
                <a:gd name="connsiteY62" fmla="*/ 1342088 h 3741103"/>
                <a:gd name="connsiteX63" fmla="*/ 5063486 w 5069918"/>
                <a:gd name="connsiteY63" fmla="*/ 1399651 h 3741103"/>
                <a:gd name="connsiteX64" fmla="*/ 5067846 w 5069918"/>
                <a:gd name="connsiteY64" fmla="*/ 1458284 h 3741103"/>
                <a:gd name="connsiteX65" fmla="*/ 5069414 w 5069918"/>
                <a:gd name="connsiteY65" fmla="*/ 1577772 h 3741103"/>
                <a:gd name="connsiteX66" fmla="*/ 5040732 w 5069918"/>
                <a:gd name="connsiteY66" fmla="*/ 1817822 h 3741103"/>
                <a:gd name="connsiteX67" fmla="*/ 4964102 w 5069918"/>
                <a:gd name="connsiteY67" fmla="*/ 2050871 h 3741103"/>
                <a:gd name="connsiteX68" fmla="*/ 4689486 w 5069918"/>
                <a:gd name="connsiteY68" fmla="*/ 2458008 h 3741103"/>
                <a:gd name="connsiteX69" fmla="*/ 4333792 w 5069918"/>
                <a:gd name="connsiteY69" fmla="*/ 2784606 h 3741103"/>
                <a:gd name="connsiteX70" fmla="*/ 3965197 w 5069918"/>
                <a:gd name="connsiteY70" fmla="*/ 3076041 h 3741103"/>
                <a:gd name="connsiteX71" fmla="*/ 3873745 w 5069918"/>
                <a:gd name="connsiteY71" fmla="*/ 3149167 h 3741103"/>
                <a:gd name="connsiteX72" fmla="*/ 3779416 w 5069918"/>
                <a:gd name="connsiteY72" fmla="*/ 3222705 h 3741103"/>
                <a:gd name="connsiteX73" fmla="*/ 3582739 w 5069918"/>
                <a:gd name="connsiteY73" fmla="*/ 3364594 h 3741103"/>
                <a:gd name="connsiteX74" fmla="*/ 3371851 w 5069918"/>
                <a:gd name="connsiteY74" fmla="*/ 3494377 h 3741103"/>
                <a:gd name="connsiteX75" fmla="*/ 3143615 w 5069918"/>
                <a:gd name="connsiteY75" fmla="*/ 3603819 h 3741103"/>
                <a:gd name="connsiteX76" fmla="*/ 2643552 w 5069918"/>
                <a:gd name="connsiteY76" fmla="*/ 3730555 h 3741103"/>
                <a:gd name="connsiteX77" fmla="*/ 2514264 w 5069918"/>
                <a:gd name="connsiteY77" fmla="*/ 3739696 h 3741103"/>
                <a:gd name="connsiteX78" fmla="*/ 2481920 w 5069918"/>
                <a:gd name="connsiteY78" fmla="*/ 3740849 h 3741103"/>
                <a:gd name="connsiteX79" fmla="*/ 2449664 w 5069918"/>
                <a:gd name="connsiteY79" fmla="*/ 3741014 h 3741103"/>
                <a:gd name="connsiteX80" fmla="*/ 2386284 w 5069918"/>
                <a:gd name="connsiteY80" fmla="*/ 3740273 h 3741103"/>
                <a:gd name="connsiteX81" fmla="*/ 2260658 w 5069918"/>
                <a:gd name="connsiteY81" fmla="*/ 3735331 h 3741103"/>
                <a:gd name="connsiteX82" fmla="*/ 2134945 w 5069918"/>
                <a:gd name="connsiteY82" fmla="*/ 3723967 h 3741103"/>
                <a:gd name="connsiteX83" fmla="*/ 1884564 w 5069918"/>
                <a:gd name="connsiteY83" fmla="*/ 3683451 h 3741103"/>
                <a:gd name="connsiteX84" fmla="*/ 1639764 w 5069918"/>
                <a:gd name="connsiteY84" fmla="*/ 3613537 h 3741103"/>
                <a:gd name="connsiteX85" fmla="*/ 1407081 w 5069918"/>
                <a:gd name="connsiteY85" fmla="*/ 3512164 h 3741103"/>
                <a:gd name="connsiteX86" fmla="*/ 1193491 w 5069918"/>
                <a:gd name="connsiteY86" fmla="*/ 3380240 h 3741103"/>
                <a:gd name="connsiteX87" fmla="*/ 836141 w 5069918"/>
                <a:gd name="connsiteY87" fmla="*/ 3047878 h 3741103"/>
                <a:gd name="connsiteX88" fmla="*/ 690812 w 5069918"/>
                <a:gd name="connsiteY88" fmla="*/ 2859461 h 3741103"/>
                <a:gd name="connsiteX89" fmla="*/ 562397 w 5069918"/>
                <a:gd name="connsiteY89" fmla="*/ 2662976 h 3741103"/>
                <a:gd name="connsiteX90" fmla="*/ 502504 w 5069918"/>
                <a:gd name="connsiteY90" fmla="*/ 2565474 h 3741103"/>
                <a:gd name="connsiteX91" fmla="*/ 440258 w 5069918"/>
                <a:gd name="connsiteY91" fmla="*/ 2469619 h 3741103"/>
                <a:gd name="connsiteX92" fmla="*/ 310360 w 5069918"/>
                <a:gd name="connsiteY92" fmla="*/ 2278732 h 3741103"/>
                <a:gd name="connsiteX93" fmla="*/ 246806 w 5069918"/>
                <a:gd name="connsiteY93" fmla="*/ 2181642 h 3741103"/>
                <a:gd name="connsiteX94" fmla="*/ 186303 w 5069918"/>
                <a:gd name="connsiteY94" fmla="*/ 2082411 h 3741103"/>
                <a:gd name="connsiteX95" fmla="*/ 84390 w 5069918"/>
                <a:gd name="connsiteY95" fmla="*/ 1874231 h 3741103"/>
                <a:gd name="connsiteX96" fmla="*/ 20139 w 5069918"/>
                <a:gd name="connsiteY96" fmla="*/ 1653288 h 3741103"/>
                <a:gd name="connsiteX97" fmla="*/ 0 w 5069918"/>
                <a:gd name="connsiteY97" fmla="*/ 1425590 h 3741103"/>
                <a:gd name="connsiteX98" fmla="*/ 179939 w 5069918"/>
                <a:gd name="connsiteY98" fmla="*/ 533498 h 3741103"/>
                <a:gd name="connsiteX99" fmla="*/ 276709 w 5069918"/>
                <a:gd name="connsiteY99" fmla="*/ 322519 h 3741103"/>
                <a:gd name="connsiteX100" fmla="*/ 392571 w 5069918"/>
                <a:gd name="connsiteY100" fmla="*/ 119280 h 3741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069918" h="3741103">
                  <a:moveTo>
                    <a:pt x="475344" y="0"/>
                  </a:moveTo>
                  <a:lnTo>
                    <a:pt x="643707" y="0"/>
                  </a:lnTo>
                  <a:lnTo>
                    <a:pt x="635672" y="7778"/>
                  </a:lnTo>
                  <a:cubicBezTo>
                    <a:pt x="583538" y="62643"/>
                    <a:pt x="533759" y="119691"/>
                    <a:pt x="486638" y="178818"/>
                  </a:cubicBezTo>
                  <a:cubicBezTo>
                    <a:pt x="439560" y="237945"/>
                    <a:pt x="395012" y="299131"/>
                    <a:pt x="353514" y="362293"/>
                  </a:cubicBezTo>
                  <a:cubicBezTo>
                    <a:pt x="312714" y="425784"/>
                    <a:pt x="274180" y="490841"/>
                    <a:pt x="240181" y="558120"/>
                  </a:cubicBezTo>
                  <a:cubicBezTo>
                    <a:pt x="231376" y="574838"/>
                    <a:pt x="223180" y="591801"/>
                    <a:pt x="215073" y="608766"/>
                  </a:cubicBezTo>
                  <a:lnTo>
                    <a:pt x="202868" y="634294"/>
                  </a:lnTo>
                  <a:lnTo>
                    <a:pt x="191273" y="660069"/>
                  </a:lnTo>
                  <a:cubicBezTo>
                    <a:pt x="183688" y="677280"/>
                    <a:pt x="176016" y="694491"/>
                    <a:pt x="169129" y="712032"/>
                  </a:cubicBezTo>
                  <a:cubicBezTo>
                    <a:pt x="162242" y="729572"/>
                    <a:pt x="154658" y="746866"/>
                    <a:pt x="148381" y="764571"/>
                  </a:cubicBezTo>
                  <a:cubicBezTo>
                    <a:pt x="121529" y="834897"/>
                    <a:pt x="98775" y="906706"/>
                    <a:pt x="80903" y="979750"/>
                  </a:cubicBezTo>
                  <a:cubicBezTo>
                    <a:pt x="44636" y="1125509"/>
                    <a:pt x="26067" y="1275550"/>
                    <a:pt x="26154" y="1425590"/>
                  </a:cubicBezTo>
                  <a:cubicBezTo>
                    <a:pt x="26590" y="1500365"/>
                    <a:pt x="34001" y="1574973"/>
                    <a:pt x="49170" y="1648182"/>
                  </a:cubicBezTo>
                  <a:cubicBezTo>
                    <a:pt x="65124" y="1721226"/>
                    <a:pt x="88226" y="1792705"/>
                    <a:pt x="119437" y="1861055"/>
                  </a:cubicBezTo>
                  <a:cubicBezTo>
                    <a:pt x="126847" y="1878267"/>
                    <a:pt x="135478" y="1895066"/>
                    <a:pt x="143672" y="1911947"/>
                  </a:cubicBezTo>
                  <a:cubicBezTo>
                    <a:pt x="152565" y="1928582"/>
                    <a:pt x="161021" y="1945381"/>
                    <a:pt x="170611" y="1961687"/>
                  </a:cubicBezTo>
                  <a:cubicBezTo>
                    <a:pt x="188919" y="1994626"/>
                    <a:pt x="209319" y="2026578"/>
                    <a:pt x="230330" y="2058118"/>
                  </a:cubicBezTo>
                  <a:cubicBezTo>
                    <a:pt x="251253" y="2089740"/>
                    <a:pt x="273658" y="2120539"/>
                    <a:pt x="296237" y="2151255"/>
                  </a:cubicBezTo>
                  <a:cubicBezTo>
                    <a:pt x="319165" y="2181725"/>
                    <a:pt x="342966" y="2211782"/>
                    <a:pt x="366853" y="2241757"/>
                  </a:cubicBezTo>
                  <a:cubicBezTo>
                    <a:pt x="414714" y="2301791"/>
                    <a:pt x="464756" y="2360588"/>
                    <a:pt x="513838" y="2420786"/>
                  </a:cubicBezTo>
                  <a:cubicBezTo>
                    <a:pt x="538509" y="2450761"/>
                    <a:pt x="563094" y="2480983"/>
                    <a:pt x="587330" y="2511534"/>
                  </a:cubicBezTo>
                  <a:cubicBezTo>
                    <a:pt x="611479" y="2541839"/>
                    <a:pt x="635453" y="2574038"/>
                    <a:pt x="658817" y="2603437"/>
                  </a:cubicBezTo>
                  <a:cubicBezTo>
                    <a:pt x="682008" y="2633577"/>
                    <a:pt x="706330" y="2662811"/>
                    <a:pt x="730305" y="2692210"/>
                  </a:cubicBezTo>
                  <a:cubicBezTo>
                    <a:pt x="754977" y="2721115"/>
                    <a:pt x="779474" y="2750019"/>
                    <a:pt x="805018" y="2777936"/>
                  </a:cubicBezTo>
                  <a:cubicBezTo>
                    <a:pt x="855757" y="2834098"/>
                    <a:pt x="908500" y="2888202"/>
                    <a:pt x="963424" y="2939588"/>
                  </a:cubicBezTo>
                  <a:cubicBezTo>
                    <a:pt x="1073444" y="3042113"/>
                    <a:pt x="1192183" y="3133604"/>
                    <a:pt x="1319204" y="3209447"/>
                  </a:cubicBezTo>
                  <a:cubicBezTo>
                    <a:pt x="1382846" y="3247164"/>
                    <a:pt x="1448143" y="3281751"/>
                    <a:pt x="1515882" y="3310902"/>
                  </a:cubicBezTo>
                  <a:cubicBezTo>
                    <a:pt x="1583184" y="3340877"/>
                    <a:pt x="1652666" y="3366159"/>
                    <a:pt x="1723456" y="3387570"/>
                  </a:cubicBezTo>
                  <a:cubicBezTo>
                    <a:pt x="1794246" y="3409063"/>
                    <a:pt x="1866431" y="3426439"/>
                    <a:pt x="1939662" y="3440520"/>
                  </a:cubicBezTo>
                  <a:cubicBezTo>
                    <a:pt x="2012981" y="3454355"/>
                    <a:pt x="2087519" y="3463825"/>
                    <a:pt x="2162581" y="3470167"/>
                  </a:cubicBezTo>
                  <a:cubicBezTo>
                    <a:pt x="2237643" y="3476589"/>
                    <a:pt x="2313489" y="3479390"/>
                    <a:pt x="2389597" y="3479472"/>
                  </a:cubicBezTo>
                  <a:cubicBezTo>
                    <a:pt x="2408602" y="3479472"/>
                    <a:pt x="2427869" y="3479801"/>
                    <a:pt x="2446002" y="3479059"/>
                  </a:cubicBezTo>
                  <a:lnTo>
                    <a:pt x="2473639" y="3478402"/>
                  </a:lnTo>
                  <a:lnTo>
                    <a:pt x="2501187" y="3477083"/>
                  </a:lnTo>
                  <a:cubicBezTo>
                    <a:pt x="2537890" y="3475519"/>
                    <a:pt x="2574418" y="3472060"/>
                    <a:pt x="2610685" y="3468025"/>
                  </a:cubicBezTo>
                  <a:cubicBezTo>
                    <a:pt x="2755926" y="3451226"/>
                    <a:pt x="2897244" y="3414415"/>
                    <a:pt x="3033071" y="3360230"/>
                  </a:cubicBezTo>
                  <a:cubicBezTo>
                    <a:pt x="3101158" y="3333383"/>
                    <a:pt x="3167589" y="3301514"/>
                    <a:pt x="3232974" y="3266681"/>
                  </a:cubicBezTo>
                  <a:cubicBezTo>
                    <a:pt x="3298446" y="3232011"/>
                    <a:pt x="3362697" y="3193554"/>
                    <a:pt x="3425990" y="3152873"/>
                  </a:cubicBezTo>
                  <a:cubicBezTo>
                    <a:pt x="3489282" y="3112110"/>
                    <a:pt x="3551529" y="3068712"/>
                    <a:pt x="3613601" y="3024078"/>
                  </a:cubicBezTo>
                  <a:cubicBezTo>
                    <a:pt x="3644549" y="3001762"/>
                    <a:pt x="3675411" y="2978868"/>
                    <a:pt x="3706185" y="2955893"/>
                  </a:cubicBezTo>
                  <a:lnTo>
                    <a:pt x="3799729" y="2885155"/>
                  </a:lnTo>
                  <a:cubicBezTo>
                    <a:pt x="3926402" y="2790205"/>
                    <a:pt x="4053597" y="2699374"/>
                    <a:pt x="4175561" y="2606072"/>
                  </a:cubicBezTo>
                  <a:cubicBezTo>
                    <a:pt x="4297526" y="2512852"/>
                    <a:pt x="4414084" y="2416833"/>
                    <a:pt x="4517132" y="2312331"/>
                  </a:cubicBezTo>
                  <a:cubicBezTo>
                    <a:pt x="4568480" y="2259956"/>
                    <a:pt x="4616604" y="2205689"/>
                    <a:pt x="4659758" y="2148703"/>
                  </a:cubicBezTo>
                  <a:cubicBezTo>
                    <a:pt x="4702650" y="2091634"/>
                    <a:pt x="4741184" y="2032096"/>
                    <a:pt x="4773178" y="1969674"/>
                  </a:cubicBezTo>
                  <a:cubicBezTo>
                    <a:pt x="4837865" y="1845080"/>
                    <a:pt x="4877446" y="1709038"/>
                    <a:pt x="4892092" y="1567562"/>
                  </a:cubicBezTo>
                  <a:cubicBezTo>
                    <a:pt x="4895666" y="1532233"/>
                    <a:pt x="4897845" y="1496576"/>
                    <a:pt x="4898804" y="1460754"/>
                  </a:cubicBezTo>
                  <a:cubicBezTo>
                    <a:pt x="4899066" y="1442884"/>
                    <a:pt x="4899414" y="1425015"/>
                    <a:pt x="4899153" y="1406239"/>
                  </a:cubicBezTo>
                  <a:cubicBezTo>
                    <a:pt x="4898979" y="1387711"/>
                    <a:pt x="4899066" y="1369263"/>
                    <a:pt x="4898456" y="1350735"/>
                  </a:cubicBezTo>
                  <a:cubicBezTo>
                    <a:pt x="4896974" y="1276703"/>
                    <a:pt x="4893226" y="1202753"/>
                    <a:pt x="4886774" y="1128886"/>
                  </a:cubicBezTo>
                  <a:cubicBezTo>
                    <a:pt x="4873610" y="981232"/>
                    <a:pt x="4851030" y="833991"/>
                    <a:pt x="4815896" y="689221"/>
                  </a:cubicBezTo>
                  <a:cubicBezTo>
                    <a:pt x="4780676" y="544533"/>
                    <a:pt x="4733860" y="402068"/>
                    <a:pt x="4673183" y="264874"/>
                  </a:cubicBezTo>
                  <a:cubicBezTo>
                    <a:pt x="4658101" y="230533"/>
                    <a:pt x="4642147" y="196605"/>
                    <a:pt x="4625496" y="162925"/>
                  </a:cubicBezTo>
                  <a:cubicBezTo>
                    <a:pt x="4608583" y="129326"/>
                    <a:pt x="4590885" y="96222"/>
                    <a:pt x="4572490" y="63364"/>
                  </a:cubicBezTo>
                  <a:lnTo>
                    <a:pt x="4532299" y="0"/>
                  </a:lnTo>
                  <a:lnTo>
                    <a:pt x="4626680" y="0"/>
                  </a:lnTo>
                  <a:lnTo>
                    <a:pt x="4643978" y="26636"/>
                  </a:lnTo>
                  <a:cubicBezTo>
                    <a:pt x="4663594" y="60152"/>
                    <a:pt x="4682598" y="94080"/>
                    <a:pt x="4700644" y="128338"/>
                  </a:cubicBezTo>
                  <a:cubicBezTo>
                    <a:pt x="4718866" y="162595"/>
                    <a:pt x="4736476" y="197100"/>
                    <a:pt x="4753214" y="232016"/>
                  </a:cubicBezTo>
                  <a:cubicBezTo>
                    <a:pt x="4820082" y="371681"/>
                    <a:pt x="4875964" y="515957"/>
                    <a:pt x="4921297" y="663363"/>
                  </a:cubicBezTo>
                  <a:cubicBezTo>
                    <a:pt x="4966630" y="810687"/>
                    <a:pt x="5002460" y="960975"/>
                    <a:pt x="5027482" y="1112991"/>
                  </a:cubicBezTo>
                  <a:cubicBezTo>
                    <a:pt x="5040123" y="1189000"/>
                    <a:pt x="5050323" y="1265421"/>
                    <a:pt x="5058082" y="1342088"/>
                  </a:cubicBezTo>
                  <a:cubicBezTo>
                    <a:pt x="5060261" y="1361276"/>
                    <a:pt x="5061743" y="1380464"/>
                    <a:pt x="5063486" y="1399651"/>
                  </a:cubicBezTo>
                  <a:cubicBezTo>
                    <a:pt x="5065318" y="1418591"/>
                    <a:pt x="5066625" y="1438437"/>
                    <a:pt x="5067846" y="1458284"/>
                  </a:cubicBezTo>
                  <a:cubicBezTo>
                    <a:pt x="5069851" y="1497894"/>
                    <a:pt x="5070461" y="1537751"/>
                    <a:pt x="5069414" y="1577772"/>
                  </a:cubicBezTo>
                  <a:cubicBezTo>
                    <a:pt x="5067060" y="1657734"/>
                    <a:pt x="5057820" y="1738272"/>
                    <a:pt x="5040732" y="1817822"/>
                  </a:cubicBezTo>
                  <a:cubicBezTo>
                    <a:pt x="5023123" y="1897289"/>
                    <a:pt x="4997578" y="1975686"/>
                    <a:pt x="4964102" y="2050871"/>
                  </a:cubicBezTo>
                  <a:cubicBezTo>
                    <a:pt x="4897409" y="2201736"/>
                    <a:pt x="4799942" y="2338271"/>
                    <a:pt x="4689486" y="2458008"/>
                  </a:cubicBezTo>
                  <a:cubicBezTo>
                    <a:pt x="4579116" y="2578485"/>
                    <a:pt x="4456716" y="2684139"/>
                    <a:pt x="4333792" y="2784606"/>
                  </a:cubicBezTo>
                  <a:cubicBezTo>
                    <a:pt x="4210520" y="2884908"/>
                    <a:pt x="4085853" y="2979775"/>
                    <a:pt x="3965197" y="3076041"/>
                  </a:cubicBezTo>
                  <a:lnTo>
                    <a:pt x="3873745" y="3149167"/>
                  </a:lnTo>
                  <a:cubicBezTo>
                    <a:pt x="3842621" y="3173790"/>
                    <a:pt x="3811325" y="3198413"/>
                    <a:pt x="3779416" y="3222705"/>
                  </a:cubicBezTo>
                  <a:cubicBezTo>
                    <a:pt x="3715863" y="3271374"/>
                    <a:pt x="3650652" y="3319055"/>
                    <a:pt x="3582739" y="3364594"/>
                  </a:cubicBezTo>
                  <a:cubicBezTo>
                    <a:pt x="3514913" y="3410051"/>
                    <a:pt x="3445170" y="3454190"/>
                    <a:pt x="3371851" y="3494377"/>
                  </a:cubicBezTo>
                  <a:cubicBezTo>
                    <a:pt x="3298533" y="3534481"/>
                    <a:pt x="3222687" y="3571703"/>
                    <a:pt x="3143615" y="3603819"/>
                  </a:cubicBezTo>
                  <a:cubicBezTo>
                    <a:pt x="2985994" y="3668876"/>
                    <a:pt x="2815732" y="3712356"/>
                    <a:pt x="2643552" y="3730555"/>
                  </a:cubicBezTo>
                  <a:cubicBezTo>
                    <a:pt x="2600484" y="3734838"/>
                    <a:pt x="2557331" y="3738297"/>
                    <a:pt x="2514264" y="3739696"/>
                  </a:cubicBezTo>
                  <a:lnTo>
                    <a:pt x="2481920" y="3740849"/>
                  </a:lnTo>
                  <a:lnTo>
                    <a:pt x="2449664" y="3741014"/>
                  </a:lnTo>
                  <a:cubicBezTo>
                    <a:pt x="2427869" y="3741343"/>
                    <a:pt x="2407207" y="3740685"/>
                    <a:pt x="2386284" y="3740273"/>
                  </a:cubicBezTo>
                  <a:cubicBezTo>
                    <a:pt x="2344525" y="3739779"/>
                    <a:pt x="2302505" y="3737391"/>
                    <a:pt x="2260658" y="3735331"/>
                  </a:cubicBezTo>
                  <a:cubicBezTo>
                    <a:pt x="2218725" y="3732038"/>
                    <a:pt x="2176791" y="3728991"/>
                    <a:pt x="2134945" y="3723967"/>
                  </a:cubicBezTo>
                  <a:cubicBezTo>
                    <a:pt x="2051165" y="3714497"/>
                    <a:pt x="1967473" y="3701568"/>
                    <a:pt x="1884564" y="3683451"/>
                  </a:cubicBezTo>
                  <a:cubicBezTo>
                    <a:pt x="1801657" y="3665335"/>
                    <a:pt x="1719708" y="3642029"/>
                    <a:pt x="1639764" y="3613537"/>
                  </a:cubicBezTo>
                  <a:cubicBezTo>
                    <a:pt x="1559820" y="3584961"/>
                    <a:pt x="1481969" y="3550869"/>
                    <a:pt x="1407081" y="3512164"/>
                  </a:cubicBezTo>
                  <a:cubicBezTo>
                    <a:pt x="1332455" y="3472884"/>
                    <a:pt x="1260794" y="3428992"/>
                    <a:pt x="1193491" y="3380240"/>
                  </a:cubicBezTo>
                  <a:cubicBezTo>
                    <a:pt x="1058362" y="3283233"/>
                    <a:pt x="939973" y="3169508"/>
                    <a:pt x="836141" y="3047878"/>
                  </a:cubicBezTo>
                  <a:cubicBezTo>
                    <a:pt x="784444" y="2986774"/>
                    <a:pt x="736321" y="2923695"/>
                    <a:pt x="690812" y="2859461"/>
                  </a:cubicBezTo>
                  <a:cubicBezTo>
                    <a:pt x="645217" y="2795229"/>
                    <a:pt x="602674" y="2729596"/>
                    <a:pt x="562397" y="2662976"/>
                  </a:cubicBezTo>
                  <a:cubicBezTo>
                    <a:pt x="541823" y="2629295"/>
                    <a:pt x="522992" y="2597755"/>
                    <a:pt x="502504" y="2565474"/>
                  </a:cubicBezTo>
                  <a:cubicBezTo>
                    <a:pt x="482192" y="2533440"/>
                    <a:pt x="461530" y="2501406"/>
                    <a:pt x="440258" y="2469619"/>
                  </a:cubicBezTo>
                  <a:lnTo>
                    <a:pt x="310360" y="2278732"/>
                  </a:lnTo>
                  <a:cubicBezTo>
                    <a:pt x="288826" y="2246616"/>
                    <a:pt x="267555" y="2214335"/>
                    <a:pt x="246806" y="2181642"/>
                  </a:cubicBezTo>
                  <a:cubicBezTo>
                    <a:pt x="226057" y="2148949"/>
                    <a:pt x="205483" y="2116174"/>
                    <a:pt x="186303" y="2082411"/>
                  </a:cubicBezTo>
                  <a:cubicBezTo>
                    <a:pt x="147857" y="2015213"/>
                    <a:pt x="112550" y="1946041"/>
                    <a:pt x="84390" y="1874231"/>
                  </a:cubicBezTo>
                  <a:cubicBezTo>
                    <a:pt x="55708" y="1802669"/>
                    <a:pt x="34436" y="1728473"/>
                    <a:pt x="20139" y="1653288"/>
                  </a:cubicBezTo>
                  <a:cubicBezTo>
                    <a:pt x="6452" y="1578103"/>
                    <a:pt x="0" y="1501764"/>
                    <a:pt x="0" y="1425590"/>
                  </a:cubicBezTo>
                  <a:cubicBezTo>
                    <a:pt x="1133" y="1121885"/>
                    <a:pt x="63293" y="819004"/>
                    <a:pt x="179939" y="533498"/>
                  </a:cubicBezTo>
                  <a:cubicBezTo>
                    <a:pt x="209232" y="462183"/>
                    <a:pt x="240965" y="391527"/>
                    <a:pt x="276709" y="322519"/>
                  </a:cubicBezTo>
                  <a:cubicBezTo>
                    <a:pt x="311930" y="253262"/>
                    <a:pt x="350725" y="185489"/>
                    <a:pt x="392571" y="11928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58E67742-7BE5-458C-BC8D-9EE8557636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62838" y="1"/>
              <a:ext cx="4960548" cy="3526297"/>
            </a:xfrm>
            <a:custGeom>
              <a:avLst/>
              <a:gdLst>
                <a:gd name="connsiteX0" fmla="*/ 542883 w 4960548"/>
                <a:gd name="connsiteY0" fmla="*/ 0 h 3526297"/>
                <a:gd name="connsiteX1" fmla="*/ 826658 w 4960548"/>
                <a:gd name="connsiteY1" fmla="*/ 0 h 3526297"/>
                <a:gd name="connsiteX2" fmla="*/ 730698 w 4960548"/>
                <a:gd name="connsiteY2" fmla="*/ 89329 h 3526297"/>
                <a:gd name="connsiteX3" fmla="*/ 590295 w 4960548"/>
                <a:gd name="connsiteY3" fmla="*/ 244485 h 3526297"/>
                <a:gd name="connsiteX4" fmla="*/ 357524 w 4960548"/>
                <a:gd name="connsiteY4" fmla="*/ 587307 h 3526297"/>
                <a:gd name="connsiteX5" fmla="*/ 199554 w 4960548"/>
                <a:gd name="connsiteY5" fmla="*/ 966280 h 3526297"/>
                <a:gd name="connsiteX6" fmla="*/ 142104 w 4960548"/>
                <a:gd name="connsiteY6" fmla="*/ 1370286 h 3526297"/>
                <a:gd name="connsiteX7" fmla="*/ 166339 w 4960548"/>
                <a:gd name="connsiteY7" fmla="*/ 1568090 h 3526297"/>
                <a:gd name="connsiteX8" fmla="*/ 237914 w 4960548"/>
                <a:gd name="connsiteY8" fmla="*/ 1753129 h 3526297"/>
                <a:gd name="connsiteX9" fmla="*/ 287868 w 4960548"/>
                <a:gd name="connsiteY9" fmla="*/ 1840255 h 3526297"/>
                <a:gd name="connsiteX10" fmla="*/ 345232 w 4960548"/>
                <a:gd name="connsiteY10" fmla="*/ 1924581 h 3526297"/>
                <a:gd name="connsiteX11" fmla="*/ 477745 w 4960548"/>
                <a:gd name="connsiteY11" fmla="*/ 2087551 h 3526297"/>
                <a:gd name="connsiteX12" fmla="*/ 621156 w 4960548"/>
                <a:gd name="connsiteY12" fmla="*/ 2251756 h 3526297"/>
                <a:gd name="connsiteX13" fmla="*/ 692469 w 4960548"/>
                <a:gd name="connsiteY13" fmla="*/ 2337482 h 3526297"/>
                <a:gd name="connsiteX14" fmla="*/ 726731 w 4960548"/>
                <a:gd name="connsiteY14" fmla="*/ 2379562 h 3526297"/>
                <a:gd name="connsiteX15" fmla="*/ 760295 w 4960548"/>
                <a:gd name="connsiteY15" fmla="*/ 2419831 h 3526297"/>
                <a:gd name="connsiteX16" fmla="*/ 1048685 w 4960548"/>
                <a:gd name="connsiteY16" fmla="*/ 2717443 h 3526297"/>
                <a:gd name="connsiteX17" fmla="*/ 1202035 w 4960548"/>
                <a:gd name="connsiteY17" fmla="*/ 2851344 h 3526297"/>
                <a:gd name="connsiteX18" fmla="*/ 1362620 w 4960548"/>
                <a:gd name="connsiteY18" fmla="*/ 2974785 h 3526297"/>
                <a:gd name="connsiteX19" fmla="*/ 1721364 w 4960548"/>
                <a:gd name="connsiteY19" fmla="*/ 3170036 h 3526297"/>
                <a:gd name="connsiteX20" fmla="*/ 1922052 w 4960548"/>
                <a:gd name="connsiteY20" fmla="*/ 3225210 h 3526297"/>
                <a:gd name="connsiteX21" fmla="*/ 1973488 w 4960548"/>
                <a:gd name="connsiteY21" fmla="*/ 3234928 h 3526297"/>
                <a:gd name="connsiteX22" fmla="*/ 2025360 w 4960548"/>
                <a:gd name="connsiteY22" fmla="*/ 3243080 h 3526297"/>
                <a:gd name="connsiteX23" fmla="*/ 2130063 w 4960548"/>
                <a:gd name="connsiteY23" fmla="*/ 3254774 h 3526297"/>
                <a:gd name="connsiteX24" fmla="*/ 2182719 w 4960548"/>
                <a:gd name="connsiteY24" fmla="*/ 3258562 h 3526297"/>
                <a:gd name="connsiteX25" fmla="*/ 2235551 w 4960548"/>
                <a:gd name="connsiteY25" fmla="*/ 3261197 h 3526297"/>
                <a:gd name="connsiteX26" fmla="*/ 2288556 w 4960548"/>
                <a:gd name="connsiteY26" fmla="*/ 3262350 h 3526297"/>
                <a:gd name="connsiteX27" fmla="*/ 2341648 w 4960548"/>
                <a:gd name="connsiteY27" fmla="*/ 3262103 h 3526297"/>
                <a:gd name="connsiteX28" fmla="*/ 2368238 w 4960548"/>
                <a:gd name="connsiteY28" fmla="*/ 3261856 h 3526297"/>
                <a:gd name="connsiteX29" fmla="*/ 2393869 w 4960548"/>
                <a:gd name="connsiteY29" fmla="*/ 3260785 h 3526297"/>
                <a:gd name="connsiteX30" fmla="*/ 2419413 w 4960548"/>
                <a:gd name="connsiteY30" fmla="*/ 3259550 h 3526297"/>
                <a:gd name="connsiteX31" fmla="*/ 2444869 w 4960548"/>
                <a:gd name="connsiteY31" fmla="*/ 3257574 h 3526297"/>
                <a:gd name="connsiteX32" fmla="*/ 2545824 w 4960548"/>
                <a:gd name="connsiteY32" fmla="*/ 3245798 h 3526297"/>
                <a:gd name="connsiteX33" fmla="*/ 2930373 w 4960548"/>
                <a:gd name="connsiteY33" fmla="*/ 3126555 h 3526297"/>
                <a:gd name="connsiteX34" fmla="*/ 3285631 w 4960548"/>
                <a:gd name="connsiteY34" fmla="*/ 2917552 h 3526297"/>
                <a:gd name="connsiteX35" fmla="*/ 3371764 w 4960548"/>
                <a:gd name="connsiteY35" fmla="*/ 2856120 h 3526297"/>
                <a:gd name="connsiteX36" fmla="*/ 3457898 w 4960548"/>
                <a:gd name="connsiteY36" fmla="*/ 2792628 h 3526297"/>
                <a:gd name="connsiteX37" fmla="*/ 3632344 w 4960548"/>
                <a:gd name="connsiteY37" fmla="*/ 2660869 h 3526297"/>
                <a:gd name="connsiteX38" fmla="*/ 3990915 w 4960548"/>
                <a:gd name="connsiteY38" fmla="*/ 2405832 h 3526297"/>
                <a:gd name="connsiteX39" fmla="*/ 4324988 w 4960548"/>
                <a:gd name="connsiteY39" fmla="*/ 2152196 h 3526297"/>
                <a:gd name="connsiteX40" fmla="*/ 4592106 w 4960548"/>
                <a:gd name="connsiteY40" fmla="*/ 1861501 h 3526297"/>
                <a:gd name="connsiteX41" fmla="*/ 4683122 w 4960548"/>
                <a:gd name="connsiteY41" fmla="*/ 1692521 h 3526297"/>
                <a:gd name="connsiteX42" fmla="*/ 4738568 w 4960548"/>
                <a:gd name="connsiteY42" fmla="*/ 1507893 h 3526297"/>
                <a:gd name="connsiteX43" fmla="*/ 4753912 w 4960548"/>
                <a:gd name="connsiteY43" fmla="*/ 1411050 h 3526297"/>
                <a:gd name="connsiteX44" fmla="*/ 4756440 w 4960548"/>
                <a:gd name="connsiteY44" fmla="*/ 1386509 h 3526297"/>
                <a:gd name="connsiteX45" fmla="*/ 4758358 w 4960548"/>
                <a:gd name="connsiteY45" fmla="*/ 1361475 h 3526297"/>
                <a:gd name="connsiteX46" fmla="*/ 4761148 w 4960548"/>
                <a:gd name="connsiteY46" fmla="*/ 1309759 h 3526297"/>
                <a:gd name="connsiteX47" fmla="*/ 4756354 w 4960548"/>
                <a:gd name="connsiteY47" fmla="*/ 1102980 h 3526297"/>
                <a:gd name="connsiteX48" fmla="*/ 4725578 w 4960548"/>
                <a:gd name="connsiteY48" fmla="*/ 898753 h 3526297"/>
                <a:gd name="connsiteX49" fmla="*/ 4673358 w 4960548"/>
                <a:gd name="connsiteY49" fmla="*/ 699384 h 3526297"/>
                <a:gd name="connsiteX50" fmla="*/ 4538491 w 4960548"/>
                <a:gd name="connsiteY50" fmla="*/ 312754 h 3526297"/>
                <a:gd name="connsiteX51" fmla="*/ 4446604 w 4960548"/>
                <a:gd name="connsiteY51" fmla="*/ 129196 h 3526297"/>
                <a:gd name="connsiteX52" fmla="*/ 4419840 w 4960548"/>
                <a:gd name="connsiteY52" fmla="*/ 85222 h 3526297"/>
                <a:gd name="connsiteX53" fmla="*/ 4391680 w 4960548"/>
                <a:gd name="connsiteY53" fmla="*/ 42071 h 3526297"/>
                <a:gd name="connsiteX54" fmla="*/ 4361930 w 4960548"/>
                <a:gd name="connsiteY54" fmla="*/ 0 h 3526297"/>
                <a:gd name="connsiteX55" fmla="*/ 4588871 w 4960548"/>
                <a:gd name="connsiteY55" fmla="*/ 0 h 3526297"/>
                <a:gd name="connsiteX56" fmla="*/ 4613640 w 4960548"/>
                <a:gd name="connsiteY56" fmla="*/ 38859 h 3526297"/>
                <a:gd name="connsiteX57" fmla="*/ 4724445 w 4960548"/>
                <a:gd name="connsiteY57" fmla="*/ 234687 h 3526297"/>
                <a:gd name="connsiteX58" fmla="*/ 4876138 w 4960548"/>
                <a:gd name="connsiteY58" fmla="*/ 653022 h 3526297"/>
                <a:gd name="connsiteX59" fmla="*/ 4911707 w 4960548"/>
                <a:gd name="connsiteY59" fmla="*/ 870671 h 3526297"/>
                <a:gd name="connsiteX60" fmla="*/ 4934810 w 4960548"/>
                <a:gd name="connsiteY60" fmla="*/ 1088487 h 3526297"/>
                <a:gd name="connsiteX61" fmla="*/ 4953206 w 4960548"/>
                <a:gd name="connsiteY61" fmla="*/ 1306301 h 3526297"/>
                <a:gd name="connsiteX62" fmla="*/ 4956954 w 4960548"/>
                <a:gd name="connsiteY62" fmla="*/ 1360899 h 3526297"/>
                <a:gd name="connsiteX63" fmla="*/ 4958610 w 4960548"/>
                <a:gd name="connsiteY63" fmla="*/ 1388980 h 3526297"/>
                <a:gd name="connsiteX64" fmla="*/ 4959830 w 4960548"/>
                <a:gd name="connsiteY64" fmla="*/ 1417555 h 3526297"/>
                <a:gd name="connsiteX65" fmla="*/ 4958174 w 4960548"/>
                <a:gd name="connsiteY65" fmla="*/ 1532680 h 3526297"/>
                <a:gd name="connsiteX66" fmla="*/ 4834030 w 4960548"/>
                <a:gd name="connsiteY66" fmla="*/ 1984861 h 3526297"/>
                <a:gd name="connsiteX67" fmla="*/ 4558106 w 4960548"/>
                <a:gd name="connsiteY67" fmla="*/ 2368857 h 3526297"/>
                <a:gd name="connsiteX68" fmla="*/ 4389936 w 4960548"/>
                <a:gd name="connsiteY68" fmla="*/ 2528945 h 3526297"/>
                <a:gd name="connsiteX69" fmla="*/ 4214618 w 4960548"/>
                <a:gd name="connsiteY69" fmla="*/ 2674457 h 3526297"/>
                <a:gd name="connsiteX70" fmla="*/ 3858489 w 4960548"/>
                <a:gd name="connsiteY70" fmla="*/ 2936658 h 3526297"/>
                <a:gd name="connsiteX71" fmla="*/ 3768868 w 4960548"/>
                <a:gd name="connsiteY71" fmla="*/ 3000643 h 3526297"/>
                <a:gd name="connsiteX72" fmla="*/ 3676806 w 4960548"/>
                <a:gd name="connsiteY72" fmla="*/ 3065040 h 3526297"/>
                <a:gd name="connsiteX73" fmla="*/ 3582477 w 4960548"/>
                <a:gd name="connsiteY73" fmla="*/ 3128614 h 3526297"/>
                <a:gd name="connsiteX74" fmla="*/ 3485185 w 4960548"/>
                <a:gd name="connsiteY74" fmla="*/ 3190377 h 3526297"/>
                <a:gd name="connsiteX75" fmla="*/ 3280923 w 4960548"/>
                <a:gd name="connsiteY75" fmla="*/ 3306325 h 3526297"/>
                <a:gd name="connsiteX76" fmla="*/ 3061230 w 4960548"/>
                <a:gd name="connsiteY76" fmla="*/ 3404897 h 3526297"/>
                <a:gd name="connsiteX77" fmla="*/ 2583137 w 4960548"/>
                <a:gd name="connsiteY77" fmla="*/ 3518292 h 3526297"/>
                <a:gd name="connsiteX78" fmla="*/ 2460038 w 4960548"/>
                <a:gd name="connsiteY78" fmla="*/ 3525622 h 3526297"/>
                <a:gd name="connsiteX79" fmla="*/ 2429264 w 4960548"/>
                <a:gd name="connsiteY79" fmla="*/ 3526280 h 3526297"/>
                <a:gd name="connsiteX80" fmla="*/ 2398576 w 4960548"/>
                <a:gd name="connsiteY80" fmla="*/ 3526116 h 3526297"/>
                <a:gd name="connsiteX81" fmla="*/ 2367977 w 4960548"/>
                <a:gd name="connsiteY81" fmla="*/ 3525786 h 3526297"/>
                <a:gd name="connsiteX82" fmla="*/ 2338249 w 4960548"/>
                <a:gd name="connsiteY82" fmla="*/ 3524716 h 3526297"/>
                <a:gd name="connsiteX83" fmla="*/ 2100770 w 4960548"/>
                <a:gd name="connsiteY83" fmla="*/ 3506845 h 3526297"/>
                <a:gd name="connsiteX84" fmla="*/ 1864776 w 4960548"/>
                <a:gd name="connsiteY84" fmla="*/ 3467483 h 3526297"/>
                <a:gd name="connsiteX85" fmla="*/ 1632964 w 4960548"/>
                <a:gd name="connsiteY85" fmla="*/ 3405803 h 3526297"/>
                <a:gd name="connsiteX86" fmla="*/ 1189219 w 4960548"/>
                <a:gd name="connsiteY86" fmla="*/ 3220352 h 3526297"/>
                <a:gd name="connsiteX87" fmla="*/ 815305 w 4960548"/>
                <a:gd name="connsiteY87" fmla="*/ 2931634 h 3526297"/>
                <a:gd name="connsiteX88" fmla="*/ 663699 w 4960548"/>
                <a:gd name="connsiteY88" fmla="*/ 2757877 h 3526297"/>
                <a:gd name="connsiteX89" fmla="*/ 531274 w 4960548"/>
                <a:gd name="connsiteY89" fmla="*/ 2573907 h 3526297"/>
                <a:gd name="connsiteX90" fmla="*/ 500325 w 4960548"/>
                <a:gd name="connsiteY90" fmla="*/ 2527051 h 3526297"/>
                <a:gd name="connsiteX91" fmla="*/ 470771 w 4960548"/>
                <a:gd name="connsiteY91" fmla="*/ 2481594 h 3526297"/>
                <a:gd name="connsiteX92" fmla="*/ 412448 w 4960548"/>
                <a:gd name="connsiteY92" fmla="*/ 2393479 h 3526297"/>
                <a:gd name="connsiteX93" fmla="*/ 291616 w 4960548"/>
                <a:gd name="connsiteY93" fmla="*/ 2213464 h 3526297"/>
                <a:gd name="connsiteX94" fmla="*/ 173662 w 4960548"/>
                <a:gd name="connsiteY94" fmla="*/ 2023154 h 3526297"/>
                <a:gd name="connsiteX95" fmla="*/ 120483 w 4960548"/>
                <a:gd name="connsiteY95" fmla="*/ 1922276 h 3526297"/>
                <a:gd name="connsiteX96" fmla="*/ 75324 w 4960548"/>
                <a:gd name="connsiteY96" fmla="*/ 1816703 h 3526297"/>
                <a:gd name="connsiteX97" fmla="*/ 40713 w 4960548"/>
                <a:gd name="connsiteY97" fmla="*/ 1707179 h 3526297"/>
                <a:gd name="connsiteX98" fmla="*/ 27811 w 4960548"/>
                <a:gd name="connsiteY98" fmla="*/ 1651346 h 3526297"/>
                <a:gd name="connsiteX99" fmla="*/ 22144 w 4960548"/>
                <a:gd name="connsiteY99" fmla="*/ 1623346 h 3526297"/>
                <a:gd name="connsiteX100" fmla="*/ 17436 w 4960548"/>
                <a:gd name="connsiteY100" fmla="*/ 1595265 h 3526297"/>
                <a:gd name="connsiteX101" fmla="*/ 0 w 4960548"/>
                <a:gd name="connsiteY101" fmla="*/ 1370286 h 3526297"/>
                <a:gd name="connsiteX102" fmla="*/ 48385 w 4960548"/>
                <a:gd name="connsiteY102" fmla="*/ 931939 h 3526297"/>
                <a:gd name="connsiteX103" fmla="*/ 193801 w 4960548"/>
                <a:gd name="connsiteY103" fmla="*/ 511957 h 3526297"/>
                <a:gd name="connsiteX104" fmla="*/ 431660 w 4960548"/>
                <a:gd name="connsiteY104" fmla="*/ 131379 h 3526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4960548" h="3526297">
                  <a:moveTo>
                    <a:pt x="542883" y="0"/>
                  </a:moveTo>
                  <a:lnTo>
                    <a:pt x="826658" y="0"/>
                  </a:lnTo>
                  <a:lnTo>
                    <a:pt x="730698" y="89329"/>
                  </a:lnTo>
                  <a:cubicBezTo>
                    <a:pt x="681528" y="139120"/>
                    <a:pt x="634626" y="190876"/>
                    <a:pt x="590295" y="244485"/>
                  </a:cubicBezTo>
                  <a:cubicBezTo>
                    <a:pt x="501458" y="351540"/>
                    <a:pt x="423083" y="466336"/>
                    <a:pt x="357524" y="587307"/>
                  </a:cubicBezTo>
                  <a:cubicBezTo>
                    <a:pt x="291965" y="708196"/>
                    <a:pt x="237391" y="834767"/>
                    <a:pt x="199554" y="966280"/>
                  </a:cubicBezTo>
                  <a:cubicBezTo>
                    <a:pt x="161632" y="1097463"/>
                    <a:pt x="142016" y="1233833"/>
                    <a:pt x="142104" y="1370286"/>
                  </a:cubicBezTo>
                  <a:cubicBezTo>
                    <a:pt x="142888" y="1437319"/>
                    <a:pt x="149862" y="1503858"/>
                    <a:pt x="166339" y="1568090"/>
                  </a:cubicBezTo>
                  <a:cubicBezTo>
                    <a:pt x="182555" y="1632405"/>
                    <a:pt x="207750" y="1693921"/>
                    <a:pt x="237914" y="1753129"/>
                  </a:cubicBezTo>
                  <a:cubicBezTo>
                    <a:pt x="253170" y="1782693"/>
                    <a:pt x="270084" y="1811680"/>
                    <a:pt x="287868" y="1840255"/>
                  </a:cubicBezTo>
                  <a:cubicBezTo>
                    <a:pt x="305914" y="1868748"/>
                    <a:pt x="325181" y="1896830"/>
                    <a:pt x="345232" y="1924581"/>
                  </a:cubicBezTo>
                  <a:cubicBezTo>
                    <a:pt x="385858" y="1979920"/>
                    <a:pt x="431017" y="2033612"/>
                    <a:pt x="477745" y="2087551"/>
                  </a:cubicBezTo>
                  <a:cubicBezTo>
                    <a:pt x="524474" y="2141573"/>
                    <a:pt x="573294" y="2195594"/>
                    <a:pt x="621156" y="2251756"/>
                  </a:cubicBezTo>
                  <a:cubicBezTo>
                    <a:pt x="645130" y="2279755"/>
                    <a:pt x="668843" y="2308412"/>
                    <a:pt x="692469" y="2337482"/>
                  </a:cubicBezTo>
                  <a:lnTo>
                    <a:pt x="726731" y="2379562"/>
                  </a:lnTo>
                  <a:cubicBezTo>
                    <a:pt x="737977" y="2392986"/>
                    <a:pt x="748700" y="2406738"/>
                    <a:pt x="760295" y="2419831"/>
                  </a:cubicBezTo>
                  <a:cubicBezTo>
                    <a:pt x="850788" y="2526392"/>
                    <a:pt x="948952" y="2624470"/>
                    <a:pt x="1048685" y="2717443"/>
                  </a:cubicBezTo>
                  <a:cubicBezTo>
                    <a:pt x="1098814" y="2763724"/>
                    <a:pt x="1149814" y="2808439"/>
                    <a:pt x="1202035" y="2851344"/>
                  </a:cubicBezTo>
                  <a:cubicBezTo>
                    <a:pt x="1254256" y="2894248"/>
                    <a:pt x="1307435" y="2935752"/>
                    <a:pt x="1362620" y="2974785"/>
                  </a:cubicBezTo>
                  <a:cubicBezTo>
                    <a:pt x="1472554" y="3053017"/>
                    <a:pt x="1591118" y="3122932"/>
                    <a:pt x="1721364" y="3170036"/>
                  </a:cubicBezTo>
                  <a:cubicBezTo>
                    <a:pt x="1786314" y="3193588"/>
                    <a:pt x="1853617" y="3211622"/>
                    <a:pt x="1922052" y="3225210"/>
                  </a:cubicBezTo>
                  <a:cubicBezTo>
                    <a:pt x="1939227" y="3228422"/>
                    <a:pt x="1956227" y="3232128"/>
                    <a:pt x="1973488" y="3234928"/>
                  </a:cubicBezTo>
                  <a:lnTo>
                    <a:pt x="2025360" y="3243080"/>
                  </a:lnTo>
                  <a:cubicBezTo>
                    <a:pt x="2060145" y="3247445"/>
                    <a:pt x="2094930" y="3252056"/>
                    <a:pt x="2130063" y="3254774"/>
                  </a:cubicBezTo>
                  <a:cubicBezTo>
                    <a:pt x="2147587" y="3256338"/>
                    <a:pt x="2165109" y="3257821"/>
                    <a:pt x="2182719" y="3258562"/>
                  </a:cubicBezTo>
                  <a:cubicBezTo>
                    <a:pt x="2200330" y="3259385"/>
                    <a:pt x="2217853" y="3260703"/>
                    <a:pt x="2235551" y="3261197"/>
                  </a:cubicBezTo>
                  <a:lnTo>
                    <a:pt x="2288556" y="3262350"/>
                  </a:lnTo>
                  <a:cubicBezTo>
                    <a:pt x="2306166" y="3262761"/>
                    <a:pt x="2323951" y="3262185"/>
                    <a:pt x="2341648" y="3262103"/>
                  </a:cubicBezTo>
                  <a:lnTo>
                    <a:pt x="2368238" y="3261856"/>
                  </a:lnTo>
                  <a:cubicBezTo>
                    <a:pt x="2376869" y="3261609"/>
                    <a:pt x="2385325" y="3261115"/>
                    <a:pt x="2393869" y="3260785"/>
                  </a:cubicBezTo>
                  <a:cubicBezTo>
                    <a:pt x="2402412" y="3260373"/>
                    <a:pt x="2410956" y="3260127"/>
                    <a:pt x="2419413" y="3259550"/>
                  </a:cubicBezTo>
                  <a:lnTo>
                    <a:pt x="2444869" y="3257574"/>
                  </a:lnTo>
                  <a:cubicBezTo>
                    <a:pt x="2478782" y="3255021"/>
                    <a:pt x="2512434" y="3250739"/>
                    <a:pt x="2545824" y="3245798"/>
                  </a:cubicBezTo>
                  <a:cubicBezTo>
                    <a:pt x="2679470" y="3224881"/>
                    <a:pt x="2807973" y="3183954"/>
                    <a:pt x="2930373" y="3126555"/>
                  </a:cubicBezTo>
                  <a:cubicBezTo>
                    <a:pt x="3053210" y="3069817"/>
                    <a:pt x="3170118" y="2997184"/>
                    <a:pt x="3285631" y="2917552"/>
                  </a:cubicBezTo>
                  <a:cubicBezTo>
                    <a:pt x="3314487" y="2897706"/>
                    <a:pt x="3343169" y="2876954"/>
                    <a:pt x="3371764" y="2856120"/>
                  </a:cubicBezTo>
                  <a:cubicBezTo>
                    <a:pt x="3400534" y="2835285"/>
                    <a:pt x="3429216" y="2814121"/>
                    <a:pt x="3457898" y="2792628"/>
                  </a:cubicBezTo>
                  <a:lnTo>
                    <a:pt x="3632344" y="2660869"/>
                  </a:lnTo>
                  <a:cubicBezTo>
                    <a:pt x="3752043" y="2571190"/>
                    <a:pt x="3872873" y="2487687"/>
                    <a:pt x="3990915" y="2405832"/>
                  </a:cubicBezTo>
                  <a:cubicBezTo>
                    <a:pt x="4108869" y="2323976"/>
                    <a:pt x="4222378" y="2241297"/>
                    <a:pt x="4324988" y="2152196"/>
                  </a:cubicBezTo>
                  <a:cubicBezTo>
                    <a:pt x="4427598" y="2063258"/>
                    <a:pt x="4520270" y="1968474"/>
                    <a:pt x="4592106" y="1861501"/>
                  </a:cubicBezTo>
                  <a:cubicBezTo>
                    <a:pt x="4628024" y="1808057"/>
                    <a:pt x="4658712" y="1751730"/>
                    <a:pt x="4683122" y="1692521"/>
                  </a:cubicBezTo>
                  <a:cubicBezTo>
                    <a:pt x="4707706" y="1633393"/>
                    <a:pt x="4725404" y="1571467"/>
                    <a:pt x="4738568" y="1507893"/>
                  </a:cubicBezTo>
                  <a:cubicBezTo>
                    <a:pt x="4745106" y="1476106"/>
                    <a:pt x="4750338" y="1443742"/>
                    <a:pt x="4753912" y="1411050"/>
                  </a:cubicBezTo>
                  <a:cubicBezTo>
                    <a:pt x="4754958" y="1402897"/>
                    <a:pt x="4755656" y="1394662"/>
                    <a:pt x="4756440" y="1386509"/>
                  </a:cubicBezTo>
                  <a:cubicBezTo>
                    <a:pt x="4757138" y="1378274"/>
                    <a:pt x="4758010" y="1370204"/>
                    <a:pt x="4758358" y="1361475"/>
                  </a:cubicBezTo>
                  <a:lnTo>
                    <a:pt x="4761148" y="1309759"/>
                  </a:lnTo>
                  <a:cubicBezTo>
                    <a:pt x="4763676" y="1240751"/>
                    <a:pt x="4762106" y="1171659"/>
                    <a:pt x="4756354" y="1102980"/>
                  </a:cubicBezTo>
                  <a:cubicBezTo>
                    <a:pt x="4750774" y="1034218"/>
                    <a:pt x="4740050" y="966033"/>
                    <a:pt x="4725578" y="898753"/>
                  </a:cubicBezTo>
                  <a:cubicBezTo>
                    <a:pt x="4710932" y="831473"/>
                    <a:pt x="4692624" y="765100"/>
                    <a:pt x="4673358" y="699384"/>
                  </a:cubicBezTo>
                  <a:cubicBezTo>
                    <a:pt x="4634912" y="568037"/>
                    <a:pt x="4592456" y="438419"/>
                    <a:pt x="4538491" y="312754"/>
                  </a:cubicBezTo>
                  <a:cubicBezTo>
                    <a:pt x="4511464" y="250003"/>
                    <a:pt x="4481301" y="188406"/>
                    <a:pt x="4446604" y="129196"/>
                  </a:cubicBezTo>
                  <a:cubicBezTo>
                    <a:pt x="4438147" y="114291"/>
                    <a:pt x="4428819" y="99798"/>
                    <a:pt x="4419840" y="85222"/>
                  </a:cubicBezTo>
                  <a:cubicBezTo>
                    <a:pt x="4410598" y="70728"/>
                    <a:pt x="4401008" y="56482"/>
                    <a:pt x="4391680" y="42071"/>
                  </a:cubicBezTo>
                  <a:lnTo>
                    <a:pt x="4361930" y="0"/>
                  </a:lnTo>
                  <a:lnTo>
                    <a:pt x="4588871" y="0"/>
                  </a:lnTo>
                  <a:lnTo>
                    <a:pt x="4613640" y="38859"/>
                  </a:lnTo>
                  <a:cubicBezTo>
                    <a:pt x="4653306" y="102762"/>
                    <a:pt x="4690706" y="167901"/>
                    <a:pt x="4724445" y="234687"/>
                  </a:cubicBezTo>
                  <a:cubicBezTo>
                    <a:pt x="4792096" y="368257"/>
                    <a:pt x="4844230" y="508828"/>
                    <a:pt x="4876138" y="653022"/>
                  </a:cubicBezTo>
                  <a:cubicBezTo>
                    <a:pt x="4892005" y="725161"/>
                    <a:pt x="4903077" y="797874"/>
                    <a:pt x="4911707" y="870671"/>
                  </a:cubicBezTo>
                  <a:cubicBezTo>
                    <a:pt x="4920513" y="943386"/>
                    <a:pt x="4927574" y="1016019"/>
                    <a:pt x="4934810" y="1088487"/>
                  </a:cubicBezTo>
                  <a:cubicBezTo>
                    <a:pt x="4941697" y="1161036"/>
                    <a:pt x="4947799" y="1233586"/>
                    <a:pt x="4953206" y="1306301"/>
                  </a:cubicBezTo>
                  <a:lnTo>
                    <a:pt x="4956954" y="1360899"/>
                  </a:lnTo>
                  <a:cubicBezTo>
                    <a:pt x="4957651" y="1369875"/>
                    <a:pt x="4958087" y="1379510"/>
                    <a:pt x="4958610" y="1388980"/>
                  </a:cubicBezTo>
                  <a:cubicBezTo>
                    <a:pt x="4959133" y="1398450"/>
                    <a:pt x="4959656" y="1408003"/>
                    <a:pt x="4959830" y="1417555"/>
                  </a:cubicBezTo>
                  <a:cubicBezTo>
                    <a:pt x="4961138" y="1455683"/>
                    <a:pt x="4960702" y="1494140"/>
                    <a:pt x="4958174" y="1532680"/>
                  </a:cubicBezTo>
                  <a:cubicBezTo>
                    <a:pt x="4948760" y="1686920"/>
                    <a:pt x="4904908" y="1842314"/>
                    <a:pt x="4834030" y="1984861"/>
                  </a:cubicBezTo>
                  <a:cubicBezTo>
                    <a:pt x="4763328" y="2127820"/>
                    <a:pt x="4665860" y="2256121"/>
                    <a:pt x="4558106" y="2368857"/>
                  </a:cubicBezTo>
                  <a:cubicBezTo>
                    <a:pt x="4504230" y="2425432"/>
                    <a:pt x="4447650" y="2478465"/>
                    <a:pt x="4389936" y="2528945"/>
                  </a:cubicBezTo>
                  <a:cubicBezTo>
                    <a:pt x="4332223" y="2579425"/>
                    <a:pt x="4273726" y="2628011"/>
                    <a:pt x="4214618" y="2674457"/>
                  </a:cubicBezTo>
                  <a:cubicBezTo>
                    <a:pt x="4096664" y="2767759"/>
                    <a:pt x="3976094" y="2852826"/>
                    <a:pt x="3858489" y="2936658"/>
                  </a:cubicBezTo>
                  <a:lnTo>
                    <a:pt x="3768868" y="3000643"/>
                  </a:lnTo>
                  <a:cubicBezTo>
                    <a:pt x="3738530" y="3022136"/>
                    <a:pt x="3707929" y="3043794"/>
                    <a:pt x="3676806" y="3065040"/>
                  </a:cubicBezTo>
                  <a:cubicBezTo>
                    <a:pt x="3645770" y="3086369"/>
                    <a:pt x="3614386" y="3107615"/>
                    <a:pt x="3582477" y="3128614"/>
                  </a:cubicBezTo>
                  <a:cubicBezTo>
                    <a:pt x="3550483" y="3149449"/>
                    <a:pt x="3518226" y="3170118"/>
                    <a:pt x="3485185" y="3190377"/>
                  </a:cubicBezTo>
                  <a:cubicBezTo>
                    <a:pt x="3419452" y="3230975"/>
                    <a:pt x="3351625" y="3270338"/>
                    <a:pt x="3280923" y="3306325"/>
                  </a:cubicBezTo>
                  <a:cubicBezTo>
                    <a:pt x="3210307" y="3342476"/>
                    <a:pt x="3137251" y="3376074"/>
                    <a:pt x="3061230" y="3404897"/>
                  </a:cubicBezTo>
                  <a:cubicBezTo>
                    <a:pt x="2909886" y="3463366"/>
                    <a:pt x="2747295" y="3502810"/>
                    <a:pt x="2583137" y="3518292"/>
                  </a:cubicBezTo>
                  <a:cubicBezTo>
                    <a:pt x="2542075" y="3521999"/>
                    <a:pt x="2501013" y="3524798"/>
                    <a:pt x="2460038" y="3525622"/>
                  </a:cubicBezTo>
                  <a:lnTo>
                    <a:pt x="2429264" y="3526280"/>
                  </a:lnTo>
                  <a:cubicBezTo>
                    <a:pt x="2419064" y="3526363"/>
                    <a:pt x="2408777" y="3526116"/>
                    <a:pt x="2398576" y="3526116"/>
                  </a:cubicBezTo>
                  <a:lnTo>
                    <a:pt x="2367977" y="3525786"/>
                  </a:lnTo>
                  <a:lnTo>
                    <a:pt x="2338249" y="3524716"/>
                  </a:lnTo>
                  <a:cubicBezTo>
                    <a:pt x="2259089" y="3522327"/>
                    <a:pt x="2179756" y="3516399"/>
                    <a:pt x="2100770" y="3506845"/>
                  </a:cubicBezTo>
                  <a:cubicBezTo>
                    <a:pt x="2021699" y="3497787"/>
                    <a:pt x="1942801" y="3484776"/>
                    <a:pt x="1864776" y="3467483"/>
                  </a:cubicBezTo>
                  <a:cubicBezTo>
                    <a:pt x="1786836" y="3450025"/>
                    <a:pt x="1709508" y="3429355"/>
                    <a:pt x="1632964" y="3405803"/>
                  </a:cubicBezTo>
                  <a:cubicBezTo>
                    <a:pt x="1480138" y="3358288"/>
                    <a:pt x="1329055" y="3299160"/>
                    <a:pt x="1189219" y="3220352"/>
                  </a:cubicBezTo>
                  <a:cubicBezTo>
                    <a:pt x="1049296" y="3141708"/>
                    <a:pt x="924367" y="3041982"/>
                    <a:pt x="815305" y="2931634"/>
                  </a:cubicBezTo>
                  <a:cubicBezTo>
                    <a:pt x="760469" y="2876542"/>
                    <a:pt x="710603" y="2817909"/>
                    <a:pt x="663699" y="2757877"/>
                  </a:cubicBezTo>
                  <a:cubicBezTo>
                    <a:pt x="617059" y="2697597"/>
                    <a:pt x="572684" y="2636411"/>
                    <a:pt x="531274" y="2573907"/>
                  </a:cubicBezTo>
                  <a:cubicBezTo>
                    <a:pt x="520638" y="2558426"/>
                    <a:pt x="510612" y="2542697"/>
                    <a:pt x="500325" y="2527051"/>
                  </a:cubicBezTo>
                  <a:lnTo>
                    <a:pt x="470771" y="2481594"/>
                  </a:lnTo>
                  <a:cubicBezTo>
                    <a:pt x="451853" y="2452195"/>
                    <a:pt x="432238" y="2423043"/>
                    <a:pt x="412448" y="2393479"/>
                  </a:cubicBezTo>
                  <a:lnTo>
                    <a:pt x="291616" y="2213464"/>
                  </a:lnTo>
                  <a:cubicBezTo>
                    <a:pt x="251078" y="2152113"/>
                    <a:pt x="211062" y="2088951"/>
                    <a:pt x="173662" y="2023154"/>
                  </a:cubicBezTo>
                  <a:cubicBezTo>
                    <a:pt x="155005" y="1990214"/>
                    <a:pt x="136960" y="1956697"/>
                    <a:pt x="120483" y="1922276"/>
                  </a:cubicBezTo>
                  <a:cubicBezTo>
                    <a:pt x="104093" y="1887771"/>
                    <a:pt x="88837" y="1852608"/>
                    <a:pt x="75324" y="1816703"/>
                  </a:cubicBezTo>
                  <a:cubicBezTo>
                    <a:pt x="62072" y="1780717"/>
                    <a:pt x="50303" y="1744235"/>
                    <a:pt x="40713" y="1707179"/>
                  </a:cubicBezTo>
                  <a:cubicBezTo>
                    <a:pt x="36180" y="1688650"/>
                    <a:pt x="31560" y="1670039"/>
                    <a:pt x="27811" y="1651346"/>
                  </a:cubicBezTo>
                  <a:lnTo>
                    <a:pt x="22144" y="1623346"/>
                  </a:lnTo>
                  <a:lnTo>
                    <a:pt x="17436" y="1595265"/>
                  </a:lnTo>
                  <a:cubicBezTo>
                    <a:pt x="5144" y="1520328"/>
                    <a:pt x="0" y="1444978"/>
                    <a:pt x="0" y="1370286"/>
                  </a:cubicBezTo>
                  <a:cubicBezTo>
                    <a:pt x="349" y="1223293"/>
                    <a:pt x="16652" y="1076299"/>
                    <a:pt x="48385" y="931939"/>
                  </a:cubicBezTo>
                  <a:cubicBezTo>
                    <a:pt x="80032" y="787663"/>
                    <a:pt x="128504" y="646187"/>
                    <a:pt x="193801" y="511957"/>
                  </a:cubicBezTo>
                  <a:cubicBezTo>
                    <a:pt x="259404" y="377727"/>
                    <a:pt x="339740" y="250559"/>
                    <a:pt x="431660" y="13137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EB03BE98-6C07-41CD-ACA9-5244A3DA10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61928" y="0"/>
              <a:ext cx="4934374" cy="3484134"/>
            </a:xfrm>
            <a:custGeom>
              <a:avLst/>
              <a:gdLst>
                <a:gd name="connsiteX0" fmla="*/ 585303 w 4934374"/>
                <a:gd name="connsiteY0" fmla="*/ 0 h 3484134"/>
                <a:gd name="connsiteX1" fmla="*/ 1213739 w 4934374"/>
                <a:gd name="connsiteY1" fmla="*/ 0 h 3484134"/>
                <a:gd name="connsiteX2" fmla="*/ 1150162 w 4934374"/>
                <a:gd name="connsiteY2" fmla="*/ 47028 h 3484134"/>
                <a:gd name="connsiteX3" fmla="*/ 626038 w 4934374"/>
                <a:gd name="connsiteY3" fmla="*/ 660944 h 3484134"/>
                <a:gd name="connsiteX4" fmla="*/ 435986 w 4934374"/>
                <a:gd name="connsiteY4" fmla="*/ 1375409 h 3484134"/>
                <a:gd name="connsiteX5" fmla="*/ 750530 w 4934374"/>
                <a:gd name="connsiteY5" fmla="*/ 2038817 h 3484134"/>
                <a:gd name="connsiteX6" fmla="*/ 909024 w 4934374"/>
                <a:gd name="connsiteY6" fmla="*/ 2249384 h 3484134"/>
                <a:gd name="connsiteX7" fmla="*/ 2396223 w 4934374"/>
                <a:gd name="connsiteY7" fmla="*/ 3072468 h 3484134"/>
                <a:gd name="connsiteX8" fmla="*/ 3525201 w 4934374"/>
                <a:gd name="connsiteY8" fmla="*/ 2566101 h 3484134"/>
                <a:gd name="connsiteX9" fmla="*/ 3662596 w 4934374"/>
                <a:gd name="connsiteY9" fmla="*/ 2465552 h 3484134"/>
                <a:gd name="connsiteX10" fmla="*/ 4287500 w 4934374"/>
                <a:gd name="connsiteY10" fmla="*/ 1939915 h 3484134"/>
                <a:gd name="connsiteX11" fmla="*/ 4498563 w 4934374"/>
                <a:gd name="connsiteY11" fmla="*/ 1375409 h 3484134"/>
                <a:gd name="connsiteX12" fmla="*/ 4132831 w 4934374"/>
                <a:gd name="connsiteY12" fmla="*/ 134540 h 3484134"/>
                <a:gd name="connsiteX13" fmla="*/ 4025590 w 4934374"/>
                <a:gd name="connsiteY13" fmla="*/ 0 h 3484134"/>
                <a:gd name="connsiteX14" fmla="*/ 4555675 w 4934374"/>
                <a:gd name="connsiteY14" fmla="*/ 0 h 3484134"/>
                <a:gd name="connsiteX15" fmla="*/ 4605933 w 4934374"/>
                <a:gd name="connsiteY15" fmla="*/ 77740 h 3484134"/>
                <a:gd name="connsiteX16" fmla="*/ 4934374 w 4934374"/>
                <a:gd name="connsiteY16" fmla="*/ 1375327 h 3484134"/>
                <a:gd name="connsiteX17" fmla="*/ 3793540 w 4934374"/>
                <a:gd name="connsiteY17" fmla="*/ 2890475 h 3484134"/>
                <a:gd name="connsiteX18" fmla="*/ 2396135 w 4934374"/>
                <a:gd name="connsiteY18" fmla="*/ 3484134 h 3484134"/>
                <a:gd name="connsiteX19" fmla="*/ 548273 w 4934374"/>
                <a:gd name="connsiteY19" fmla="*/ 2480458 h 3484134"/>
                <a:gd name="connsiteX20" fmla="*/ 0 w 4934374"/>
                <a:gd name="connsiteY20" fmla="*/ 1375327 h 3484134"/>
                <a:gd name="connsiteX21" fmla="*/ 512166 w 4934374"/>
                <a:gd name="connsiteY21" fmla="*/ 77740 h 3484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934374" h="3484134">
                  <a:moveTo>
                    <a:pt x="585303" y="0"/>
                  </a:moveTo>
                  <a:lnTo>
                    <a:pt x="1213739" y="0"/>
                  </a:lnTo>
                  <a:lnTo>
                    <a:pt x="1150162" y="47028"/>
                  </a:lnTo>
                  <a:cubicBezTo>
                    <a:pt x="925762" y="228608"/>
                    <a:pt x="749397" y="435224"/>
                    <a:pt x="626038" y="660944"/>
                  </a:cubicBezTo>
                  <a:cubicBezTo>
                    <a:pt x="499976" y="891687"/>
                    <a:pt x="435986" y="1132066"/>
                    <a:pt x="435986" y="1375409"/>
                  </a:cubicBezTo>
                  <a:cubicBezTo>
                    <a:pt x="435986" y="1620481"/>
                    <a:pt x="538074" y="1763604"/>
                    <a:pt x="750530" y="2038817"/>
                  </a:cubicBezTo>
                  <a:cubicBezTo>
                    <a:pt x="801792" y="2105190"/>
                    <a:pt x="854797" y="2173870"/>
                    <a:pt x="909024" y="2249384"/>
                  </a:cubicBezTo>
                  <a:cubicBezTo>
                    <a:pt x="1323389" y="2826326"/>
                    <a:pt x="1768180" y="3072468"/>
                    <a:pt x="2396223" y="3072468"/>
                  </a:cubicBezTo>
                  <a:cubicBezTo>
                    <a:pt x="2808409" y="3072468"/>
                    <a:pt x="3110835" y="2871947"/>
                    <a:pt x="3525201" y="2566101"/>
                  </a:cubicBezTo>
                  <a:cubicBezTo>
                    <a:pt x="3571493" y="2531926"/>
                    <a:pt x="3617786" y="2498162"/>
                    <a:pt x="3662596" y="2465552"/>
                  </a:cubicBezTo>
                  <a:cubicBezTo>
                    <a:pt x="3905479" y="2288583"/>
                    <a:pt x="4134849" y="2121414"/>
                    <a:pt x="4287500" y="1939915"/>
                  </a:cubicBezTo>
                  <a:cubicBezTo>
                    <a:pt x="4433440" y="1766404"/>
                    <a:pt x="4498563" y="1592317"/>
                    <a:pt x="4498563" y="1375409"/>
                  </a:cubicBezTo>
                  <a:cubicBezTo>
                    <a:pt x="4498563" y="899696"/>
                    <a:pt x="4369741" y="465973"/>
                    <a:pt x="4132831" y="134540"/>
                  </a:cubicBezTo>
                  <a:lnTo>
                    <a:pt x="4025590" y="0"/>
                  </a:lnTo>
                  <a:lnTo>
                    <a:pt x="4555675" y="0"/>
                  </a:lnTo>
                  <a:lnTo>
                    <a:pt x="4605933" y="77740"/>
                  </a:lnTo>
                  <a:cubicBezTo>
                    <a:pt x="4820335" y="448137"/>
                    <a:pt x="4934374" y="894662"/>
                    <a:pt x="4934374" y="1375327"/>
                  </a:cubicBezTo>
                  <a:cubicBezTo>
                    <a:pt x="4934374" y="2116884"/>
                    <a:pt x="4369100" y="2465635"/>
                    <a:pt x="3793540" y="2890475"/>
                  </a:cubicBezTo>
                  <a:cubicBezTo>
                    <a:pt x="3374293" y="3199945"/>
                    <a:pt x="2970389" y="3484134"/>
                    <a:pt x="2396135" y="3484134"/>
                  </a:cubicBezTo>
                  <a:cubicBezTo>
                    <a:pt x="1544564" y="3484134"/>
                    <a:pt x="991670" y="3097832"/>
                    <a:pt x="548273" y="2480458"/>
                  </a:cubicBezTo>
                  <a:cubicBezTo>
                    <a:pt x="282201" y="2110049"/>
                    <a:pt x="0" y="1856001"/>
                    <a:pt x="0" y="1375327"/>
                  </a:cubicBezTo>
                  <a:cubicBezTo>
                    <a:pt x="0" y="894662"/>
                    <a:pt x="195505" y="448137"/>
                    <a:pt x="512166" y="7774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D13CCE92-2C5E-48BC-9713-FBEEDBAE61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61928" y="0"/>
              <a:ext cx="4934374" cy="3484134"/>
            </a:xfrm>
            <a:custGeom>
              <a:avLst/>
              <a:gdLst>
                <a:gd name="connsiteX0" fmla="*/ 585303 w 4934374"/>
                <a:gd name="connsiteY0" fmla="*/ 0 h 3484134"/>
                <a:gd name="connsiteX1" fmla="*/ 1354934 w 4934374"/>
                <a:gd name="connsiteY1" fmla="*/ 0 h 3484134"/>
                <a:gd name="connsiteX2" fmla="*/ 1206830 w 4934374"/>
                <a:gd name="connsiteY2" fmla="*/ 109531 h 3484134"/>
                <a:gd name="connsiteX3" fmla="*/ 703453 w 4934374"/>
                <a:gd name="connsiteY3" fmla="*/ 698660 h 3484134"/>
                <a:gd name="connsiteX4" fmla="*/ 523079 w 4934374"/>
                <a:gd name="connsiteY4" fmla="*/ 1375409 h 3484134"/>
                <a:gd name="connsiteX5" fmla="*/ 820885 w 4934374"/>
                <a:gd name="connsiteY5" fmla="*/ 1990313 h 3484134"/>
                <a:gd name="connsiteX6" fmla="*/ 981122 w 4934374"/>
                <a:gd name="connsiteY6" fmla="*/ 2203186 h 3484134"/>
                <a:gd name="connsiteX7" fmla="*/ 1592426 w 4934374"/>
                <a:gd name="connsiteY7" fmla="*/ 2792645 h 3484134"/>
                <a:gd name="connsiteX8" fmla="*/ 2396135 w 4934374"/>
                <a:gd name="connsiteY8" fmla="*/ 2990119 h 3484134"/>
                <a:gd name="connsiteX9" fmla="*/ 2913112 w 4934374"/>
                <a:gd name="connsiteY9" fmla="*/ 2864371 h 3484134"/>
                <a:gd name="connsiteX10" fmla="*/ 3471411 w 4934374"/>
                <a:gd name="connsiteY10" fmla="*/ 2501292 h 3484134"/>
                <a:gd name="connsiteX11" fmla="*/ 3609242 w 4934374"/>
                <a:gd name="connsiteY11" fmla="*/ 2400414 h 3484134"/>
                <a:gd name="connsiteX12" fmla="*/ 4219151 w 4934374"/>
                <a:gd name="connsiteY12" fmla="*/ 1888693 h 3484134"/>
                <a:gd name="connsiteX13" fmla="*/ 4411296 w 4934374"/>
                <a:gd name="connsiteY13" fmla="*/ 1375409 h 3484134"/>
                <a:gd name="connsiteX14" fmla="*/ 3957874 w 4934374"/>
                <a:gd name="connsiteY14" fmla="*/ 51887 h 3484134"/>
                <a:gd name="connsiteX15" fmla="*/ 3906637 w 4934374"/>
                <a:gd name="connsiteY15" fmla="*/ 0 h 3484134"/>
                <a:gd name="connsiteX16" fmla="*/ 4555675 w 4934374"/>
                <a:gd name="connsiteY16" fmla="*/ 0 h 3484134"/>
                <a:gd name="connsiteX17" fmla="*/ 4605933 w 4934374"/>
                <a:gd name="connsiteY17" fmla="*/ 77740 h 3484134"/>
                <a:gd name="connsiteX18" fmla="*/ 4934374 w 4934374"/>
                <a:gd name="connsiteY18" fmla="*/ 1375327 h 3484134"/>
                <a:gd name="connsiteX19" fmla="*/ 3793540 w 4934374"/>
                <a:gd name="connsiteY19" fmla="*/ 2890475 h 3484134"/>
                <a:gd name="connsiteX20" fmla="*/ 2396135 w 4934374"/>
                <a:gd name="connsiteY20" fmla="*/ 3484134 h 3484134"/>
                <a:gd name="connsiteX21" fmla="*/ 548273 w 4934374"/>
                <a:gd name="connsiteY21" fmla="*/ 2480458 h 3484134"/>
                <a:gd name="connsiteX22" fmla="*/ 0 w 4934374"/>
                <a:gd name="connsiteY22" fmla="*/ 1375327 h 3484134"/>
                <a:gd name="connsiteX23" fmla="*/ 512166 w 4934374"/>
                <a:gd name="connsiteY23" fmla="*/ 77740 h 3484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934374" h="3484134">
                  <a:moveTo>
                    <a:pt x="585303" y="0"/>
                  </a:moveTo>
                  <a:lnTo>
                    <a:pt x="1354934" y="0"/>
                  </a:lnTo>
                  <a:lnTo>
                    <a:pt x="1206830" y="109531"/>
                  </a:lnTo>
                  <a:cubicBezTo>
                    <a:pt x="994024" y="281725"/>
                    <a:pt x="820013" y="485457"/>
                    <a:pt x="703453" y="698660"/>
                  </a:cubicBezTo>
                  <a:cubicBezTo>
                    <a:pt x="583756" y="917627"/>
                    <a:pt x="523079" y="1145324"/>
                    <a:pt x="523079" y="1375409"/>
                  </a:cubicBezTo>
                  <a:cubicBezTo>
                    <a:pt x="523079" y="1595282"/>
                    <a:pt x="614356" y="1722842"/>
                    <a:pt x="820885" y="1990313"/>
                  </a:cubicBezTo>
                  <a:cubicBezTo>
                    <a:pt x="872582" y="2057263"/>
                    <a:pt x="926023" y="2126519"/>
                    <a:pt x="981122" y="2203186"/>
                  </a:cubicBezTo>
                  <a:cubicBezTo>
                    <a:pt x="1175968" y="2474445"/>
                    <a:pt x="1375871" y="2667309"/>
                    <a:pt x="1592426" y="2792645"/>
                  </a:cubicBezTo>
                  <a:cubicBezTo>
                    <a:pt x="1821970" y="2925557"/>
                    <a:pt x="2084904" y="2990119"/>
                    <a:pt x="2396135" y="2990119"/>
                  </a:cubicBezTo>
                  <a:cubicBezTo>
                    <a:pt x="2572762" y="2990119"/>
                    <a:pt x="2737009" y="2950179"/>
                    <a:pt x="2913112" y="2864371"/>
                  </a:cubicBezTo>
                  <a:cubicBezTo>
                    <a:pt x="3093922" y="2776257"/>
                    <a:pt x="3272903" y="2647792"/>
                    <a:pt x="3471411" y="2501292"/>
                  </a:cubicBezTo>
                  <a:cubicBezTo>
                    <a:pt x="3517964" y="2466952"/>
                    <a:pt x="3564344" y="2433106"/>
                    <a:pt x="3609242" y="2400414"/>
                  </a:cubicBezTo>
                  <a:cubicBezTo>
                    <a:pt x="3847766" y="2226574"/>
                    <a:pt x="4073038" y="2062368"/>
                    <a:pt x="4219151" y="1888693"/>
                  </a:cubicBezTo>
                  <a:cubicBezTo>
                    <a:pt x="4353844" y="1728606"/>
                    <a:pt x="4411296" y="1575106"/>
                    <a:pt x="4411296" y="1375409"/>
                  </a:cubicBezTo>
                  <a:cubicBezTo>
                    <a:pt x="4411296" y="851089"/>
                    <a:pt x="4250274" y="381038"/>
                    <a:pt x="3957874" y="51887"/>
                  </a:cubicBezTo>
                  <a:lnTo>
                    <a:pt x="3906637" y="0"/>
                  </a:lnTo>
                  <a:lnTo>
                    <a:pt x="4555675" y="0"/>
                  </a:lnTo>
                  <a:lnTo>
                    <a:pt x="4605933" y="77740"/>
                  </a:lnTo>
                  <a:cubicBezTo>
                    <a:pt x="4820335" y="448137"/>
                    <a:pt x="4934374" y="894662"/>
                    <a:pt x="4934374" y="1375327"/>
                  </a:cubicBezTo>
                  <a:cubicBezTo>
                    <a:pt x="4934374" y="2116884"/>
                    <a:pt x="4369100" y="2465635"/>
                    <a:pt x="3793540" y="2890475"/>
                  </a:cubicBezTo>
                  <a:cubicBezTo>
                    <a:pt x="3374293" y="3199945"/>
                    <a:pt x="2970389" y="3484134"/>
                    <a:pt x="2396135" y="3484134"/>
                  </a:cubicBezTo>
                  <a:cubicBezTo>
                    <a:pt x="1544564" y="3484134"/>
                    <a:pt x="991670" y="3097832"/>
                    <a:pt x="548273" y="2480458"/>
                  </a:cubicBezTo>
                  <a:cubicBezTo>
                    <a:pt x="282201" y="2110049"/>
                    <a:pt x="0" y="1856001"/>
                    <a:pt x="0" y="1375327"/>
                  </a:cubicBezTo>
                  <a:cubicBezTo>
                    <a:pt x="0" y="894662"/>
                    <a:pt x="195505" y="448137"/>
                    <a:pt x="512166" y="7774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 0"/>
          <p:cNvSpPr txBox="1">
            <a:spLocks noGrp="1"/>
          </p:cNvSpPr>
          <p:nvPr>
            <p:ph type="title" idx="100" hasCustomPrompt="1"/>
          </p:nvPr>
        </p:nvSpPr>
        <p:spPr>
          <a:xfrm>
            <a:off x="804672" y="802955"/>
            <a:ext cx="5145024" cy="1454051"/>
          </a:xfrm>
          <a:prstGeom prst="rect">
            <a:avLst/>
          </a:prstGeom>
        </p:spPr>
        <p:txBody>
          <a:bodyPr vert="horz" lIns="91440" tIns="45720" rIns="91440" bIns="45720" rtlCol="0" anchor="b">
            <a:normAutofit/>
          </a:bodyPr>
          <a:lstStyle/>
          <a:p>
            <a:pPr marL="0" indent="0" algn="l">
              <a:lnSpc>
                <a:spcPct val="90000"/>
              </a:lnSpc>
            </a:pPr>
            <a:r>
              <a:rPr lang="es-MX" sz="4000" b="1" noProof="0" dirty="0">
                <a:solidFill>
                  <a:schemeClr val="tx2"/>
                </a:solidFill>
                <a:effectLst>
                  <a:outerShdw blurRad="38100" dist="38100" dir="2700000" algn="tl">
                    <a:srgbClr val="000000">
                      <a:alpha val="43137"/>
                    </a:srgbClr>
                  </a:outerShdw>
                </a:effectLst>
              </a:rPr>
              <a:t>Contenido temático</a:t>
            </a:r>
            <a:r>
              <a:rPr lang="en-US" sz="3600" b="1" dirty="0">
                <a:solidFill>
                  <a:schemeClr val="tx2"/>
                </a:solidFill>
              </a:rPr>
              <a:t>
</a:t>
            </a:r>
            <a:endParaRPr lang="en-US" sz="3600" dirty="0">
              <a:solidFill>
                <a:schemeClr val="tx2"/>
              </a:solidFill>
            </a:endParaRPr>
          </a:p>
        </p:txBody>
      </p:sp>
      <p:pic>
        <p:nvPicPr>
          <p:cNvPr id="2" name="Imagen 1" descr="Un dibujo de una cara feliz&#10;&#10;El contenido generado por IA puede ser incorrecto.">
            <a:extLst>
              <a:ext uri="{FF2B5EF4-FFF2-40B4-BE49-F238E27FC236}">
                <a16:creationId xmlns:a16="http://schemas.microsoft.com/office/drawing/2014/main" id="{6906D0C3-0633-5C8A-96B5-1FF09F2A1A2E}"/>
              </a:ext>
            </a:extLst>
          </p:cNvPr>
          <p:cNvPicPr>
            <a:picLocks noChangeAspect="1"/>
          </p:cNvPicPr>
          <p:nvPr/>
        </p:nvPicPr>
        <p:blipFill>
          <a:blip r:embed="rId3"/>
          <a:stretch>
            <a:fillRect/>
          </a:stretch>
        </p:blipFill>
        <p:spPr>
          <a:xfrm>
            <a:off x="6198853" y="476085"/>
            <a:ext cx="2629372" cy="1308514"/>
          </a:xfrm>
          <a:prstGeom prst="rect">
            <a:avLst/>
          </a:prstGeom>
        </p:spPr>
      </p:pic>
      <p:sp>
        <p:nvSpPr>
          <p:cNvPr id="4" name="Text 1"/>
          <p:cNvSpPr txBox="1"/>
          <p:nvPr/>
        </p:nvSpPr>
        <p:spPr>
          <a:xfrm>
            <a:off x="804672" y="2421682"/>
            <a:ext cx="4553909" cy="3639289"/>
          </a:xfrm>
          <a:prstGeom prst="rect">
            <a:avLst/>
          </a:prstGeom>
        </p:spPr>
        <p:txBody>
          <a:bodyPr vert="horz" lIns="91440" tIns="45720" rIns="91440" bIns="45720" rtlCol="0" anchor="ctr">
            <a:normAutofit/>
          </a:bodyPr>
          <a:lstStyle/>
          <a:p>
            <a:pPr marL="0" indent="-228600">
              <a:lnSpc>
                <a:spcPct val="90000"/>
              </a:lnSpc>
              <a:spcAft>
                <a:spcPts val="600"/>
              </a:spcAft>
              <a:buFont typeface="Arial" panose="020B0604020202020204" pitchFamily="34" charset="0"/>
              <a:buChar char="•"/>
            </a:pPr>
            <a:r>
              <a:rPr lang="es-MX" noProof="0" dirty="0">
                <a:solidFill>
                  <a:schemeClr val="tx2"/>
                </a:solidFill>
                <a:effectLst>
                  <a:outerShdw blurRad="38100" dist="38100" dir="2700000" algn="tl">
                    <a:srgbClr val="000000">
                      <a:alpha val="43137"/>
                    </a:srgbClr>
                  </a:outerShdw>
                </a:effectLst>
              </a:rPr>
              <a:t>2.1. Definición de habilidades sociales</a:t>
            </a:r>
          </a:p>
          <a:p>
            <a:pPr marL="0" indent="-228600">
              <a:lnSpc>
                <a:spcPct val="90000"/>
              </a:lnSpc>
              <a:spcAft>
                <a:spcPts val="600"/>
              </a:spcAft>
              <a:buFont typeface="Arial" panose="020B0604020202020204" pitchFamily="34" charset="0"/>
              <a:buChar char="•"/>
            </a:pPr>
            <a:endParaRPr lang="es-MX" dirty="0">
              <a:solidFill>
                <a:schemeClr val="tx2"/>
              </a:solidFill>
              <a:effectLst>
                <a:outerShdw blurRad="38100" dist="38100" dir="2700000" algn="tl">
                  <a:srgbClr val="000000">
                    <a:alpha val="43137"/>
                  </a:srgbClr>
                </a:outerShdw>
              </a:effectLst>
            </a:endParaRPr>
          </a:p>
          <a:p>
            <a:pPr marL="0" indent="-228600">
              <a:lnSpc>
                <a:spcPct val="90000"/>
              </a:lnSpc>
              <a:spcAft>
                <a:spcPts val="600"/>
              </a:spcAft>
              <a:buFont typeface="Arial" panose="020B0604020202020204" pitchFamily="34" charset="0"/>
              <a:buChar char="•"/>
            </a:pPr>
            <a:r>
              <a:rPr lang="es-MX" dirty="0">
                <a:solidFill>
                  <a:schemeClr val="tx2"/>
                </a:solidFill>
                <a:effectLst>
                  <a:outerShdw blurRad="38100" dist="38100" dir="2700000" algn="tl">
                    <a:srgbClr val="000000">
                      <a:alpha val="43137"/>
                    </a:srgbClr>
                  </a:outerShdw>
                </a:effectLst>
              </a:rPr>
              <a:t>2.2. Clasificación habilidades sociales de Goldstein</a:t>
            </a:r>
          </a:p>
          <a:p>
            <a:pPr marL="0" indent="-228600">
              <a:lnSpc>
                <a:spcPct val="90000"/>
              </a:lnSpc>
              <a:spcAft>
                <a:spcPts val="600"/>
              </a:spcAft>
              <a:buFont typeface="Arial" panose="020B0604020202020204" pitchFamily="34" charset="0"/>
              <a:buChar char="•"/>
            </a:pPr>
            <a:r>
              <a:rPr lang="es-MX" dirty="0">
                <a:solidFill>
                  <a:schemeClr val="tx2"/>
                </a:solidFill>
                <a:effectLst>
                  <a:outerShdw blurRad="38100" dist="38100" dir="2700000" algn="tl">
                    <a:srgbClr val="000000">
                      <a:alpha val="43137"/>
                    </a:srgbClr>
                  </a:outerShdw>
                </a:effectLst>
              </a:rPr>
              <a:t>2.2.1. Primarias</a:t>
            </a:r>
          </a:p>
          <a:p>
            <a:pPr marL="0" indent="-228600">
              <a:lnSpc>
                <a:spcPct val="90000"/>
              </a:lnSpc>
              <a:spcAft>
                <a:spcPts val="600"/>
              </a:spcAft>
              <a:buFont typeface="Arial" panose="020B0604020202020204" pitchFamily="34" charset="0"/>
              <a:buChar char="•"/>
            </a:pPr>
            <a:r>
              <a:rPr lang="es-MX" dirty="0">
                <a:solidFill>
                  <a:schemeClr val="tx2"/>
                </a:solidFill>
                <a:effectLst>
                  <a:outerShdw blurRad="38100" dist="38100" dir="2700000" algn="tl">
                    <a:srgbClr val="000000">
                      <a:alpha val="43137"/>
                    </a:srgbClr>
                  </a:outerShdw>
                </a:effectLst>
              </a:rPr>
              <a:t>2.2.2. Avanzadas</a:t>
            </a:r>
          </a:p>
          <a:p>
            <a:pPr marL="0" indent="-228600">
              <a:lnSpc>
                <a:spcPct val="90000"/>
              </a:lnSpc>
              <a:spcAft>
                <a:spcPts val="600"/>
              </a:spcAft>
              <a:buFont typeface="Arial" panose="020B0604020202020204" pitchFamily="34" charset="0"/>
              <a:buChar char="•"/>
            </a:pPr>
            <a:r>
              <a:rPr lang="es-MX" dirty="0">
                <a:solidFill>
                  <a:schemeClr val="tx2"/>
                </a:solidFill>
                <a:effectLst>
                  <a:outerShdw blurRad="38100" dist="38100" dir="2700000" algn="tl">
                    <a:srgbClr val="000000">
                      <a:alpha val="43137"/>
                    </a:srgbClr>
                  </a:outerShdw>
                </a:effectLst>
              </a:rPr>
              <a:t>2.2.3. Habilidades para manejar sentimientos</a:t>
            </a:r>
            <a:endParaRPr lang="es-MX" dirty="0">
              <a:solidFill>
                <a:schemeClr val="tx2"/>
              </a:solidFill>
            </a:endParaRPr>
          </a:p>
        </p:txBody>
      </p:sp>
      <p:pic>
        <p:nvPicPr>
          <p:cNvPr id="6" name="Imagen 5" descr="Un dibujo de una cara feliz&#10;&#10;El contenido generado por IA puede ser incorrecto.">
            <a:extLst>
              <a:ext uri="{FF2B5EF4-FFF2-40B4-BE49-F238E27FC236}">
                <a16:creationId xmlns:a16="http://schemas.microsoft.com/office/drawing/2014/main" id="{7C3CEC03-D863-A736-2FD8-AB682BF440EC}"/>
              </a:ext>
            </a:extLst>
          </p:cNvPr>
          <p:cNvPicPr>
            <a:picLocks noChangeAspect="1"/>
          </p:cNvPicPr>
          <p:nvPr/>
        </p:nvPicPr>
        <p:blipFill>
          <a:blip r:embed="rId3"/>
          <a:stretch>
            <a:fillRect/>
          </a:stretch>
        </p:blipFill>
        <p:spPr>
          <a:xfrm>
            <a:off x="9195955" y="4146745"/>
            <a:ext cx="2871905" cy="1429211"/>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BE02AB-BE21-4EE3-839D-B5D7AE6C3C35}"/>
            </a:ext>
          </a:extLst>
        </p:cNvPr>
        <p:cNvGrpSpPr/>
        <p:nvPr/>
      </p:nvGrpSpPr>
      <p:grpSpPr>
        <a:xfrm>
          <a:off x="0" y="0"/>
          <a:ext cx="0" cy="0"/>
          <a:chOff x="0" y="0"/>
          <a:chExt cx="0" cy="0"/>
        </a:xfrm>
      </p:grpSpPr>
      <p:sp>
        <p:nvSpPr>
          <p:cNvPr id="3" name="Text 0">
            <a:extLst>
              <a:ext uri="{FF2B5EF4-FFF2-40B4-BE49-F238E27FC236}">
                <a16:creationId xmlns:a16="http://schemas.microsoft.com/office/drawing/2014/main" id="{CFDF92E5-C86B-FA9E-88D2-63FE3764EA77}"/>
              </a:ext>
            </a:extLst>
          </p:cNvPr>
          <p:cNvSpPr txBox="1">
            <a:spLocks noGrp="1"/>
          </p:cNvSpPr>
          <p:nvPr>
            <p:ph type="title" idx="100" hasCustomPrompt="1"/>
          </p:nvPr>
        </p:nvSpPr>
        <p:spPr>
          <a:xfrm>
            <a:off x="762000" y="317500"/>
            <a:ext cx="10668000" cy="525780"/>
          </a:xfrm>
          <a:prstGeom prst="rect">
            <a:avLst/>
          </a:prstGeom>
          <a:noFill/>
          <a:ln/>
        </p:spPr>
        <p:txBody>
          <a:bodyPr wrap="square" lIns="0" tIns="0" rIns="0" bIns="0" rtlCol="0">
            <a:normAutofit fontScale="90000"/>
          </a:bodyPr>
          <a:lstStyle/>
          <a:p>
            <a:pPr marL="0" indent="0">
              <a:buNone/>
            </a:pPr>
            <a:r>
              <a:rPr lang="es-MX" sz="4800" b="1" noProof="0" dirty="0">
                <a:solidFill>
                  <a:schemeClr val="accent6">
                    <a:lumMod val="50000"/>
                  </a:schemeClr>
                </a:solidFill>
                <a:effectLst>
                  <a:outerShdw blurRad="38100" dist="38100" dir="2700000" algn="tl">
                    <a:srgbClr val="000000">
                      <a:alpha val="43137"/>
                    </a:srgbClr>
                  </a:outerShdw>
                </a:effectLst>
              </a:rPr>
              <a:t>REFERENCIAS</a:t>
            </a:r>
            <a:r>
              <a:rPr lang="es-MX" sz="4800" b="1" noProof="0" dirty="0">
                <a:solidFill>
                  <a:srgbClr val="222DAC"/>
                </a:solidFill>
              </a:rPr>
              <a:t>
</a:t>
            </a:r>
            <a:endParaRPr lang="es-MX" sz="4800" noProof="0" dirty="0"/>
          </a:p>
        </p:txBody>
      </p:sp>
      <p:sp>
        <p:nvSpPr>
          <p:cNvPr id="4" name="Text 1">
            <a:extLst>
              <a:ext uri="{FF2B5EF4-FFF2-40B4-BE49-F238E27FC236}">
                <a16:creationId xmlns:a16="http://schemas.microsoft.com/office/drawing/2014/main" id="{76F4BCE1-6A93-A0A6-15FD-F3569A1E51D3}"/>
              </a:ext>
            </a:extLst>
          </p:cNvPr>
          <p:cNvSpPr txBox="1"/>
          <p:nvPr/>
        </p:nvSpPr>
        <p:spPr>
          <a:xfrm>
            <a:off x="761999" y="1091474"/>
            <a:ext cx="11114567" cy="2552080"/>
          </a:xfrm>
          <a:prstGeom prst="rect">
            <a:avLst/>
          </a:prstGeom>
          <a:noFill/>
          <a:ln/>
        </p:spPr>
        <p:txBody>
          <a:bodyPr wrap="square" lIns="0" tIns="0" rIns="0" bIns="0" rtlCol="0" anchor="t">
            <a:normAutofit/>
          </a:bodyPr>
          <a:lstStyle/>
          <a:p>
            <a:pPr marL="342900" indent="-228600" algn="just">
              <a:lnSpc>
                <a:spcPct val="150000"/>
              </a:lnSpc>
              <a:spcAft>
                <a:spcPts val="600"/>
              </a:spcAft>
              <a:buFont typeface="Arial" panose="020B0604020202020204" pitchFamily="34" charset="0"/>
              <a:buChar char="•"/>
            </a:pPr>
            <a:r>
              <a:rPr lang="es-MX" sz="1400" b="1" noProof="0" dirty="0" err="1">
                <a:solidFill>
                  <a:schemeClr val="tx2"/>
                </a:solidFill>
              </a:rPr>
              <a:t>Guión</a:t>
            </a:r>
            <a:r>
              <a:rPr lang="es-MX" sz="1400" b="1" noProof="0" dirty="0">
                <a:solidFill>
                  <a:schemeClr val="tx2"/>
                </a:solidFill>
              </a:rPr>
              <a:t> Instruccional. Desarrollo Social. Universidad Autónoma del Estado de México.</a:t>
            </a:r>
          </a:p>
          <a:p>
            <a:pPr marL="342900" indent="-228600" algn="just">
              <a:lnSpc>
                <a:spcPct val="150000"/>
              </a:lnSpc>
              <a:spcAft>
                <a:spcPts val="600"/>
              </a:spcAft>
              <a:buFont typeface="Arial" panose="020B0604020202020204" pitchFamily="34" charset="0"/>
              <a:buChar char="•"/>
            </a:pPr>
            <a:r>
              <a:rPr lang="es-MX" sz="1400" b="1" noProof="0" dirty="0">
                <a:solidFill>
                  <a:schemeClr val="tx2"/>
                </a:solidFill>
              </a:rPr>
              <a:t>Monte, T.I. y Moreno , B. (2025). </a:t>
            </a:r>
            <a:r>
              <a:rPr lang="es-MX" sz="1400" b="1" i="1" noProof="0" dirty="0">
                <a:solidFill>
                  <a:schemeClr val="tx2"/>
                </a:solidFill>
              </a:rPr>
              <a:t>E-BOOK Desarrollo Social. </a:t>
            </a:r>
            <a:r>
              <a:rPr lang="es-MX" sz="1400" b="1" noProof="0" dirty="0">
                <a:solidFill>
                  <a:schemeClr val="tx2"/>
                </a:solidFill>
              </a:rPr>
              <a:t>Universidad Autónoma del Estado de México</a:t>
            </a:r>
          </a:p>
          <a:p>
            <a:pPr marL="342900" indent="-228600" algn="just">
              <a:lnSpc>
                <a:spcPct val="150000"/>
              </a:lnSpc>
              <a:spcAft>
                <a:spcPts val="600"/>
              </a:spcAft>
              <a:buFont typeface="Arial" panose="020B0604020202020204" pitchFamily="34" charset="0"/>
              <a:buChar char="•"/>
            </a:pPr>
            <a:r>
              <a:rPr lang="es-MX" sz="1400" b="1" noProof="0" dirty="0">
                <a:solidFill>
                  <a:schemeClr val="tx2"/>
                </a:solidFill>
              </a:rPr>
              <a:t>Programa de Asignatura. Desarrollo </a:t>
            </a:r>
            <a:r>
              <a:rPr lang="es-MX" sz="1400" b="1" noProof="0" dirty="0" err="1">
                <a:solidFill>
                  <a:schemeClr val="tx2"/>
                </a:solidFill>
              </a:rPr>
              <a:t>Soc</a:t>
            </a:r>
            <a:r>
              <a:rPr lang="es-MX" sz="1400" b="1" dirty="0" err="1">
                <a:solidFill>
                  <a:schemeClr val="tx2"/>
                </a:solidFill>
              </a:rPr>
              <a:t>ial</a:t>
            </a:r>
            <a:r>
              <a:rPr lang="es-MX" sz="1400" b="1" dirty="0">
                <a:solidFill>
                  <a:schemeClr val="tx2"/>
                </a:solidFill>
              </a:rPr>
              <a:t>. Tercer Semestre CBU-2024. Universidad Autónoma del Estado de México.</a:t>
            </a:r>
            <a:endParaRPr lang="es-MX" sz="1400" b="1" noProof="0" dirty="0">
              <a:solidFill>
                <a:schemeClr val="tx2"/>
              </a:solidFill>
            </a:endParaRPr>
          </a:p>
          <a:p>
            <a:pPr marL="0" indent="0" algn="l">
              <a:buNone/>
            </a:pPr>
            <a:endParaRPr lang="es-MX" sz="2400" noProof="0" dirty="0">
              <a:solidFill>
                <a:srgbClr val="000000"/>
              </a:solidFill>
            </a:endParaRPr>
          </a:p>
          <a:p>
            <a:pPr marL="0" indent="0" algn="l">
              <a:buNone/>
            </a:pPr>
            <a:endParaRPr lang="es-MX" sz="2400" noProof="0" dirty="0"/>
          </a:p>
        </p:txBody>
      </p:sp>
      <p:pic>
        <p:nvPicPr>
          <p:cNvPr id="6" name="Imagen 5">
            <a:extLst>
              <a:ext uri="{FF2B5EF4-FFF2-40B4-BE49-F238E27FC236}">
                <a16:creationId xmlns:a16="http://schemas.microsoft.com/office/drawing/2014/main" id="{6E1CC947-B860-7F6C-91DB-F9FE0ECAA7A3}"/>
              </a:ext>
            </a:extLst>
          </p:cNvPr>
          <p:cNvPicPr>
            <a:picLocks noChangeAspect="1"/>
          </p:cNvPicPr>
          <p:nvPr/>
        </p:nvPicPr>
        <p:blipFill>
          <a:blip r:embed="rId3"/>
          <a:stretch>
            <a:fillRect/>
          </a:stretch>
        </p:blipFill>
        <p:spPr>
          <a:xfrm>
            <a:off x="5031636" y="5802537"/>
            <a:ext cx="2517739" cy="1059366"/>
          </a:xfrm>
          <a:prstGeom prst="rect">
            <a:avLst/>
          </a:prstGeom>
        </p:spPr>
      </p:pic>
    </p:spTree>
    <p:extLst>
      <p:ext uri="{BB962C8B-B14F-4D97-AF65-F5344CB8AC3E}">
        <p14:creationId xmlns:p14="http://schemas.microsoft.com/office/powerpoint/2010/main" val="27982870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name="Slide 30">
    <p:spTree>
      <p:nvGrpSpPr>
        <p:cNvPr id="1" name=""/>
        <p:cNvGrpSpPr/>
        <p:nvPr/>
      </p:nvGrpSpPr>
      <p:grpSpPr>
        <a:xfrm>
          <a:off x="0" y="0"/>
          <a:ext cx="0" cy="0"/>
          <a:chOff x="0" y="0"/>
          <a:chExt cx="0" cy="0"/>
        </a:xfrm>
      </p:grpSpPr>
      <p:sp>
        <p:nvSpPr>
          <p:cNvPr id="3" name="Text 0">
            <a:hlinkClick r:id="rId3"/>
          </p:cNvPr>
          <p:cNvSpPr txBox="1">
            <a:spLocks noGrp="1"/>
          </p:cNvSpPr>
          <p:nvPr>
            <p:ph type="title" idx="100" hasCustomPrompt="1"/>
          </p:nvPr>
        </p:nvSpPr>
        <p:spPr>
          <a:xfrm>
            <a:off x="627321" y="0"/>
            <a:ext cx="10834578" cy="6028660"/>
          </a:xfrm>
          <a:prstGeom prst="rect">
            <a:avLst/>
          </a:prstGeom>
          <a:noFill/>
          <a:ln/>
        </p:spPr>
        <p:txBody>
          <a:bodyPr wrap="square" lIns="0" tIns="0" rIns="0" bIns="0" rtlCol="0">
            <a:normAutofit/>
          </a:bodyPr>
          <a:lstStyle/>
          <a:p>
            <a:pPr algn="l">
              <a:lnSpc>
                <a:spcPct val="150000"/>
              </a:lnSpc>
            </a:pPr>
            <a:r>
              <a:rPr lang="en-US" sz="1600" b="1" dirty="0" err="1">
                <a:latin typeface="Arial" panose="020B0604020202020204" pitchFamily="34" charset="0"/>
                <a:cs typeface="Arial" panose="020B0604020202020204" pitchFamily="34" charset="0"/>
              </a:rPr>
              <a:t>Imágenes</a:t>
            </a:r>
            <a:br>
              <a:rPr lang="en-US" sz="1600" b="1" dirty="0">
                <a:latin typeface="Arial" panose="020B0604020202020204" pitchFamily="34" charset="0"/>
                <a:cs typeface="Arial" panose="020B0604020202020204" pitchFamily="34" charset="0"/>
              </a:rPr>
            </a:br>
            <a:br>
              <a:rPr lang="en-US" sz="1600" dirty="0"/>
            </a:br>
            <a:r>
              <a:rPr lang="en-US" sz="1600" dirty="0"/>
              <a:t>1. https://www.facebook.com/p/Paty-Zarza-Rectora-61574175770726/</a:t>
            </a:r>
            <a:br>
              <a:rPr lang="en-US" sz="1600" dirty="0"/>
            </a:br>
            <a:r>
              <a:rPr lang="en-US" sz="1600" dirty="0"/>
              <a:t>2. </a:t>
            </a:r>
            <a:r>
              <a:rPr lang="es-ES" sz="1600" dirty="0">
                <a:hlinkClick r:id="rId4"/>
              </a:rPr>
              <a:t>Mujeres Hermandad Apoyo - Imagen gratis en </a:t>
            </a:r>
            <a:r>
              <a:rPr lang="es-ES" sz="1600" dirty="0" err="1">
                <a:hlinkClick r:id="rId4"/>
              </a:rPr>
              <a:t>Pixabay</a:t>
            </a:r>
            <a:br>
              <a:rPr lang="es-ES" sz="1600" dirty="0"/>
            </a:br>
            <a:r>
              <a:rPr lang="es-ES" sz="1600" dirty="0"/>
              <a:t>3.</a:t>
            </a:r>
            <a:r>
              <a:rPr lang="en-US" sz="1600" dirty="0">
                <a:hlinkClick r:id="rId5"/>
              </a:rPr>
              <a:t> Group Team Network Line Icon Set Community Business People Work Process Linear Pictogram Collection Time Management Service Management Outline Icon Editable Stroke Isolated Vector Illustration Stock Illustration - Download Image Now - iStock</a:t>
            </a:r>
            <a:br>
              <a:rPr lang="en-US" sz="1600" dirty="0"/>
            </a:br>
            <a:r>
              <a:rPr lang="en-US" sz="1600" dirty="0"/>
              <a:t>4.</a:t>
            </a:r>
            <a:r>
              <a:rPr lang="es-ES" sz="1600" dirty="0">
                <a:hlinkClick r:id="rId6"/>
              </a:rPr>
              <a:t> Como Botón De Facebook - Imagen gratis en </a:t>
            </a:r>
            <a:r>
              <a:rPr lang="es-ES" sz="1600" dirty="0" err="1">
                <a:hlinkClick r:id="rId6"/>
              </a:rPr>
              <a:t>Pixabay</a:t>
            </a:r>
            <a:br>
              <a:rPr lang="es-ES" sz="1600" dirty="0"/>
            </a:br>
            <a:r>
              <a:rPr lang="es-ES" sz="1600" dirty="0"/>
              <a:t>5.</a:t>
            </a:r>
            <a:r>
              <a:rPr lang="es-ES" sz="1600" dirty="0">
                <a:hlinkClick r:id="rId7"/>
              </a:rPr>
              <a:t> Gente Dibujos Animados - Gráficos vectoriales gratis en </a:t>
            </a:r>
            <a:r>
              <a:rPr lang="es-ES" sz="1600" dirty="0" err="1">
                <a:hlinkClick r:id="rId7"/>
              </a:rPr>
              <a:t>Pixabay</a:t>
            </a:r>
            <a:br>
              <a:rPr lang="es-ES" sz="1600" dirty="0"/>
            </a:br>
            <a:r>
              <a:rPr lang="es-ES" sz="1600" dirty="0"/>
              <a:t>6. </a:t>
            </a:r>
            <a:r>
              <a:rPr lang="es-ES" sz="1600" dirty="0" err="1">
                <a:hlinkClick r:id="rId8"/>
              </a:rPr>
              <a:t>Ai</a:t>
            </a:r>
            <a:r>
              <a:rPr lang="es-ES" sz="1600" dirty="0">
                <a:hlinkClick r:id="rId8"/>
              </a:rPr>
              <a:t> Generado Hombre Mujer - Gráficos vectoriales gratis en </a:t>
            </a:r>
            <a:r>
              <a:rPr lang="es-ES" sz="1600" dirty="0" err="1">
                <a:hlinkClick r:id="rId8"/>
              </a:rPr>
              <a:t>Pixabay</a:t>
            </a:r>
            <a:br>
              <a:rPr lang="en-US" sz="1600" dirty="0"/>
            </a:br>
            <a:endParaRPr lang="en-US"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C2E1448-08E4-6336-CD0E-01C40590CBD7}"/>
            </a:ext>
          </a:extLst>
        </p:cNvPr>
        <p:cNvGrpSpPr/>
        <p:nvPr/>
      </p:nvGrpSpPr>
      <p:grpSpPr>
        <a:xfrm>
          <a:off x="0" y="0"/>
          <a:ext cx="0" cy="0"/>
          <a:chOff x="0" y="0"/>
          <a:chExt cx="0" cy="0"/>
        </a:xfrm>
      </p:grpSpPr>
      <p:sp useBgFill="1">
        <p:nvSpPr>
          <p:cNvPr id="15" name="Rectangle 10">
            <a:extLst>
              <a:ext uri="{FF2B5EF4-FFF2-40B4-BE49-F238E27FC236}">
                <a16:creationId xmlns:a16="http://schemas.microsoft.com/office/drawing/2014/main" id="{D75A5B51-0925-4835-8511-A0DD17EAA9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0">
            <a:extLst>
              <a:ext uri="{FF2B5EF4-FFF2-40B4-BE49-F238E27FC236}">
                <a16:creationId xmlns:a16="http://schemas.microsoft.com/office/drawing/2014/main" id="{C2DF90FE-BC35-EC65-B0DC-854E2E01D2E9}"/>
              </a:ext>
            </a:extLst>
          </p:cNvPr>
          <p:cNvSpPr txBox="1">
            <a:spLocks noGrp="1"/>
          </p:cNvSpPr>
          <p:nvPr>
            <p:ph type="title" idx="100" hasCustomPrompt="1"/>
          </p:nvPr>
        </p:nvSpPr>
        <p:spPr>
          <a:xfrm>
            <a:off x="612648" y="365125"/>
            <a:ext cx="5295015" cy="2063808"/>
          </a:xfrm>
          <a:prstGeom prst="rect">
            <a:avLst/>
          </a:prstGeom>
        </p:spPr>
        <p:txBody>
          <a:bodyPr vert="horz" lIns="91440" tIns="45720" rIns="91440" bIns="45720" rtlCol="0" anchor="b">
            <a:normAutofit/>
          </a:bodyPr>
          <a:lstStyle/>
          <a:p>
            <a:pPr marL="0" indent="0" algn="l">
              <a:lnSpc>
                <a:spcPct val="90000"/>
              </a:lnSpc>
            </a:pPr>
            <a:r>
              <a:rPr lang="es-MX" sz="5000" b="1" noProof="0" dirty="0">
                <a:effectLst>
                  <a:outerShdw blurRad="38100" dist="38100" dir="2700000" algn="tl">
                    <a:srgbClr val="000000">
                      <a:alpha val="43137"/>
                    </a:srgbClr>
                  </a:outerShdw>
                </a:effectLst>
              </a:rPr>
              <a:t>Contenido temático</a:t>
            </a:r>
            <a:r>
              <a:rPr lang="en-US" sz="5000" b="1" dirty="0"/>
              <a:t>
</a:t>
            </a:r>
            <a:endParaRPr lang="en-US" sz="5000" dirty="0"/>
          </a:p>
        </p:txBody>
      </p:sp>
      <p:sp>
        <p:nvSpPr>
          <p:cNvPr id="16" name="Sketch line">
            <a:extLst>
              <a:ext uri="{FF2B5EF4-FFF2-40B4-BE49-F238E27FC236}">
                <a16:creationId xmlns:a16="http://schemas.microsoft.com/office/drawing/2014/main" id="{5CDFD20D-8E4F-4E3A-AF87-93F23E0D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2650181"/>
            <a:ext cx="4343400" cy="18288"/>
          </a:xfrm>
          <a:custGeom>
            <a:avLst/>
            <a:gdLst>
              <a:gd name="connsiteX0" fmla="*/ 0 w 4343400"/>
              <a:gd name="connsiteY0" fmla="*/ 0 h 18288"/>
              <a:gd name="connsiteX1" fmla="*/ 577052 w 4343400"/>
              <a:gd name="connsiteY1" fmla="*/ 0 h 18288"/>
              <a:gd name="connsiteX2" fmla="*/ 1067235 w 4343400"/>
              <a:gd name="connsiteY2" fmla="*/ 0 h 18288"/>
              <a:gd name="connsiteX3" fmla="*/ 1600853 w 4343400"/>
              <a:gd name="connsiteY3" fmla="*/ 0 h 18288"/>
              <a:gd name="connsiteX4" fmla="*/ 2264773 w 4343400"/>
              <a:gd name="connsiteY4" fmla="*/ 0 h 18288"/>
              <a:gd name="connsiteX5" fmla="*/ 2841825 w 4343400"/>
              <a:gd name="connsiteY5" fmla="*/ 0 h 18288"/>
              <a:gd name="connsiteX6" fmla="*/ 3375442 w 4343400"/>
              <a:gd name="connsiteY6" fmla="*/ 0 h 18288"/>
              <a:gd name="connsiteX7" fmla="*/ 4343400 w 4343400"/>
              <a:gd name="connsiteY7" fmla="*/ 0 h 18288"/>
              <a:gd name="connsiteX8" fmla="*/ 4343400 w 4343400"/>
              <a:gd name="connsiteY8" fmla="*/ 18288 h 18288"/>
              <a:gd name="connsiteX9" fmla="*/ 3722914 w 4343400"/>
              <a:gd name="connsiteY9" fmla="*/ 18288 h 18288"/>
              <a:gd name="connsiteX10" fmla="*/ 3189297 w 4343400"/>
              <a:gd name="connsiteY10" fmla="*/ 18288 h 18288"/>
              <a:gd name="connsiteX11" fmla="*/ 2481943 w 4343400"/>
              <a:gd name="connsiteY11" fmla="*/ 18288 h 18288"/>
              <a:gd name="connsiteX12" fmla="*/ 1904891 w 4343400"/>
              <a:gd name="connsiteY12" fmla="*/ 18288 h 18288"/>
              <a:gd name="connsiteX13" fmla="*/ 1414707 w 4343400"/>
              <a:gd name="connsiteY13" fmla="*/ 18288 h 18288"/>
              <a:gd name="connsiteX14" fmla="*/ 750788 w 4343400"/>
              <a:gd name="connsiteY14" fmla="*/ 18288 h 18288"/>
              <a:gd name="connsiteX15" fmla="*/ 0 w 4343400"/>
              <a:gd name="connsiteY15" fmla="*/ 18288 h 18288"/>
              <a:gd name="connsiteX16" fmla="*/ 0 w 43434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43400" h="18288" fill="none" extrusionOk="0">
                <a:moveTo>
                  <a:pt x="0" y="0"/>
                </a:moveTo>
                <a:cubicBezTo>
                  <a:pt x="233209" y="-19550"/>
                  <a:pt x="330816" y="19068"/>
                  <a:pt x="577052" y="0"/>
                </a:cubicBezTo>
                <a:cubicBezTo>
                  <a:pt x="823288" y="-19068"/>
                  <a:pt x="875077" y="10360"/>
                  <a:pt x="1067235" y="0"/>
                </a:cubicBezTo>
                <a:cubicBezTo>
                  <a:pt x="1259393" y="-10360"/>
                  <a:pt x="1410699" y="2939"/>
                  <a:pt x="1600853" y="0"/>
                </a:cubicBezTo>
                <a:cubicBezTo>
                  <a:pt x="1791007" y="-2939"/>
                  <a:pt x="2101644" y="-26225"/>
                  <a:pt x="2264773" y="0"/>
                </a:cubicBezTo>
                <a:cubicBezTo>
                  <a:pt x="2427902" y="26225"/>
                  <a:pt x="2690426" y="-27726"/>
                  <a:pt x="2841825" y="0"/>
                </a:cubicBezTo>
                <a:cubicBezTo>
                  <a:pt x="2993224" y="27726"/>
                  <a:pt x="3172320" y="-18569"/>
                  <a:pt x="3375442" y="0"/>
                </a:cubicBezTo>
                <a:cubicBezTo>
                  <a:pt x="3578564" y="18569"/>
                  <a:pt x="4003119" y="21909"/>
                  <a:pt x="4343400" y="0"/>
                </a:cubicBezTo>
                <a:cubicBezTo>
                  <a:pt x="4343798" y="7429"/>
                  <a:pt x="4343380" y="10822"/>
                  <a:pt x="4343400" y="18288"/>
                </a:cubicBezTo>
                <a:cubicBezTo>
                  <a:pt x="4109047" y="14709"/>
                  <a:pt x="3996986" y="7919"/>
                  <a:pt x="3722914" y="18288"/>
                </a:cubicBezTo>
                <a:cubicBezTo>
                  <a:pt x="3448842" y="28657"/>
                  <a:pt x="3340973" y="29252"/>
                  <a:pt x="3189297" y="18288"/>
                </a:cubicBezTo>
                <a:cubicBezTo>
                  <a:pt x="3037621" y="7324"/>
                  <a:pt x="2636891" y="-9539"/>
                  <a:pt x="2481943" y="18288"/>
                </a:cubicBezTo>
                <a:cubicBezTo>
                  <a:pt x="2326995" y="46115"/>
                  <a:pt x="2131632" y="740"/>
                  <a:pt x="1904891" y="18288"/>
                </a:cubicBezTo>
                <a:cubicBezTo>
                  <a:pt x="1678150" y="35836"/>
                  <a:pt x="1575362" y="-3381"/>
                  <a:pt x="1414707" y="18288"/>
                </a:cubicBezTo>
                <a:cubicBezTo>
                  <a:pt x="1254052" y="39957"/>
                  <a:pt x="1051093" y="-335"/>
                  <a:pt x="750788" y="18288"/>
                </a:cubicBezTo>
                <a:cubicBezTo>
                  <a:pt x="450483" y="36911"/>
                  <a:pt x="293781" y="22900"/>
                  <a:pt x="0" y="18288"/>
                </a:cubicBezTo>
                <a:cubicBezTo>
                  <a:pt x="-591" y="13205"/>
                  <a:pt x="-663" y="6329"/>
                  <a:pt x="0" y="0"/>
                </a:cubicBezTo>
                <a:close/>
              </a:path>
              <a:path w="4343400" h="18288" stroke="0" extrusionOk="0">
                <a:moveTo>
                  <a:pt x="0" y="0"/>
                </a:moveTo>
                <a:cubicBezTo>
                  <a:pt x="212719" y="-28531"/>
                  <a:pt x="340561" y="-1164"/>
                  <a:pt x="577052" y="0"/>
                </a:cubicBezTo>
                <a:cubicBezTo>
                  <a:pt x="813543" y="1164"/>
                  <a:pt x="866967" y="-9376"/>
                  <a:pt x="1067235" y="0"/>
                </a:cubicBezTo>
                <a:cubicBezTo>
                  <a:pt x="1267503" y="9376"/>
                  <a:pt x="1485778" y="-20470"/>
                  <a:pt x="1774589" y="0"/>
                </a:cubicBezTo>
                <a:cubicBezTo>
                  <a:pt x="2063400" y="20470"/>
                  <a:pt x="2090152" y="-14502"/>
                  <a:pt x="2351641" y="0"/>
                </a:cubicBezTo>
                <a:cubicBezTo>
                  <a:pt x="2613130" y="14502"/>
                  <a:pt x="2802864" y="19125"/>
                  <a:pt x="2928693" y="0"/>
                </a:cubicBezTo>
                <a:cubicBezTo>
                  <a:pt x="3054522" y="-19125"/>
                  <a:pt x="3482611" y="-2038"/>
                  <a:pt x="3636046" y="0"/>
                </a:cubicBezTo>
                <a:cubicBezTo>
                  <a:pt x="3789481" y="2038"/>
                  <a:pt x="4012363" y="973"/>
                  <a:pt x="4343400" y="0"/>
                </a:cubicBezTo>
                <a:cubicBezTo>
                  <a:pt x="4342514" y="5429"/>
                  <a:pt x="4344221" y="14046"/>
                  <a:pt x="4343400" y="18288"/>
                </a:cubicBezTo>
                <a:cubicBezTo>
                  <a:pt x="4078870" y="-6138"/>
                  <a:pt x="4015967" y="29658"/>
                  <a:pt x="3809782" y="18288"/>
                </a:cubicBezTo>
                <a:cubicBezTo>
                  <a:pt x="3603597" y="6918"/>
                  <a:pt x="3495552" y="24439"/>
                  <a:pt x="3189297" y="18288"/>
                </a:cubicBezTo>
                <a:cubicBezTo>
                  <a:pt x="2883042" y="12137"/>
                  <a:pt x="2850610" y="32583"/>
                  <a:pt x="2568811" y="18288"/>
                </a:cubicBezTo>
                <a:cubicBezTo>
                  <a:pt x="2287012" y="3993"/>
                  <a:pt x="2279820" y="23580"/>
                  <a:pt x="1991759" y="18288"/>
                </a:cubicBezTo>
                <a:cubicBezTo>
                  <a:pt x="1703698" y="12996"/>
                  <a:pt x="1616455" y="23157"/>
                  <a:pt x="1284405" y="18288"/>
                </a:cubicBezTo>
                <a:cubicBezTo>
                  <a:pt x="952355" y="13419"/>
                  <a:pt x="783530" y="16053"/>
                  <a:pt x="577052" y="18288"/>
                </a:cubicBezTo>
                <a:cubicBezTo>
                  <a:pt x="370574" y="20523"/>
                  <a:pt x="173929" y="5195"/>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1">
            <a:extLst>
              <a:ext uri="{FF2B5EF4-FFF2-40B4-BE49-F238E27FC236}">
                <a16:creationId xmlns:a16="http://schemas.microsoft.com/office/drawing/2014/main" id="{663C6C17-5DEB-57E1-8AD9-EB2C389DDD6E}"/>
              </a:ext>
            </a:extLst>
          </p:cNvPr>
          <p:cNvSpPr txBox="1"/>
          <p:nvPr/>
        </p:nvSpPr>
        <p:spPr>
          <a:xfrm>
            <a:off x="612648" y="2908005"/>
            <a:ext cx="5295015" cy="3268957"/>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s-MX" sz="4000" dirty="0">
                <a:effectLst>
                  <a:outerShdw blurRad="38100" dist="38100" dir="2700000" algn="tl">
                    <a:srgbClr val="000000">
                      <a:alpha val="43137"/>
                    </a:srgbClr>
                  </a:outerShdw>
                </a:effectLst>
              </a:rPr>
              <a:t>2.1. Definición de habilidades sociales</a:t>
            </a:r>
          </a:p>
          <a:p>
            <a:pPr marL="0" indent="-228600">
              <a:lnSpc>
                <a:spcPct val="90000"/>
              </a:lnSpc>
              <a:buFont typeface="Arial" panose="020B0604020202020204" pitchFamily="34" charset="0"/>
              <a:buChar char="•"/>
            </a:pPr>
            <a:endParaRPr lang="es-MX" sz="2200" noProof="0" dirty="0"/>
          </a:p>
          <a:p>
            <a:pPr marL="0" indent="-228600">
              <a:lnSpc>
                <a:spcPct val="90000"/>
              </a:lnSpc>
              <a:buFont typeface="Arial" panose="020B0604020202020204" pitchFamily="34" charset="0"/>
              <a:buChar char="•"/>
            </a:pPr>
            <a:endParaRPr lang="en-US" sz="2200" dirty="0"/>
          </a:p>
        </p:txBody>
      </p:sp>
      <p:pic>
        <p:nvPicPr>
          <p:cNvPr id="6" name="Imagen 5">
            <a:extLst>
              <a:ext uri="{FF2B5EF4-FFF2-40B4-BE49-F238E27FC236}">
                <a16:creationId xmlns:a16="http://schemas.microsoft.com/office/drawing/2014/main" id="{55052EA9-4FA7-E3CA-BA93-6DA325CCD5CD}"/>
              </a:ext>
            </a:extLst>
          </p:cNvPr>
          <p:cNvPicPr>
            <a:picLocks noChangeAspect="1"/>
          </p:cNvPicPr>
          <p:nvPr/>
        </p:nvPicPr>
        <p:blipFill>
          <a:blip r:embed="rId3"/>
          <a:stretch>
            <a:fillRect/>
          </a:stretch>
        </p:blipFill>
        <p:spPr>
          <a:xfrm>
            <a:off x="6396397" y="1156782"/>
            <a:ext cx="2603605" cy="1295691"/>
          </a:xfrm>
          <a:prstGeom prst="rect">
            <a:avLst/>
          </a:prstGeom>
        </p:spPr>
      </p:pic>
      <p:pic>
        <p:nvPicPr>
          <p:cNvPr id="2" name="Imagen 1">
            <a:extLst>
              <a:ext uri="{FF2B5EF4-FFF2-40B4-BE49-F238E27FC236}">
                <a16:creationId xmlns:a16="http://schemas.microsoft.com/office/drawing/2014/main" id="{7FA0EEFA-A3C7-AFAB-E8B2-D1187BD1B8BA}"/>
              </a:ext>
            </a:extLst>
          </p:cNvPr>
          <p:cNvPicPr>
            <a:picLocks noChangeAspect="1"/>
          </p:cNvPicPr>
          <p:nvPr/>
        </p:nvPicPr>
        <p:blipFill>
          <a:blip r:embed="rId3"/>
          <a:stretch>
            <a:fillRect/>
          </a:stretch>
        </p:blipFill>
        <p:spPr>
          <a:xfrm>
            <a:off x="9224328" y="1156782"/>
            <a:ext cx="2603605" cy="1295691"/>
          </a:xfrm>
          <a:prstGeom prst="rect">
            <a:avLst/>
          </a:prstGeom>
        </p:spPr>
      </p:pic>
      <p:pic>
        <p:nvPicPr>
          <p:cNvPr id="5" name="Imagen 4">
            <a:extLst>
              <a:ext uri="{FF2B5EF4-FFF2-40B4-BE49-F238E27FC236}">
                <a16:creationId xmlns:a16="http://schemas.microsoft.com/office/drawing/2014/main" id="{57026B01-B43A-678B-B933-D984693BAFFB}"/>
              </a:ext>
            </a:extLst>
          </p:cNvPr>
          <p:cNvPicPr>
            <a:picLocks noChangeAspect="1"/>
          </p:cNvPicPr>
          <p:nvPr/>
        </p:nvPicPr>
        <p:blipFill>
          <a:blip r:embed="rId3"/>
          <a:stretch>
            <a:fillRect/>
          </a:stretch>
        </p:blipFill>
        <p:spPr>
          <a:xfrm>
            <a:off x="6396397" y="3450101"/>
            <a:ext cx="5431536" cy="2703018"/>
          </a:xfrm>
          <a:prstGeom prst="rect">
            <a:avLst/>
          </a:prstGeom>
        </p:spPr>
      </p:pic>
    </p:spTree>
    <p:extLst>
      <p:ext uri="{BB962C8B-B14F-4D97-AF65-F5344CB8AC3E}">
        <p14:creationId xmlns:p14="http://schemas.microsoft.com/office/powerpoint/2010/main" val="32953129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DD18A4-2159-F9DB-2ED8-8AA63847DD6A}"/>
            </a:ext>
          </a:extLst>
        </p:cNvPr>
        <p:cNvGrpSpPr/>
        <p:nvPr/>
      </p:nvGrpSpPr>
      <p:grpSpPr>
        <a:xfrm>
          <a:off x="0" y="0"/>
          <a:ext cx="0" cy="0"/>
          <a:chOff x="0" y="0"/>
          <a:chExt cx="0" cy="0"/>
        </a:xfrm>
      </p:grpSpPr>
      <p:pic>
        <p:nvPicPr>
          <p:cNvPr id="7" name="Imagen 6">
            <a:extLst>
              <a:ext uri="{FF2B5EF4-FFF2-40B4-BE49-F238E27FC236}">
                <a16:creationId xmlns:a16="http://schemas.microsoft.com/office/drawing/2014/main" id="{F94309F6-A615-8C15-F531-EDD893B303A5}"/>
              </a:ext>
            </a:extLst>
          </p:cNvPr>
          <p:cNvPicPr>
            <a:picLocks noChangeAspect="1"/>
          </p:cNvPicPr>
          <p:nvPr/>
        </p:nvPicPr>
        <p:blipFill>
          <a:blip r:embed="rId3"/>
          <a:stretch>
            <a:fillRect/>
          </a:stretch>
        </p:blipFill>
        <p:spPr>
          <a:xfrm rot="5400000">
            <a:off x="-101546" y="5228644"/>
            <a:ext cx="1730902" cy="1527810"/>
          </a:xfrm>
          <a:prstGeom prst="rect">
            <a:avLst/>
          </a:prstGeom>
        </p:spPr>
      </p:pic>
      <p:graphicFrame>
        <p:nvGraphicFramePr>
          <p:cNvPr id="10" name="Diagrama 9">
            <a:extLst>
              <a:ext uri="{FF2B5EF4-FFF2-40B4-BE49-F238E27FC236}">
                <a16:creationId xmlns:a16="http://schemas.microsoft.com/office/drawing/2014/main" id="{CBB89357-7A85-915E-CC1C-F9F34A990825}"/>
              </a:ext>
            </a:extLst>
          </p:cNvPr>
          <p:cNvGraphicFramePr/>
          <p:nvPr>
            <p:extLst>
              <p:ext uri="{D42A27DB-BD31-4B8C-83A1-F6EECF244321}">
                <p14:modId xmlns:p14="http://schemas.microsoft.com/office/powerpoint/2010/main" val="2694962686"/>
              </p:ext>
            </p:extLst>
          </p:nvPr>
        </p:nvGraphicFramePr>
        <p:xfrm>
          <a:off x="3827721" y="719666"/>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CuadroTexto 10">
            <a:extLst>
              <a:ext uri="{FF2B5EF4-FFF2-40B4-BE49-F238E27FC236}">
                <a16:creationId xmlns:a16="http://schemas.microsoft.com/office/drawing/2014/main" id="{1449225B-60B1-FBCE-358F-FF8EF71D412A}"/>
              </a:ext>
            </a:extLst>
          </p:cNvPr>
          <p:cNvSpPr txBox="1"/>
          <p:nvPr/>
        </p:nvSpPr>
        <p:spPr>
          <a:xfrm>
            <a:off x="1527810" y="1928731"/>
            <a:ext cx="3179135" cy="2308324"/>
          </a:xfrm>
          <a:prstGeom prst="rect">
            <a:avLst/>
          </a:prstGeom>
          <a:solidFill>
            <a:srgbClr val="FFFF00"/>
          </a:solidFill>
        </p:spPr>
        <p:txBody>
          <a:bodyPr wrap="square" rtlCol="0">
            <a:spAutoFit/>
          </a:bodyPr>
          <a:lstStyle/>
          <a:p>
            <a:pPr algn="ctr"/>
            <a:r>
              <a:rPr lang="es-MX" sz="3600" dirty="0"/>
              <a:t>COMO ENTENDER LAS HABILIDADES SOCIALES</a:t>
            </a:r>
          </a:p>
        </p:txBody>
      </p:sp>
      <p:sp>
        <p:nvSpPr>
          <p:cNvPr id="12" name="Abrir llave 11">
            <a:extLst>
              <a:ext uri="{FF2B5EF4-FFF2-40B4-BE49-F238E27FC236}">
                <a16:creationId xmlns:a16="http://schemas.microsoft.com/office/drawing/2014/main" id="{07180A83-23E4-32E3-546D-50471CE7C718}"/>
              </a:ext>
            </a:extLst>
          </p:cNvPr>
          <p:cNvSpPr/>
          <p:nvPr/>
        </p:nvSpPr>
        <p:spPr>
          <a:xfrm>
            <a:off x="5181686" y="956930"/>
            <a:ext cx="574158" cy="438061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20684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47DCACA-DFDF-B682-264F-C60995CC484F}"/>
            </a:ext>
          </a:extLst>
        </p:cNvPr>
        <p:cNvGrpSpPr/>
        <p:nvPr/>
      </p:nvGrpSpPr>
      <p:grpSpPr>
        <a:xfrm>
          <a:off x="0" y="0"/>
          <a:ext cx="0" cy="0"/>
          <a:chOff x="0" y="0"/>
          <a:chExt cx="0" cy="0"/>
        </a:xfrm>
      </p:grpSpPr>
      <p:sp>
        <p:nvSpPr>
          <p:cNvPr id="3" name="Text 0">
            <a:extLst>
              <a:ext uri="{FF2B5EF4-FFF2-40B4-BE49-F238E27FC236}">
                <a16:creationId xmlns:a16="http://schemas.microsoft.com/office/drawing/2014/main" id="{9942A352-ED10-FEF1-7779-6AA61E2C7E3D}"/>
              </a:ext>
            </a:extLst>
          </p:cNvPr>
          <p:cNvSpPr txBox="1">
            <a:spLocks noGrp="1"/>
          </p:cNvSpPr>
          <p:nvPr>
            <p:ph type="title" idx="100" hasCustomPrompt="1"/>
          </p:nvPr>
        </p:nvSpPr>
        <p:spPr>
          <a:xfrm>
            <a:off x="8105180" y="1141711"/>
            <a:ext cx="3276600" cy="1899200"/>
          </a:xfrm>
          <a:prstGeom prst="rect">
            <a:avLst/>
          </a:prstGeom>
        </p:spPr>
        <p:txBody>
          <a:bodyPr vert="horz" lIns="91440" tIns="45720" rIns="91440" bIns="45720" rtlCol="0" anchor="t">
            <a:normAutofit/>
          </a:bodyPr>
          <a:lstStyle/>
          <a:p>
            <a:pPr marL="0" indent="0" algn="l">
              <a:lnSpc>
                <a:spcPct val="90000"/>
              </a:lnSpc>
            </a:pPr>
            <a:r>
              <a:rPr lang="en-US" sz="3200" b="1" noProof="0" dirty="0">
                <a:effectLst>
                  <a:outerShdw blurRad="38100" dist="38100" dir="2700000" algn="tl">
                    <a:srgbClr val="000000">
                      <a:alpha val="43137"/>
                    </a:srgbClr>
                  </a:outerShdw>
                </a:effectLst>
              </a:rPr>
              <a:t>DEFINICIÓN DE HABILIDADES SOCIALES</a:t>
            </a:r>
            <a:r>
              <a:rPr lang="en-US" sz="3200" b="1" dirty="0"/>
              <a:t>
</a:t>
            </a:r>
            <a:endParaRPr lang="en-US" sz="3200" dirty="0"/>
          </a:p>
        </p:txBody>
      </p:sp>
      <p:sp>
        <p:nvSpPr>
          <p:cNvPr id="4" name="Rectángulo: esquinas redondeadas 3">
            <a:extLst>
              <a:ext uri="{FF2B5EF4-FFF2-40B4-BE49-F238E27FC236}">
                <a16:creationId xmlns:a16="http://schemas.microsoft.com/office/drawing/2014/main" id="{85E79D6C-0705-BE08-BC63-76CDA5308B42}"/>
              </a:ext>
            </a:extLst>
          </p:cNvPr>
          <p:cNvSpPr/>
          <p:nvPr/>
        </p:nvSpPr>
        <p:spPr>
          <a:xfrm>
            <a:off x="7812012" y="3724508"/>
            <a:ext cx="3569767" cy="2148258"/>
          </a:xfrm>
          <a:prstGeom prst="round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b">
            <a:noAutofit/>
          </a:bodyPr>
          <a:lstStyle/>
          <a:p>
            <a:pPr>
              <a:lnSpc>
                <a:spcPct val="90000"/>
              </a:lnSpc>
              <a:spcBef>
                <a:spcPts val="1000"/>
              </a:spcBef>
            </a:pPr>
            <a:r>
              <a:rPr lang="es-MX" sz="2800" noProof="0" dirty="0">
                <a:solidFill>
                  <a:schemeClr val="tx1"/>
                </a:solidFill>
                <a:effectLst>
                  <a:outerShdw blurRad="38100" dist="38100" dir="2700000" algn="tl">
                    <a:srgbClr val="000000">
                      <a:alpha val="43137"/>
                    </a:srgbClr>
                  </a:outerShdw>
                </a:effectLst>
              </a:rPr>
              <a:t>Son términos bastante complejos, se desarrollan practicándolas desde la infancia.</a:t>
            </a:r>
          </a:p>
        </p:txBody>
      </p:sp>
      <p:sp>
        <p:nvSpPr>
          <p:cNvPr id="17" name="Rectangle 12">
            <a:extLst>
              <a:ext uri="{FF2B5EF4-FFF2-40B4-BE49-F238E27FC236}">
                <a16:creationId xmlns:a16="http://schemas.microsoft.com/office/drawing/2014/main" id="{388AE9F5-413D-EA83-F602-62B0633E83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261" y="0"/>
            <a:ext cx="7605866" cy="6858000"/>
          </a:xfrm>
          <a:prstGeom prst="rect">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Imagen 6">
            <a:extLst>
              <a:ext uri="{FF2B5EF4-FFF2-40B4-BE49-F238E27FC236}">
                <a16:creationId xmlns:a16="http://schemas.microsoft.com/office/drawing/2014/main" id="{ACCB2738-F93D-14F8-A55C-EFD016AFE249}"/>
              </a:ext>
            </a:extLst>
          </p:cNvPr>
          <p:cNvPicPr>
            <a:picLocks noChangeAspect="1"/>
          </p:cNvPicPr>
          <p:nvPr/>
        </p:nvPicPr>
        <p:blipFill>
          <a:blip r:embed="rId3"/>
          <a:stretch>
            <a:fillRect/>
          </a:stretch>
        </p:blipFill>
        <p:spPr>
          <a:xfrm rot="5400000">
            <a:off x="439162" y="1691868"/>
            <a:ext cx="3806843" cy="3360174"/>
          </a:xfrm>
          <a:prstGeom prst="rect">
            <a:avLst/>
          </a:prstGeom>
        </p:spPr>
      </p:pic>
      <p:pic>
        <p:nvPicPr>
          <p:cNvPr id="5" name="Imagen 4">
            <a:extLst>
              <a:ext uri="{FF2B5EF4-FFF2-40B4-BE49-F238E27FC236}">
                <a16:creationId xmlns:a16="http://schemas.microsoft.com/office/drawing/2014/main" id="{294B6E66-4EE2-C3FA-937D-D601A3762226}"/>
              </a:ext>
            </a:extLst>
          </p:cNvPr>
          <p:cNvPicPr>
            <a:picLocks noChangeAspect="1"/>
          </p:cNvPicPr>
          <p:nvPr/>
        </p:nvPicPr>
        <p:blipFill>
          <a:blip r:embed="rId4"/>
          <a:stretch>
            <a:fillRect/>
          </a:stretch>
        </p:blipFill>
        <p:spPr>
          <a:xfrm>
            <a:off x="4245078" y="871146"/>
            <a:ext cx="2378085" cy="2396193"/>
          </a:xfrm>
          <a:prstGeom prst="rect">
            <a:avLst/>
          </a:prstGeom>
        </p:spPr>
      </p:pic>
      <p:cxnSp>
        <p:nvCxnSpPr>
          <p:cNvPr id="18" name="Straight Connector 14">
            <a:extLst>
              <a:ext uri="{FF2B5EF4-FFF2-40B4-BE49-F238E27FC236}">
                <a16:creationId xmlns:a16="http://schemas.microsoft.com/office/drawing/2014/main" id="{A9EB308F-7BCF-52A4-D6D8-8F3EB672302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86293"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8" name="Imagen 7">
            <a:extLst>
              <a:ext uri="{FF2B5EF4-FFF2-40B4-BE49-F238E27FC236}">
                <a16:creationId xmlns:a16="http://schemas.microsoft.com/office/drawing/2014/main" id="{9EF62B05-EFB4-A098-7100-1608DE50CBC6}"/>
              </a:ext>
            </a:extLst>
          </p:cNvPr>
          <p:cNvPicPr>
            <a:picLocks noChangeAspect="1"/>
          </p:cNvPicPr>
          <p:nvPr/>
        </p:nvPicPr>
        <p:blipFill>
          <a:blip r:embed="rId3"/>
          <a:stretch>
            <a:fillRect/>
          </a:stretch>
        </p:blipFill>
        <p:spPr>
          <a:xfrm>
            <a:off x="4245078" y="3476571"/>
            <a:ext cx="2647335" cy="2336714"/>
          </a:xfrm>
          <a:prstGeom prst="rect">
            <a:avLst/>
          </a:prstGeom>
        </p:spPr>
      </p:pic>
    </p:spTree>
    <p:extLst>
      <p:ext uri="{BB962C8B-B14F-4D97-AF65-F5344CB8AC3E}">
        <p14:creationId xmlns:p14="http://schemas.microsoft.com/office/powerpoint/2010/main" val="543391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4CFD1C-863D-5A46-A85A-0BB44F3F87D3}"/>
            </a:ext>
          </a:extLst>
        </p:cNvPr>
        <p:cNvGrpSpPr/>
        <p:nvPr/>
      </p:nvGrpSpPr>
      <p:grpSpPr>
        <a:xfrm>
          <a:off x="0" y="0"/>
          <a:ext cx="0" cy="0"/>
          <a:chOff x="0" y="0"/>
          <a:chExt cx="0" cy="0"/>
        </a:xfrm>
      </p:grpSpPr>
      <p:sp>
        <p:nvSpPr>
          <p:cNvPr id="3" name="Text 0">
            <a:extLst>
              <a:ext uri="{FF2B5EF4-FFF2-40B4-BE49-F238E27FC236}">
                <a16:creationId xmlns:a16="http://schemas.microsoft.com/office/drawing/2014/main" id="{34F3809C-B46C-F74B-AED1-D9DCEB74D635}"/>
              </a:ext>
            </a:extLst>
          </p:cNvPr>
          <p:cNvSpPr txBox="1">
            <a:spLocks noGrp="1"/>
          </p:cNvSpPr>
          <p:nvPr>
            <p:ph type="title" idx="100" hasCustomPrompt="1"/>
          </p:nvPr>
        </p:nvSpPr>
        <p:spPr>
          <a:xfrm>
            <a:off x="762000" y="317500"/>
            <a:ext cx="10668000" cy="525780"/>
          </a:xfrm>
          <a:prstGeom prst="rect">
            <a:avLst/>
          </a:prstGeom>
          <a:noFill/>
          <a:ln/>
        </p:spPr>
        <p:txBody>
          <a:bodyPr wrap="square" lIns="0" tIns="0" rIns="0" bIns="0" rtlCol="0">
            <a:normAutofit fontScale="90000"/>
          </a:bodyPr>
          <a:lstStyle/>
          <a:p>
            <a:pPr marL="0" indent="0">
              <a:buNone/>
            </a:pPr>
            <a:r>
              <a:rPr lang="es-MX" sz="4800" b="1" noProof="0" dirty="0">
                <a:solidFill>
                  <a:schemeClr val="accent6">
                    <a:lumMod val="50000"/>
                  </a:schemeClr>
                </a:solidFill>
                <a:effectLst>
                  <a:outerShdw blurRad="38100" dist="38100" dir="2700000" algn="tl">
                    <a:srgbClr val="000000">
                      <a:alpha val="43137"/>
                    </a:srgbClr>
                  </a:outerShdw>
                </a:effectLst>
              </a:rPr>
              <a:t>DEFINICIÓN DE HABILIDADES SOCIALES</a:t>
            </a:r>
            <a:r>
              <a:rPr lang="en-US" sz="4800" b="1" dirty="0">
                <a:solidFill>
                  <a:srgbClr val="222DAC"/>
                </a:solidFill>
              </a:rPr>
              <a:t>
</a:t>
            </a:r>
            <a:endParaRPr lang="en-US" sz="4800" dirty="0"/>
          </a:p>
        </p:txBody>
      </p:sp>
      <p:pic>
        <p:nvPicPr>
          <p:cNvPr id="7" name="Imagen 6">
            <a:extLst>
              <a:ext uri="{FF2B5EF4-FFF2-40B4-BE49-F238E27FC236}">
                <a16:creationId xmlns:a16="http://schemas.microsoft.com/office/drawing/2014/main" id="{241E32FE-BB4C-9CA1-658E-5AEEA404BAED}"/>
              </a:ext>
            </a:extLst>
          </p:cNvPr>
          <p:cNvPicPr>
            <a:picLocks noChangeAspect="1"/>
          </p:cNvPicPr>
          <p:nvPr/>
        </p:nvPicPr>
        <p:blipFill>
          <a:blip r:embed="rId3"/>
          <a:stretch>
            <a:fillRect/>
          </a:stretch>
        </p:blipFill>
        <p:spPr>
          <a:xfrm rot="5400000">
            <a:off x="-109012" y="5071305"/>
            <a:ext cx="1858172" cy="1640147"/>
          </a:xfrm>
          <a:prstGeom prst="rect">
            <a:avLst/>
          </a:prstGeom>
        </p:spPr>
      </p:pic>
      <p:pic>
        <p:nvPicPr>
          <p:cNvPr id="8" name="Imagen 7">
            <a:extLst>
              <a:ext uri="{FF2B5EF4-FFF2-40B4-BE49-F238E27FC236}">
                <a16:creationId xmlns:a16="http://schemas.microsoft.com/office/drawing/2014/main" id="{A7F69CC0-6502-E66A-0A2A-D34789B1CCA8}"/>
              </a:ext>
            </a:extLst>
          </p:cNvPr>
          <p:cNvPicPr>
            <a:picLocks noChangeAspect="1"/>
          </p:cNvPicPr>
          <p:nvPr/>
        </p:nvPicPr>
        <p:blipFill>
          <a:blip r:embed="rId3"/>
          <a:stretch>
            <a:fillRect/>
          </a:stretch>
        </p:blipFill>
        <p:spPr>
          <a:xfrm>
            <a:off x="10333828" y="5217853"/>
            <a:ext cx="1858172" cy="1640147"/>
          </a:xfrm>
          <a:prstGeom prst="rect">
            <a:avLst/>
          </a:prstGeom>
        </p:spPr>
      </p:pic>
      <p:sp>
        <p:nvSpPr>
          <p:cNvPr id="4" name="Rectángulo: esquinas redondeadas 3">
            <a:extLst>
              <a:ext uri="{FF2B5EF4-FFF2-40B4-BE49-F238E27FC236}">
                <a16:creationId xmlns:a16="http://schemas.microsoft.com/office/drawing/2014/main" id="{2C78A7E2-3EB3-1DD9-8835-4DB18DC3BDD9}"/>
              </a:ext>
            </a:extLst>
          </p:cNvPr>
          <p:cNvSpPr/>
          <p:nvPr/>
        </p:nvSpPr>
        <p:spPr>
          <a:xfrm>
            <a:off x="5904426" y="1837066"/>
            <a:ext cx="5735444" cy="3183867"/>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3200" dirty="0">
                <a:solidFill>
                  <a:schemeClr val="accent6">
                    <a:lumMod val="50000"/>
                  </a:schemeClr>
                </a:solidFill>
                <a:effectLst>
                  <a:outerShdw blurRad="38100" dist="38100" dir="2700000" algn="tl">
                    <a:srgbClr val="000000">
                      <a:alpha val="43137"/>
                    </a:srgbClr>
                  </a:outerShdw>
                </a:effectLst>
              </a:rPr>
              <a:t>Todas las destrezas que están relacionadas con la conducta social en sus diversas manifestaciones.</a:t>
            </a:r>
          </a:p>
        </p:txBody>
      </p:sp>
      <p:pic>
        <p:nvPicPr>
          <p:cNvPr id="6" name="Imagen 5">
            <a:extLst>
              <a:ext uri="{FF2B5EF4-FFF2-40B4-BE49-F238E27FC236}">
                <a16:creationId xmlns:a16="http://schemas.microsoft.com/office/drawing/2014/main" id="{B55AD6DB-D706-079C-1B2C-871945753BF2}"/>
              </a:ext>
            </a:extLst>
          </p:cNvPr>
          <p:cNvPicPr>
            <a:picLocks noChangeAspect="1"/>
          </p:cNvPicPr>
          <p:nvPr/>
        </p:nvPicPr>
        <p:blipFill>
          <a:blip r:embed="rId4"/>
          <a:stretch>
            <a:fillRect/>
          </a:stretch>
        </p:blipFill>
        <p:spPr>
          <a:xfrm>
            <a:off x="2592455" y="1203497"/>
            <a:ext cx="2359665" cy="2225503"/>
          </a:xfrm>
          <a:prstGeom prst="rect">
            <a:avLst/>
          </a:prstGeom>
        </p:spPr>
      </p:pic>
      <p:pic>
        <p:nvPicPr>
          <p:cNvPr id="12" name="Imagen 11">
            <a:extLst>
              <a:ext uri="{FF2B5EF4-FFF2-40B4-BE49-F238E27FC236}">
                <a16:creationId xmlns:a16="http://schemas.microsoft.com/office/drawing/2014/main" id="{91328F40-81B2-6AC3-D233-0CAC31CCAB94}"/>
              </a:ext>
            </a:extLst>
          </p:cNvPr>
          <p:cNvPicPr>
            <a:picLocks noChangeAspect="1"/>
          </p:cNvPicPr>
          <p:nvPr/>
        </p:nvPicPr>
        <p:blipFill>
          <a:blip r:embed="rId5"/>
          <a:stretch>
            <a:fillRect/>
          </a:stretch>
        </p:blipFill>
        <p:spPr>
          <a:xfrm>
            <a:off x="2592455" y="3429000"/>
            <a:ext cx="2359664" cy="1953071"/>
          </a:xfrm>
          <a:prstGeom prst="rect">
            <a:avLst/>
          </a:prstGeom>
        </p:spPr>
      </p:pic>
      <p:pic>
        <p:nvPicPr>
          <p:cNvPr id="14" name="Imagen 13">
            <a:extLst>
              <a:ext uri="{FF2B5EF4-FFF2-40B4-BE49-F238E27FC236}">
                <a16:creationId xmlns:a16="http://schemas.microsoft.com/office/drawing/2014/main" id="{F4EC266E-96B7-8820-3FE7-CF275E3FA20F}"/>
              </a:ext>
            </a:extLst>
          </p:cNvPr>
          <p:cNvPicPr>
            <a:picLocks noChangeAspect="1"/>
          </p:cNvPicPr>
          <p:nvPr/>
        </p:nvPicPr>
        <p:blipFill>
          <a:blip r:embed="rId6"/>
          <a:stretch>
            <a:fillRect/>
          </a:stretch>
        </p:blipFill>
        <p:spPr>
          <a:xfrm>
            <a:off x="2592455" y="5392877"/>
            <a:ext cx="2359665" cy="997001"/>
          </a:xfrm>
          <a:prstGeom prst="rect">
            <a:avLst/>
          </a:prstGeom>
        </p:spPr>
      </p:pic>
    </p:spTree>
    <p:extLst>
      <p:ext uri="{BB962C8B-B14F-4D97-AF65-F5344CB8AC3E}">
        <p14:creationId xmlns:p14="http://schemas.microsoft.com/office/powerpoint/2010/main" val="5638376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B3897A8-D8C7-7839-229C-1FD69ABC9989}"/>
            </a:ext>
          </a:extLst>
        </p:cNvPr>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9D4954B5-F64F-46AC-8A53-0F49DD5C66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BCD55BBE-7C9E-4AE8-AFDC-324F47733A4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69891"/>
            <a:ext cx="5409178" cy="6482325"/>
            <a:chOff x="-19221" y="69891"/>
            <a:chExt cx="5409178" cy="6482325"/>
          </a:xfrm>
        </p:grpSpPr>
        <p:sp>
          <p:nvSpPr>
            <p:cNvPr id="16" name="Freeform: Shape 15">
              <a:extLst>
                <a:ext uri="{FF2B5EF4-FFF2-40B4-BE49-F238E27FC236}">
                  <a16:creationId xmlns:a16="http://schemas.microsoft.com/office/drawing/2014/main" id="{26F99C1A-7E7A-4B94-88B4-36FAA5DD73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31851"/>
              <a:ext cx="5380971" cy="6158554"/>
            </a:xfrm>
            <a:custGeom>
              <a:avLst/>
              <a:gdLst>
                <a:gd name="connsiteX0" fmla="*/ 2369925 w 5380971"/>
                <a:gd name="connsiteY0" fmla="*/ 1452 h 6158554"/>
                <a:gd name="connsiteX1" fmla="*/ 2674292 w 5380971"/>
                <a:gd name="connsiteY1" fmla="*/ 5969 h 6158554"/>
                <a:gd name="connsiteX2" fmla="*/ 3277239 w 5380971"/>
                <a:gd name="connsiteY2" fmla="*/ 99590 h 6158554"/>
                <a:gd name="connsiteX3" fmla="*/ 3850935 w 5380971"/>
                <a:gd name="connsiteY3" fmla="*/ 316872 h 6158554"/>
                <a:gd name="connsiteX4" fmla="*/ 4359245 w 5380971"/>
                <a:gd name="connsiteY4" fmla="*/ 662333 h 6158554"/>
                <a:gd name="connsiteX5" fmla="*/ 4765689 w 5380971"/>
                <a:gd name="connsiteY5" fmla="*/ 1120048 h 6158554"/>
                <a:gd name="connsiteX6" fmla="*/ 4809507 w 5380971"/>
                <a:gd name="connsiteY6" fmla="*/ 1182613 h 6158554"/>
                <a:gd name="connsiteX7" fmla="*/ 4851517 w 5380971"/>
                <a:gd name="connsiteY7" fmla="*/ 1246306 h 6158554"/>
                <a:gd name="connsiteX8" fmla="*/ 4892286 w 5380971"/>
                <a:gd name="connsiteY8" fmla="*/ 1310678 h 6158554"/>
                <a:gd name="connsiteX9" fmla="*/ 4931587 w 5380971"/>
                <a:gd name="connsiteY9" fmla="*/ 1375953 h 6158554"/>
                <a:gd name="connsiteX10" fmla="*/ 5075124 w 5380971"/>
                <a:gd name="connsiteY10" fmla="*/ 1644507 h 6158554"/>
                <a:gd name="connsiteX11" fmla="*/ 5271626 w 5380971"/>
                <a:gd name="connsiteY11" fmla="*/ 2218203 h 6158554"/>
                <a:gd name="connsiteX12" fmla="*/ 5317703 w 5380971"/>
                <a:gd name="connsiteY12" fmla="*/ 2516684 h 6158554"/>
                <a:gd name="connsiteX13" fmla="*/ 5347630 w 5380971"/>
                <a:gd name="connsiteY13" fmla="*/ 2815391 h 6158554"/>
                <a:gd name="connsiteX14" fmla="*/ 5371458 w 5380971"/>
                <a:gd name="connsiteY14" fmla="*/ 3114097 h 6158554"/>
                <a:gd name="connsiteX15" fmla="*/ 5376315 w 5380971"/>
                <a:gd name="connsiteY15" fmla="*/ 3188971 h 6158554"/>
                <a:gd name="connsiteX16" fmla="*/ 5378461 w 5380971"/>
                <a:gd name="connsiteY16" fmla="*/ 3227481 h 6158554"/>
                <a:gd name="connsiteX17" fmla="*/ 5380041 w 5380971"/>
                <a:gd name="connsiteY17" fmla="*/ 3266669 h 6158554"/>
                <a:gd name="connsiteX18" fmla="*/ 5377896 w 5380971"/>
                <a:gd name="connsiteY18" fmla="*/ 3424548 h 6158554"/>
                <a:gd name="connsiteX19" fmla="*/ 5217080 w 5380971"/>
                <a:gd name="connsiteY19" fmla="*/ 4044661 h 6158554"/>
                <a:gd name="connsiteX20" fmla="*/ 4859649 w 5380971"/>
                <a:gd name="connsiteY20" fmla="*/ 4571265 h 6158554"/>
                <a:gd name="connsiteX21" fmla="*/ 4641802 w 5380971"/>
                <a:gd name="connsiteY21" fmla="*/ 4790806 h 6158554"/>
                <a:gd name="connsiteX22" fmla="*/ 4414695 w 5380971"/>
                <a:gd name="connsiteY22" fmla="*/ 4990358 h 6158554"/>
                <a:gd name="connsiteX23" fmla="*/ 3953365 w 5380971"/>
                <a:gd name="connsiteY23" fmla="*/ 5349935 h 6158554"/>
                <a:gd name="connsiteX24" fmla="*/ 3837271 w 5380971"/>
                <a:gd name="connsiteY24" fmla="*/ 5437683 h 6158554"/>
                <a:gd name="connsiteX25" fmla="*/ 3718014 w 5380971"/>
                <a:gd name="connsiteY25" fmla="*/ 5525996 h 6158554"/>
                <a:gd name="connsiteX26" fmla="*/ 3595821 w 5380971"/>
                <a:gd name="connsiteY26" fmla="*/ 5613180 h 6158554"/>
                <a:gd name="connsiteX27" fmla="*/ 3469788 w 5380971"/>
                <a:gd name="connsiteY27" fmla="*/ 5697880 h 6158554"/>
                <a:gd name="connsiteX28" fmla="*/ 3205188 w 5380971"/>
                <a:gd name="connsiteY28" fmla="*/ 5856889 h 6158554"/>
                <a:gd name="connsiteX29" fmla="*/ 2920598 w 5380971"/>
                <a:gd name="connsiteY29" fmla="*/ 5992069 h 6158554"/>
                <a:gd name="connsiteX30" fmla="*/ 2301276 w 5380971"/>
                <a:gd name="connsiteY30" fmla="*/ 6147577 h 6158554"/>
                <a:gd name="connsiteX31" fmla="*/ 2141815 w 5380971"/>
                <a:gd name="connsiteY31" fmla="*/ 6157628 h 6158554"/>
                <a:gd name="connsiteX32" fmla="*/ 2101950 w 5380971"/>
                <a:gd name="connsiteY32" fmla="*/ 6158531 h 6158554"/>
                <a:gd name="connsiteX33" fmla="*/ 2062198 w 5380971"/>
                <a:gd name="connsiteY33" fmla="*/ 6158306 h 6158554"/>
                <a:gd name="connsiteX34" fmla="*/ 2022558 w 5380971"/>
                <a:gd name="connsiteY34" fmla="*/ 6157853 h 6158554"/>
                <a:gd name="connsiteX35" fmla="*/ 1984048 w 5380971"/>
                <a:gd name="connsiteY35" fmla="*/ 6156385 h 6158554"/>
                <a:gd name="connsiteX36" fmla="*/ 1676420 w 5380971"/>
                <a:gd name="connsiteY36" fmla="*/ 6131879 h 6158554"/>
                <a:gd name="connsiteX37" fmla="*/ 1370712 w 5380971"/>
                <a:gd name="connsiteY37" fmla="*/ 6077898 h 6158554"/>
                <a:gd name="connsiteX38" fmla="*/ 1070425 w 5380971"/>
                <a:gd name="connsiteY38" fmla="*/ 5993311 h 6158554"/>
                <a:gd name="connsiteX39" fmla="*/ 495598 w 5380971"/>
                <a:gd name="connsiteY39" fmla="*/ 5738987 h 6158554"/>
                <a:gd name="connsiteX40" fmla="*/ 11118 w 5380971"/>
                <a:gd name="connsiteY40" fmla="*/ 5343046 h 6158554"/>
                <a:gd name="connsiteX41" fmla="*/ 0 w 5380971"/>
                <a:gd name="connsiteY41" fmla="*/ 5330343 h 6158554"/>
                <a:gd name="connsiteX42" fmla="*/ 0 w 5380971"/>
                <a:gd name="connsiteY42" fmla="*/ 4710800 h 6158554"/>
                <a:gd name="connsiteX43" fmla="*/ 122158 w 5380971"/>
                <a:gd name="connsiteY43" fmla="*/ 4852227 h 6158554"/>
                <a:gd name="connsiteX44" fmla="*/ 313438 w 5380971"/>
                <a:gd name="connsiteY44" fmla="*/ 5049308 h 6158554"/>
                <a:gd name="connsiteX45" fmla="*/ 512086 w 5380971"/>
                <a:gd name="connsiteY45" fmla="*/ 5232936 h 6158554"/>
                <a:gd name="connsiteX46" fmla="*/ 720108 w 5380971"/>
                <a:gd name="connsiteY46" fmla="*/ 5402222 h 6158554"/>
                <a:gd name="connsiteX47" fmla="*/ 1184825 w 5380971"/>
                <a:gd name="connsiteY47" fmla="*/ 5669985 h 6158554"/>
                <a:gd name="connsiteX48" fmla="*/ 1444796 w 5380971"/>
                <a:gd name="connsiteY48" fmla="*/ 5745650 h 6158554"/>
                <a:gd name="connsiteX49" fmla="*/ 1511426 w 5380971"/>
                <a:gd name="connsiteY49" fmla="*/ 5758976 h 6158554"/>
                <a:gd name="connsiteX50" fmla="*/ 1578621 w 5380971"/>
                <a:gd name="connsiteY50" fmla="*/ 5770157 h 6158554"/>
                <a:gd name="connsiteX51" fmla="*/ 1714253 w 5380971"/>
                <a:gd name="connsiteY51" fmla="*/ 5786193 h 6158554"/>
                <a:gd name="connsiteX52" fmla="*/ 1782464 w 5380971"/>
                <a:gd name="connsiteY52" fmla="*/ 5791387 h 6158554"/>
                <a:gd name="connsiteX53" fmla="*/ 1850901 w 5380971"/>
                <a:gd name="connsiteY53" fmla="*/ 5795001 h 6158554"/>
                <a:gd name="connsiteX54" fmla="*/ 1919564 w 5380971"/>
                <a:gd name="connsiteY54" fmla="*/ 5796583 h 6158554"/>
                <a:gd name="connsiteX55" fmla="*/ 1988340 w 5380971"/>
                <a:gd name="connsiteY55" fmla="*/ 5796244 h 6158554"/>
                <a:gd name="connsiteX56" fmla="*/ 2022784 w 5380971"/>
                <a:gd name="connsiteY56" fmla="*/ 5795905 h 6158554"/>
                <a:gd name="connsiteX57" fmla="*/ 2055986 w 5380971"/>
                <a:gd name="connsiteY57" fmla="*/ 5794437 h 6158554"/>
                <a:gd name="connsiteX58" fmla="*/ 2089076 w 5380971"/>
                <a:gd name="connsiteY58" fmla="*/ 5792743 h 6158554"/>
                <a:gd name="connsiteX59" fmla="*/ 2122052 w 5380971"/>
                <a:gd name="connsiteY59" fmla="*/ 5790032 h 6158554"/>
                <a:gd name="connsiteX60" fmla="*/ 2252828 w 5380971"/>
                <a:gd name="connsiteY60" fmla="*/ 5773883 h 6158554"/>
                <a:gd name="connsiteX61" fmla="*/ 2750973 w 5380971"/>
                <a:gd name="connsiteY61" fmla="*/ 5610357 h 6158554"/>
                <a:gd name="connsiteX62" fmla="*/ 3211173 w 5380971"/>
                <a:gd name="connsiteY62" fmla="*/ 5323621 h 6158554"/>
                <a:gd name="connsiteX63" fmla="*/ 3322750 w 5380971"/>
                <a:gd name="connsiteY63" fmla="*/ 5239374 h 6158554"/>
                <a:gd name="connsiteX64" fmla="*/ 3434328 w 5380971"/>
                <a:gd name="connsiteY64" fmla="*/ 5152303 h 6158554"/>
                <a:gd name="connsiteX65" fmla="*/ 3660306 w 5380971"/>
                <a:gd name="connsiteY65" fmla="*/ 4971611 h 6158554"/>
                <a:gd name="connsiteX66" fmla="*/ 4124797 w 5380971"/>
                <a:gd name="connsiteY66" fmla="*/ 4621859 h 6158554"/>
                <a:gd name="connsiteX67" fmla="*/ 4557554 w 5380971"/>
                <a:gd name="connsiteY67" fmla="*/ 4274027 h 6158554"/>
                <a:gd name="connsiteX68" fmla="*/ 4903579 w 5380971"/>
                <a:gd name="connsiteY68" fmla="*/ 3875375 h 6158554"/>
                <a:gd name="connsiteX69" fmla="*/ 5021481 w 5380971"/>
                <a:gd name="connsiteY69" fmla="*/ 3643638 h 6158554"/>
                <a:gd name="connsiteX70" fmla="*/ 5093306 w 5380971"/>
                <a:gd name="connsiteY70" fmla="*/ 3390443 h 6158554"/>
                <a:gd name="connsiteX71" fmla="*/ 5113182 w 5380971"/>
                <a:gd name="connsiteY71" fmla="*/ 3257634 h 6158554"/>
                <a:gd name="connsiteX72" fmla="*/ 5116457 w 5380971"/>
                <a:gd name="connsiteY72" fmla="*/ 3223980 h 6158554"/>
                <a:gd name="connsiteX73" fmla="*/ 5118941 w 5380971"/>
                <a:gd name="connsiteY73" fmla="*/ 3189649 h 6158554"/>
                <a:gd name="connsiteX74" fmla="*/ 5122555 w 5380971"/>
                <a:gd name="connsiteY74" fmla="*/ 3118727 h 6158554"/>
                <a:gd name="connsiteX75" fmla="*/ 5116344 w 5380971"/>
                <a:gd name="connsiteY75" fmla="*/ 2835154 h 6158554"/>
                <a:gd name="connsiteX76" fmla="*/ 5076479 w 5380971"/>
                <a:gd name="connsiteY76" fmla="*/ 2555081 h 6158554"/>
                <a:gd name="connsiteX77" fmla="*/ 5008832 w 5380971"/>
                <a:gd name="connsiteY77" fmla="*/ 2281785 h 6158554"/>
                <a:gd name="connsiteX78" fmla="*/ 4834126 w 5380971"/>
                <a:gd name="connsiteY78" fmla="*/ 1751566 h 6158554"/>
                <a:gd name="connsiteX79" fmla="*/ 4715095 w 5380971"/>
                <a:gd name="connsiteY79" fmla="*/ 1499840 h 6158554"/>
                <a:gd name="connsiteX80" fmla="*/ 4680425 w 5380971"/>
                <a:gd name="connsiteY80" fmla="*/ 1439534 h 6158554"/>
                <a:gd name="connsiteX81" fmla="*/ 4643947 w 5380971"/>
                <a:gd name="connsiteY81" fmla="*/ 1380357 h 6158554"/>
                <a:gd name="connsiteX82" fmla="*/ 4605325 w 5380971"/>
                <a:gd name="connsiteY82" fmla="*/ 1322536 h 6158554"/>
                <a:gd name="connsiteX83" fmla="*/ 4565008 w 5380971"/>
                <a:gd name="connsiteY83" fmla="*/ 1265957 h 6158554"/>
                <a:gd name="connsiteX84" fmla="*/ 4183296 w 5380971"/>
                <a:gd name="connsiteY84" fmla="*/ 867644 h 6158554"/>
                <a:gd name="connsiteX85" fmla="*/ 3723774 w 5380971"/>
                <a:gd name="connsiteY85" fmla="*/ 567469 h 6158554"/>
                <a:gd name="connsiteX86" fmla="*/ 3206656 w 5380971"/>
                <a:gd name="connsiteY86" fmla="*/ 378985 h 6158554"/>
                <a:gd name="connsiteX87" fmla="*/ 2657917 w 5380971"/>
                <a:gd name="connsiteY87" fmla="*/ 300836 h 6158554"/>
                <a:gd name="connsiteX88" fmla="*/ 2101837 w 5380971"/>
                <a:gd name="connsiteY88" fmla="*/ 320712 h 6158554"/>
                <a:gd name="connsiteX89" fmla="*/ 1556034 w 5380971"/>
                <a:gd name="connsiteY89" fmla="*/ 435451 h 6158554"/>
                <a:gd name="connsiteX90" fmla="*/ 1033947 w 5380971"/>
                <a:gd name="connsiteY90" fmla="*/ 635116 h 6158554"/>
                <a:gd name="connsiteX91" fmla="*/ 101012 w 5380971"/>
                <a:gd name="connsiteY91" fmla="*/ 1248565 h 6158554"/>
                <a:gd name="connsiteX92" fmla="*/ 0 w 5380971"/>
                <a:gd name="connsiteY92" fmla="*/ 1348112 h 6158554"/>
                <a:gd name="connsiteX93" fmla="*/ 0 w 5380971"/>
                <a:gd name="connsiteY93" fmla="*/ 968874 h 6158554"/>
                <a:gd name="connsiteX94" fmla="*/ 138873 w 5380971"/>
                <a:gd name="connsiteY94" fmla="*/ 845566 h 6158554"/>
                <a:gd name="connsiteX95" fmla="*/ 380746 w 5380971"/>
                <a:gd name="connsiteY95" fmla="*/ 663462 h 6158554"/>
                <a:gd name="connsiteX96" fmla="*/ 904188 w 5380971"/>
                <a:gd name="connsiteY96" fmla="*/ 359222 h 6158554"/>
                <a:gd name="connsiteX97" fmla="*/ 2066151 w 5380971"/>
                <a:gd name="connsiteY97" fmla="*/ 23699 h 6158554"/>
                <a:gd name="connsiteX98" fmla="*/ 2369925 w 5380971"/>
                <a:gd name="connsiteY98" fmla="*/ 1452 h 6158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5380971" h="6158554">
                  <a:moveTo>
                    <a:pt x="2369925" y="1452"/>
                  </a:moveTo>
                  <a:cubicBezTo>
                    <a:pt x="2471494" y="-1484"/>
                    <a:pt x="2573161" y="40"/>
                    <a:pt x="2674292" y="5969"/>
                  </a:cubicBezTo>
                  <a:cubicBezTo>
                    <a:pt x="2876893" y="18279"/>
                    <a:pt x="3079381" y="48431"/>
                    <a:pt x="3277239" y="99590"/>
                  </a:cubicBezTo>
                  <a:cubicBezTo>
                    <a:pt x="3475096" y="150635"/>
                    <a:pt x="3668324" y="222912"/>
                    <a:pt x="3850935" y="316872"/>
                  </a:cubicBezTo>
                  <a:cubicBezTo>
                    <a:pt x="4033322" y="410832"/>
                    <a:pt x="4205995" y="525684"/>
                    <a:pt x="4359245" y="662333"/>
                  </a:cubicBezTo>
                  <a:cubicBezTo>
                    <a:pt x="4512607" y="798868"/>
                    <a:pt x="4647448" y="954376"/>
                    <a:pt x="4765689" y="1120048"/>
                  </a:cubicBezTo>
                  <a:lnTo>
                    <a:pt x="4809507" y="1182613"/>
                  </a:lnTo>
                  <a:lnTo>
                    <a:pt x="4851517" y="1246306"/>
                  </a:lnTo>
                  <a:cubicBezTo>
                    <a:pt x="4865069" y="1267764"/>
                    <a:pt x="4878960" y="1289108"/>
                    <a:pt x="4892286" y="1310678"/>
                  </a:cubicBezTo>
                  <a:lnTo>
                    <a:pt x="4931587" y="1375953"/>
                  </a:lnTo>
                  <a:cubicBezTo>
                    <a:pt x="4982971" y="1463589"/>
                    <a:pt x="5031419" y="1552918"/>
                    <a:pt x="5075124" y="1644507"/>
                  </a:cubicBezTo>
                  <a:cubicBezTo>
                    <a:pt x="5162759" y="1827683"/>
                    <a:pt x="5230293" y="2020459"/>
                    <a:pt x="5271626" y="2218203"/>
                  </a:cubicBezTo>
                  <a:cubicBezTo>
                    <a:pt x="5292180" y="2317132"/>
                    <a:pt x="5306522" y="2416852"/>
                    <a:pt x="5317703" y="2516684"/>
                  </a:cubicBezTo>
                  <a:cubicBezTo>
                    <a:pt x="5329109" y="2616404"/>
                    <a:pt x="5338256" y="2716010"/>
                    <a:pt x="5347630" y="2815391"/>
                  </a:cubicBezTo>
                  <a:cubicBezTo>
                    <a:pt x="5356552" y="2914884"/>
                    <a:pt x="5364457" y="3014378"/>
                    <a:pt x="5371458" y="3114097"/>
                  </a:cubicBezTo>
                  <a:lnTo>
                    <a:pt x="5376315" y="3188971"/>
                  </a:lnTo>
                  <a:cubicBezTo>
                    <a:pt x="5377218" y="3201281"/>
                    <a:pt x="5377783" y="3214494"/>
                    <a:pt x="5378461" y="3227481"/>
                  </a:cubicBezTo>
                  <a:cubicBezTo>
                    <a:pt x="5379138" y="3240468"/>
                    <a:pt x="5379816" y="3253569"/>
                    <a:pt x="5380041" y="3266669"/>
                  </a:cubicBezTo>
                  <a:cubicBezTo>
                    <a:pt x="5381736" y="3318957"/>
                    <a:pt x="5381171" y="3371696"/>
                    <a:pt x="5377896" y="3424548"/>
                  </a:cubicBezTo>
                  <a:cubicBezTo>
                    <a:pt x="5365699" y="3636071"/>
                    <a:pt x="5308894" y="3849175"/>
                    <a:pt x="5217080" y="4044661"/>
                  </a:cubicBezTo>
                  <a:cubicBezTo>
                    <a:pt x="5125492" y="4240712"/>
                    <a:pt x="4999233" y="4416660"/>
                    <a:pt x="4859649" y="4571265"/>
                  </a:cubicBezTo>
                  <a:cubicBezTo>
                    <a:pt x="4789856" y="4648850"/>
                    <a:pt x="4716563" y="4721578"/>
                    <a:pt x="4641802" y="4790806"/>
                  </a:cubicBezTo>
                  <a:cubicBezTo>
                    <a:pt x="4567040" y="4860033"/>
                    <a:pt x="4491263" y="4926664"/>
                    <a:pt x="4414695" y="4990358"/>
                  </a:cubicBezTo>
                  <a:cubicBezTo>
                    <a:pt x="4261897" y="5118310"/>
                    <a:pt x="4105711" y="5234969"/>
                    <a:pt x="3953365" y="5349935"/>
                  </a:cubicBezTo>
                  <a:lnTo>
                    <a:pt x="3837271" y="5437683"/>
                  </a:lnTo>
                  <a:cubicBezTo>
                    <a:pt x="3797970" y="5467159"/>
                    <a:pt x="3758331" y="5496860"/>
                    <a:pt x="3718014" y="5525996"/>
                  </a:cubicBezTo>
                  <a:cubicBezTo>
                    <a:pt x="3677810" y="5555246"/>
                    <a:pt x="3637154" y="5584382"/>
                    <a:pt x="3595821" y="5613180"/>
                  </a:cubicBezTo>
                  <a:cubicBezTo>
                    <a:pt x="3554375" y="5641752"/>
                    <a:pt x="3512590" y="5670098"/>
                    <a:pt x="3469788" y="5697880"/>
                  </a:cubicBezTo>
                  <a:cubicBezTo>
                    <a:pt x="3384637" y="5753555"/>
                    <a:pt x="3296776" y="5807537"/>
                    <a:pt x="3205188" y="5856889"/>
                  </a:cubicBezTo>
                  <a:cubicBezTo>
                    <a:pt x="3113712" y="5906466"/>
                    <a:pt x="3019075" y="5952542"/>
                    <a:pt x="2920598" y="5992069"/>
                  </a:cubicBezTo>
                  <a:cubicBezTo>
                    <a:pt x="2724547" y="6072251"/>
                    <a:pt x="2513928" y="6126346"/>
                    <a:pt x="2301276" y="6147577"/>
                  </a:cubicBezTo>
                  <a:cubicBezTo>
                    <a:pt x="2248085" y="6152659"/>
                    <a:pt x="2194893" y="6156498"/>
                    <a:pt x="2141815" y="6157628"/>
                  </a:cubicBezTo>
                  <a:lnTo>
                    <a:pt x="2101950" y="6158531"/>
                  </a:lnTo>
                  <a:cubicBezTo>
                    <a:pt x="2088737" y="6158644"/>
                    <a:pt x="2075411" y="6158306"/>
                    <a:pt x="2062198" y="6158306"/>
                  </a:cubicBezTo>
                  <a:lnTo>
                    <a:pt x="2022558" y="6157853"/>
                  </a:lnTo>
                  <a:lnTo>
                    <a:pt x="1984048" y="6156385"/>
                  </a:lnTo>
                  <a:cubicBezTo>
                    <a:pt x="1881506" y="6153111"/>
                    <a:pt x="1778737" y="6144979"/>
                    <a:pt x="1676420" y="6131879"/>
                  </a:cubicBezTo>
                  <a:cubicBezTo>
                    <a:pt x="1573991" y="6119457"/>
                    <a:pt x="1471787" y="6101613"/>
                    <a:pt x="1370712" y="6077898"/>
                  </a:cubicBezTo>
                  <a:cubicBezTo>
                    <a:pt x="1269751" y="6053955"/>
                    <a:pt x="1169579" y="6025610"/>
                    <a:pt x="1070425" y="5993311"/>
                  </a:cubicBezTo>
                  <a:cubicBezTo>
                    <a:pt x="872454" y="5928149"/>
                    <a:pt x="676742" y="5847064"/>
                    <a:pt x="495598" y="5738987"/>
                  </a:cubicBezTo>
                  <a:cubicBezTo>
                    <a:pt x="314342" y="5631136"/>
                    <a:pt x="152509" y="5494375"/>
                    <a:pt x="11118" y="5343046"/>
                  </a:cubicBezTo>
                  <a:lnTo>
                    <a:pt x="0" y="5330343"/>
                  </a:lnTo>
                  <a:lnTo>
                    <a:pt x="0" y="4710800"/>
                  </a:lnTo>
                  <a:lnTo>
                    <a:pt x="122158" y="4852227"/>
                  </a:lnTo>
                  <a:cubicBezTo>
                    <a:pt x="184751" y="4920058"/>
                    <a:pt x="248841" y="4985558"/>
                    <a:pt x="313438" y="5049308"/>
                  </a:cubicBezTo>
                  <a:cubicBezTo>
                    <a:pt x="378374" y="5112776"/>
                    <a:pt x="444440" y="5174099"/>
                    <a:pt x="512086" y="5232936"/>
                  </a:cubicBezTo>
                  <a:cubicBezTo>
                    <a:pt x="579733" y="5291775"/>
                    <a:pt x="648622" y="5348692"/>
                    <a:pt x="720108" y="5402222"/>
                  </a:cubicBezTo>
                  <a:cubicBezTo>
                    <a:pt x="862516" y="5509508"/>
                    <a:pt x="1016104" y="5605388"/>
                    <a:pt x="1184825" y="5669985"/>
                  </a:cubicBezTo>
                  <a:cubicBezTo>
                    <a:pt x="1268960" y="5702284"/>
                    <a:pt x="1356144" y="5727016"/>
                    <a:pt x="1444796" y="5745650"/>
                  </a:cubicBezTo>
                  <a:cubicBezTo>
                    <a:pt x="1467043" y="5750054"/>
                    <a:pt x="1489065" y="5755137"/>
                    <a:pt x="1511426" y="5758976"/>
                  </a:cubicBezTo>
                  <a:lnTo>
                    <a:pt x="1578621" y="5770157"/>
                  </a:lnTo>
                  <a:cubicBezTo>
                    <a:pt x="1623681" y="5776142"/>
                    <a:pt x="1668741" y="5782466"/>
                    <a:pt x="1714253" y="5786193"/>
                  </a:cubicBezTo>
                  <a:cubicBezTo>
                    <a:pt x="1736952" y="5788339"/>
                    <a:pt x="1759652" y="5790371"/>
                    <a:pt x="1782464" y="5791387"/>
                  </a:cubicBezTo>
                  <a:cubicBezTo>
                    <a:pt x="1805276" y="5792517"/>
                    <a:pt x="1827976" y="5794324"/>
                    <a:pt x="1850901" y="5795001"/>
                  </a:cubicBezTo>
                  <a:lnTo>
                    <a:pt x="1919564" y="5796583"/>
                  </a:lnTo>
                  <a:cubicBezTo>
                    <a:pt x="1942376" y="5797147"/>
                    <a:pt x="1965415" y="5796356"/>
                    <a:pt x="1988340" y="5796244"/>
                  </a:cubicBezTo>
                  <a:lnTo>
                    <a:pt x="2022784" y="5795905"/>
                  </a:lnTo>
                  <a:cubicBezTo>
                    <a:pt x="2033965" y="5795567"/>
                    <a:pt x="2044919" y="5794888"/>
                    <a:pt x="2055986" y="5794437"/>
                  </a:cubicBezTo>
                  <a:cubicBezTo>
                    <a:pt x="2067054" y="5793872"/>
                    <a:pt x="2078121" y="5793533"/>
                    <a:pt x="2089076" y="5792743"/>
                  </a:cubicBezTo>
                  <a:lnTo>
                    <a:pt x="2122052" y="5790032"/>
                  </a:lnTo>
                  <a:cubicBezTo>
                    <a:pt x="2165983" y="5786531"/>
                    <a:pt x="2209575" y="5780659"/>
                    <a:pt x="2252828" y="5773883"/>
                  </a:cubicBezTo>
                  <a:cubicBezTo>
                    <a:pt x="2425953" y="5745198"/>
                    <a:pt x="2592416" y="5689071"/>
                    <a:pt x="2750973" y="5610357"/>
                  </a:cubicBezTo>
                  <a:cubicBezTo>
                    <a:pt x="2910095" y="5532546"/>
                    <a:pt x="3061537" y="5432940"/>
                    <a:pt x="3211173" y="5323621"/>
                  </a:cubicBezTo>
                  <a:cubicBezTo>
                    <a:pt x="3248554" y="5296404"/>
                    <a:pt x="3285709" y="5268059"/>
                    <a:pt x="3322750" y="5239374"/>
                  </a:cubicBezTo>
                  <a:cubicBezTo>
                    <a:pt x="3360018" y="5210802"/>
                    <a:pt x="3397173" y="5181778"/>
                    <a:pt x="3434328" y="5152303"/>
                  </a:cubicBezTo>
                  <a:lnTo>
                    <a:pt x="3660306" y="4971611"/>
                  </a:lnTo>
                  <a:cubicBezTo>
                    <a:pt x="3815362" y="4848627"/>
                    <a:pt x="3971886" y="4734114"/>
                    <a:pt x="4124797" y="4621859"/>
                  </a:cubicBezTo>
                  <a:cubicBezTo>
                    <a:pt x="4277594" y="4509604"/>
                    <a:pt x="4424633" y="4396220"/>
                    <a:pt x="4557554" y="4274027"/>
                  </a:cubicBezTo>
                  <a:cubicBezTo>
                    <a:pt x="4690476" y="4152060"/>
                    <a:pt x="4810523" y="4022074"/>
                    <a:pt x="4903579" y="3875375"/>
                  </a:cubicBezTo>
                  <a:cubicBezTo>
                    <a:pt x="4950107" y="3802082"/>
                    <a:pt x="4989860" y="3724836"/>
                    <a:pt x="5021481" y="3643638"/>
                  </a:cubicBezTo>
                  <a:cubicBezTo>
                    <a:pt x="5053328" y="3562552"/>
                    <a:pt x="5076253" y="3477627"/>
                    <a:pt x="5093306" y="3390443"/>
                  </a:cubicBezTo>
                  <a:cubicBezTo>
                    <a:pt x="5101776" y="3346851"/>
                    <a:pt x="5108552" y="3302468"/>
                    <a:pt x="5113182" y="3257634"/>
                  </a:cubicBezTo>
                  <a:cubicBezTo>
                    <a:pt x="5114537" y="3246454"/>
                    <a:pt x="5115441" y="3235161"/>
                    <a:pt x="5116457" y="3223980"/>
                  </a:cubicBezTo>
                  <a:cubicBezTo>
                    <a:pt x="5117360" y="3212687"/>
                    <a:pt x="5118490" y="3201620"/>
                    <a:pt x="5118941" y="3189649"/>
                  </a:cubicBezTo>
                  <a:lnTo>
                    <a:pt x="5122555" y="3118727"/>
                  </a:lnTo>
                  <a:cubicBezTo>
                    <a:pt x="5125830" y="3024090"/>
                    <a:pt x="5123798" y="2929340"/>
                    <a:pt x="5116344" y="2835154"/>
                  </a:cubicBezTo>
                  <a:cubicBezTo>
                    <a:pt x="5109116" y="2740855"/>
                    <a:pt x="5095226" y="2647347"/>
                    <a:pt x="5076479" y="2555081"/>
                  </a:cubicBezTo>
                  <a:cubicBezTo>
                    <a:pt x="5057506" y="2462815"/>
                    <a:pt x="5033791" y="2371792"/>
                    <a:pt x="5008832" y="2281785"/>
                  </a:cubicBezTo>
                  <a:cubicBezTo>
                    <a:pt x="4959029" y="2101657"/>
                    <a:pt x="4904031" y="1923901"/>
                    <a:pt x="4834126" y="1751566"/>
                  </a:cubicBezTo>
                  <a:cubicBezTo>
                    <a:pt x="4799117" y="1665512"/>
                    <a:pt x="4760042" y="1581038"/>
                    <a:pt x="4715095" y="1499840"/>
                  </a:cubicBezTo>
                  <a:cubicBezTo>
                    <a:pt x="4704141" y="1479399"/>
                    <a:pt x="4692057" y="1459523"/>
                    <a:pt x="4680425" y="1439534"/>
                  </a:cubicBezTo>
                  <a:cubicBezTo>
                    <a:pt x="4668454" y="1419658"/>
                    <a:pt x="4656031" y="1400121"/>
                    <a:pt x="4643947" y="1380357"/>
                  </a:cubicBezTo>
                  <a:lnTo>
                    <a:pt x="4605325" y="1322536"/>
                  </a:lnTo>
                  <a:lnTo>
                    <a:pt x="4565008" y="1265957"/>
                  </a:lnTo>
                  <a:cubicBezTo>
                    <a:pt x="4454673" y="1117225"/>
                    <a:pt x="4325139" y="984190"/>
                    <a:pt x="4183296" y="867644"/>
                  </a:cubicBezTo>
                  <a:cubicBezTo>
                    <a:pt x="4041792" y="750759"/>
                    <a:pt x="3888090" y="649119"/>
                    <a:pt x="3723774" y="567469"/>
                  </a:cubicBezTo>
                  <a:cubicBezTo>
                    <a:pt x="3559570" y="485593"/>
                    <a:pt x="3385767" y="422803"/>
                    <a:pt x="3206656" y="378985"/>
                  </a:cubicBezTo>
                  <a:cubicBezTo>
                    <a:pt x="3027545" y="335054"/>
                    <a:pt x="2843465" y="309757"/>
                    <a:pt x="2657917" y="300836"/>
                  </a:cubicBezTo>
                  <a:cubicBezTo>
                    <a:pt x="2472030" y="291462"/>
                    <a:pt x="2286369" y="297674"/>
                    <a:pt x="2101837" y="320712"/>
                  </a:cubicBezTo>
                  <a:cubicBezTo>
                    <a:pt x="1917418" y="343863"/>
                    <a:pt x="1734694" y="382599"/>
                    <a:pt x="1556034" y="435451"/>
                  </a:cubicBezTo>
                  <a:cubicBezTo>
                    <a:pt x="1377262" y="488078"/>
                    <a:pt x="1202894" y="556176"/>
                    <a:pt x="1033947" y="635116"/>
                  </a:cubicBezTo>
                  <a:cubicBezTo>
                    <a:pt x="695037" y="791301"/>
                    <a:pt x="378600" y="998420"/>
                    <a:pt x="101012" y="1248565"/>
                  </a:cubicBezTo>
                  <a:lnTo>
                    <a:pt x="0" y="1348112"/>
                  </a:lnTo>
                  <a:lnTo>
                    <a:pt x="0" y="968874"/>
                  </a:lnTo>
                  <a:lnTo>
                    <a:pt x="138873" y="845566"/>
                  </a:lnTo>
                  <a:cubicBezTo>
                    <a:pt x="217050" y="781674"/>
                    <a:pt x="297797" y="720945"/>
                    <a:pt x="380746" y="663462"/>
                  </a:cubicBezTo>
                  <a:cubicBezTo>
                    <a:pt x="546869" y="548609"/>
                    <a:pt x="721689" y="446293"/>
                    <a:pt x="904188" y="359222"/>
                  </a:cubicBezTo>
                  <a:cubicBezTo>
                    <a:pt x="1269637" y="186322"/>
                    <a:pt x="1663094" y="72034"/>
                    <a:pt x="2066151" y="23699"/>
                  </a:cubicBezTo>
                  <a:cubicBezTo>
                    <a:pt x="2166887" y="11785"/>
                    <a:pt x="2268356" y="4388"/>
                    <a:pt x="2369925" y="14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Freeform: Shape 16">
              <a:extLst>
                <a:ext uri="{FF2B5EF4-FFF2-40B4-BE49-F238E27FC236}">
                  <a16:creationId xmlns:a16="http://schemas.microsoft.com/office/drawing/2014/main" id="{51C4AC09-8257-4514-9AE2-4B497F8E498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73734"/>
              <a:ext cx="5364004" cy="6074639"/>
            </a:xfrm>
            <a:custGeom>
              <a:avLst/>
              <a:gdLst>
                <a:gd name="connsiteX0" fmla="*/ 2548484 w 5364004"/>
                <a:gd name="connsiteY0" fmla="*/ 0 h 6074639"/>
                <a:gd name="connsiteX1" fmla="*/ 5364004 w 5364004"/>
                <a:gd name="connsiteY1" fmla="*/ 3182664 h 6074639"/>
                <a:gd name="connsiteX2" fmla="*/ 3886170 w 5364004"/>
                <a:gd name="connsiteY2" fmla="*/ 5260508 h 6074639"/>
                <a:gd name="connsiteX3" fmla="*/ 2075975 w 5364004"/>
                <a:gd name="connsiteY3" fmla="*/ 6074639 h 6074639"/>
                <a:gd name="connsiteX4" fmla="*/ 21919 w 5364004"/>
                <a:gd name="connsiteY4" fmla="*/ 5139637 h 6074639"/>
                <a:gd name="connsiteX5" fmla="*/ 0 w 5364004"/>
                <a:gd name="connsiteY5" fmla="*/ 5113592 h 6074639"/>
                <a:gd name="connsiteX6" fmla="*/ 0 w 5364004"/>
                <a:gd name="connsiteY6" fmla="*/ 4169527 h 6074639"/>
                <a:gd name="connsiteX7" fmla="*/ 45364 w 5364004"/>
                <a:gd name="connsiteY7" fmla="*/ 4232131 h 6074639"/>
                <a:gd name="connsiteX8" fmla="*/ 149459 w 5364004"/>
                <a:gd name="connsiteY8" fmla="*/ 4381216 h 6074639"/>
                <a:gd name="connsiteX9" fmla="*/ 2075975 w 5364004"/>
                <a:gd name="connsiteY9" fmla="*/ 5509977 h 6074639"/>
                <a:gd name="connsiteX10" fmla="*/ 3538451 w 5364004"/>
                <a:gd name="connsiteY10" fmla="*/ 4815555 h 6074639"/>
                <a:gd name="connsiteX11" fmla="*/ 3716432 w 5364004"/>
                <a:gd name="connsiteY11" fmla="*/ 4677664 h 6074639"/>
                <a:gd name="connsiteX12" fmla="*/ 4525932 w 5364004"/>
                <a:gd name="connsiteY12" fmla="*/ 3956816 h 6074639"/>
                <a:gd name="connsiteX13" fmla="*/ 4799342 w 5364004"/>
                <a:gd name="connsiteY13" fmla="*/ 3182664 h 6074639"/>
                <a:gd name="connsiteX14" fmla="*/ 4185667 w 5364004"/>
                <a:gd name="connsiteY14" fmla="*/ 1295110 h 6074639"/>
                <a:gd name="connsiteX15" fmla="*/ 3495197 w 5364004"/>
                <a:gd name="connsiteY15" fmla="*/ 762181 h 6074639"/>
                <a:gd name="connsiteX16" fmla="*/ 2548484 w 5364004"/>
                <a:gd name="connsiteY16" fmla="*/ 564663 h 6074639"/>
                <a:gd name="connsiteX17" fmla="*/ 1443440 w 5364004"/>
                <a:gd name="connsiteY17" fmla="*/ 777089 h 6074639"/>
                <a:gd name="connsiteX18" fmla="*/ 461830 w 5364004"/>
                <a:gd name="connsiteY18" fmla="*/ 1360949 h 6074639"/>
                <a:gd name="connsiteX19" fmla="*/ 73272 w 5364004"/>
                <a:gd name="connsiteY19" fmla="*/ 1759206 h 6074639"/>
                <a:gd name="connsiteX20" fmla="*/ 0 w 5364004"/>
                <a:gd name="connsiteY20" fmla="*/ 1859770 h 6074639"/>
                <a:gd name="connsiteX21" fmla="*/ 0 w 5364004"/>
                <a:gd name="connsiteY21" fmla="*/ 1020639 h 6074639"/>
                <a:gd name="connsiteX22" fmla="*/ 94433 w 5364004"/>
                <a:gd name="connsiteY22" fmla="*/ 932159 h 6074639"/>
                <a:gd name="connsiteX23" fmla="*/ 2548484 w 5364004"/>
                <a:gd name="connsiteY23" fmla="*/ 0 h 6074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364004" h="6074639">
                  <a:moveTo>
                    <a:pt x="2548484" y="0"/>
                  </a:moveTo>
                  <a:cubicBezTo>
                    <a:pt x="4313619" y="0"/>
                    <a:pt x="5364004" y="1424869"/>
                    <a:pt x="5364004" y="3182664"/>
                  </a:cubicBezTo>
                  <a:cubicBezTo>
                    <a:pt x="5364004" y="4199734"/>
                    <a:pt x="4631750" y="4677890"/>
                    <a:pt x="3886170" y="5260508"/>
                  </a:cubicBezTo>
                  <a:cubicBezTo>
                    <a:pt x="3343077" y="5684909"/>
                    <a:pt x="2819861" y="6074639"/>
                    <a:pt x="2075975" y="6074639"/>
                  </a:cubicBezTo>
                  <a:cubicBezTo>
                    <a:pt x="1179686" y="6074639"/>
                    <a:pt x="538816" y="5724911"/>
                    <a:pt x="21919" y="5139637"/>
                  </a:cubicBezTo>
                  <a:lnTo>
                    <a:pt x="0" y="5113592"/>
                  </a:lnTo>
                  <a:lnTo>
                    <a:pt x="0" y="4169527"/>
                  </a:lnTo>
                  <a:lnTo>
                    <a:pt x="45364" y="4232131"/>
                  </a:lnTo>
                  <a:cubicBezTo>
                    <a:pt x="79610" y="4280001"/>
                    <a:pt x="114337" y="4329437"/>
                    <a:pt x="149459" y="4381216"/>
                  </a:cubicBezTo>
                  <a:cubicBezTo>
                    <a:pt x="686227" y="5172421"/>
                    <a:pt x="1262409" y="5509977"/>
                    <a:pt x="2075975" y="5509977"/>
                  </a:cubicBezTo>
                  <a:cubicBezTo>
                    <a:pt x="2609920" y="5509977"/>
                    <a:pt x="3001682" y="5234986"/>
                    <a:pt x="3538451" y="4815555"/>
                  </a:cubicBezTo>
                  <a:cubicBezTo>
                    <a:pt x="3598418" y="4768688"/>
                    <a:pt x="3658385" y="4722385"/>
                    <a:pt x="3716432" y="4677664"/>
                  </a:cubicBezTo>
                  <a:cubicBezTo>
                    <a:pt x="4031062" y="4434972"/>
                    <a:pt x="4328187" y="4205719"/>
                    <a:pt x="4525932" y="3956816"/>
                  </a:cubicBezTo>
                  <a:cubicBezTo>
                    <a:pt x="4714982" y="3718867"/>
                    <a:pt x="4799342" y="3480128"/>
                    <a:pt x="4799342" y="3182664"/>
                  </a:cubicBezTo>
                  <a:cubicBezTo>
                    <a:pt x="4799342" y="2437196"/>
                    <a:pt x="4581382" y="1766829"/>
                    <a:pt x="4185667" y="1295110"/>
                  </a:cubicBezTo>
                  <a:cubicBezTo>
                    <a:pt x="3991988" y="1064389"/>
                    <a:pt x="3759685" y="885052"/>
                    <a:pt x="3495197" y="762181"/>
                  </a:cubicBezTo>
                  <a:cubicBezTo>
                    <a:pt x="3212979" y="631180"/>
                    <a:pt x="2894509" y="564663"/>
                    <a:pt x="2548484" y="564663"/>
                  </a:cubicBezTo>
                  <a:cubicBezTo>
                    <a:pt x="2181567" y="564663"/>
                    <a:pt x="1809680" y="636036"/>
                    <a:pt x="1443440" y="777089"/>
                  </a:cubicBezTo>
                  <a:cubicBezTo>
                    <a:pt x="1086912" y="914189"/>
                    <a:pt x="747550" y="1116112"/>
                    <a:pt x="461830" y="1360949"/>
                  </a:cubicBezTo>
                  <a:cubicBezTo>
                    <a:pt x="316486" y="1485458"/>
                    <a:pt x="186699" y="1618549"/>
                    <a:pt x="73272" y="1759206"/>
                  </a:cubicBezTo>
                  <a:lnTo>
                    <a:pt x="0" y="1859770"/>
                  </a:lnTo>
                  <a:lnTo>
                    <a:pt x="0" y="1020639"/>
                  </a:lnTo>
                  <a:lnTo>
                    <a:pt x="94433" y="932159"/>
                  </a:lnTo>
                  <a:cubicBezTo>
                    <a:pt x="766607" y="356217"/>
                    <a:pt x="1660722" y="0"/>
                    <a:pt x="2548484"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A019DB06-E43F-41D4-9FE9-FBEFCBCB08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73734"/>
              <a:ext cx="5364004" cy="6074639"/>
            </a:xfrm>
            <a:custGeom>
              <a:avLst/>
              <a:gdLst>
                <a:gd name="connsiteX0" fmla="*/ 2548484 w 5364004"/>
                <a:gd name="connsiteY0" fmla="*/ 0 h 6074639"/>
                <a:gd name="connsiteX1" fmla="*/ 5364004 w 5364004"/>
                <a:gd name="connsiteY1" fmla="*/ 3182664 h 6074639"/>
                <a:gd name="connsiteX2" fmla="*/ 3886170 w 5364004"/>
                <a:gd name="connsiteY2" fmla="*/ 5260508 h 6074639"/>
                <a:gd name="connsiteX3" fmla="*/ 2075975 w 5364004"/>
                <a:gd name="connsiteY3" fmla="*/ 6074639 h 6074639"/>
                <a:gd name="connsiteX4" fmla="*/ 21919 w 5364004"/>
                <a:gd name="connsiteY4" fmla="*/ 5139637 h 6074639"/>
                <a:gd name="connsiteX5" fmla="*/ 0 w 5364004"/>
                <a:gd name="connsiteY5" fmla="*/ 5113592 h 6074639"/>
                <a:gd name="connsiteX6" fmla="*/ 0 w 5364004"/>
                <a:gd name="connsiteY6" fmla="*/ 3976968 h 6074639"/>
                <a:gd name="connsiteX7" fmla="*/ 35397 w 5364004"/>
                <a:gd name="connsiteY7" fmla="*/ 4025931 h 6074639"/>
                <a:gd name="connsiteX8" fmla="*/ 242967 w 5364004"/>
                <a:gd name="connsiteY8" fmla="*/ 4317861 h 6074639"/>
                <a:gd name="connsiteX9" fmla="*/ 1034850 w 5364004"/>
                <a:gd name="connsiteY9" fmla="*/ 5126232 h 6074639"/>
                <a:gd name="connsiteX10" fmla="*/ 2075975 w 5364004"/>
                <a:gd name="connsiteY10" fmla="*/ 5397044 h 6074639"/>
                <a:gd name="connsiteX11" fmla="*/ 2745664 w 5364004"/>
                <a:gd name="connsiteY11" fmla="*/ 5224596 h 6074639"/>
                <a:gd name="connsiteX12" fmla="*/ 3468884 w 5364004"/>
                <a:gd name="connsiteY12" fmla="*/ 4726677 h 6074639"/>
                <a:gd name="connsiteX13" fmla="*/ 3647430 w 5364004"/>
                <a:gd name="connsiteY13" fmla="*/ 4588334 h 6074639"/>
                <a:gd name="connsiteX14" fmla="*/ 4437506 w 5364004"/>
                <a:gd name="connsiteY14" fmla="*/ 3886572 h 6074639"/>
                <a:gd name="connsiteX15" fmla="*/ 4686409 w 5364004"/>
                <a:gd name="connsiteY15" fmla="*/ 3182664 h 6074639"/>
                <a:gd name="connsiteX16" fmla="*/ 4099047 w 5364004"/>
                <a:gd name="connsiteY16" fmla="*/ 1367726 h 6074639"/>
                <a:gd name="connsiteX17" fmla="*/ 3447540 w 5364004"/>
                <a:gd name="connsiteY17" fmla="*/ 864611 h 6074639"/>
                <a:gd name="connsiteX18" fmla="*/ 2548484 w 5364004"/>
                <a:gd name="connsiteY18" fmla="*/ 677595 h 6074639"/>
                <a:gd name="connsiteX19" fmla="*/ 1483982 w 5364004"/>
                <a:gd name="connsiteY19" fmla="*/ 882455 h 6074639"/>
                <a:gd name="connsiteX20" fmla="*/ 535349 w 5364004"/>
                <a:gd name="connsiteY20" fmla="*/ 1446665 h 6074639"/>
                <a:gd name="connsiteX21" fmla="*/ 10097 w 5364004"/>
                <a:gd name="connsiteY21" fmla="*/ 2038206 h 6074639"/>
                <a:gd name="connsiteX22" fmla="*/ 0 w 5364004"/>
                <a:gd name="connsiteY22" fmla="*/ 2055433 h 6074639"/>
                <a:gd name="connsiteX23" fmla="*/ 0 w 5364004"/>
                <a:gd name="connsiteY23" fmla="*/ 1020639 h 6074639"/>
                <a:gd name="connsiteX24" fmla="*/ 94433 w 5364004"/>
                <a:gd name="connsiteY24" fmla="*/ 932159 h 6074639"/>
                <a:gd name="connsiteX25" fmla="*/ 2548484 w 5364004"/>
                <a:gd name="connsiteY25" fmla="*/ 0 h 6074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364004" h="6074639">
                  <a:moveTo>
                    <a:pt x="2548484" y="0"/>
                  </a:moveTo>
                  <a:cubicBezTo>
                    <a:pt x="4313619" y="0"/>
                    <a:pt x="5364004" y="1424869"/>
                    <a:pt x="5364004" y="3182664"/>
                  </a:cubicBezTo>
                  <a:cubicBezTo>
                    <a:pt x="5364004" y="4199734"/>
                    <a:pt x="4631750" y="4677890"/>
                    <a:pt x="3886170" y="5260508"/>
                  </a:cubicBezTo>
                  <a:cubicBezTo>
                    <a:pt x="3343077" y="5684909"/>
                    <a:pt x="2819861" y="6074639"/>
                    <a:pt x="2075975" y="6074639"/>
                  </a:cubicBezTo>
                  <a:cubicBezTo>
                    <a:pt x="1179686" y="6074639"/>
                    <a:pt x="538816" y="5724911"/>
                    <a:pt x="21919" y="5139637"/>
                  </a:cubicBezTo>
                  <a:lnTo>
                    <a:pt x="0" y="5113592"/>
                  </a:lnTo>
                  <a:lnTo>
                    <a:pt x="0" y="3976968"/>
                  </a:lnTo>
                  <a:lnTo>
                    <a:pt x="35397" y="4025931"/>
                  </a:lnTo>
                  <a:cubicBezTo>
                    <a:pt x="102366" y="4117745"/>
                    <a:pt x="171594" y="4212721"/>
                    <a:pt x="242967" y="4317861"/>
                  </a:cubicBezTo>
                  <a:cubicBezTo>
                    <a:pt x="495371" y="4689861"/>
                    <a:pt x="754326" y="4954349"/>
                    <a:pt x="1034850" y="5126232"/>
                  </a:cubicBezTo>
                  <a:cubicBezTo>
                    <a:pt x="1332201" y="5308505"/>
                    <a:pt x="1672806" y="5397044"/>
                    <a:pt x="2075975" y="5397044"/>
                  </a:cubicBezTo>
                  <a:cubicBezTo>
                    <a:pt x="2304776" y="5397044"/>
                    <a:pt x="2517541" y="5342272"/>
                    <a:pt x="2745664" y="5224596"/>
                  </a:cubicBezTo>
                  <a:cubicBezTo>
                    <a:pt x="2979886" y="5103758"/>
                    <a:pt x="3211737" y="4927584"/>
                    <a:pt x="3468884" y="4726677"/>
                  </a:cubicBezTo>
                  <a:cubicBezTo>
                    <a:pt x="3529190" y="4679584"/>
                    <a:pt x="3589270" y="4633169"/>
                    <a:pt x="3647430" y="4588334"/>
                  </a:cubicBezTo>
                  <a:cubicBezTo>
                    <a:pt x="3956414" y="4349934"/>
                    <a:pt x="4248231" y="4124747"/>
                    <a:pt x="4437506" y="3886572"/>
                  </a:cubicBezTo>
                  <a:cubicBezTo>
                    <a:pt x="4611987" y="3667031"/>
                    <a:pt x="4686409" y="3456525"/>
                    <a:pt x="4686409" y="3182664"/>
                  </a:cubicBezTo>
                  <a:cubicBezTo>
                    <a:pt x="4686409" y="2463735"/>
                    <a:pt x="4477823" y="1819117"/>
                    <a:pt x="4099047" y="1367726"/>
                  </a:cubicBezTo>
                  <a:cubicBezTo>
                    <a:pt x="3916097" y="1149766"/>
                    <a:pt x="3697008" y="980480"/>
                    <a:pt x="3447540" y="864611"/>
                  </a:cubicBezTo>
                  <a:cubicBezTo>
                    <a:pt x="3180454" y="740498"/>
                    <a:pt x="2877908" y="677595"/>
                    <a:pt x="2548484" y="677595"/>
                  </a:cubicBezTo>
                  <a:cubicBezTo>
                    <a:pt x="2200426" y="677595"/>
                    <a:pt x="1832266" y="748404"/>
                    <a:pt x="1483982" y="882455"/>
                  </a:cubicBezTo>
                  <a:cubicBezTo>
                    <a:pt x="1139425" y="1015037"/>
                    <a:pt x="811356" y="1210185"/>
                    <a:pt x="535349" y="1446665"/>
                  </a:cubicBezTo>
                  <a:cubicBezTo>
                    <a:pt x="328598" y="1623772"/>
                    <a:pt x="150116" y="1825208"/>
                    <a:pt x="10097" y="2038206"/>
                  </a:cubicBezTo>
                  <a:lnTo>
                    <a:pt x="0" y="2055433"/>
                  </a:lnTo>
                  <a:lnTo>
                    <a:pt x="0" y="1020639"/>
                  </a:lnTo>
                  <a:lnTo>
                    <a:pt x="94433" y="932159"/>
                  </a:lnTo>
                  <a:cubicBezTo>
                    <a:pt x="766607" y="356217"/>
                    <a:pt x="1660722" y="0"/>
                    <a:pt x="2548484"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921E5FBC-54B8-4A5A-89CF-20A66022F0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69891"/>
              <a:ext cx="5409177" cy="6482325"/>
            </a:xfrm>
            <a:custGeom>
              <a:avLst/>
              <a:gdLst>
                <a:gd name="connsiteX0" fmla="*/ 2168015 w 5409177"/>
                <a:gd name="connsiteY0" fmla="*/ 0 h 6482325"/>
                <a:gd name="connsiteX1" fmla="*/ 5409177 w 5409177"/>
                <a:gd name="connsiteY1" fmla="*/ 3241163 h 6482325"/>
                <a:gd name="connsiteX2" fmla="*/ 2168015 w 5409177"/>
                <a:gd name="connsiteY2" fmla="*/ 6482325 h 6482325"/>
                <a:gd name="connsiteX3" fmla="*/ 106314 w 5409177"/>
                <a:gd name="connsiteY3" fmla="*/ 5742217 h 6482325"/>
                <a:gd name="connsiteX4" fmla="*/ 0 w 5409177"/>
                <a:gd name="connsiteY4" fmla="*/ 5645593 h 6482325"/>
                <a:gd name="connsiteX5" fmla="*/ 0 w 5409177"/>
                <a:gd name="connsiteY5" fmla="*/ 5278200 h 6482325"/>
                <a:gd name="connsiteX6" fmla="*/ 61824 w 5409177"/>
                <a:gd name="connsiteY6" fmla="*/ 5347778 h 6482325"/>
                <a:gd name="connsiteX7" fmla="*/ 163802 w 5409177"/>
                <a:gd name="connsiteY7" fmla="*/ 5453397 h 6482325"/>
                <a:gd name="connsiteX8" fmla="*/ 617000 w 5409177"/>
                <a:gd name="connsiteY8" fmla="*/ 5817379 h 6482325"/>
                <a:gd name="connsiteX9" fmla="*/ 866580 w 5409177"/>
                <a:gd name="connsiteY9" fmla="*/ 5953688 h 6482325"/>
                <a:gd name="connsiteX10" fmla="*/ 866806 w 5409177"/>
                <a:gd name="connsiteY10" fmla="*/ 5953801 h 6482325"/>
                <a:gd name="connsiteX11" fmla="*/ 867032 w 5409177"/>
                <a:gd name="connsiteY11" fmla="*/ 5953914 h 6482325"/>
                <a:gd name="connsiteX12" fmla="*/ 1130504 w 5409177"/>
                <a:gd name="connsiteY12" fmla="*/ 6056909 h 6482325"/>
                <a:gd name="connsiteX13" fmla="*/ 1405607 w 5409177"/>
                <a:gd name="connsiteY13" fmla="*/ 6128169 h 6482325"/>
                <a:gd name="connsiteX14" fmla="*/ 1545192 w 5409177"/>
                <a:gd name="connsiteY14" fmla="*/ 6151659 h 6482325"/>
                <a:gd name="connsiteX15" fmla="*/ 1685341 w 5409177"/>
                <a:gd name="connsiteY15" fmla="*/ 6167582 h 6482325"/>
                <a:gd name="connsiteX16" fmla="*/ 1975465 w 5409177"/>
                <a:gd name="connsiteY16" fmla="*/ 6180231 h 6482325"/>
                <a:gd name="connsiteX17" fmla="*/ 1990033 w 5409177"/>
                <a:gd name="connsiteY17" fmla="*/ 6180231 h 6482325"/>
                <a:gd name="connsiteX18" fmla="*/ 2009232 w 5409177"/>
                <a:gd name="connsiteY18" fmla="*/ 6180344 h 6482325"/>
                <a:gd name="connsiteX19" fmla="*/ 2046612 w 5409177"/>
                <a:gd name="connsiteY19" fmla="*/ 6179779 h 6482325"/>
                <a:gd name="connsiteX20" fmla="*/ 2046951 w 5409177"/>
                <a:gd name="connsiteY20" fmla="*/ 6179779 h 6482325"/>
                <a:gd name="connsiteX21" fmla="*/ 2047290 w 5409177"/>
                <a:gd name="connsiteY21" fmla="*/ 6179779 h 6482325"/>
                <a:gd name="connsiteX22" fmla="*/ 2082412 w 5409177"/>
                <a:gd name="connsiteY22" fmla="*/ 6178876 h 6482325"/>
                <a:gd name="connsiteX23" fmla="*/ 2117760 w 5409177"/>
                <a:gd name="connsiteY23" fmla="*/ 6177068 h 6482325"/>
                <a:gd name="connsiteX24" fmla="*/ 2256215 w 5409177"/>
                <a:gd name="connsiteY24" fmla="*/ 6164985 h 6482325"/>
                <a:gd name="connsiteX25" fmla="*/ 2791515 w 5409177"/>
                <a:gd name="connsiteY25" fmla="*/ 6020319 h 6482325"/>
                <a:gd name="connsiteX26" fmla="*/ 3045726 w 5409177"/>
                <a:gd name="connsiteY26" fmla="*/ 5894286 h 6482325"/>
                <a:gd name="connsiteX27" fmla="*/ 3292371 w 5409177"/>
                <a:gd name="connsiteY27" fmla="*/ 5740246 h 6482325"/>
                <a:gd name="connsiteX28" fmla="*/ 3533482 w 5409177"/>
                <a:gd name="connsiteY28" fmla="*/ 5565088 h 6482325"/>
                <a:gd name="connsiteX29" fmla="*/ 3652512 w 5409177"/>
                <a:gd name="connsiteY29" fmla="*/ 5472257 h 6482325"/>
                <a:gd name="connsiteX30" fmla="*/ 3773915 w 5409177"/>
                <a:gd name="connsiteY30" fmla="*/ 5375135 h 6482325"/>
                <a:gd name="connsiteX31" fmla="*/ 3978549 w 5409177"/>
                <a:gd name="connsiteY31" fmla="*/ 5214884 h 6482325"/>
                <a:gd name="connsiteX32" fmla="*/ 4260428 w 5409177"/>
                <a:gd name="connsiteY32" fmla="*/ 4992633 h 6482325"/>
                <a:gd name="connsiteX33" fmla="*/ 4698154 w 5409177"/>
                <a:gd name="connsiteY33" fmla="*/ 4594207 h 6482325"/>
                <a:gd name="connsiteX34" fmla="*/ 4879185 w 5409177"/>
                <a:gd name="connsiteY34" fmla="*/ 4374440 h 6482325"/>
                <a:gd name="connsiteX35" fmla="*/ 5022383 w 5409177"/>
                <a:gd name="connsiteY35" fmla="*/ 4135136 h 6482325"/>
                <a:gd name="connsiteX36" fmla="*/ 5172019 w 5409177"/>
                <a:gd name="connsiteY36" fmla="*/ 3599271 h 6482325"/>
                <a:gd name="connsiteX37" fmla="*/ 5180489 w 5409177"/>
                <a:gd name="connsiteY37" fmla="*/ 3456412 h 6482325"/>
                <a:gd name="connsiteX38" fmla="*/ 5180602 w 5409177"/>
                <a:gd name="connsiteY38" fmla="*/ 3450878 h 6482325"/>
                <a:gd name="connsiteX39" fmla="*/ 5180940 w 5409177"/>
                <a:gd name="connsiteY39" fmla="*/ 3382667 h 6482325"/>
                <a:gd name="connsiteX40" fmla="*/ 5180828 w 5409177"/>
                <a:gd name="connsiteY40" fmla="*/ 3361097 h 6482325"/>
                <a:gd name="connsiteX41" fmla="*/ 5180150 w 5409177"/>
                <a:gd name="connsiteY41" fmla="*/ 3307002 h 6482325"/>
                <a:gd name="connsiteX42" fmla="*/ 5165243 w 5409177"/>
                <a:gd name="connsiteY42" fmla="*/ 3005698 h 6482325"/>
                <a:gd name="connsiteX43" fmla="*/ 5074445 w 5409177"/>
                <a:gd name="connsiteY43" fmla="*/ 2409076 h 6482325"/>
                <a:gd name="connsiteX44" fmla="*/ 4891947 w 5409177"/>
                <a:gd name="connsiteY44" fmla="*/ 1834362 h 6482325"/>
                <a:gd name="connsiteX45" fmla="*/ 4831076 w 5409177"/>
                <a:gd name="connsiteY45" fmla="*/ 1696585 h 6482325"/>
                <a:gd name="connsiteX46" fmla="*/ 4763316 w 5409177"/>
                <a:gd name="connsiteY46" fmla="*/ 1561743 h 6482325"/>
                <a:gd name="connsiteX47" fmla="*/ 4608147 w 5409177"/>
                <a:gd name="connsiteY47" fmla="*/ 1303693 h 6482325"/>
                <a:gd name="connsiteX48" fmla="*/ 4221015 w 5409177"/>
                <a:gd name="connsiteY48" fmla="*/ 848123 h 6482325"/>
                <a:gd name="connsiteX49" fmla="*/ 3990632 w 5409177"/>
                <a:gd name="connsiteY49" fmla="*/ 659413 h 6482325"/>
                <a:gd name="connsiteX50" fmla="*/ 3738680 w 5409177"/>
                <a:gd name="connsiteY50" fmla="*/ 502098 h 6482325"/>
                <a:gd name="connsiteX51" fmla="*/ 3189150 w 5409177"/>
                <a:gd name="connsiteY51" fmla="*/ 289220 h 6482325"/>
                <a:gd name="connsiteX52" fmla="*/ 2901398 w 5409177"/>
                <a:gd name="connsiteY52" fmla="*/ 232867 h 6482325"/>
                <a:gd name="connsiteX53" fmla="*/ 2611162 w 5409177"/>
                <a:gd name="connsiteY53" fmla="*/ 207570 h 6482325"/>
                <a:gd name="connsiteX54" fmla="*/ 2484451 w 5409177"/>
                <a:gd name="connsiteY54" fmla="*/ 204860 h 6482325"/>
                <a:gd name="connsiteX55" fmla="*/ 2027414 w 5409177"/>
                <a:gd name="connsiteY55" fmla="*/ 238852 h 6482325"/>
                <a:gd name="connsiteX56" fmla="*/ 1740452 w 5409177"/>
                <a:gd name="connsiteY56" fmla="*/ 294867 h 6482325"/>
                <a:gd name="connsiteX57" fmla="*/ 1458686 w 5409177"/>
                <a:gd name="connsiteY57" fmla="*/ 375049 h 6482325"/>
                <a:gd name="connsiteX58" fmla="*/ 1183695 w 5409177"/>
                <a:gd name="connsiteY58" fmla="*/ 477366 h 6482325"/>
                <a:gd name="connsiteX59" fmla="*/ 916723 w 5409177"/>
                <a:gd name="connsiteY59" fmla="*/ 601140 h 6482325"/>
                <a:gd name="connsiteX60" fmla="*/ 410333 w 5409177"/>
                <a:gd name="connsiteY60" fmla="*/ 905154 h 6482325"/>
                <a:gd name="connsiteX61" fmla="*/ 290625 w 5409177"/>
                <a:gd name="connsiteY61" fmla="*/ 992677 h 6482325"/>
                <a:gd name="connsiteX62" fmla="*/ 290399 w 5409177"/>
                <a:gd name="connsiteY62" fmla="*/ 992902 h 6482325"/>
                <a:gd name="connsiteX63" fmla="*/ 290173 w 5409177"/>
                <a:gd name="connsiteY63" fmla="*/ 993128 h 6482325"/>
                <a:gd name="connsiteX64" fmla="*/ 241047 w 5409177"/>
                <a:gd name="connsiteY64" fmla="*/ 1030735 h 6482325"/>
                <a:gd name="connsiteX65" fmla="*/ 231109 w 5409177"/>
                <a:gd name="connsiteY65" fmla="*/ 1038527 h 6482325"/>
                <a:gd name="connsiteX66" fmla="*/ 173514 w 5409177"/>
                <a:gd name="connsiteY66" fmla="*/ 1084491 h 6482325"/>
                <a:gd name="connsiteX67" fmla="*/ 55330 w 5409177"/>
                <a:gd name="connsiteY67" fmla="*/ 1184549 h 6482325"/>
                <a:gd name="connsiteX68" fmla="*/ 0 w 5409177"/>
                <a:gd name="connsiteY68" fmla="*/ 1235015 h 6482325"/>
                <a:gd name="connsiteX69" fmla="*/ 0 w 5409177"/>
                <a:gd name="connsiteY69" fmla="*/ 836733 h 6482325"/>
                <a:gd name="connsiteX70" fmla="*/ 106314 w 5409177"/>
                <a:gd name="connsiteY70" fmla="*/ 740109 h 6482325"/>
                <a:gd name="connsiteX71" fmla="*/ 2168015 w 5409177"/>
                <a:gd name="connsiteY71" fmla="*/ 0 h 64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5409177" h="6482325">
                  <a:moveTo>
                    <a:pt x="2168015" y="0"/>
                  </a:moveTo>
                  <a:cubicBezTo>
                    <a:pt x="3958108" y="0"/>
                    <a:pt x="5409177" y="1451070"/>
                    <a:pt x="5409177" y="3241163"/>
                  </a:cubicBezTo>
                  <a:cubicBezTo>
                    <a:pt x="5409177" y="5031256"/>
                    <a:pt x="3958108" y="6482325"/>
                    <a:pt x="2168015" y="6482325"/>
                  </a:cubicBezTo>
                  <a:cubicBezTo>
                    <a:pt x="1384849" y="6482325"/>
                    <a:pt x="666575" y="6204582"/>
                    <a:pt x="106314" y="5742217"/>
                  </a:cubicBezTo>
                  <a:lnTo>
                    <a:pt x="0" y="5645593"/>
                  </a:lnTo>
                  <a:lnTo>
                    <a:pt x="0" y="5278200"/>
                  </a:lnTo>
                  <a:lnTo>
                    <a:pt x="61824" y="5347778"/>
                  </a:lnTo>
                  <a:cubicBezTo>
                    <a:pt x="95675" y="5384339"/>
                    <a:pt x="129753" y="5419631"/>
                    <a:pt x="163802" y="5453397"/>
                  </a:cubicBezTo>
                  <a:cubicBezTo>
                    <a:pt x="308807" y="5596483"/>
                    <a:pt x="461379" y="5719015"/>
                    <a:pt x="617000" y="5817379"/>
                  </a:cubicBezTo>
                  <a:cubicBezTo>
                    <a:pt x="705087" y="5872603"/>
                    <a:pt x="786624" y="5917211"/>
                    <a:pt x="866580" y="5953688"/>
                  </a:cubicBezTo>
                  <a:lnTo>
                    <a:pt x="866806" y="5953801"/>
                  </a:lnTo>
                  <a:lnTo>
                    <a:pt x="867032" y="5953914"/>
                  </a:lnTo>
                  <a:cubicBezTo>
                    <a:pt x="948344" y="5992198"/>
                    <a:pt x="1036996" y="6026868"/>
                    <a:pt x="1130504" y="6056909"/>
                  </a:cubicBezTo>
                  <a:cubicBezTo>
                    <a:pt x="1216558" y="6084577"/>
                    <a:pt x="1309163" y="6108631"/>
                    <a:pt x="1405607" y="6128169"/>
                  </a:cubicBezTo>
                  <a:cubicBezTo>
                    <a:pt x="1449990" y="6136977"/>
                    <a:pt x="1497083" y="6144883"/>
                    <a:pt x="1545192" y="6151659"/>
                  </a:cubicBezTo>
                  <a:cubicBezTo>
                    <a:pt x="1590365" y="6157983"/>
                    <a:pt x="1637571" y="6163291"/>
                    <a:pt x="1685341" y="6167582"/>
                  </a:cubicBezTo>
                  <a:cubicBezTo>
                    <a:pt x="1776704" y="6175939"/>
                    <a:pt x="1871567" y="6180005"/>
                    <a:pt x="1975465" y="6180231"/>
                  </a:cubicBezTo>
                  <a:lnTo>
                    <a:pt x="1990033" y="6180231"/>
                  </a:lnTo>
                  <a:cubicBezTo>
                    <a:pt x="1996470" y="6180344"/>
                    <a:pt x="2002794" y="6180344"/>
                    <a:pt x="2009232" y="6180344"/>
                  </a:cubicBezTo>
                  <a:cubicBezTo>
                    <a:pt x="2024703" y="6180344"/>
                    <a:pt x="2036222" y="6180231"/>
                    <a:pt x="2046612" y="6179779"/>
                  </a:cubicBezTo>
                  <a:lnTo>
                    <a:pt x="2046951" y="6179779"/>
                  </a:lnTo>
                  <a:lnTo>
                    <a:pt x="2047290" y="6179779"/>
                  </a:lnTo>
                  <a:lnTo>
                    <a:pt x="2082412" y="6178876"/>
                  </a:lnTo>
                  <a:lnTo>
                    <a:pt x="2117760" y="6177068"/>
                  </a:lnTo>
                  <a:cubicBezTo>
                    <a:pt x="2157963" y="6175262"/>
                    <a:pt x="2200765" y="6171535"/>
                    <a:pt x="2256215" y="6164985"/>
                  </a:cubicBezTo>
                  <a:cubicBezTo>
                    <a:pt x="2436342" y="6142963"/>
                    <a:pt x="2616469" y="6094289"/>
                    <a:pt x="2791515" y="6020319"/>
                  </a:cubicBezTo>
                  <a:cubicBezTo>
                    <a:pt x="2871810" y="5986777"/>
                    <a:pt x="2954928" y="5945557"/>
                    <a:pt x="3045726" y="5894286"/>
                  </a:cubicBezTo>
                  <a:cubicBezTo>
                    <a:pt x="3123876" y="5850468"/>
                    <a:pt x="3204509" y="5800100"/>
                    <a:pt x="3292371" y="5740246"/>
                  </a:cubicBezTo>
                  <a:cubicBezTo>
                    <a:pt x="3364647" y="5691007"/>
                    <a:pt x="3441329" y="5635332"/>
                    <a:pt x="3533482" y="5565088"/>
                  </a:cubicBezTo>
                  <a:cubicBezTo>
                    <a:pt x="3573911" y="5534370"/>
                    <a:pt x="3614680" y="5502184"/>
                    <a:pt x="3652512" y="5472257"/>
                  </a:cubicBezTo>
                  <a:lnTo>
                    <a:pt x="3773915" y="5375135"/>
                  </a:lnTo>
                  <a:cubicBezTo>
                    <a:pt x="3842239" y="5320928"/>
                    <a:pt x="3911580" y="5267059"/>
                    <a:pt x="3978549" y="5214884"/>
                  </a:cubicBezTo>
                  <a:cubicBezTo>
                    <a:pt x="4071831" y="5142268"/>
                    <a:pt x="4168388" y="5067168"/>
                    <a:pt x="4260428" y="4992633"/>
                  </a:cubicBezTo>
                  <a:cubicBezTo>
                    <a:pt x="4447557" y="4841190"/>
                    <a:pt x="4582624" y="4718207"/>
                    <a:pt x="4698154" y="4594207"/>
                  </a:cubicBezTo>
                  <a:cubicBezTo>
                    <a:pt x="4768511" y="4518203"/>
                    <a:pt x="4827801" y="4446265"/>
                    <a:pt x="4879185" y="4374440"/>
                  </a:cubicBezTo>
                  <a:cubicBezTo>
                    <a:pt x="4937120" y="4292790"/>
                    <a:pt x="4983874" y="4214641"/>
                    <a:pt x="5022383" y="4135136"/>
                  </a:cubicBezTo>
                  <a:cubicBezTo>
                    <a:pt x="5102904" y="3970932"/>
                    <a:pt x="5153273" y="3790579"/>
                    <a:pt x="5172019" y="3599271"/>
                  </a:cubicBezTo>
                  <a:cubicBezTo>
                    <a:pt x="5176424" y="3553873"/>
                    <a:pt x="5179247" y="3505651"/>
                    <a:pt x="5180489" y="3456412"/>
                  </a:cubicBezTo>
                  <a:lnTo>
                    <a:pt x="5180602" y="3450878"/>
                  </a:lnTo>
                  <a:cubicBezTo>
                    <a:pt x="5180940" y="3428743"/>
                    <a:pt x="5181280" y="3406044"/>
                    <a:pt x="5180940" y="3382667"/>
                  </a:cubicBezTo>
                  <a:cubicBezTo>
                    <a:pt x="5180940" y="3375440"/>
                    <a:pt x="5180828" y="3368325"/>
                    <a:pt x="5180828" y="3361097"/>
                  </a:cubicBezTo>
                  <a:cubicBezTo>
                    <a:pt x="5180828" y="3343366"/>
                    <a:pt x="5180715" y="3325184"/>
                    <a:pt x="5180150" y="3307002"/>
                  </a:cubicBezTo>
                  <a:cubicBezTo>
                    <a:pt x="5178230" y="3204008"/>
                    <a:pt x="5173148" y="3102595"/>
                    <a:pt x="5165243" y="3005698"/>
                  </a:cubicBezTo>
                  <a:cubicBezTo>
                    <a:pt x="5147513" y="2795418"/>
                    <a:pt x="5117021" y="2594737"/>
                    <a:pt x="5074445" y="2409076"/>
                  </a:cubicBezTo>
                  <a:cubicBezTo>
                    <a:pt x="5027804" y="2206136"/>
                    <a:pt x="4966369" y="2012796"/>
                    <a:pt x="4891947" y="1834362"/>
                  </a:cubicBezTo>
                  <a:cubicBezTo>
                    <a:pt x="4872635" y="1787834"/>
                    <a:pt x="4852081" y="1741419"/>
                    <a:pt x="4831076" y="1696585"/>
                  </a:cubicBezTo>
                  <a:cubicBezTo>
                    <a:pt x="4810522" y="1653219"/>
                    <a:pt x="4787709" y="1607933"/>
                    <a:pt x="4763316" y="1561743"/>
                  </a:cubicBezTo>
                  <a:cubicBezTo>
                    <a:pt x="4717466" y="1475124"/>
                    <a:pt x="4665517" y="1388392"/>
                    <a:pt x="4608147" y="1303693"/>
                  </a:cubicBezTo>
                  <a:cubicBezTo>
                    <a:pt x="4496457" y="1136666"/>
                    <a:pt x="4366133" y="983303"/>
                    <a:pt x="4221015" y="848123"/>
                  </a:cubicBezTo>
                  <a:cubicBezTo>
                    <a:pt x="4147721" y="780364"/>
                    <a:pt x="4070137" y="716783"/>
                    <a:pt x="3990632" y="659413"/>
                  </a:cubicBezTo>
                  <a:cubicBezTo>
                    <a:pt x="3906159" y="599220"/>
                    <a:pt x="3821459" y="546367"/>
                    <a:pt x="3738680" y="502098"/>
                  </a:cubicBezTo>
                  <a:cubicBezTo>
                    <a:pt x="3569281" y="410397"/>
                    <a:pt x="3384411" y="338797"/>
                    <a:pt x="3189150" y="289220"/>
                  </a:cubicBezTo>
                  <a:cubicBezTo>
                    <a:pt x="3095868" y="265504"/>
                    <a:pt x="2999085" y="246532"/>
                    <a:pt x="2901398" y="232867"/>
                  </a:cubicBezTo>
                  <a:cubicBezTo>
                    <a:pt x="2806422" y="219654"/>
                    <a:pt x="2708848" y="211184"/>
                    <a:pt x="2611162" y="207570"/>
                  </a:cubicBezTo>
                  <a:cubicBezTo>
                    <a:pt x="2569151" y="205763"/>
                    <a:pt x="2526575" y="204860"/>
                    <a:pt x="2484451" y="204860"/>
                  </a:cubicBezTo>
                  <a:cubicBezTo>
                    <a:pt x="2333912" y="204860"/>
                    <a:pt x="2179985" y="216266"/>
                    <a:pt x="2027414" y="238852"/>
                  </a:cubicBezTo>
                  <a:cubicBezTo>
                    <a:pt x="1928146" y="254098"/>
                    <a:pt x="1831589" y="272958"/>
                    <a:pt x="1740452" y="294867"/>
                  </a:cubicBezTo>
                  <a:cubicBezTo>
                    <a:pt x="1642427" y="318808"/>
                    <a:pt x="1547563" y="345799"/>
                    <a:pt x="1458686" y="375049"/>
                  </a:cubicBezTo>
                  <a:cubicBezTo>
                    <a:pt x="1365742" y="405541"/>
                    <a:pt x="1273251" y="439985"/>
                    <a:pt x="1183695" y="477366"/>
                  </a:cubicBezTo>
                  <a:cubicBezTo>
                    <a:pt x="1093801" y="515085"/>
                    <a:pt x="1004019" y="556757"/>
                    <a:pt x="916723" y="601140"/>
                  </a:cubicBezTo>
                  <a:cubicBezTo>
                    <a:pt x="741226" y="690469"/>
                    <a:pt x="570810" y="792673"/>
                    <a:pt x="410333" y="905154"/>
                  </a:cubicBezTo>
                  <a:cubicBezTo>
                    <a:pt x="377244" y="928531"/>
                    <a:pt x="333765" y="959587"/>
                    <a:pt x="290625" y="992677"/>
                  </a:cubicBezTo>
                  <a:lnTo>
                    <a:pt x="290399" y="992902"/>
                  </a:lnTo>
                  <a:lnTo>
                    <a:pt x="290173" y="993128"/>
                  </a:lnTo>
                  <a:cubicBezTo>
                    <a:pt x="273685" y="1005325"/>
                    <a:pt x="257084" y="1018199"/>
                    <a:pt x="241047" y="1030735"/>
                  </a:cubicBezTo>
                  <a:lnTo>
                    <a:pt x="231109" y="1038527"/>
                  </a:lnTo>
                  <a:cubicBezTo>
                    <a:pt x="210217" y="1054451"/>
                    <a:pt x="190341" y="1070713"/>
                    <a:pt x="173514" y="1084491"/>
                  </a:cubicBezTo>
                  <a:cubicBezTo>
                    <a:pt x="131729" y="1118710"/>
                    <a:pt x="92513" y="1151912"/>
                    <a:pt x="55330" y="1184549"/>
                  </a:cubicBezTo>
                  <a:lnTo>
                    <a:pt x="0" y="1235015"/>
                  </a:lnTo>
                  <a:lnTo>
                    <a:pt x="0" y="836733"/>
                  </a:lnTo>
                  <a:lnTo>
                    <a:pt x="106314" y="740109"/>
                  </a:lnTo>
                  <a:cubicBezTo>
                    <a:pt x="666575" y="277744"/>
                    <a:pt x="1384849" y="0"/>
                    <a:pt x="216801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Text 0">
            <a:extLst>
              <a:ext uri="{FF2B5EF4-FFF2-40B4-BE49-F238E27FC236}">
                <a16:creationId xmlns:a16="http://schemas.microsoft.com/office/drawing/2014/main" id="{031D94ED-F8A2-EEBE-FEB4-2B9438D86EE5}"/>
              </a:ext>
            </a:extLst>
          </p:cNvPr>
          <p:cNvSpPr txBox="1">
            <a:spLocks noGrp="1"/>
          </p:cNvSpPr>
          <p:nvPr>
            <p:ph type="title" idx="100" hasCustomPrompt="1"/>
          </p:nvPr>
        </p:nvSpPr>
        <p:spPr>
          <a:xfrm>
            <a:off x="804672" y="2155372"/>
            <a:ext cx="3676146" cy="2556636"/>
          </a:xfrm>
          <a:prstGeom prst="rect">
            <a:avLst/>
          </a:prstGeom>
        </p:spPr>
        <p:txBody>
          <a:bodyPr vert="horz" lIns="91440" tIns="45720" rIns="91440" bIns="45720" rtlCol="0" anchor="ctr">
            <a:normAutofit/>
          </a:bodyPr>
          <a:lstStyle/>
          <a:p>
            <a:pPr marL="0" indent="0" algn="l">
              <a:lnSpc>
                <a:spcPct val="90000"/>
              </a:lnSpc>
            </a:pPr>
            <a:r>
              <a:rPr lang="en-US" sz="3600" b="1" kern="1200" noProof="0">
                <a:solidFill>
                  <a:schemeClr val="tx2"/>
                </a:solidFill>
                <a:effectLst>
                  <a:outerShdw blurRad="38100" dist="38100" dir="2700000" algn="tl">
                    <a:srgbClr val="000000">
                      <a:alpha val="43137"/>
                    </a:srgbClr>
                  </a:outerShdw>
                </a:effectLst>
                <a:latin typeface="+mj-lt"/>
                <a:ea typeface="+mj-ea"/>
                <a:cs typeface="+mj-cs"/>
              </a:rPr>
              <a:t>DEFINICIÓN DE HABILIDADES SOCIALES</a:t>
            </a:r>
            <a:r>
              <a:rPr lang="en-US" sz="3600" b="1" kern="1200">
                <a:solidFill>
                  <a:schemeClr val="tx2"/>
                </a:solidFill>
                <a:latin typeface="+mj-lt"/>
                <a:ea typeface="+mj-ea"/>
                <a:cs typeface="+mj-cs"/>
              </a:rPr>
              <a:t>
</a:t>
            </a:r>
            <a:endParaRPr lang="en-US" sz="3600" kern="1200">
              <a:solidFill>
                <a:schemeClr val="tx2"/>
              </a:solidFill>
              <a:latin typeface="+mj-lt"/>
              <a:ea typeface="+mj-ea"/>
              <a:cs typeface="+mj-cs"/>
            </a:endParaRPr>
          </a:p>
        </p:txBody>
      </p:sp>
      <p:sp useBgFill="1">
        <p:nvSpPr>
          <p:cNvPr id="21" name="Rectangle 20">
            <a:extLst>
              <a:ext uri="{FF2B5EF4-FFF2-40B4-BE49-F238E27FC236}">
                <a16:creationId xmlns:a16="http://schemas.microsoft.com/office/drawing/2014/main" id="{8B780FD3-CF74-4204-B5CD-DF82EC554C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5581" y="803670"/>
            <a:ext cx="4977975" cy="1979514"/>
          </a:xfrm>
          <a:prstGeom prst="rect">
            <a:avLst/>
          </a:prstGeom>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Imagen 6" descr="Logotipo&#10;&#10;El contenido generado por IA puede ser incorrecto.">
            <a:extLst>
              <a:ext uri="{FF2B5EF4-FFF2-40B4-BE49-F238E27FC236}">
                <a16:creationId xmlns:a16="http://schemas.microsoft.com/office/drawing/2014/main" id="{552DF691-B4AF-ABE9-91E8-7F0AF3D827B8}"/>
              </a:ext>
            </a:extLst>
          </p:cNvPr>
          <p:cNvPicPr>
            <a:picLocks noChangeAspect="1"/>
          </p:cNvPicPr>
          <p:nvPr/>
        </p:nvPicPr>
        <p:blipFill>
          <a:blip r:embed="rId3">
            <a:alphaModFix/>
          </a:blip>
          <a:srcRect t="1327" r="11" b="11"/>
          <a:stretch>
            <a:fillRect/>
          </a:stretch>
        </p:blipFill>
        <p:spPr>
          <a:xfrm rot="5400000">
            <a:off x="-47722" y="6161694"/>
            <a:ext cx="744335" cy="648280"/>
          </a:xfrm>
          <a:prstGeom prst="rect">
            <a:avLst/>
          </a:prstGeom>
          <a:effectLst>
            <a:softEdge rad="0"/>
          </a:effectLst>
        </p:spPr>
      </p:pic>
      <p:pic>
        <p:nvPicPr>
          <p:cNvPr id="8" name="Imagen 7" descr="Logotipo&#10;&#10;El contenido generado por IA puede ser incorrecto.">
            <a:extLst>
              <a:ext uri="{FF2B5EF4-FFF2-40B4-BE49-F238E27FC236}">
                <a16:creationId xmlns:a16="http://schemas.microsoft.com/office/drawing/2014/main" id="{7A69EA4F-4C3F-B7C3-D23B-BB00CE462468}"/>
              </a:ext>
            </a:extLst>
          </p:cNvPr>
          <p:cNvPicPr>
            <a:picLocks noChangeAspect="1"/>
          </p:cNvPicPr>
          <p:nvPr/>
        </p:nvPicPr>
        <p:blipFill>
          <a:blip r:embed="rId3">
            <a:alphaModFix/>
          </a:blip>
          <a:srcRect l="23122" r="9" b="9"/>
          <a:stretch>
            <a:fillRect/>
          </a:stretch>
        </p:blipFill>
        <p:spPr>
          <a:xfrm>
            <a:off x="11506005" y="6060971"/>
            <a:ext cx="694174" cy="797029"/>
          </a:xfrm>
          <a:prstGeom prst="rect">
            <a:avLst/>
          </a:prstGeom>
          <a:effectLst>
            <a:softEdge rad="0"/>
          </a:effectLst>
        </p:spPr>
      </p:pic>
      <p:sp>
        <p:nvSpPr>
          <p:cNvPr id="4" name="Rectángulo: esquinas redondeadas 3">
            <a:extLst>
              <a:ext uri="{FF2B5EF4-FFF2-40B4-BE49-F238E27FC236}">
                <a16:creationId xmlns:a16="http://schemas.microsoft.com/office/drawing/2014/main" id="{C513B85B-067D-4EF7-B340-5511E6C8605B}"/>
              </a:ext>
            </a:extLst>
          </p:cNvPr>
          <p:cNvSpPr/>
          <p:nvPr/>
        </p:nvSpPr>
        <p:spPr>
          <a:xfrm>
            <a:off x="6090574" y="3425146"/>
            <a:ext cx="4977578" cy="2635825"/>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p>
            <a:pPr indent="-228600">
              <a:lnSpc>
                <a:spcPct val="90000"/>
              </a:lnSpc>
              <a:spcAft>
                <a:spcPts val="600"/>
              </a:spcAft>
              <a:buFont typeface="Arial" panose="020B0604020202020204" pitchFamily="34" charset="0"/>
              <a:buChar char="•"/>
            </a:pPr>
            <a:r>
              <a:rPr lang="es-MX" sz="2400" noProof="0" dirty="0">
                <a:solidFill>
                  <a:schemeClr val="tx2"/>
                </a:solidFill>
              </a:rPr>
              <a:t>Según</a:t>
            </a:r>
            <a:r>
              <a:rPr lang="es-MX" sz="2400" noProof="0" dirty="0">
                <a:solidFill>
                  <a:schemeClr val="tx2"/>
                </a:solidFill>
                <a:effectLst>
                  <a:outerShdw blurRad="38100" dist="38100" dir="2700000" algn="tl">
                    <a:srgbClr val="000000">
                      <a:alpha val="43137"/>
                    </a:srgbClr>
                  </a:outerShdw>
                </a:effectLst>
              </a:rPr>
              <a:t> Peñafiel </a:t>
            </a:r>
            <a:r>
              <a:rPr lang="es-MX" sz="2400" noProof="0" dirty="0">
                <a:solidFill>
                  <a:schemeClr val="tx2"/>
                </a:solidFill>
              </a:rPr>
              <a:t>es:</a:t>
            </a:r>
            <a:r>
              <a:rPr lang="es-MX" sz="2400" noProof="0" dirty="0">
                <a:solidFill>
                  <a:schemeClr val="tx2"/>
                </a:solidFill>
                <a:effectLst>
                  <a:outerShdw blurRad="38100" dist="38100" dir="2700000" algn="tl">
                    <a:srgbClr val="000000">
                      <a:alpha val="43137"/>
                    </a:srgbClr>
                  </a:outerShdw>
                </a:effectLst>
              </a:rPr>
              <a:t> </a:t>
            </a:r>
            <a:r>
              <a:rPr lang="es-MX" sz="2400" noProof="0" dirty="0">
                <a:solidFill>
                  <a:schemeClr val="tx2"/>
                </a:solidFill>
              </a:rPr>
              <a:t>destacar que la competencia social no es un rasgo de la personalidad, sino un conjunto de respuestas específicas asociadas a determinadas clases de estímulos que son adquiridas mediante procesos de aprendizaje</a:t>
            </a:r>
            <a:r>
              <a:rPr lang="es-MX" sz="2400" noProof="0" dirty="0">
                <a:solidFill>
                  <a:schemeClr val="tx2"/>
                </a:solidFill>
                <a:effectLst>
                  <a:outerShdw blurRad="38100" dist="38100" dir="2700000" algn="tl">
                    <a:srgbClr val="000000">
                      <a:alpha val="43137"/>
                    </a:srgbClr>
                  </a:outerShdw>
                </a:effectLst>
              </a:rPr>
              <a:t>.</a:t>
            </a:r>
          </a:p>
        </p:txBody>
      </p:sp>
      <p:pic>
        <p:nvPicPr>
          <p:cNvPr id="10" name="Imagen 9">
            <a:extLst>
              <a:ext uri="{FF2B5EF4-FFF2-40B4-BE49-F238E27FC236}">
                <a16:creationId xmlns:a16="http://schemas.microsoft.com/office/drawing/2014/main" id="{330F1E5B-3BFC-80A8-DC05-B523C407C2EA}"/>
              </a:ext>
            </a:extLst>
          </p:cNvPr>
          <p:cNvPicPr>
            <a:picLocks noChangeAspect="1"/>
          </p:cNvPicPr>
          <p:nvPr/>
        </p:nvPicPr>
        <p:blipFill>
          <a:blip r:embed="rId4"/>
          <a:stretch>
            <a:fillRect/>
          </a:stretch>
        </p:blipFill>
        <p:spPr>
          <a:xfrm>
            <a:off x="6904432" y="380479"/>
            <a:ext cx="3340272" cy="2825895"/>
          </a:xfrm>
          <a:prstGeom prst="rect">
            <a:avLst/>
          </a:prstGeom>
        </p:spPr>
      </p:pic>
    </p:spTree>
    <p:extLst>
      <p:ext uri="{BB962C8B-B14F-4D97-AF65-F5344CB8AC3E}">
        <p14:creationId xmlns:p14="http://schemas.microsoft.com/office/powerpoint/2010/main" val="2434861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93BB6E-2889-828E-2A76-9B83A3F0DC81}"/>
            </a:ext>
          </a:extLst>
        </p:cNvPr>
        <p:cNvGrpSpPr/>
        <p:nvPr/>
      </p:nvGrpSpPr>
      <p:grpSpPr>
        <a:xfrm>
          <a:off x="0" y="0"/>
          <a:ext cx="0" cy="0"/>
          <a:chOff x="0" y="0"/>
          <a:chExt cx="0" cy="0"/>
        </a:xfrm>
      </p:grpSpPr>
      <p:sp>
        <p:nvSpPr>
          <p:cNvPr id="3" name="Text 0">
            <a:extLst>
              <a:ext uri="{FF2B5EF4-FFF2-40B4-BE49-F238E27FC236}">
                <a16:creationId xmlns:a16="http://schemas.microsoft.com/office/drawing/2014/main" id="{67910670-C90A-8D69-3513-A9C5530F14E0}"/>
              </a:ext>
            </a:extLst>
          </p:cNvPr>
          <p:cNvSpPr txBox="1">
            <a:spLocks noGrp="1"/>
          </p:cNvSpPr>
          <p:nvPr>
            <p:ph type="title" idx="100" hasCustomPrompt="1"/>
          </p:nvPr>
        </p:nvSpPr>
        <p:spPr>
          <a:xfrm>
            <a:off x="8105180" y="1141711"/>
            <a:ext cx="3276600" cy="1899200"/>
          </a:xfrm>
          <a:prstGeom prst="rect">
            <a:avLst/>
          </a:prstGeom>
        </p:spPr>
        <p:txBody>
          <a:bodyPr vert="horz" lIns="91440" tIns="45720" rIns="91440" bIns="45720" rtlCol="0" anchor="t">
            <a:normAutofit/>
          </a:bodyPr>
          <a:lstStyle/>
          <a:p>
            <a:pPr marL="0" indent="0" algn="l">
              <a:lnSpc>
                <a:spcPct val="90000"/>
              </a:lnSpc>
            </a:pPr>
            <a:r>
              <a:rPr lang="en-US" sz="3200" b="1" noProof="0" dirty="0">
                <a:effectLst>
                  <a:outerShdw blurRad="38100" dist="38100" dir="2700000" algn="tl">
                    <a:srgbClr val="000000">
                      <a:alpha val="43137"/>
                    </a:srgbClr>
                  </a:outerShdw>
                </a:effectLst>
              </a:rPr>
              <a:t>DEFINICIÓN DE HABILIDADES SOCIALES</a:t>
            </a:r>
            <a:r>
              <a:rPr lang="en-US" sz="3200" b="1" dirty="0"/>
              <a:t>
</a:t>
            </a:r>
            <a:endParaRPr lang="en-US" sz="3200" dirty="0"/>
          </a:p>
        </p:txBody>
      </p:sp>
      <p:sp>
        <p:nvSpPr>
          <p:cNvPr id="4" name="Rectángulo: esquinas redondeadas 3">
            <a:extLst>
              <a:ext uri="{FF2B5EF4-FFF2-40B4-BE49-F238E27FC236}">
                <a16:creationId xmlns:a16="http://schemas.microsoft.com/office/drawing/2014/main" id="{F23C4EBD-49FE-69E2-5BEF-7602DC0D6BB1}"/>
              </a:ext>
            </a:extLst>
          </p:cNvPr>
          <p:cNvSpPr/>
          <p:nvPr/>
        </p:nvSpPr>
        <p:spPr>
          <a:xfrm>
            <a:off x="7687340" y="3267339"/>
            <a:ext cx="3694439" cy="2605427"/>
          </a:xfrm>
          <a:prstGeom prst="round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b">
            <a:noAutofit/>
          </a:bodyPr>
          <a:lstStyle/>
          <a:p>
            <a:pPr>
              <a:lnSpc>
                <a:spcPct val="90000"/>
              </a:lnSpc>
              <a:spcBef>
                <a:spcPts val="1000"/>
              </a:spcBef>
            </a:pPr>
            <a:r>
              <a:rPr lang="es-MX" sz="2800" noProof="0" dirty="0">
                <a:solidFill>
                  <a:schemeClr val="tx1"/>
                </a:solidFill>
                <a:effectLst>
                  <a:outerShdw blurRad="38100" dist="38100" dir="2700000" algn="tl">
                    <a:srgbClr val="000000">
                      <a:alpha val="43137"/>
                    </a:srgbClr>
                  </a:outerShdw>
                </a:effectLst>
              </a:rPr>
              <a:t>Como es tan complejo hablar de esta definición no se tiene un acuerdo unánime respecto a como definirla.</a:t>
            </a:r>
          </a:p>
        </p:txBody>
      </p:sp>
      <p:pic>
        <p:nvPicPr>
          <p:cNvPr id="7" name="Imagen 6">
            <a:extLst>
              <a:ext uri="{FF2B5EF4-FFF2-40B4-BE49-F238E27FC236}">
                <a16:creationId xmlns:a16="http://schemas.microsoft.com/office/drawing/2014/main" id="{569AE451-7F0B-0E3B-1EBB-4BBD238BA049}"/>
              </a:ext>
            </a:extLst>
          </p:cNvPr>
          <p:cNvPicPr>
            <a:picLocks noChangeAspect="1"/>
          </p:cNvPicPr>
          <p:nvPr/>
        </p:nvPicPr>
        <p:blipFill>
          <a:blip r:embed="rId3"/>
          <a:stretch>
            <a:fillRect/>
          </a:stretch>
        </p:blipFill>
        <p:spPr>
          <a:xfrm rot="5400000">
            <a:off x="439162" y="1691868"/>
            <a:ext cx="3806843" cy="3360174"/>
          </a:xfrm>
          <a:prstGeom prst="rect">
            <a:avLst/>
          </a:prstGeom>
        </p:spPr>
      </p:pic>
      <p:pic>
        <p:nvPicPr>
          <p:cNvPr id="5" name="Imagen 4">
            <a:extLst>
              <a:ext uri="{FF2B5EF4-FFF2-40B4-BE49-F238E27FC236}">
                <a16:creationId xmlns:a16="http://schemas.microsoft.com/office/drawing/2014/main" id="{E150D743-35A1-D18E-A4F8-0EF5D41ED323}"/>
              </a:ext>
            </a:extLst>
          </p:cNvPr>
          <p:cNvPicPr>
            <a:picLocks noChangeAspect="1"/>
          </p:cNvPicPr>
          <p:nvPr/>
        </p:nvPicPr>
        <p:blipFill>
          <a:blip r:embed="rId4"/>
          <a:stretch>
            <a:fillRect/>
          </a:stretch>
        </p:blipFill>
        <p:spPr>
          <a:xfrm>
            <a:off x="4245078" y="871146"/>
            <a:ext cx="2378085" cy="2396193"/>
          </a:xfrm>
          <a:prstGeom prst="rect">
            <a:avLst/>
          </a:prstGeom>
        </p:spPr>
      </p:pic>
      <p:pic>
        <p:nvPicPr>
          <p:cNvPr id="8" name="Imagen 7">
            <a:extLst>
              <a:ext uri="{FF2B5EF4-FFF2-40B4-BE49-F238E27FC236}">
                <a16:creationId xmlns:a16="http://schemas.microsoft.com/office/drawing/2014/main" id="{E6BEDA85-26DA-52CC-20EF-37F8F528AE27}"/>
              </a:ext>
            </a:extLst>
          </p:cNvPr>
          <p:cNvPicPr>
            <a:picLocks noChangeAspect="1"/>
          </p:cNvPicPr>
          <p:nvPr/>
        </p:nvPicPr>
        <p:blipFill>
          <a:blip r:embed="rId3"/>
          <a:stretch>
            <a:fillRect/>
          </a:stretch>
        </p:blipFill>
        <p:spPr>
          <a:xfrm>
            <a:off x="4245078" y="3476571"/>
            <a:ext cx="2647335" cy="2336714"/>
          </a:xfrm>
          <a:prstGeom prst="rect">
            <a:avLst/>
          </a:prstGeom>
        </p:spPr>
      </p:pic>
    </p:spTree>
    <p:extLst>
      <p:ext uri="{BB962C8B-B14F-4D97-AF65-F5344CB8AC3E}">
        <p14:creationId xmlns:p14="http://schemas.microsoft.com/office/powerpoint/2010/main" val="20429568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473</TotalTime>
  <Words>1041</Words>
  <Application>Microsoft Office PowerPoint</Application>
  <PresentationFormat>Panorámica</PresentationFormat>
  <Paragraphs>168</Paragraphs>
  <Slides>31</Slides>
  <Notes>31</Notes>
  <HiddenSlides>0</HiddenSlides>
  <MMClips>0</MMClips>
  <ScaleCrop>false</ScaleCrop>
  <HeadingPairs>
    <vt:vector size="6" baseType="variant">
      <vt:variant>
        <vt:lpstr>Fuentes usadas</vt:lpstr>
      </vt:variant>
      <vt:variant>
        <vt:i4>1</vt:i4>
      </vt:variant>
      <vt:variant>
        <vt:lpstr>Tema</vt:lpstr>
      </vt:variant>
      <vt:variant>
        <vt:i4>1</vt:i4>
      </vt:variant>
      <vt:variant>
        <vt:lpstr>Títulos de diapositiva</vt:lpstr>
      </vt:variant>
      <vt:variant>
        <vt:i4>31</vt:i4>
      </vt:variant>
    </vt:vector>
  </HeadingPairs>
  <TitlesOfParts>
    <vt:vector size="33" baseType="lpstr">
      <vt:lpstr>Arial</vt:lpstr>
      <vt:lpstr>Office Theme</vt:lpstr>
      <vt:lpstr> UNIVERSIDAD AUTONOMA DEL ESTADO DE MÉXICO  PLANTEL NEZAHUALCÓYOTL DE LA ESCUELA PREPARATORIA   ASIGNATURA: DESARROLLO SOCIAL TERCER SEMESTRE  CURRICULUM DEL BACHILLERATO UNIVERSITARIO 2024  Módulo II. Desarrollando habilidades sociales              DOCENTE: LAURA ESPINOZA AVILA Agosto 2025B</vt:lpstr>
      <vt:lpstr>Propósito del módulo
</vt:lpstr>
      <vt:lpstr>Contenido temático
</vt:lpstr>
      <vt:lpstr>Contenido temático
</vt:lpstr>
      <vt:lpstr>Presentación de PowerPoint</vt:lpstr>
      <vt:lpstr>DEFINICIÓN DE HABILIDADES SOCIALES
</vt:lpstr>
      <vt:lpstr>DEFINICIÓN DE HABILIDADES SOCIALES
</vt:lpstr>
      <vt:lpstr>DEFINICIÓN DE HABILIDADES SOCIALES
</vt:lpstr>
      <vt:lpstr>DEFINICIÓN DE HABILIDADES SOCIALES
</vt:lpstr>
      <vt:lpstr>Presentación de PowerPoint</vt:lpstr>
      <vt:lpstr>Arnold Goldstein
</vt:lpstr>
      <vt:lpstr>Arnold Goldstein
</vt:lpstr>
      <vt:lpstr>Contenido temático
</vt:lpstr>
      <vt:lpstr>HABILIDADES SOCIALES BÁSICAS (GOLDSTEIN)
</vt:lpstr>
      <vt:lpstr>HABILIDADES SOCIALES BÁSICAS (GOLDSTEIN)
</vt:lpstr>
      <vt:lpstr>HABILIDADES SOCIALES AVANZADAS (GOLDSTEIN)
</vt:lpstr>
      <vt:lpstr>HABILIDADES SOCIALES AVANZADAS (GOLDSTEIN)
</vt:lpstr>
      <vt:lpstr>HABILIDADES RELACIONADAS CON LOS SENTIMIENTOS (GOLDSTEIN)
</vt:lpstr>
      <vt:lpstr>HABILIDADES RELACIONADAS CON LOS SENTIMIENTOS (GOLDSTEIN)
</vt:lpstr>
      <vt:lpstr>HABILIDADES ALTERNATIVAS A LA AGRESIÓN(GOLDSTEIN)
</vt:lpstr>
      <vt:lpstr>HABILIDADES ALTERNATIVAS A LA AGRESIÓN(GOLDSTEIN)
</vt:lpstr>
      <vt:lpstr>HABILIDADES PARA HACER FRENTE AL ESTRÉS(GOLDSTEIN)
</vt:lpstr>
      <vt:lpstr>HABILIDADES PARA HACER FRENTE AL ESTRÉS(GOLDSTEIN)
</vt:lpstr>
      <vt:lpstr>HABILIDADES DE PLANIFICACIÓN (GOLDSTEIN)
</vt:lpstr>
      <vt:lpstr>HABILIDADES DE PLANIFICACIÓN (GOLDSTEIN)
</vt:lpstr>
      <vt:lpstr>RESUMEN
</vt:lpstr>
      <vt:lpstr>RESUMEN
</vt:lpstr>
      <vt:lpstr>RESUMEN
</vt:lpstr>
      <vt:lpstr>RESUMEN
</vt:lpstr>
      <vt:lpstr>REFERENCIAS
</vt:lpstr>
      <vt:lpstr>Imágenes  1. https://www.facebook.com/p/Paty-Zarza-Rectora-61574175770726/ 2. Mujeres Hermandad Apoyo - Imagen gratis en Pixabay 3. Group Team Network Line Icon Set Community Business People Work Process Linear Pictogram Collection Time Management Service Management Outline Icon Editable Stroke Isolated Vector Illustration Stock Illustration - Download Image Now - iStock 4. Como Botón De Facebook - Imagen gratis en Pixabay 5. Gente Dibujos Animados - Gráficos vectoriales gratis en Pixabay 6. Ai Generado Hombre Mujer - Gráficos vectoriales gratis en Pixabay </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DESARROLLO SOCIAL</dc:title>
  <dc:subject>PptxGenJS Presentation</dc:subject>
  <dc:creator>Laura Espinoza Avila</dc:creator>
  <cp:lastModifiedBy>Laura Espinoza Avila</cp:lastModifiedBy>
  <cp:revision>3</cp:revision>
  <dcterms:created xsi:type="dcterms:W3CDTF">2025-09-19T03:18:19Z</dcterms:created>
  <dcterms:modified xsi:type="dcterms:W3CDTF">2025-10-03T22:48:35Z</dcterms:modified>
</cp:coreProperties>
</file>