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89" r:id="rId5"/>
    <p:sldId id="286" r:id="rId6"/>
    <p:sldId id="295" r:id="rId7"/>
    <p:sldId id="296" r:id="rId8"/>
    <p:sldId id="287" r:id="rId9"/>
    <p:sldId id="288" r:id="rId10"/>
    <p:sldId id="290" r:id="rId11"/>
    <p:sldId id="291" r:id="rId12"/>
    <p:sldId id="292" r:id="rId13"/>
    <p:sldId id="293" r:id="rId14"/>
    <p:sldId id="294" r:id="rId15"/>
    <p:sldId id="259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10" r:id="rId29"/>
    <p:sldId id="311" r:id="rId30"/>
    <p:sldId id="313" r:id="rId31"/>
    <p:sldId id="314" r:id="rId32"/>
    <p:sldId id="315" r:id="rId33"/>
    <p:sldId id="316" r:id="rId34"/>
    <p:sldId id="312" r:id="rId35"/>
    <p:sldId id="285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6EA"/>
    <a:srgbClr val="963022"/>
    <a:srgbClr val="D8EEC0"/>
    <a:srgbClr val="FFFFCC"/>
    <a:srgbClr val="FF3399"/>
    <a:srgbClr val="934BC9"/>
    <a:srgbClr val="FAC6F5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428CA6-4A78-4A8F-8F6A-25136CE135F8}" v="1012" dt="2025-10-02T18:42:31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Espinoza Avila" userId="51c56ab3a37d830e" providerId="LiveId" clId="{CF5C80A7-4195-4BA9-B82C-25337C189486}"/>
    <pc:docChg chg="undo redo custSel addSld delSld modSld sldOrd">
      <pc:chgData name="Laura Espinoza Avila" userId="51c56ab3a37d830e" providerId="LiveId" clId="{CF5C80A7-4195-4BA9-B82C-25337C189486}" dt="2025-10-03T05:50:56.042" v="10034" actId="20577"/>
      <pc:docMkLst>
        <pc:docMk/>
      </pc:docMkLst>
      <pc:sldChg chg="addSp delSp modSp mod setBg">
        <pc:chgData name="Laura Espinoza Avila" userId="51c56ab3a37d830e" providerId="LiveId" clId="{CF5C80A7-4195-4BA9-B82C-25337C189486}" dt="2025-10-03T05:50:56.042" v="10034" actId="20577"/>
        <pc:sldMkLst>
          <pc:docMk/>
          <pc:sldMk cId="0" sldId="256"/>
        </pc:sldMkLst>
        <pc:spChg chg="mod">
          <ac:chgData name="Laura Espinoza Avila" userId="51c56ab3a37d830e" providerId="LiveId" clId="{CF5C80A7-4195-4BA9-B82C-25337C189486}" dt="2025-10-03T05:50:56.042" v="10034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09-23T19:11:16.458" v="165" actId="255"/>
          <ac:spMkLst>
            <pc:docMk/>
            <pc:sldMk cId="0" sldId="256"/>
            <ac:spMk id="4" creationId="{00000000-0000-0000-0000-000000000000}"/>
          </ac:spMkLst>
        </pc:spChg>
        <pc:picChg chg="add mod">
          <ac:chgData name="Laura Espinoza Avila" userId="51c56ab3a37d830e" providerId="LiveId" clId="{CF5C80A7-4195-4BA9-B82C-25337C189486}" dt="2025-09-23T19:20:28.162" v="301" actId="1076"/>
          <ac:picMkLst>
            <pc:docMk/>
            <pc:sldMk cId="0" sldId="256"/>
            <ac:picMk id="5" creationId="{FB5AD156-A6F4-E55C-4434-F6ACE58294AC}"/>
          </ac:picMkLst>
        </pc:picChg>
        <pc:picChg chg="add mod">
          <ac:chgData name="Laura Espinoza Avila" userId="51c56ab3a37d830e" providerId="LiveId" clId="{CF5C80A7-4195-4BA9-B82C-25337C189486}" dt="2025-09-23T19:34:02.074" v="979" actId="688"/>
          <ac:picMkLst>
            <pc:docMk/>
            <pc:sldMk cId="0" sldId="256"/>
            <ac:picMk id="9" creationId="{4A43E32D-908E-2F66-F220-C8C16C731109}"/>
          </ac:picMkLst>
        </pc:picChg>
        <pc:picChg chg="add mod">
          <ac:chgData name="Laura Espinoza Avila" userId="51c56ab3a37d830e" providerId="LiveId" clId="{CF5C80A7-4195-4BA9-B82C-25337C189486}" dt="2025-09-23T19:19:07.953" v="291" actId="1076"/>
          <ac:picMkLst>
            <pc:docMk/>
            <pc:sldMk cId="0" sldId="256"/>
            <ac:picMk id="10" creationId="{08929C7B-8D7E-A5DD-2E13-5472D9E6A02D}"/>
          </ac:picMkLst>
        </pc:picChg>
        <pc:picChg chg="add mod">
          <ac:chgData name="Laura Espinoza Avila" userId="51c56ab3a37d830e" providerId="LiveId" clId="{CF5C80A7-4195-4BA9-B82C-25337C189486}" dt="2025-09-23T19:59:22.597" v="1045" actId="14100"/>
          <ac:picMkLst>
            <pc:docMk/>
            <pc:sldMk cId="0" sldId="256"/>
            <ac:picMk id="12" creationId="{7610CE6F-2794-4950-AC4B-23A858E88670}"/>
          </ac:picMkLst>
        </pc:picChg>
      </pc:sldChg>
      <pc:sldChg chg="addSp delSp modSp mod setBg">
        <pc:chgData name="Laura Espinoza Avila" userId="51c56ab3a37d830e" providerId="LiveId" clId="{CF5C80A7-4195-4BA9-B82C-25337C189486}" dt="2025-09-23T19:34:45.970" v="987" actId="113"/>
        <pc:sldMkLst>
          <pc:docMk/>
          <pc:sldMk cId="0" sldId="257"/>
        </pc:sldMkLst>
        <pc:spChg chg="mod">
          <ac:chgData name="Laura Espinoza Avila" userId="51c56ab3a37d830e" providerId="LiveId" clId="{CF5C80A7-4195-4BA9-B82C-25337C189486}" dt="2025-09-23T19:25:57.923" v="567" actId="207"/>
          <ac:spMkLst>
            <pc:docMk/>
            <pc:sldMk cId="0" sldId="257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09-23T19:34:45.970" v="987" actId="113"/>
          <ac:spMkLst>
            <pc:docMk/>
            <pc:sldMk cId="0" sldId="257"/>
            <ac:spMk id="4" creationId="{00000000-0000-0000-0000-000000000000}"/>
          </ac:spMkLst>
        </pc:spChg>
        <pc:picChg chg="add mod">
          <ac:chgData name="Laura Espinoza Avila" userId="51c56ab3a37d830e" providerId="LiveId" clId="{CF5C80A7-4195-4BA9-B82C-25337C189486}" dt="2025-09-23T19:25:05.903" v="561" actId="1076"/>
          <ac:picMkLst>
            <pc:docMk/>
            <pc:sldMk cId="0" sldId="257"/>
            <ac:picMk id="6" creationId="{672E14B6-1852-62B2-63AD-2D4A794EC2A7}"/>
          </ac:picMkLst>
        </pc:picChg>
        <pc:picChg chg="add mod">
          <ac:chgData name="Laura Espinoza Avila" userId="51c56ab3a37d830e" providerId="LiveId" clId="{CF5C80A7-4195-4BA9-B82C-25337C189486}" dt="2025-09-23T19:33:34.767" v="976" actId="14100"/>
          <ac:picMkLst>
            <pc:docMk/>
            <pc:sldMk cId="0" sldId="257"/>
            <ac:picMk id="7" creationId="{A5FFDA55-B263-599B-3287-9CA6BA410EA5}"/>
          </ac:picMkLst>
        </pc:picChg>
        <pc:picChg chg="add mod">
          <ac:chgData name="Laura Espinoza Avila" userId="51c56ab3a37d830e" providerId="LiveId" clId="{CF5C80A7-4195-4BA9-B82C-25337C189486}" dt="2025-09-23T19:34:34.901" v="986" actId="1076"/>
          <ac:picMkLst>
            <pc:docMk/>
            <pc:sldMk cId="0" sldId="257"/>
            <ac:picMk id="8" creationId="{5E43CF55-2268-6F31-A14F-54928ECFEDB7}"/>
          </ac:picMkLst>
        </pc:picChg>
      </pc:sldChg>
      <pc:sldChg chg="addSp delSp modSp mod setBg">
        <pc:chgData name="Laura Espinoza Avila" userId="51c56ab3a37d830e" providerId="LiveId" clId="{CF5C80A7-4195-4BA9-B82C-25337C189486}" dt="2025-10-01T03:22:25.865" v="2050" actId="22"/>
        <pc:sldMkLst>
          <pc:docMk/>
          <pc:sldMk cId="0" sldId="258"/>
        </pc:sldMkLst>
        <pc:spChg chg="mod">
          <ac:chgData name="Laura Espinoza Avila" userId="51c56ab3a37d830e" providerId="LiveId" clId="{CF5C80A7-4195-4BA9-B82C-25337C189486}" dt="2025-09-23T19:27:35.689" v="586" actId="790"/>
          <ac:spMkLst>
            <pc:docMk/>
            <pc:sldMk cId="0" sldId="258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09-23T19:31:42.926" v="972" actId="113"/>
          <ac:spMkLst>
            <pc:docMk/>
            <pc:sldMk cId="0" sldId="258"/>
            <ac:spMk id="4" creationId="{00000000-0000-0000-0000-000000000000}"/>
          </ac:spMkLst>
        </pc:spChg>
        <pc:picChg chg="add mod">
          <ac:chgData name="Laura Espinoza Avila" userId="51c56ab3a37d830e" providerId="LiveId" clId="{CF5C80A7-4195-4BA9-B82C-25337C189486}" dt="2025-09-23T20:02:01.486" v="1060" actId="14100"/>
          <ac:picMkLst>
            <pc:docMk/>
            <pc:sldMk cId="0" sldId="258"/>
            <ac:picMk id="6" creationId="{7C3CEC03-D863-A736-2FD8-AB682BF440EC}"/>
          </ac:picMkLst>
        </pc:picChg>
      </pc:sldChg>
      <pc:sldChg chg="addSp delSp modSp mod ord setBg">
        <pc:chgData name="Laura Espinoza Avila" userId="51c56ab3a37d830e" providerId="LiveId" clId="{CF5C80A7-4195-4BA9-B82C-25337C189486}" dt="2025-10-01T04:33:03.817" v="5001" actId="207"/>
        <pc:sldMkLst>
          <pc:docMk/>
          <pc:sldMk cId="0" sldId="259"/>
        </pc:sldMkLst>
        <pc:spChg chg="mod">
          <ac:chgData name="Laura Espinoza Avila" userId="51c56ab3a37d830e" providerId="LiveId" clId="{CF5C80A7-4195-4BA9-B82C-25337C189486}" dt="2025-10-01T04:24:50.569" v="4891" actId="26606"/>
          <ac:spMkLst>
            <pc:docMk/>
            <pc:sldMk cId="0" sldId="259"/>
            <ac:spMk id="3" creationId="{00000000-0000-0000-0000-000000000000}"/>
          </ac:spMkLst>
        </pc:spChg>
        <pc:spChg chg="mod">
          <ac:chgData name="Laura Espinoza Avila" userId="51c56ab3a37d830e" providerId="LiveId" clId="{CF5C80A7-4195-4BA9-B82C-25337C189486}" dt="2025-10-01T04:33:03.817" v="5001" actId="207"/>
          <ac:spMkLst>
            <pc:docMk/>
            <pc:sldMk cId="0" sldId="259"/>
            <ac:spMk id="4" creationId="{00000000-0000-0000-0000-000000000000}"/>
          </ac:spMkLst>
        </pc:spChg>
        <pc:picChg chg="add mod">
          <ac:chgData name="Laura Espinoza Avila" userId="51c56ab3a37d830e" providerId="LiveId" clId="{CF5C80A7-4195-4BA9-B82C-25337C189486}" dt="2025-10-01T04:21:23.142" v="4885" actId="1076"/>
          <ac:picMkLst>
            <pc:docMk/>
            <pc:sldMk cId="0" sldId="259"/>
            <ac:picMk id="5" creationId="{6A91F027-72AD-F087-9DA3-F03BC3A22F47}"/>
          </ac:picMkLst>
        </pc:picChg>
        <pc:picChg chg="add mod">
          <ac:chgData name="Laura Espinoza Avila" userId="51c56ab3a37d830e" providerId="LiveId" clId="{CF5C80A7-4195-4BA9-B82C-25337C189486}" dt="2025-10-01T04:21:03.814" v="4881"/>
          <ac:picMkLst>
            <pc:docMk/>
            <pc:sldMk cId="0" sldId="259"/>
            <ac:picMk id="6" creationId="{69900F4A-308B-A0BF-FF6D-EFBB8744E573}"/>
          </ac:picMkLst>
        </pc:picChg>
        <pc:picChg chg="add mod">
          <ac:chgData name="Laura Espinoza Avila" userId="51c56ab3a37d830e" providerId="LiveId" clId="{CF5C80A7-4195-4BA9-B82C-25337C189486}" dt="2025-10-01T04:25:23.516" v="4901" actId="1076"/>
          <ac:picMkLst>
            <pc:docMk/>
            <pc:sldMk cId="0" sldId="259"/>
            <ac:picMk id="8" creationId="{231B63BC-BBE5-0992-9848-76225E54C5DE}"/>
          </ac:picMkLst>
        </pc:picChg>
        <pc:picChg chg="add mod">
          <ac:chgData name="Laura Espinoza Avila" userId="51c56ab3a37d830e" providerId="LiveId" clId="{CF5C80A7-4195-4BA9-B82C-25337C189486}" dt="2025-10-01T04:25:32.868" v="4902" actId="1076"/>
          <ac:picMkLst>
            <pc:docMk/>
            <pc:sldMk cId="0" sldId="259"/>
            <ac:picMk id="9" creationId="{ABCC515B-70CC-49D2-CE71-CDF23D5E8D91}"/>
          </ac:picMkLst>
        </pc:picChg>
        <pc:picChg chg="add mod">
          <ac:chgData name="Laura Espinoza Avila" userId="51c56ab3a37d830e" providerId="LiveId" clId="{CF5C80A7-4195-4BA9-B82C-25337C189486}" dt="2025-10-01T04:25:53.789" v="4905" actId="1076"/>
          <ac:picMkLst>
            <pc:docMk/>
            <pc:sldMk cId="0" sldId="259"/>
            <ac:picMk id="10" creationId="{13D7E7AA-F865-1018-F435-671EAB024366}"/>
          </ac:picMkLst>
        </pc:picChg>
        <pc:picChg chg="add mod">
          <ac:chgData name="Laura Espinoza Avila" userId="51c56ab3a37d830e" providerId="LiveId" clId="{CF5C80A7-4195-4BA9-B82C-25337C189486}" dt="2025-10-01T04:25:47.403" v="4904" actId="1076"/>
          <ac:picMkLst>
            <pc:docMk/>
            <pc:sldMk cId="0" sldId="259"/>
            <ac:picMk id="11" creationId="{3B0A83D9-AD62-EA94-2F67-04E95F0BEBBE}"/>
          </ac:picMkLst>
        </pc:picChg>
        <pc:picChg chg="add mod">
          <ac:chgData name="Laura Espinoza Avila" userId="51c56ab3a37d830e" providerId="LiveId" clId="{CF5C80A7-4195-4BA9-B82C-25337C189486}" dt="2025-10-01T04:25:42.017" v="4903" actId="1076"/>
          <ac:picMkLst>
            <pc:docMk/>
            <pc:sldMk cId="0" sldId="259"/>
            <ac:picMk id="12" creationId="{5C64FF2E-773A-A92F-7366-F10AE4B26CE9}"/>
          </ac:picMkLst>
        </pc:picChg>
      </pc:sldChg>
      <pc:sldChg chg="modSp del mod">
        <pc:chgData name="Laura Espinoza Avila" userId="51c56ab3a37d830e" providerId="LiveId" clId="{CF5C80A7-4195-4BA9-B82C-25337C189486}" dt="2025-10-01T04:32:44.209" v="5000" actId="47"/>
        <pc:sldMkLst>
          <pc:docMk/>
          <pc:sldMk cId="0" sldId="260"/>
        </pc:sldMkLst>
      </pc:sldChg>
      <pc:sldChg chg="modSp del mod">
        <pc:chgData name="Laura Espinoza Avila" userId="51c56ab3a37d830e" providerId="LiveId" clId="{CF5C80A7-4195-4BA9-B82C-25337C189486}" dt="2025-10-01T04:32:37.947" v="4999" actId="47"/>
        <pc:sldMkLst>
          <pc:docMk/>
          <pc:sldMk cId="0" sldId="261"/>
        </pc:sldMkLst>
      </pc:sldChg>
      <pc:sldChg chg="modSp del mod">
        <pc:chgData name="Laura Espinoza Avila" userId="51c56ab3a37d830e" providerId="LiveId" clId="{CF5C80A7-4195-4BA9-B82C-25337C189486}" dt="2025-10-01T04:32:36.341" v="4998" actId="47"/>
        <pc:sldMkLst>
          <pc:docMk/>
          <pc:sldMk cId="0" sldId="262"/>
        </pc:sldMkLst>
      </pc:sldChg>
      <pc:sldChg chg="modSp del mod">
        <pc:chgData name="Laura Espinoza Avila" userId="51c56ab3a37d830e" providerId="LiveId" clId="{CF5C80A7-4195-4BA9-B82C-25337C189486}" dt="2025-10-01T04:32:34.645" v="4997" actId="47"/>
        <pc:sldMkLst>
          <pc:docMk/>
          <pc:sldMk cId="0" sldId="263"/>
        </pc:sldMkLst>
      </pc:sldChg>
      <pc:sldChg chg="modSp del mod">
        <pc:chgData name="Laura Espinoza Avila" userId="51c56ab3a37d830e" providerId="LiveId" clId="{CF5C80A7-4195-4BA9-B82C-25337C189486}" dt="2025-10-01T04:32:31.673" v="4996" actId="47"/>
        <pc:sldMkLst>
          <pc:docMk/>
          <pc:sldMk cId="0" sldId="264"/>
        </pc:sldMkLst>
      </pc:sldChg>
      <pc:sldChg chg="modSp del mod">
        <pc:chgData name="Laura Espinoza Avila" userId="51c56ab3a37d830e" providerId="LiveId" clId="{CF5C80A7-4195-4BA9-B82C-25337C189486}" dt="2025-10-01T04:32:27.385" v="4995" actId="47"/>
        <pc:sldMkLst>
          <pc:docMk/>
          <pc:sldMk cId="0" sldId="265"/>
        </pc:sldMkLst>
      </pc:sldChg>
      <pc:sldChg chg="modSp del mod">
        <pc:chgData name="Laura Espinoza Avila" userId="51c56ab3a37d830e" providerId="LiveId" clId="{CF5C80A7-4195-4BA9-B82C-25337C189486}" dt="2025-10-01T04:32:25.732" v="4994" actId="47"/>
        <pc:sldMkLst>
          <pc:docMk/>
          <pc:sldMk cId="0" sldId="266"/>
        </pc:sldMkLst>
      </pc:sldChg>
      <pc:sldChg chg="modSp del mod">
        <pc:chgData name="Laura Espinoza Avila" userId="51c56ab3a37d830e" providerId="LiveId" clId="{CF5C80A7-4195-4BA9-B82C-25337C189486}" dt="2025-10-01T04:32:24.320" v="4993" actId="47"/>
        <pc:sldMkLst>
          <pc:docMk/>
          <pc:sldMk cId="0" sldId="267"/>
        </pc:sldMkLst>
      </pc:sldChg>
      <pc:sldChg chg="modSp del mod">
        <pc:chgData name="Laura Espinoza Avila" userId="51c56ab3a37d830e" providerId="LiveId" clId="{CF5C80A7-4195-4BA9-B82C-25337C189486}" dt="2025-10-01T04:32:22.451" v="4992" actId="47"/>
        <pc:sldMkLst>
          <pc:docMk/>
          <pc:sldMk cId="0" sldId="268"/>
        </pc:sldMkLst>
      </pc:sldChg>
      <pc:sldChg chg="modSp del mod">
        <pc:chgData name="Laura Espinoza Avila" userId="51c56ab3a37d830e" providerId="LiveId" clId="{CF5C80A7-4195-4BA9-B82C-25337C189486}" dt="2025-10-01T04:32:19.768" v="4991" actId="47"/>
        <pc:sldMkLst>
          <pc:docMk/>
          <pc:sldMk cId="0" sldId="269"/>
        </pc:sldMkLst>
      </pc:sldChg>
      <pc:sldChg chg="modSp del mod">
        <pc:chgData name="Laura Espinoza Avila" userId="51c56ab3a37d830e" providerId="LiveId" clId="{CF5C80A7-4195-4BA9-B82C-25337C189486}" dt="2025-10-01T04:32:17.698" v="4990" actId="47"/>
        <pc:sldMkLst>
          <pc:docMk/>
          <pc:sldMk cId="0" sldId="270"/>
        </pc:sldMkLst>
      </pc:sldChg>
      <pc:sldChg chg="modSp del mod">
        <pc:chgData name="Laura Espinoza Avila" userId="51c56ab3a37d830e" providerId="LiveId" clId="{CF5C80A7-4195-4BA9-B82C-25337C189486}" dt="2025-10-01T04:32:15.475" v="4989" actId="47"/>
        <pc:sldMkLst>
          <pc:docMk/>
          <pc:sldMk cId="0" sldId="271"/>
        </pc:sldMkLst>
      </pc:sldChg>
      <pc:sldChg chg="modSp del mod">
        <pc:chgData name="Laura Espinoza Avila" userId="51c56ab3a37d830e" providerId="LiveId" clId="{CF5C80A7-4195-4BA9-B82C-25337C189486}" dt="2025-10-01T04:32:13.647" v="4988" actId="47"/>
        <pc:sldMkLst>
          <pc:docMk/>
          <pc:sldMk cId="0" sldId="272"/>
        </pc:sldMkLst>
      </pc:sldChg>
      <pc:sldChg chg="modSp del mod">
        <pc:chgData name="Laura Espinoza Avila" userId="51c56ab3a37d830e" providerId="LiveId" clId="{CF5C80A7-4195-4BA9-B82C-25337C189486}" dt="2025-10-01T04:32:11.655" v="4987" actId="47"/>
        <pc:sldMkLst>
          <pc:docMk/>
          <pc:sldMk cId="0" sldId="273"/>
        </pc:sldMkLst>
      </pc:sldChg>
      <pc:sldChg chg="modSp add del mod">
        <pc:chgData name="Laura Espinoza Avila" userId="51c56ab3a37d830e" providerId="LiveId" clId="{CF5C80A7-4195-4BA9-B82C-25337C189486}" dt="2025-10-01T04:32:09.299" v="4986" actId="47"/>
        <pc:sldMkLst>
          <pc:docMk/>
          <pc:sldMk cId="0" sldId="274"/>
        </pc:sldMkLst>
      </pc:sldChg>
      <pc:sldChg chg="modSp del mod">
        <pc:chgData name="Laura Espinoza Avila" userId="51c56ab3a37d830e" providerId="LiveId" clId="{CF5C80A7-4195-4BA9-B82C-25337C189486}" dt="2025-10-01T04:32:06.890" v="4985" actId="47"/>
        <pc:sldMkLst>
          <pc:docMk/>
          <pc:sldMk cId="0" sldId="275"/>
        </pc:sldMkLst>
      </pc:sldChg>
      <pc:sldChg chg="modSp del mod">
        <pc:chgData name="Laura Espinoza Avila" userId="51c56ab3a37d830e" providerId="LiveId" clId="{CF5C80A7-4195-4BA9-B82C-25337C189486}" dt="2025-10-01T04:32:04.879" v="4984" actId="47"/>
        <pc:sldMkLst>
          <pc:docMk/>
          <pc:sldMk cId="0" sldId="276"/>
        </pc:sldMkLst>
      </pc:sldChg>
      <pc:sldChg chg="modSp add del mod">
        <pc:chgData name="Laura Espinoza Avila" userId="51c56ab3a37d830e" providerId="LiveId" clId="{CF5C80A7-4195-4BA9-B82C-25337C189486}" dt="2025-10-01T04:32:02.483" v="4983" actId="47"/>
        <pc:sldMkLst>
          <pc:docMk/>
          <pc:sldMk cId="0" sldId="277"/>
        </pc:sldMkLst>
      </pc:sldChg>
      <pc:sldChg chg="modSp del mod">
        <pc:chgData name="Laura Espinoza Avila" userId="51c56ab3a37d830e" providerId="LiveId" clId="{CF5C80A7-4195-4BA9-B82C-25337C189486}" dt="2025-10-01T04:31:42.783" v="4976" actId="47"/>
        <pc:sldMkLst>
          <pc:docMk/>
          <pc:sldMk cId="0" sldId="278"/>
        </pc:sldMkLst>
      </pc:sldChg>
      <pc:sldChg chg="modSp del mod">
        <pc:chgData name="Laura Espinoza Avila" userId="51c56ab3a37d830e" providerId="LiveId" clId="{CF5C80A7-4195-4BA9-B82C-25337C189486}" dt="2025-10-01T04:31:41.974" v="4975" actId="47"/>
        <pc:sldMkLst>
          <pc:docMk/>
          <pc:sldMk cId="0" sldId="279"/>
        </pc:sldMkLst>
      </pc:sldChg>
      <pc:sldChg chg="modSp del mod">
        <pc:chgData name="Laura Espinoza Avila" userId="51c56ab3a37d830e" providerId="LiveId" clId="{CF5C80A7-4195-4BA9-B82C-25337C189486}" dt="2025-10-01T04:31:41.087" v="4974" actId="47"/>
        <pc:sldMkLst>
          <pc:docMk/>
          <pc:sldMk cId="0" sldId="280"/>
        </pc:sldMkLst>
      </pc:sldChg>
      <pc:sldChg chg="modSp del mod">
        <pc:chgData name="Laura Espinoza Avila" userId="51c56ab3a37d830e" providerId="LiveId" clId="{CF5C80A7-4195-4BA9-B82C-25337C189486}" dt="2025-10-01T04:31:40.230" v="4973" actId="47"/>
        <pc:sldMkLst>
          <pc:docMk/>
          <pc:sldMk cId="0" sldId="281"/>
        </pc:sldMkLst>
      </pc:sldChg>
      <pc:sldChg chg="modSp del mod">
        <pc:chgData name="Laura Espinoza Avila" userId="51c56ab3a37d830e" providerId="LiveId" clId="{CF5C80A7-4195-4BA9-B82C-25337C189486}" dt="2025-10-01T04:31:39.009" v="4972" actId="47"/>
        <pc:sldMkLst>
          <pc:docMk/>
          <pc:sldMk cId="0" sldId="282"/>
        </pc:sldMkLst>
      </pc:sldChg>
      <pc:sldChg chg="modSp del mod">
        <pc:chgData name="Laura Espinoza Avila" userId="51c56ab3a37d830e" providerId="LiveId" clId="{CF5C80A7-4195-4BA9-B82C-25337C189486}" dt="2025-10-01T04:31:36.730" v="4971" actId="47"/>
        <pc:sldMkLst>
          <pc:docMk/>
          <pc:sldMk cId="0" sldId="283"/>
        </pc:sldMkLst>
      </pc:sldChg>
      <pc:sldChg chg="modSp del mod">
        <pc:chgData name="Laura Espinoza Avila" userId="51c56ab3a37d830e" providerId="LiveId" clId="{CF5C80A7-4195-4BA9-B82C-25337C189486}" dt="2025-10-01T04:31:34.749" v="4970" actId="47"/>
        <pc:sldMkLst>
          <pc:docMk/>
          <pc:sldMk cId="0" sldId="284"/>
        </pc:sldMkLst>
      </pc:sldChg>
      <pc:sldChg chg="delSp modSp add del mod">
        <pc:chgData name="Laura Espinoza Avila" userId="51c56ab3a37d830e" providerId="LiveId" clId="{CF5C80A7-4195-4BA9-B82C-25337C189486}" dt="2025-10-02T18:27:42.736" v="8636" actId="27636"/>
        <pc:sldMkLst>
          <pc:docMk/>
          <pc:sldMk cId="0" sldId="285"/>
        </pc:sldMkLst>
        <pc:spChg chg="mod">
          <ac:chgData name="Laura Espinoza Avila" userId="51c56ab3a37d830e" providerId="LiveId" clId="{CF5C80A7-4195-4BA9-B82C-25337C189486}" dt="2025-10-02T18:27:42.736" v="8636" actId="27636"/>
          <ac:spMkLst>
            <pc:docMk/>
            <pc:sldMk cId="0" sldId="285"/>
            <ac:spMk id="3" creationId="{00000000-0000-0000-0000-000000000000}"/>
          </ac:spMkLst>
        </pc:spChg>
      </pc:sldChg>
      <pc:sldChg chg="addSp delSp modSp add mod setBg">
        <pc:chgData name="Laura Espinoza Avila" userId="51c56ab3a37d830e" providerId="LiveId" clId="{CF5C80A7-4195-4BA9-B82C-25337C189486}" dt="2025-10-03T05:06:19.193" v="10033" actId="20577"/>
        <pc:sldMkLst>
          <pc:docMk/>
          <pc:sldMk cId="563837679" sldId="286"/>
        </pc:sldMkLst>
        <pc:spChg chg="mod">
          <ac:chgData name="Laura Espinoza Avila" userId="51c56ab3a37d830e" providerId="LiveId" clId="{CF5C80A7-4195-4BA9-B82C-25337C189486}" dt="2025-10-03T05:06:19.193" v="10033" actId="20577"/>
          <ac:spMkLst>
            <pc:docMk/>
            <pc:sldMk cId="563837679" sldId="286"/>
            <ac:spMk id="3" creationId="{34F3809C-B46C-F74B-AED1-D9DCEB74D635}"/>
          </ac:spMkLst>
        </pc:spChg>
        <pc:graphicFrameChg chg="add mod modGraphic">
          <ac:chgData name="Laura Espinoza Avila" userId="51c56ab3a37d830e" providerId="LiveId" clId="{CF5C80A7-4195-4BA9-B82C-25337C189486}" dt="2025-10-01T02:35:38.223" v="1856" actId="123"/>
          <ac:graphicFrameMkLst>
            <pc:docMk/>
            <pc:sldMk cId="563837679" sldId="286"/>
            <ac:graphicFrameMk id="2" creationId="{9F6E9B68-8998-FED7-0931-329335D99EA3}"/>
          </ac:graphicFrameMkLst>
        </pc:graphicFrameChg>
        <pc:picChg chg="add mod">
          <ac:chgData name="Laura Espinoza Avila" userId="51c56ab3a37d830e" providerId="LiveId" clId="{CF5C80A7-4195-4BA9-B82C-25337C189486}" dt="2025-10-01T02:37:16.246" v="1858" actId="1076"/>
          <ac:picMkLst>
            <pc:docMk/>
            <pc:sldMk cId="563837679" sldId="286"/>
            <ac:picMk id="9" creationId="{4DB6B494-B9C5-73E5-F8C3-298783FD2D8B}"/>
          </ac:picMkLst>
        </pc:picChg>
        <pc:picChg chg="add mod">
          <ac:chgData name="Laura Espinoza Avila" userId="51c56ab3a37d830e" providerId="LiveId" clId="{CF5C80A7-4195-4BA9-B82C-25337C189486}" dt="2025-10-01T02:41:53.247" v="1881" actId="1076"/>
          <ac:picMkLst>
            <pc:docMk/>
            <pc:sldMk cId="563837679" sldId="286"/>
            <ac:picMk id="11" creationId="{DE700EE1-7AC6-E1D8-E5FD-87B75A4C8E73}"/>
          </ac:picMkLst>
        </pc:picChg>
      </pc:sldChg>
      <pc:sldChg chg="addSp delSp modSp add mod setBg addAnim delAnim">
        <pc:chgData name="Laura Espinoza Avila" userId="51c56ab3a37d830e" providerId="LiveId" clId="{CF5C80A7-4195-4BA9-B82C-25337C189486}" dt="2025-10-01T03:12:41.045" v="2000" actId="122"/>
        <pc:sldMkLst>
          <pc:docMk/>
          <pc:sldMk cId="3306505412" sldId="287"/>
        </pc:sldMkLst>
        <pc:spChg chg="mod">
          <ac:chgData name="Laura Espinoza Avila" userId="51c56ab3a37d830e" providerId="LiveId" clId="{CF5C80A7-4195-4BA9-B82C-25337C189486}" dt="2025-10-01T03:12:41.045" v="2000" actId="122"/>
          <ac:spMkLst>
            <pc:docMk/>
            <pc:sldMk cId="3306505412" sldId="287"/>
            <ac:spMk id="3" creationId="{F408EB68-6F5F-10B6-23DC-29E37658ACD0}"/>
          </ac:spMkLst>
        </pc:spChg>
        <pc:picChg chg="mod ord">
          <ac:chgData name="Laura Espinoza Avila" userId="51c56ab3a37d830e" providerId="LiveId" clId="{CF5C80A7-4195-4BA9-B82C-25337C189486}" dt="2025-10-01T02:46:22.712" v="1949" actId="14100"/>
          <ac:picMkLst>
            <pc:docMk/>
            <pc:sldMk cId="3306505412" sldId="287"/>
            <ac:picMk id="6" creationId="{C56E4C00-7C68-7359-2474-4F4E7CBC41CB}"/>
          </ac:picMkLst>
        </pc:picChg>
        <pc:picChg chg="add mod">
          <ac:chgData name="Laura Espinoza Avila" userId="51c56ab3a37d830e" providerId="LiveId" clId="{CF5C80A7-4195-4BA9-B82C-25337C189486}" dt="2025-10-01T02:46:37.298" v="1953" actId="1076"/>
          <ac:picMkLst>
            <pc:docMk/>
            <pc:sldMk cId="3306505412" sldId="287"/>
            <ac:picMk id="8" creationId="{26ECEBDA-2A32-1EBB-1A33-2B65FB8647D6}"/>
          </ac:picMkLst>
        </pc:picChg>
        <pc:picChg chg="add mod">
          <ac:chgData name="Laura Espinoza Avila" userId="51c56ab3a37d830e" providerId="LiveId" clId="{CF5C80A7-4195-4BA9-B82C-25337C189486}" dt="2025-10-01T02:46:33.503" v="1952" actId="1076"/>
          <ac:picMkLst>
            <pc:docMk/>
            <pc:sldMk cId="3306505412" sldId="287"/>
            <ac:picMk id="9" creationId="{DC6D7C13-CE0B-C26B-7681-7B4E468F0C72}"/>
          </ac:picMkLst>
        </pc:picChg>
        <pc:picChg chg="add mod">
          <ac:chgData name="Laura Espinoza Avila" userId="51c56ab3a37d830e" providerId="LiveId" clId="{CF5C80A7-4195-4BA9-B82C-25337C189486}" dt="2025-10-01T03:10:18.194" v="1957" actId="14100"/>
          <ac:picMkLst>
            <pc:docMk/>
            <pc:sldMk cId="3306505412" sldId="287"/>
            <ac:picMk id="11" creationId="{C5D09E3F-20C7-8D76-9DA9-4CD702E01DB5}"/>
          </ac:picMkLst>
        </pc:picChg>
      </pc:sldChg>
      <pc:sldChg chg="addSp delSp modSp add mod">
        <pc:chgData name="Laura Espinoza Avila" userId="51c56ab3a37d830e" providerId="LiveId" clId="{CF5C80A7-4195-4BA9-B82C-25337C189486}" dt="2025-10-01T03:20:55.999" v="2048" actId="1076"/>
        <pc:sldMkLst>
          <pc:docMk/>
          <pc:sldMk cId="524168493" sldId="288"/>
        </pc:sldMkLst>
        <pc:spChg chg="mod">
          <ac:chgData name="Laura Espinoza Avila" userId="51c56ab3a37d830e" providerId="LiveId" clId="{CF5C80A7-4195-4BA9-B82C-25337C189486}" dt="2025-10-01T03:13:56.384" v="2010" actId="207"/>
          <ac:spMkLst>
            <pc:docMk/>
            <pc:sldMk cId="524168493" sldId="288"/>
            <ac:spMk id="3" creationId="{CBC20DA5-1B17-5F11-1442-CB24EA3BD314}"/>
          </ac:spMkLst>
        </pc:spChg>
        <pc:picChg chg="add mod">
          <ac:chgData name="Laura Espinoza Avila" userId="51c56ab3a37d830e" providerId="LiveId" clId="{CF5C80A7-4195-4BA9-B82C-25337C189486}" dt="2025-10-01T03:13:21.194" v="2006" actId="14100"/>
          <ac:picMkLst>
            <pc:docMk/>
            <pc:sldMk cId="524168493" sldId="288"/>
            <ac:picMk id="4" creationId="{C333DC9D-FB6B-31C0-DEDF-A8F7A9CE1A36}"/>
          </ac:picMkLst>
        </pc:picChg>
        <pc:picChg chg="add mod">
          <ac:chgData name="Laura Espinoza Avila" userId="51c56ab3a37d830e" providerId="LiveId" clId="{CF5C80A7-4195-4BA9-B82C-25337C189486}" dt="2025-10-01T03:16:33.871" v="2021" actId="14100"/>
          <ac:picMkLst>
            <pc:docMk/>
            <pc:sldMk cId="524168493" sldId="288"/>
            <ac:picMk id="12" creationId="{91F59893-B6E9-5A9B-BA00-A53DD062BCD2}"/>
          </ac:picMkLst>
        </pc:picChg>
        <pc:picChg chg="add mod">
          <ac:chgData name="Laura Espinoza Avila" userId="51c56ab3a37d830e" providerId="LiveId" clId="{CF5C80A7-4195-4BA9-B82C-25337C189486}" dt="2025-10-01T03:17:16.043" v="2026" actId="1076"/>
          <ac:picMkLst>
            <pc:docMk/>
            <pc:sldMk cId="524168493" sldId="288"/>
            <ac:picMk id="13" creationId="{98820FA6-76DF-C65A-C937-F1BD7263E9DB}"/>
          </ac:picMkLst>
        </pc:picChg>
        <pc:picChg chg="add mod">
          <ac:chgData name="Laura Espinoza Avila" userId="51c56ab3a37d830e" providerId="LiveId" clId="{CF5C80A7-4195-4BA9-B82C-25337C189486}" dt="2025-10-01T03:20:55.999" v="2048" actId="1076"/>
          <ac:picMkLst>
            <pc:docMk/>
            <pc:sldMk cId="524168493" sldId="288"/>
            <ac:picMk id="15" creationId="{19E80CC8-38FA-1ED0-1811-5B2D4B37ECED}"/>
          </ac:picMkLst>
        </pc:picChg>
        <pc:picChg chg="add mod">
          <ac:chgData name="Laura Espinoza Avila" userId="51c56ab3a37d830e" providerId="LiveId" clId="{CF5C80A7-4195-4BA9-B82C-25337C189486}" dt="2025-10-01T03:20:36.835" v="2044" actId="1076"/>
          <ac:picMkLst>
            <pc:docMk/>
            <pc:sldMk cId="524168493" sldId="288"/>
            <ac:picMk id="17" creationId="{C0536D12-C5AC-05F4-335E-05AE147FE969}"/>
          </ac:picMkLst>
        </pc:picChg>
        <pc:picChg chg="add mod">
          <ac:chgData name="Laura Espinoza Avila" userId="51c56ab3a37d830e" providerId="LiveId" clId="{CF5C80A7-4195-4BA9-B82C-25337C189486}" dt="2025-10-01T03:19:34.587" v="2032" actId="1076"/>
          <ac:picMkLst>
            <pc:docMk/>
            <pc:sldMk cId="524168493" sldId="288"/>
            <ac:picMk id="19" creationId="{4F1A8D33-B9EE-18B6-1253-4A285583D8A9}"/>
          </ac:picMkLst>
        </pc:picChg>
        <pc:picChg chg="add mod">
          <ac:chgData name="Laura Espinoza Avila" userId="51c56ab3a37d830e" providerId="LiveId" clId="{CF5C80A7-4195-4BA9-B82C-25337C189486}" dt="2025-10-01T03:19:38.948" v="2033" actId="1076"/>
          <ac:picMkLst>
            <pc:docMk/>
            <pc:sldMk cId="524168493" sldId="288"/>
            <ac:picMk id="21" creationId="{01752298-9C6C-9F5B-2DA8-0F74DEAA17A1}"/>
          </ac:picMkLst>
        </pc:picChg>
      </pc:sldChg>
      <pc:sldChg chg="add del">
        <pc:chgData name="Laura Espinoza Avila" userId="51c56ab3a37d830e" providerId="LiveId" clId="{CF5C80A7-4195-4BA9-B82C-25337C189486}" dt="2025-10-01T03:12:50.914" v="2003"/>
        <pc:sldMkLst>
          <pc:docMk/>
          <pc:sldMk cId="2934837844" sldId="289"/>
        </pc:sldMkLst>
      </pc:sldChg>
      <pc:sldChg chg="modSp add mod setBg">
        <pc:chgData name="Laura Espinoza Avila" userId="51c56ab3a37d830e" providerId="LiveId" clId="{CF5C80A7-4195-4BA9-B82C-25337C189486}" dt="2025-10-03T05:04:51.064" v="10031" actId="6549"/>
        <pc:sldMkLst>
          <pc:docMk/>
          <pc:sldMk cId="3295312902" sldId="289"/>
        </pc:sldMkLst>
        <pc:spChg chg="mod">
          <ac:chgData name="Laura Espinoza Avila" userId="51c56ab3a37d830e" providerId="LiveId" clId="{CF5C80A7-4195-4BA9-B82C-25337C189486}" dt="2025-10-01T03:24:08.482" v="2063"/>
          <ac:spMkLst>
            <pc:docMk/>
            <pc:sldMk cId="3295312902" sldId="289"/>
            <ac:spMk id="3" creationId="{C2DF90FE-BC35-EC65-B0DC-854E2E01D2E9}"/>
          </ac:spMkLst>
        </pc:spChg>
        <pc:spChg chg="mod">
          <ac:chgData name="Laura Espinoza Avila" userId="51c56ab3a37d830e" providerId="LiveId" clId="{CF5C80A7-4195-4BA9-B82C-25337C189486}" dt="2025-10-03T05:04:51.064" v="10031" actId="6549"/>
          <ac:spMkLst>
            <pc:docMk/>
            <pc:sldMk cId="3295312902" sldId="289"/>
            <ac:spMk id="4" creationId="{663C6C17-5DEB-57E1-8AD9-EB2C389DDD6E}"/>
          </ac:spMkLst>
        </pc:spChg>
      </pc:sldChg>
      <pc:sldChg chg="modSp add mod">
        <pc:chgData name="Laura Espinoza Avila" userId="51c56ab3a37d830e" providerId="LiveId" clId="{CF5C80A7-4195-4BA9-B82C-25337C189486}" dt="2025-10-01T03:25:58.810" v="2342" actId="20577"/>
        <pc:sldMkLst>
          <pc:docMk/>
          <pc:sldMk cId="1110990861" sldId="290"/>
        </pc:sldMkLst>
        <pc:spChg chg="mod">
          <ac:chgData name="Laura Espinoza Avila" userId="51c56ab3a37d830e" providerId="LiveId" clId="{CF5C80A7-4195-4BA9-B82C-25337C189486}" dt="2025-10-01T03:25:58.810" v="2342" actId="20577"/>
          <ac:spMkLst>
            <pc:docMk/>
            <pc:sldMk cId="1110990861" sldId="290"/>
            <ac:spMk id="4" creationId="{E1B92293-D253-38D3-ADCD-110CEA3E2407}"/>
          </ac:spMkLst>
        </pc:spChg>
      </pc:sldChg>
      <pc:sldChg chg="addSp delSp modSp add mod setBg">
        <pc:chgData name="Laura Espinoza Avila" userId="51c56ab3a37d830e" providerId="LiveId" clId="{CF5C80A7-4195-4BA9-B82C-25337C189486}" dt="2025-10-01T03:50:28.805" v="3861" actId="207"/>
        <pc:sldMkLst>
          <pc:docMk/>
          <pc:sldMk cId="67979996" sldId="291"/>
        </pc:sldMkLst>
        <pc:spChg chg="mod">
          <ac:chgData name="Laura Espinoza Avila" userId="51c56ab3a37d830e" providerId="LiveId" clId="{CF5C80A7-4195-4BA9-B82C-25337C189486}" dt="2025-10-01T03:50:28.805" v="3861" actId="207"/>
          <ac:spMkLst>
            <pc:docMk/>
            <pc:sldMk cId="67979996" sldId="291"/>
            <ac:spMk id="3" creationId="{8BB270F7-9FFC-C3BC-8648-161F0BD8C6E8}"/>
          </ac:spMkLst>
        </pc:spChg>
        <pc:graphicFrameChg chg="add mod modGraphic">
          <ac:chgData name="Laura Espinoza Avila" userId="51c56ab3a37d830e" providerId="LiveId" clId="{CF5C80A7-4195-4BA9-B82C-25337C189486}" dt="2025-10-01T03:43:42.498" v="3282" actId="207"/>
          <ac:graphicFrameMkLst>
            <pc:docMk/>
            <pc:sldMk cId="67979996" sldId="291"/>
            <ac:graphicFrameMk id="4" creationId="{85E5CA0C-C288-5610-B132-21726167EA17}"/>
          </ac:graphicFrameMkLst>
        </pc:graphicFrameChg>
      </pc:sldChg>
      <pc:sldChg chg="addSp delSp modSp add mod">
        <pc:chgData name="Laura Espinoza Avila" userId="51c56ab3a37d830e" providerId="LiveId" clId="{CF5C80A7-4195-4BA9-B82C-25337C189486}" dt="2025-10-01T03:51:24.942" v="3869" actId="207"/>
        <pc:sldMkLst>
          <pc:docMk/>
          <pc:sldMk cId="712210749" sldId="292"/>
        </pc:sldMkLst>
        <pc:spChg chg="mod">
          <ac:chgData name="Laura Espinoza Avila" userId="51c56ab3a37d830e" providerId="LiveId" clId="{CF5C80A7-4195-4BA9-B82C-25337C189486}" dt="2025-10-01T03:51:24.942" v="3869" actId="207"/>
          <ac:spMkLst>
            <pc:docMk/>
            <pc:sldMk cId="712210749" sldId="292"/>
            <ac:spMk id="3" creationId="{90AB7A98-D317-800C-C3E3-E752FD3CDE94}"/>
          </ac:spMkLst>
        </pc:spChg>
        <pc:graphicFrameChg chg="mod modGraphic">
          <ac:chgData name="Laura Espinoza Avila" userId="51c56ab3a37d830e" providerId="LiveId" clId="{CF5C80A7-4195-4BA9-B82C-25337C189486}" dt="2025-10-01T03:49:42.212" v="3857" actId="14100"/>
          <ac:graphicFrameMkLst>
            <pc:docMk/>
            <pc:sldMk cId="712210749" sldId="292"/>
            <ac:graphicFrameMk id="4" creationId="{238E140E-5211-17E4-BC97-51F7A3143284}"/>
          </ac:graphicFrameMkLst>
        </pc:graphicFrameChg>
      </pc:sldChg>
      <pc:sldChg chg="addSp delSp modSp add mod">
        <pc:chgData name="Laura Espinoza Avila" userId="51c56ab3a37d830e" providerId="LiveId" clId="{CF5C80A7-4195-4BA9-B82C-25337C189486}" dt="2025-10-01T04:03:30.012" v="4271" actId="20577"/>
        <pc:sldMkLst>
          <pc:docMk/>
          <pc:sldMk cId="1201220741" sldId="293"/>
        </pc:sldMkLst>
        <pc:spChg chg="mod">
          <ac:chgData name="Laura Espinoza Avila" userId="51c56ab3a37d830e" providerId="LiveId" clId="{CF5C80A7-4195-4BA9-B82C-25337C189486}" dt="2025-10-01T04:02:54.983" v="4265" actId="207"/>
          <ac:spMkLst>
            <pc:docMk/>
            <pc:sldMk cId="1201220741" sldId="293"/>
            <ac:spMk id="3" creationId="{541CFCA1-FD6A-A4D1-D1A0-AC85D084F259}"/>
          </ac:spMkLst>
        </pc:spChg>
        <pc:graphicFrameChg chg="add mod modGraphic">
          <ac:chgData name="Laura Espinoza Avila" userId="51c56ab3a37d830e" providerId="LiveId" clId="{CF5C80A7-4195-4BA9-B82C-25337C189486}" dt="2025-10-01T04:03:30.012" v="4271" actId="20577"/>
          <ac:graphicFrameMkLst>
            <pc:docMk/>
            <pc:sldMk cId="1201220741" sldId="293"/>
            <ac:graphicFrameMk id="9" creationId="{B5CDF1AE-A08B-D2A6-75F0-5C57C00F6B00}"/>
          </ac:graphicFrameMkLst>
        </pc:graphicFrameChg>
      </pc:sldChg>
      <pc:sldChg chg="addSp modSp add mod">
        <pc:chgData name="Laura Espinoza Avila" userId="51c56ab3a37d830e" providerId="LiveId" clId="{CF5C80A7-4195-4BA9-B82C-25337C189486}" dt="2025-10-01T04:17:53.279" v="4636" actId="1076"/>
        <pc:sldMkLst>
          <pc:docMk/>
          <pc:sldMk cId="3658485402" sldId="294"/>
        </pc:sldMkLst>
        <pc:spChg chg="mod">
          <ac:chgData name="Laura Espinoza Avila" userId="51c56ab3a37d830e" providerId="LiveId" clId="{CF5C80A7-4195-4BA9-B82C-25337C189486}" dt="2025-10-01T04:04:57.056" v="4351" actId="6549"/>
          <ac:spMkLst>
            <pc:docMk/>
            <pc:sldMk cId="3658485402" sldId="294"/>
            <ac:spMk id="3" creationId="{B85BBE6F-2EF5-F00B-537E-68491C7D4F32}"/>
          </ac:spMkLst>
        </pc:spChg>
        <pc:graphicFrameChg chg="add mod modGraphic">
          <ac:chgData name="Laura Espinoza Avila" userId="51c56ab3a37d830e" providerId="LiveId" clId="{CF5C80A7-4195-4BA9-B82C-25337C189486}" dt="2025-10-01T04:17:53.279" v="4636" actId="1076"/>
          <ac:graphicFrameMkLst>
            <pc:docMk/>
            <pc:sldMk cId="3658485402" sldId="294"/>
            <ac:graphicFrameMk id="2" creationId="{710CE413-2D2D-7CAD-E58A-1E96332F2F0D}"/>
          </ac:graphicFrameMkLst>
        </pc:graphicFrameChg>
        <pc:graphicFrameChg chg="mod modGraphic">
          <ac:chgData name="Laura Espinoza Avila" userId="51c56ab3a37d830e" providerId="LiveId" clId="{CF5C80A7-4195-4BA9-B82C-25337C189486}" dt="2025-10-01T04:15:38.504" v="4592"/>
          <ac:graphicFrameMkLst>
            <pc:docMk/>
            <pc:sldMk cId="3658485402" sldId="294"/>
            <ac:graphicFrameMk id="9" creationId="{EA3E6DF0-14CA-EAA0-5E0C-D2D913B7CA05}"/>
          </ac:graphicFrameMkLst>
        </pc:graphicFrameChg>
      </pc:sldChg>
      <pc:sldChg chg="add del">
        <pc:chgData name="Laura Espinoza Avila" userId="51c56ab3a37d830e" providerId="LiveId" clId="{CF5C80A7-4195-4BA9-B82C-25337C189486}" dt="2025-10-01T04:13:49.149" v="4585" actId="47"/>
        <pc:sldMkLst>
          <pc:docMk/>
          <pc:sldMk cId="1997286596" sldId="295"/>
        </pc:sldMkLst>
      </pc:sldChg>
      <pc:sldChg chg="addSp modSp add mod">
        <pc:chgData name="Laura Espinoza Avila" userId="51c56ab3a37d830e" providerId="LiveId" clId="{CF5C80A7-4195-4BA9-B82C-25337C189486}" dt="2025-10-02T17:08:02.688" v="5090" actId="207"/>
        <pc:sldMkLst>
          <pc:docMk/>
          <pc:sldMk cId="2508555955" sldId="295"/>
        </pc:sldMkLst>
        <pc:spChg chg="mod">
          <ac:chgData name="Laura Espinoza Avila" userId="51c56ab3a37d830e" providerId="LiveId" clId="{CF5C80A7-4195-4BA9-B82C-25337C189486}" dt="2025-10-02T17:02:45.872" v="5033" actId="207"/>
          <ac:spMkLst>
            <pc:docMk/>
            <pc:sldMk cId="2508555955" sldId="295"/>
            <ac:spMk id="3" creationId="{EA0E753E-49D3-2F4A-E207-D6BC4E6CE759}"/>
          </ac:spMkLst>
        </pc:spChg>
        <pc:graphicFrameChg chg="mod modGraphic">
          <ac:chgData name="Laura Espinoza Avila" userId="51c56ab3a37d830e" providerId="LiveId" clId="{CF5C80A7-4195-4BA9-B82C-25337C189486}" dt="2025-10-02T17:08:02.688" v="5090" actId="207"/>
          <ac:graphicFrameMkLst>
            <pc:docMk/>
            <pc:sldMk cId="2508555955" sldId="295"/>
            <ac:graphicFrameMk id="9" creationId="{09117445-6FDB-F613-7652-87765B538005}"/>
          </ac:graphicFrameMkLst>
        </pc:graphicFrameChg>
        <pc:picChg chg="add mod">
          <ac:chgData name="Laura Espinoza Avila" userId="51c56ab3a37d830e" providerId="LiveId" clId="{CF5C80A7-4195-4BA9-B82C-25337C189486}" dt="2025-10-02T17:07:29.648" v="5087" actId="1076"/>
          <ac:picMkLst>
            <pc:docMk/>
            <pc:sldMk cId="2508555955" sldId="295"/>
            <ac:picMk id="4" creationId="{62BA6340-19E7-23B7-3D85-76D3D1B74EC1}"/>
          </ac:picMkLst>
        </pc:picChg>
      </pc:sldChg>
      <pc:sldChg chg="add del">
        <pc:chgData name="Laura Espinoza Avila" userId="51c56ab3a37d830e" providerId="LiveId" clId="{CF5C80A7-4195-4BA9-B82C-25337C189486}" dt="2025-10-01T04:11:40.226" v="4581"/>
        <pc:sldMkLst>
          <pc:docMk/>
          <pc:sldMk cId="3655373144" sldId="295"/>
        </pc:sldMkLst>
      </pc:sldChg>
      <pc:sldChg chg="modSp add mod">
        <pc:chgData name="Laura Espinoza Avila" userId="51c56ab3a37d830e" providerId="LiveId" clId="{CF5C80A7-4195-4BA9-B82C-25337C189486}" dt="2025-10-02T17:14:39.523" v="5291" actId="207"/>
        <pc:sldMkLst>
          <pc:docMk/>
          <pc:sldMk cId="2207821957" sldId="296"/>
        </pc:sldMkLst>
        <pc:spChg chg="mod">
          <ac:chgData name="Laura Espinoza Avila" userId="51c56ab3a37d830e" providerId="LiveId" clId="{CF5C80A7-4195-4BA9-B82C-25337C189486}" dt="2025-10-02T17:09:11.364" v="5128" actId="207"/>
          <ac:spMkLst>
            <pc:docMk/>
            <pc:sldMk cId="2207821957" sldId="296"/>
            <ac:spMk id="3" creationId="{A3302309-2DF3-62DB-9144-6500EFC21554}"/>
          </ac:spMkLst>
        </pc:spChg>
        <pc:graphicFrameChg chg="mod modGraphic">
          <ac:chgData name="Laura Espinoza Avila" userId="51c56ab3a37d830e" providerId="LiveId" clId="{CF5C80A7-4195-4BA9-B82C-25337C189486}" dt="2025-10-02T17:14:39.523" v="5291" actId="207"/>
          <ac:graphicFrameMkLst>
            <pc:docMk/>
            <pc:sldMk cId="2207821957" sldId="296"/>
            <ac:graphicFrameMk id="4" creationId="{FFBAB463-0C1C-F944-B3AD-AA6E72831493}"/>
          </ac:graphicFrameMkLst>
        </pc:graphicFrameChg>
      </pc:sldChg>
      <pc:sldChg chg="addSp modSp add mod setBg">
        <pc:chgData name="Laura Espinoza Avila" userId="51c56ab3a37d830e" providerId="LiveId" clId="{CF5C80A7-4195-4BA9-B82C-25337C189486}" dt="2025-10-02T17:25:04.583" v="6425" actId="113"/>
        <pc:sldMkLst>
          <pc:docMk/>
          <pc:sldMk cId="1787058650" sldId="297"/>
        </pc:sldMkLst>
        <pc:spChg chg="mod">
          <ac:chgData name="Laura Espinoza Avila" userId="51c56ab3a37d830e" providerId="LiveId" clId="{CF5C80A7-4195-4BA9-B82C-25337C189486}" dt="2025-10-02T17:18:48.512" v="5976" actId="207"/>
          <ac:spMkLst>
            <pc:docMk/>
            <pc:sldMk cId="1787058650" sldId="297"/>
            <ac:spMk id="3" creationId="{3F716433-31E0-6705-ED12-631082CF608C}"/>
          </ac:spMkLst>
        </pc:spChg>
        <pc:spChg chg="mod">
          <ac:chgData name="Laura Espinoza Avila" userId="51c56ab3a37d830e" providerId="LiveId" clId="{CF5C80A7-4195-4BA9-B82C-25337C189486}" dt="2025-10-02T17:25:04.583" v="6425" actId="113"/>
          <ac:spMkLst>
            <pc:docMk/>
            <pc:sldMk cId="1787058650" sldId="297"/>
            <ac:spMk id="4" creationId="{E01CC069-6FAD-D35C-1405-17F6A3CCEA11}"/>
          </ac:spMkLst>
        </pc:spChg>
        <pc:picChg chg="add mod">
          <ac:chgData name="Laura Espinoza Avila" userId="51c56ab3a37d830e" providerId="LiveId" clId="{CF5C80A7-4195-4BA9-B82C-25337C189486}" dt="2025-10-02T17:23:42.184" v="6410" actId="1076"/>
          <ac:picMkLst>
            <pc:docMk/>
            <pc:sldMk cId="1787058650" sldId="297"/>
            <ac:picMk id="5" creationId="{E0820121-9667-7214-E524-88E5D593058B}"/>
          </ac:picMkLst>
        </pc:picChg>
      </pc:sldChg>
      <pc:sldChg chg="addSp delSp modSp add mod">
        <pc:chgData name="Laura Espinoza Avila" userId="51c56ab3a37d830e" providerId="LiveId" clId="{CF5C80A7-4195-4BA9-B82C-25337C189486}" dt="2025-10-02T17:34:52.573" v="6544" actId="22"/>
        <pc:sldMkLst>
          <pc:docMk/>
          <pc:sldMk cId="3956141690" sldId="298"/>
        </pc:sldMkLst>
        <pc:spChg chg="mod">
          <ac:chgData name="Laura Espinoza Avila" userId="51c56ab3a37d830e" providerId="LiveId" clId="{CF5C80A7-4195-4BA9-B82C-25337C189486}" dt="2025-10-02T17:26:18.292" v="6463" actId="207"/>
          <ac:spMkLst>
            <pc:docMk/>
            <pc:sldMk cId="3956141690" sldId="298"/>
            <ac:spMk id="3" creationId="{C3C62042-1B0E-C8E0-F8EA-E51DA8DD23B6}"/>
          </ac:spMkLst>
        </pc:spChg>
        <pc:graphicFrameChg chg="del">
          <ac:chgData name="Laura Espinoza Avila" userId="51c56ab3a37d830e" providerId="LiveId" clId="{CF5C80A7-4195-4BA9-B82C-25337C189486}" dt="2025-10-02T17:27:27.451" v="6464" actId="21"/>
          <ac:graphicFrameMkLst>
            <pc:docMk/>
            <pc:sldMk cId="3956141690" sldId="298"/>
            <ac:graphicFrameMk id="2" creationId="{7B43C9C6-F53E-72CE-A8BF-09608237F641}"/>
          </ac:graphicFrameMkLst>
        </pc:graphicFrameChg>
        <pc:graphicFrameChg chg="mod modGraphic">
          <ac:chgData name="Laura Espinoza Avila" userId="51c56ab3a37d830e" providerId="LiveId" clId="{CF5C80A7-4195-4BA9-B82C-25337C189486}" dt="2025-10-02T17:32:16.334" v="6537"/>
          <ac:graphicFrameMkLst>
            <pc:docMk/>
            <pc:sldMk cId="3956141690" sldId="298"/>
            <ac:graphicFrameMk id="9" creationId="{6A3EAEC4-9D0E-FA18-3FC5-786289AECB6E}"/>
          </ac:graphicFrameMkLst>
        </pc:graphicFrameChg>
        <pc:picChg chg="add mod">
          <ac:chgData name="Laura Espinoza Avila" userId="51c56ab3a37d830e" providerId="LiveId" clId="{CF5C80A7-4195-4BA9-B82C-25337C189486}" dt="2025-10-02T17:29:11.521" v="6522" actId="931"/>
          <ac:picMkLst>
            <pc:docMk/>
            <pc:sldMk cId="3956141690" sldId="298"/>
            <ac:picMk id="5" creationId="{B15F1AAB-E5B8-B606-5643-607A21517170}"/>
          </ac:picMkLst>
        </pc:picChg>
        <pc:picChg chg="add mod">
          <ac:chgData name="Laura Espinoza Avila" userId="51c56ab3a37d830e" providerId="LiveId" clId="{CF5C80A7-4195-4BA9-B82C-25337C189486}" dt="2025-10-02T17:31:58.707" v="6535" actId="931"/>
          <ac:picMkLst>
            <pc:docMk/>
            <pc:sldMk cId="3956141690" sldId="298"/>
            <ac:picMk id="10" creationId="{5BC8BBA1-5932-4FD7-EA82-0F6ECB2C802E}"/>
          </ac:picMkLst>
        </pc:picChg>
        <pc:picChg chg="add mod">
          <ac:chgData name="Laura Espinoza Avila" userId="51c56ab3a37d830e" providerId="LiveId" clId="{CF5C80A7-4195-4BA9-B82C-25337C189486}" dt="2025-10-02T17:33:42.888" v="6542" actId="1076"/>
          <ac:picMkLst>
            <pc:docMk/>
            <pc:sldMk cId="3956141690" sldId="298"/>
            <ac:picMk id="12" creationId="{4D382748-BCD7-3E3B-3D83-ED2280074C61}"/>
          </ac:picMkLst>
        </pc:picChg>
        <pc:picChg chg="add del">
          <ac:chgData name="Laura Espinoza Avila" userId="51c56ab3a37d830e" providerId="LiveId" clId="{CF5C80A7-4195-4BA9-B82C-25337C189486}" dt="2025-10-02T17:34:52.573" v="6544" actId="22"/>
          <ac:picMkLst>
            <pc:docMk/>
            <pc:sldMk cId="3956141690" sldId="298"/>
            <ac:picMk id="14" creationId="{98E1C738-9D3B-5904-85D2-2228B527AB33}"/>
          </ac:picMkLst>
        </pc:picChg>
      </pc:sldChg>
      <pc:sldChg chg="addSp delSp modSp add mod">
        <pc:chgData name="Laura Espinoza Avila" userId="51c56ab3a37d830e" providerId="LiveId" clId="{CF5C80A7-4195-4BA9-B82C-25337C189486}" dt="2025-10-02T17:36:56.474" v="6590" actId="22"/>
        <pc:sldMkLst>
          <pc:docMk/>
          <pc:sldMk cId="606713684" sldId="299"/>
        </pc:sldMkLst>
        <pc:spChg chg="mod">
          <ac:chgData name="Laura Espinoza Avila" userId="51c56ab3a37d830e" providerId="LiveId" clId="{CF5C80A7-4195-4BA9-B82C-25337C189486}" dt="2025-10-02T17:36:02.453" v="6588" actId="108"/>
          <ac:spMkLst>
            <pc:docMk/>
            <pc:sldMk cId="606713684" sldId="299"/>
            <ac:spMk id="4" creationId="{D7796155-535A-E084-5275-C549E247FBE7}"/>
          </ac:spMkLst>
        </pc:spChg>
        <pc:spChg chg="add del">
          <ac:chgData name="Laura Espinoza Avila" userId="51c56ab3a37d830e" providerId="LiveId" clId="{CF5C80A7-4195-4BA9-B82C-25337C189486}" dt="2025-10-02T17:36:56.474" v="6590" actId="22"/>
          <ac:spMkLst>
            <pc:docMk/>
            <pc:sldMk cId="606713684" sldId="299"/>
            <ac:spMk id="5" creationId="{68E8CF6A-5C12-9A9C-D6F5-8B175FC96056}"/>
          </ac:spMkLst>
        </pc:spChg>
      </pc:sldChg>
      <pc:sldChg chg="addSp modSp add mod">
        <pc:chgData name="Laura Espinoza Avila" userId="51c56ab3a37d830e" providerId="LiveId" clId="{CF5C80A7-4195-4BA9-B82C-25337C189486}" dt="2025-10-02T17:42:59.208" v="6873" actId="20577"/>
        <pc:sldMkLst>
          <pc:docMk/>
          <pc:sldMk cId="2094901826" sldId="300"/>
        </pc:sldMkLst>
        <pc:spChg chg="mod">
          <ac:chgData name="Laura Espinoza Avila" userId="51c56ab3a37d830e" providerId="LiveId" clId="{CF5C80A7-4195-4BA9-B82C-25337C189486}" dt="2025-10-02T17:40:07.641" v="6695" actId="255"/>
          <ac:spMkLst>
            <pc:docMk/>
            <pc:sldMk cId="2094901826" sldId="300"/>
            <ac:spMk id="3" creationId="{2C86C6C5-367A-6F95-AD6B-05C62790CF07}"/>
          </ac:spMkLst>
        </pc:spChg>
        <pc:spChg chg="mod">
          <ac:chgData name="Laura Espinoza Avila" userId="51c56ab3a37d830e" providerId="LiveId" clId="{CF5C80A7-4195-4BA9-B82C-25337C189486}" dt="2025-10-02T17:38:08.619" v="6653" actId="27636"/>
          <ac:spMkLst>
            <pc:docMk/>
            <pc:sldMk cId="2094901826" sldId="300"/>
            <ac:spMk id="4" creationId="{D3337744-0A9E-CA39-B083-CD70E5A18B90}"/>
          </ac:spMkLst>
        </pc:spChg>
        <pc:graphicFrameChg chg="add mod modGraphic">
          <ac:chgData name="Laura Espinoza Avila" userId="51c56ab3a37d830e" providerId="LiveId" clId="{CF5C80A7-4195-4BA9-B82C-25337C189486}" dt="2025-10-02T17:42:59.208" v="6873" actId="20577"/>
          <ac:graphicFrameMkLst>
            <pc:docMk/>
            <pc:sldMk cId="2094901826" sldId="300"/>
            <ac:graphicFrameMk id="2" creationId="{691DBD14-98AE-F874-F989-DC54188D1E95}"/>
          </ac:graphicFrameMkLst>
        </pc:graphicFrameChg>
      </pc:sldChg>
      <pc:sldChg chg="modSp add mod">
        <pc:chgData name="Laura Espinoza Avila" userId="51c56ab3a37d830e" providerId="LiveId" clId="{CF5C80A7-4195-4BA9-B82C-25337C189486}" dt="2025-10-02T17:51:13.416" v="7081" actId="20577"/>
        <pc:sldMkLst>
          <pc:docMk/>
          <pc:sldMk cId="2202565709" sldId="301"/>
        </pc:sldMkLst>
        <pc:graphicFrameChg chg="modGraphic">
          <ac:chgData name="Laura Espinoza Avila" userId="51c56ab3a37d830e" providerId="LiveId" clId="{CF5C80A7-4195-4BA9-B82C-25337C189486}" dt="2025-10-02T17:51:13.416" v="7081" actId="20577"/>
          <ac:graphicFrameMkLst>
            <pc:docMk/>
            <pc:sldMk cId="2202565709" sldId="301"/>
            <ac:graphicFrameMk id="2" creationId="{4A40C699-D31B-7EC5-4C0E-300C3B12D76E}"/>
          </ac:graphicFrameMkLst>
        </pc:graphicFrameChg>
      </pc:sldChg>
      <pc:sldChg chg="modSp add mod">
        <pc:chgData name="Laura Espinoza Avila" userId="51c56ab3a37d830e" providerId="LiveId" clId="{CF5C80A7-4195-4BA9-B82C-25337C189486}" dt="2025-10-02T17:53:05.559" v="7213"/>
        <pc:sldMkLst>
          <pc:docMk/>
          <pc:sldMk cId="448747288" sldId="302"/>
        </pc:sldMkLst>
        <pc:graphicFrameChg chg="mod modGraphic">
          <ac:chgData name="Laura Espinoza Avila" userId="51c56ab3a37d830e" providerId="LiveId" clId="{CF5C80A7-4195-4BA9-B82C-25337C189486}" dt="2025-10-02T17:53:05.559" v="7213"/>
          <ac:graphicFrameMkLst>
            <pc:docMk/>
            <pc:sldMk cId="448747288" sldId="302"/>
            <ac:graphicFrameMk id="2" creationId="{9026E984-68FC-69CD-E825-3E6C32CD75C0}"/>
          </ac:graphicFrameMkLst>
        </pc:graphicFrameChg>
      </pc:sldChg>
      <pc:sldChg chg="addSp delSp modSp add mod setBg">
        <pc:chgData name="Laura Espinoza Avila" userId="51c56ab3a37d830e" providerId="LiveId" clId="{CF5C80A7-4195-4BA9-B82C-25337C189486}" dt="2025-10-02T18:00:34.148" v="7854" actId="26606"/>
        <pc:sldMkLst>
          <pc:docMk/>
          <pc:sldMk cId="2778799880" sldId="303"/>
        </pc:sldMkLst>
        <pc:spChg chg="mod">
          <ac:chgData name="Laura Espinoza Avila" userId="51c56ab3a37d830e" providerId="LiveId" clId="{CF5C80A7-4195-4BA9-B82C-25337C189486}" dt="2025-10-02T18:00:34.148" v="7854" actId="26606"/>
          <ac:spMkLst>
            <pc:docMk/>
            <pc:sldMk cId="2778799880" sldId="303"/>
            <ac:spMk id="3" creationId="{45C758B9-0252-4FF3-D89A-DAE31758BE37}"/>
          </ac:spMkLst>
        </pc:spChg>
        <pc:spChg chg="mod ord">
          <ac:chgData name="Laura Espinoza Avila" userId="51c56ab3a37d830e" providerId="LiveId" clId="{CF5C80A7-4195-4BA9-B82C-25337C189486}" dt="2025-10-02T18:00:34.148" v="7854" actId="26606"/>
          <ac:spMkLst>
            <pc:docMk/>
            <pc:sldMk cId="2778799880" sldId="303"/>
            <ac:spMk id="4" creationId="{1B6A0344-5B76-E1C2-33CF-2755D8B1506A}"/>
          </ac:spMkLst>
        </pc:spChg>
        <pc:spChg chg="add">
          <ac:chgData name="Laura Espinoza Avila" userId="51c56ab3a37d830e" providerId="LiveId" clId="{CF5C80A7-4195-4BA9-B82C-25337C189486}" dt="2025-10-02T18:00:34.148" v="7854" actId="26606"/>
          <ac:spMkLst>
            <pc:docMk/>
            <pc:sldMk cId="2778799880" sldId="303"/>
            <ac:spMk id="12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00:34.148" v="7854" actId="26606"/>
          <ac:grpSpMkLst>
            <pc:docMk/>
            <pc:sldMk cId="2778799880" sldId="303"/>
            <ac:grpSpMk id="14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00:34.148" v="7854" actId="26606"/>
          <ac:grpSpMkLst>
            <pc:docMk/>
            <pc:sldMk cId="2778799880" sldId="303"/>
            <ac:grpSpMk id="20" creationId="{2786ABD8-AB9F-46F2-A7D9-36F1F7338CF9}"/>
          </ac:grpSpMkLst>
        </pc:grpChg>
        <pc:graphicFrameChg chg="del mod">
          <ac:chgData name="Laura Espinoza Avila" userId="51c56ab3a37d830e" providerId="LiveId" clId="{CF5C80A7-4195-4BA9-B82C-25337C189486}" dt="2025-10-02T17:54:16.740" v="7279" actId="21"/>
          <ac:graphicFrameMkLst>
            <pc:docMk/>
            <pc:sldMk cId="2778799880" sldId="303"/>
            <ac:graphicFrameMk id="2" creationId="{A1C22AEA-B3D4-D46F-2D34-0D4FDDEF4C8A}"/>
          </ac:graphicFrameMkLst>
        </pc:graphicFrameChg>
        <pc:picChg chg="mod">
          <ac:chgData name="Laura Espinoza Avila" userId="51c56ab3a37d830e" providerId="LiveId" clId="{CF5C80A7-4195-4BA9-B82C-25337C189486}" dt="2025-10-02T18:00:34.148" v="7854" actId="26606"/>
          <ac:picMkLst>
            <pc:docMk/>
            <pc:sldMk cId="2778799880" sldId="303"/>
            <ac:picMk id="6" creationId="{C23A569A-BA41-7A85-9978-F66BCA74BFBC}"/>
          </ac:picMkLst>
        </pc:picChg>
        <pc:picChg chg="add mod">
          <ac:chgData name="Laura Espinoza Avila" userId="51c56ab3a37d830e" providerId="LiveId" clId="{CF5C80A7-4195-4BA9-B82C-25337C189486}" dt="2025-10-02T18:00:34.148" v="7854" actId="26606"/>
          <ac:picMkLst>
            <pc:docMk/>
            <pc:sldMk cId="2778799880" sldId="303"/>
            <ac:picMk id="7" creationId="{1D70D08F-604A-CA9A-9F41-714DF6241C6C}"/>
          </ac:picMkLst>
        </pc:picChg>
      </pc:sldChg>
      <pc:sldChg chg="addSp modSp add mod setBg">
        <pc:chgData name="Laura Espinoza Avila" userId="51c56ab3a37d830e" providerId="LiveId" clId="{CF5C80A7-4195-4BA9-B82C-25337C189486}" dt="2025-10-02T18:03:51.340" v="7865" actId="26606"/>
        <pc:sldMkLst>
          <pc:docMk/>
          <pc:sldMk cId="1373847941" sldId="304"/>
        </pc:sldMkLst>
        <pc:spChg chg="mod">
          <ac:chgData name="Laura Espinoza Avila" userId="51c56ab3a37d830e" providerId="LiveId" clId="{CF5C80A7-4195-4BA9-B82C-25337C189486}" dt="2025-10-02T18:03:51.340" v="7865" actId="26606"/>
          <ac:spMkLst>
            <pc:docMk/>
            <pc:sldMk cId="1373847941" sldId="304"/>
            <ac:spMk id="3" creationId="{47005490-376A-2DDF-1C19-1682114F93C3}"/>
          </ac:spMkLst>
        </pc:spChg>
        <pc:spChg chg="mod ord">
          <ac:chgData name="Laura Espinoza Avila" userId="51c56ab3a37d830e" providerId="LiveId" clId="{CF5C80A7-4195-4BA9-B82C-25337C189486}" dt="2025-10-02T18:03:51.340" v="7865" actId="26606"/>
          <ac:spMkLst>
            <pc:docMk/>
            <pc:sldMk cId="1373847941" sldId="304"/>
            <ac:spMk id="4" creationId="{BC565FA3-F485-5ECC-5294-1D60BC80D48C}"/>
          </ac:spMkLst>
        </pc:spChg>
        <pc:spChg chg="add">
          <ac:chgData name="Laura Espinoza Avila" userId="51c56ab3a37d830e" providerId="LiveId" clId="{CF5C80A7-4195-4BA9-B82C-25337C189486}" dt="2025-10-02T18:03:51.340" v="7865" actId="26606"/>
          <ac:spMkLst>
            <pc:docMk/>
            <pc:sldMk cId="1373847941" sldId="304"/>
            <ac:spMk id="11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03:51.340" v="7865" actId="26606"/>
          <ac:grpSpMkLst>
            <pc:docMk/>
            <pc:sldMk cId="1373847941" sldId="304"/>
            <ac:grpSpMk id="13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03:51.340" v="7865" actId="26606"/>
          <ac:grpSpMkLst>
            <pc:docMk/>
            <pc:sldMk cId="1373847941" sldId="304"/>
            <ac:grpSpMk id="19" creationId="{2786ABD8-AB9F-46F2-A7D9-36F1F7338CF9}"/>
          </ac:grpSpMkLst>
        </pc:grpChg>
        <pc:picChg chg="add mod">
          <ac:chgData name="Laura Espinoza Avila" userId="51c56ab3a37d830e" providerId="LiveId" clId="{CF5C80A7-4195-4BA9-B82C-25337C189486}" dt="2025-10-02T18:03:51.340" v="7865" actId="26606"/>
          <ac:picMkLst>
            <pc:docMk/>
            <pc:sldMk cId="1373847941" sldId="304"/>
            <ac:picMk id="5" creationId="{DC70400E-6853-7726-3EFA-86D2CDB223E9}"/>
          </ac:picMkLst>
        </pc:picChg>
        <pc:picChg chg="mod">
          <ac:chgData name="Laura Espinoza Avila" userId="51c56ab3a37d830e" providerId="LiveId" clId="{CF5C80A7-4195-4BA9-B82C-25337C189486}" dt="2025-10-02T18:03:51.340" v="7865" actId="26606"/>
          <ac:picMkLst>
            <pc:docMk/>
            <pc:sldMk cId="1373847941" sldId="304"/>
            <ac:picMk id="6" creationId="{14113D0E-B63C-EF41-8C52-6B9B2F870892}"/>
          </ac:picMkLst>
        </pc:picChg>
      </pc:sldChg>
      <pc:sldChg chg="addSp modSp add mod setBg">
        <pc:chgData name="Laura Espinoza Avila" userId="51c56ab3a37d830e" providerId="LiveId" clId="{CF5C80A7-4195-4BA9-B82C-25337C189486}" dt="2025-10-02T18:08:29.498" v="7871" actId="26606"/>
        <pc:sldMkLst>
          <pc:docMk/>
          <pc:sldMk cId="2211750893" sldId="305"/>
        </pc:sldMkLst>
        <pc:spChg chg="mod">
          <ac:chgData name="Laura Espinoza Avila" userId="51c56ab3a37d830e" providerId="LiveId" clId="{CF5C80A7-4195-4BA9-B82C-25337C189486}" dt="2025-10-02T18:08:29.498" v="7871" actId="26606"/>
          <ac:spMkLst>
            <pc:docMk/>
            <pc:sldMk cId="2211750893" sldId="305"/>
            <ac:spMk id="3" creationId="{A05F5864-4996-AB17-6CE9-CFCB6F3825FD}"/>
          </ac:spMkLst>
        </pc:spChg>
        <pc:spChg chg="mod ord">
          <ac:chgData name="Laura Espinoza Avila" userId="51c56ab3a37d830e" providerId="LiveId" clId="{CF5C80A7-4195-4BA9-B82C-25337C189486}" dt="2025-10-02T18:08:29.498" v="7871" actId="26606"/>
          <ac:spMkLst>
            <pc:docMk/>
            <pc:sldMk cId="2211750893" sldId="305"/>
            <ac:spMk id="4" creationId="{A4517FC9-26CF-3426-51CC-DF616C0BCBD3}"/>
          </ac:spMkLst>
        </pc:spChg>
        <pc:spChg chg="add">
          <ac:chgData name="Laura Espinoza Avila" userId="51c56ab3a37d830e" providerId="LiveId" clId="{CF5C80A7-4195-4BA9-B82C-25337C189486}" dt="2025-10-02T18:08:29.498" v="7871" actId="26606"/>
          <ac:spMkLst>
            <pc:docMk/>
            <pc:sldMk cId="2211750893" sldId="305"/>
            <ac:spMk id="11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08:29.498" v="7871" actId="26606"/>
          <ac:grpSpMkLst>
            <pc:docMk/>
            <pc:sldMk cId="2211750893" sldId="305"/>
            <ac:grpSpMk id="13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08:29.498" v="7871" actId="26606"/>
          <ac:grpSpMkLst>
            <pc:docMk/>
            <pc:sldMk cId="2211750893" sldId="305"/>
            <ac:grpSpMk id="19" creationId="{2786ABD8-AB9F-46F2-A7D9-36F1F7338CF9}"/>
          </ac:grpSpMkLst>
        </pc:grpChg>
        <pc:picChg chg="add mod">
          <ac:chgData name="Laura Espinoza Avila" userId="51c56ab3a37d830e" providerId="LiveId" clId="{CF5C80A7-4195-4BA9-B82C-25337C189486}" dt="2025-10-02T18:08:29.498" v="7871" actId="26606"/>
          <ac:picMkLst>
            <pc:docMk/>
            <pc:sldMk cId="2211750893" sldId="305"/>
            <ac:picMk id="5" creationId="{B1BA3D7D-A8F0-745C-E803-CAEA3A21C167}"/>
          </ac:picMkLst>
        </pc:picChg>
        <pc:picChg chg="mod">
          <ac:chgData name="Laura Espinoza Avila" userId="51c56ab3a37d830e" providerId="LiveId" clId="{CF5C80A7-4195-4BA9-B82C-25337C189486}" dt="2025-10-02T18:08:29.498" v="7871" actId="26606"/>
          <ac:picMkLst>
            <pc:docMk/>
            <pc:sldMk cId="2211750893" sldId="305"/>
            <ac:picMk id="6" creationId="{DC982E65-AF42-B786-3261-7DD54BF4C629}"/>
          </ac:picMkLst>
        </pc:picChg>
      </pc:sldChg>
      <pc:sldChg chg="addSp modSp add mod setBg">
        <pc:chgData name="Laura Espinoza Avila" userId="51c56ab3a37d830e" providerId="LiveId" clId="{CF5C80A7-4195-4BA9-B82C-25337C189486}" dt="2025-10-02T18:10:54.736" v="7887" actId="26606"/>
        <pc:sldMkLst>
          <pc:docMk/>
          <pc:sldMk cId="2760480693" sldId="306"/>
        </pc:sldMkLst>
        <pc:spChg chg="mod">
          <ac:chgData name="Laura Espinoza Avila" userId="51c56ab3a37d830e" providerId="LiveId" clId="{CF5C80A7-4195-4BA9-B82C-25337C189486}" dt="2025-10-02T18:10:54.736" v="7887" actId="26606"/>
          <ac:spMkLst>
            <pc:docMk/>
            <pc:sldMk cId="2760480693" sldId="306"/>
            <ac:spMk id="3" creationId="{AC39CAD9-9F44-FDE5-5B79-9164577E45FD}"/>
          </ac:spMkLst>
        </pc:spChg>
        <pc:spChg chg="mod ord">
          <ac:chgData name="Laura Espinoza Avila" userId="51c56ab3a37d830e" providerId="LiveId" clId="{CF5C80A7-4195-4BA9-B82C-25337C189486}" dt="2025-10-02T18:10:54.736" v="7887" actId="26606"/>
          <ac:spMkLst>
            <pc:docMk/>
            <pc:sldMk cId="2760480693" sldId="306"/>
            <ac:spMk id="4" creationId="{D7E84DF8-0F2C-A46C-06A6-8A3D759E0995}"/>
          </ac:spMkLst>
        </pc:spChg>
        <pc:spChg chg="add">
          <ac:chgData name="Laura Espinoza Avila" userId="51c56ab3a37d830e" providerId="LiveId" clId="{CF5C80A7-4195-4BA9-B82C-25337C189486}" dt="2025-10-02T18:10:54.736" v="7887" actId="26606"/>
          <ac:spMkLst>
            <pc:docMk/>
            <pc:sldMk cId="2760480693" sldId="306"/>
            <ac:spMk id="11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10:54.736" v="7887" actId="26606"/>
          <ac:grpSpMkLst>
            <pc:docMk/>
            <pc:sldMk cId="2760480693" sldId="306"/>
            <ac:grpSpMk id="13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10:54.736" v="7887" actId="26606"/>
          <ac:grpSpMkLst>
            <pc:docMk/>
            <pc:sldMk cId="2760480693" sldId="306"/>
            <ac:grpSpMk id="19" creationId="{2786ABD8-AB9F-46F2-A7D9-36F1F7338CF9}"/>
          </ac:grpSpMkLst>
        </pc:grpChg>
        <pc:picChg chg="add mod">
          <ac:chgData name="Laura Espinoza Avila" userId="51c56ab3a37d830e" providerId="LiveId" clId="{CF5C80A7-4195-4BA9-B82C-25337C189486}" dt="2025-10-02T18:10:54.736" v="7887" actId="26606"/>
          <ac:picMkLst>
            <pc:docMk/>
            <pc:sldMk cId="2760480693" sldId="306"/>
            <ac:picMk id="5" creationId="{91D1938C-FC5A-6BF1-6FAB-5AECCE0FF488}"/>
          </ac:picMkLst>
        </pc:picChg>
        <pc:picChg chg="mod">
          <ac:chgData name="Laura Espinoza Avila" userId="51c56ab3a37d830e" providerId="LiveId" clId="{CF5C80A7-4195-4BA9-B82C-25337C189486}" dt="2025-10-02T18:10:54.736" v="7887" actId="26606"/>
          <ac:picMkLst>
            <pc:docMk/>
            <pc:sldMk cId="2760480693" sldId="306"/>
            <ac:picMk id="6" creationId="{2922BAF0-1D03-6CE9-C65F-002B29CB5CE4}"/>
          </ac:picMkLst>
        </pc:picChg>
      </pc:sldChg>
      <pc:sldChg chg="addSp modSp add mod setBg">
        <pc:chgData name="Laura Espinoza Avila" userId="51c56ab3a37d830e" providerId="LiveId" clId="{CF5C80A7-4195-4BA9-B82C-25337C189486}" dt="2025-10-02T18:12:14.893" v="7892" actId="26606"/>
        <pc:sldMkLst>
          <pc:docMk/>
          <pc:sldMk cId="415383089" sldId="307"/>
        </pc:sldMkLst>
        <pc:spChg chg="mod">
          <ac:chgData name="Laura Espinoza Avila" userId="51c56ab3a37d830e" providerId="LiveId" clId="{CF5C80A7-4195-4BA9-B82C-25337C189486}" dt="2025-10-02T18:12:14.893" v="7892" actId="26606"/>
          <ac:spMkLst>
            <pc:docMk/>
            <pc:sldMk cId="415383089" sldId="307"/>
            <ac:spMk id="3" creationId="{EEC9104A-B6CE-A86B-1D64-C26559C57FC4}"/>
          </ac:spMkLst>
        </pc:spChg>
        <pc:spChg chg="mod">
          <ac:chgData name="Laura Espinoza Avila" userId="51c56ab3a37d830e" providerId="LiveId" clId="{CF5C80A7-4195-4BA9-B82C-25337C189486}" dt="2025-10-02T18:12:14.893" v="7892" actId="26606"/>
          <ac:spMkLst>
            <pc:docMk/>
            <pc:sldMk cId="415383089" sldId="307"/>
            <ac:spMk id="4" creationId="{087C8020-CF00-5301-CCBD-FCC83FFBAD42}"/>
          </ac:spMkLst>
        </pc:spChg>
        <pc:spChg chg="add">
          <ac:chgData name="Laura Espinoza Avila" userId="51c56ab3a37d830e" providerId="LiveId" clId="{CF5C80A7-4195-4BA9-B82C-25337C189486}" dt="2025-10-02T18:12:14.893" v="7892" actId="26606"/>
          <ac:spMkLst>
            <pc:docMk/>
            <pc:sldMk cId="415383089" sldId="307"/>
            <ac:spMk id="11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12:14.893" v="7892" actId="26606"/>
          <ac:grpSpMkLst>
            <pc:docMk/>
            <pc:sldMk cId="415383089" sldId="307"/>
            <ac:grpSpMk id="13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12:14.893" v="7892" actId="26606"/>
          <ac:grpSpMkLst>
            <pc:docMk/>
            <pc:sldMk cId="415383089" sldId="307"/>
            <ac:grpSpMk id="19" creationId="{2786ABD8-AB9F-46F2-A7D9-36F1F7338CF9}"/>
          </ac:grpSpMkLst>
        </pc:grpChg>
        <pc:picChg chg="add mod ord">
          <ac:chgData name="Laura Espinoza Avila" userId="51c56ab3a37d830e" providerId="LiveId" clId="{CF5C80A7-4195-4BA9-B82C-25337C189486}" dt="2025-10-02T18:12:14.893" v="7892" actId="26606"/>
          <ac:picMkLst>
            <pc:docMk/>
            <pc:sldMk cId="415383089" sldId="307"/>
            <ac:picMk id="5" creationId="{E0BAAF0B-D8E8-A918-63BC-D7C9FA4F30B6}"/>
          </ac:picMkLst>
        </pc:picChg>
        <pc:picChg chg="mod">
          <ac:chgData name="Laura Espinoza Avila" userId="51c56ab3a37d830e" providerId="LiveId" clId="{CF5C80A7-4195-4BA9-B82C-25337C189486}" dt="2025-10-02T18:12:14.893" v="7892" actId="26606"/>
          <ac:picMkLst>
            <pc:docMk/>
            <pc:sldMk cId="415383089" sldId="307"/>
            <ac:picMk id="6" creationId="{DDC546B7-E85B-A9F9-BA9B-42B78F0C259D}"/>
          </ac:picMkLst>
        </pc:picChg>
      </pc:sldChg>
      <pc:sldChg chg="addSp modSp add mod setBg">
        <pc:chgData name="Laura Espinoza Avila" userId="51c56ab3a37d830e" providerId="LiveId" clId="{CF5C80A7-4195-4BA9-B82C-25337C189486}" dt="2025-10-02T18:14:15.429" v="7898" actId="26606"/>
        <pc:sldMkLst>
          <pc:docMk/>
          <pc:sldMk cId="253446124" sldId="308"/>
        </pc:sldMkLst>
        <pc:spChg chg="mod">
          <ac:chgData name="Laura Espinoza Avila" userId="51c56ab3a37d830e" providerId="LiveId" clId="{CF5C80A7-4195-4BA9-B82C-25337C189486}" dt="2025-10-02T18:14:15.429" v="7898" actId="26606"/>
          <ac:spMkLst>
            <pc:docMk/>
            <pc:sldMk cId="253446124" sldId="308"/>
            <ac:spMk id="3" creationId="{52BEC099-939F-A462-F69D-A448603821CD}"/>
          </ac:spMkLst>
        </pc:spChg>
        <pc:spChg chg="mod ord">
          <ac:chgData name="Laura Espinoza Avila" userId="51c56ab3a37d830e" providerId="LiveId" clId="{CF5C80A7-4195-4BA9-B82C-25337C189486}" dt="2025-10-02T18:14:15.429" v="7898" actId="26606"/>
          <ac:spMkLst>
            <pc:docMk/>
            <pc:sldMk cId="253446124" sldId="308"/>
            <ac:spMk id="4" creationId="{91B527A1-B968-F52F-C823-48F6EADD81B8}"/>
          </ac:spMkLst>
        </pc:spChg>
        <pc:spChg chg="add">
          <ac:chgData name="Laura Espinoza Avila" userId="51c56ab3a37d830e" providerId="LiveId" clId="{CF5C80A7-4195-4BA9-B82C-25337C189486}" dt="2025-10-02T18:14:15.429" v="7898" actId="26606"/>
          <ac:spMkLst>
            <pc:docMk/>
            <pc:sldMk cId="253446124" sldId="308"/>
            <ac:spMk id="11" creationId="{6B92FAF7-0AD3-4B47-9111-D0E9CD79E247}"/>
          </ac:spMkLst>
        </pc:spChg>
        <pc:grpChg chg="add">
          <ac:chgData name="Laura Espinoza Avila" userId="51c56ab3a37d830e" providerId="LiveId" clId="{CF5C80A7-4195-4BA9-B82C-25337C189486}" dt="2025-10-02T18:14:15.429" v="7898" actId="26606"/>
          <ac:grpSpMkLst>
            <pc:docMk/>
            <pc:sldMk cId="253446124" sldId="308"/>
            <ac:grpSpMk id="13" creationId="{D6A77139-BADB-4B2C-BD41-B67A4D37D758}"/>
          </ac:grpSpMkLst>
        </pc:grpChg>
        <pc:grpChg chg="add">
          <ac:chgData name="Laura Espinoza Avila" userId="51c56ab3a37d830e" providerId="LiveId" clId="{CF5C80A7-4195-4BA9-B82C-25337C189486}" dt="2025-10-02T18:14:15.429" v="7898" actId="26606"/>
          <ac:grpSpMkLst>
            <pc:docMk/>
            <pc:sldMk cId="253446124" sldId="308"/>
            <ac:grpSpMk id="19" creationId="{2786ABD8-AB9F-46F2-A7D9-36F1F7338CF9}"/>
          </ac:grpSpMkLst>
        </pc:grpChg>
        <pc:picChg chg="add mod">
          <ac:chgData name="Laura Espinoza Avila" userId="51c56ab3a37d830e" providerId="LiveId" clId="{CF5C80A7-4195-4BA9-B82C-25337C189486}" dt="2025-10-02T18:14:15.429" v="7898" actId="26606"/>
          <ac:picMkLst>
            <pc:docMk/>
            <pc:sldMk cId="253446124" sldId="308"/>
            <ac:picMk id="5" creationId="{386201F2-CC21-1938-E2FF-DFE042AF6049}"/>
          </ac:picMkLst>
        </pc:picChg>
        <pc:picChg chg="mod">
          <ac:chgData name="Laura Espinoza Avila" userId="51c56ab3a37d830e" providerId="LiveId" clId="{CF5C80A7-4195-4BA9-B82C-25337C189486}" dt="2025-10-02T18:14:15.429" v="7898" actId="26606"/>
          <ac:picMkLst>
            <pc:docMk/>
            <pc:sldMk cId="253446124" sldId="308"/>
            <ac:picMk id="6" creationId="{55CF9B4B-0C21-8181-742E-3F908E27E536}"/>
          </ac:picMkLst>
        </pc:picChg>
      </pc:sldChg>
      <pc:sldChg chg="addSp delSp modSp add del mod setBg delDesignElem">
        <pc:chgData name="Laura Espinoza Avila" userId="51c56ab3a37d830e" providerId="LiveId" clId="{CF5C80A7-4195-4BA9-B82C-25337C189486}" dt="2025-10-02T18:20:22.993" v="8175" actId="47"/>
        <pc:sldMkLst>
          <pc:docMk/>
          <pc:sldMk cId="4021998398" sldId="309"/>
        </pc:sldMkLst>
        <pc:spChg chg="mod">
          <ac:chgData name="Laura Espinoza Avila" userId="51c56ab3a37d830e" providerId="LiveId" clId="{CF5C80A7-4195-4BA9-B82C-25337C189486}" dt="2025-10-02T18:14:54.524" v="7909" actId="20577"/>
          <ac:spMkLst>
            <pc:docMk/>
            <pc:sldMk cId="4021998398" sldId="309"/>
            <ac:spMk id="3" creationId="{6708160B-71DA-316D-8619-90EEFD87A5CA}"/>
          </ac:spMkLst>
        </pc:spChg>
        <pc:spChg chg="mod">
          <ac:chgData name="Laura Espinoza Avila" userId="51c56ab3a37d830e" providerId="LiveId" clId="{CF5C80A7-4195-4BA9-B82C-25337C189486}" dt="2025-10-02T18:15:54.109" v="8127" actId="20577"/>
          <ac:spMkLst>
            <pc:docMk/>
            <pc:sldMk cId="4021998398" sldId="309"/>
            <ac:spMk id="4" creationId="{18087790-4BF0-9934-D4F5-DDB9171E2B1B}"/>
          </ac:spMkLst>
        </pc:spChg>
        <pc:spChg chg="add del">
          <ac:chgData name="Laura Espinoza Avila" userId="51c56ab3a37d830e" providerId="LiveId" clId="{CF5C80A7-4195-4BA9-B82C-25337C189486}" dt="2025-10-02T18:14:48.081" v="7902"/>
          <ac:spMkLst>
            <pc:docMk/>
            <pc:sldMk cId="4021998398" sldId="309"/>
            <ac:spMk id="11" creationId="{44B00C65-F98A-2282-D12B-7E2607E957F0}"/>
          </ac:spMkLst>
        </pc:spChg>
        <pc:grpChg chg="add del">
          <ac:chgData name="Laura Espinoza Avila" userId="51c56ab3a37d830e" providerId="LiveId" clId="{CF5C80A7-4195-4BA9-B82C-25337C189486}" dt="2025-10-02T18:14:48.081" v="7902"/>
          <ac:grpSpMkLst>
            <pc:docMk/>
            <pc:sldMk cId="4021998398" sldId="309"/>
            <ac:grpSpMk id="13" creationId="{1CF5A518-898E-31FF-1301-668D2608846F}"/>
          </ac:grpSpMkLst>
        </pc:grpChg>
        <pc:grpChg chg="add del">
          <ac:chgData name="Laura Espinoza Avila" userId="51c56ab3a37d830e" providerId="LiveId" clId="{CF5C80A7-4195-4BA9-B82C-25337C189486}" dt="2025-10-02T18:14:48.081" v="7902"/>
          <ac:grpSpMkLst>
            <pc:docMk/>
            <pc:sldMk cId="4021998398" sldId="309"/>
            <ac:grpSpMk id="19" creationId="{C1A999F5-D58A-62A8-DCFF-834AFCBB52AF}"/>
          </ac:grpSpMkLst>
        </pc:grpChg>
        <pc:picChg chg="del">
          <ac:chgData name="Laura Espinoza Avila" userId="51c56ab3a37d830e" providerId="LiveId" clId="{CF5C80A7-4195-4BA9-B82C-25337C189486}" dt="2025-10-02T18:15:57.040" v="8128" actId="478"/>
          <ac:picMkLst>
            <pc:docMk/>
            <pc:sldMk cId="4021998398" sldId="309"/>
            <ac:picMk id="5" creationId="{A7776C1C-7BEA-2503-543A-008E97028288}"/>
          </ac:picMkLst>
        </pc:picChg>
        <pc:picChg chg="del">
          <ac:chgData name="Laura Espinoza Avila" userId="51c56ab3a37d830e" providerId="LiveId" clId="{CF5C80A7-4195-4BA9-B82C-25337C189486}" dt="2025-10-02T18:16:19.171" v="8129" actId="478"/>
          <ac:picMkLst>
            <pc:docMk/>
            <pc:sldMk cId="4021998398" sldId="309"/>
            <ac:picMk id="6" creationId="{D9A8FE01-0DC5-1BE8-DEE4-7D8F83B152F6}"/>
          </ac:picMkLst>
        </pc:picChg>
      </pc:sldChg>
      <pc:sldChg chg="addSp modSp add mod">
        <pc:chgData name="Laura Espinoza Avila" userId="51c56ab3a37d830e" providerId="LiveId" clId="{CF5C80A7-4195-4BA9-B82C-25337C189486}" dt="2025-10-02T18:19:52.039" v="8174" actId="14100"/>
        <pc:sldMkLst>
          <pc:docMk/>
          <pc:sldMk cId="1522923680" sldId="310"/>
        </pc:sldMkLst>
        <pc:spChg chg="mod">
          <ac:chgData name="Laura Espinoza Avila" userId="51c56ab3a37d830e" providerId="LiveId" clId="{CF5C80A7-4195-4BA9-B82C-25337C189486}" dt="2025-10-02T18:17:00.856" v="8139" actId="20577"/>
          <ac:spMkLst>
            <pc:docMk/>
            <pc:sldMk cId="1522923680" sldId="310"/>
            <ac:spMk id="3" creationId="{B28135E3-A23E-3B96-6DCE-2F1A9EBCACBB}"/>
          </ac:spMkLst>
        </pc:spChg>
        <pc:spChg chg="mod">
          <ac:chgData name="Laura Espinoza Avila" userId="51c56ab3a37d830e" providerId="LiveId" clId="{CF5C80A7-4195-4BA9-B82C-25337C189486}" dt="2025-10-02T18:18:25.021" v="8157" actId="1076"/>
          <ac:spMkLst>
            <pc:docMk/>
            <pc:sldMk cId="1522923680" sldId="310"/>
            <ac:spMk id="4" creationId="{925C0663-FE12-8761-8BAB-100D24CF2876}"/>
          </ac:spMkLst>
        </pc:spChg>
        <pc:picChg chg="add mod">
          <ac:chgData name="Laura Espinoza Avila" userId="51c56ab3a37d830e" providerId="LiveId" clId="{CF5C80A7-4195-4BA9-B82C-25337C189486}" dt="2025-10-02T18:19:01.097" v="8165" actId="1076"/>
          <ac:picMkLst>
            <pc:docMk/>
            <pc:sldMk cId="1522923680" sldId="310"/>
            <ac:picMk id="5" creationId="{EC2DBE4F-C60F-0808-CA2F-781024989E24}"/>
          </ac:picMkLst>
        </pc:picChg>
        <pc:picChg chg="add mod">
          <ac:chgData name="Laura Espinoza Avila" userId="51c56ab3a37d830e" providerId="LiveId" clId="{CF5C80A7-4195-4BA9-B82C-25337C189486}" dt="2025-10-02T18:19:52.039" v="8174" actId="14100"/>
          <ac:picMkLst>
            <pc:docMk/>
            <pc:sldMk cId="1522923680" sldId="310"/>
            <ac:picMk id="8" creationId="{471FC81E-6163-2CB0-6151-891C3EFA9889}"/>
          </ac:picMkLst>
        </pc:picChg>
      </pc:sldChg>
      <pc:sldChg chg="delSp modSp add mod">
        <pc:chgData name="Laura Espinoza Avila" userId="51c56ab3a37d830e" providerId="LiveId" clId="{CF5C80A7-4195-4BA9-B82C-25337C189486}" dt="2025-10-02T18:22:04.266" v="8260" actId="478"/>
        <pc:sldMkLst>
          <pc:docMk/>
          <pc:sldMk cId="1546426509" sldId="311"/>
        </pc:sldMkLst>
        <pc:spChg chg="mod">
          <ac:chgData name="Laura Espinoza Avila" userId="51c56ab3a37d830e" providerId="LiveId" clId="{CF5C80A7-4195-4BA9-B82C-25337C189486}" dt="2025-10-02T18:21:05.686" v="8204" actId="207"/>
          <ac:spMkLst>
            <pc:docMk/>
            <pc:sldMk cId="1546426509" sldId="311"/>
            <ac:spMk id="3" creationId="{90105584-9771-EED2-0948-13AED75860E7}"/>
          </ac:spMkLst>
        </pc:spChg>
        <pc:graphicFrameChg chg="modGraphic">
          <ac:chgData name="Laura Espinoza Avila" userId="51c56ab3a37d830e" providerId="LiveId" clId="{CF5C80A7-4195-4BA9-B82C-25337C189486}" dt="2025-10-02T18:22:00.684" v="8259" actId="20577"/>
          <ac:graphicFrameMkLst>
            <pc:docMk/>
            <pc:sldMk cId="1546426509" sldId="311"/>
            <ac:graphicFrameMk id="9" creationId="{0827FE72-8461-9280-908F-8FC9F72AC54A}"/>
          </ac:graphicFrameMkLst>
        </pc:graphicFrameChg>
        <pc:picChg chg="del">
          <ac:chgData name="Laura Espinoza Avila" userId="51c56ab3a37d830e" providerId="LiveId" clId="{CF5C80A7-4195-4BA9-B82C-25337C189486}" dt="2025-10-02T18:22:04.266" v="8260" actId="478"/>
          <ac:picMkLst>
            <pc:docMk/>
            <pc:sldMk cId="1546426509" sldId="311"/>
            <ac:picMk id="12" creationId="{8654FF19-7299-1A19-8B03-A636CA7224F4}"/>
          </ac:picMkLst>
        </pc:picChg>
      </pc:sldChg>
      <pc:sldChg chg="delSp modSp add mod">
        <pc:chgData name="Laura Espinoza Avila" userId="51c56ab3a37d830e" providerId="LiveId" clId="{CF5C80A7-4195-4BA9-B82C-25337C189486}" dt="2025-10-02T18:36:22.662" v="9443" actId="478"/>
        <pc:sldMkLst>
          <pc:docMk/>
          <pc:sldMk cId="2798287024" sldId="312"/>
        </pc:sldMkLst>
        <pc:spChg chg="mod">
          <ac:chgData name="Laura Espinoza Avila" userId="51c56ab3a37d830e" providerId="LiveId" clId="{CF5C80A7-4195-4BA9-B82C-25337C189486}" dt="2025-10-02T18:25:16.171" v="8408" actId="790"/>
          <ac:spMkLst>
            <pc:docMk/>
            <pc:sldMk cId="2798287024" sldId="312"/>
            <ac:spMk id="3" creationId="{CFDF92E5-C86B-FA9E-88D2-63FE3764EA77}"/>
          </ac:spMkLst>
        </pc:spChg>
        <pc:spChg chg="mod">
          <ac:chgData name="Laura Espinoza Avila" userId="51c56ab3a37d830e" providerId="LiveId" clId="{CF5C80A7-4195-4BA9-B82C-25337C189486}" dt="2025-10-02T18:27:14.198" v="8630" actId="20577"/>
          <ac:spMkLst>
            <pc:docMk/>
            <pc:sldMk cId="2798287024" sldId="312"/>
            <ac:spMk id="4" creationId="{76F4BCE1-6A93-A0A6-15FD-F3569A1E51D3}"/>
          </ac:spMkLst>
        </pc:spChg>
        <pc:picChg chg="del">
          <ac:chgData name="Laura Espinoza Avila" userId="51c56ab3a37d830e" providerId="LiveId" clId="{CF5C80A7-4195-4BA9-B82C-25337C189486}" dt="2025-10-02T18:36:20.251" v="9442" actId="478"/>
          <ac:picMkLst>
            <pc:docMk/>
            <pc:sldMk cId="2798287024" sldId="312"/>
            <ac:picMk id="5" creationId="{9729244F-3510-B7E8-20BC-917B85B06D8C}"/>
          </ac:picMkLst>
        </pc:picChg>
        <pc:picChg chg="del">
          <ac:chgData name="Laura Espinoza Avila" userId="51c56ab3a37d830e" providerId="LiveId" clId="{CF5C80A7-4195-4BA9-B82C-25337C189486}" dt="2025-10-02T18:36:22.662" v="9443" actId="478"/>
          <ac:picMkLst>
            <pc:docMk/>
            <pc:sldMk cId="2798287024" sldId="312"/>
            <ac:picMk id="8" creationId="{F73AB0B9-83AA-3720-D519-BD20DBB9725D}"/>
          </ac:picMkLst>
        </pc:picChg>
      </pc:sldChg>
      <pc:sldChg chg="modSp add mod">
        <pc:chgData name="Laura Espinoza Avila" userId="51c56ab3a37d830e" providerId="LiveId" clId="{CF5C80A7-4195-4BA9-B82C-25337C189486}" dt="2025-10-02T18:32:40.948" v="9251" actId="207"/>
        <pc:sldMkLst>
          <pc:docMk/>
          <pc:sldMk cId="139800957" sldId="313"/>
        </pc:sldMkLst>
        <pc:spChg chg="mod">
          <ac:chgData name="Laura Espinoza Avila" userId="51c56ab3a37d830e" providerId="LiveId" clId="{CF5C80A7-4195-4BA9-B82C-25337C189486}" dt="2025-10-02T18:28:48.463" v="8687" actId="20577"/>
          <ac:spMkLst>
            <pc:docMk/>
            <pc:sldMk cId="139800957" sldId="313"/>
            <ac:spMk id="3" creationId="{1AF5388F-A470-47AE-1AEA-C2C988A8692B}"/>
          </ac:spMkLst>
        </pc:spChg>
        <pc:graphicFrameChg chg="mod modGraphic">
          <ac:chgData name="Laura Espinoza Avila" userId="51c56ab3a37d830e" providerId="LiveId" clId="{CF5C80A7-4195-4BA9-B82C-25337C189486}" dt="2025-10-02T18:32:40.948" v="9251" actId="207"/>
          <ac:graphicFrameMkLst>
            <pc:docMk/>
            <pc:sldMk cId="139800957" sldId="313"/>
            <ac:graphicFrameMk id="4" creationId="{5DBD257A-4FFB-9122-FF06-BA25E04EF845}"/>
          </ac:graphicFrameMkLst>
        </pc:graphicFrameChg>
      </pc:sldChg>
      <pc:sldChg chg="addSp modSp add mod">
        <pc:chgData name="Laura Espinoza Avila" userId="51c56ab3a37d830e" providerId="LiveId" clId="{CF5C80A7-4195-4BA9-B82C-25337C189486}" dt="2025-10-02T18:36:03.087" v="9441" actId="207"/>
        <pc:sldMkLst>
          <pc:docMk/>
          <pc:sldMk cId="2329303164" sldId="314"/>
        </pc:sldMkLst>
        <pc:spChg chg="mod">
          <ac:chgData name="Laura Espinoza Avila" userId="51c56ab3a37d830e" providerId="LiveId" clId="{CF5C80A7-4195-4BA9-B82C-25337C189486}" dt="2025-10-02T18:33:17.004" v="9258" actId="20577"/>
          <ac:spMkLst>
            <pc:docMk/>
            <pc:sldMk cId="2329303164" sldId="314"/>
            <ac:spMk id="3" creationId="{6760723D-A8F5-1F6A-D6B7-5AF206329DC4}"/>
          </ac:spMkLst>
        </pc:spChg>
        <pc:graphicFrameChg chg="add mod modGraphic">
          <ac:chgData name="Laura Espinoza Avila" userId="51c56ab3a37d830e" providerId="LiveId" clId="{CF5C80A7-4195-4BA9-B82C-25337C189486}" dt="2025-10-02T18:36:03.087" v="9441" actId="207"/>
          <ac:graphicFrameMkLst>
            <pc:docMk/>
            <pc:sldMk cId="2329303164" sldId="314"/>
            <ac:graphicFrameMk id="2" creationId="{00A682B0-DB45-F94B-1189-BF9CE3AE7E21}"/>
          </ac:graphicFrameMkLst>
        </pc:graphicFrameChg>
        <pc:graphicFrameChg chg="mod modGraphic">
          <ac:chgData name="Laura Espinoza Avila" userId="51c56ab3a37d830e" providerId="LiveId" clId="{CF5C80A7-4195-4BA9-B82C-25337C189486}" dt="2025-10-02T18:34:36.160" v="9300" actId="1076"/>
          <ac:graphicFrameMkLst>
            <pc:docMk/>
            <pc:sldMk cId="2329303164" sldId="314"/>
            <ac:graphicFrameMk id="9" creationId="{CF325520-D012-2AD7-9233-664D5C2ECA23}"/>
          </ac:graphicFrameMkLst>
        </pc:graphicFrameChg>
      </pc:sldChg>
      <pc:sldChg chg="modSp add mod">
        <pc:chgData name="Laura Espinoza Avila" userId="51c56ab3a37d830e" providerId="LiveId" clId="{CF5C80A7-4195-4BA9-B82C-25337C189486}" dt="2025-10-02T18:39:20.771" v="9635" actId="20577"/>
        <pc:sldMkLst>
          <pc:docMk/>
          <pc:sldMk cId="3195366118" sldId="315"/>
        </pc:sldMkLst>
        <pc:spChg chg="mod">
          <ac:chgData name="Laura Espinoza Avila" userId="51c56ab3a37d830e" providerId="LiveId" clId="{CF5C80A7-4195-4BA9-B82C-25337C189486}" dt="2025-10-02T18:36:48.592" v="9451" actId="207"/>
          <ac:spMkLst>
            <pc:docMk/>
            <pc:sldMk cId="3195366118" sldId="315"/>
            <ac:spMk id="3" creationId="{927639FB-8074-9AAB-B4BC-00A7FF38DC7B}"/>
          </ac:spMkLst>
        </pc:spChg>
        <pc:graphicFrameChg chg="modGraphic">
          <ac:chgData name="Laura Espinoza Avila" userId="51c56ab3a37d830e" providerId="LiveId" clId="{CF5C80A7-4195-4BA9-B82C-25337C189486}" dt="2025-10-02T18:39:20.771" v="9635" actId="20577"/>
          <ac:graphicFrameMkLst>
            <pc:docMk/>
            <pc:sldMk cId="3195366118" sldId="315"/>
            <ac:graphicFrameMk id="2" creationId="{1C8E2B33-F57D-17D9-40FF-A25EA29E336E}"/>
          </ac:graphicFrameMkLst>
        </pc:graphicFrameChg>
        <pc:graphicFrameChg chg="mod modGraphic">
          <ac:chgData name="Laura Espinoza Avila" userId="51c56ab3a37d830e" providerId="LiveId" clId="{CF5C80A7-4195-4BA9-B82C-25337C189486}" dt="2025-10-02T18:37:52.117" v="9504" actId="20577"/>
          <ac:graphicFrameMkLst>
            <pc:docMk/>
            <pc:sldMk cId="3195366118" sldId="315"/>
            <ac:graphicFrameMk id="9" creationId="{674D845C-6B4D-9642-C8FF-0F97F480DD98}"/>
          </ac:graphicFrameMkLst>
        </pc:graphicFrameChg>
      </pc:sldChg>
      <pc:sldChg chg="modSp add mod">
        <pc:chgData name="Laura Espinoza Avila" userId="51c56ab3a37d830e" providerId="LiveId" clId="{CF5C80A7-4195-4BA9-B82C-25337C189486}" dt="2025-10-02T18:42:31.316" v="10008"/>
        <pc:sldMkLst>
          <pc:docMk/>
          <pc:sldMk cId="2203158312" sldId="316"/>
        </pc:sldMkLst>
        <pc:spChg chg="mod">
          <ac:chgData name="Laura Espinoza Avila" userId="51c56ab3a37d830e" providerId="LiveId" clId="{CF5C80A7-4195-4BA9-B82C-25337C189486}" dt="2025-10-02T18:39:39.727" v="9645" actId="20577"/>
          <ac:spMkLst>
            <pc:docMk/>
            <pc:sldMk cId="2203158312" sldId="316"/>
            <ac:spMk id="3" creationId="{B5EA0611-E419-66E3-200E-06014AC2E06D}"/>
          </ac:spMkLst>
        </pc:spChg>
        <pc:graphicFrameChg chg="mod modGraphic">
          <ac:chgData name="Laura Espinoza Avila" userId="51c56ab3a37d830e" providerId="LiveId" clId="{CF5C80A7-4195-4BA9-B82C-25337C189486}" dt="2025-10-02T18:42:31.316" v="10008"/>
          <ac:graphicFrameMkLst>
            <pc:docMk/>
            <pc:sldMk cId="2203158312" sldId="316"/>
            <ac:graphicFrameMk id="2" creationId="{77A7478B-FAEA-F31A-5D42-81B22EC99B2A}"/>
          </ac:graphicFrameMkLst>
        </pc:graphicFrameChg>
        <pc:graphicFrameChg chg="mod modGraphic">
          <ac:chgData name="Laura Espinoza Avila" userId="51c56ab3a37d830e" providerId="LiveId" clId="{CF5C80A7-4195-4BA9-B82C-25337C189486}" dt="2025-10-02T18:41:23.842" v="9783" actId="20577"/>
          <ac:graphicFrameMkLst>
            <pc:docMk/>
            <pc:sldMk cId="2203158312" sldId="316"/>
            <ac:graphicFrameMk id="9" creationId="{024E6B2A-831E-CEF0-C35C-5DDFC0753184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GUSTOS E INTERESES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/>
      <dgm:spPr/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VALORES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 custT="1"/>
      <dgm:spPr/>
      <dgm:t>
        <a:bodyPr/>
        <a:lstStyle/>
        <a:p>
          <a:r>
            <a:rPr lang="es-MX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CREENCIAS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 custT="1"/>
      <dgm:spPr/>
      <dgm:t>
        <a:bodyPr/>
        <a:lstStyle/>
        <a:p>
          <a:r>
            <a: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METAS</a:t>
          </a:r>
        </a:p>
      </dgm:t>
    </dgm:pt>
    <dgm:pt modelId="{FBB2B132-D41D-4420-92F7-5AFD0A0D8F35}">
      <dgm:prSet phldrT="[Texto]" phldr="1"/>
      <dgm:spPr/>
      <dgm:t>
        <a:bodyPr/>
        <a:lstStyle/>
        <a:p>
          <a:endParaRPr lang="es-MX" dirty="0"/>
        </a:p>
      </dgm:t>
    </dgm:pt>
    <dgm:pt modelId="{D0F31577-FC1E-41DB-A7FC-0CABDDFF8DFA}" type="parTrans" cxnId="{B734E014-1E33-4FFD-A7AB-B70B2DB4FD58}">
      <dgm:prSet/>
      <dgm:spPr/>
      <dgm:t>
        <a:bodyPr/>
        <a:lstStyle/>
        <a:p>
          <a:endParaRPr lang="es-MX"/>
        </a:p>
      </dgm:t>
    </dgm:pt>
    <dgm:pt modelId="{5724C8C7-814E-4374-9685-52BF06A6F73E}" type="sibTrans" cxnId="{B734E014-1E33-4FFD-A7AB-B70B2DB4FD58}">
      <dgm:prSet/>
      <dgm:spPr/>
      <dgm:t>
        <a:bodyPr/>
        <a:lstStyle/>
        <a:p>
          <a:endParaRPr lang="es-MX"/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endParaRPr lang="es-MX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 custScaleX="132955" custLinFactNeighborX="21001" custLinFactNeighborY="-1889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83559" custLinFactNeighborX="-100000" custLinFactNeighborY="281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 custScaleX="133424" custLinFactNeighborX="-10182" custLinFactNeighborY="65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B734E014-1E33-4FFD-A7AB-B70B2DB4FD58}" srcId="{397A6D74-55F0-462B-8261-CEDCDBF2C5EF}" destId="{FBB2B132-D41D-4420-92F7-5AFD0A0D8F35}" srcOrd="0" destOrd="0" parTransId="{D0F31577-FC1E-41DB-A7FC-0CABDDFF8DFA}" sibTransId="{5724C8C7-814E-4374-9685-52BF06A6F73E}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7B861D41-C9EB-485B-916F-5ECCB02F5B1A}" type="presOf" srcId="{FBB2B132-D41D-4420-92F7-5AFD0A0D8F35}" destId="{1C1EF22C-DBFE-454F-BB53-58DB1BE1AF70}" srcOrd="0" destOrd="0" presId="urn:microsoft.com/office/officeart/2008/layout/AlternatingHexagons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068480E-10BA-4527-B6B5-2917B371CDF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5A3A8D2-A882-4114-9576-9DB3BE555B8D}">
      <dgm:prSet phldrT="[Texto]" phldr="0"/>
      <dgm:spPr/>
      <dgm:t>
        <a:bodyPr/>
        <a:lstStyle/>
        <a:p>
          <a:r>
            <a:rPr lang="es-MX" dirty="0"/>
            <a:t>No pierdas la educación</a:t>
          </a:r>
        </a:p>
      </dgm:t>
    </dgm:pt>
    <dgm:pt modelId="{470BA3E1-5BD1-478E-8AEA-1D7D29D1EDD2}" type="parTrans" cxnId="{C225B28C-A9C0-41CE-865C-52101A5619E3}">
      <dgm:prSet/>
      <dgm:spPr/>
      <dgm:t>
        <a:bodyPr/>
        <a:lstStyle/>
        <a:p>
          <a:endParaRPr lang="es-MX"/>
        </a:p>
      </dgm:t>
    </dgm:pt>
    <dgm:pt modelId="{AAD6DA5A-C99A-433E-A181-BE41154A65D3}" type="sibTrans" cxnId="{C225B28C-A9C0-41CE-865C-52101A5619E3}">
      <dgm:prSet/>
      <dgm:spPr/>
      <dgm:t>
        <a:bodyPr/>
        <a:lstStyle/>
        <a:p>
          <a:endParaRPr lang="es-MX"/>
        </a:p>
      </dgm:t>
    </dgm:pt>
    <dgm:pt modelId="{6C569163-C408-4898-97B0-4DDD5FE128BB}">
      <dgm:prSet phldrT="[Texto]" phldr="0"/>
      <dgm:spPr/>
      <dgm:t>
        <a:bodyPr/>
        <a:lstStyle/>
        <a:p>
          <a:r>
            <a:rPr lang="es-MX" dirty="0"/>
            <a:t>Para recibir tienes que dar y darte primero</a:t>
          </a:r>
        </a:p>
      </dgm:t>
    </dgm:pt>
    <dgm:pt modelId="{18BE552F-D0EE-4D4A-A0E4-81F414B851BF}" type="parTrans" cxnId="{2F0FA654-4C7E-4DDD-ACD5-EF407CA9B60C}">
      <dgm:prSet/>
      <dgm:spPr/>
      <dgm:t>
        <a:bodyPr/>
        <a:lstStyle/>
        <a:p>
          <a:endParaRPr lang="es-MX"/>
        </a:p>
      </dgm:t>
    </dgm:pt>
    <dgm:pt modelId="{603F4C0B-20E7-4D3E-98DE-FCDC320DFA89}" type="sibTrans" cxnId="{2F0FA654-4C7E-4DDD-ACD5-EF407CA9B60C}">
      <dgm:prSet/>
      <dgm:spPr/>
      <dgm:t>
        <a:bodyPr/>
        <a:lstStyle/>
        <a:p>
          <a:endParaRPr lang="es-MX"/>
        </a:p>
      </dgm:t>
    </dgm:pt>
    <dgm:pt modelId="{E4094045-7639-468F-84FC-8E0550FC81A5}">
      <dgm:prSet phldrT="[Texto]" phldr="0"/>
      <dgm:spPr/>
      <dgm:t>
        <a:bodyPr/>
        <a:lstStyle/>
        <a:p>
          <a:r>
            <a:rPr lang="es-MX" dirty="0"/>
            <a:t>Intenta ser amable, es más importante de lo que puedes imaginar</a:t>
          </a:r>
        </a:p>
      </dgm:t>
    </dgm:pt>
    <dgm:pt modelId="{DFE4B776-8E4F-4EAB-8420-4277FB37594F}" type="parTrans" cxnId="{D681D4B7-4934-4A55-B8F8-50A3220F0824}">
      <dgm:prSet/>
      <dgm:spPr/>
      <dgm:t>
        <a:bodyPr/>
        <a:lstStyle/>
        <a:p>
          <a:endParaRPr lang="es-MX"/>
        </a:p>
      </dgm:t>
    </dgm:pt>
    <dgm:pt modelId="{C6C65E22-F87E-41EC-BD94-C5065B7C1BA4}" type="sibTrans" cxnId="{D681D4B7-4934-4A55-B8F8-50A3220F0824}">
      <dgm:prSet/>
      <dgm:spPr/>
      <dgm:t>
        <a:bodyPr/>
        <a:lstStyle/>
        <a:p>
          <a:endParaRPr lang="es-MX"/>
        </a:p>
      </dgm:t>
    </dgm:pt>
    <dgm:pt modelId="{447AF4C6-E74F-4361-95C4-CB4E31E9F257}" type="pres">
      <dgm:prSet presAssocID="{D068480E-10BA-4527-B6B5-2917B371CDFD}" presName="diagram" presStyleCnt="0">
        <dgm:presLayoutVars>
          <dgm:dir/>
          <dgm:resizeHandles val="exact"/>
        </dgm:presLayoutVars>
      </dgm:prSet>
      <dgm:spPr/>
    </dgm:pt>
    <dgm:pt modelId="{596E59C8-C9FD-4350-A35D-E315ACC1221C}" type="pres">
      <dgm:prSet presAssocID="{F5A3A8D2-A882-4114-9576-9DB3BE555B8D}" presName="node" presStyleLbl="node1" presStyleIdx="0" presStyleCnt="3">
        <dgm:presLayoutVars>
          <dgm:bulletEnabled val="1"/>
        </dgm:presLayoutVars>
      </dgm:prSet>
      <dgm:spPr/>
    </dgm:pt>
    <dgm:pt modelId="{28BB4CFE-B28A-479F-AFB8-760F5EBFCFFD}" type="pres">
      <dgm:prSet presAssocID="{AAD6DA5A-C99A-433E-A181-BE41154A65D3}" presName="sibTrans" presStyleCnt="0"/>
      <dgm:spPr/>
    </dgm:pt>
    <dgm:pt modelId="{2B033984-CE0B-4479-9D35-CECA1EAF2C05}" type="pres">
      <dgm:prSet presAssocID="{6C569163-C408-4898-97B0-4DDD5FE128BB}" presName="node" presStyleLbl="node1" presStyleIdx="1" presStyleCnt="3">
        <dgm:presLayoutVars>
          <dgm:bulletEnabled val="1"/>
        </dgm:presLayoutVars>
      </dgm:prSet>
      <dgm:spPr/>
    </dgm:pt>
    <dgm:pt modelId="{E44216B8-3DF8-4186-9C3E-6110FE068F43}" type="pres">
      <dgm:prSet presAssocID="{603F4C0B-20E7-4D3E-98DE-FCDC320DFA89}" presName="sibTrans" presStyleCnt="0"/>
      <dgm:spPr/>
    </dgm:pt>
    <dgm:pt modelId="{32ACC6FF-96AD-4B33-8DF6-DBF7A923A1F8}" type="pres">
      <dgm:prSet presAssocID="{E4094045-7639-468F-84FC-8E0550FC81A5}" presName="node" presStyleLbl="node1" presStyleIdx="2" presStyleCnt="3">
        <dgm:presLayoutVars>
          <dgm:bulletEnabled val="1"/>
        </dgm:presLayoutVars>
      </dgm:prSet>
      <dgm:spPr/>
    </dgm:pt>
  </dgm:ptLst>
  <dgm:cxnLst>
    <dgm:cxn modelId="{36D14940-C035-4163-8092-D3F780EEF592}" type="presOf" srcId="{E4094045-7639-468F-84FC-8E0550FC81A5}" destId="{32ACC6FF-96AD-4B33-8DF6-DBF7A923A1F8}" srcOrd="0" destOrd="0" presId="urn:microsoft.com/office/officeart/2005/8/layout/default"/>
    <dgm:cxn modelId="{2F0FA654-4C7E-4DDD-ACD5-EF407CA9B60C}" srcId="{D068480E-10BA-4527-B6B5-2917B371CDFD}" destId="{6C569163-C408-4898-97B0-4DDD5FE128BB}" srcOrd="1" destOrd="0" parTransId="{18BE552F-D0EE-4D4A-A0E4-81F414B851BF}" sibTransId="{603F4C0B-20E7-4D3E-98DE-FCDC320DFA89}"/>
    <dgm:cxn modelId="{DE341476-89CA-497F-AB03-28EABF5C7D28}" type="presOf" srcId="{D068480E-10BA-4527-B6B5-2917B371CDFD}" destId="{447AF4C6-E74F-4361-95C4-CB4E31E9F257}" srcOrd="0" destOrd="0" presId="urn:microsoft.com/office/officeart/2005/8/layout/default"/>
    <dgm:cxn modelId="{C225B28C-A9C0-41CE-865C-52101A5619E3}" srcId="{D068480E-10BA-4527-B6B5-2917B371CDFD}" destId="{F5A3A8D2-A882-4114-9576-9DB3BE555B8D}" srcOrd="0" destOrd="0" parTransId="{470BA3E1-5BD1-478E-8AEA-1D7D29D1EDD2}" sibTransId="{AAD6DA5A-C99A-433E-A181-BE41154A65D3}"/>
    <dgm:cxn modelId="{9F012D9F-1810-4245-909F-D068DD348814}" type="presOf" srcId="{F5A3A8D2-A882-4114-9576-9DB3BE555B8D}" destId="{596E59C8-C9FD-4350-A35D-E315ACC1221C}" srcOrd="0" destOrd="0" presId="urn:microsoft.com/office/officeart/2005/8/layout/default"/>
    <dgm:cxn modelId="{D681D4B7-4934-4A55-B8F8-50A3220F0824}" srcId="{D068480E-10BA-4527-B6B5-2917B371CDFD}" destId="{E4094045-7639-468F-84FC-8E0550FC81A5}" srcOrd="2" destOrd="0" parTransId="{DFE4B776-8E4F-4EAB-8420-4277FB37594F}" sibTransId="{C6C65E22-F87E-41EC-BD94-C5065B7C1BA4}"/>
    <dgm:cxn modelId="{1A3BA7C1-F081-45ED-B270-8CE0809439F5}" type="presOf" srcId="{6C569163-C408-4898-97B0-4DDD5FE128BB}" destId="{2B033984-CE0B-4479-9D35-CECA1EAF2C05}" srcOrd="0" destOrd="0" presId="urn:microsoft.com/office/officeart/2005/8/layout/default"/>
    <dgm:cxn modelId="{0341D4DC-0AE6-4206-8F59-8E121BADA0E8}" type="presParOf" srcId="{447AF4C6-E74F-4361-95C4-CB4E31E9F257}" destId="{596E59C8-C9FD-4350-A35D-E315ACC1221C}" srcOrd="0" destOrd="0" presId="urn:microsoft.com/office/officeart/2005/8/layout/default"/>
    <dgm:cxn modelId="{5B17ED26-0D41-4E8B-8E1B-D4E8C6E7453E}" type="presParOf" srcId="{447AF4C6-E74F-4361-95C4-CB4E31E9F257}" destId="{28BB4CFE-B28A-479F-AFB8-760F5EBFCFFD}" srcOrd="1" destOrd="0" presId="urn:microsoft.com/office/officeart/2005/8/layout/default"/>
    <dgm:cxn modelId="{B864D26A-99FA-46BB-92D6-D8A3DB309519}" type="presParOf" srcId="{447AF4C6-E74F-4361-95C4-CB4E31E9F257}" destId="{2B033984-CE0B-4479-9D35-CECA1EAF2C05}" srcOrd="2" destOrd="0" presId="urn:microsoft.com/office/officeart/2005/8/layout/default"/>
    <dgm:cxn modelId="{339ED352-E3D1-4F37-9A93-2AB576EDC651}" type="presParOf" srcId="{447AF4C6-E74F-4361-95C4-CB4E31E9F257}" destId="{E44216B8-3DF8-4186-9C3E-6110FE068F43}" srcOrd="3" destOrd="0" presId="urn:microsoft.com/office/officeart/2005/8/layout/default"/>
    <dgm:cxn modelId="{6F176025-C651-4E7E-864B-FFFE9F4FD1F1}" type="presParOf" srcId="{447AF4C6-E74F-4361-95C4-CB4E31E9F257}" destId="{32ACC6FF-96AD-4B33-8DF6-DBF7A923A1F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PLAIFICACIÓN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 custT="1"/>
      <dgm:spPr/>
      <dgm:t>
        <a:bodyPr/>
        <a:lstStyle/>
        <a:p>
          <a:r>
            <a:rPr lang="es-MX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COMUNICACIÓN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RESPETO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NORMAS, REGLAS Y LÍMITES</a:t>
          </a:r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endParaRPr lang="es-MX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F0655B-55F0-43CF-86DC-57628EBD455C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04BFDE9-50B7-423D-BEF3-CB47DC81BD78}">
      <dgm:prSet phldrT="[Texto]" phldr="0"/>
      <dgm:spPr>
        <a:solidFill>
          <a:srgbClr val="963022"/>
        </a:solidFill>
      </dgm:spPr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Muéstrate cariñoso con tus familiares, especialmente con tus padres</a:t>
          </a:r>
          <a:endParaRPr lang="es-MX" dirty="0"/>
        </a:p>
      </dgm:t>
    </dgm:pt>
    <dgm:pt modelId="{667346AC-73E9-4EBD-8F60-4E43DF2708E6}" type="parTrans" cxnId="{4B9B4FE9-03CF-44E1-9536-13E72311750E}">
      <dgm:prSet/>
      <dgm:spPr/>
      <dgm:t>
        <a:bodyPr/>
        <a:lstStyle/>
        <a:p>
          <a:endParaRPr lang="es-MX"/>
        </a:p>
      </dgm:t>
    </dgm:pt>
    <dgm:pt modelId="{9F627020-09B2-413F-BDA8-3277C943B910}" type="sibTrans" cxnId="{4B9B4FE9-03CF-44E1-9536-13E72311750E}">
      <dgm:prSet/>
      <dgm:spPr/>
      <dgm:t>
        <a:bodyPr/>
        <a:lstStyle/>
        <a:p>
          <a:endParaRPr lang="es-MX"/>
        </a:p>
      </dgm:t>
    </dgm:pt>
    <dgm:pt modelId="{A563FDB7-5A5C-4C75-8DBA-CC2A00216589}">
      <dgm:prSet phldrT="[Texto]" phldr="0"/>
      <dgm:spPr/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Felicita a tus familiares en fechas importantes</a:t>
          </a:r>
        </a:p>
      </dgm:t>
    </dgm:pt>
    <dgm:pt modelId="{33FC87DC-5107-4DE8-9F45-FC2D78E9B41B}" type="parTrans" cxnId="{BCCFB079-0C4C-4BA9-984D-33E99AEA2EB5}">
      <dgm:prSet/>
      <dgm:spPr/>
      <dgm:t>
        <a:bodyPr/>
        <a:lstStyle/>
        <a:p>
          <a:endParaRPr lang="es-MX"/>
        </a:p>
      </dgm:t>
    </dgm:pt>
    <dgm:pt modelId="{22A6534E-2247-44D7-965A-6947DD7635E8}" type="sibTrans" cxnId="{BCCFB079-0C4C-4BA9-984D-33E99AEA2EB5}">
      <dgm:prSet/>
      <dgm:spPr/>
      <dgm:t>
        <a:bodyPr/>
        <a:lstStyle/>
        <a:p>
          <a:endParaRPr lang="es-MX"/>
        </a:p>
      </dgm:t>
    </dgm:pt>
    <dgm:pt modelId="{970BC0D7-7508-4F4B-A892-D8A2274446A1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Agradece cada vez que debas hacerlo</a:t>
          </a:r>
        </a:p>
      </dgm:t>
    </dgm:pt>
    <dgm:pt modelId="{0C755D0D-54FE-4C24-A545-40A27B03FDA3}" type="parTrans" cxnId="{850A7D35-02B9-4504-88FC-A24F55787699}">
      <dgm:prSet/>
      <dgm:spPr/>
      <dgm:t>
        <a:bodyPr/>
        <a:lstStyle/>
        <a:p>
          <a:endParaRPr lang="es-MX"/>
        </a:p>
      </dgm:t>
    </dgm:pt>
    <dgm:pt modelId="{E1B3F4D7-A953-4F14-95BF-0FDFFB3ADDF3}" type="sibTrans" cxnId="{850A7D35-02B9-4504-88FC-A24F55787699}">
      <dgm:prSet/>
      <dgm:spPr/>
      <dgm:t>
        <a:bodyPr/>
        <a:lstStyle/>
        <a:p>
          <a:endParaRPr lang="es-MX"/>
        </a:p>
      </dgm:t>
    </dgm:pt>
    <dgm:pt modelId="{65639336-1515-4778-ACF6-68453AAAB6F6}">
      <dgm:prSet phldrT="[Texto]" phldr="0"/>
      <dgm:spPr>
        <a:solidFill>
          <a:srgbClr val="FFFF00"/>
        </a:solidFill>
      </dgm:spPr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 la comunicación asertiva</a:t>
          </a:r>
        </a:p>
      </dgm:t>
    </dgm:pt>
    <dgm:pt modelId="{8E7F7A7B-95DD-4AF2-AB57-8546C7C657BB}" type="parTrans" cxnId="{82C7AFE7-745E-4087-8BCD-6748E65D44FB}">
      <dgm:prSet/>
      <dgm:spPr/>
      <dgm:t>
        <a:bodyPr/>
        <a:lstStyle/>
        <a:p>
          <a:endParaRPr lang="es-MX"/>
        </a:p>
      </dgm:t>
    </dgm:pt>
    <dgm:pt modelId="{75C93980-2B5F-4F4F-B2C7-5A952FAF46D0}" type="sibTrans" cxnId="{82C7AFE7-745E-4087-8BCD-6748E65D44FB}">
      <dgm:prSet/>
      <dgm:spPr/>
      <dgm:t>
        <a:bodyPr/>
        <a:lstStyle/>
        <a:p>
          <a:endParaRPr lang="es-MX"/>
        </a:p>
      </dgm:t>
    </dgm:pt>
    <dgm:pt modelId="{1C6B9EA2-C2FD-4D0C-ADCB-83D183B9F126}">
      <dgm:prSet phldrT="[Texto]" phldr="0"/>
      <dgm:spPr>
        <a:solidFill>
          <a:srgbClr val="92D050"/>
        </a:solidFill>
      </dgm:spPr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Procura compartir las comidas con tu familia en la medida de tus posibilidades</a:t>
          </a:r>
        </a:p>
      </dgm:t>
    </dgm:pt>
    <dgm:pt modelId="{7FE7CFC8-9AB0-4C32-9BEF-724D06612E0F}" type="parTrans" cxnId="{8919F373-9571-49CF-BEEF-BCF632A808C1}">
      <dgm:prSet/>
      <dgm:spPr/>
      <dgm:t>
        <a:bodyPr/>
        <a:lstStyle/>
        <a:p>
          <a:endParaRPr lang="es-MX"/>
        </a:p>
      </dgm:t>
    </dgm:pt>
    <dgm:pt modelId="{42B32673-9452-4544-84B1-427264DBB111}" type="sibTrans" cxnId="{8919F373-9571-49CF-BEEF-BCF632A808C1}">
      <dgm:prSet/>
      <dgm:spPr/>
      <dgm:t>
        <a:bodyPr/>
        <a:lstStyle/>
        <a:p>
          <a:endParaRPr lang="es-MX"/>
        </a:p>
      </dgm:t>
    </dgm:pt>
    <dgm:pt modelId="{D17E6A81-2BEA-4C07-A63B-D8EC7902EE4F}">
      <dgm:prSet phldrT="[Texto]" phldr="0"/>
      <dgm:spPr/>
      <dgm:t>
        <a:bodyPr/>
        <a:lstStyle/>
        <a:p>
          <a:r>
            <a: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Acepta las diferencias, sé generoso y perdona sus fallas</a:t>
          </a:r>
        </a:p>
      </dgm:t>
    </dgm:pt>
    <dgm:pt modelId="{E585F0DC-D905-4E2D-8DCC-F9104BCF42B4}" type="parTrans" cxnId="{DCAE9F77-FF74-4651-A463-6FA7AA24E16B}">
      <dgm:prSet/>
      <dgm:spPr/>
      <dgm:t>
        <a:bodyPr/>
        <a:lstStyle/>
        <a:p>
          <a:endParaRPr lang="es-MX"/>
        </a:p>
      </dgm:t>
    </dgm:pt>
    <dgm:pt modelId="{DEA010C6-86D3-4521-8718-3F29927FA315}" type="sibTrans" cxnId="{DCAE9F77-FF74-4651-A463-6FA7AA24E16B}">
      <dgm:prSet/>
      <dgm:spPr/>
      <dgm:t>
        <a:bodyPr/>
        <a:lstStyle/>
        <a:p>
          <a:endParaRPr lang="es-MX"/>
        </a:p>
      </dgm:t>
    </dgm:pt>
    <dgm:pt modelId="{08AA50C1-2080-4F59-BA9C-4A3910518450}">
      <dgm:prSet phldrT="[Texto]" phldr="0"/>
      <dgm:spPr>
        <a:solidFill>
          <a:schemeClr val="tx1"/>
        </a:solidFill>
      </dgm:spPr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Dedica al menos un día a la semana para realizar una actividad familiar compartida</a:t>
          </a:r>
        </a:p>
      </dgm:t>
    </dgm:pt>
    <dgm:pt modelId="{1EA2D933-C580-49AE-9288-CF4138F31253}" type="parTrans" cxnId="{3A4C163A-64EA-4236-BC3A-F62586CA7B49}">
      <dgm:prSet/>
      <dgm:spPr/>
      <dgm:t>
        <a:bodyPr/>
        <a:lstStyle/>
        <a:p>
          <a:endParaRPr lang="es-MX"/>
        </a:p>
      </dgm:t>
    </dgm:pt>
    <dgm:pt modelId="{16EF801F-7558-4EB1-94CC-26C448DA1567}" type="sibTrans" cxnId="{3A4C163A-64EA-4236-BC3A-F62586CA7B49}">
      <dgm:prSet/>
      <dgm:spPr/>
      <dgm:t>
        <a:bodyPr/>
        <a:lstStyle/>
        <a:p>
          <a:endParaRPr lang="es-MX"/>
        </a:p>
      </dgm:t>
    </dgm:pt>
    <dgm:pt modelId="{E415DFE6-AC5F-46BD-8E43-526E3BE01DA8}">
      <dgm:prSet phldrT="[Texto]" phldr="0"/>
      <dgm:spPr>
        <a:solidFill>
          <a:srgbClr val="FAC6F5"/>
        </a:solidFill>
      </dgm:spPr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 presentarse un problema evita hacerlo más grande, busca alianzas para resolverlo</a:t>
          </a:r>
        </a:p>
      </dgm:t>
    </dgm:pt>
    <dgm:pt modelId="{466161E6-785A-4A8A-AE15-1A65ACEDE6BF}" type="parTrans" cxnId="{68943440-C89E-43C9-AAFE-CE0C635AA64F}">
      <dgm:prSet/>
      <dgm:spPr/>
      <dgm:t>
        <a:bodyPr/>
        <a:lstStyle/>
        <a:p>
          <a:endParaRPr lang="es-MX"/>
        </a:p>
      </dgm:t>
    </dgm:pt>
    <dgm:pt modelId="{4CE40442-7B81-40CF-ADAC-AE2C1FE37D6D}" type="sibTrans" cxnId="{68943440-C89E-43C9-AAFE-CE0C635AA64F}">
      <dgm:prSet/>
      <dgm:spPr/>
      <dgm:t>
        <a:bodyPr/>
        <a:lstStyle/>
        <a:p>
          <a:endParaRPr lang="es-MX"/>
        </a:p>
      </dgm:t>
    </dgm:pt>
    <dgm:pt modelId="{B1BDEDB8-B217-4C2C-BC10-3524D9545D76}">
      <dgm:prSet phldrT="[Texto]" phldr="0"/>
      <dgm:spPr>
        <a:solidFill>
          <a:srgbClr val="934BC9"/>
        </a:solidFill>
      </dgm:spPr>
      <dgm:t>
        <a:bodyPr/>
        <a:lstStyle/>
        <a:p>
          <a:r>
            <a:rPr lang="es-MX" dirty="0"/>
            <a:t>Actúa de manera serena y amable, evita gritos e imposiciones</a:t>
          </a:r>
        </a:p>
      </dgm:t>
    </dgm:pt>
    <dgm:pt modelId="{9C3ECAAA-9212-4B9B-9342-BDB65C9047C2}" type="parTrans" cxnId="{BE870060-AAF2-444F-B61B-B87F6555C1C2}">
      <dgm:prSet/>
      <dgm:spPr/>
      <dgm:t>
        <a:bodyPr/>
        <a:lstStyle/>
        <a:p>
          <a:endParaRPr lang="es-MX"/>
        </a:p>
      </dgm:t>
    </dgm:pt>
    <dgm:pt modelId="{20EA83B3-D017-4EF5-A074-29AE8E60CAD3}" type="sibTrans" cxnId="{BE870060-AAF2-444F-B61B-B87F6555C1C2}">
      <dgm:prSet/>
      <dgm:spPr/>
      <dgm:t>
        <a:bodyPr/>
        <a:lstStyle/>
        <a:p>
          <a:endParaRPr lang="es-MX"/>
        </a:p>
      </dgm:t>
    </dgm:pt>
    <dgm:pt modelId="{8EFF0F7E-BF6D-44A3-AA58-7A6B35F24D29}" type="pres">
      <dgm:prSet presAssocID="{6BF0655B-55F0-43CF-86DC-57628EBD455C}" presName="Name0" presStyleCnt="0">
        <dgm:presLayoutVars>
          <dgm:dir/>
          <dgm:resizeHandles/>
        </dgm:presLayoutVars>
      </dgm:prSet>
      <dgm:spPr/>
    </dgm:pt>
    <dgm:pt modelId="{F2E16C6E-5BA5-47A9-B7BD-721AAC002A35}" type="pres">
      <dgm:prSet presAssocID="{004BFDE9-50B7-423D-BEF3-CB47DC81BD78}" presName="compNode" presStyleCnt="0"/>
      <dgm:spPr/>
    </dgm:pt>
    <dgm:pt modelId="{ADA01B19-CB3D-40B8-A18B-CEB54E40874C}" type="pres">
      <dgm:prSet presAssocID="{004BFDE9-50B7-423D-BEF3-CB47DC81BD78}" presName="dummyConnPt" presStyleCnt="0"/>
      <dgm:spPr/>
    </dgm:pt>
    <dgm:pt modelId="{199296C9-76F8-420B-B81D-3E7188098EFB}" type="pres">
      <dgm:prSet presAssocID="{004BFDE9-50B7-423D-BEF3-CB47DC81BD78}" presName="node" presStyleLbl="node1" presStyleIdx="0" presStyleCnt="9">
        <dgm:presLayoutVars>
          <dgm:bulletEnabled val="1"/>
        </dgm:presLayoutVars>
      </dgm:prSet>
      <dgm:spPr/>
    </dgm:pt>
    <dgm:pt modelId="{4A63364A-0693-4001-A619-A8D56ACF1832}" type="pres">
      <dgm:prSet presAssocID="{9F627020-09B2-413F-BDA8-3277C943B910}" presName="sibTrans" presStyleLbl="bgSibTrans2D1" presStyleIdx="0" presStyleCnt="8"/>
      <dgm:spPr/>
    </dgm:pt>
    <dgm:pt modelId="{B380596B-0922-41CB-8C26-6685D9862E79}" type="pres">
      <dgm:prSet presAssocID="{A563FDB7-5A5C-4C75-8DBA-CC2A00216589}" presName="compNode" presStyleCnt="0"/>
      <dgm:spPr/>
    </dgm:pt>
    <dgm:pt modelId="{DD18164B-23F4-48EF-A659-ABBFF51912DD}" type="pres">
      <dgm:prSet presAssocID="{A563FDB7-5A5C-4C75-8DBA-CC2A00216589}" presName="dummyConnPt" presStyleCnt="0"/>
      <dgm:spPr/>
    </dgm:pt>
    <dgm:pt modelId="{2AE69925-A692-4E78-94FB-9DA4749328F6}" type="pres">
      <dgm:prSet presAssocID="{A563FDB7-5A5C-4C75-8DBA-CC2A00216589}" presName="node" presStyleLbl="node1" presStyleIdx="1" presStyleCnt="9">
        <dgm:presLayoutVars>
          <dgm:bulletEnabled val="1"/>
        </dgm:presLayoutVars>
      </dgm:prSet>
      <dgm:spPr/>
    </dgm:pt>
    <dgm:pt modelId="{14FAD7C9-6ED0-4028-A518-789C35907B76}" type="pres">
      <dgm:prSet presAssocID="{22A6534E-2247-44D7-965A-6947DD7635E8}" presName="sibTrans" presStyleLbl="bgSibTrans2D1" presStyleIdx="1" presStyleCnt="8"/>
      <dgm:spPr/>
    </dgm:pt>
    <dgm:pt modelId="{3CCB3827-176E-4B34-B07B-E4A7200B895D}" type="pres">
      <dgm:prSet presAssocID="{970BC0D7-7508-4F4B-A892-D8A2274446A1}" presName="compNode" presStyleCnt="0"/>
      <dgm:spPr/>
    </dgm:pt>
    <dgm:pt modelId="{1ABC8CBB-E998-4FC7-AF0E-6839AEF6C36F}" type="pres">
      <dgm:prSet presAssocID="{970BC0D7-7508-4F4B-A892-D8A2274446A1}" presName="dummyConnPt" presStyleCnt="0"/>
      <dgm:spPr/>
    </dgm:pt>
    <dgm:pt modelId="{BE9D731D-0F10-4310-90C1-940B6ACFE865}" type="pres">
      <dgm:prSet presAssocID="{970BC0D7-7508-4F4B-A892-D8A2274446A1}" presName="node" presStyleLbl="node1" presStyleIdx="2" presStyleCnt="9">
        <dgm:presLayoutVars>
          <dgm:bulletEnabled val="1"/>
        </dgm:presLayoutVars>
      </dgm:prSet>
      <dgm:spPr/>
    </dgm:pt>
    <dgm:pt modelId="{A6E2B547-EBD2-4757-9319-F6D9101255E8}" type="pres">
      <dgm:prSet presAssocID="{E1B3F4D7-A953-4F14-95BF-0FDFFB3ADDF3}" presName="sibTrans" presStyleLbl="bgSibTrans2D1" presStyleIdx="2" presStyleCnt="8"/>
      <dgm:spPr/>
    </dgm:pt>
    <dgm:pt modelId="{7B0B4075-DFBB-4491-9B74-16ECEC8A2A72}" type="pres">
      <dgm:prSet presAssocID="{65639336-1515-4778-ACF6-68453AAAB6F6}" presName="compNode" presStyleCnt="0"/>
      <dgm:spPr/>
    </dgm:pt>
    <dgm:pt modelId="{84E4342F-B5B4-45E5-B930-F3AF1D0A8E17}" type="pres">
      <dgm:prSet presAssocID="{65639336-1515-4778-ACF6-68453AAAB6F6}" presName="dummyConnPt" presStyleCnt="0"/>
      <dgm:spPr/>
    </dgm:pt>
    <dgm:pt modelId="{B5BC34CF-6542-49E7-8AF5-E60B0BB35440}" type="pres">
      <dgm:prSet presAssocID="{65639336-1515-4778-ACF6-68453AAAB6F6}" presName="node" presStyleLbl="node1" presStyleIdx="3" presStyleCnt="9">
        <dgm:presLayoutVars>
          <dgm:bulletEnabled val="1"/>
        </dgm:presLayoutVars>
      </dgm:prSet>
      <dgm:spPr/>
    </dgm:pt>
    <dgm:pt modelId="{263EBCF5-27CD-4D45-B2DA-82AAFBA69294}" type="pres">
      <dgm:prSet presAssocID="{75C93980-2B5F-4F4F-B2C7-5A952FAF46D0}" presName="sibTrans" presStyleLbl="bgSibTrans2D1" presStyleIdx="3" presStyleCnt="8"/>
      <dgm:spPr/>
    </dgm:pt>
    <dgm:pt modelId="{4230B868-A65D-4B21-A828-A9F5234B2DF4}" type="pres">
      <dgm:prSet presAssocID="{1C6B9EA2-C2FD-4D0C-ADCB-83D183B9F126}" presName="compNode" presStyleCnt="0"/>
      <dgm:spPr/>
    </dgm:pt>
    <dgm:pt modelId="{6B17CDAB-4B8D-40AB-8F30-0EB0F19CD0C3}" type="pres">
      <dgm:prSet presAssocID="{1C6B9EA2-C2FD-4D0C-ADCB-83D183B9F126}" presName="dummyConnPt" presStyleCnt="0"/>
      <dgm:spPr/>
    </dgm:pt>
    <dgm:pt modelId="{C15E4516-86F6-4096-8773-3C796F1E6D2A}" type="pres">
      <dgm:prSet presAssocID="{1C6B9EA2-C2FD-4D0C-ADCB-83D183B9F126}" presName="node" presStyleLbl="node1" presStyleIdx="4" presStyleCnt="9">
        <dgm:presLayoutVars>
          <dgm:bulletEnabled val="1"/>
        </dgm:presLayoutVars>
      </dgm:prSet>
      <dgm:spPr/>
    </dgm:pt>
    <dgm:pt modelId="{DBE8E147-7B4D-4CC7-9675-213CDD0F874A}" type="pres">
      <dgm:prSet presAssocID="{42B32673-9452-4544-84B1-427264DBB111}" presName="sibTrans" presStyleLbl="bgSibTrans2D1" presStyleIdx="4" presStyleCnt="8"/>
      <dgm:spPr/>
    </dgm:pt>
    <dgm:pt modelId="{50A28107-411E-4816-A468-9477EC7A9D07}" type="pres">
      <dgm:prSet presAssocID="{D17E6A81-2BEA-4C07-A63B-D8EC7902EE4F}" presName="compNode" presStyleCnt="0"/>
      <dgm:spPr/>
    </dgm:pt>
    <dgm:pt modelId="{4F4DD91B-279C-4FA1-AA67-8961F06C7FD7}" type="pres">
      <dgm:prSet presAssocID="{D17E6A81-2BEA-4C07-A63B-D8EC7902EE4F}" presName="dummyConnPt" presStyleCnt="0"/>
      <dgm:spPr/>
    </dgm:pt>
    <dgm:pt modelId="{1FF1D80D-077C-4B4B-87C4-F474CD70896A}" type="pres">
      <dgm:prSet presAssocID="{D17E6A81-2BEA-4C07-A63B-D8EC7902EE4F}" presName="node" presStyleLbl="node1" presStyleIdx="5" presStyleCnt="9">
        <dgm:presLayoutVars>
          <dgm:bulletEnabled val="1"/>
        </dgm:presLayoutVars>
      </dgm:prSet>
      <dgm:spPr/>
    </dgm:pt>
    <dgm:pt modelId="{152E5901-974F-4903-B204-3D94870DEDBE}" type="pres">
      <dgm:prSet presAssocID="{DEA010C6-86D3-4521-8718-3F29927FA315}" presName="sibTrans" presStyleLbl="bgSibTrans2D1" presStyleIdx="5" presStyleCnt="8"/>
      <dgm:spPr/>
    </dgm:pt>
    <dgm:pt modelId="{F0C9C9D0-C68B-47C6-9623-0397198AB24D}" type="pres">
      <dgm:prSet presAssocID="{08AA50C1-2080-4F59-BA9C-4A3910518450}" presName="compNode" presStyleCnt="0"/>
      <dgm:spPr/>
    </dgm:pt>
    <dgm:pt modelId="{636B1ED7-D093-475D-AC5E-C8B9B7D7DD71}" type="pres">
      <dgm:prSet presAssocID="{08AA50C1-2080-4F59-BA9C-4A3910518450}" presName="dummyConnPt" presStyleCnt="0"/>
      <dgm:spPr/>
    </dgm:pt>
    <dgm:pt modelId="{97D98837-B80A-43BD-91CE-3503D0062DEA}" type="pres">
      <dgm:prSet presAssocID="{08AA50C1-2080-4F59-BA9C-4A3910518450}" presName="node" presStyleLbl="node1" presStyleIdx="6" presStyleCnt="9">
        <dgm:presLayoutVars>
          <dgm:bulletEnabled val="1"/>
        </dgm:presLayoutVars>
      </dgm:prSet>
      <dgm:spPr/>
    </dgm:pt>
    <dgm:pt modelId="{F37C47B6-04CA-4F15-9D2C-751D3921D751}" type="pres">
      <dgm:prSet presAssocID="{16EF801F-7558-4EB1-94CC-26C448DA1567}" presName="sibTrans" presStyleLbl="bgSibTrans2D1" presStyleIdx="6" presStyleCnt="8"/>
      <dgm:spPr/>
    </dgm:pt>
    <dgm:pt modelId="{7EC786AD-2A69-4BB3-AB97-A2782C040DEA}" type="pres">
      <dgm:prSet presAssocID="{E415DFE6-AC5F-46BD-8E43-526E3BE01DA8}" presName="compNode" presStyleCnt="0"/>
      <dgm:spPr/>
    </dgm:pt>
    <dgm:pt modelId="{EFB34DD1-20F8-4A3E-99CF-FB4FE01CF349}" type="pres">
      <dgm:prSet presAssocID="{E415DFE6-AC5F-46BD-8E43-526E3BE01DA8}" presName="dummyConnPt" presStyleCnt="0"/>
      <dgm:spPr/>
    </dgm:pt>
    <dgm:pt modelId="{014DC418-78C2-42F6-84CE-EDB3B5C92D62}" type="pres">
      <dgm:prSet presAssocID="{E415DFE6-AC5F-46BD-8E43-526E3BE01DA8}" presName="node" presStyleLbl="node1" presStyleIdx="7" presStyleCnt="9">
        <dgm:presLayoutVars>
          <dgm:bulletEnabled val="1"/>
        </dgm:presLayoutVars>
      </dgm:prSet>
      <dgm:spPr/>
    </dgm:pt>
    <dgm:pt modelId="{69B3BE14-CA7B-4EC4-8E6C-9096AB126057}" type="pres">
      <dgm:prSet presAssocID="{4CE40442-7B81-40CF-ADAC-AE2C1FE37D6D}" presName="sibTrans" presStyleLbl="bgSibTrans2D1" presStyleIdx="7" presStyleCnt="8"/>
      <dgm:spPr/>
    </dgm:pt>
    <dgm:pt modelId="{63FBEB2D-3A07-4DEC-9B82-3A2D237D0BA6}" type="pres">
      <dgm:prSet presAssocID="{B1BDEDB8-B217-4C2C-BC10-3524D9545D76}" presName="compNode" presStyleCnt="0"/>
      <dgm:spPr/>
    </dgm:pt>
    <dgm:pt modelId="{8E0929D5-D830-4770-8E7D-09F0F98D94C4}" type="pres">
      <dgm:prSet presAssocID="{B1BDEDB8-B217-4C2C-BC10-3524D9545D76}" presName="dummyConnPt" presStyleCnt="0"/>
      <dgm:spPr/>
    </dgm:pt>
    <dgm:pt modelId="{71778BD5-3521-4F79-B71F-A814BC6D0495}" type="pres">
      <dgm:prSet presAssocID="{B1BDEDB8-B217-4C2C-BC10-3524D9545D76}" presName="node" presStyleLbl="node1" presStyleIdx="8" presStyleCnt="9">
        <dgm:presLayoutVars>
          <dgm:bulletEnabled val="1"/>
        </dgm:presLayoutVars>
      </dgm:prSet>
      <dgm:spPr/>
    </dgm:pt>
  </dgm:ptLst>
  <dgm:cxnLst>
    <dgm:cxn modelId="{BB8B8900-D546-4EFF-B98F-139D41B54CA4}" type="presOf" srcId="{E1B3F4D7-A953-4F14-95BF-0FDFFB3ADDF3}" destId="{A6E2B547-EBD2-4757-9319-F6D9101255E8}" srcOrd="0" destOrd="0" presId="urn:microsoft.com/office/officeart/2005/8/layout/bProcess4"/>
    <dgm:cxn modelId="{33DA1C0E-C888-4EB5-9C5B-41E360A885F2}" type="presOf" srcId="{75C93980-2B5F-4F4F-B2C7-5A952FAF46D0}" destId="{263EBCF5-27CD-4D45-B2DA-82AAFBA69294}" srcOrd="0" destOrd="0" presId="urn:microsoft.com/office/officeart/2005/8/layout/bProcess4"/>
    <dgm:cxn modelId="{850A7D35-02B9-4504-88FC-A24F55787699}" srcId="{6BF0655B-55F0-43CF-86DC-57628EBD455C}" destId="{970BC0D7-7508-4F4B-A892-D8A2274446A1}" srcOrd="2" destOrd="0" parTransId="{0C755D0D-54FE-4C24-A545-40A27B03FDA3}" sibTransId="{E1B3F4D7-A953-4F14-95BF-0FDFFB3ADDF3}"/>
    <dgm:cxn modelId="{72135036-065A-4EC9-AF8D-1D8A9270FA7B}" type="presOf" srcId="{1C6B9EA2-C2FD-4D0C-ADCB-83D183B9F126}" destId="{C15E4516-86F6-4096-8773-3C796F1E6D2A}" srcOrd="0" destOrd="0" presId="urn:microsoft.com/office/officeart/2005/8/layout/bProcess4"/>
    <dgm:cxn modelId="{3A4C163A-64EA-4236-BC3A-F62586CA7B49}" srcId="{6BF0655B-55F0-43CF-86DC-57628EBD455C}" destId="{08AA50C1-2080-4F59-BA9C-4A3910518450}" srcOrd="6" destOrd="0" parTransId="{1EA2D933-C580-49AE-9288-CF4138F31253}" sibTransId="{16EF801F-7558-4EB1-94CC-26C448DA1567}"/>
    <dgm:cxn modelId="{68943440-C89E-43C9-AAFE-CE0C635AA64F}" srcId="{6BF0655B-55F0-43CF-86DC-57628EBD455C}" destId="{E415DFE6-AC5F-46BD-8E43-526E3BE01DA8}" srcOrd="7" destOrd="0" parTransId="{466161E6-785A-4A8A-AE15-1A65ACEDE6BF}" sibTransId="{4CE40442-7B81-40CF-ADAC-AE2C1FE37D6D}"/>
    <dgm:cxn modelId="{BE870060-AAF2-444F-B61B-B87F6555C1C2}" srcId="{6BF0655B-55F0-43CF-86DC-57628EBD455C}" destId="{B1BDEDB8-B217-4C2C-BC10-3524D9545D76}" srcOrd="8" destOrd="0" parTransId="{9C3ECAAA-9212-4B9B-9342-BDB65C9047C2}" sibTransId="{20EA83B3-D017-4EF5-A074-29AE8E60CAD3}"/>
    <dgm:cxn modelId="{E9595A43-A2E0-434E-B211-D9B878857189}" type="presOf" srcId="{16EF801F-7558-4EB1-94CC-26C448DA1567}" destId="{F37C47B6-04CA-4F15-9D2C-751D3921D751}" srcOrd="0" destOrd="0" presId="urn:microsoft.com/office/officeart/2005/8/layout/bProcess4"/>
    <dgm:cxn modelId="{CBD96B45-27F6-48AE-AF27-21BDA4D727E5}" type="presOf" srcId="{A563FDB7-5A5C-4C75-8DBA-CC2A00216589}" destId="{2AE69925-A692-4E78-94FB-9DA4749328F6}" srcOrd="0" destOrd="0" presId="urn:microsoft.com/office/officeart/2005/8/layout/bProcess4"/>
    <dgm:cxn modelId="{C0EE556F-C965-4F03-9862-64372CBF4117}" type="presOf" srcId="{E415DFE6-AC5F-46BD-8E43-526E3BE01DA8}" destId="{014DC418-78C2-42F6-84CE-EDB3B5C92D62}" srcOrd="0" destOrd="0" presId="urn:microsoft.com/office/officeart/2005/8/layout/bProcess4"/>
    <dgm:cxn modelId="{72DB2251-D624-42A8-A24F-CF62B36BCED6}" type="presOf" srcId="{65639336-1515-4778-ACF6-68453AAAB6F6}" destId="{B5BC34CF-6542-49E7-8AF5-E60B0BB35440}" srcOrd="0" destOrd="0" presId="urn:microsoft.com/office/officeart/2005/8/layout/bProcess4"/>
    <dgm:cxn modelId="{8919F373-9571-49CF-BEEF-BCF632A808C1}" srcId="{6BF0655B-55F0-43CF-86DC-57628EBD455C}" destId="{1C6B9EA2-C2FD-4D0C-ADCB-83D183B9F126}" srcOrd="4" destOrd="0" parTransId="{7FE7CFC8-9AB0-4C32-9BEF-724D06612E0F}" sibTransId="{42B32673-9452-4544-84B1-427264DBB111}"/>
    <dgm:cxn modelId="{89EDF756-BB86-4726-A022-B117C875E98F}" type="presOf" srcId="{970BC0D7-7508-4F4B-A892-D8A2274446A1}" destId="{BE9D731D-0F10-4310-90C1-940B6ACFE865}" srcOrd="0" destOrd="0" presId="urn:microsoft.com/office/officeart/2005/8/layout/bProcess4"/>
    <dgm:cxn modelId="{DCAE9F77-FF74-4651-A463-6FA7AA24E16B}" srcId="{6BF0655B-55F0-43CF-86DC-57628EBD455C}" destId="{D17E6A81-2BEA-4C07-A63B-D8EC7902EE4F}" srcOrd="5" destOrd="0" parTransId="{E585F0DC-D905-4E2D-8DCC-F9104BCF42B4}" sibTransId="{DEA010C6-86D3-4521-8718-3F29927FA315}"/>
    <dgm:cxn modelId="{32342158-87A4-4A9A-931E-07AD98540F98}" type="presOf" srcId="{42B32673-9452-4544-84B1-427264DBB111}" destId="{DBE8E147-7B4D-4CC7-9675-213CDD0F874A}" srcOrd="0" destOrd="0" presId="urn:microsoft.com/office/officeart/2005/8/layout/bProcess4"/>
    <dgm:cxn modelId="{BCCFB079-0C4C-4BA9-984D-33E99AEA2EB5}" srcId="{6BF0655B-55F0-43CF-86DC-57628EBD455C}" destId="{A563FDB7-5A5C-4C75-8DBA-CC2A00216589}" srcOrd="1" destOrd="0" parTransId="{33FC87DC-5107-4DE8-9F45-FC2D78E9B41B}" sibTransId="{22A6534E-2247-44D7-965A-6947DD7635E8}"/>
    <dgm:cxn modelId="{3896167D-342C-4754-928A-DC5FB78F6C1E}" type="presOf" srcId="{08AA50C1-2080-4F59-BA9C-4A3910518450}" destId="{97D98837-B80A-43BD-91CE-3503D0062DEA}" srcOrd="0" destOrd="0" presId="urn:microsoft.com/office/officeart/2005/8/layout/bProcess4"/>
    <dgm:cxn modelId="{3D5E96AB-0B8A-4FCB-8BEC-85281FAD8555}" type="presOf" srcId="{D17E6A81-2BEA-4C07-A63B-D8EC7902EE4F}" destId="{1FF1D80D-077C-4B4B-87C4-F474CD70896A}" srcOrd="0" destOrd="0" presId="urn:microsoft.com/office/officeart/2005/8/layout/bProcess4"/>
    <dgm:cxn modelId="{6028B6B7-DC0F-4DB6-9DB1-8C226B3CBA70}" type="presOf" srcId="{9F627020-09B2-413F-BDA8-3277C943B910}" destId="{4A63364A-0693-4001-A619-A8D56ACF1832}" srcOrd="0" destOrd="0" presId="urn:microsoft.com/office/officeart/2005/8/layout/bProcess4"/>
    <dgm:cxn modelId="{A8991ABA-A2FB-47EE-87C5-B1EC727C75F5}" type="presOf" srcId="{004BFDE9-50B7-423D-BEF3-CB47DC81BD78}" destId="{199296C9-76F8-420B-B81D-3E7188098EFB}" srcOrd="0" destOrd="0" presId="urn:microsoft.com/office/officeart/2005/8/layout/bProcess4"/>
    <dgm:cxn modelId="{2D9F93D2-45CE-4256-969C-A667662D58C3}" type="presOf" srcId="{DEA010C6-86D3-4521-8718-3F29927FA315}" destId="{152E5901-974F-4903-B204-3D94870DEDBE}" srcOrd="0" destOrd="0" presId="urn:microsoft.com/office/officeart/2005/8/layout/bProcess4"/>
    <dgm:cxn modelId="{5B32F5D5-FD7F-4EBB-9979-4C01C696E760}" type="presOf" srcId="{B1BDEDB8-B217-4C2C-BC10-3524D9545D76}" destId="{71778BD5-3521-4F79-B71F-A814BC6D0495}" srcOrd="0" destOrd="0" presId="urn:microsoft.com/office/officeart/2005/8/layout/bProcess4"/>
    <dgm:cxn modelId="{B21FE0D7-8084-45EC-A36D-A6A46C43B073}" type="presOf" srcId="{4CE40442-7B81-40CF-ADAC-AE2C1FE37D6D}" destId="{69B3BE14-CA7B-4EC4-8E6C-9096AB126057}" srcOrd="0" destOrd="0" presId="urn:microsoft.com/office/officeart/2005/8/layout/bProcess4"/>
    <dgm:cxn modelId="{81C1D1E2-ACF0-4A16-8188-3F78B7260C55}" type="presOf" srcId="{6BF0655B-55F0-43CF-86DC-57628EBD455C}" destId="{8EFF0F7E-BF6D-44A3-AA58-7A6B35F24D29}" srcOrd="0" destOrd="0" presId="urn:microsoft.com/office/officeart/2005/8/layout/bProcess4"/>
    <dgm:cxn modelId="{82C7AFE7-745E-4087-8BCD-6748E65D44FB}" srcId="{6BF0655B-55F0-43CF-86DC-57628EBD455C}" destId="{65639336-1515-4778-ACF6-68453AAAB6F6}" srcOrd="3" destOrd="0" parTransId="{8E7F7A7B-95DD-4AF2-AB57-8546C7C657BB}" sibTransId="{75C93980-2B5F-4F4F-B2C7-5A952FAF46D0}"/>
    <dgm:cxn modelId="{4B9B4FE9-03CF-44E1-9536-13E72311750E}" srcId="{6BF0655B-55F0-43CF-86DC-57628EBD455C}" destId="{004BFDE9-50B7-423D-BEF3-CB47DC81BD78}" srcOrd="0" destOrd="0" parTransId="{667346AC-73E9-4EBD-8F60-4E43DF2708E6}" sibTransId="{9F627020-09B2-413F-BDA8-3277C943B910}"/>
    <dgm:cxn modelId="{562415EB-00AA-44BD-8041-A25B342A5CB8}" type="presOf" srcId="{22A6534E-2247-44D7-965A-6947DD7635E8}" destId="{14FAD7C9-6ED0-4028-A518-789C35907B76}" srcOrd="0" destOrd="0" presId="urn:microsoft.com/office/officeart/2005/8/layout/bProcess4"/>
    <dgm:cxn modelId="{6B98D93E-1961-4DF9-9271-DF799E6CCAD9}" type="presParOf" srcId="{8EFF0F7E-BF6D-44A3-AA58-7A6B35F24D29}" destId="{F2E16C6E-5BA5-47A9-B7BD-721AAC002A35}" srcOrd="0" destOrd="0" presId="urn:microsoft.com/office/officeart/2005/8/layout/bProcess4"/>
    <dgm:cxn modelId="{2376330E-443B-4939-BC36-D0D7F0388C30}" type="presParOf" srcId="{F2E16C6E-5BA5-47A9-B7BD-721AAC002A35}" destId="{ADA01B19-CB3D-40B8-A18B-CEB54E40874C}" srcOrd="0" destOrd="0" presId="urn:microsoft.com/office/officeart/2005/8/layout/bProcess4"/>
    <dgm:cxn modelId="{2C796ECA-CFFE-4838-8AA3-BD7C7CF38900}" type="presParOf" srcId="{F2E16C6E-5BA5-47A9-B7BD-721AAC002A35}" destId="{199296C9-76F8-420B-B81D-3E7188098EFB}" srcOrd="1" destOrd="0" presId="urn:microsoft.com/office/officeart/2005/8/layout/bProcess4"/>
    <dgm:cxn modelId="{DAE998A8-3112-46E0-9016-9A2E690FD58A}" type="presParOf" srcId="{8EFF0F7E-BF6D-44A3-AA58-7A6B35F24D29}" destId="{4A63364A-0693-4001-A619-A8D56ACF1832}" srcOrd="1" destOrd="0" presId="urn:microsoft.com/office/officeart/2005/8/layout/bProcess4"/>
    <dgm:cxn modelId="{0D2EA5C6-16B9-4D51-A917-51728B29F0CF}" type="presParOf" srcId="{8EFF0F7E-BF6D-44A3-AA58-7A6B35F24D29}" destId="{B380596B-0922-41CB-8C26-6685D9862E79}" srcOrd="2" destOrd="0" presId="urn:microsoft.com/office/officeart/2005/8/layout/bProcess4"/>
    <dgm:cxn modelId="{BD42FC78-F597-40DC-9796-090D01321793}" type="presParOf" srcId="{B380596B-0922-41CB-8C26-6685D9862E79}" destId="{DD18164B-23F4-48EF-A659-ABBFF51912DD}" srcOrd="0" destOrd="0" presId="urn:microsoft.com/office/officeart/2005/8/layout/bProcess4"/>
    <dgm:cxn modelId="{A81D9A8F-969F-49B6-BA19-04755F963AF4}" type="presParOf" srcId="{B380596B-0922-41CB-8C26-6685D9862E79}" destId="{2AE69925-A692-4E78-94FB-9DA4749328F6}" srcOrd="1" destOrd="0" presId="urn:microsoft.com/office/officeart/2005/8/layout/bProcess4"/>
    <dgm:cxn modelId="{E5EE2A38-F13B-481B-953A-788179F7B376}" type="presParOf" srcId="{8EFF0F7E-BF6D-44A3-AA58-7A6B35F24D29}" destId="{14FAD7C9-6ED0-4028-A518-789C35907B76}" srcOrd="3" destOrd="0" presId="urn:microsoft.com/office/officeart/2005/8/layout/bProcess4"/>
    <dgm:cxn modelId="{CF910BE7-2EE6-49A2-9307-A3C1EC139835}" type="presParOf" srcId="{8EFF0F7E-BF6D-44A3-AA58-7A6B35F24D29}" destId="{3CCB3827-176E-4B34-B07B-E4A7200B895D}" srcOrd="4" destOrd="0" presId="urn:microsoft.com/office/officeart/2005/8/layout/bProcess4"/>
    <dgm:cxn modelId="{CA8CC712-E478-4D95-A1AF-D2D71B7B1A52}" type="presParOf" srcId="{3CCB3827-176E-4B34-B07B-E4A7200B895D}" destId="{1ABC8CBB-E998-4FC7-AF0E-6839AEF6C36F}" srcOrd="0" destOrd="0" presId="urn:microsoft.com/office/officeart/2005/8/layout/bProcess4"/>
    <dgm:cxn modelId="{A21468C2-3BE3-4FAD-8A56-F3A20D946468}" type="presParOf" srcId="{3CCB3827-176E-4B34-B07B-E4A7200B895D}" destId="{BE9D731D-0F10-4310-90C1-940B6ACFE865}" srcOrd="1" destOrd="0" presId="urn:microsoft.com/office/officeart/2005/8/layout/bProcess4"/>
    <dgm:cxn modelId="{A0582955-D0E3-4B78-A717-DBDCBA723FAE}" type="presParOf" srcId="{8EFF0F7E-BF6D-44A3-AA58-7A6B35F24D29}" destId="{A6E2B547-EBD2-4757-9319-F6D9101255E8}" srcOrd="5" destOrd="0" presId="urn:microsoft.com/office/officeart/2005/8/layout/bProcess4"/>
    <dgm:cxn modelId="{0C181F5C-C483-404D-893A-C31A6EFE2AED}" type="presParOf" srcId="{8EFF0F7E-BF6D-44A3-AA58-7A6B35F24D29}" destId="{7B0B4075-DFBB-4491-9B74-16ECEC8A2A72}" srcOrd="6" destOrd="0" presId="urn:microsoft.com/office/officeart/2005/8/layout/bProcess4"/>
    <dgm:cxn modelId="{5647F42A-4887-4B57-8582-3B4502BBC20A}" type="presParOf" srcId="{7B0B4075-DFBB-4491-9B74-16ECEC8A2A72}" destId="{84E4342F-B5B4-45E5-B930-F3AF1D0A8E17}" srcOrd="0" destOrd="0" presId="urn:microsoft.com/office/officeart/2005/8/layout/bProcess4"/>
    <dgm:cxn modelId="{E9FAC47D-D4BC-422F-BBB6-15888917D466}" type="presParOf" srcId="{7B0B4075-DFBB-4491-9B74-16ECEC8A2A72}" destId="{B5BC34CF-6542-49E7-8AF5-E60B0BB35440}" srcOrd="1" destOrd="0" presId="urn:microsoft.com/office/officeart/2005/8/layout/bProcess4"/>
    <dgm:cxn modelId="{1A42DFF0-1A50-4E6F-881C-18EF5463F80E}" type="presParOf" srcId="{8EFF0F7E-BF6D-44A3-AA58-7A6B35F24D29}" destId="{263EBCF5-27CD-4D45-B2DA-82AAFBA69294}" srcOrd="7" destOrd="0" presId="urn:microsoft.com/office/officeart/2005/8/layout/bProcess4"/>
    <dgm:cxn modelId="{D30C3F6B-AAA7-44A7-A492-FE9C2386B944}" type="presParOf" srcId="{8EFF0F7E-BF6D-44A3-AA58-7A6B35F24D29}" destId="{4230B868-A65D-4B21-A828-A9F5234B2DF4}" srcOrd="8" destOrd="0" presId="urn:microsoft.com/office/officeart/2005/8/layout/bProcess4"/>
    <dgm:cxn modelId="{B60B4EF8-1036-4E88-9BBE-63EFE4D5913D}" type="presParOf" srcId="{4230B868-A65D-4B21-A828-A9F5234B2DF4}" destId="{6B17CDAB-4B8D-40AB-8F30-0EB0F19CD0C3}" srcOrd="0" destOrd="0" presId="urn:microsoft.com/office/officeart/2005/8/layout/bProcess4"/>
    <dgm:cxn modelId="{96FD987C-FD3E-4943-A3D9-922DDEDEFE74}" type="presParOf" srcId="{4230B868-A65D-4B21-A828-A9F5234B2DF4}" destId="{C15E4516-86F6-4096-8773-3C796F1E6D2A}" srcOrd="1" destOrd="0" presId="urn:microsoft.com/office/officeart/2005/8/layout/bProcess4"/>
    <dgm:cxn modelId="{A4A86263-8A1E-47E6-A90D-633004998BF1}" type="presParOf" srcId="{8EFF0F7E-BF6D-44A3-AA58-7A6B35F24D29}" destId="{DBE8E147-7B4D-4CC7-9675-213CDD0F874A}" srcOrd="9" destOrd="0" presId="urn:microsoft.com/office/officeart/2005/8/layout/bProcess4"/>
    <dgm:cxn modelId="{A5FE4D0C-B3A6-4723-A44C-945831DC0FD8}" type="presParOf" srcId="{8EFF0F7E-BF6D-44A3-AA58-7A6B35F24D29}" destId="{50A28107-411E-4816-A468-9477EC7A9D07}" srcOrd="10" destOrd="0" presId="urn:microsoft.com/office/officeart/2005/8/layout/bProcess4"/>
    <dgm:cxn modelId="{3B01A856-8717-402C-A96A-541D5C1DA55D}" type="presParOf" srcId="{50A28107-411E-4816-A468-9477EC7A9D07}" destId="{4F4DD91B-279C-4FA1-AA67-8961F06C7FD7}" srcOrd="0" destOrd="0" presId="urn:microsoft.com/office/officeart/2005/8/layout/bProcess4"/>
    <dgm:cxn modelId="{F8DACDDF-E51F-4B56-8C0D-4823E02BF73E}" type="presParOf" srcId="{50A28107-411E-4816-A468-9477EC7A9D07}" destId="{1FF1D80D-077C-4B4B-87C4-F474CD70896A}" srcOrd="1" destOrd="0" presId="urn:microsoft.com/office/officeart/2005/8/layout/bProcess4"/>
    <dgm:cxn modelId="{BFBD44D7-8EFD-493E-B664-4168BF4C382E}" type="presParOf" srcId="{8EFF0F7E-BF6D-44A3-AA58-7A6B35F24D29}" destId="{152E5901-974F-4903-B204-3D94870DEDBE}" srcOrd="11" destOrd="0" presId="urn:microsoft.com/office/officeart/2005/8/layout/bProcess4"/>
    <dgm:cxn modelId="{E71DD694-DAAB-414D-B934-744681483267}" type="presParOf" srcId="{8EFF0F7E-BF6D-44A3-AA58-7A6B35F24D29}" destId="{F0C9C9D0-C68B-47C6-9623-0397198AB24D}" srcOrd="12" destOrd="0" presId="urn:microsoft.com/office/officeart/2005/8/layout/bProcess4"/>
    <dgm:cxn modelId="{DB0415DE-1B49-4131-9679-CB7B2DDC9BB8}" type="presParOf" srcId="{F0C9C9D0-C68B-47C6-9623-0397198AB24D}" destId="{636B1ED7-D093-475D-AC5E-C8B9B7D7DD71}" srcOrd="0" destOrd="0" presId="urn:microsoft.com/office/officeart/2005/8/layout/bProcess4"/>
    <dgm:cxn modelId="{14B873E3-0AB0-442A-8C0D-EEE5ED6CAAB6}" type="presParOf" srcId="{F0C9C9D0-C68B-47C6-9623-0397198AB24D}" destId="{97D98837-B80A-43BD-91CE-3503D0062DEA}" srcOrd="1" destOrd="0" presId="urn:microsoft.com/office/officeart/2005/8/layout/bProcess4"/>
    <dgm:cxn modelId="{6578BAE9-93C4-498B-91DA-2B4242BC863B}" type="presParOf" srcId="{8EFF0F7E-BF6D-44A3-AA58-7A6B35F24D29}" destId="{F37C47B6-04CA-4F15-9D2C-751D3921D751}" srcOrd="13" destOrd="0" presId="urn:microsoft.com/office/officeart/2005/8/layout/bProcess4"/>
    <dgm:cxn modelId="{965F11E8-BE1E-4990-AAF0-DE3528001555}" type="presParOf" srcId="{8EFF0F7E-BF6D-44A3-AA58-7A6B35F24D29}" destId="{7EC786AD-2A69-4BB3-AB97-A2782C040DEA}" srcOrd="14" destOrd="0" presId="urn:microsoft.com/office/officeart/2005/8/layout/bProcess4"/>
    <dgm:cxn modelId="{5800975D-E324-4E22-B147-698A35A1229C}" type="presParOf" srcId="{7EC786AD-2A69-4BB3-AB97-A2782C040DEA}" destId="{EFB34DD1-20F8-4A3E-99CF-FB4FE01CF349}" srcOrd="0" destOrd="0" presId="urn:microsoft.com/office/officeart/2005/8/layout/bProcess4"/>
    <dgm:cxn modelId="{46DB28EC-3C49-4A65-A83E-F5409DF43806}" type="presParOf" srcId="{7EC786AD-2A69-4BB3-AB97-A2782C040DEA}" destId="{014DC418-78C2-42F6-84CE-EDB3B5C92D62}" srcOrd="1" destOrd="0" presId="urn:microsoft.com/office/officeart/2005/8/layout/bProcess4"/>
    <dgm:cxn modelId="{4D531613-3959-4DB2-9C54-73F08C859787}" type="presParOf" srcId="{8EFF0F7E-BF6D-44A3-AA58-7A6B35F24D29}" destId="{69B3BE14-CA7B-4EC4-8E6C-9096AB126057}" srcOrd="15" destOrd="0" presId="urn:microsoft.com/office/officeart/2005/8/layout/bProcess4"/>
    <dgm:cxn modelId="{7EF4A1EB-3203-4635-81AA-8994CF2DD9A2}" type="presParOf" srcId="{8EFF0F7E-BF6D-44A3-AA58-7A6B35F24D29}" destId="{63FBEB2D-3A07-4DEC-9B82-3A2D237D0BA6}" srcOrd="16" destOrd="0" presId="urn:microsoft.com/office/officeart/2005/8/layout/bProcess4"/>
    <dgm:cxn modelId="{129FB4BC-82A3-48B4-AD34-7C8BEADF3526}" type="presParOf" srcId="{63FBEB2D-3A07-4DEC-9B82-3A2D237D0BA6}" destId="{8E0929D5-D830-4770-8E7D-09F0F98D94C4}" srcOrd="0" destOrd="0" presId="urn:microsoft.com/office/officeart/2005/8/layout/bProcess4"/>
    <dgm:cxn modelId="{02D302C7-4FCC-422F-806A-6E915025460F}" type="presParOf" srcId="{63FBEB2D-3A07-4DEC-9B82-3A2D237D0BA6}" destId="{71778BD5-3521-4F79-B71F-A814BC6D049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INTERÉS 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 custT="1"/>
      <dgm:spPr/>
      <dgm:t>
        <a:bodyPr/>
        <a:lstStyle/>
        <a:p>
          <a:r>
            <a:rPr lang="es-MX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TIEMPO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Lealtad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Aceptación</a:t>
          </a:r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Amistad</a:t>
          </a: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RELACIÓN 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 custT="1"/>
      <dgm:spPr/>
      <dgm:t>
        <a:bodyPr/>
        <a:lstStyle/>
        <a:p>
          <a:r>
            <a:rPr lang="es-MX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SENTIMIENTOS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Libertad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Conexión</a:t>
          </a:r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Responsabilidad </a:t>
          </a: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CONTRIBUIR 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 custT="1"/>
      <dgm:spPr/>
      <dgm:t>
        <a:bodyPr/>
        <a:lstStyle/>
        <a:p>
          <a:r>
            <a:rPr lang="es-MX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ENTENDER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CORDIALIDAD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CONOCER: VALORES, SENTIMIENTOS Y CONDUCTAS</a:t>
          </a:r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RESPETAR </a:t>
          </a: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F0655B-55F0-43CF-86DC-57628EBD455C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04BFDE9-50B7-423D-BEF3-CB47DC81BD78}">
      <dgm:prSet phldrT="[Texto]" phldr="0"/>
      <dgm:spPr>
        <a:solidFill>
          <a:srgbClr val="FF3399"/>
        </a:solidFill>
      </dgm:spPr>
      <dgm:t>
        <a:bodyPr/>
        <a:lstStyle/>
        <a:p>
          <a:r>
            <a:rPr lang="es-MX" dirty="0"/>
            <a:t>¿QUIÉN SOY?.</a:t>
          </a:r>
        </a:p>
      </dgm:t>
    </dgm:pt>
    <dgm:pt modelId="{667346AC-73E9-4EBD-8F60-4E43DF2708E6}" type="parTrans" cxnId="{4B9B4FE9-03CF-44E1-9536-13E72311750E}">
      <dgm:prSet/>
      <dgm:spPr/>
      <dgm:t>
        <a:bodyPr/>
        <a:lstStyle/>
        <a:p>
          <a:endParaRPr lang="es-MX"/>
        </a:p>
      </dgm:t>
    </dgm:pt>
    <dgm:pt modelId="{9F627020-09B2-413F-BDA8-3277C943B910}" type="sibTrans" cxnId="{4B9B4FE9-03CF-44E1-9536-13E72311750E}">
      <dgm:prSet/>
      <dgm:spPr/>
      <dgm:t>
        <a:bodyPr/>
        <a:lstStyle/>
        <a:p>
          <a:endParaRPr lang="es-MX"/>
        </a:p>
      </dgm:t>
    </dgm:pt>
    <dgm:pt modelId="{A563FDB7-5A5C-4C75-8DBA-CC2A00216589}">
      <dgm:prSet phldrT="[Texto]" phldr="0"/>
      <dgm:spPr/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¿MIS ACCIONES ME DIRIGEN A MIS METAS?</a:t>
          </a:r>
        </a:p>
      </dgm:t>
    </dgm:pt>
    <dgm:pt modelId="{33FC87DC-5107-4DE8-9F45-FC2D78E9B41B}" type="parTrans" cxnId="{BCCFB079-0C4C-4BA9-984D-33E99AEA2EB5}">
      <dgm:prSet/>
      <dgm:spPr/>
      <dgm:t>
        <a:bodyPr/>
        <a:lstStyle/>
        <a:p>
          <a:endParaRPr lang="es-MX"/>
        </a:p>
      </dgm:t>
    </dgm:pt>
    <dgm:pt modelId="{22A6534E-2247-44D7-965A-6947DD7635E8}" type="sibTrans" cxnId="{BCCFB079-0C4C-4BA9-984D-33E99AEA2EB5}">
      <dgm:prSet/>
      <dgm:spPr/>
      <dgm:t>
        <a:bodyPr/>
        <a:lstStyle/>
        <a:p>
          <a:endParaRPr lang="es-MX"/>
        </a:p>
      </dgm:t>
    </dgm:pt>
    <dgm:pt modelId="{1C6B9EA2-C2FD-4D0C-ADCB-83D183B9F126}">
      <dgm:prSet phldrT="[Texto]" phldr="0"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¿CUÁLES SON MIS DEFECTOS?</a:t>
          </a:r>
        </a:p>
      </dgm:t>
    </dgm:pt>
    <dgm:pt modelId="{7FE7CFC8-9AB0-4C32-9BEF-724D06612E0F}" type="parTrans" cxnId="{8919F373-9571-49CF-BEEF-BCF632A808C1}">
      <dgm:prSet/>
      <dgm:spPr/>
      <dgm:t>
        <a:bodyPr/>
        <a:lstStyle/>
        <a:p>
          <a:endParaRPr lang="es-MX"/>
        </a:p>
      </dgm:t>
    </dgm:pt>
    <dgm:pt modelId="{42B32673-9452-4544-84B1-427264DBB111}" type="sibTrans" cxnId="{8919F373-9571-49CF-BEEF-BCF632A808C1}">
      <dgm:prSet/>
      <dgm:spPr/>
      <dgm:t>
        <a:bodyPr/>
        <a:lstStyle/>
        <a:p>
          <a:endParaRPr lang="es-MX"/>
        </a:p>
      </dgm:t>
    </dgm:pt>
    <dgm:pt modelId="{D17E6A81-2BEA-4C07-A63B-D8EC7902EE4F}">
      <dgm:prSet phldrT="[Texto]" phldr="0"/>
      <dgm:spPr>
        <a:solidFill>
          <a:srgbClr val="00B050"/>
        </a:solidFill>
      </dgm:spPr>
      <dgm:t>
        <a:bodyPr/>
        <a:lstStyle/>
        <a:p>
          <a:r>
            <a: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¿CUÁLES SON MIS FORTALEZAS?</a:t>
          </a:r>
        </a:p>
      </dgm:t>
    </dgm:pt>
    <dgm:pt modelId="{E585F0DC-D905-4E2D-8DCC-F9104BCF42B4}" type="parTrans" cxnId="{DCAE9F77-FF74-4651-A463-6FA7AA24E16B}">
      <dgm:prSet/>
      <dgm:spPr/>
      <dgm:t>
        <a:bodyPr/>
        <a:lstStyle/>
        <a:p>
          <a:endParaRPr lang="es-MX"/>
        </a:p>
      </dgm:t>
    </dgm:pt>
    <dgm:pt modelId="{DEA010C6-86D3-4521-8718-3F29927FA315}" type="sibTrans" cxnId="{DCAE9F77-FF74-4651-A463-6FA7AA24E16B}">
      <dgm:prSet/>
      <dgm:spPr/>
      <dgm:t>
        <a:bodyPr/>
        <a:lstStyle/>
        <a:p>
          <a:endParaRPr lang="es-MX"/>
        </a:p>
      </dgm:t>
    </dgm:pt>
    <dgm:pt modelId="{08AA50C1-2080-4F59-BA9C-4A3910518450}">
      <dgm:prSet phldrT="[Texto]" phldr="0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¿HACIA DONDE VOY?</a:t>
          </a:r>
        </a:p>
      </dgm:t>
    </dgm:pt>
    <dgm:pt modelId="{1EA2D933-C580-49AE-9288-CF4138F31253}" type="parTrans" cxnId="{3A4C163A-64EA-4236-BC3A-F62586CA7B49}">
      <dgm:prSet/>
      <dgm:spPr/>
      <dgm:t>
        <a:bodyPr/>
        <a:lstStyle/>
        <a:p>
          <a:endParaRPr lang="es-MX"/>
        </a:p>
      </dgm:t>
    </dgm:pt>
    <dgm:pt modelId="{16EF801F-7558-4EB1-94CC-26C448DA1567}" type="sibTrans" cxnId="{3A4C163A-64EA-4236-BC3A-F62586CA7B49}">
      <dgm:prSet/>
      <dgm:spPr/>
      <dgm:t>
        <a:bodyPr/>
        <a:lstStyle/>
        <a:p>
          <a:endParaRPr lang="es-MX"/>
        </a:p>
      </dgm:t>
    </dgm:pt>
    <dgm:pt modelId="{E415DFE6-AC5F-46BD-8E43-526E3BE01DA8}">
      <dgm:prSet phldrT="[Texto]" phldr="0"/>
      <dgm:spPr>
        <a:solidFill>
          <a:srgbClr val="FAC6F5"/>
        </a:solidFill>
      </dgm:spPr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¿QUÉ QUIERO?</a:t>
          </a:r>
        </a:p>
      </dgm:t>
    </dgm:pt>
    <dgm:pt modelId="{466161E6-785A-4A8A-AE15-1A65ACEDE6BF}" type="parTrans" cxnId="{68943440-C89E-43C9-AAFE-CE0C635AA64F}">
      <dgm:prSet/>
      <dgm:spPr/>
      <dgm:t>
        <a:bodyPr/>
        <a:lstStyle/>
        <a:p>
          <a:endParaRPr lang="es-MX"/>
        </a:p>
      </dgm:t>
    </dgm:pt>
    <dgm:pt modelId="{4CE40442-7B81-40CF-ADAC-AE2C1FE37D6D}" type="sibTrans" cxnId="{68943440-C89E-43C9-AAFE-CE0C635AA64F}">
      <dgm:prSet/>
      <dgm:spPr/>
      <dgm:t>
        <a:bodyPr/>
        <a:lstStyle/>
        <a:p>
          <a:endParaRPr lang="es-MX"/>
        </a:p>
      </dgm:t>
    </dgm:pt>
    <dgm:pt modelId="{8EFF0F7E-BF6D-44A3-AA58-7A6B35F24D29}" type="pres">
      <dgm:prSet presAssocID="{6BF0655B-55F0-43CF-86DC-57628EBD455C}" presName="Name0" presStyleCnt="0">
        <dgm:presLayoutVars>
          <dgm:dir/>
          <dgm:resizeHandles/>
        </dgm:presLayoutVars>
      </dgm:prSet>
      <dgm:spPr/>
    </dgm:pt>
    <dgm:pt modelId="{F2E16C6E-5BA5-47A9-B7BD-721AAC002A35}" type="pres">
      <dgm:prSet presAssocID="{004BFDE9-50B7-423D-BEF3-CB47DC81BD78}" presName="compNode" presStyleCnt="0"/>
      <dgm:spPr/>
    </dgm:pt>
    <dgm:pt modelId="{ADA01B19-CB3D-40B8-A18B-CEB54E40874C}" type="pres">
      <dgm:prSet presAssocID="{004BFDE9-50B7-423D-BEF3-CB47DC81BD78}" presName="dummyConnPt" presStyleCnt="0"/>
      <dgm:spPr/>
    </dgm:pt>
    <dgm:pt modelId="{199296C9-76F8-420B-B81D-3E7188098EFB}" type="pres">
      <dgm:prSet presAssocID="{004BFDE9-50B7-423D-BEF3-CB47DC81BD78}" presName="node" presStyleLbl="node1" presStyleIdx="0" presStyleCnt="6">
        <dgm:presLayoutVars>
          <dgm:bulletEnabled val="1"/>
        </dgm:presLayoutVars>
      </dgm:prSet>
      <dgm:spPr/>
    </dgm:pt>
    <dgm:pt modelId="{4A63364A-0693-4001-A619-A8D56ACF1832}" type="pres">
      <dgm:prSet presAssocID="{9F627020-09B2-413F-BDA8-3277C943B910}" presName="sibTrans" presStyleLbl="bgSibTrans2D1" presStyleIdx="0" presStyleCnt="5"/>
      <dgm:spPr/>
    </dgm:pt>
    <dgm:pt modelId="{B380596B-0922-41CB-8C26-6685D9862E79}" type="pres">
      <dgm:prSet presAssocID="{A563FDB7-5A5C-4C75-8DBA-CC2A00216589}" presName="compNode" presStyleCnt="0"/>
      <dgm:spPr/>
    </dgm:pt>
    <dgm:pt modelId="{DD18164B-23F4-48EF-A659-ABBFF51912DD}" type="pres">
      <dgm:prSet presAssocID="{A563FDB7-5A5C-4C75-8DBA-CC2A00216589}" presName="dummyConnPt" presStyleCnt="0"/>
      <dgm:spPr/>
    </dgm:pt>
    <dgm:pt modelId="{2AE69925-A692-4E78-94FB-9DA4749328F6}" type="pres">
      <dgm:prSet presAssocID="{A563FDB7-5A5C-4C75-8DBA-CC2A00216589}" presName="node" presStyleLbl="node1" presStyleIdx="1" presStyleCnt="6">
        <dgm:presLayoutVars>
          <dgm:bulletEnabled val="1"/>
        </dgm:presLayoutVars>
      </dgm:prSet>
      <dgm:spPr/>
    </dgm:pt>
    <dgm:pt modelId="{14FAD7C9-6ED0-4028-A518-789C35907B76}" type="pres">
      <dgm:prSet presAssocID="{22A6534E-2247-44D7-965A-6947DD7635E8}" presName="sibTrans" presStyleLbl="bgSibTrans2D1" presStyleIdx="1" presStyleCnt="5"/>
      <dgm:spPr/>
    </dgm:pt>
    <dgm:pt modelId="{4230B868-A65D-4B21-A828-A9F5234B2DF4}" type="pres">
      <dgm:prSet presAssocID="{1C6B9EA2-C2FD-4D0C-ADCB-83D183B9F126}" presName="compNode" presStyleCnt="0"/>
      <dgm:spPr/>
    </dgm:pt>
    <dgm:pt modelId="{6B17CDAB-4B8D-40AB-8F30-0EB0F19CD0C3}" type="pres">
      <dgm:prSet presAssocID="{1C6B9EA2-C2FD-4D0C-ADCB-83D183B9F126}" presName="dummyConnPt" presStyleCnt="0"/>
      <dgm:spPr/>
    </dgm:pt>
    <dgm:pt modelId="{C15E4516-86F6-4096-8773-3C796F1E6D2A}" type="pres">
      <dgm:prSet presAssocID="{1C6B9EA2-C2FD-4D0C-ADCB-83D183B9F126}" presName="node" presStyleLbl="node1" presStyleIdx="2" presStyleCnt="6">
        <dgm:presLayoutVars>
          <dgm:bulletEnabled val="1"/>
        </dgm:presLayoutVars>
      </dgm:prSet>
      <dgm:spPr/>
    </dgm:pt>
    <dgm:pt modelId="{DBE8E147-7B4D-4CC7-9675-213CDD0F874A}" type="pres">
      <dgm:prSet presAssocID="{42B32673-9452-4544-84B1-427264DBB111}" presName="sibTrans" presStyleLbl="bgSibTrans2D1" presStyleIdx="2" presStyleCnt="5"/>
      <dgm:spPr/>
    </dgm:pt>
    <dgm:pt modelId="{50A28107-411E-4816-A468-9477EC7A9D07}" type="pres">
      <dgm:prSet presAssocID="{D17E6A81-2BEA-4C07-A63B-D8EC7902EE4F}" presName="compNode" presStyleCnt="0"/>
      <dgm:spPr/>
    </dgm:pt>
    <dgm:pt modelId="{4F4DD91B-279C-4FA1-AA67-8961F06C7FD7}" type="pres">
      <dgm:prSet presAssocID="{D17E6A81-2BEA-4C07-A63B-D8EC7902EE4F}" presName="dummyConnPt" presStyleCnt="0"/>
      <dgm:spPr/>
    </dgm:pt>
    <dgm:pt modelId="{1FF1D80D-077C-4B4B-87C4-F474CD70896A}" type="pres">
      <dgm:prSet presAssocID="{D17E6A81-2BEA-4C07-A63B-D8EC7902EE4F}" presName="node" presStyleLbl="node1" presStyleIdx="3" presStyleCnt="6">
        <dgm:presLayoutVars>
          <dgm:bulletEnabled val="1"/>
        </dgm:presLayoutVars>
      </dgm:prSet>
      <dgm:spPr/>
    </dgm:pt>
    <dgm:pt modelId="{152E5901-974F-4903-B204-3D94870DEDBE}" type="pres">
      <dgm:prSet presAssocID="{DEA010C6-86D3-4521-8718-3F29927FA315}" presName="sibTrans" presStyleLbl="bgSibTrans2D1" presStyleIdx="3" presStyleCnt="5"/>
      <dgm:spPr/>
    </dgm:pt>
    <dgm:pt modelId="{F0C9C9D0-C68B-47C6-9623-0397198AB24D}" type="pres">
      <dgm:prSet presAssocID="{08AA50C1-2080-4F59-BA9C-4A3910518450}" presName="compNode" presStyleCnt="0"/>
      <dgm:spPr/>
    </dgm:pt>
    <dgm:pt modelId="{636B1ED7-D093-475D-AC5E-C8B9B7D7DD71}" type="pres">
      <dgm:prSet presAssocID="{08AA50C1-2080-4F59-BA9C-4A3910518450}" presName="dummyConnPt" presStyleCnt="0"/>
      <dgm:spPr/>
    </dgm:pt>
    <dgm:pt modelId="{97D98837-B80A-43BD-91CE-3503D0062DEA}" type="pres">
      <dgm:prSet presAssocID="{08AA50C1-2080-4F59-BA9C-4A3910518450}" presName="node" presStyleLbl="node1" presStyleIdx="4" presStyleCnt="6">
        <dgm:presLayoutVars>
          <dgm:bulletEnabled val="1"/>
        </dgm:presLayoutVars>
      </dgm:prSet>
      <dgm:spPr/>
    </dgm:pt>
    <dgm:pt modelId="{F37C47B6-04CA-4F15-9D2C-751D3921D751}" type="pres">
      <dgm:prSet presAssocID="{16EF801F-7558-4EB1-94CC-26C448DA1567}" presName="sibTrans" presStyleLbl="bgSibTrans2D1" presStyleIdx="4" presStyleCnt="5"/>
      <dgm:spPr/>
    </dgm:pt>
    <dgm:pt modelId="{7EC786AD-2A69-4BB3-AB97-A2782C040DEA}" type="pres">
      <dgm:prSet presAssocID="{E415DFE6-AC5F-46BD-8E43-526E3BE01DA8}" presName="compNode" presStyleCnt="0"/>
      <dgm:spPr/>
    </dgm:pt>
    <dgm:pt modelId="{EFB34DD1-20F8-4A3E-99CF-FB4FE01CF349}" type="pres">
      <dgm:prSet presAssocID="{E415DFE6-AC5F-46BD-8E43-526E3BE01DA8}" presName="dummyConnPt" presStyleCnt="0"/>
      <dgm:spPr/>
    </dgm:pt>
    <dgm:pt modelId="{014DC418-78C2-42F6-84CE-EDB3B5C92D62}" type="pres">
      <dgm:prSet presAssocID="{E415DFE6-AC5F-46BD-8E43-526E3BE01DA8}" presName="node" presStyleLbl="node1" presStyleIdx="5" presStyleCnt="6">
        <dgm:presLayoutVars>
          <dgm:bulletEnabled val="1"/>
        </dgm:presLayoutVars>
      </dgm:prSet>
      <dgm:spPr/>
    </dgm:pt>
  </dgm:ptLst>
  <dgm:cxnLst>
    <dgm:cxn modelId="{72135036-065A-4EC9-AF8D-1D8A9270FA7B}" type="presOf" srcId="{1C6B9EA2-C2FD-4D0C-ADCB-83D183B9F126}" destId="{C15E4516-86F6-4096-8773-3C796F1E6D2A}" srcOrd="0" destOrd="0" presId="urn:microsoft.com/office/officeart/2005/8/layout/bProcess4"/>
    <dgm:cxn modelId="{3A4C163A-64EA-4236-BC3A-F62586CA7B49}" srcId="{6BF0655B-55F0-43CF-86DC-57628EBD455C}" destId="{08AA50C1-2080-4F59-BA9C-4A3910518450}" srcOrd="4" destOrd="0" parTransId="{1EA2D933-C580-49AE-9288-CF4138F31253}" sibTransId="{16EF801F-7558-4EB1-94CC-26C448DA1567}"/>
    <dgm:cxn modelId="{68943440-C89E-43C9-AAFE-CE0C635AA64F}" srcId="{6BF0655B-55F0-43CF-86DC-57628EBD455C}" destId="{E415DFE6-AC5F-46BD-8E43-526E3BE01DA8}" srcOrd="5" destOrd="0" parTransId="{466161E6-785A-4A8A-AE15-1A65ACEDE6BF}" sibTransId="{4CE40442-7B81-40CF-ADAC-AE2C1FE37D6D}"/>
    <dgm:cxn modelId="{E9595A43-A2E0-434E-B211-D9B878857189}" type="presOf" srcId="{16EF801F-7558-4EB1-94CC-26C448DA1567}" destId="{F37C47B6-04CA-4F15-9D2C-751D3921D751}" srcOrd="0" destOrd="0" presId="urn:microsoft.com/office/officeart/2005/8/layout/bProcess4"/>
    <dgm:cxn modelId="{CBD96B45-27F6-48AE-AF27-21BDA4D727E5}" type="presOf" srcId="{A563FDB7-5A5C-4C75-8DBA-CC2A00216589}" destId="{2AE69925-A692-4E78-94FB-9DA4749328F6}" srcOrd="0" destOrd="0" presId="urn:microsoft.com/office/officeart/2005/8/layout/bProcess4"/>
    <dgm:cxn modelId="{C0EE556F-C965-4F03-9862-64372CBF4117}" type="presOf" srcId="{E415DFE6-AC5F-46BD-8E43-526E3BE01DA8}" destId="{014DC418-78C2-42F6-84CE-EDB3B5C92D62}" srcOrd="0" destOrd="0" presId="urn:microsoft.com/office/officeart/2005/8/layout/bProcess4"/>
    <dgm:cxn modelId="{8919F373-9571-49CF-BEEF-BCF632A808C1}" srcId="{6BF0655B-55F0-43CF-86DC-57628EBD455C}" destId="{1C6B9EA2-C2FD-4D0C-ADCB-83D183B9F126}" srcOrd="2" destOrd="0" parTransId="{7FE7CFC8-9AB0-4C32-9BEF-724D06612E0F}" sibTransId="{42B32673-9452-4544-84B1-427264DBB111}"/>
    <dgm:cxn modelId="{DCAE9F77-FF74-4651-A463-6FA7AA24E16B}" srcId="{6BF0655B-55F0-43CF-86DC-57628EBD455C}" destId="{D17E6A81-2BEA-4C07-A63B-D8EC7902EE4F}" srcOrd="3" destOrd="0" parTransId="{E585F0DC-D905-4E2D-8DCC-F9104BCF42B4}" sibTransId="{DEA010C6-86D3-4521-8718-3F29927FA315}"/>
    <dgm:cxn modelId="{32342158-87A4-4A9A-931E-07AD98540F98}" type="presOf" srcId="{42B32673-9452-4544-84B1-427264DBB111}" destId="{DBE8E147-7B4D-4CC7-9675-213CDD0F874A}" srcOrd="0" destOrd="0" presId="urn:microsoft.com/office/officeart/2005/8/layout/bProcess4"/>
    <dgm:cxn modelId="{BCCFB079-0C4C-4BA9-984D-33E99AEA2EB5}" srcId="{6BF0655B-55F0-43CF-86DC-57628EBD455C}" destId="{A563FDB7-5A5C-4C75-8DBA-CC2A00216589}" srcOrd="1" destOrd="0" parTransId="{33FC87DC-5107-4DE8-9F45-FC2D78E9B41B}" sibTransId="{22A6534E-2247-44D7-965A-6947DD7635E8}"/>
    <dgm:cxn modelId="{3896167D-342C-4754-928A-DC5FB78F6C1E}" type="presOf" srcId="{08AA50C1-2080-4F59-BA9C-4A3910518450}" destId="{97D98837-B80A-43BD-91CE-3503D0062DEA}" srcOrd="0" destOrd="0" presId="urn:microsoft.com/office/officeart/2005/8/layout/bProcess4"/>
    <dgm:cxn modelId="{3D5E96AB-0B8A-4FCB-8BEC-85281FAD8555}" type="presOf" srcId="{D17E6A81-2BEA-4C07-A63B-D8EC7902EE4F}" destId="{1FF1D80D-077C-4B4B-87C4-F474CD70896A}" srcOrd="0" destOrd="0" presId="urn:microsoft.com/office/officeart/2005/8/layout/bProcess4"/>
    <dgm:cxn modelId="{6028B6B7-DC0F-4DB6-9DB1-8C226B3CBA70}" type="presOf" srcId="{9F627020-09B2-413F-BDA8-3277C943B910}" destId="{4A63364A-0693-4001-A619-A8D56ACF1832}" srcOrd="0" destOrd="0" presId="urn:microsoft.com/office/officeart/2005/8/layout/bProcess4"/>
    <dgm:cxn modelId="{A8991ABA-A2FB-47EE-87C5-B1EC727C75F5}" type="presOf" srcId="{004BFDE9-50B7-423D-BEF3-CB47DC81BD78}" destId="{199296C9-76F8-420B-B81D-3E7188098EFB}" srcOrd="0" destOrd="0" presId="urn:microsoft.com/office/officeart/2005/8/layout/bProcess4"/>
    <dgm:cxn modelId="{2D9F93D2-45CE-4256-969C-A667662D58C3}" type="presOf" srcId="{DEA010C6-86D3-4521-8718-3F29927FA315}" destId="{152E5901-974F-4903-B204-3D94870DEDBE}" srcOrd="0" destOrd="0" presId="urn:microsoft.com/office/officeart/2005/8/layout/bProcess4"/>
    <dgm:cxn modelId="{81C1D1E2-ACF0-4A16-8188-3F78B7260C55}" type="presOf" srcId="{6BF0655B-55F0-43CF-86DC-57628EBD455C}" destId="{8EFF0F7E-BF6D-44A3-AA58-7A6B35F24D29}" srcOrd="0" destOrd="0" presId="urn:microsoft.com/office/officeart/2005/8/layout/bProcess4"/>
    <dgm:cxn modelId="{4B9B4FE9-03CF-44E1-9536-13E72311750E}" srcId="{6BF0655B-55F0-43CF-86DC-57628EBD455C}" destId="{004BFDE9-50B7-423D-BEF3-CB47DC81BD78}" srcOrd="0" destOrd="0" parTransId="{667346AC-73E9-4EBD-8F60-4E43DF2708E6}" sibTransId="{9F627020-09B2-413F-BDA8-3277C943B910}"/>
    <dgm:cxn modelId="{562415EB-00AA-44BD-8041-A25B342A5CB8}" type="presOf" srcId="{22A6534E-2247-44D7-965A-6947DD7635E8}" destId="{14FAD7C9-6ED0-4028-A518-789C35907B76}" srcOrd="0" destOrd="0" presId="urn:microsoft.com/office/officeart/2005/8/layout/bProcess4"/>
    <dgm:cxn modelId="{6B98D93E-1961-4DF9-9271-DF799E6CCAD9}" type="presParOf" srcId="{8EFF0F7E-BF6D-44A3-AA58-7A6B35F24D29}" destId="{F2E16C6E-5BA5-47A9-B7BD-721AAC002A35}" srcOrd="0" destOrd="0" presId="urn:microsoft.com/office/officeart/2005/8/layout/bProcess4"/>
    <dgm:cxn modelId="{2376330E-443B-4939-BC36-D0D7F0388C30}" type="presParOf" srcId="{F2E16C6E-5BA5-47A9-B7BD-721AAC002A35}" destId="{ADA01B19-CB3D-40B8-A18B-CEB54E40874C}" srcOrd="0" destOrd="0" presId="urn:microsoft.com/office/officeart/2005/8/layout/bProcess4"/>
    <dgm:cxn modelId="{2C796ECA-CFFE-4838-8AA3-BD7C7CF38900}" type="presParOf" srcId="{F2E16C6E-5BA5-47A9-B7BD-721AAC002A35}" destId="{199296C9-76F8-420B-B81D-3E7188098EFB}" srcOrd="1" destOrd="0" presId="urn:microsoft.com/office/officeart/2005/8/layout/bProcess4"/>
    <dgm:cxn modelId="{DAE998A8-3112-46E0-9016-9A2E690FD58A}" type="presParOf" srcId="{8EFF0F7E-BF6D-44A3-AA58-7A6B35F24D29}" destId="{4A63364A-0693-4001-A619-A8D56ACF1832}" srcOrd="1" destOrd="0" presId="urn:microsoft.com/office/officeart/2005/8/layout/bProcess4"/>
    <dgm:cxn modelId="{0D2EA5C6-16B9-4D51-A917-51728B29F0CF}" type="presParOf" srcId="{8EFF0F7E-BF6D-44A3-AA58-7A6B35F24D29}" destId="{B380596B-0922-41CB-8C26-6685D9862E79}" srcOrd="2" destOrd="0" presId="urn:microsoft.com/office/officeart/2005/8/layout/bProcess4"/>
    <dgm:cxn modelId="{BD42FC78-F597-40DC-9796-090D01321793}" type="presParOf" srcId="{B380596B-0922-41CB-8C26-6685D9862E79}" destId="{DD18164B-23F4-48EF-A659-ABBFF51912DD}" srcOrd="0" destOrd="0" presId="urn:microsoft.com/office/officeart/2005/8/layout/bProcess4"/>
    <dgm:cxn modelId="{A81D9A8F-969F-49B6-BA19-04755F963AF4}" type="presParOf" srcId="{B380596B-0922-41CB-8C26-6685D9862E79}" destId="{2AE69925-A692-4E78-94FB-9DA4749328F6}" srcOrd="1" destOrd="0" presId="urn:microsoft.com/office/officeart/2005/8/layout/bProcess4"/>
    <dgm:cxn modelId="{E5EE2A38-F13B-481B-953A-788179F7B376}" type="presParOf" srcId="{8EFF0F7E-BF6D-44A3-AA58-7A6B35F24D29}" destId="{14FAD7C9-6ED0-4028-A518-789C35907B76}" srcOrd="3" destOrd="0" presId="urn:microsoft.com/office/officeart/2005/8/layout/bProcess4"/>
    <dgm:cxn modelId="{D30C3F6B-AAA7-44A7-A492-FE9C2386B944}" type="presParOf" srcId="{8EFF0F7E-BF6D-44A3-AA58-7A6B35F24D29}" destId="{4230B868-A65D-4B21-A828-A9F5234B2DF4}" srcOrd="4" destOrd="0" presId="urn:microsoft.com/office/officeart/2005/8/layout/bProcess4"/>
    <dgm:cxn modelId="{B60B4EF8-1036-4E88-9BBE-63EFE4D5913D}" type="presParOf" srcId="{4230B868-A65D-4B21-A828-A9F5234B2DF4}" destId="{6B17CDAB-4B8D-40AB-8F30-0EB0F19CD0C3}" srcOrd="0" destOrd="0" presId="urn:microsoft.com/office/officeart/2005/8/layout/bProcess4"/>
    <dgm:cxn modelId="{96FD987C-FD3E-4943-A3D9-922DDEDEFE74}" type="presParOf" srcId="{4230B868-A65D-4B21-A828-A9F5234B2DF4}" destId="{C15E4516-86F6-4096-8773-3C796F1E6D2A}" srcOrd="1" destOrd="0" presId="urn:microsoft.com/office/officeart/2005/8/layout/bProcess4"/>
    <dgm:cxn modelId="{A4A86263-8A1E-47E6-A90D-633004998BF1}" type="presParOf" srcId="{8EFF0F7E-BF6D-44A3-AA58-7A6B35F24D29}" destId="{DBE8E147-7B4D-4CC7-9675-213CDD0F874A}" srcOrd="5" destOrd="0" presId="urn:microsoft.com/office/officeart/2005/8/layout/bProcess4"/>
    <dgm:cxn modelId="{A5FE4D0C-B3A6-4723-A44C-945831DC0FD8}" type="presParOf" srcId="{8EFF0F7E-BF6D-44A3-AA58-7A6B35F24D29}" destId="{50A28107-411E-4816-A468-9477EC7A9D07}" srcOrd="6" destOrd="0" presId="urn:microsoft.com/office/officeart/2005/8/layout/bProcess4"/>
    <dgm:cxn modelId="{3B01A856-8717-402C-A96A-541D5C1DA55D}" type="presParOf" srcId="{50A28107-411E-4816-A468-9477EC7A9D07}" destId="{4F4DD91B-279C-4FA1-AA67-8961F06C7FD7}" srcOrd="0" destOrd="0" presId="urn:microsoft.com/office/officeart/2005/8/layout/bProcess4"/>
    <dgm:cxn modelId="{F8DACDDF-E51F-4B56-8C0D-4823E02BF73E}" type="presParOf" srcId="{50A28107-411E-4816-A468-9477EC7A9D07}" destId="{1FF1D80D-077C-4B4B-87C4-F474CD70896A}" srcOrd="1" destOrd="0" presId="urn:microsoft.com/office/officeart/2005/8/layout/bProcess4"/>
    <dgm:cxn modelId="{BFBD44D7-8EFD-493E-B664-4168BF4C382E}" type="presParOf" srcId="{8EFF0F7E-BF6D-44A3-AA58-7A6B35F24D29}" destId="{152E5901-974F-4903-B204-3D94870DEDBE}" srcOrd="7" destOrd="0" presId="urn:microsoft.com/office/officeart/2005/8/layout/bProcess4"/>
    <dgm:cxn modelId="{E71DD694-DAAB-414D-B934-744681483267}" type="presParOf" srcId="{8EFF0F7E-BF6D-44A3-AA58-7A6B35F24D29}" destId="{F0C9C9D0-C68B-47C6-9623-0397198AB24D}" srcOrd="8" destOrd="0" presId="urn:microsoft.com/office/officeart/2005/8/layout/bProcess4"/>
    <dgm:cxn modelId="{DB0415DE-1B49-4131-9679-CB7B2DDC9BB8}" type="presParOf" srcId="{F0C9C9D0-C68B-47C6-9623-0397198AB24D}" destId="{636B1ED7-D093-475D-AC5E-C8B9B7D7DD71}" srcOrd="0" destOrd="0" presId="urn:microsoft.com/office/officeart/2005/8/layout/bProcess4"/>
    <dgm:cxn modelId="{14B873E3-0AB0-442A-8C0D-EEE5ED6CAAB6}" type="presParOf" srcId="{F0C9C9D0-C68B-47C6-9623-0397198AB24D}" destId="{97D98837-B80A-43BD-91CE-3503D0062DEA}" srcOrd="1" destOrd="0" presId="urn:microsoft.com/office/officeart/2005/8/layout/bProcess4"/>
    <dgm:cxn modelId="{6578BAE9-93C4-498B-91DA-2B4242BC863B}" type="presParOf" srcId="{8EFF0F7E-BF6D-44A3-AA58-7A6B35F24D29}" destId="{F37C47B6-04CA-4F15-9D2C-751D3921D751}" srcOrd="9" destOrd="0" presId="urn:microsoft.com/office/officeart/2005/8/layout/bProcess4"/>
    <dgm:cxn modelId="{965F11E8-BE1E-4990-AAF0-DE3528001555}" type="presParOf" srcId="{8EFF0F7E-BF6D-44A3-AA58-7A6B35F24D29}" destId="{7EC786AD-2A69-4BB3-AB97-A2782C040DEA}" srcOrd="10" destOrd="0" presId="urn:microsoft.com/office/officeart/2005/8/layout/bProcess4"/>
    <dgm:cxn modelId="{5800975D-E324-4E22-B147-698A35A1229C}" type="presParOf" srcId="{7EC786AD-2A69-4BB3-AB97-A2782C040DEA}" destId="{EFB34DD1-20F8-4A3E-99CF-FB4FE01CF349}" srcOrd="0" destOrd="0" presId="urn:microsoft.com/office/officeart/2005/8/layout/bProcess4"/>
    <dgm:cxn modelId="{46DB28EC-3C49-4A65-A83E-F5409DF43806}" type="presParOf" srcId="{7EC786AD-2A69-4BB3-AB97-A2782C040DEA}" destId="{014DC418-78C2-42F6-84CE-EDB3B5C92D6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F0655B-55F0-43CF-86DC-57628EBD455C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04BFDE9-50B7-423D-BEF3-CB47DC81BD78}">
      <dgm:prSet phldrT="[Texto]" phldr="0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sienten satisfechas con ellas mismas, se comportan conforme a sus propios valores</a:t>
          </a:r>
          <a:r>
            <a:rPr lang="es-MX" dirty="0"/>
            <a:t>.	</a:t>
          </a:r>
        </a:p>
      </dgm:t>
    </dgm:pt>
    <dgm:pt modelId="{667346AC-73E9-4EBD-8F60-4E43DF2708E6}" type="parTrans" cxnId="{4B9B4FE9-03CF-44E1-9536-13E72311750E}">
      <dgm:prSet/>
      <dgm:spPr/>
      <dgm:t>
        <a:bodyPr/>
        <a:lstStyle/>
        <a:p>
          <a:endParaRPr lang="es-MX"/>
        </a:p>
      </dgm:t>
    </dgm:pt>
    <dgm:pt modelId="{9F627020-09B2-413F-BDA8-3277C943B910}" type="sibTrans" cxnId="{4B9B4FE9-03CF-44E1-9536-13E72311750E}">
      <dgm:prSet/>
      <dgm:spPr/>
      <dgm:t>
        <a:bodyPr/>
        <a:lstStyle/>
        <a:p>
          <a:endParaRPr lang="es-MX"/>
        </a:p>
      </dgm:t>
    </dgm:pt>
    <dgm:pt modelId="{A563FDB7-5A5C-4C75-8DBA-CC2A00216589}">
      <dgm:prSet phldrT="[Texto]" phldr="0"/>
      <dgm:spPr/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integran fácilmente con flexibilidad, pero sin dejar de ser ellas  mimas.</a:t>
          </a:r>
        </a:p>
      </dgm:t>
    </dgm:pt>
    <dgm:pt modelId="{33FC87DC-5107-4DE8-9F45-FC2D78E9B41B}" type="parTrans" cxnId="{BCCFB079-0C4C-4BA9-984D-33E99AEA2EB5}">
      <dgm:prSet/>
      <dgm:spPr/>
      <dgm:t>
        <a:bodyPr/>
        <a:lstStyle/>
        <a:p>
          <a:endParaRPr lang="es-MX"/>
        </a:p>
      </dgm:t>
    </dgm:pt>
    <dgm:pt modelId="{22A6534E-2247-44D7-965A-6947DD7635E8}" type="sibTrans" cxnId="{BCCFB079-0C4C-4BA9-984D-33E99AEA2EB5}">
      <dgm:prSet/>
      <dgm:spPr/>
      <dgm:t>
        <a:bodyPr/>
        <a:lstStyle/>
        <a:p>
          <a:endParaRPr lang="es-MX"/>
        </a:p>
      </dgm:t>
    </dgm:pt>
    <dgm:pt modelId="{970BC0D7-7508-4F4B-A892-D8A2274446A1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Suelen interesarse sinceramente por cómo se sienten los demás, de manera agradable y sin intereses ocultos.</a:t>
          </a:r>
        </a:p>
      </dgm:t>
    </dgm:pt>
    <dgm:pt modelId="{0C755D0D-54FE-4C24-A545-40A27B03FDA3}" type="parTrans" cxnId="{850A7D35-02B9-4504-88FC-A24F55787699}">
      <dgm:prSet/>
      <dgm:spPr/>
      <dgm:t>
        <a:bodyPr/>
        <a:lstStyle/>
        <a:p>
          <a:endParaRPr lang="es-MX"/>
        </a:p>
      </dgm:t>
    </dgm:pt>
    <dgm:pt modelId="{E1B3F4D7-A953-4F14-95BF-0FDFFB3ADDF3}" type="sibTrans" cxnId="{850A7D35-02B9-4504-88FC-A24F55787699}">
      <dgm:prSet/>
      <dgm:spPr/>
      <dgm:t>
        <a:bodyPr/>
        <a:lstStyle/>
        <a:p>
          <a:endParaRPr lang="es-MX"/>
        </a:p>
      </dgm:t>
    </dgm:pt>
    <dgm:pt modelId="{65639336-1515-4778-ACF6-68453AAAB6F6}">
      <dgm:prSet phldrT="[Texto]" phldr="0"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personas discretas y sinceras, no tratan de ser el centro de atención a toda costa ni parecer lo que no son realmente.</a:t>
          </a:r>
        </a:p>
      </dgm:t>
    </dgm:pt>
    <dgm:pt modelId="{8E7F7A7B-95DD-4AF2-AB57-8546C7C657BB}" type="parTrans" cxnId="{82C7AFE7-745E-4087-8BCD-6748E65D44FB}">
      <dgm:prSet/>
      <dgm:spPr/>
      <dgm:t>
        <a:bodyPr/>
        <a:lstStyle/>
        <a:p>
          <a:endParaRPr lang="es-MX"/>
        </a:p>
      </dgm:t>
    </dgm:pt>
    <dgm:pt modelId="{75C93980-2B5F-4F4F-B2C7-5A952FAF46D0}" type="sibTrans" cxnId="{82C7AFE7-745E-4087-8BCD-6748E65D44FB}">
      <dgm:prSet/>
      <dgm:spPr/>
      <dgm:t>
        <a:bodyPr/>
        <a:lstStyle/>
        <a:p>
          <a:endParaRPr lang="es-MX"/>
        </a:p>
      </dgm:t>
    </dgm:pt>
    <dgm:pt modelId="{1C6B9EA2-C2FD-4D0C-ADCB-83D183B9F126}">
      <dgm:prSet phldrT="[Texto]" phldr="0"/>
      <dgm:spPr/>
      <dgm:t>
        <a:bodyPr/>
        <a:lstStyle/>
        <a:p>
          <a:r>
            <a:rPr lang="es-MX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Sonríen de manera sincera con forma de trato amable con los demás.</a:t>
          </a:r>
          <a:endParaRPr lang="es-MX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E7CFC8-9AB0-4C32-9BEF-724D06612E0F}" type="parTrans" cxnId="{8919F373-9571-49CF-BEEF-BCF632A808C1}">
      <dgm:prSet/>
      <dgm:spPr/>
      <dgm:t>
        <a:bodyPr/>
        <a:lstStyle/>
        <a:p>
          <a:endParaRPr lang="es-MX"/>
        </a:p>
      </dgm:t>
    </dgm:pt>
    <dgm:pt modelId="{42B32673-9452-4544-84B1-427264DBB111}" type="sibTrans" cxnId="{8919F373-9571-49CF-BEEF-BCF632A808C1}">
      <dgm:prSet/>
      <dgm:spPr/>
      <dgm:t>
        <a:bodyPr/>
        <a:lstStyle/>
        <a:p>
          <a:endParaRPr lang="es-MX"/>
        </a:p>
      </dgm:t>
    </dgm:pt>
    <dgm:pt modelId="{D17E6A81-2BEA-4C07-A63B-D8EC7902EE4F}">
      <dgm:prSet phldrT="[Texto]" phldr="0"/>
      <dgm:spPr/>
      <dgm:t>
        <a:bodyPr/>
        <a:lstStyle/>
        <a:p>
          <a:r>
            <a:rPr lang="es-MX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Transmiten vigor, siendo atractivas desde su interior.</a:t>
          </a:r>
          <a:endParaRPr lang="es-MX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85F0DC-D905-4E2D-8DCC-F9104BCF42B4}" type="parTrans" cxnId="{DCAE9F77-FF74-4651-A463-6FA7AA24E16B}">
      <dgm:prSet/>
      <dgm:spPr/>
      <dgm:t>
        <a:bodyPr/>
        <a:lstStyle/>
        <a:p>
          <a:endParaRPr lang="es-MX"/>
        </a:p>
      </dgm:t>
    </dgm:pt>
    <dgm:pt modelId="{DEA010C6-86D3-4521-8718-3F29927FA315}" type="sibTrans" cxnId="{DCAE9F77-FF74-4651-A463-6FA7AA24E16B}">
      <dgm:prSet/>
      <dgm:spPr/>
      <dgm:t>
        <a:bodyPr/>
        <a:lstStyle/>
        <a:p>
          <a:endParaRPr lang="es-MX"/>
        </a:p>
      </dgm:t>
    </dgm:pt>
    <dgm:pt modelId="{08AA50C1-2080-4F59-BA9C-4A3910518450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Saben como llevarse bien con la mayoría de las personas en distintos entornos y situaciones.</a:t>
          </a:r>
        </a:p>
      </dgm:t>
    </dgm:pt>
    <dgm:pt modelId="{1EA2D933-C580-49AE-9288-CF4138F31253}" type="parTrans" cxnId="{3A4C163A-64EA-4236-BC3A-F62586CA7B49}">
      <dgm:prSet/>
      <dgm:spPr/>
      <dgm:t>
        <a:bodyPr/>
        <a:lstStyle/>
        <a:p>
          <a:endParaRPr lang="es-MX"/>
        </a:p>
      </dgm:t>
    </dgm:pt>
    <dgm:pt modelId="{16EF801F-7558-4EB1-94CC-26C448DA1567}" type="sibTrans" cxnId="{3A4C163A-64EA-4236-BC3A-F62586CA7B49}">
      <dgm:prSet/>
      <dgm:spPr/>
      <dgm:t>
        <a:bodyPr/>
        <a:lstStyle/>
        <a:p>
          <a:endParaRPr lang="es-MX"/>
        </a:p>
      </dgm:t>
    </dgm:pt>
    <dgm:pt modelId="{E415DFE6-AC5F-46BD-8E43-526E3BE01DA8}">
      <dgm:prSet phldrT="[Texto]" phldr="0"/>
      <dgm:spPr>
        <a:solidFill>
          <a:srgbClr val="FAC6F5"/>
        </a:solidFill>
      </dgm:spPr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 comunicación no verbal es tranquila, con gestos y movimientos armoniosos.</a:t>
          </a:r>
        </a:p>
      </dgm:t>
    </dgm:pt>
    <dgm:pt modelId="{466161E6-785A-4A8A-AE15-1A65ACEDE6BF}" type="parTrans" cxnId="{68943440-C89E-43C9-AAFE-CE0C635AA64F}">
      <dgm:prSet/>
      <dgm:spPr/>
      <dgm:t>
        <a:bodyPr/>
        <a:lstStyle/>
        <a:p>
          <a:endParaRPr lang="es-MX"/>
        </a:p>
      </dgm:t>
    </dgm:pt>
    <dgm:pt modelId="{4CE40442-7B81-40CF-ADAC-AE2C1FE37D6D}" type="sibTrans" cxnId="{68943440-C89E-43C9-AAFE-CE0C635AA64F}">
      <dgm:prSet/>
      <dgm:spPr/>
      <dgm:t>
        <a:bodyPr/>
        <a:lstStyle/>
        <a:p>
          <a:endParaRPr lang="es-MX"/>
        </a:p>
      </dgm:t>
    </dgm:pt>
    <dgm:pt modelId="{B1BDEDB8-B217-4C2C-BC10-3524D9545D76}">
      <dgm:prSet phldrT="[Texto]" phldr="0"/>
      <dgm:spPr>
        <a:solidFill>
          <a:srgbClr val="934BC9"/>
        </a:solidFill>
      </dgm:spPr>
      <dgm:t>
        <a:bodyPr/>
        <a:lstStyle/>
        <a:p>
          <a:r>
            <a:rPr lang="es-MX" dirty="0"/>
            <a:t>Saben guardar la intimidad propia y la de los demás, guardan en secreto lo que se les confía.</a:t>
          </a:r>
        </a:p>
      </dgm:t>
    </dgm:pt>
    <dgm:pt modelId="{9C3ECAAA-9212-4B9B-9342-BDB65C9047C2}" type="parTrans" cxnId="{BE870060-AAF2-444F-B61B-B87F6555C1C2}">
      <dgm:prSet/>
      <dgm:spPr/>
      <dgm:t>
        <a:bodyPr/>
        <a:lstStyle/>
        <a:p>
          <a:endParaRPr lang="es-MX"/>
        </a:p>
      </dgm:t>
    </dgm:pt>
    <dgm:pt modelId="{20EA83B3-D017-4EF5-A074-29AE8E60CAD3}" type="sibTrans" cxnId="{BE870060-AAF2-444F-B61B-B87F6555C1C2}">
      <dgm:prSet/>
      <dgm:spPr/>
      <dgm:t>
        <a:bodyPr/>
        <a:lstStyle/>
        <a:p>
          <a:endParaRPr lang="es-MX"/>
        </a:p>
      </dgm:t>
    </dgm:pt>
    <dgm:pt modelId="{8EFF0F7E-BF6D-44A3-AA58-7A6B35F24D29}" type="pres">
      <dgm:prSet presAssocID="{6BF0655B-55F0-43CF-86DC-57628EBD455C}" presName="Name0" presStyleCnt="0">
        <dgm:presLayoutVars>
          <dgm:dir/>
          <dgm:resizeHandles/>
        </dgm:presLayoutVars>
      </dgm:prSet>
      <dgm:spPr/>
    </dgm:pt>
    <dgm:pt modelId="{F2E16C6E-5BA5-47A9-B7BD-721AAC002A35}" type="pres">
      <dgm:prSet presAssocID="{004BFDE9-50B7-423D-BEF3-CB47DC81BD78}" presName="compNode" presStyleCnt="0"/>
      <dgm:spPr/>
    </dgm:pt>
    <dgm:pt modelId="{ADA01B19-CB3D-40B8-A18B-CEB54E40874C}" type="pres">
      <dgm:prSet presAssocID="{004BFDE9-50B7-423D-BEF3-CB47DC81BD78}" presName="dummyConnPt" presStyleCnt="0"/>
      <dgm:spPr/>
    </dgm:pt>
    <dgm:pt modelId="{199296C9-76F8-420B-B81D-3E7188098EFB}" type="pres">
      <dgm:prSet presAssocID="{004BFDE9-50B7-423D-BEF3-CB47DC81BD78}" presName="node" presStyleLbl="node1" presStyleIdx="0" presStyleCnt="9">
        <dgm:presLayoutVars>
          <dgm:bulletEnabled val="1"/>
        </dgm:presLayoutVars>
      </dgm:prSet>
      <dgm:spPr/>
    </dgm:pt>
    <dgm:pt modelId="{4A63364A-0693-4001-A619-A8D56ACF1832}" type="pres">
      <dgm:prSet presAssocID="{9F627020-09B2-413F-BDA8-3277C943B910}" presName="sibTrans" presStyleLbl="bgSibTrans2D1" presStyleIdx="0" presStyleCnt="8"/>
      <dgm:spPr/>
    </dgm:pt>
    <dgm:pt modelId="{B380596B-0922-41CB-8C26-6685D9862E79}" type="pres">
      <dgm:prSet presAssocID="{A563FDB7-5A5C-4C75-8DBA-CC2A00216589}" presName="compNode" presStyleCnt="0"/>
      <dgm:spPr/>
    </dgm:pt>
    <dgm:pt modelId="{DD18164B-23F4-48EF-A659-ABBFF51912DD}" type="pres">
      <dgm:prSet presAssocID="{A563FDB7-5A5C-4C75-8DBA-CC2A00216589}" presName="dummyConnPt" presStyleCnt="0"/>
      <dgm:spPr/>
    </dgm:pt>
    <dgm:pt modelId="{2AE69925-A692-4E78-94FB-9DA4749328F6}" type="pres">
      <dgm:prSet presAssocID="{A563FDB7-5A5C-4C75-8DBA-CC2A00216589}" presName="node" presStyleLbl="node1" presStyleIdx="1" presStyleCnt="9">
        <dgm:presLayoutVars>
          <dgm:bulletEnabled val="1"/>
        </dgm:presLayoutVars>
      </dgm:prSet>
      <dgm:spPr/>
    </dgm:pt>
    <dgm:pt modelId="{14FAD7C9-6ED0-4028-A518-789C35907B76}" type="pres">
      <dgm:prSet presAssocID="{22A6534E-2247-44D7-965A-6947DD7635E8}" presName="sibTrans" presStyleLbl="bgSibTrans2D1" presStyleIdx="1" presStyleCnt="8"/>
      <dgm:spPr/>
    </dgm:pt>
    <dgm:pt modelId="{3CCB3827-176E-4B34-B07B-E4A7200B895D}" type="pres">
      <dgm:prSet presAssocID="{970BC0D7-7508-4F4B-A892-D8A2274446A1}" presName="compNode" presStyleCnt="0"/>
      <dgm:spPr/>
    </dgm:pt>
    <dgm:pt modelId="{1ABC8CBB-E998-4FC7-AF0E-6839AEF6C36F}" type="pres">
      <dgm:prSet presAssocID="{970BC0D7-7508-4F4B-A892-D8A2274446A1}" presName="dummyConnPt" presStyleCnt="0"/>
      <dgm:spPr/>
    </dgm:pt>
    <dgm:pt modelId="{BE9D731D-0F10-4310-90C1-940B6ACFE865}" type="pres">
      <dgm:prSet presAssocID="{970BC0D7-7508-4F4B-A892-D8A2274446A1}" presName="node" presStyleLbl="node1" presStyleIdx="2" presStyleCnt="9">
        <dgm:presLayoutVars>
          <dgm:bulletEnabled val="1"/>
        </dgm:presLayoutVars>
      </dgm:prSet>
      <dgm:spPr/>
    </dgm:pt>
    <dgm:pt modelId="{A6E2B547-EBD2-4757-9319-F6D9101255E8}" type="pres">
      <dgm:prSet presAssocID="{E1B3F4D7-A953-4F14-95BF-0FDFFB3ADDF3}" presName="sibTrans" presStyleLbl="bgSibTrans2D1" presStyleIdx="2" presStyleCnt="8"/>
      <dgm:spPr/>
    </dgm:pt>
    <dgm:pt modelId="{7B0B4075-DFBB-4491-9B74-16ECEC8A2A72}" type="pres">
      <dgm:prSet presAssocID="{65639336-1515-4778-ACF6-68453AAAB6F6}" presName="compNode" presStyleCnt="0"/>
      <dgm:spPr/>
    </dgm:pt>
    <dgm:pt modelId="{84E4342F-B5B4-45E5-B930-F3AF1D0A8E17}" type="pres">
      <dgm:prSet presAssocID="{65639336-1515-4778-ACF6-68453AAAB6F6}" presName="dummyConnPt" presStyleCnt="0"/>
      <dgm:spPr/>
    </dgm:pt>
    <dgm:pt modelId="{B5BC34CF-6542-49E7-8AF5-E60B0BB35440}" type="pres">
      <dgm:prSet presAssocID="{65639336-1515-4778-ACF6-68453AAAB6F6}" presName="node" presStyleLbl="node1" presStyleIdx="3" presStyleCnt="9">
        <dgm:presLayoutVars>
          <dgm:bulletEnabled val="1"/>
        </dgm:presLayoutVars>
      </dgm:prSet>
      <dgm:spPr/>
    </dgm:pt>
    <dgm:pt modelId="{263EBCF5-27CD-4D45-B2DA-82AAFBA69294}" type="pres">
      <dgm:prSet presAssocID="{75C93980-2B5F-4F4F-B2C7-5A952FAF46D0}" presName="sibTrans" presStyleLbl="bgSibTrans2D1" presStyleIdx="3" presStyleCnt="8"/>
      <dgm:spPr/>
    </dgm:pt>
    <dgm:pt modelId="{4230B868-A65D-4B21-A828-A9F5234B2DF4}" type="pres">
      <dgm:prSet presAssocID="{1C6B9EA2-C2FD-4D0C-ADCB-83D183B9F126}" presName="compNode" presStyleCnt="0"/>
      <dgm:spPr/>
    </dgm:pt>
    <dgm:pt modelId="{6B17CDAB-4B8D-40AB-8F30-0EB0F19CD0C3}" type="pres">
      <dgm:prSet presAssocID="{1C6B9EA2-C2FD-4D0C-ADCB-83D183B9F126}" presName="dummyConnPt" presStyleCnt="0"/>
      <dgm:spPr/>
    </dgm:pt>
    <dgm:pt modelId="{C15E4516-86F6-4096-8773-3C796F1E6D2A}" type="pres">
      <dgm:prSet presAssocID="{1C6B9EA2-C2FD-4D0C-ADCB-83D183B9F126}" presName="node" presStyleLbl="node1" presStyleIdx="4" presStyleCnt="9">
        <dgm:presLayoutVars>
          <dgm:bulletEnabled val="1"/>
        </dgm:presLayoutVars>
      </dgm:prSet>
      <dgm:spPr/>
    </dgm:pt>
    <dgm:pt modelId="{DBE8E147-7B4D-4CC7-9675-213CDD0F874A}" type="pres">
      <dgm:prSet presAssocID="{42B32673-9452-4544-84B1-427264DBB111}" presName="sibTrans" presStyleLbl="bgSibTrans2D1" presStyleIdx="4" presStyleCnt="8"/>
      <dgm:spPr/>
    </dgm:pt>
    <dgm:pt modelId="{50A28107-411E-4816-A468-9477EC7A9D07}" type="pres">
      <dgm:prSet presAssocID="{D17E6A81-2BEA-4C07-A63B-D8EC7902EE4F}" presName="compNode" presStyleCnt="0"/>
      <dgm:spPr/>
    </dgm:pt>
    <dgm:pt modelId="{4F4DD91B-279C-4FA1-AA67-8961F06C7FD7}" type="pres">
      <dgm:prSet presAssocID="{D17E6A81-2BEA-4C07-A63B-D8EC7902EE4F}" presName="dummyConnPt" presStyleCnt="0"/>
      <dgm:spPr/>
    </dgm:pt>
    <dgm:pt modelId="{1FF1D80D-077C-4B4B-87C4-F474CD70896A}" type="pres">
      <dgm:prSet presAssocID="{D17E6A81-2BEA-4C07-A63B-D8EC7902EE4F}" presName="node" presStyleLbl="node1" presStyleIdx="5" presStyleCnt="9">
        <dgm:presLayoutVars>
          <dgm:bulletEnabled val="1"/>
        </dgm:presLayoutVars>
      </dgm:prSet>
      <dgm:spPr/>
    </dgm:pt>
    <dgm:pt modelId="{152E5901-974F-4903-B204-3D94870DEDBE}" type="pres">
      <dgm:prSet presAssocID="{DEA010C6-86D3-4521-8718-3F29927FA315}" presName="sibTrans" presStyleLbl="bgSibTrans2D1" presStyleIdx="5" presStyleCnt="8"/>
      <dgm:spPr/>
    </dgm:pt>
    <dgm:pt modelId="{F0C9C9D0-C68B-47C6-9623-0397198AB24D}" type="pres">
      <dgm:prSet presAssocID="{08AA50C1-2080-4F59-BA9C-4A3910518450}" presName="compNode" presStyleCnt="0"/>
      <dgm:spPr/>
    </dgm:pt>
    <dgm:pt modelId="{636B1ED7-D093-475D-AC5E-C8B9B7D7DD71}" type="pres">
      <dgm:prSet presAssocID="{08AA50C1-2080-4F59-BA9C-4A3910518450}" presName="dummyConnPt" presStyleCnt="0"/>
      <dgm:spPr/>
    </dgm:pt>
    <dgm:pt modelId="{97D98837-B80A-43BD-91CE-3503D0062DEA}" type="pres">
      <dgm:prSet presAssocID="{08AA50C1-2080-4F59-BA9C-4A3910518450}" presName="node" presStyleLbl="node1" presStyleIdx="6" presStyleCnt="9">
        <dgm:presLayoutVars>
          <dgm:bulletEnabled val="1"/>
        </dgm:presLayoutVars>
      </dgm:prSet>
      <dgm:spPr/>
    </dgm:pt>
    <dgm:pt modelId="{F37C47B6-04CA-4F15-9D2C-751D3921D751}" type="pres">
      <dgm:prSet presAssocID="{16EF801F-7558-4EB1-94CC-26C448DA1567}" presName="sibTrans" presStyleLbl="bgSibTrans2D1" presStyleIdx="6" presStyleCnt="8"/>
      <dgm:spPr/>
    </dgm:pt>
    <dgm:pt modelId="{7EC786AD-2A69-4BB3-AB97-A2782C040DEA}" type="pres">
      <dgm:prSet presAssocID="{E415DFE6-AC5F-46BD-8E43-526E3BE01DA8}" presName="compNode" presStyleCnt="0"/>
      <dgm:spPr/>
    </dgm:pt>
    <dgm:pt modelId="{EFB34DD1-20F8-4A3E-99CF-FB4FE01CF349}" type="pres">
      <dgm:prSet presAssocID="{E415DFE6-AC5F-46BD-8E43-526E3BE01DA8}" presName="dummyConnPt" presStyleCnt="0"/>
      <dgm:spPr/>
    </dgm:pt>
    <dgm:pt modelId="{014DC418-78C2-42F6-84CE-EDB3B5C92D62}" type="pres">
      <dgm:prSet presAssocID="{E415DFE6-AC5F-46BD-8E43-526E3BE01DA8}" presName="node" presStyleLbl="node1" presStyleIdx="7" presStyleCnt="9">
        <dgm:presLayoutVars>
          <dgm:bulletEnabled val="1"/>
        </dgm:presLayoutVars>
      </dgm:prSet>
      <dgm:spPr/>
    </dgm:pt>
    <dgm:pt modelId="{69B3BE14-CA7B-4EC4-8E6C-9096AB126057}" type="pres">
      <dgm:prSet presAssocID="{4CE40442-7B81-40CF-ADAC-AE2C1FE37D6D}" presName="sibTrans" presStyleLbl="bgSibTrans2D1" presStyleIdx="7" presStyleCnt="8"/>
      <dgm:spPr/>
    </dgm:pt>
    <dgm:pt modelId="{63FBEB2D-3A07-4DEC-9B82-3A2D237D0BA6}" type="pres">
      <dgm:prSet presAssocID="{B1BDEDB8-B217-4C2C-BC10-3524D9545D76}" presName="compNode" presStyleCnt="0"/>
      <dgm:spPr/>
    </dgm:pt>
    <dgm:pt modelId="{8E0929D5-D830-4770-8E7D-09F0F98D94C4}" type="pres">
      <dgm:prSet presAssocID="{B1BDEDB8-B217-4C2C-BC10-3524D9545D76}" presName="dummyConnPt" presStyleCnt="0"/>
      <dgm:spPr/>
    </dgm:pt>
    <dgm:pt modelId="{71778BD5-3521-4F79-B71F-A814BC6D0495}" type="pres">
      <dgm:prSet presAssocID="{B1BDEDB8-B217-4C2C-BC10-3524D9545D76}" presName="node" presStyleLbl="node1" presStyleIdx="8" presStyleCnt="9">
        <dgm:presLayoutVars>
          <dgm:bulletEnabled val="1"/>
        </dgm:presLayoutVars>
      </dgm:prSet>
      <dgm:spPr/>
    </dgm:pt>
  </dgm:ptLst>
  <dgm:cxnLst>
    <dgm:cxn modelId="{BB8B8900-D546-4EFF-B98F-139D41B54CA4}" type="presOf" srcId="{E1B3F4D7-A953-4F14-95BF-0FDFFB3ADDF3}" destId="{A6E2B547-EBD2-4757-9319-F6D9101255E8}" srcOrd="0" destOrd="0" presId="urn:microsoft.com/office/officeart/2005/8/layout/bProcess4"/>
    <dgm:cxn modelId="{33DA1C0E-C888-4EB5-9C5B-41E360A885F2}" type="presOf" srcId="{75C93980-2B5F-4F4F-B2C7-5A952FAF46D0}" destId="{263EBCF5-27CD-4D45-B2DA-82AAFBA69294}" srcOrd="0" destOrd="0" presId="urn:microsoft.com/office/officeart/2005/8/layout/bProcess4"/>
    <dgm:cxn modelId="{850A7D35-02B9-4504-88FC-A24F55787699}" srcId="{6BF0655B-55F0-43CF-86DC-57628EBD455C}" destId="{970BC0D7-7508-4F4B-A892-D8A2274446A1}" srcOrd="2" destOrd="0" parTransId="{0C755D0D-54FE-4C24-A545-40A27B03FDA3}" sibTransId="{E1B3F4D7-A953-4F14-95BF-0FDFFB3ADDF3}"/>
    <dgm:cxn modelId="{72135036-065A-4EC9-AF8D-1D8A9270FA7B}" type="presOf" srcId="{1C6B9EA2-C2FD-4D0C-ADCB-83D183B9F126}" destId="{C15E4516-86F6-4096-8773-3C796F1E6D2A}" srcOrd="0" destOrd="0" presId="urn:microsoft.com/office/officeart/2005/8/layout/bProcess4"/>
    <dgm:cxn modelId="{3A4C163A-64EA-4236-BC3A-F62586CA7B49}" srcId="{6BF0655B-55F0-43CF-86DC-57628EBD455C}" destId="{08AA50C1-2080-4F59-BA9C-4A3910518450}" srcOrd="6" destOrd="0" parTransId="{1EA2D933-C580-49AE-9288-CF4138F31253}" sibTransId="{16EF801F-7558-4EB1-94CC-26C448DA1567}"/>
    <dgm:cxn modelId="{68943440-C89E-43C9-AAFE-CE0C635AA64F}" srcId="{6BF0655B-55F0-43CF-86DC-57628EBD455C}" destId="{E415DFE6-AC5F-46BD-8E43-526E3BE01DA8}" srcOrd="7" destOrd="0" parTransId="{466161E6-785A-4A8A-AE15-1A65ACEDE6BF}" sibTransId="{4CE40442-7B81-40CF-ADAC-AE2C1FE37D6D}"/>
    <dgm:cxn modelId="{BE870060-AAF2-444F-B61B-B87F6555C1C2}" srcId="{6BF0655B-55F0-43CF-86DC-57628EBD455C}" destId="{B1BDEDB8-B217-4C2C-BC10-3524D9545D76}" srcOrd="8" destOrd="0" parTransId="{9C3ECAAA-9212-4B9B-9342-BDB65C9047C2}" sibTransId="{20EA83B3-D017-4EF5-A074-29AE8E60CAD3}"/>
    <dgm:cxn modelId="{E9595A43-A2E0-434E-B211-D9B878857189}" type="presOf" srcId="{16EF801F-7558-4EB1-94CC-26C448DA1567}" destId="{F37C47B6-04CA-4F15-9D2C-751D3921D751}" srcOrd="0" destOrd="0" presId="urn:microsoft.com/office/officeart/2005/8/layout/bProcess4"/>
    <dgm:cxn modelId="{CBD96B45-27F6-48AE-AF27-21BDA4D727E5}" type="presOf" srcId="{A563FDB7-5A5C-4C75-8DBA-CC2A00216589}" destId="{2AE69925-A692-4E78-94FB-9DA4749328F6}" srcOrd="0" destOrd="0" presId="urn:microsoft.com/office/officeart/2005/8/layout/bProcess4"/>
    <dgm:cxn modelId="{C0EE556F-C965-4F03-9862-64372CBF4117}" type="presOf" srcId="{E415DFE6-AC5F-46BD-8E43-526E3BE01DA8}" destId="{014DC418-78C2-42F6-84CE-EDB3B5C92D62}" srcOrd="0" destOrd="0" presId="urn:microsoft.com/office/officeart/2005/8/layout/bProcess4"/>
    <dgm:cxn modelId="{72DB2251-D624-42A8-A24F-CF62B36BCED6}" type="presOf" srcId="{65639336-1515-4778-ACF6-68453AAAB6F6}" destId="{B5BC34CF-6542-49E7-8AF5-E60B0BB35440}" srcOrd="0" destOrd="0" presId="urn:microsoft.com/office/officeart/2005/8/layout/bProcess4"/>
    <dgm:cxn modelId="{8919F373-9571-49CF-BEEF-BCF632A808C1}" srcId="{6BF0655B-55F0-43CF-86DC-57628EBD455C}" destId="{1C6B9EA2-C2FD-4D0C-ADCB-83D183B9F126}" srcOrd="4" destOrd="0" parTransId="{7FE7CFC8-9AB0-4C32-9BEF-724D06612E0F}" sibTransId="{42B32673-9452-4544-84B1-427264DBB111}"/>
    <dgm:cxn modelId="{89EDF756-BB86-4726-A022-B117C875E98F}" type="presOf" srcId="{970BC0D7-7508-4F4B-A892-D8A2274446A1}" destId="{BE9D731D-0F10-4310-90C1-940B6ACFE865}" srcOrd="0" destOrd="0" presId="urn:microsoft.com/office/officeart/2005/8/layout/bProcess4"/>
    <dgm:cxn modelId="{DCAE9F77-FF74-4651-A463-6FA7AA24E16B}" srcId="{6BF0655B-55F0-43CF-86DC-57628EBD455C}" destId="{D17E6A81-2BEA-4C07-A63B-D8EC7902EE4F}" srcOrd="5" destOrd="0" parTransId="{E585F0DC-D905-4E2D-8DCC-F9104BCF42B4}" sibTransId="{DEA010C6-86D3-4521-8718-3F29927FA315}"/>
    <dgm:cxn modelId="{32342158-87A4-4A9A-931E-07AD98540F98}" type="presOf" srcId="{42B32673-9452-4544-84B1-427264DBB111}" destId="{DBE8E147-7B4D-4CC7-9675-213CDD0F874A}" srcOrd="0" destOrd="0" presId="urn:microsoft.com/office/officeart/2005/8/layout/bProcess4"/>
    <dgm:cxn modelId="{BCCFB079-0C4C-4BA9-984D-33E99AEA2EB5}" srcId="{6BF0655B-55F0-43CF-86DC-57628EBD455C}" destId="{A563FDB7-5A5C-4C75-8DBA-CC2A00216589}" srcOrd="1" destOrd="0" parTransId="{33FC87DC-5107-4DE8-9F45-FC2D78E9B41B}" sibTransId="{22A6534E-2247-44D7-965A-6947DD7635E8}"/>
    <dgm:cxn modelId="{3896167D-342C-4754-928A-DC5FB78F6C1E}" type="presOf" srcId="{08AA50C1-2080-4F59-BA9C-4A3910518450}" destId="{97D98837-B80A-43BD-91CE-3503D0062DEA}" srcOrd="0" destOrd="0" presId="urn:microsoft.com/office/officeart/2005/8/layout/bProcess4"/>
    <dgm:cxn modelId="{3D5E96AB-0B8A-4FCB-8BEC-85281FAD8555}" type="presOf" srcId="{D17E6A81-2BEA-4C07-A63B-D8EC7902EE4F}" destId="{1FF1D80D-077C-4B4B-87C4-F474CD70896A}" srcOrd="0" destOrd="0" presId="urn:microsoft.com/office/officeart/2005/8/layout/bProcess4"/>
    <dgm:cxn modelId="{6028B6B7-DC0F-4DB6-9DB1-8C226B3CBA70}" type="presOf" srcId="{9F627020-09B2-413F-BDA8-3277C943B910}" destId="{4A63364A-0693-4001-A619-A8D56ACF1832}" srcOrd="0" destOrd="0" presId="urn:microsoft.com/office/officeart/2005/8/layout/bProcess4"/>
    <dgm:cxn modelId="{A8991ABA-A2FB-47EE-87C5-B1EC727C75F5}" type="presOf" srcId="{004BFDE9-50B7-423D-BEF3-CB47DC81BD78}" destId="{199296C9-76F8-420B-B81D-3E7188098EFB}" srcOrd="0" destOrd="0" presId="urn:microsoft.com/office/officeart/2005/8/layout/bProcess4"/>
    <dgm:cxn modelId="{2D9F93D2-45CE-4256-969C-A667662D58C3}" type="presOf" srcId="{DEA010C6-86D3-4521-8718-3F29927FA315}" destId="{152E5901-974F-4903-B204-3D94870DEDBE}" srcOrd="0" destOrd="0" presId="urn:microsoft.com/office/officeart/2005/8/layout/bProcess4"/>
    <dgm:cxn modelId="{5B32F5D5-FD7F-4EBB-9979-4C01C696E760}" type="presOf" srcId="{B1BDEDB8-B217-4C2C-BC10-3524D9545D76}" destId="{71778BD5-3521-4F79-B71F-A814BC6D0495}" srcOrd="0" destOrd="0" presId="urn:microsoft.com/office/officeart/2005/8/layout/bProcess4"/>
    <dgm:cxn modelId="{B21FE0D7-8084-45EC-A36D-A6A46C43B073}" type="presOf" srcId="{4CE40442-7B81-40CF-ADAC-AE2C1FE37D6D}" destId="{69B3BE14-CA7B-4EC4-8E6C-9096AB126057}" srcOrd="0" destOrd="0" presId="urn:microsoft.com/office/officeart/2005/8/layout/bProcess4"/>
    <dgm:cxn modelId="{81C1D1E2-ACF0-4A16-8188-3F78B7260C55}" type="presOf" srcId="{6BF0655B-55F0-43CF-86DC-57628EBD455C}" destId="{8EFF0F7E-BF6D-44A3-AA58-7A6B35F24D29}" srcOrd="0" destOrd="0" presId="urn:microsoft.com/office/officeart/2005/8/layout/bProcess4"/>
    <dgm:cxn modelId="{82C7AFE7-745E-4087-8BCD-6748E65D44FB}" srcId="{6BF0655B-55F0-43CF-86DC-57628EBD455C}" destId="{65639336-1515-4778-ACF6-68453AAAB6F6}" srcOrd="3" destOrd="0" parTransId="{8E7F7A7B-95DD-4AF2-AB57-8546C7C657BB}" sibTransId="{75C93980-2B5F-4F4F-B2C7-5A952FAF46D0}"/>
    <dgm:cxn modelId="{4B9B4FE9-03CF-44E1-9536-13E72311750E}" srcId="{6BF0655B-55F0-43CF-86DC-57628EBD455C}" destId="{004BFDE9-50B7-423D-BEF3-CB47DC81BD78}" srcOrd="0" destOrd="0" parTransId="{667346AC-73E9-4EBD-8F60-4E43DF2708E6}" sibTransId="{9F627020-09B2-413F-BDA8-3277C943B910}"/>
    <dgm:cxn modelId="{562415EB-00AA-44BD-8041-A25B342A5CB8}" type="presOf" srcId="{22A6534E-2247-44D7-965A-6947DD7635E8}" destId="{14FAD7C9-6ED0-4028-A518-789C35907B76}" srcOrd="0" destOrd="0" presId="urn:microsoft.com/office/officeart/2005/8/layout/bProcess4"/>
    <dgm:cxn modelId="{6B98D93E-1961-4DF9-9271-DF799E6CCAD9}" type="presParOf" srcId="{8EFF0F7E-BF6D-44A3-AA58-7A6B35F24D29}" destId="{F2E16C6E-5BA5-47A9-B7BD-721AAC002A35}" srcOrd="0" destOrd="0" presId="urn:microsoft.com/office/officeart/2005/8/layout/bProcess4"/>
    <dgm:cxn modelId="{2376330E-443B-4939-BC36-D0D7F0388C30}" type="presParOf" srcId="{F2E16C6E-5BA5-47A9-B7BD-721AAC002A35}" destId="{ADA01B19-CB3D-40B8-A18B-CEB54E40874C}" srcOrd="0" destOrd="0" presId="urn:microsoft.com/office/officeart/2005/8/layout/bProcess4"/>
    <dgm:cxn modelId="{2C796ECA-CFFE-4838-8AA3-BD7C7CF38900}" type="presParOf" srcId="{F2E16C6E-5BA5-47A9-B7BD-721AAC002A35}" destId="{199296C9-76F8-420B-B81D-3E7188098EFB}" srcOrd="1" destOrd="0" presId="urn:microsoft.com/office/officeart/2005/8/layout/bProcess4"/>
    <dgm:cxn modelId="{DAE998A8-3112-46E0-9016-9A2E690FD58A}" type="presParOf" srcId="{8EFF0F7E-BF6D-44A3-AA58-7A6B35F24D29}" destId="{4A63364A-0693-4001-A619-A8D56ACF1832}" srcOrd="1" destOrd="0" presId="urn:microsoft.com/office/officeart/2005/8/layout/bProcess4"/>
    <dgm:cxn modelId="{0D2EA5C6-16B9-4D51-A917-51728B29F0CF}" type="presParOf" srcId="{8EFF0F7E-BF6D-44A3-AA58-7A6B35F24D29}" destId="{B380596B-0922-41CB-8C26-6685D9862E79}" srcOrd="2" destOrd="0" presId="urn:microsoft.com/office/officeart/2005/8/layout/bProcess4"/>
    <dgm:cxn modelId="{BD42FC78-F597-40DC-9796-090D01321793}" type="presParOf" srcId="{B380596B-0922-41CB-8C26-6685D9862E79}" destId="{DD18164B-23F4-48EF-A659-ABBFF51912DD}" srcOrd="0" destOrd="0" presId="urn:microsoft.com/office/officeart/2005/8/layout/bProcess4"/>
    <dgm:cxn modelId="{A81D9A8F-969F-49B6-BA19-04755F963AF4}" type="presParOf" srcId="{B380596B-0922-41CB-8C26-6685D9862E79}" destId="{2AE69925-A692-4E78-94FB-9DA4749328F6}" srcOrd="1" destOrd="0" presId="urn:microsoft.com/office/officeart/2005/8/layout/bProcess4"/>
    <dgm:cxn modelId="{E5EE2A38-F13B-481B-953A-788179F7B376}" type="presParOf" srcId="{8EFF0F7E-BF6D-44A3-AA58-7A6B35F24D29}" destId="{14FAD7C9-6ED0-4028-A518-789C35907B76}" srcOrd="3" destOrd="0" presId="urn:microsoft.com/office/officeart/2005/8/layout/bProcess4"/>
    <dgm:cxn modelId="{CF910BE7-2EE6-49A2-9307-A3C1EC139835}" type="presParOf" srcId="{8EFF0F7E-BF6D-44A3-AA58-7A6B35F24D29}" destId="{3CCB3827-176E-4B34-B07B-E4A7200B895D}" srcOrd="4" destOrd="0" presId="urn:microsoft.com/office/officeart/2005/8/layout/bProcess4"/>
    <dgm:cxn modelId="{CA8CC712-E478-4D95-A1AF-D2D71B7B1A52}" type="presParOf" srcId="{3CCB3827-176E-4B34-B07B-E4A7200B895D}" destId="{1ABC8CBB-E998-4FC7-AF0E-6839AEF6C36F}" srcOrd="0" destOrd="0" presId="urn:microsoft.com/office/officeart/2005/8/layout/bProcess4"/>
    <dgm:cxn modelId="{A21468C2-3BE3-4FAD-8A56-F3A20D946468}" type="presParOf" srcId="{3CCB3827-176E-4B34-B07B-E4A7200B895D}" destId="{BE9D731D-0F10-4310-90C1-940B6ACFE865}" srcOrd="1" destOrd="0" presId="urn:microsoft.com/office/officeart/2005/8/layout/bProcess4"/>
    <dgm:cxn modelId="{A0582955-D0E3-4B78-A717-DBDCBA723FAE}" type="presParOf" srcId="{8EFF0F7E-BF6D-44A3-AA58-7A6B35F24D29}" destId="{A6E2B547-EBD2-4757-9319-F6D9101255E8}" srcOrd="5" destOrd="0" presId="urn:microsoft.com/office/officeart/2005/8/layout/bProcess4"/>
    <dgm:cxn modelId="{0C181F5C-C483-404D-893A-C31A6EFE2AED}" type="presParOf" srcId="{8EFF0F7E-BF6D-44A3-AA58-7A6B35F24D29}" destId="{7B0B4075-DFBB-4491-9B74-16ECEC8A2A72}" srcOrd="6" destOrd="0" presId="urn:microsoft.com/office/officeart/2005/8/layout/bProcess4"/>
    <dgm:cxn modelId="{5647F42A-4887-4B57-8582-3B4502BBC20A}" type="presParOf" srcId="{7B0B4075-DFBB-4491-9B74-16ECEC8A2A72}" destId="{84E4342F-B5B4-45E5-B930-F3AF1D0A8E17}" srcOrd="0" destOrd="0" presId="urn:microsoft.com/office/officeart/2005/8/layout/bProcess4"/>
    <dgm:cxn modelId="{E9FAC47D-D4BC-422F-BBB6-15888917D466}" type="presParOf" srcId="{7B0B4075-DFBB-4491-9B74-16ECEC8A2A72}" destId="{B5BC34CF-6542-49E7-8AF5-E60B0BB35440}" srcOrd="1" destOrd="0" presId="urn:microsoft.com/office/officeart/2005/8/layout/bProcess4"/>
    <dgm:cxn modelId="{1A42DFF0-1A50-4E6F-881C-18EF5463F80E}" type="presParOf" srcId="{8EFF0F7E-BF6D-44A3-AA58-7A6B35F24D29}" destId="{263EBCF5-27CD-4D45-B2DA-82AAFBA69294}" srcOrd="7" destOrd="0" presId="urn:microsoft.com/office/officeart/2005/8/layout/bProcess4"/>
    <dgm:cxn modelId="{D30C3F6B-AAA7-44A7-A492-FE9C2386B944}" type="presParOf" srcId="{8EFF0F7E-BF6D-44A3-AA58-7A6B35F24D29}" destId="{4230B868-A65D-4B21-A828-A9F5234B2DF4}" srcOrd="8" destOrd="0" presId="urn:microsoft.com/office/officeart/2005/8/layout/bProcess4"/>
    <dgm:cxn modelId="{B60B4EF8-1036-4E88-9BBE-63EFE4D5913D}" type="presParOf" srcId="{4230B868-A65D-4B21-A828-A9F5234B2DF4}" destId="{6B17CDAB-4B8D-40AB-8F30-0EB0F19CD0C3}" srcOrd="0" destOrd="0" presId="urn:microsoft.com/office/officeart/2005/8/layout/bProcess4"/>
    <dgm:cxn modelId="{96FD987C-FD3E-4943-A3D9-922DDEDEFE74}" type="presParOf" srcId="{4230B868-A65D-4B21-A828-A9F5234B2DF4}" destId="{C15E4516-86F6-4096-8773-3C796F1E6D2A}" srcOrd="1" destOrd="0" presId="urn:microsoft.com/office/officeart/2005/8/layout/bProcess4"/>
    <dgm:cxn modelId="{A4A86263-8A1E-47E6-A90D-633004998BF1}" type="presParOf" srcId="{8EFF0F7E-BF6D-44A3-AA58-7A6B35F24D29}" destId="{DBE8E147-7B4D-4CC7-9675-213CDD0F874A}" srcOrd="9" destOrd="0" presId="urn:microsoft.com/office/officeart/2005/8/layout/bProcess4"/>
    <dgm:cxn modelId="{A5FE4D0C-B3A6-4723-A44C-945831DC0FD8}" type="presParOf" srcId="{8EFF0F7E-BF6D-44A3-AA58-7A6B35F24D29}" destId="{50A28107-411E-4816-A468-9477EC7A9D07}" srcOrd="10" destOrd="0" presId="urn:microsoft.com/office/officeart/2005/8/layout/bProcess4"/>
    <dgm:cxn modelId="{3B01A856-8717-402C-A96A-541D5C1DA55D}" type="presParOf" srcId="{50A28107-411E-4816-A468-9477EC7A9D07}" destId="{4F4DD91B-279C-4FA1-AA67-8961F06C7FD7}" srcOrd="0" destOrd="0" presId="urn:microsoft.com/office/officeart/2005/8/layout/bProcess4"/>
    <dgm:cxn modelId="{F8DACDDF-E51F-4B56-8C0D-4823E02BF73E}" type="presParOf" srcId="{50A28107-411E-4816-A468-9477EC7A9D07}" destId="{1FF1D80D-077C-4B4B-87C4-F474CD70896A}" srcOrd="1" destOrd="0" presId="urn:microsoft.com/office/officeart/2005/8/layout/bProcess4"/>
    <dgm:cxn modelId="{BFBD44D7-8EFD-493E-B664-4168BF4C382E}" type="presParOf" srcId="{8EFF0F7E-BF6D-44A3-AA58-7A6B35F24D29}" destId="{152E5901-974F-4903-B204-3D94870DEDBE}" srcOrd="11" destOrd="0" presId="urn:microsoft.com/office/officeart/2005/8/layout/bProcess4"/>
    <dgm:cxn modelId="{E71DD694-DAAB-414D-B934-744681483267}" type="presParOf" srcId="{8EFF0F7E-BF6D-44A3-AA58-7A6B35F24D29}" destId="{F0C9C9D0-C68B-47C6-9623-0397198AB24D}" srcOrd="12" destOrd="0" presId="urn:microsoft.com/office/officeart/2005/8/layout/bProcess4"/>
    <dgm:cxn modelId="{DB0415DE-1B49-4131-9679-CB7B2DDC9BB8}" type="presParOf" srcId="{F0C9C9D0-C68B-47C6-9623-0397198AB24D}" destId="{636B1ED7-D093-475D-AC5E-C8B9B7D7DD71}" srcOrd="0" destOrd="0" presId="urn:microsoft.com/office/officeart/2005/8/layout/bProcess4"/>
    <dgm:cxn modelId="{14B873E3-0AB0-442A-8C0D-EEE5ED6CAAB6}" type="presParOf" srcId="{F0C9C9D0-C68B-47C6-9623-0397198AB24D}" destId="{97D98837-B80A-43BD-91CE-3503D0062DEA}" srcOrd="1" destOrd="0" presId="urn:microsoft.com/office/officeart/2005/8/layout/bProcess4"/>
    <dgm:cxn modelId="{6578BAE9-93C4-498B-91DA-2B4242BC863B}" type="presParOf" srcId="{8EFF0F7E-BF6D-44A3-AA58-7A6B35F24D29}" destId="{F37C47B6-04CA-4F15-9D2C-751D3921D751}" srcOrd="13" destOrd="0" presId="urn:microsoft.com/office/officeart/2005/8/layout/bProcess4"/>
    <dgm:cxn modelId="{965F11E8-BE1E-4990-AAF0-DE3528001555}" type="presParOf" srcId="{8EFF0F7E-BF6D-44A3-AA58-7A6B35F24D29}" destId="{7EC786AD-2A69-4BB3-AB97-A2782C040DEA}" srcOrd="14" destOrd="0" presId="urn:microsoft.com/office/officeart/2005/8/layout/bProcess4"/>
    <dgm:cxn modelId="{5800975D-E324-4E22-B147-698A35A1229C}" type="presParOf" srcId="{7EC786AD-2A69-4BB3-AB97-A2782C040DEA}" destId="{EFB34DD1-20F8-4A3E-99CF-FB4FE01CF349}" srcOrd="0" destOrd="0" presId="urn:microsoft.com/office/officeart/2005/8/layout/bProcess4"/>
    <dgm:cxn modelId="{46DB28EC-3C49-4A65-A83E-F5409DF43806}" type="presParOf" srcId="{7EC786AD-2A69-4BB3-AB97-A2782C040DEA}" destId="{014DC418-78C2-42F6-84CE-EDB3B5C92D62}" srcOrd="1" destOrd="0" presId="urn:microsoft.com/office/officeart/2005/8/layout/bProcess4"/>
    <dgm:cxn modelId="{4D531613-3959-4DB2-9C54-73F08C859787}" type="presParOf" srcId="{8EFF0F7E-BF6D-44A3-AA58-7A6B35F24D29}" destId="{69B3BE14-CA7B-4EC4-8E6C-9096AB126057}" srcOrd="15" destOrd="0" presId="urn:microsoft.com/office/officeart/2005/8/layout/bProcess4"/>
    <dgm:cxn modelId="{7EF4A1EB-3203-4635-81AA-8994CF2DD9A2}" type="presParOf" srcId="{8EFF0F7E-BF6D-44A3-AA58-7A6B35F24D29}" destId="{63FBEB2D-3A07-4DEC-9B82-3A2D237D0BA6}" srcOrd="16" destOrd="0" presId="urn:microsoft.com/office/officeart/2005/8/layout/bProcess4"/>
    <dgm:cxn modelId="{129FB4BC-82A3-48B4-AD34-7C8BEADF3526}" type="presParOf" srcId="{63FBEB2D-3A07-4DEC-9B82-3A2D237D0BA6}" destId="{8E0929D5-D830-4770-8E7D-09F0F98D94C4}" srcOrd="0" destOrd="0" presId="urn:microsoft.com/office/officeart/2005/8/layout/bProcess4"/>
    <dgm:cxn modelId="{02D302C7-4FCC-422F-806A-6E915025460F}" type="presParOf" srcId="{63FBEB2D-3A07-4DEC-9B82-3A2D237D0BA6}" destId="{71778BD5-3521-4F79-B71F-A814BC6D049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F0655B-55F0-43CF-86DC-57628EBD455C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04BFDE9-50B7-423D-BEF3-CB47DC81BD78}">
      <dgm:prSet phldrT="[Texto]" phldr="0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Sus comentarios son constructivos sin molestar ni siquiera cuando dicen lo que no les ha gustado</a:t>
          </a:r>
          <a:r>
            <a:rPr lang="es-MX" dirty="0"/>
            <a:t>.	</a:t>
          </a:r>
        </a:p>
      </dgm:t>
    </dgm:pt>
    <dgm:pt modelId="{667346AC-73E9-4EBD-8F60-4E43DF2708E6}" type="parTrans" cxnId="{4B9B4FE9-03CF-44E1-9536-13E72311750E}">
      <dgm:prSet/>
      <dgm:spPr/>
      <dgm:t>
        <a:bodyPr/>
        <a:lstStyle/>
        <a:p>
          <a:endParaRPr lang="es-MX"/>
        </a:p>
      </dgm:t>
    </dgm:pt>
    <dgm:pt modelId="{9F627020-09B2-413F-BDA8-3277C943B910}" type="sibTrans" cxnId="{4B9B4FE9-03CF-44E1-9536-13E72311750E}">
      <dgm:prSet/>
      <dgm:spPr/>
      <dgm:t>
        <a:bodyPr/>
        <a:lstStyle/>
        <a:p>
          <a:endParaRPr lang="es-MX"/>
        </a:p>
      </dgm:t>
    </dgm:pt>
    <dgm:pt modelId="{A563FDB7-5A5C-4C75-8DBA-CC2A00216589}">
      <dgm:prSet phldrT="[Texto]" phldr="0"/>
      <dgm:spPr/>
      <dgm:t>
        <a:bodyPr/>
        <a:lstStyle/>
        <a:p>
          <a:r>
            <a:rPr lang="es-MX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Buscan puntos en común con quienes se relacionan.</a:t>
          </a:r>
        </a:p>
      </dgm:t>
    </dgm:pt>
    <dgm:pt modelId="{33FC87DC-5107-4DE8-9F45-FC2D78E9B41B}" type="parTrans" cxnId="{BCCFB079-0C4C-4BA9-984D-33E99AEA2EB5}">
      <dgm:prSet/>
      <dgm:spPr/>
      <dgm:t>
        <a:bodyPr/>
        <a:lstStyle/>
        <a:p>
          <a:endParaRPr lang="es-MX"/>
        </a:p>
      </dgm:t>
    </dgm:pt>
    <dgm:pt modelId="{22A6534E-2247-44D7-965A-6947DD7635E8}" type="sibTrans" cxnId="{BCCFB079-0C4C-4BA9-984D-33E99AEA2EB5}">
      <dgm:prSet/>
      <dgm:spPr/>
      <dgm:t>
        <a:bodyPr/>
        <a:lstStyle/>
        <a:p>
          <a:endParaRPr lang="es-MX"/>
        </a:p>
      </dgm:t>
    </dgm:pt>
    <dgm:pt modelId="{1C6B9EA2-C2FD-4D0C-ADCB-83D183B9F126}">
      <dgm:prSet phldrT="[Texto]" phldr="0"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entusiastas en su manera de vivir contagiando su vitalidad.</a:t>
          </a:r>
        </a:p>
      </dgm:t>
    </dgm:pt>
    <dgm:pt modelId="{7FE7CFC8-9AB0-4C32-9BEF-724D06612E0F}" type="parTrans" cxnId="{8919F373-9571-49CF-BEEF-BCF632A808C1}">
      <dgm:prSet/>
      <dgm:spPr/>
      <dgm:t>
        <a:bodyPr/>
        <a:lstStyle/>
        <a:p>
          <a:endParaRPr lang="es-MX"/>
        </a:p>
      </dgm:t>
    </dgm:pt>
    <dgm:pt modelId="{42B32673-9452-4544-84B1-427264DBB111}" type="sibTrans" cxnId="{8919F373-9571-49CF-BEEF-BCF632A808C1}">
      <dgm:prSet/>
      <dgm:spPr/>
      <dgm:t>
        <a:bodyPr/>
        <a:lstStyle/>
        <a:p>
          <a:endParaRPr lang="es-MX"/>
        </a:p>
      </dgm:t>
    </dgm:pt>
    <dgm:pt modelId="{D17E6A81-2BEA-4C07-A63B-D8EC7902EE4F}">
      <dgm:prSet phldrT="[Texto]" phldr="0"/>
      <dgm:spPr/>
      <dgm:t>
        <a:bodyPr/>
        <a:lstStyle/>
        <a:p>
          <a:r>
            <a: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Saben conversar respetando los turnos, sin pretender monopolizar el diálogo.</a:t>
          </a:r>
        </a:p>
      </dgm:t>
    </dgm:pt>
    <dgm:pt modelId="{E585F0DC-D905-4E2D-8DCC-F9104BCF42B4}" type="parTrans" cxnId="{DCAE9F77-FF74-4651-A463-6FA7AA24E16B}">
      <dgm:prSet/>
      <dgm:spPr/>
      <dgm:t>
        <a:bodyPr/>
        <a:lstStyle/>
        <a:p>
          <a:endParaRPr lang="es-MX"/>
        </a:p>
      </dgm:t>
    </dgm:pt>
    <dgm:pt modelId="{DEA010C6-86D3-4521-8718-3F29927FA315}" type="sibTrans" cxnId="{DCAE9F77-FF74-4651-A463-6FA7AA24E16B}">
      <dgm:prSet/>
      <dgm:spPr/>
      <dgm:t>
        <a:bodyPr/>
        <a:lstStyle/>
        <a:p>
          <a:endParaRPr lang="es-MX"/>
        </a:p>
      </dgm:t>
    </dgm:pt>
    <dgm:pt modelId="{08AA50C1-2080-4F59-BA9C-4A3910518450}">
      <dgm:prSet phldrT="[Texto]" phldr="0"/>
      <dgm:spPr/>
      <dgm:t>
        <a:bodyPr/>
        <a:lstStyle/>
        <a:p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personas claras, se muestran y comportan como realmente son.</a:t>
          </a:r>
        </a:p>
      </dgm:t>
    </dgm:pt>
    <dgm:pt modelId="{1EA2D933-C580-49AE-9288-CF4138F31253}" type="parTrans" cxnId="{3A4C163A-64EA-4236-BC3A-F62586CA7B49}">
      <dgm:prSet/>
      <dgm:spPr/>
      <dgm:t>
        <a:bodyPr/>
        <a:lstStyle/>
        <a:p>
          <a:endParaRPr lang="es-MX"/>
        </a:p>
      </dgm:t>
    </dgm:pt>
    <dgm:pt modelId="{16EF801F-7558-4EB1-94CC-26C448DA1567}" type="sibTrans" cxnId="{3A4C163A-64EA-4236-BC3A-F62586CA7B49}">
      <dgm:prSet/>
      <dgm:spPr/>
      <dgm:t>
        <a:bodyPr/>
        <a:lstStyle/>
        <a:p>
          <a:endParaRPr lang="es-MX"/>
        </a:p>
      </dgm:t>
    </dgm:pt>
    <dgm:pt modelId="{E415DFE6-AC5F-46BD-8E43-526E3BE01DA8}">
      <dgm:prSet phldrT="[Texto]" phldr="0"/>
      <dgm:spPr>
        <a:solidFill>
          <a:srgbClr val="FAC6F5"/>
        </a:solidFill>
      </dgm:spPr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Irradian energía positiva y vitalidad de tal manera, que se convierten en referentes constructivos socialmente.</a:t>
          </a:r>
        </a:p>
      </dgm:t>
    </dgm:pt>
    <dgm:pt modelId="{466161E6-785A-4A8A-AE15-1A65ACEDE6BF}" type="parTrans" cxnId="{68943440-C89E-43C9-AAFE-CE0C635AA64F}">
      <dgm:prSet/>
      <dgm:spPr/>
      <dgm:t>
        <a:bodyPr/>
        <a:lstStyle/>
        <a:p>
          <a:endParaRPr lang="es-MX"/>
        </a:p>
      </dgm:t>
    </dgm:pt>
    <dgm:pt modelId="{4CE40442-7B81-40CF-ADAC-AE2C1FE37D6D}" type="sibTrans" cxnId="{68943440-C89E-43C9-AAFE-CE0C635AA64F}">
      <dgm:prSet/>
      <dgm:spPr/>
      <dgm:t>
        <a:bodyPr/>
        <a:lstStyle/>
        <a:p>
          <a:endParaRPr lang="es-MX"/>
        </a:p>
      </dgm:t>
    </dgm:pt>
    <dgm:pt modelId="{8EFF0F7E-BF6D-44A3-AA58-7A6B35F24D29}" type="pres">
      <dgm:prSet presAssocID="{6BF0655B-55F0-43CF-86DC-57628EBD455C}" presName="Name0" presStyleCnt="0">
        <dgm:presLayoutVars>
          <dgm:dir/>
          <dgm:resizeHandles/>
        </dgm:presLayoutVars>
      </dgm:prSet>
      <dgm:spPr/>
    </dgm:pt>
    <dgm:pt modelId="{F2E16C6E-5BA5-47A9-B7BD-721AAC002A35}" type="pres">
      <dgm:prSet presAssocID="{004BFDE9-50B7-423D-BEF3-CB47DC81BD78}" presName="compNode" presStyleCnt="0"/>
      <dgm:spPr/>
    </dgm:pt>
    <dgm:pt modelId="{ADA01B19-CB3D-40B8-A18B-CEB54E40874C}" type="pres">
      <dgm:prSet presAssocID="{004BFDE9-50B7-423D-BEF3-CB47DC81BD78}" presName="dummyConnPt" presStyleCnt="0"/>
      <dgm:spPr/>
    </dgm:pt>
    <dgm:pt modelId="{199296C9-76F8-420B-B81D-3E7188098EFB}" type="pres">
      <dgm:prSet presAssocID="{004BFDE9-50B7-423D-BEF3-CB47DC81BD78}" presName="node" presStyleLbl="node1" presStyleIdx="0" presStyleCnt="6">
        <dgm:presLayoutVars>
          <dgm:bulletEnabled val="1"/>
        </dgm:presLayoutVars>
      </dgm:prSet>
      <dgm:spPr/>
    </dgm:pt>
    <dgm:pt modelId="{4A63364A-0693-4001-A619-A8D56ACF1832}" type="pres">
      <dgm:prSet presAssocID="{9F627020-09B2-413F-BDA8-3277C943B910}" presName="sibTrans" presStyleLbl="bgSibTrans2D1" presStyleIdx="0" presStyleCnt="5"/>
      <dgm:spPr/>
    </dgm:pt>
    <dgm:pt modelId="{B380596B-0922-41CB-8C26-6685D9862E79}" type="pres">
      <dgm:prSet presAssocID="{A563FDB7-5A5C-4C75-8DBA-CC2A00216589}" presName="compNode" presStyleCnt="0"/>
      <dgm:spPr/>
    </dgm:pt>
    <dgm:pt modelId="{DD18164B-23F4-48EF-A659-ABBFF51912DD}" type="pres">
      <dgm:prSet presAssocID="{A563FDB7-5A5C-4C75-8DBA-CC2A00216589}" presName="dummyConnPt" presStyleCnt="0"/>
      <dgm:spPr/>
    </dgm:pt>
    <dgm:pt modelId="{2AE69925-A692-4E78-94FB-9DA4749328F6}" type="pres">
      <dgm:prSet presAssocID="{A563FDB7-5A5C-4C75-8DBA-CC2A00216589}" presName="node" presStyleLbl="node1" presStyleIdx="1" presStyleCnt="6">
        <dgm:presLayoutVars>
          <dgm:bulletEnabled val="1"/>
        </dgm:presLayoutVars>
      </dgm:prSet>
      <dgm:spPr/>
    </dgm:pt>
    <dgm:pt modelId="{14FAD7C9-6ED0-4028-A518-789C35907B76}" type="pres">
      <dgm:prSet presAssocID="{22A6534E-2247-44D7-965A-6947DD7635E8}" presName="sibTrans" presStyleLbl="bgSibTrans2D1" presStyleIdx="1" presStyleCnt="5"/>
      <dgm:spPr/>
    </dgm:pt>
    <dgm:pt modelId="{4230B868-A65D-4B21-A828-A9F5234B2DF4}" type="pres">
      <dgm:prSet presAssocID="{1C6B9EA2-C2FD-4D0C-ADCB-83D183B9F126}" presName="compNode" presStyleCnt="0"/>
      <dgm:spPr/>
    </dgm:pt>
    <dgm:pt modelId="{6B17CDAB-4B8D-40AB-8F30-0EB0F19CD0C3}" type="pres">
      <dgm:prSet presAssocID="{1C6B9EA2-C2FD-4D0C-ADCB-83D183B9F126}" presName="dummyConnPt" presStyleCnt="0"/>
      <dgm:spPr/>
    </dgm:pt>
    <dgm:pt modelId="{C15E4516-86F6-4096-8773-3C796F1E6D2A}" type="pres">
      <dgm:prSet presAssocID="{1C6B9EA2-C2FD-4D0C-ADCB-83D183B9F126}" presName="node" presStyleLbl="node1" presStyleIdx="2" presStyleCnt="6">
        <dgm:presLayoutVars>
          <dgm:bulletEnabled val="1"/>
        </dgm:presLayoutVars>
      </dgm:prSet>
      <dgm:spPr/>
    </dgm:pt>
    <dgm:pt modelId="{DBE8E147-7B4D-4CC7-9675-213CDD0F874A}" type="pres">
      <dgm:prSet presAssocID="{42B32673-9452-4544-84B1-427264DBB111}" presName="sibTrans" presStyleLbl="bgSibTrans2D1" presStyleIdx="2" presStyleCnt="5"/>
      <dgm:spPr/>
    </dgm:pt>
    <dgm:pt modelId="{50A28107-411E-4816-A468-9477EC7A9D07}" type="pres">
      <dgm:prSet presAssocID="{D17E6A81-2BEA-4C07-A63B-D8EC7902EE4F}" presName="compNode" presStyleCnt="0"/>
      <dgm:spPr/>
    </dgm:pt>
    <dgm:pt modelId="{4F4DD91B-279C-4FA1-AA67-8961F06C7FD7}" type="pres">
      <dgm:prSet presAssocID="{D17E6A81-2BEA-4C07-A63B-D8EC7902EE4F}" presName="dummyConnPt" presStyleCnt="0"/>
      <dgm:spPr/>
    </dgm:pt>
    <dgm:pt modelId="{1FF1D80D-077C-4B4B-87C4-F474CD70896A}" type="pres">
      <dgm:prSet presAssocID="{D17E6A81-2BEA-4C07-A63B-D8EC7902EE4F}" presName="node" presStyleLbl="node1" presStyleIdx="3" presStyleCnt="6">
        <dgm:presLayoutVars>
          <dgm:bulletEnabled val="1"/>
        </dgm:presLayoutVars>
      </dgm:prSet>
      <dgm:spPr/>
    </dgm:pt>
    <dgm:pt modelId="{152E5901-974F-4903-B204-3D94870DEDBE}" type="pres">
      <dgm:prSet presAssocID="{DEA010C6-86D3-4521-8718-3F29927FA315}" presName="sibTrans" presStyleLbl="bgSibTrans2D1" presStyleIdx="3" presStyleCnt="5"/>
      <dgm:spPr/>
    </dgm:pt>
    <dgm:pt modelId="{F0C9C9D0-C68B-47C6-9623-0397198AB24D}" type="pres">
      <dgm:prSet presAssocID="{08AA50C1-2080-4F59-BA9C-4A3910518450}" presName="compNode" presStyleCnt="0"/>
      <dgm:spPr/>
    </dgm:pt>
    <dgm:pt modelId="{636B1ED7-D093-475D-AC5E-C8B9B7D7DD71}" type="pres">
      <dgm:prSet presAssocID="{08AA50C1-2080-4F59-BA9C-4A3910518450}" presName="dummyConnPt" presStyleCnt="0"/>
      <dgm:spPr/>
    </dgm:pt>
    <dgm:pt modelId="{97D98837-B80A-43BD-91CE-3503D0062DEA}" type="pres">
      <dgm:prSet presAssocID="{08AA50C1-2080-4F59-BA9C-4A3910518450}" presName="node" presStyleLbl="node1" presStyleIdx="4" presStyleCnt="6">
        <dgm:presLayoutVars>
          <dgm:bulletEnabled val="1"/>
        </dgm:presLayoutVars>
      </dgm:prSet>
      <dgm:spPr/>
    </dgm:pt>
    <dgm:pt modelId="{F37C47B6-04CA-4F15-9D2C-751D3921D751}" type="pres">
      <dgm:prSet presAssocID="{16EF801F-7558-4EB1-94CC-26C448DA1567}" presName="sibTrans" presStyleLbl="bgSibTrans2D1" presStyleIdx="4" presStyleCnt="5"/>
      <dgm:spPr/>
    </dgm:pt>
    <dgm:pt modelId="{7EC786AD-2A69-4BB3-AB97-A2782C040DEA}" type="pres">
      <dgm:prSet presAssocID="{E415DFE6-AC5F-46BD-8E43-526E3BE01DA8}" presName="compNode" presStyleCnt="0"/>
      <dgm:spPr/>
    </dgm:pt>
    <dgm:pt modelId="{EFB34DD1-20F8-4A3E-99CF-FB4FE01CF349}" type="pres">
      <dgm:prSet presAssocID="{E415DFE6-AC5F-46BD-8E43-526E3BE01DA8}" presName="dummyConnPt" presStyleCnt="0"/>
      <dgm:spPr/>
    </dgm:pt>
    <dgm:pt modelId="{014DC418-78C2-42F6-84CE-EDB3B5C92D62}" type="pres">
      <dgm:prSet presAssocID="{E415DFE6-AC5F-46BD-8E43-526E3BE01DA8}" presName="node" presStyleLbl="node1" presStyleIdx="5" presStyleCnt="6">
        <dgm:presLayoutVars>
          <dgm:bulletEnabled val="1"/>
        </dgm:presLayoutVars>
      </dgm:prSet>
      <dgm:spPr/>
    </dgm:pt>
  </dgm:ptLst>
  <dgm:cxnLst>
    <dgm:cxn modelId="{72135036-065A-4EC9-AF8D-1D8A9270FA7B}" type="presOf" srcId="{1C6B9EA2-C2FD-4D0C-ADCB-83D183B9F126}" destId="{C15E4516-86F6-4096-8773-3C796F1E6D2A}" srcOrd="0" destOrd="0" presId="urn:microsoft.com/office/officeart/2005/8/layout/bProcess4"/>
    <dgm:cxn modelId="{3A4C163A-64EA-4236-BC3A-F62586CA7B49}" srcId="{6BF0655B-55F0-43CF-86DC-57628EBD455C}" destId="{08AA50C1-2080-4F59-BA9C-4A3910518450}" srcOrd="4" destOrd="0" parTransId="{1EA2D933-C580-49AE-9288-CF4138F31253}" sibTransId="{16EF801F-7558-4EB1-94CC-26C448DA1567}"/>
    <dgm:cxn modelId="{68943440-C89E-43C9-AAFE-CE0C635AA64F}" srcId="{6BF0655B-55F0-43CF-86DC-57628EBD455C}" destId="{E415DFE6-AC5F-46BD-8E43-526E3BE01DA8}" srcOrd="5" destOrd="0" parTransId="{466161E6-785A-4A8A-AE15-1A65ACEDE6BF}" sibTransId="{4CE40442-7B81-40CF-ADAC-AE2C1FE37D6D}"/>
    <dgm:cxn modelId="{E9595A43-A2E0-434E-B211-D9B878857189}" type="presOf" srcId="{16EF801F-7558-4EB1-94CC-26C448DA1567}" destId="{F37C47B6-04CA-4F15-9D2C-751D3921D751}" srcOrd="0" destOrd="0" presId="urn:microsoft.com/office/officeart/2005/8/layout/bProcess4"/>
    <dgm:cxn modelId="{CBD96B45-27F6-48AE-AF27-21BDA4D727E5}" type="presOf" srcId="{A563FDB7-5A5C-4C75-8DBA-CC2A00216589}" destId="{2AE69925-A692-4E78-94FB-9DA4749328F6}" srcOrd="0" destOrd="0" presId="urn:microsoft.com/office/officeart/2005/8/layout/bProcess4"/>
    <dgm:cxn modelId="{C0EE556F-C965-4F03-9862-64372CBF4117}" type="presOf" srcId="{E415DFE6-AC5F-46BD-8E43-526E3BE01DA8}" destId="{014DC418-78C2-42F6-84CE-EDB3B5C92D62}" srcOrd="0" destOrd="0" presId="urn:microsoft.com/office/officeart/2005/8/layout/bProcess4"/>
    <dgm:cxn modelId="{8919F373-9571-49CF-BEEF-BCF632A808C1}" srcId="{6BF0655B-55F0-43CF-86DC-57628EBD455C}" destId="{1C6B9EA2-C2FD-4D0C-ADCB-83D183B9F126}" srcOrd="2" destOrd="0" parTransId="{7FE7CFC8-9AB0-4C32-9BEF-724D06612E0F}" sibTransId="{42B32673-9452-4544-84B1-427264DBB111}"/>
    <dgm:cxn modelId="{DCAE9F77-FF74-4651-A463-6FA7AA24E16B}" srcId="{6BF0655B-55F0-43CF-86DC-57628EBD455C}" destId="{D17E6A81-2BEA-4C07-A63B-D8EC7902EE4F}" srcOrd="3" destOrd="0" parTransId="{E585F0DC-D905-4E2D-8DCC-F9104BCF42B4}" sibTransId="{DEA010C6-86D3-4521-8718-3F29927FA315}"/>
    <dgm:cxn modelId="{32342158-87A4-4A9A-931E-07AD98540F98}" type="presOf" srcId="{42B32673-9452-4544-84B1-427264DBB111}" destId="{DBE8E147-7B4D-4CC7-9675-213CDD0F874A}" srcOrd="0" destOrd="0" presId="urn:microsoft.com/office/officeart/2005/8/layout/bProcess4"/>
    <dgm:cxn modelId="{BCCFB079-0C4C-4BA9-984D-33E99AEA2EB5}" srcId="{6BF0655B-55F0-43CF-86DC-57628EBD455C}" destId="{A563FDB7-5A5C-4C75-8DBA-CC2A00216589}" srcOrd="1" destOrd="0" parTransId="{33FC87DC-5107-4DE8-9F45-FC2D78E9B41B}" sibTransId="{22A6534E-2247-44D7-965A-6947DD7635E8}"/>
    <dgm:cxn modelId="{3896167D-342C-4754-928A-DC5FB78F6C1E}" type="presOf" srcId="{08AA50C1-2080-4F59-BA9C-4A3910518450}" destId="{97D98837-B80A-43BD-91CE-3503D0062DEA}" srcOrd="0" destOrd="0" presId="urn:microsoft.com/office/officeart/2005/8/layout/bProcess4"/>
    <dgm:cxn modelId="{3D5E96AB-0B8A-4FCB-8BEC-85281FAD8555}" type="presOf" srcId="{D17E6A81-2BEA-4C07-A63B-D8EC7902EE4F}" destId="{1FF1D80D-077C-4B4B-87C4-F474CD70896A}" srcOrd="0" destOrd="0" presId="urn:microsoft.com/office/officeart/2005/8/layout/bProcess4"/>
    <dgm:cxn modelId="{6028B6B7-DC0F-4DB6-9DB1-8C226B3CBA70}" type="presOf" srcId="{9F627020-09B2-413F-BDA8-3277C943B910}" destId="{4A63364A-0693-4001-A619-A8D56ACF1832}" srcOrd="0" destOrd="0" presId="urn:microsoft.com/office/officeart/2005/8/layout/bProcess4"/>
    <dgm:cxn modelId="{A8991ABA-A2FB-47EE-87C5-B1EC727C75F5}" type="presOf" srcId="{004BFDE9-50B7-423D-BEF3-CB47DC81BD78}" destId="{199296C9-76F8-420B-B81D-3E7188098EFB}" srcOrd="0" destOrd="0" presId="urn:microsoft.com/office/officeart/2005/8/layout/bProcess4"/>
    <dgm:cxn modelId="{2D9F93D2-45CE-4256-969C-A667662D58C3}" type="presOf" srcId="{DEA010C6-86D3-4521-8718-3F29927FA315}" destId="{152E5901-974F-4903-B204-3D94870DEDBE}" srcOrd="0" destOrd="0" presId="urn:microsoft.com/office/officeart/2005/8/layout/bProcess4"/>
    <dgm:cxn modelId="{81C1D1E2-ACF0-4A16-8188-3F78B7260C55}" type="presOf" srcId="{6BF0655B-55F0-43CF-86DC-57628EBD455C}" destId="{8EFF0F7E-BF6D-44A3-AA58-7A6B35F24D29}" srcOrd="0" destOrd="0" presId="urn:microsoft.com/office/officeart/2005/8/layout/bProcess4"/>
    <dgm:cxn modelId="{4B9B4FE9-03CF-44E1-9536-13E72311750E}" srcId="{6BF0655B-55F0-43CF-86DC-57628EBD455C}" destId="{004BFDE9-50B7-423D-BEF3-CB47DC81BD78}" srcOrd="0" destOrd="0" parTransId="{667346AC-73E9-4EBD-8F60-4E43DF2708E6}" sibTransId="{9F627020-09B2-413F-BDA8-3277C943B910}"/>
    <dgm:cxn modelId="{562415EB-00AA-44BD-8041-A25B342A5CB8}" type="presOf" srcId="{22A6534E-2247-44D7-965A-6947DD7635E8}" destId="{14FAD7C9-6ED0-4028-A518-789C35907B76}" srcOrd="0" destOrd="0" presId="urn:microsoft.com/office/officeart/2005/8/layout/bProcess4"/>
    <dgm:cxn modelId="{6B98D93E-1961-4DF9-9271-DF799E6CCAD9}" type="presParOf" srcId="{8EFF0F7E-BF6D-44A3-AA58-7A6B35F24D29}" destId="{F2E16C6E-5BA5-47A9-B7BD-721AAC002A35}" srcOrd="0" destOrd="0" presId="urn:microsoft.com/office/officeart/2005/8/layout/bProcess4"/>
    <dgm:cxn modelId="{2376330E-443B-4939-BC36-D0D7F0388C30}" type="presParOf" srcId="{F2E16C6E-5BA5-47A9-B7BD-721AAC002A35}" destId="{ADA01B19-CB3D-40B8-A18B-CEB54E40874C}" srcOrd="0" destOrd="0" presId="urn:microsoft.com/office/officeart/2005/8/layout/bProcess4"/>
    <dgm:cxn modelId="{2C796ECA-CFFE-4838-8AA3-BD7C7CF38900}" type="presParOf" srcId="{F2E16C6E-5BA5-47A9-B7BD-721AAC002A35}" destId="{199296C9-76F8-420B-B81D-3E7188098EFB}" srcOrd="1" destOrd="0" presId="urn:microsoft.com/office/officeart/2005/8/layout/bProcess4"/>
    <dgm:cxn modelId="{DAE998A8-3112-46E0-9016-9A2E690FD58A}" type="presParOf" srcId="{8EFF0F7E-BF6D-44A3-AA58-7A6B35F24D29}" destId="{4A63364A-0693-4001-A619-A8D56ACF1832}" srcOrd="1" destOrd="0" presId="urn:microsoft.com/office/officeart/2005/8/layout/bProcess4"/>
    <dgm:cxn modelId="{0D2EA5C6-16B9-4D51-A917-51728B29F0CF}" type="presParOf" srcId="{8EFF0F7E-BF6D-44A3-AA58-7A6B35F24D29}" destId="{B380596B-0922-41CB-8C26-6685D9862E79}" srcOrd="2" destOrd="0" presId="urn:microsoft.com/office/officeart/2005/8/layout/bProcess4"/>
    <dgm:cxn modelId="{BD42FC78-F597-40DC-9796-090D01321793}" type="presParOf" srcId="{B380596B-0922-41CB-8C26-6685D9862E79}" destId="{DD18164B-23F4-48EF-A659-ABBFF51912DD}" srcOrd="0" destOrd="0" presId="urn:microsoft.com/office/officeart/2005/8/layout/bProcess4"/>
    <dgm:cxn modelId="{A81D9A8F-969F-49B6-BA19-04755F963AF4}" type="presParOf" srcId="{B380596B-0922-41CB-8C26-6685D9862E79}" destId="{2AE69925-A692-4E78-94FB-9DA4749328F6}" srcOrd="1" destOrd="0" presId="urn:microsoft.com/office/officeart/2005/8/layout/bProcess4"/>
    <dgm:cxn modelId="{E5EE2A38-F13B-481B-953A-788179F7B376}" type="presParOf" srcId="{8EFF0F7E-BF6D-44A3-AA58-7A6B35F24D29}" destId="{14FAD7C9-6ED0-4028-A518-789C35907B76}" srcOrd="3" destOrd="0" presId="urn:microsoft.com/office/officeart/2005/8/layout/bProcess4"/>
    <dgm:cxn modelId="{D30C3F6B-AAA7-44A7-A492-FE9C2386B944}" type="presParOf" srcId="{8EFF0F7E-BF6D-44A3-AA58-7A6B35F24D29}" destId="{4230B868-A65D-4B21-A828-A9F5234B2DF4}" srcOrd="4" destOrd="0" presId="urn:microsoft.com/office/officeart/2005/8/layout/bProcess4"/>
    <dgm:cxn modelId="{B60B4EF8-1036-4E88-9BBE-63EFE4D5913D}" type="presParOf" srcId="{4230B868-A65D-4B21-A828-A9F5234B2DF4}" destId="{6B17CDAB-4B8D-40AB-8F30-0EB0F19CD0C3}" srcOrd="0" destOrd="0" presId="urn:microsoft.com/office/officeart/2005/8/layout/bProcess4"/>
    <dgm:cxn modelId="{96FD987C-FD3E-4943-A3D9-922DDEDEFE74}" type="presParOf" srcId="{4230B868-A65D-4B21-A828-A9F5234B2DF4}" destId="{C15E4516-86F6-4096-8773-3C796F1E6D2A}" srcOrd="1" destOrd="0" presId="urn:microsoft.com/office/officeart/2005/8/layout/bProcess4"/>
    <dgm:cxn modelId="{A4A86263-8A1E-47E6-A90D-633004998BF1}" type="presParOf" srcId="{8EFF0F7E-BF6D-44A3-AA58-7A6B35F24D29}" destId="{DBE8E147-7B4D-4CC7-9675-213CDD0F874A}" srcOrd="5" destOrd="0" presId="urn:microsoft.com/office/officeart/2005/8/layout/bProcess4"/>
    <dgm:cxn modelId="{A5FE4D0C-B3A6-4723-A44C-945831DC0FD8}" type="presParOf" srcId="{8EFF0F7E-BF6D-44A3-AA58-7A6B35F24D29}" destId="{50A28107-411E-4816-A468-9477EC7A9D07}" srcOrd="6" destOrd="0" presId="urn:microsoft.com/office/officeart/2005/8/layout/bProcess4"/>
    <dgm:cxn modelId="{3B01A856-8717-402C-A96A-541D5C1DA55D}" type="presParOf" srcId="{50A28107-411E-4816-A468-9477EC7A9D07}" destId="{4F4DD91B-279C-4FA1-AA67-8961F06C7FD7}" srcOrd="0" destOrd="0" presId="urn:microsoft.com/office/officeart/2005/8/layout/bProcess4"/>
    <dgm:cxn modelId="{F8DACDDF-E51F-4B56-8C0D-4823E02BF73E}" type="presParOf" srcId="{50A28107-411E-4816-A468-9477EC7A9D07}" destId="{1FF1D80D-077C-4B4B-87C4-F474CD70896A}" srcOrd="1" destOrd="0" presId="urn:microsoft.com/office/officeart/2005/8/layout/bProcess4"/>
    <dgm:cxn modelId="{BFBD44D7-8EFD-493E-B664-4168BF4C382E}" type="presParOf" srcId="{8EFF0F7E-BF6D-44A3-AA58-7A6B35F24D29}" destId="{152E5901-974F-4903-B204-3D94870DEDBE}" srcOrd="7" destOrd="0" presId="urn:microsoft.com/office/officeart/2005/8/layout/bProcess4"/>
    <dgm:cxn modelId="{E71DD694-DAAB-414D-B934-744681483267}" type="presParOf" srcId="{8EFF0F7E-BF6D-44A3-AA58-7A6B35F24D29}" destId="{F0C9C9D0-C68B-47C6-9623-0397198AB24D}" srcOrd="8" destOrd="0" presId="urn:microsoft.com/office/officeart/2005/8/layout/bProcess4"/>
    <dgm:cxn modelId="{DB0415DE-1B49-4131-9679-CB7B2DDC9BB8}" type="presParOf" srcId="{F0C9C9D0-C68B-47C6-9623-0397198AB24D}" destId="{636B1ED7-D093-475D-AC5E-C8B9B7D7DD71}" srcOrd="0" destOrd="0" presId="urn:microsoft.com/office/officeart/2005/8/layout/bProcess4"/>
    <dgm:cxn modelId="{14B873E3-0AB0-442A-8C0D-EEE5ED6CAAB6}" type="presParOf" srcId="{F0C9C9D0-C68B-47C6-9623-0397198AB24D}" destId="{97D98837-B80A-43BD-91CE-3503D0062DEA}" srcOrd="1" destOrd="0" presId="urn:microsoft.com/office/officeart/2005/8/layout/bProcess4"/>
    <dgm:cxn modelId="{6578BAE9-93C4-498B-91DA-2B4242BC863B}" type="presParOf" srcId="{8EFF0F7E-BF6D-44A3-AA58-7A6B35F24D29}" destId="{F37C47B6-04CA-4F15-9D2C-751D3921D751}" srcOrd="9" destOrd="0" presId="urn:microsoft.com/office/officeart/2005/8/layout/bProcess4"/>
    <dgm:cxn modelId="{965F11E8-BE1E-4990-AAF0-DE3528001555}" type="presParOf" srcId="{8EFF0F7E-BF6D-44A3-AA58-7A6B35F24D29}" destId="{7EC786AD-2A69-4BB3-AB97-A2782C040DEA}" srcOrd="10" destOrd="0" presId="urn:microsoft.com/office/officeart/2005/8/layout/bProcess4"/>
    <dgm:cxn modelId="{5800975D-E324-4E22-B147-698A35A1229C}" type="presParOf" srcId="{7EC786AD-2A69-4BB3-AB97-A2782C040DEA}" destId="{EFB34DD1-20F8-4A3E-99CF-FB4FE01CF349}" srcOrd="0" destOrd="0" presId="urn:microsoft.com/office/officeart/2005/8/layout/bProcess4"/>
    <dgm:cxn modelId="{46DB28EC-3C49-4A65-A83E-F5409DF43806}" type="presParOf" srcId="{7EC786AD-2A69-4BB3-AB97-A2782C040DEA}" destId="{014DC418-78C2-42F6-84CE-EDB3B5C92D6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Aumento de la motivación en las personas para mejorar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/>
      <dgm:spPr/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Fomenta el respeto en las relaciones interpersonales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Previene los conflictos interpersonales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 dirty="0">
              <a:solidFill>
                <a:srgbClr val="934B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Permite el desarrollo de habilidades comunicativas y de escucha activa</a:t>
          </a:r>
        </a:p>
      </dgm:t>
    </dgm:pt>
    <dgm:pt modelId="{FBB2B132-D41D-4420-92F7-5AFD0A0D8F35}">
      <dgm:prSet phldrT="[Texto]" phldr="1"/>
      <dgm:spPr/>
      <dgm:t>
        <a:bodyPr/>
        <a:lstStyle/>
        <a:p>
          <a:endParaRPr lang="es-MX" dirty="0"/>
        </a:p>
      </dgm:t>
    </dgm:pt>
    <dgm:pt modelId="{D0F31577-FC1E-41DB-A7FC-0CABDDFF8DFA}" type="parTrans" cxnId="{B734E014-1E33-4FFD-A7AB-B70B2DB4FD58}">
      <dgm:prSet/>
      <dgm:spPr/>
      <dgm:t>
        <a:bodyPr/>
        <a:lstStyle/>
        <a:p>
          <a:endParaRPr lang="es-MX"/>
        </a:p>
      </dgm:t>
    </dgm:pt>
    <dgm:pt modelId="{5724C8C7-814E-4374-9685-52BF06A6F73E}" type="sibTrans" cxnId="{B734E014-1E33-4FFD-A7AB-B70B2DB4FD58}">
      <dgm:prSet/>
      <dgm:spPr/>
      <dgm:t>
        <a:bodyPr/>
        <a:lstStyle/>
        <a:p>
          <a:endParaRPr lang="es-MX"/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Fortalece la cultura de paz</a:t>
          </a: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83559" custLinFactNeighborX="-100000" custLinFactNeighborY="281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B734E014-1E33-4FFD-A7AB-B70B2DB4FD58}" srcId="{397A6D74-55F0-462B-8261-CEDCDBF2C5EF}" destId="{FBB2B132-D41D-4420-92F7-5AFD0A0D8F35}" srcOrd="0" destOrd="0" parTransId="{D0F31577-FC1E-41DB-A7FC-0CABDDFF8DFA}" sibTransId="{5724C8C7-814E-4374-9685-52BF06A6F73E}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7B861D41-C9EB-485B-916F-5ECCB02F5B1A}" type="presOf" srcId="{FBB2B132-D41D-4420-92F7-5AFD0A0D8F35}" destId="{1C1EF22C-DBFE-454F-BB53-58DB1BE1AF70}" srcOrd="0" destOrd="0" presId="urn:microsoft.com/office/officeart/2008/layout/AlternatingHexagons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Comenzar siempre con lo positivo</a:t>
          </a: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/>
      <dgm:spPr/>
      <dgm:t>
        <a:bodyPr/>
        <a:lstStyle/>
        <a:p>
          <a:r>
            <a:rPr lang="es-MX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 específico, claros y concretos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>
        <a:solidFill>
          <a:srgbClr val="00B050"/>
        </a:solidFill>
      </dgm:spPr>
      <dgm:t>
        <a:bodyPr/>
        <a:lstStyle/>
        <a:p>
          <a:r>
            <a: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Proponer soluciones prácticas</a:t>
          </a: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>
        <a:solidFill>
          <a:srgbClr val="00B0F0"/>
        </a:solidFill>
      </dgm:spPr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Mantener un tono cordial y respetuoso</a:t>
          </a:r>
        </a:p>
      </dgm:t>
    </dgm:pt>
    <dgm:pt modelId="{FBB2B132-D41D-4420-92F7-5AFD0A0D8F35}">
      <dgm:prSet phldrT="[Texto]" phldr="1"/>
      <dgm:spPr/>
      <dgm:t>
        <a:bodyPr/>
        <a:lstStyle/>
        <a:p>
          <a:endParaRPr lang="es-MX" dirty="0"/>
        </a:p>
      </dgm:t>
    </dgm:pt>
    <dgm:pt modelId="{D0F31577-FC1E-41DB-A7FC-0CABDDFF8DFA}" type="parTrans" cxnId="{B734E014-1E33-4FFD-A7AB-B70B2DB4FD58}">
      <dgm:prSet/>
      <dgm:spPr/>
      <dgm:t>
        <a:bodyPr/>
        <a:lstStyle/>
        <a:p>
          <a:endParaRPr lang="es-MX"/>
        </a:p>
      </dgm:t>
    </dgm:pt>
    <dgm:pt modelId="{5724C8C7-814E-4374-9685-52BF06A6F73E}" type="sibTrans" cxnId="{B734E014-1E33-4FFD-A7AB-B70B2DB4FD58}">
      <dgm:prSet/>
      <dgm:spPr/>
      <dgm:t>
        <a:bodyPr/>
        <a:lstStyle/>
        <a:p>
          <a:endParaRPr lang="es-MX"/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r>
            <a: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Escuchar activamente</a:t>
          </a: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B734E014-1E33-4FFD-A7AB-B70B2DB4FD58}" srcId="{397A6D74-55F0-462B-8261-CEDCDBF2C5EF}" destId="{FBB2B132-D41D-4420-92F7-5AFD0A0D8F35}" srcOrd="0" destOrd="0" parTransId="{D0F31577-FC1E-41DB-A7FC-0CABDDFF8DFA}" sibTransId="{5724C8C7-814E-4374-9685-52BF06A6F73E}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7B861D41-C9EB-485B-916F-5ECCB02F5B1A}" type="presOf" srcId="{FBB2B132-D41D-4420-92F7-5AFD0A0D8F35}" destId="{1C1EF22C-DBFE-454F-BB53-58DB1BE1AF70}" srcOrd="0" destOrd="0" presId="urn:microsoft.com/office/officeart/2008/layout/AlternatingHexagons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D5FF98-A284-457E-837D-20F02E956B5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8F2CE39-5AA8-423E-A995-147F1FDF90BA}">
      <dgm:prSet phldrT="[Texto]" phldr="0"/>
      <dgm:spPr/>
      <dgm:t>
        <a:bodyPr/>
        <a:lstStyle/>
        <a:p>
          <a:r>
            <a: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Motivación</a:t>
          </a:r>
          <a:endParaRPr lang="es-MX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F0F795-F20C-455E-B6A4-3D3DC11F96CB}" type="parTrans" cxnId="{1AC3C7B5-EC63-4A64-828D-16043FCAEAC3}">
      <dgm:prSet/>
      <dgm:spPr/>
      <dgm:t>
        <a:bodyPr/>
        <a:lstStyle/>
        <a:p>
          <a:endParaRPr lang="es-MX"/>
        </a:p>
      </dgm:t>
    </dgm:pt>
    <dgm:pt modelId="{B3B7FDF3-8532-4943-B0C8-BFE0A1888F08}" type="sibTrans" cxnId="{1AC3C7B5-EC63-4A64-828D-16043FCAEAC3}">
      <dgm:prSet custT="1"/>
      <dgm:spPr/>
      <dgm:t>
        <a:bodyPr/>
        <a:lstStyle/>
        <a:p>
          <a:r>
            <a:rPr lang="es-MX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Autorregulación</a:t>
          </a:r>
        </a:p>
      </dgm:t>
    </dgm:pt>
    <dgm:pt modelId="{FA57FF28-0704-4653-AA7C-1042A73D9140}">
      <dgm:prSet phldrT="[Texto]" phldr="1"/>
      <dgm:spPr/>
      <dgm:t>
        <a:bodyPr/>
        <a:lstStyle/>
        <a:p>
          <a:endParaRPr lang="es-MX" dirty="0"/>
        </a:p>
      </dgm:t>
    </dgm:pt>
    <dgm:pt modelId="{0BDAD073-C23F-43C1-A9DD-E11FB4DB1B43}" type="parTrans" cxnId="{406A33FF-95B9-41D2-9FFA-83DA9AD71553}">
      <dgm:prSet/>
      <dgm:spPr/>
      <dgm:t>
        <a:bodyPr/>
        <a:lstStyle/>
        <a:p>
          <a:endParaRPr lang="es-MX"/>
        </a:p>
      </dgm:t>
    </dgm:pt>
    <dgm:pt modelId="{2B5C4ED4-8150-431E-988F-E89F2113002D}" type="sibTrans" cxnId="{406A33FF-95B9-41D2-9FFA-83DA9AD71553}">
      <dgm:prSet/>
      <dgm:spPr/>
      <dgm:t>
        <a:bodyPr/>
        <a:lstStyle/>
        <a:p>
          <a:endParaRPr lang="es-MX"/>
        </a:p>
      </dgm:t>
    </dgm:pt>
    <dgm:pt modelId="{397A6D74-55F0-462B-8261-CEDCDBF2C5EF}">
      <dgm:prSet phldrT="[Texto]" phldr="0"/>
      <dgm:spPr/>
      <dgm:t>
        <a:bodyPr/>
        <a:lstStyle/>
        <a:p>
          <a:r>
            <a: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Empatia</a:t>
          </a:r>
          <a:endParaRPr lang="es-MX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4B1695-45F0-4882-B522-061805E3E172}" type="parTrans" cxnId="{3158EE3C-E986-4293-8315-8970374650C3}">
      <dgm:prSet/>
      <dgm:spPr/>
      <dgm:t>
        <a:bodyPr/>
        <a:lstStyle/>
        <a:p>
          <a:endParaRPr lang="es-MX"/>
        </a:p>
      </dgm:t>
    </dgm:pt>
    <dgm:pt modelId="{88962638-6759-495A-9749-0B8F5443EC94}" type="sibTrans" cxnId="{3158EE3C-E986-4293-8315-8970374650C3}">
      <dgm:prSet/>
      <dgm:spPr/>
      <dgm:t>
        <a:bodyPr/>
        <a:lstStyle/>
        <a:p>
          <a:r>
            <a: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Habilidades sociales</a:t>
          </a:r>
          <a:endParaRPr lang="es-MX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222651-C209-4A4A-9F9F-BA2EFFEF742A}">
      <dgm:prSet phldrT="[Texto]" phldr="0"/>
      <dgm:spPr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</dgm:spPr>
      <dgm:t>
        <a:bodyPr/>
        <a:lstStyle/>
        <a:p>
          <a:r>
            <a:rPr lang="es-MX" dirty="0"/>
            <a:t> . . .</a:t>
          </a:r>
        </a:p>
      </dgm:t>
    </dgm:pt>
    <dgm:pt modelId="{8997F14E-45D3-483D-B2D8-81DDF4DC8287}" type="sibTrans" cxnId="{1F032E4F-722C-4D11-A133-70DC13AD6225}">
      <dgm:prSet/>
      <dgm:spPr/>
      <dgm:t>
        <a:bodyPr/>
        <a:lstStyle/>
        <a:p>
          <a:endParaRPr lang="es-MX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111172-113D-4F38-A416-E1E8E7B75241}" type="parTrans" cxnId="{1F032E4F-722C-4D11-A133-70DC13AD6225}">
      <dgm:prSet/>
      <dgm:spPr/>
      <dgm:t>
        <a:bodyPr/>
        <a:lstStyle/>
        <a:p>
          <a:endParaRPr lang="es-MX"/>
        </a:p>
      </dgm:t>
    </dgm:pt>
    <dgm:pt modelId="{926B6650-8A38-487C-9765-7AE201C80123}" type="pres">
      <dgm:prSet presAssocID="{E1D5FF98-A284-457E-837D-20F02E956B5F}" presName="Name0" presStyleCnt="0">
        <dgm:presLayoutVars>
          <dgm:chMax/>
          <dgm:chPref/>
          <dgm:dir/>
          <dgm:animLvl val="lvl"/>
        </dgm:presLayoutVars>
      </dgm:prSet>
      <dgm:spPr/>
    </dgm:pt>
    <dgm:pt modelId="{A881F2D1-D697-44F2-9C55-5E2A6E0F5F0D}" type="pres">
      <dgm:prSet presAssocID="{B8F2CE39-5AA8-423E-A995-147F1FDF90BA}" presName="composite" presStyleCnt="0"/>
      <dgm:spPr/>
    </dgm:pt>
    <dgm:pt modelId="{B0B5299A-E4F2-4CB4-A9C0-40CAF5F00925}" type="pres">
      <dgm:prSet presAssocID="{B8F2CE39-5AA8-423E-A995-147F1FDF90B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75E97B63-CD4E-482E-A51A-DC293D79C3D4}" type="pres">
      <dgm:prSet presAssocID="{B8F2CE39-5AA8-423E-A995-147F1FDF90BA}" presName="Childtext1" presStyleLbl="revTx" presStyleIdx="0" presStyleCnt="3" custLinFactY="33800" custLinFactNeighborX="-32743" custLinFactNeighborY="100000">
        <dgm:presLayoutVars>
          <dgm:chMax val="0"/>
          <dgm:chPref val="0"/>
          <dgm:bulletEnabled val="1"/>
        </dgm:presLayoutVars>
      </dgm:prSet>
      <dgm:spPr/>
    </dgm:pt>
    <dgm:pt modelId="{53B6C663-AB4B-4B7B-ADB5-A812280DDB20}" type="pres">
      <dgm:prSet presAssocID="{B8F2CE39-5AA8-423E-A995-147F1FDF90BA}" presName="BalanceSpacing" presStyleCnt="0"/>
      <dgm:spPr/>
    </dgm:pt>
    <dgm:pt modelId="{5734AD2F-CB93-4AA0-B7BE-359C2FD67A88}" type="pres">
      <dgm:prSet presAssocID="{B8F2CE39-5AA8-423E-A995-147F1FDF90BA}" presName="BalanceSpacing1" presStyleCnt="0"/>
      <dgm:spPr/>
    </dgm:pt>
    <dgm:pt modelId="{1EC888EE-AFAA-4980-9003-45D5A812C0AC}" type="pres">
      <dgm:prSet presAssocID="{B3B7FDF3-8532-4943-B0C8-BFE0A1888F08}" presName="Accent1Text" presStyleLbl="node1" presStyleIdx="1" presStyleCnt="6"/>
      <dgm:spPr/>
    </dgm:pt>
    <dgm:pt modelId="{8F609C2F-C389-4B6D-900C-6AFF6C430C08}" type="pres">
      <dgm:prSet presAssocID="{B3B7FDF3-8532-4943-B0C8-BFE0A1888F08}" presName="spaceBetweenRectangles" presStyleCnt="0"/>
      <dgm:spPr/>
    </dgm:pt>
    <dgm:pt modelId="{5F067586-22FB-4FD5-AF92-5F7BE7D0DBE4}" type="pres">
      <dgm:prSet presAssocID="{9C222651-C209-4A4A-9F9F-BA2EFFEF742A}" presName="composite" presStyleCnt="0"/>
      <dgm:spPr/>
    </dgm:pt>
    <dgm:pt modelId="{C30DB49A-F2D6-498D-AA05-1FAC5DE7E74E}" type="pres">
      <dgm:prSet presAssocID="{9C222651-C209-4A4A-9F9F-BA2EFFEF742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E6F8F8F-FDFF-4C34-A573-07CC9194B243}" type="pres">
      <dgm:prSet presAssocID="{9C222651-C209-4A4A-9F9F-BA2EFFEF742A}" presName="Childtext1" presStyleLbl="revTx" presStyleIdx="1" presStyleCnt="3" custLinFactY="-26838" custLinFactNeighborX="49214" custLinFactNeighborY="-100000">
        <dgm:presLayoutVars>
          <dgm:chMax val="0"/>
          <dgm:chPref val="0"/>
          <dgm:bulletEnabled val="1"/>
        </dgm:presLayoutVars>
      </dgm:prSet>
      <dgm:spPr/>
    </dgm:pt>
    <dgm:pt modelId="{FEC4D073-2FA9-48BE-A581-1CFEA82E8063}" type="pres">
      <dgm:prSet presAssocID="{9C222651-C209-4A4A-9F9F-BA2EFFEF742A}" presName="BalanceSpacing" presStyleCnt="0"/>
      <dgm:spPr/>
    </dgm:pt>
    <dgm:pt modelId="{6372523E-5680-43BB-92EA-75AC76663EF7}" type="pres">
      <dgm:prSet presAssocID="{9C222651-C209-4A4A-9F9F-BA2EFFEF742A}" presName="BalanceSpacing1" presStyleCnt="0"/>
      <dgm:spPr/>
    </dgm:pt>
    <dgm:pt modelId="{78FB7E02-3CE1-4DD6-9443-7CC8E288633C}" type="pres">
      <dgm:prSet presAssocID="{8997F14E-45D3-483D-B2D8-81DDF4DC8287}" presName="Accent1Text" presStyleLbl="node1" presStyleIdx="3" presStyleCnt="6"/>
      <dgm:spPr/>
    </dgm:pt>
    <dgm:pt modelId="{1154F361-D3FF-4A21-8DAE-8241E33A3818}" type="pres">
      <dgm:prSet presAssocID="{8997F14E-45D3-483D-B2D8-81DDF4DC8287}" presName="spaceBetweenRectangles" presStyleCnt="0"/>
      <dgm:spPr/>
    </dgm:pt>
    <dgm:pt modelId="{5888286F-0020-4B40-BAA1-4FEB57BABAF3}" type="pres">
      <dgm:prSet presAssocID="{397A6D74-55F0-462B-8261-CEDCDBF2C5EF}" presName="composite" presStyleCnt="0"/>
      <dgm:spPr/>
    </dgm:pt>
    <dgm:pt modelId="{77861F80-CC5E-4250-82AA-177484D215F7}" type="pres">
      <dgm:prSet presAssocID="{397A6D74-55F0-462B-8261-CEDCDBF2C5E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1C1EF22C-DBFE-454F-BB53-58DB1BE1AF70}" type="pres">
      <dgm:prSet presAssocID="{397A6D74-55F0-462B-8261-CEDCDBF2C5EF}" presName="Childtext1" presStyleLbl="revTx" presStyleIdx="2" presStyleCnt="3" custLinFactX="-100000" custLinFactY="-57179" custLinFactNeighborX="-162475" custLinFactNeighborY="-100000">
        <dgm:presLayoutVars>
          <dgm:chMax val="0"/>
          <dgm:chPref val="0"/>
          <dgm:bulletEnabled val="1"/>
        </dgm:presLayoutVars>
      </dgm:prSet>
      <dgm:spPr/>
    </dgm:pt>
    <dgm:pt modelId="{D1A11A15-A37C-49E4-BB44-5D6EAE2169D7}" type="pres">
      <dgm:prSet presAssocID="{397A6D74-55F0-462B-8261-CEDCDBF2C5EF}" presName="BalanceSpacing" presStyleCnt="0"/>
      <dgm:spPr/>
    </dgm:pt>
    <dgm:pt modelId="{4E9133B5-3F2B-4304-A00C-37078C8559AA}" type="pres">
      <dgm:prSet presAssocID="{397A6D74-55F0-462B-8261-CEDCDBF2C5EF}" presName="BalanceSpacing1" presStyleCnt="0"/>
      <dgm:spPr/>
    </dgm:pt>
    <dgm:pt modelId="{0F65FC38-2E52-4D7C-9EEA-1E559361C983}" type="pres">
      <dgm:prSet presAssocID="{88962638-6759-495A-9749-0B8F5443EC94}" presName="Accent1Text" presStyleLbl="node1" presStyleIdx="5" presStyleCnt="6"/>
      <dgm:spPr/>
    </dgm:pt>
  </dgm:ptLst>
  <dgm:cxnLst>
    <dgm:cxn modelId="{63705800-1526-4EB7-A404-15843D7D3784}" type="presOf" srcId="{8997F14E-45D3-483D-B2D8-81DDF4DC8287}" destId="{78FB7E02-3CE1-4DD6-9443-7CC8E288633C}" srcOrd="0" destOrd="0" presId="urn:microsoft.com/office/officeart/2008/layout/AlternatingHexagons"/>
    <dgm:cxn modelId="{A624BF0D-B248-405A-BB83-44E7BC744351}" type="presOf" srcId="{E1D5FF98-A284-457E-837D-20F02E956B5F}" destId="{926B6650-8A38-487C-9765-7AE201C80123}" srcOrd="0" destOrd="0" presId="urn:microsoft.com/office/officeart/2008/layout/AlternatingHexagons"/>
    <dgm:cxn modelId="{15A4EE1D-B1E1-4CF8-A837-1E9A2057E878}" type="presOf" srcId="{FA57FF28-0704-4653-AA7C-1042A73D9140}" destId="{75E97B63-CD4E-482E-A51A-DC293D79C3D4}" srcOrd="0" destOrd="0" presId="urn:microsoft.com/office/officeart/2008/layout/AlternatingHexagons"/>
    <dgm:cxn modelId="{3158EE3C-E986-4293-8315-8970374650C3}" srcId="{E1D5FF98-A284-457E-837D-20F02E956B5F}" destId="{397A6D74-55F0-462B-8261-CEDCDBF2C5EF}" srcOrd="2" destOrd="0" parTransId="{9A4B1695-45F0-4882-B522-061805E3E172}" sibTransId="{88962638-6759-495A-9749-0B8F5443EC94}"/>
    <dgm:cxn modelId="{E9CEF865-20D4-442E-8B75-890198381034}" type="presOf" srcId="{B8F2CE39-5AA8-423E-A995-147F1FDF90BA}" destId="{B0B5299A-E4F2-4CB4-A9C0-40CAF5F00925}" srcOrd="0" destOrd="0" presId="urn:microsoft.com/office/officeart/2008/layout/AlternatingHexagons"/>
    <dgm:cxn modelId="{1F032E4F-722C-4D11-A133-70DC13AD6225}" srcId="{E1D5FF98-A284-457E-837D-20F02E956B5F}" destId="{9C222651-C209-4A4A-9F9F-BA2EFFEF742A}" srcOrd="1" destOrd="0" parTransId="{6A111172-113D-4F38-A416-E1E8E7B75241}" sibTransId="{8997F14E-45D3-483D-B2D8-81DDF4DC8287}"/>
    <dgm:cxn modelId="{AF324975-2D98-4A45-BE9B-38C28460A3FC}" type="presOf" srcId="{88962638-6759-495A-9749-0B8F5443EC94}" destId="{0F65FC38-2E52-4D7C-9EEA-1E559361C983}" srcOrd="0" destOrd="0" presId="urn:microsoft.com/office/officeart/2008/layout/AlternatingHexagons"/>
    <dgm:cxn modelId="{5B125259-C1DC-49B5-8022-292A351E28BD}" type="presOf" srcId="{B3B7FDF3-8532-4943-B0C8-BFE0A1888F08}" destId="{1EC888EE-AFAA-4980-9003-45D5A812C0AC}" srcOrd="0" destOrd="0" presId="urn:microsoft.com/office/officeart/2008/layout/AlternatingHexagons"/>
    <dgm:cxn modelId="{1AC3C7B5-EC63-4A64-828D-16043FCAEAC3}" srcId="{E1D5FF98-A284-457E-837D-20F02E956B5F}" destId="{B8F2CE39-5AA8-423E-A995-147F1FDF90BA}" srcOrd="0" destOrd="0" parTransId="{9DF0F795-F20C-455E-B6A4-3D3DC11F96CB}" sibTransId="{B3B7FDF3-8532-4943-B0C8-BFE0A1888F08}"/>
    <dgm:cxn modelId="{22A961DB-E7DA-4E80-BEE9-58FA57D4BBC5}" type="presOf" srcId="{9C222651-C209-4A4A-9F9F-BA2EFFEF742A}" destId="{C30DB49A-F2D6-498D-AA05-1FAC5DE7E74E}" srcOrd="0" destOrd="0" presId="urn:microsoft.com/office/officeart/2008/layout/AlternatingHexagons"/>
    <dgm:cxn modelId="{BDA72FE2-E11B-44F1-BA3A-265D0E00EF5D}" type="presOf" srcId="{397A6D74-55F0-462B-8261-CEDCDBF2C5EF}" destId="{77861F80-CC5E-4250-82AA-177484D215F7}" srcOrd="0" destOrd="0" presId="urn:microsoft.com/office/officeart/2008/layout/AlternatingHexagons"/>
    <dgm:cxn modelId="{406A33FF-95B9-41D2-9FFA-83DA9AD71553}" srcId="{B8F2CE39-5AA8-423E-A995-147F1FDF90BA}" destId="{FA57FF28-0704-4653-AA7C-1042A73D9140}" srcOrd="0" destOrd="0" parTransId="{0BDAD073-C23F-43C1-A9DD-E11FB4DB1B43}" sibTransId="{2B5C4ED4-8150-431E-988F-E89F2113002D}"/>
    <dgm:cxn modelId="{3DD2FEF4-5CB5-4DA6-A5E6-AEF3AE942341}" type="presParOf" srcId="{926B6650-8A38-487C-9765-7AE201C80123}" destId="{A881F2D1-D697-44F2-9C55-5E2A6E0F5F0D}" srcOrd="0" destOrd="0" presId="urn:microsoft.com/office/officeart/2008/layout/AlternatingHexagons"/>
    <dgm:cxn modelId="{13BB4283-91F3-4DE7-AF8F-0CA7A3C0F3B2}" type="presParOf" srcId="{A881F2D1-D697-44F2-9C55-5E2A6E0F5F0D}" destId="{B0B5299A-E4F2-4CB4-A9C0-40CAF5F00925}" srcOrd="0" destOrd="0" presId="urn:microsoft.com/office/officeart/2008/layout/AlternatingHexagons"/>
    <dgm:cxn modelId="{7089E01B-64CF-4F29-9D3B-6DCB70E04B78}" type="presParOf" srcId="{A881F2D1-D697-44F2-9C55-5E2A6E0F5F0D}" destId="{75E97B63-CD4E-482E-A51A-DC293D79C3D4}" srcOrd="1" destOrd="0" presId="urn:microsoft.com/office/officeart/2008/layout/AlternatingHexagons"/>
    <dgm:cxn modelId="{17450367-522D-46B1-8E15-7F7C68C683DC}" type="presParOf" srcId="{A881F2D1-D697-44F2-9C55-5E2A6E0F5F0D}" destId="{53B6C663-AB4B-4B7B-ADB5-A812280DDB20}" srcOrd="2" destOrd="0" presId="urn:microsoft.com/office/officeart/2008/layout/AlternatingHexagons"/>
    <dgm:cxn modelId="{6E0901F1-A3FF-4E45-A3D7-8E9E63ED5A93}" type="presParOf" srcId="{A881F2D1-D697-44F2-9C55-5E2A6E0F5F0D}" destId="{5734AD2F-CB93-4AA0-B7BE-359C2FD67A88}" srcOrd="3" destOrd="0" presId="urn:microsoft.com/office/officeart/2008/layout/AlternatingHexagons"/>
    <dgm:cxn modelId="{3366DA58-B457-4E50-9587-846E5C119A01}" type="presParOf" srcId="{A881F2D1-D697-44F2-9C55-5E2A6E0F5F0D}" destId="{1EC888EE-AFAA-4980-9003-45D5A812C0AC}" srcOrd="4" destOrd="0" presId="urn:microsoft.com/office/officeart/2008/layout/AlternatingHexagons"/>
    <dgm:cxn modelId="{B03CB601-3400-42DD-833E-FA8FD2998210}" type="presParOf" srcId="{926B6650-8A38-487C-9765-7AE201C80123}" destId="{8F609C2F-C389-4B6D-900C-6AFF6C430C08}" srcOrd="1" destOrd="0" presId="urn:microsoft.com/office/officeart/2008/layout/AlternatingHexagons"/>
    <dgm:cxn modelId="{0460ABA3-0E3B-40DE-B6BA-171FBA5850C8}" type="presParOf" srcId="{926B6650-8A38-487C-9765-7AE201C80123}" destId="{5F067586-22FB-4FD5-AF92-5F7BE7D0DBE4}" srcOrd="2" destOrd="0" presId="urn:microsoft.com/office/officeart/2008/layout/AlternatingHexagons"/>
    <dgm:cxn modelId="{302A51E5-ACCF-42C3-882D-D4502282705C}" type="presParOf" srcId="{5F067586-22FB-4FD5-AF92-5F7BE7D0DBE4}" destId="{C30DB49A-F2D6-498D-AA05-1FAC5DE7E74E}" srcOrd="0" destOrd="0" presId="urn:microsoft.com/office/officeart/2008/layout/AlternatingHexagons"/>
    <dgm:cxn modelId="{F484AEBC-1070-4CD7-B0FC-CA1E00FCA001}" type="presParOf" srcId="{5F067586-22FB-4FD5-AF92-5F7BE7D0DBE4}" destId="{4E6F8F8F-FDFF-4C34-A573-07CC9194B243}" srcOrd="1" destOrd="0" presId="urn:microsoft.com/office/officeart/2008/layout/AlternatingHexagons"/>
    <dgm:cxn modelId="{D90A804A-15D3-4A9D-8997-2D0461E7B6E2}" type="presParOf" srcId="{5F067586-22FB-4FD5-AF92-5F7BE7D0DBE4}" destId="{FEC4D073-2FA9-48BE-A581-1CFEA82E8063}" srcOrd="2" destOrd="0" presId="urn:microsoft.com/office/officeart/2008/layout/AlternatingHexagons"/>
    <dgm:cxn modelId="{11432A3C-48C5-4E90-B475-CB706C9D9FD1}" type="presParOf" srcId="{5F067586-22FB-4FD5-AF92-5F7BE7D0DBE4}" destId="{6372523E-5680-43BB-92EA-75AC76663EF7}" srcOrd="3" destOrd="0" presId="urn:microsoft.com/office/officeart/2008/layout/AlternatingHexagons"/>
    <dgm:cxn modelId="{4DCD77F6-3295-4FA5-9F35-366B1E8E1059}" type="presParOf" srcId="{5F067586-22FB-4FD5-AF92-5F7BE7D0DBE4}" destId="{78FB7E02-3CE1-4DD6-9443-7CC8E288633C}" srcOrd="4" destOrd="0" presId="urn:microsoft.com/office/officeart/2008/layout/AlternatingHexagons"/>
    <dgm:cxn modelId="{D21F6787-0AE6-46E2-8A97-5EA0EA41FB2B}" type="presParOf" srcId="{926B6650-8A38-487C-9765-7AE201C80123}" destId="{1154F361-D3FF-4A21-8DAE-8241E33A3818}" srcOrd="3" destOrd="0" presId="urn:microsoft.com/office/officeart/2008/layout/AlternatingHexagons"/>
    <dgm:cxn modelId="{4D9931DE-A8BF-4170-B9E3-92D5529A0EF7}" type="presParOf" srcId="{926B6650-8A38-487C-9765-7AE201C80123}" destId="{5888286F-0020-4B40-BAA1-4FEB57BABAF3}" srcOrd="4" destOrd="0" presId="urn:microsoft.com/office/officeart/2008/layout/AlternatingHexagons"/>
    <dgm:cxn modelId="{0FAE2197-30A7-430E-A798-E9DBE8D06AA9}" type="presParOf" srcId="{5888286F-0020-4B40-BAA1-4FEB57BABAF3}" destId="{77861F80-CC5E-4250-82AA-177484D215F7}" srcOrd="0" destOrd="0" presId="urn:microsoft.com/office/officeart/2008/layout/AlternatingHexagons"/>
    <dgm:cxn modelId="{01A4FBA6-550E-4F64-9780-DF0BFC5C6F18}" type="presParOf" srcId="{5888286F-0020-4B40-BAA1-4FEB57BABAF3}" destId="{1C1EF22C-DBFE-454F-BB53-58DB1BE1AF70}" srcOrd="1" destOrd="0" presId="urn:microsoft.com/office/officeart/2008/layout/AlternatingHexagons"/>
    <dgm:cxn modelId="{766CE92C-4A89-4E41-B6B7-4B79D834659D}" type="presParOf" srcId="{5888286F-0020-4B40-BAA1-4FEB57BABAF3}" destId="{D1A11A15-A37C-49E4-BB44-5D6EAE2169D7}" srcOrd="2" destOrd="0" presId="urn:microsoft.com/office/officeart/2008/layout/AlternatingHexagons"/>
    <dgm:cxn modelId="{5D25E62A-C64A-4E0D-B356-015E8178CF4D}" type="presParOf" srcId="{5888286F-0020-4B40-BAA1-4FEB57BABAF3}" destId="{4E9133B5-3F2B-4304-A00C-37078C8559AA}" srcOrd="3" destOrd="0" presId="urn:microsoft.com/office/officeart/2008/layout/AlternatingHexagons"/>
    <dgm:cxn modelId="{C6A615D9-02C2-44F5-9412-B44FBD69A21E}" type="presParOf" srcId="{5888286F-0020-4B40-BAA1-4FEB57BABAF3}" destId="{0F65FC38-2E52-4D7C-9EEA-1E559361C98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068480E-10BA-4527-B6B5-2917B371CDF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5A3A8D2-A882-4114-9576-9DB3BE555B8D}">
      <dgm:prSet phldrT="[Texto]" phldr="0"/>
      <dgm:spPr/>
      <dgm:t>
        <a:bodyPr/>
        <a:lstStyle/>
        <a:p>
          <a:r>
            <a:rPr lang="es-MX" dirty="0"/>
            <a:t>Muestra interés por las personas</a:t>
          </a:r>
        </a:p>
      </dgm:t>
    </dgm:pt>
    <dgm:pt modelId="{470BA3E1-5BD1-478E-8AEA-1D7D29D1EDD2}" type="parTrans" cxnId="{C225B28C-A9C0-41CE-865C-52101A5619E3}">
      <dgm:prSet/>
      <dgm:spPr/>
      <dgm:t>
        <a:bodyPr/>
        <a:lstStyle/>
        <a:p>
          <a:endParaRPr lang="es-MX"/>
        </a:p>
      </dgm:t>
    </dgm:pt>
    <dgm:pt modelId="{AAD6DA5A-C99A-433E-A181-BE41154A65D3}" type="sibTrans" cxnId="{C225B28C-A9C0-41CE-865C-52101A5619E3}">
      <dgm:prSet/>
      <dgm:spPr/>
      <dgm:t>
        <a:bodyPr/>
        <a:lstStyle/>
        <a:p>
          <a:endParaRPr lang="es-MX"/>
        </a:p>
      </dgm:t>
    </dgm:pt>
    <dgm:pt modelId="{6C569163-C408-4898-97B0-4DDD5FE128BB}">
      <dgm:prSet phldrT="[Texto]" phldr="0"/>
      <dgm:spPr/>
      <dgm:t>
        <a:bodyPr/>
        <a:lstStyle/>
        <a:p>
          <a:r>
            <a:rPr lang="es-MX" dirty="0"/>
            <a:t>Haz un esfuerzo por recordar datos importantes</a:t>
          </a:r>
        </a:p>
      </dgm:t>
    </dgm:pt>
    <dgm:pt modelId="{18BE552F-D0EE-4D4A-A0E4-81F414B851BF}" type="parTrans" cxnId="{2F0FA654-4C7E-4DDD-ACD5-EF407CA9B60C}">
      <dgm:prSet/>
      <dgm:spPr/>
      <dgm:t>
        <a:bodyPr/>
        <a:lstStyle/>
        <a:p>
          <a:endParaRPr lang="es-MX"/>
        </a:p>
      </dgm:t>
    </dgm:pt>
    <dgm:pt modelId="{603F4C0B-20E7-4D3E-98DE-FCDC320DFA89}" type="sibTrans" cxnId="{2F0FA654-4C7E-4DDD-ACD5-EF407CA9B60C}">
      <dgm:prSet/>
      <dgm:spPr/>
      <dgm:t>
        <a:bodyPr/>
        <a:lstStyle/>
        <a:p>
          <a:endParaRPr lang="es-MX"/>
        </a:p>
      </dgm:t>
    </dgm:pt>
    <dgm:pt modelId="{E4094045-7639-468F-84FC-8E0550FC81A5}">
      <dgm:prSet phldrT="[Texto]" phldr="0"/>
      <dgm:spPr/>
      <dgm:t>
        <a:bodyPr/>
        <a:lstStyle/>
        <a:p>
          <a:r>
            <a:rPr lang="es-MX" dirty="0"/>
            <a:t>Profundiza en ellos, en sus vidas, aficiones y profesiones</a:t>
          </a:r>
        </a:p>
      </dgm:t>
    </dgm:pt>
    <dgm:pt modelId="{DFE4B776-8E4F-4EAB-8420-4277FB37594F}" type="parTrans" cxnId="{D681D4B7-4934-4A55-B8F8-50A3220F0824}">
      <dgm:prSet/>
      <dgm:spPr/>
      <dgm:t>
        <a:bodyPr/>
        <a:lstStyle/>
        <a:p>
          <a:endParaRPr lang="es-MX"/>
        </a:p>
      </dgm:t>
    </dgm:pt>
    <dgm:pt modelId="{C6C65E22-F87E-41EC-BD94-C5065B7C1BA4}" type="sibTrans" cxnId="{D681D4B7-4934-4A55-B8F8-50A3220F0824}">
      <dgm:prSet/>
      <dgm:spPr/>
      <dgm:t>
        <a:bodyPr/>
        <a:lstStyle/>
        <a:p>
          <a:endParaRPr lang="es-MX"/>
        </a:p>
      </dgm:t>
    </dgm:pt>
    <dgm:pt modelId="{3897B737-9949-498B-B974-9AC854FD9752}">
      <dgm:prSet phldrT="[Texto]" phldr="0"/>
      <dgm:spPr/>
      <dgm:t>
        <a:bodyPr/>
        <a:lstStyle/>
        <a:p>
          <a:r>
            <a:rPr lang="es-MX" dirty="0"/>
            <a:t>Evita juzgar</a:t>
          </a:r>
        </a:p>
      </dgm:t>
    </dgm:pt>
    <dgm:pt modelId="{90CFBE9E-D67A-479E-B713-637F662C0762}" type="parTrans" cxnId="{AB6DE56B-D37F-4E13-961B-B33341EC5130}">
      <dgm:prSet/>
      <dgm:spPr/>
      <dgm:t>
        <a:bodyPr/>
        <a:lstStyle/>
        <a:p>
          <a:endParaRPr lang="es-MX"/>
        </a:p>
      </dgm:t>
    </dgm:pt>
    <dgm:pt modelId="{78FBB2C1-8E1D-4FFC-9B27-AA62BCF2EF9E}" type="sibTrans" cxnId="{AB6DE56B-D37F-4E13-961B-B33341EC5130}">
      <dgm:prSet/>
      <dgm:spPr/>
      <dgm:t>
        <a:bodyPr/>
        <a:lstStyle/>
        <a:p>
          <a:endParaRPr lang="es-MX"/>
        </a:p>
      </dgm:t>
    </dgm:pt>
    <dgm:pt modelId="{3214C091-4583-43B3-8DD5-58E649210F6E}">
      <dgm:prSet phldrT="[Texto]" phldr="0"/>
      <dgm:spPr/>
      <dgm:t>
        <a:bodyPr/>
        <a:lstStyle/>
        <a:p>
          <a:r>
            <a:rPr lang="es-MX" dirty="0"/>
            <a:t>No impongas tu criterio, creencias o valores</a:t>
          </a:r>
        </a:p>
      </dgm:t>
    </dgm:pt>
    <dgm:pt modelId="{8941EF3C-1798-425A-86D7-FD252EB31409}" type="parTrans" cxnId="{AF78C5B4-4684-423B-8DBB-95E8BEEA0685}">
      <dgm:prSet/>
      <dgm:spPr/>
      <dgm:t>
        <a:bodyPr/>
        <a:lstStyle/>
        <a:p>
          <a:endParaRPr lang="es-MX"/>
        </a:p>
      </dgm:t>
    </dgm:pt>
    <dgm:pt modelId="{298A1FF4-BB7D-473C-890D-0C445B42ABF3}" type="sibTrans" cxnId="{AF78C5B4-4684-423B-8DBB-95E8BEEA0685}">
      <dgm:prSet/>
      <dgm:spPr/>
      <dgm:t>
        <a:bodyPr/>
        <a:lstStyle/>
        <a:p>
          <a:endParaRPr lang="es-MX"/>
        </a:p>
      </dgm:t>
    </dgm:pt>
    <dgm:pt modelId="{447AF4C6-E74F-4361-95C4-CB4E31E9F257}" type="pres">
      <dgm:prSet presAssocID="{D068480E-10BA-4527-B6B5-2917B371CDFD}" presName="diagram" presStyleCnt="0">
        <dgm:presLayoutVars>
          <dgm:dir/>
          <dgm:resizeHandles val="exact"/>
        </dgm:presLayoutVars>
      </dgm:prSet>
      <dgm:spPr/>
    </dgm:pt>
    <dgm:pt modelId="{596E59C8-C9FD-4350-A35D-E315ACC1221C}" type="pres">
      <dgm:prSet presAssocID="{F5A3A8D2-A882-4114-9576-9DB3BE555B8D}" presName="node" presStyleLbl="node1" presStyleIdx="0" presStyleCnt="5">
        <dgm:presLayoutVars>
          <dgm:bulletEnabled val="1"/>
        </dgm:presLayoutVars>
      </dgm:prSet>
      <dgm:spPr/>
    </dgm:pt>
    <dgm:pt modelId="{28BB4CFE-B28A-479F-AFB8-760F5EBFCFFD}" type="pres">
      <dgm:prSet presAssocID="{AAD6DA5A-C99A-433E-A181-BE41154A65D3}" presName="sibTrans" presStyleCnt="0"/>
      <dgm:spPr/>
    </dgm:pt>
    <dgm:pt modelId="{2B033984-CE0B-4479-9D35-CECA1EAF2C05}" type="pres">
      <dgm:prSet presAssocID="{6C569163-C408-4898-97B0-4DDD5FE128BB}" presName="node" presStyleLbl="node1" presStyleIdx="1" presStyleCnt="5">
        <dgm:presLayoutVars>
          <dgm:bulletEnabled val="1"/>
        </dgm:presLayoutVars>
      </dgm:prSet>
      <dgm:spPr/>
    </dgm:pt>
    <dgm:pt modelId="{E44216B8-3DF8-4186-9C3E-6110FE068F43}" type="pres">
      <dgm:prSet presAssocID="{603F4C0B-20E7-4D3E-98DE-FCDC320DFA89}" presName="sibTrans" presStyleCnt="0"/>
      <dgm:spPr/>
    </dgm:pt>
    <dgm:pt modelId="{32ACC6FF-96AD-4B33-8DF6-DBF7A923A1F8}" type="pres">
      <dgm:prSet presAssocID="{E4094045-7639-468F-84FC-8E0550FC81A5}" presName="node" presStyleLbl="node1" presStyleIdx="2" presStyleCnt="5">
        <dgm:presLayoutVars>
          <dgm:bulletEnabled val="1"/>
        </dgm:presLayoutVars>
      </dgm:prSet>
      <dgm:spPr/>
    </dgm:pt>
    <dgm:pt modelId="{0809282B-DBC2-4757-BB03-7FF31775FADA}" type="pres">
      <dgm:prSet presAssocID="{C6C65E22-F87E-41EC-BD94-C5065B7C1BA4}" presName="sibTrans" presStyleCnt="0"/>
      <dgm:spPr/>
    </dgm:pt>
    <dgm:pt modelId="{2C6E6536-27B3-4F06-BE20-CB1FEDABB5A5}" type="pres">
      <dgm:prSet presAssocID="{3897B737-9949-498B-B974-9AC854FD9752}" presName="node" presStyleLbl="node1" presStyleIdx="3" presStyleCnt="5">
        <dgm:presLayoutVars>
          <dgm:bulletEnabled val="1"/>
        </dgm:presLayoutVars>
      </dgm:prSet>
      <dgm:spPr/>
    </dgm:pt>
    <dgm:pt modelId="{BE829279-05D1-47AA-82FA-ADAD02C148B0}" type="pres">
      <dgm:prSet presAssocID="{78FBB2C1-8E1D-4FFC-9B27-AA62BCF2EF9E}" presName="sibTrans" presStyleCnt="0"/>
      <dgm:spPr/>
    </dgm:pt>
    <dgm:pt modelId="{F03887B9-4302-4648-8E2C-A92206424447}" type="pres">
      <dgm:prSet presAssocID="{3214C091-4583-43B3-8DD5-58E649210F6E}" presName="node" presStyleLbl="node1" presStyleIdx="4" presStyleCnt="5">
        <dgm:presLayoutVars>
          <dgm:bulletEnabled val="1"/>
        </dgm:presLayoutVars>
      </dgm:prSet>
      <dgm:spPr/>
    </dgm:pt>
  </dgm:ptLst>
  <dgm:cxnLst>
    <dgm:cxn modelId="{36D14940-C035-4163-8092-D3F780EEF592}" type="presOf" srcId="{E4094045-7639-468F-84FC-8E0550FC81A5}" destId="{32ACC6FF-96AD-4B33-8DF6-DBF7A923A1F8}" srcOrd="0" destOrd="0" presId="urn:microsoft.com/office/officeart/2005/8/layout/default"/>
    <dgm:cxn modelId="{AB6DE56B-D37F-4E13-961B-B33341EC5130}" srcId="{D068480E-10BA-4527-B6B5-2917B371CDFD}" destId="{3897B737-9949-498B-B974-9AC854FD9752}" srcOrd="3" destOrd="0" parTransId="{90CFBE9E-D67A-479E-B713-637F662C0762}" sibTransId="{78FBB2C1-8E1D-4FFC-9B27-AA62BCF2EF9E}"/>
    <dgm:cxn modelId="{2F0FA654-4C7E-4DDD-ACD5-EF407CA9B60C}" srcId="{D068480E-10BA-4527-B6B5-2917B371CDFD}" destId="{6C569163-C408-4898-97B0-4DDD5FE128BB}" srcOrd="1" destOrd="0" parTransId="{18BE552F-D0EE-4D4A-A0E4-81F414B851BF}" sibTransId="{603F4C0B-20E7-4D3E-98DE-FCDC320DFA89}"/>
    <dgm:cxn modelId="{DE341476-89CA-497F-AB03-28EABF5C7D28}" type="presOf" srcId="{D068480E-10BA-4527-B6B5-2917B371CDFD}" destId="{447AF4C6-E74F-4361-95C4-CB4E31E9F257}" srcOrd="0" destOrd="0" presId="urn:microsoft.com/office/officeart/2005/8/layout/default"/>
    <dgm:cxn modelId="{C225B28C-A9C0-41CE-865C-52101A5619E3}" srcId="{D068480E-10BA-4527-B6B5-2917B371CDFD}" destId="{F5A3A8D2-A882-4114-9576-9DB3BE555B8D}" srcOrd="0" destOrd="0" parTransId="{470BA3E1-5BD1-478E-8AEA-1D7D29D1EDD2}" sibTransId="{AAD6DA5A-C99A-433E-A181-BE41154A65D3}"/>
    <dgm:cxn modelId="{9F012D9F-1810-4245-909F-D068DD348814}" type="presOf" srcId="{F5A3A8D2-A882-4114-9576-9DB3BE555B8D}" destId="{596E59C8-C9FD-4350-A35D-E315ACC1221C}" srcOrd="0" destOrd="0" presId="urn:microsoft.com/office/officeart/2005/8/layout/default"/>
    <dgm:cxn modelId="{AF78C5B4-4684-423B-8DBB-95E8BEEA0685}" srcId="{D068480E-10BA-4527-B6B5-2917B371CDFD}" destId="{3214C091-4583-43B3-8DD5-58E649210F6E}" srcOrd="4" destOrd="0" parTransId="{8941EF3C-1798-425A-86D7-FD252EB31409}" sibTransId="{298A1FF4-BB7D-473C-890D-0C445B42ABF3}"/>
    <dgm:cxn modelId="{D681D4B7-4934-4A55-B8F8-50A3220F0824}" srcId="{D068480E-10BA-4527-B6B5-2917B371CDFD}" destId="{E4094045-7639-468F-84FC-8E0550FC81A5}" srcOrd="2" destOrd="0" parTransId="{DFE4B776-8E4F-4EAB-8420-4277FB37594F}" sibTransId="{C6C65E22-F87E-41EC-BD94-C5065B7C1BA4}"/>
    <dgm:cxn modelId="{1A3BA7C1-F081-45ED-B270-8CE0809439F5}" type="presOf" srcId="{6C569163-C408-4898-97B0-4DDD5FE128BB}" destId="{2B033984-CE0B-4479-9D35-CECA1EAF2C05}" srcOrd="0" destOrd="0" presId="urn:microsoft.com/office/officeart/2005/8/layout/default"/>
    <dgm:cxn modelId="{BFC62ACA-9D22-4AEC-9353-11DD332F8497}" type="presOf" srcId="{3897B737-9949-498B-B974-9AC854FD9752}" destId="{2C6E6536-27B3-4F06-BE20-CB1FEDABB5A5}" srcOrd="0" destOrd="0" presId="urn:microsoft.com/office/officeart/2005/8/layout/default"/>
    <dgm:cxn modelId="{2265ADF8-BFE4-4A4C-B918-00FCA662D148}" type="presOf" srcId="{3214C091-4583-43B3-8DD5-58E649210F6E}" destId="{F03887B9-4302-4648-8E2C-A92206424447}" srcOrd="0" destOrd="0" presId="urn:microsoft.com/office/officeart/2005/8/layout/default"/>
    <dgm:cxn modelId="{0341D4DC-0AE6-4206-8F59-8E121BADA0E8}" type="presParOf" srcId="{447AF4C6-E74F-4361-95C4-CB4E31E9F257}" destId="{596E59C8-C9FD-4350-A35D-E315ACC1221C}" srcOrd="0" destOrd="0" presId="urn:microsoft.com/office/officeart/2005/8/layout/default"/>
    <dgm:cxn modelId="{5B17ED26-0D41-4E8B-8E1B-D4E8C6E7453E}" type="presParOf" srcId="{447AF4C6-E74F-4361-95C4-CB4E31E9F257}" destId="{28BB4CFE-B28A-479F-AFB8-760F5EBFCFFD}" srcOrd="1" destOrd="0" presId="urn:microsoft.com/office/officeart/2005/8/layout/default"/>
    <dgm:cxn modelId="{B864D26A-99FA-46BB-92D6-D8A3DB309519}" type="presParOf" srcId="{447AF4C6-E74F-4361-95C4-CB4E31E9F257}" destId="{2B033984-CE0B-4479-9D35-CECA1EAF2C05}" srcOrd="2" destOrd="0" presId="urn:microsoft.com/office/officeart/2005/8/layout/default"/>
    <dgm:cxn modelId="{339ED352-E3D1-4F37-9A93-2AB576EDC651}" type="presParOf" srcId="{447AF4C6-E74F-4361-95C4-CB4E31E9F257}" destId="{E44216B8-3DF8-4186-9C3E-6110FE068F43}" srcOrd="3" destOrd="0" presId="urn:microsoft.com/office/officeart/2005/8/layout/default"/>
    <dgm:cxn modelId="{6F176025-C651-4E7E-864B-FFFE9F4FD1F1}" type="presParOf" srcId="{447AF4C6-E74F-4361-95C4-CB4E31E9F257}" destId="{32ACC6FF-96AD-4B33-8DF6-DBF7A923A1F8}" srcOrd="4" destOrd="0" presId="urn:microsoft.com/office/officeart/2005/8/layout/default"/>
    <dgm:cxn modelId="{9F43B7F4-FD43-4D1D-AAE8-E31E7A985124}" type="presParOf" srcId="{447AF4C6-E74F-4361-95C4-CB4E31E9F257}" destId="{0809282B-DBC2-4757-BB03-7FF31775FADA}" srcOrd="5" destOrd="0" presId="urn:microsoft.com/office/officeart/2005/8/layout/default"/>
    <dgm:cxn modelId="{107B79EC-1B4F-4513-96C3-8F1261086145}" type="presParOf" srcId="{447AF4C6-E74F-4361-95C4-CB4E31E9F257}" destId="{2C6E6536-27B3-4F06-BE20-CB1FEDABB5A5}" srcOrd="6" destOrd="0" presId="urn:microsoft.com/office/officeart/2005/8/layout/default"/>
    <dgm:cxn modelId="{B787B7E5-72B8-4825-90DD-8F362D52F148}" type="presParOf" srcId="{447AF4C6-E74F-4361-95C4-CB4E31E9F257}" destId="{BE829279-05D1-47AA-82FA-ADAD02C148B0}" srcOrd="7" destOrd="0" presId="urn:microsoft.com/office/officeart/2005/8/layout/default"/>
    <dgm:cxn modelId="{031B7B9F-6474-42E0-87D8-C68AC24933F6}" type="presParOf" srcId="{447AF4C6-E74F-4361-95C4-CB4E31E9F257}" destId="{F03887B9-4302-4648-8E2C-A9220642444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068480E-10BA-4527-B6B5-2917B371CDF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5A3A8D2-A882-4114-9576-9DB3BE555B8D}">
      <dgm:prSet phldrT="[Texto]" phldr="0"/>
      <dgm:spPr/>
      <dgm:t>
        <a:bodyPr/>
        <a:lstStyle/>
        <a:p>
          <a:r>
            <a:rPr lang="es-MX" dirty="0"/>
            <a:t>Asómbrate y aprovecha los intereses comunes </a:t>
          </a:r>
        </a:p>
      </dgm:t>
    </dgm:pt>
    <dgm:pt modelId="{470BA3E1-5BD1-478E-8AEA-1D7D29D1EDD2}" type="parTrans" cxnId="{C225B28C-A9C0-41CE-865C-52101A5619E3}">
      <dgm:prSet/>
      <dgm:spPr/>
      <dgm:t>
        <a:bodyPr/>
        <a:lstStyle/>
        <a:p>
          <a:endParaRPr lang="es-MX"/>
        </a:p>
      </dgm:t>
    </dgm:pt>
    <dgm:pt modelId="{AAD6DA5A-C99A-433E-A181-BE41154A65D3}" type="sibTrans" cxnId="{C225B28C-A9C0-41CE-865C-52101A5619E3}">
      <dgm:prSet/>
      <dgm:spPr/>
      <dgm:t>
        <a:bodyPr/>
        <a:lstStyle/>
        <a:p>
          <a:endParaRPr lang="es-MX"/>
        </a:p>
      </dgm:t>
    </dgm:pt>
    <dgm:pt modelId="{6C569163-C408-4898-97B0-4DDD5FE128BB}">
      <dgm:prSet phldrT="[Texto]" phldr="0"/>
      <dgm:spPr/>
      <dgm:t>
        <a:bodyPr/>
        <a:lstStyle/>
        <a:p>
          <a:r>
            <a:rPr lang="es-MX" dirty="0"/>
            <a:t>Sonríe, ríe con ellos</a:t>
          </a:r>
        </a:p>
      </dgm:t>
    </dgm:pt>
    <dgm:pt modelId="{18BE552F-D0EE-4D4A-A0E4-81F414B851BF}" type="parTrans" cxnId="{2F0FA654-4C7E-4DDD-ACD5-EF407CA9B60C}">
      <dgm:prSet/>
      <dgm:spPr/>
      <dgm:t>
        <a:bodyPr/>
        <a:lstStyle/>
        <a:p>
          <a:endParaRPr lang="es-MX"/>
        </a:p>
      </dgm:t>
    </dgm:pt>
    <dgm:pt modelId="{603F4C0B-20E7-4D3E-98DE-FCDC320DFA89}" type="sibTrans" cxnId="{2F0FA654-4C7E-4DDD-ACD5-EF407CA9B60C}">
      <dgm:prSet/>
      <dgm:spPr/>
      <dgm:t>
        <a:bodyPr/>
        <a:lstStyle/>
        <a:p>
          <a:endParaRPr lang="es-MX"/>
        </a:p>
      </dgm:t>
    </dgm:pt>
    <dgm:pt modelId="{E4094045-7639-468F-84FC-8E0550FC81A5}">
      <dgm:prSet phldrT="[Texto]" phldr="0"/>
      <dgm:spPr/>
      <dgm:t>
        <a:bodyPr/>
        <a:lstStyle/>
        <a:p>
          <a:r>
            <a:rPr lang="es-MX" dirty="0"/>
            <a:t>Ayuda si puedes</a:t>
          </a:r>
        </a:p>
      </dgm:t>
    </dgm:pt>
    <dgm:pt modelId="{DFE4B776-8E4F-4EAB-8420-4277FB37594F}" type="parTrans" cxnId="{D681D4B7-4934-4A55-B8F8-50A3220F0824}">
      <dgm:prSet/>
      <dgm:spPr/>
      <dgm:t>
        <a:bodyPr/>
        <a:lstStyle/>
        <a:p>
          <a:endParaRPr lang="es-MX"/>
        </a:p>
      </dgm:t>
    </dgm:pt>
    <dgm:pt modelId="{C6C65E22-F87E-41EC-BD94-C5065B7C1BA4}" type="sibTrans" cxnId="{D681D4B7-4934-4A55-B8F8-50A3220F0824}">
      <dgm:prSet/>
      <dgm:spPr/>
      <dgm:t>
        <a:bodyPr/>
        <a:lstStyle/>
        <a:p>
          <a:endParaRPr lang="es-MX"/>
        </a:p>
      </dgm:t>
    </dgm:pt>
    <dgm:pt modelId="{3897B737-9949-498B-B974-9AC854FD9752}">
      <dgm:prSet phldrT="[Texto]" phldr="0"/>
      <dgm:spPr/>
      <dgm:t>
        <a:bodyPr/>
        <a:lstStyle/>
        <a:p>
          <a:r>
            <a:rPr lang="es-MX" dirty="0"/>
            <a:t>No tengas miedo de sentirte vulnerable a otro o no pedir ayuda</a:t>
          </a:r>
        </a:p>
      </dgm:t>
    </dgm:pt>
    <dgm:pt modelId="{90CFBE9E-D67A-479E-B713-637F662C0762}" type="parTrans" cxnId="{AB6DE56B-D37F-4E13-961B-B33341EC5130}">
      <dgm:prSet/>
      <dgm:spPr/>
      <dgm:t>
        <a:bodyPr/>
        <a:lstStyle/>
        <a:p>
          <a:endParaRPr lang="es-MX"/>
        </a:p>
      </dgm:t>
    </dgm:pt>
    <dgm:pt modelId="{78FBB2C1-8E1D-4FFC-9B27-AA62BCF2EF9E}" type="sibTrans" cxnId="{AB6DE56B-D37F-4E13-961B-B33341EC5130}">
      <dgm:prSet/>
      <dgm:spPr/>
      <dgm:t>
        <a:bodyPr/>
        <a:lstStyle/>
        <a:p>
          <a:endParaRPr lang="es-MX"/>
        </a:p>
      </dgm:t>
    </dgm:pt>
    <dgm:pt modelId="{3214C091-4583-43B3-8DD5-58E649210F6E}">
      <dgm:prSet phldrT="[Texto]" phldr="0"/>
      <dgm:spPr/>
      <dgm:t>
        <a:bodyPr/>
        <a:lstStyle/>
        <a:p>
          <a:r>
            <a:rPr lang="es-MX" dirty="0"/>
            <a:t>Habla bien de los demás, no critiques</a:t>
          </a:r>
        </a:p>
      </dgm:t>
    </dgm:pt>
    <dgm:pt modelId="{8941EF3C-1798-425A-86D7-FD252EB31409}" type="parTrans" cxnId="{AF78C5B4-4684-423B-8DBB-95E8BEEA0685}">
      <dgm:prSet/>
      <dgm:spPr/>
      <dgm:t>
        <a:bodyPr/>
        <a:lstStyle/>
        <a:p>
          <a:endParaRPr lang="es-MX"/>
        </a:p>
      </dgm:t>
    </dgm:pt>
    <dgm:pt modelId="{298A1FF4-BB7D-473C-890D-0C445B42ABF3}" type="sibTrans" cxnId="{AF78C5B4-4684-423B-8DBB-95E8BEEA0685}">
      <dgm:prSet/>
      <dgm:spPr/>
      <dgm:t>
        <a:bodyPr/>
        <a:lstStyle/>
        <a:p>
          <a:endParaRPr lang="es-MX"/>
        </a:p>
      </dgm:t>
    </dgm:pt>
    <dgm:pt modelId="{447AF4C6-E74F-4361-95C4-CB4E31E9F257}" type="pres">
      <dgm:prSet presAssocID="{D068480E-10BA-4527-B6B5-2917B371CDFD}" presName="diagram" presStyleCnt="0">
        <dgm:presLayoutVars>
          <dgm:dir/>
          <dgm:resizeHandles val="exact"/>
        </dgm:presLayoutVars>
      </dgm:prSet>
      <dgm:spPr/>
    </dgm:pt>
    <dgm:pt modelId="{596E59C8-C9FD-4350-A35D-E315ACC1221C}" type="pres">
      <dgm:prSet presAssocID="{F5A3A8D2-A882-4114-9576-9DB3BE555B8D}" presName="node" presStyleLbl="node1" presStyleIdx="0" presStyleCnt="5">
        <dgm:presLayoutVars>
          <dgm:bulletEnabled val="1"/>
        </dgm:presLayoutVars>
      </dgm:prSet>
      <dgm:spPr/>
    </dgm:pt>
    <dgm:pt modelId="{28BB4CFE-B28A-479F-AFB8-760F5EBFCFFD}" type="pres">
      <dgm:prSet presAssocID="{AAD6DA5A-C99A-433E-A181-BE41154A65D3}" presName="sibTrans" presStyleCnt="0"/>
      <dgm:spPr/>
    </dgm:pt>
    <dgm:pt modelId="{2B033984-CE0B-4479-9D35-CECA1EAF2C05}" type="pres">
      <dgm:prSet presAssocID="{6C569163-C408-4898-97B0-4DDD5FE128BB}" presName="node" presStyleLbl="node1" presStyleIdx="1" presStyleCnt="5">
        <dgm:presLayoutVars>
          <dgm:bulletEnabled val="1"/>
        </dgm:presLayoutVars>
      </dgm:prSet>
      <dgm:spPr/>
    </dgm:pt>
    <dgm:pt modelId="{E44216B8-3DF8-4186-9C3E-6110FE068F43}" type="pres">
      <dgm:prSet presAssocID="{603F4C0B-20E7-4D3E-98DE-FCDC320DFA89}" presName="sibTrans" presStyleCnt="0"/>
      <dgm:spPr/>
    </dgm:pt>
    <dgm:pt modelId="{32ACC6FF-96AD-4B33-8DF6-DBF7A923A1F8}" type="pres">
      <dgm:prSet presAssocID="{E4094045-7639-468F-84FC-8E0550FC81A5}" presName="node" presStyleLbl="node1" presStyleIdx="2" presStyleCnt="5">
        <dgm:presLayoutVars>
          <dgm:bulletEnabled val="1"/>
        </dgm:presLayoutVars>
      </dgm:prSet>
      <dgm:spPr/>
    </dgm:pt>
    <dgm:pt modelId="{0809282B-DBC2-4757-BB03-7FF31775FADA}" type="pres">
      <dgm:prSet presAssocID="{C6C65E22-F87E-41EC-BD94-C5065B7C1BA4}" presName="sibTrans" presStyleCnt="0"/>
      <dgm:spPr/>
    </dgm:pt>
    <dgm:pt modelId="{2C6E6536-27B3-4F06-BE20-CB1FEDABB5A5}" type="pres">
      <dgm:prSet presAssocID="{3897B737-9949-498B-B974-9AC854FD9752}" presName="node" presStyleLbl="node1" presStyleIdx="3" presStyleCnt="5">
        <dgm:presLayoutVars>
          <dgm:bulletEnabled val="1"/>
        </dgm:presLayoutVars>
      </dgm:prSet>
      <dgm:spPr/>
    </dgm:pt>
    <dgm:pt modelId="{BE829279-05D1-47AA-82FA-ADAD02C148B0}" type="pres">
      <dgm:prSet presAssocID="{78FBB2C1-8E1D-4FFC-9B27-AA62BCF2EF9E}" presName="sibTrans" presStyleCnt="0"/>
      <dgm:spPr/>
    </dgm:pt>
    <dgm:pt modelId="{F03887B9-4302-4648-8E2C-A92206424447}" type="pres">
      <dgm:prSet presAssocID="{3214C091-4583-43B3-8DD5-58E649210F6E}" presName="node" presStyleLbl="node1" presStyleIdx="4" presStyleCnt="5">
        <dgm:presLayoutVars>
          <dgm:bulletEnabled val="1"/>
        </dgm:presLayoutVars>
      </dgm:prSet>
      <dgm:spPr/>
    </dgm:pt>
  </dgm:ptLst>
  <dgm:cxnLst>
    <dgm:cxn modelId="{36D14940-C035-4163-8092-D3F780EEF592}" type="presOf" srcId="{E4094045-7639-468F-84FC-8E0550FC81A5}" destId="{32ACC6FF-96AD-4B33-8DF6-DBF7A923A1F8}" srcOrd="0" destOrd="0" presId="urn:microsoft.com/office/officeart/2005/8/layout/default"/>
    <dgm:cxn modelId="{AB6DE56B-D37F-4E13-961B-B33341EC5130}" srcId="{D068480E-10BA-4527-B6B5-2917B371CDFD}" destId="{3897B737-9949-498B-B974-9AC854FD9752}" srcOrd="3" destOrd="0" parTransId="{90CFBE9E-D67A-479E-B713-637F662C0762}" sibTransId="{78FBB2C1-8E1D-4FFC-9B27-AA62BCF2EF9E}"/>
    <dgm:cxn modelId="{2F0FA654-4C7E-4DDD-ACD5-EF407CA9B60C}" srcId="{D068480E-10BA-4527-B6B5-2917B371CDFD}" destId="{6C569163-C408-4898-97B0-4DDD5FE128BB}" srcOrd="1" destOrd="0" parTransId="{18BE552F-D0EE-4D4A-A0E4-81F414B851BF}" sibTransId="{603F4C0B-20E7-4D3E-98DE-FCDC320DFA89}"/>
    <dgm:cxn modelId="{DE341476-89CA-497F-AB03-28EABF5C7D28}" type="presOf" srcId="{D068480E-10BA-4527-B6B5-2917B371CDFD}" destId="{447AF4C6-E74F-4361-95C4-CB4E31E9F257}" srcOrd="0" destOrd="0" presId="urn:microsoft.com/office/officeart/2005/8/layout/default"/>
    <dgm:cxn modelId="{C225B28C-A9C0-41CE-865C-52101A5619E3}" srcId="{D068480E-10BA-4527-B6B5-2917B371CDFD}" destId="{F5A3A8D2-A882-4114-9576-9DB3BE555B8D}" srcOrd="0" destOrd="0" parTransId="{470BA3E1-5BD1-478E-8AEA-1D7D29D1EDD2}" sibTransId="{AAD6DA5A-C99A-433E-A181-BE41154A65D3}"/>
    <dgm:cxn modelId="{9F012D9F-1810-4245-909F-D068DD348814}" type="presOf" srcId="{F5A3A8D2-A882-4114-9576-9DB3BE555B8D}" destId="{596E59C8-C9FD-4350-A35D-E315ACC1221C}" srcOrd="0" destOrd="0" presId="urn:microsoft.com/office/officeart/2005/8/layout/default"/>
    <dgm:cxn modelId="{AF78C5B4-4684-423B-8DBB-95E8BEEA0685}" srcId="{D068480E-10BA-4527-B6B5-2917B371CDFD}" destId="{3214C091-4583-43B3-8DD5-58E649210F6E}" srcOrd="4" destOrd="0" parTransId="{8941EF3C-1798-425A-86D7-FD252EB31409}" sibTransId="{298A1FF4-BB7D-473C-890D-0C445B42ABF3}"/>
    <dgm:cxn modelId="{D681D4B7-4934-4A55-B8F8-50A3220F0824}" srcId="{D068480E-10BA-4527-B6B5-2917B371CDFD}" destId="{E4094045-7639-468F-84FC-8E0550FC81A5}" srcOrd="2" destOrd="0" parTransId="{DFE4B776-8E4F-4EAB-8420-4277FB37594F}" sibTransId="{C6C65E22-F87E-41EC-BD94-C5065B7C1BA4}"/>
    <dgm:cxn modelId="{1A3BA7C1-F081-45ED-B270-8CE0809439F5}" type="presOf" srcId="{6C569163-C408-4898-97B0-4DDD5FE128BB}" destId="{2B033984-CE0B-4479-9D35-CECA1EAF2C05}" srcOrd="0" destOrd="0" presId="urn:microsoft.com/office/officeart/2005/8/layout/default"/>
    <dgm:cxn modelId="{BFC62ACA-9D22-4AEC-9353-11DD332F8497}" type="presOf" srcId="{3897B737-9949-498B-B974-9AC854FD9752}" destId="{2C6E6536-27B3-4F06-BE20-CB1FEDABB5A5}" srcOrd="0" destOrd="0" presId="urn:microsoft.com/office/officeart/2005/8/layout/default"/>
    <dgm:cxn modelId="{2265ADF8-BFE4-4A4C-B918-00FCA662D148}" type="presOf" srcId="{3214C091-4583-43B3-8DD5-58E649210F6E}" destId="{F03887B9-4302-4648-8E2C-A92206424447}" srcOrd="0" destOrd="0" presId="urn:microsoft.com/office/officeart/2005/8/layout/default"/>
    <dgm:cxn modelId="{0341D4DC-0AE6-4206-8F59-8E121BADA0E8}" type="presParOf" srcId="{447AF4C6-E74F-4361-95C4-CB4E31E9F257}" destId="{596E59C8-C9FD-4350-A35D-E315ACC1221C}" srcOrd="0" destOrd="0" presId="urn:microsoft.com/office/officeart/2005/8/layout/default"/>
    <dgm:cxn modelId="{5B17ED26-0D41-4E8B-8E1B-D4E8C6E7453E}" type="presParOf" srcId="{447AF4C6-E74F-4361-95C4-CB4E31E9F257}" destId="{28BB4CFE-B28A-479F-AFB8-760F5EBFCFFD}" srcOrd="1" destOrd="0" presId="urn:microsoft.com/office/officeart/2005/8/layout/default"/>
    <dgm:cxn modelId="{B864D26A-99FA-46BB-92D6-D8A3DB309519}" type="presParOf" srcId="{447AF4C6-E74F-4361-95C4-CB4E31E9F257}" destId="{2B033984-CE0B-4479-9D35-CECA1EAF2C05}" srcOrd="2" destOrd="0" presId="urn:microsoft.com/office/officeart/2005/8/layout/default"/>
    <dgm:cxn modelId="{339ED352-E3D1-4F37-9A93-2AB576EDC651}" type="presParOf" srcId="{447AF4C6-E74F-4361-95C4-CB4E31E9F257}" destId="{E44216B8-3DF8-4186-9C3E-6110FE068F43}" srcOrd="3" destOrd="0" presId="urn:microsoft.com/office/officeart/2005/8/layout/default"/>
    <dgm:cxn modelId="{6F176025-C651-4E7E-864B-FFFE9F4FD1F1}" type="presParOf" srcId="{447AF4C6-E74F-4361-95C4-CB4E31E9F257}" destId="{32ACC6FF-96AD-4B33-8DF6-DBF7A923A1F8}" srcOrd="4" destOrd="0" presId="urn:microsoft.com/office/officeart/2005/8/layout/default"/>
    <dgm:cxn modelId="{9F43B7F4-FD43-4D1D-AAE8-E31E7A985124}" type="presParOf" srcId="{447AF4C6-E74F-4361-95C4-CB4E31E9F257}" destId="{0809282B-DBC2-4757-BB03-7FF31775FADA}" srcOrd="5" destOrd="0" presId="urn:microsoft.com/office/officeart/2005/8/layout/default"/>
    <dgm:cxn modelId="{107B79EC-1B4F-4513-96C3-8F1261086145}" type="presParOf" srcId="{447AF4C6-E74F-4361-95C4-CB4E31E9F257}" destId="{2C6E6536-27B3-4F06-BE20-CB1FEDABB5A5}" srcOrd="6" destOrd="0" presId="urn:microsoft.com/office/officeart/2005/8/layout/default"/>
    <dgm:cxn modelId="{B787B7E5-72B8-4825-90DD-8F362D52F148}" type="presParOf" srcId="{447AF4C6-E74F-4361-95C4-CB4E31E9F257}" destId="{BE829279-05D1-47AA-82FA-ADAD02C148B0}" srcOrd="7" destOrd="0" presId="urn:microsoft.com/office/officeart/2005/8/layout/default"/>
    <dgm:cxn modelId="{031B7B9F-6474-42E0-87D8-C68AC24933F6}" type="presParOf" srcId="{447AF4C6-E74F-4361-95C4-CB4E31E9F257}" destId="{F03887B9-4302-4648-8E2C-A9220642444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353127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GUSTOS E INTERESES</a:t>
          </a:r>
        </a:p>
      </dsp:txBody>
      <dsp:txXfrm rot="-5400000">
        <a:off x="3916462" y="300512"/>
        <a:ext cx="1150051" cy="1321898"/>
      </dsp:txXfrm>
    </dsp:sp>
    <dsp:sp modelId="{75E97B63-CD4E-482E-A51A-DC293D79C3D4}">
      <dsp:nvSpPr>
        <dsp:cNvPr id="0" name=""/>
        <dsp:cNvSpPr/>
      </dsp:nvSpPr>
      <dsp:spPr>
        <a:xfrm>
          <a:off x="4675827" y="1927055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 dirty="0"/>
        </a:p>
      </dsp:txBody>
      <dsp:txXfrm>
        <a:off x="4675827" y="1927055"/>
        <a:ext cx="2143204" cy="1152260"/>
      </dsp:txXfrm>
    </dsp:sp>
    <dsp:sp modelId="{1EC888EE-AFAA-4980-9003-45D5A812C0AC}">
      <dsp:nvSpPr>
        <dsp:cNvPr id="0" name=""/>
        <dsp:cNvSpPr/>
      </dsp:nvSpPr>
      <dsp:spPr>
        <a:xfrm rot="5400000">
          <a:off x="172683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VALORES</a:t>
          </a:r>
        </a:p>
      </dsp:txBody>
      <dsp:txXfrm rot="-5400000">
        <a:off x="2112022" y="300512"/>
        <a:ext cx="1150051" cy="1321898"/>
      </dsp:txXfrm>
    </dsp:sp>
    <dsp:sp modelId="{C30DB49A-F2D6-498D-AA05-1FAC5DE7E74E}">
      <dsp:nvSpPr>
        <dsp:cNvPr id="0" name=""/>
        <dsp:cNvSpPr/>
      </dsp:nvSpPr>
      <dsp:spPr>
        <a:xfrm rot="5400000">
          <a:off x="262559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 . . .</a:t>
          </a:r>
        </a:p>
      </dsp:txBody>
      <dsp:txXfrm rot="-5400000">
        <a:off x="3010785" y="1930576"/>
        <a:ext cx="1150051" cy="1321898"/>
      </dsp:txXfrm>
    </dsp:sp>
    <dsp:sp modelId="{4E6F8F8F-FDFF-4C34-A573-07CC9194B243}">
      <dsp:nvSpPr>
        <dsp:cNvPr id="0" name=""/>
        <dsp:cNvSpPr/>
      </dsp:nvSpPr>
      <dsp:spPr>
        <a:xfrm>
          <a:off x="1627950" y="553891"/>
          <a:ext cx="2074068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443003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815225" y="1930576"/>
        <a:ext cx="1150051" cy="1321898"/>
      </dsp:txXfrm>
    </dsp:sp>
    <dsp:sp modelId="{77861F80-CC5E-4250-82AA-177484D215F7}">
      <dsp:nvSpPr>
        <dsp:cNvPr id="0" name=""/>
        <dsp:cNvSpPr/>
      </dsp:nvSpPr>
      <dsp:spPr>
        <a:xfrm rot="5400000">
          <a:off x="3882151" y="3074621"/>
          <a:ext cx="1920434" cy="222138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CREENCIAS</a:t>
          </a:r>
        </a:p>
      </dsp:txBody>
      <dsp:txXfrm rot="-5400000">
        <a:off x="4101907" y="3545167"/>
        <a:ext cx="1480922" cy="1280290"/>
      </dsp:txXfrm>
    </dsp:sp>
    <dsp:sp modelId="{1C1EF22C-DBFE-454F-BB53-58DB1BE1AF70}">
      <dsp:nvSpPr>
        <dsp:cNvPr id="0" name=""/>
        <dsp:cNvSpPr/>
      </dsp:nvSpPr>
      <dsp:spPr>
        <a:xfrm>
          <a:off x="1443532" y="3677838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 dirty="0"/>
        </a:p>
      </dsp:txBody>
      <dsp:txXfrm>
        <a:off x="1443532" y="3677838"/>
        <a:ext cx="2143204" cy="1152260"/>
      </dsp:txXfrm>
    </dsp:sp>
    <dsp:sp modelId="{0F65FC38-2E52-4D7C-9EEA-1E559361C983}">
      <dsp:nvSpPr>
        <dsp:cNvPr id="0" name=""/>
        <dsp:cNvSpPr/>
      </dsp:nvSpPr>
      <dsp:spPr>
        <a:xfrm rot="5400000">
          <a:off x="1556713" y="3108224"/>
          <a:ext cx="1920434" cy="222921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METAS</a:t>
          </a:r>
        </a:p>
      </dsp:txBody>
      <dsp:txXfrm rot="-5400000">
        <a:off x="1773857" y="3582688"/>
        <a:ext cx="1486146" cy="128029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E59C8-C9FD-4350-A35D-E315ACC1221C}">
      <dsp:nvSpPr>
        <dsp:cNvPr id="0" name=""/>
        <dsp:cNvSpPr/>
      </dsp:nvSpPr>
      <dsp:spPr>
        <a:xfrm>
          <a:off x="1179898" y="1224"/>
          <a:ext cx="3574865" cy="21449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No pierdas la educación</a:t>
          </a:r>
        </a:p>
      </dsp:txBody>
      <dsp:txXfrm>
        <a:off x="1179898" y="1224"/>
        <a:ext cx="3574865" cy="2144919"/>
      </dsp:txXfrm>
    </dsp:sp>
    <dsp:sp modelId="{2B033984-CE0B-4479-9D35-CECA1EAF2C05}">
      <dsp:nvSpPr>
        <dsp:cNvPr id="0" name=""/>
        <dsp:cNvSpPr/>
      </dsp:nvSpPr>
      <dsp:spPr>
        <a:xfrm>
          <a:off x="5112250" y="1224"/>
          <a:ext cx="3574865" cy="2144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Para recibir tienes que dar y darte primero</a:t>
          </a:r>
        </a:p>
      </dsp:txBody>
      <dsp:txXfrm>
        <a:off x="5112250" y="1224"/>
        <a:ext cx="3574865" cy="2144919"/>
      </dsp:txXfrm>
    </dsp:sp>
    <dsp:sp modelId="{32ACC6FF-96AD-4B33-8DF6-DBF7A923A1F8}">
      <dsp:nvSpPr>
        <dsp:cNvPr id="0" name=""/>
        <dsp:cNvSpPr/>
      </dsp:nvSpPr>
      <dsp:spPr>
        <a:xfrm>
          <a:off x="3146074" y="2503630"/>
          <a:ext cx="3574865" cy="21449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Intenta ser amable, es más importante de lo que puedes imaginar</a:t>
          </a:r>
        </a:p>
      </dsp:txBody>
      <dsp:txXfrm>
        <a:off x="3146074" y="2503630"/>
        <a:ext cx="3574865" cy="214491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353127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PLAIFICACIÓN</a:t>
          </a:r>
        </a:p>
      </dsp:txBody>
      <dsp:txXfrm rot="-5400000">
        <a:off x="3916462" y="300512"/>
        <a:ext cx="1150051" cy="1321898"/>
      </dsp:txXfrm>
    </dsp:sp>
    <dsp:sp modelId="{75E97B63-CD4E-482E-A51A-DC293D79C3D4}">
      <dsp:nvSpPr>
        <dsp:cNvPr id="0" name=""/>
        <dsp:cNvSpPr/>
      </dsp:nvSpPr>
      <dsp:spPr>
        <a:xfrm>
          <a:off x="4675827" y="1927055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400" kern="1200" dirty="0"/>
        </a:p>
      </dsp:txBody>
      <dsp:txXfrm>
        <a:off x="4675827" y="1927055"/>
        <a:ext cx="2143204" cy="1152260"/>
      </dsp:txXfrm>
    </dsp:sp>
    <dsp:sp modelId="{1EC888EE-AFAA-4980-9003-45D5A812C0AC}">
      <dsp:nvSpPr>
        <dsp:cNvPr id="0" name=""/>
        <dsp:cNvSpPr/>
      </dsp:nvSpPr>
      <dsp:spPr>
        <a:xfrm rot="5400000">
          <a:off x="172683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COMUNICACIÓN</a:t>
          </a:r>
        </a:p>
      </dsp:txBody>
      <dsp:txXfrm rot="-5400000">
        <a:off x="2112022" y="300512"/>
        <a:ext cx="1150051" cy="1321898"/>
      </dsp:txXfrm>
    </dsp:sp>
    <dsp:sp modelId="{C30DB49A-F2D6-498D-AA05-1FAC5DE7E74E}">
      <dsp:nvSpPr>
        <dsp:cNvPr id="0" name=""/>
        <dsp:cNvSpPr/>
      </dsp:nvSpPr>
      <dsp:spPr>
        <a:xfrm rot="5400000">
          <a:off x="262559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 . . .</a:t>
          </a:r>
        </a:p>
      </dsp:txBody>
      <dsp:txXfrm rot="-5400000">
        <a:off x="3010785" y="1930576"/>
        <a:ext cx="1150051" cy="1321898"/>
      </dsp:txXfrm>
    </dsp:sp>
    <dsp:sp modelId="{4E6F8F8F-FDFF-4C34-A573-07CC9194B243}">
      <dsp:nvSpPr>
        <dsp:cNvPr id="0" name=""/>
        <dsp:cNvSpPr/>
      </dsp:nvSpPr>
      <dsp:spPr>
        <a:xfrm>
          <a:off x="1627950" y="553891"/>
          <a:ext cx="2074068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443003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815225" y="1930576"/>
        <a:ext cx="1150051" cy="1321898"/>
      </dsp:txXfrm>
    </dsp:sp>
    <dsp:sp modelId="{77861F80-CC5E-4250-82AA-177484D215F7}">
      <dsp:nvSpPr>
        <dsp:cNvPr id="0" name=""/>
        <dsp:cNvSpPr/>
      </dsp:nvSpPr>
      <dsp:spPr>
        <a:xfrm rot="5400000">
          <a:off x="353127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RESPETO</a:t>
          </a:r>
        </a:p>
      </dsp:txBody>
      <dsp:txXfrm rot="-5400000">
        <a:off x="3916462" y="3560641"/>
        <a:ext cx="1150051" cy="1321898"/>
      </dsp:txXfrm>
    </dsp:sp>
    <dsp:sp modelId="{1C1EF22C-DBFE-454F-BB53-58DB1BE1AF70}">
      <dsp:nvSpPr>
        <dsp:cNvPr id="0" name=""/>
        <dsp:cNvSpPr/>
      </dsp:nvSpPr>
      <dsp:spPr>
        <a:xfrm>
          <a:off x="0" y="1834348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5FC38-2E52-4D7C-9EEA-1E559361C983}">
      <dsp:nvSpPr>
        <dsp:cNvPr id="0" name=""/>
        <dsp:cNvSpPr/>
      </dsp:nvSpPr>
      <dsp:spPr>
        <a:xfrm rot="5400000">
          <a:off x="172683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NORMAS, REGLAS Y LÍMITES</a:t>
          </a:r>
        </a:p>
      </dsp:txBody>
      <dsp:txXfrm rot="-5400000">
        <a:off x="2112022" y="3560641"/>
        <a:ext cx="1150051" cy="132189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3364A-0693-4001-A619-A8D56ACF1832}">
      <dsp:nvSpPr>
        <dsp:cNvPr id="0" name=""/>
        <dsp:cNvSpPr/>
      </dsp:nvSpPr>
      <dsp:spPr>
        <a:xfrm rot="5400000">
          <a:off x="-374328" y="1438591"/>
          <a:ext cx="1654072" cy="1996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296C9-76F8-420B-B81D-3E7188098EFB}">
      <dsp:nvSpPr>
        <dsp:cNvPr id="0" name=""/>
        <dsp:cNvSpPr/>
      </dsp:nvSpPr>
      <dsp:spPr>
        <a:xfrm>
          <a:off x="4087" y="379875"/>
          <a:ext cx="2218531" cy="1331118"/>
        </a:xfrm>
        <a:prstGeom prst="roundRect">
          <a:avLst>
            <a:gd name="adj" fmla="val 10000"/>
          </a:avLst>
        </a:prstGeom>
        <a:solidFill>
          <a:srgbClr val="96302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Muéstrate cariñoso con tus familiares, especialmente con tus padres</a:t>
          </a:r>
          <a:endParaRPr lang="es-MX" sz="1600" kern="1200" dirty="0"/>
        </a:p>
      </dsp:txBody>
      <dsp:txXfrm>
        <a:off x="43074" y="418862"/>
        <a:ext cx="2140557" cy="1253144"/>
      </dsp:txXfrm>
    </dsp:sp>
    <dsp:sp modelId="{14FAD7C9-6ED0-4028-A518-789C35907B76}">
      <dsp:nvSpPr>
        <dsp:cNvPr id="0" name=""/>
        <dsp:cNvSpPr/>
      </dsp:nvSpPr>
      <dsp:spPr>
        <a:xfrm rot="5400000">
          <a:off x="-374328" y="3102489"/>
          <a:ext cx="1654072" cy="1996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69925-A692-4E78-94FB-9DA4749328F6}">
      <dsp:nvSpPr>
        <dsp:cNvPr id="0" name=""/>
        <dsp:cNvSpPr/>
      </dsp:nvSpPr>
      <dsp:spPr>
        <a:xfrm>
          <a:off x="4087" y="2043774"/>
          <a:ext cx="2218531" cy="13311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Felicita a tus familiares en fechas importantes</a:t>
          </a:r>
        </a:p>
      </dsp:txBody>
      <dsp:txXfrm>
        <a:off x="43074" y="2082761"/>
        <a:ext cx="2140557" cy="1253144"/>
      </dsp:txXfrm>
    </dsp:sp>
    <dsp:sp modelId="{A6E2B547-EBD2-4757-9319-F6D9101255E8}">
      <dsp:nvSpPr>
        <dsp:cNvPr id="0" name=""/>
        <dsp:cNvSpPr/>
      </dsp:nvSpPr>
      <dsp:spPr>
        <a:xfrm>
          <a:off x="457620" y="3934438"/>
          <a:ext cx="2940820" cy="1996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D731D-0F10-4310-90C1-940B6ACFE865}">
      <dsp:nvSpPr>
        <dsp:cNvPr id="0" name=""/>
        <dsp:cNvSpPr/>
      </dsp:nvSpPr>
      <dsp:spPr>
        <a:xfrm>
          <a:off x="4087" y="3707672"/>
          <a:ext cx="2218531" cy="133111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Agradece cada vez que debas hacerlo</a:t>
          </a:r>
        </a:p>
      </dsp:txBody>
      <dsp:txXfrm>
        <a:off x="43074" y="3746659"/>
        <a:ext cx="2140557" cy="1253144"/>
      </dsp:txXfrm>
    </dsp:sp>
    <dsp:sp modelId="{263EBCF5-27CD-4D45-B2DA-82AAFBA69294}">
      <dsp:nvSpPr>
        <dsp:cNvPr id="0" name=""/>
        <dsp:cNvSpPr/>
      </dsp:nvSpPr>
      <dsp:spPr>
        <a:xfrm rot="16200000">
          <a:off x="2576317" y="3102489"/>
          <a:ext cx="1654072" cy="1996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C34CF-6542-49E7-8AF5-E60B0BB35440}">
      <dsp:nvSpPr>
        <dsp:cNvPr id="0" name=""/>
        <dsp:cNvSpPr/>
      </dsp:nvSpPr>
      <dsp:spPr>
        <a:xfrm>
          <a:off x="2954734" y="3707672"/>
          <a:ext cx="2218531" cy="1331118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 la comunicación asertiva</a:t>
          </a:r>
        </a:p>
      </dsp:txBody>
      <dsp:txXfrm>
        <a:off x="2993721" y="3746659"/>
        <a:ext cx="2140557" cy="1253144"/>
      </dsp:txXfrm>
    </dsp:sp>
    <dsp:sp modelId="{DBE8E147-7B4D-4CC7-9675-213CDD0F874A}">
      <dsp:nvSpPr>
        <dsp:cNvPr id="0" name=""/>
        <dsp:cNvSpPr/>
      </dsp:nvSpPr>
      <dsp:spPr>
        <a:xfrm rot="16200000">
          <a:off x="2576317" y="1438591"/>
          <a:ext cx="1654072" cy="1996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E4516-86F6-4096-8773-3C796F1E6D2A}">
      <dsp:nvSpPr>
        <dsp:cNvPr id="0" name=""/>
        <dsp:cNvSpPr/>
      </dsp:nvSpPr>
      <dsp:spPr>
        <a:xfrm>
          <a:off x="2954734" y="2043774"/>
          <a:ext cx="2218531" cy="1331118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Procura compartir las comidas con tu familia en la medida de tus posibilidades</a:t>
          </a:r>
        </a:p>
      </dsp:txBody>
      <dsp:txXfrm>
        <a:off x="2993721" y="2082761"/>
        <a:ext cx="2140557" cy="1253144"/>
      </dsp:txXfrm>
    </dsp:sp>
    <dsp:sp modelId="{152E5901-974F-4903-B204-3D94870DEDBE}">
      <dsp:nvSpPr>
        <dsp:cNvPr id="0" name=""/>
        <dsp:cNvSpPr/>
      </dsp:nvSpPr>
      <dsp:spPr>
        <a:xfrm>
          <a:off x="3408266" y="606641"/>
          <a:ext cx="2940820" cy="1996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1D80D-077C-4B4B-87C4-F474CD70896A}">
      <dsp:nvSpPr>
        <dsp:cNvPr id="0" name=""/>
        <dsp:cNvSpPr/>
      </dsp:nvSpPr>
      <dsp:spPr>
        <a:xfrm>
          <a:off x="2954734" y="379875"/>
          <a:ext cx="2218531" cy="13311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Acepta las diferencias, sé generoso y perdona sus fallas</a:t>
          </a:r>
        </a:p>
      </dsp:txBody>
      <dsp:txXfrm>
        <a:off x="2993721" y="418862"/>
        <a:ext cx="2140557" cy="1253144"/>
      </dsp:txXfrm>
    </dsp:sp>
    <dsp:sp modelId="{F37C47B6-04CA-4F15-9D2C-751D3921D751}">
      <dsp:nvSpPr>
        <dsp:cNvPr id="0" name=""/>
        <dsp:cNvSpPr/>
      </dsp:nvSpPr>
      <dsp:spPr>
        <a:xfrm rot="5400000">
          <a:off x="5526964" y="1438591"/>
          <a:ext cx="1654072" cy="1996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98837-B80A-43BD-91CE-3503D0062DEA}">
      <dsp:nvSpPr>
        <dsp:cNvPr id="0" name=""/>
        <dsp:cNvSpPr/>
      </dsp:nvSpPr>
      <dsp:spPr>
        <a:xfrm>
          <a:off x="5905380" y="379875"/>
          <a:ext cx="2218531" cy="1331118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Dedica al menos un día a la semana para realizar una actividad familiar compartida</a:t>
          </a:r>
        </a:p>
      </dsp:txBody>
      <dsp:txXfrm>
        <a:off x="5944367" y="418862"/>
        <a:ext cx="2140557" cy="1253144"/>
      </dsp:txXfrm>
    </dsp:sp>
    <dsp:sp modelId="{69B3BE14-CA7B-4EC4-8E6C-9096AB126057}">
      <dsp:nvSpPr>
        <dsp:cNvPr id="0" name=""/>
        <dsp:cNvSpPr/>
      </dsp:nvSpPr>
      <dsp:spPr>
        <a:xfrm rot="5400000">
          <a:off x="5526964" y="3102489"/>
          <a:ext cx="1654072" cy="1996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DC418-78C2-42F6-84CE-EDB3B5C92D62}">
      <dsp:nvSpPr>
        <dsp:cNvPr id="0" name=""/>
        <dsp:cNvSpPr/>
      </dsp:nvSpPr>
      <dsp:spPr>
        <a:xfrm>
          <a:off x="5905380" y="2043774"/>
          <a:ext cx="2218531" cy="1331118"/>
        </a:xfrm>
        <a:prstGeom prst="roundRect">
          <a:avLst>
            <a:gd name="adj" fmla="val 10000"/>
          </a:avLst>
        </a:prstGeom>
        <a:solidFill>
          <a:srgbClr val="FAC6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 presentarse un problema evita hacerlo más grande, busca alianzas para resolverlo</a:t>
          </a:r>
        </a:p>
      </dsp:txBody>
      <dsp:txXfrm>
        <a:off x="5944367" y="2082761"/>
        <a:ext cx="2140557" cy="1253144"/>
      </dsp:txXfrm>
    </dsp:sp>
    <dsp:sp modelId="{71778BD5-3521-4F79-B71F-A814BC6D0495}">
      <dsp:nvSpPr>
        <dsp:cNvPr id="0" name=""/>
        <dsp:cNvSpPr/>
      </dsp:nvSpPr>
      <dsp:spPr>
        <a:xfrm>
          <a:off x="5905380" y="3707672"/>
          <a:ext cx="2218531" cy="1331118"/>
        </a:xfrm>
        <a:prstGeom prst="roundRect">
          <a:avLst>
            <a:gd name="adj" fmla="val 10000"/>
          </a:avLst>
        </a:prstGeom>
        <a:solidFill>
          <a:srgbClr val="934B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Actúa de manera serena y amable, evita gritos e imposiciones</a:t>
          </a:r>
        </a:p>
      </dsp:txBody>
      <dsp:txXfrm>
        <a:off x="5944367" y="3746659"/>
        <a:ext cx="2140557" cy="12531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2634900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INTERÉS </a:t>
          </a:r>
        </a:p>
      </dsp:txBody>
      <dsp:txXfrm rot="-5400000">
        <a:off x="2966479" y="257868"/>
        <a:ext cx="989988" cy="1137917"/>
      </dsp:txXfrm>
    </dsp:sp>
    <dsp:sp modelId="{75E97B63-CD4E-482E-A51A-DC293D79C3D4}">
      <dsp:nvSpPr>
        <dsp:cNvPr id="0" name=""/>
        <dsp:cNvSpPr/>
      </dsp:nvSpPr>
      <dsp:spPr>
        <a:xfrm>
          <a:off x="3620156" y="1658029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900" kern="1200" dirty="0"/>
        </a:p>
      </dsp:txBody>
      <dsp:txXfrm>
        <a:off x="3620156" y="1658029"/>
        <a:ext cx="1844912" cy="991888"/>
      </dsp:txXfrm>
    </dsp:sp>
    <dsp:sp modelId="{1EC888EE-AFAA-4980-9003-45D5A812C0AC}">
      <dsp:nvSpPr>
        <dsp:cNvPr id="0" name=""/>
        <dsp:cNvSpPr/>
      </dsp:nvSpPr>
      <dsp:spPr>
        <a:xfrm rot="5400000">
          <a:off x="1081603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TIEMPO</a:t>
          </a:r>
        </a:p>
      </dsp:txBody>
      <dsp:txXfrm rot="-5400000">
        <a:off x="1413182" y="257868"/>
        <a:ext cx="989988" cy="1137917"/>
      </dsp:txXfrm>
    </dsp:sp>
    <dsp:sp modelId="{C30DB49A-F2D6-498D-AA05-1FAC5DE7E74E}">
      <dsp:nvSpPr>
        <dsp:cNvPr id="0" name=""/>
        <dsp:cNvSpPr/>
      </dsp:nvSpPr>
      <dsp:spPr>
        <a:xfrm rot="5400000">
          <a:off x="1855276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 . . .</a:t>
          </a:r>
        </a:p>
      </dsp:txBody>
      <dsp:txXfrm rot="-5400000">
        <a:off x="2186855" y="1661060"/>
        <a:ext cx="989988" cy="1137917"/>
      </dsp:txXfrm>
    </dsp:sp>
    <dsp:sp modelId="{4E6F8F8F-FDFF-4C34-A573-07CC9194B243}">
      <dsp:nvSpPr>
        <dsp:cNvPr id="0" name=""/>
        <dsp:cNvSpPr/>
      </dsp:nvSpPr>
      <dsp:spPr>
        <a:xfrm>
          <a:off x="996484" y="475982"/>
          <a:ext cx="1785399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3408573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Amistad</a:t>
          </a:r>
        </a:p>
      </dsp:txBody>
      <dsp:txXfrm rot="-5400000">
        <a:off x="3740152" y="1661060"/>
        <a:ext cx="989988" cy="1137917"/>
      </dsp:txXfrm>
    </dsp:sp>
    <dsp:sp modelId="{77861F80-CC5E-4250-82AA-177484D215F7}">
      <dsp:nvSpPr>
        <dsp:cNvPr id="0" name=""/>
        <dsp:cNvSpPr/>
      </dsp:nvSpPr>
      <dsp:spPr>
        <a:xfrm rot="5400000">
          <a:off x="2634900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Lealtad</a:t>
          </a:r>
        </a:p>
      </dsp:txBody>
      <dsp:txXfrm rot="-5400000">
        <a:off x="2966479" y="3064251"/>
        <a:ext cx="989988" cy="1137917"/>
      </dsp:txXfrm>
    </dsp:sp>
    <dsp:sp modelId="{1C1EF22C-DBFE-454F-BB53-58DB1BE1AF70}">
      <dsp:nvSpPr>
        <dsp:cNvPr id="0" name=""/>
        <dsp:cNvSpPr/>
      </dsp:nvSpPr>
      <dsp:spPr>
        <a:xfrm>
          <a:off x="0" y="1578225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5FC38-2E52-4D7C-9EEA-1E559361C983}">
      <dsp:nvSpPr>
        <dsp:cNvPr id="0" name=""/>
        <dsp:cNvSpPr/>
      </dsp:nvSpPr>
      <dsp:spPr>
        <a:xfrm rot="5400000">
          <a:off x="1081603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Aceptación</a:t>
          </a:r>
        </a:p>
      </dsp:txBody>
      <dsp:txXfrm rot="-5400000">
        <a:off x="1413182" y="3064251"/>
        <a:ext cx="989988" cy="113791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2634900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RELACIÓN </a:t>
          </a:r>
        </a:p>
      </dsp:txBody>
      <dsp:txXfrm rot="-5400000">
        <a:off x="2966479" y="257868"/>
        <a:ext cx="989988" cy="1137917"/>
      </dsp:txXfrm>
    </dsp:sp>
    <dsp:sp modelId="{75E97B63-CD4E-482E-A51A-DC293D79C3D4}">
      <dsp:nvSpPr>
        <dsp:cNvPr id="0" name=""/>
        <dsp:cNvSpPr/>
      </dsp:nvSpPr>
      <dsp:spPr>
        <a:xfrm>
          <a:off x="3620156" y="1658029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kern="1200" dirty="0"/>
        </a:p>
      </dsp:txBody>
      <dsp:txXfrm>
        <a:off x="3620156" y="1658029"/>
        <a:ext cx="1844912" cy="991888"/>
      </dsp:txXfrm>
    </dsp:sp>
    <dsp:sp modelId="{1EC888EE-AFAA-4980-9003-45D5A812C0AC}">
      <dsp:nvSpPr>
        <dsp:cNvPr id="0" name=""/>
        <dsp:cNvSpPr/>
      </dsp:nvSpPr>
      <dsp:spPr>
        <a:xfrm rot="5400000">
          <a:off x="1081603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SENTIMIENTOS</a:t>
          </a:r>
        </a:p>
      </dsp:txBody>
      <dsp:txXfrm rot="-5400000">
        <a:off x="1413182" y="257868"/>
        <a:ext cx="989988" cy="1137917"/>
      </dsp:txXfrm>
    </dsp:sp>
    <dsp:sp modelId="{C30DB49A-F2D6-498D-AA05-1FAC5DE7E74E}">
      <dsp:nvSpPr>
        <dsp:cNvPr id="0" name=""/>
        <dsp:cNvSpPr/>
      </dsp:nvSpPr>
      <dsp:spPr>
        <a:xfrm rot="5400000">
          <a:off x="1855276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 . . .</a:t>
          </a:r>
        </a:p>
      </dsp:txBody>
      <dsp:txXfrm rot="-5400000">
        <a:off x="2186855" y="1661060"/>
        <a:ext cx="989988" cy="1137917"/>
      </dsp:txXfrm>
    </dsp:sp>
    <dsp:sp modelId="{4E6F8F8F-FDFF-4C34-A573-07CC9194B243}">
      <dsp:nvSpPr>
        <dsp:cNvPr id="0" name=""/>
        <dsp:cNvSpPr/>
      </dsp:nvSpPr>
      <dsp:spPr>
        <a:xfrm>
          <a:off x="996484" y="475982"/>
          <a:ext cx="1785399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3408573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Responsabilidad </a:t>
          </a:r>
        </a:p>
      </dsp:txBody>
      <dsp:txXfrm rot="-5400000">
        <a:off x="3740152" y="1661060"/>
        <a:ext cx="989988" cy="1137917"/>
      </dsp:txXfrm>
    </dsp:sp>
    <dsp:sp modelId="{77861F80-CC5E-4250-82AA-177484D215F7}">
      <dsp:nvSpPr>
        <dsp:cNvPr id="0" name=""/>
        <dsp:cNvSpPr/>
      </dsp:nvSpPr>
      <dsp:spPr>
        <a:xfrm rot="5400000">
          <a:off x="2634900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Libertad</a:t>
          </a:r>
        </a:p>
      </dsp:txBody>
      <dsp:txXfrm rot="-5400000">
        <a:off x="2966479" y="3064251"/>
        <a:ext cx="989988" cy="1137917"/>
      </dsp:txXfrm>
    </dsp:sp>
    <dsp:sp modelId="{1C1EF22C-DBFE-454F-BB53-58DB1BE1AF70}">
      <dsp:nvSpPr>
        <dsp:cNvPr id="0" name=""/>
        <dsp:cNvSpPr/>
      </dsp:nvSpPr>
      <dsp:spPr>
        <a:xfrm>
          <a:off x="0" y="1578225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5FC38-2E52-4D7C-9EEA-1E559361C983}">
      <dsp:nvSpPr>
        <dsp:cNvPr id="0" name=""/>
        <dsp:cNvSpPr/>
      </dsp:nvSpPr>
      <dsp:spPr>
        <a:xfrm rot="5400000">
          <a:off x="1081603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Conexión</a:t>
          </a:r>
        </a:p>
      </dsp:txBody>
      <dsp:txXfrm rot="-5400000">
        <a:off x="1413182" y="3064251"/>
        <a:ext cx="989988" cy="113791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2634900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CONTRIBUIR </a:t>
          </a:r>
        </a:p>
      </dsp:txBody>
      <dsp:txXfrm rot="-5400000">
        <a:off x="2966479" y="257868"/>
        <a:ext cx="989988" cy="1137917"/>
      </dsp:txXfrm>
    </dsp:sp>
    <dsp:sp modelId="{75E97B63-CD4E-482E-A51A-DC293D79C3D4}">
      <dsp:nvSpPr>
        <dsp:cNvPr id="0" name=""/>
        <dsp:cNvSpPr/>
      </dsp:nvSpPr>
      <dsp:spPr>
        <a:xfrm>
          <a:off x="3620156" y="1658029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 dirty="0"/>
        </a:p>
      </dsp:txBody>
      <dsp:txXfrm>
        <a:off x="3620156" y="1658029"/>
        <a:ext cx="1844912" cy="991888"/>
      </dsp:txXfrm>
    </dsp:sp>
    <dsp:sp modelId="{1EC888EE-AFAA-4980-9003-45D5A812C0AC}">
      <dsp:nvSpPr>
        <dsp:cNvPr id="0" name=""/>
        <dsp:cNvSpPr/>
      </dsp:nvSpPr>
      <dsp:spPr>
        <a:xfrm rot="5400000">
          <a:off x="1081603" y="107707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ENTENDER</a:t>
          </a:r>
        </a:p>
      </dsp:txBody>
      <dsp:txXfrm rot="-5400000">
        <a:off x="1413182" y="257868"/>
        <a:ext cx="989988" cy="1137917"/>
      </dsp:txXfrm>
    </dsp:sp>
    <dsp:sp modelId="{C30DB49A-F2D6-498D-AA05-1FAC5DE7E74E}">
      <dsp:nvSpPr>
        <dsp:cNvPr id="0" name=""/>
        <dsp:cNvSpPr/>
      </dsp:nvSpPr>
      <dsp:spPr>
        <a:xfrm rot="5400000">
          <a:off x="1855276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 . . .</a:t>
          </a:r>
        </a:p>
      </dsp:txBody>
      <dsp:txXfrm rot="-5400000">
        <a:off x="2186855" y="1661060"/>
        <a:ext cx="989988" cy="1137917"/>
      </dsp:txXfrm>
    </dsp:sp>
    <dsp:sp modelId="{4E6F8F8F-FDFF-4C34-A573-07CC9194B243}">
      <dsp:nvSpPr>
        <dsp:cNvPr id="0" name=""/>
        <dsp:cNvSpPr/>
      </dsp:nvSpPr>
      <dsp:spPr>
        <a:xfrm>
          <a:off x="996484" y="475982"/>
          <a:ext cx="1785399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3408573" y="1510899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RESPETAR </a:t>
          </a:r>
        </a:p>
      </dsp:txBody>
      <dsp:txXfrm rot="-5400000">
        <a:off x="3740152" y="1661060"/>
        <a:ext cx="989988" cy="1137917"/>
      </dsp:txXfrm>
    </dsp:sp>
    <dsp:sp modelId="{77861F80-CC5E-4250-82AA-177484D215F7}">
      <dsp:nvSpPr>
        <dsp:cNvPr id="0" name=""/>
        <dsp:cNvSpPr/>
      </dsp:nvSpPr>
      <dsp:spPr>
        <a:xfrm rot="5400000">
          <a:off x="2634900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CORDIALIDAD</a:t>
          </a:r>
        </a:p>
      </dsp:txBody>
      <dsp:txXfrm rot="-5400000">
        <a:off x="2966479" y="3064251"/>
        <a:ext cx="989988" cy="1137917"/>
      </dsp:txXfrm>
    </dsp:sp>
    <dsp:sp modelId="{1C1EF22C-DBFE-454F-BB53-58DB1BE1AF70}">
      <dsp:nvSpPr>
        <dsp:cNvPr id="0" name=""/>
        <dsp:cNvSpPr/>
      </dsp:nvSpPr>
      <dsp:spPr>
        <a:xfrm>
          <a:off x="0" y="1578225"/>
          <a:ext cx="1844912" cy="991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5FC38-2E52-4D7C-9EEA-1E559361C983}">
      <dsp:nvSpPr>
        <dsp:cNvPr id="0" name=""/>
        <dsp:cNvSpPr/>
      </dsp:nvSpPr>
      <dsp:spPr>
        <a:xfrm rot="5400000">
          <a:off x="1081603" y="2914090"/>
          <a:ext cx="1653147" cy="143823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CONOCER: VALORES, SENTIMIENTOS Y CONDUCTAS</a:t>
          </a:r>
        </a:p>
      </dsp:txBody>
      <dsp:txXfrm rot="-5400000">
        <a:off x="1413182" y="3064251"/>
        <a:ext cx="989988" cy="11379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3364A-0693-4001-A619-A8D56ACF1832}">
      <dsp:nvSpPr>
        <dsp:cNvPr id="0" name=""/>
        <dsp:cNvSpPr/>
      </dsp:nvSpPr>
      <dsp:spPr>
        <a:xfrm rot="5400000">
          <a:off x="1148582" y="1144589"/>
          <a:ext cx="1785704" cy="2154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296C9-76F8-420B-B81D-3E7188098EFB}">
      <dsp:nvSpPr>
        <dsp:cNvPr id="0" name=""/>
        <dsp:cNvSpPr/>
      </dsp:nvSpPr>
      <dsp:spPr>
        <a:xfrm>
          <a:off x="1557645" y="2407"/>
          <a:ext cx="2394157" cy="1436494"/>
        </a:xfrm>
        <a:prstGeom prst="roundRect">
          <a:avLst>
            <a:gd name="adj" fmla="val 10000"/>
          </a:avLst>
        </a:prstGeom>
        <a:solidFill>
          <a:srgbClr val="FF3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¿QUIÉN SOY?.</a:t>
          </a:r>
        </a:p>
      </dsp:txBody>
      <dsp:txXfrm>
        <a:off x="1599718" y="44480"/>
        <a:ext cx="2310011" cy="1352348"/>
      </dsp:txXfrm>
    </dsp:sp>
    <dsp:sp modelId="{14FAD7C9-6ED0-4028-A518-789C35907B76}">
      <dsp:nvSpPr>
        <dsp:cNvPr id="0" name=""/>
        <dsp:cNvSpPr/>
      </dsp:nvSpPr>
      <dsp:spPr>
        <a:xfrm rot="5400000">
          <a:off x="1148582" y="2940208"/>
          <a:ext cx="1785704" cy="2154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69925-A692-4E78-94FB-9DA4749328F6}">
      <dsp:nvSpPr>
        <dsp:cNvPr id="0" name=""/>
        <dsp:cNvSpPr/>
      </dsp:nvSpPr>
      <dsp:spPr>
        <a:xfrm>
          <a:off x="1557645" y="1798026"/>
          <a:ext cx="2394157" cy="14364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¿MIS ACCIONES ME DIRIGEN A MIS METAS?</a:t>
          </a:r>
        </a:p>
      </dsp:txBody>
      <dsp:txXfrm>
        <a:off x="1599718" y="1840099"/>
        <a:ext cx="2310011" cy="1352348"/>
      </dsp:txXfrm>
    </dsp:sp>
    <dsp:sp modelId="{DBE8E147-7B4D-4CC7-9675-213CDD0F874A}">
      <dsp:nvSpPr>
        <dsp:cNvPr id="0" name=""/>
        <dsp:cNvSpPr/>
      </dsp:nvSpPr>
      <dsp:spPr>
        <a:xfrm>
          <a:off x="2046391" y="3838017"/>
          <a:ext cx="3174316" cy="2154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E4516-86F6-4096-8773-3C796F1E6D2A}">
      <dsp:nvSpPr>
        <dsp:cNvPr id="0" name=""/>
        <dsp:cNvSpPr/>
      </dsp:nvSpPr>
      <dsp:spPr>
        <a:xfrm>
          <a:off x="1557645" y="3593644"/>
          <a:ext cx="2394157" cy="14364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¿CUÁLES SON MIS DEFECTOS?</a:t>
          </a:r>
        </a:p>
      </dsp:txBody>
      <dsp:txXfrm>
        <a:off x="1599718" y="3635717"/>
        <a:ext cx="2310011" cy="1352348"/>
      </dsp:txXfrm>
    </dsp:sp>
    <dsp:sp modelId="{152E5901-974F-4903-B204-3D94870DEDBE}">
      <dsp:nvSpPr>
        <dsp:cNvPr id="0" name=""/>
        <dsp:cNvSpPr/>
      </dsp:nvSpPr>
      <dsp:spPr>
        <a:xfrm rot="16200000">
          <a:off x="4332812" y="2940208"/>
          <a:ext cx="1785704" cy="2154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1D80D-077C-4B4B-87C4-F474CD70896A}">
      <dsp:nvSpPr>
        <dsp:cNvPr id="0" name=""/>
        <dsp:cNvSpPr/>
      </dsp:nvSpPr>
      <dsp:spPr>
        <a:xfrm>
          <a:off x="4741876" y="3593644"/>
          <a:ext cx="2394157" cy="1436494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¿CUÁLES SON MIS FORTALEZAS?</a:t>
          </a:r>
        </a:p>
      </dsp:txBody>
      <dsp:txXfrm>
        <a:off x="4783949" y="3635717"/>
        <a:ext cx="2310011" cy="1352348"/>
      </dsp:txXfrm>
    </dsp:sp>
    <dsp:sp modelId="{F37C47B6-04CA-4F15-9D2C-751D3921D751}">
      <dsp:nvSpPr>
        <dsp:cNvPr id="0" name=""/>
        <dsp:cNvSpPr/>
      </dsp:nvSpPr>
      <dsp:spPr>
        <a:xfrm rot="16200000">
          <a:off x="4332812" y="1144589"/>
          <a:ext cx="1785704" cy="2154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98837-B80A-43BD-91CE-3503D0062DEA}">
      <dsp:nvSpPr>
        <dsp:cNvPr id="0" name=""/>
        <dsp:cNvSpPr/>
      </dsp:nvSpPr>
      <dsp:spPr>
        <a:xfrm>
          <a:off x="4741876" y="1798026"/>
          <a:ext cx="2394157" cy="143649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¿HACIA DONDE VOY?</a:t>
          </a:r>
        </a:p>
      </dsp:txBody>
      <dsp:txXfrm>
        <a:off x="4783949" y="1840099"/>
        <a:ext cx="2310011" cy="1352348"/>
      </dsp:txXfrm>
    </dsp:sp>
    <dsp:sp modelId="{014DC418-78C2-42F6-84CE-EDB3B5C92D62}">
      <dsp:nvSpPr>
        <dsp:cNvPr id="0" name=""/>
        <dsp:cNvSpPr/>
      </dsp:nvSpPr>
      <dsp:spPr>
        <a:xfrm>
          <a:off x="4741876" y="2407"/>
          <a:ext cx="2394157" cy="1436494"/>
        </a:xfrm>
        <a:prstGeom prst="roundRect">
          <a:avLst>
            <a:gd name="adj" fmla="val 10000"/>
          </a:avLst>
        </a:prstGeom>
        <a:solidFill>
          <a:srgbClr val="FAC6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¿QUÉ QUIERO?</a:t>
          </a:r>
        </a:p>
      </dsp:txBody>
      <dsp:txXfrm>
        <a:off x="4783949" y="44480"/>
        <a:ext cx="2310011" cy="13523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3364A-0693-4001-A619-A8D56ACF1832}">
      <dsp:nvSpPr>
        <dsp:cNvPr id="0" name=""/>
        <dsp:cNvSpPr/>
      </dsp:nvSpPr>
      <dsp:spPr>
        <a:xfrm rot="5400000">
          <a:off x="-374328" y="1438591"/>
          <a:ext cx="1654072" cy="1996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296C9-76F8-420B-B81D-3E7188098EFB}">
      <dsp:nvSpPr>
        <dsp:cNvPr id="0" name=""/>
        <dsp:cNvSpPr/>
      </dsp:nvSpPr>
      <dsp:spPr>
        <a:xfrm>
          <a:off x="4087" y="379875"/>
          <a:ext cx="2218531" cy="1331118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sienten satisfechas con ellas mismas, se comportan conforme a sus propios valores</a:t>
          </a:r>
          <a:r>
            <a:rPr lang="es-MX" sz="1500" kern="1200" dirty="0"/>
            <a:t>.	</a:t>
          </a:r>
        </a:p>
      </dsp:txBody>
      <dsp:txXfrm>
        <a:off x="43074" y="418862"/>
        <a:ext cx="2140557" cy="1253144"/>
      </dsp:txXfrm>
    </dsp:sp>
    <dsp:sp modelId="{14FAD7C9-6ED0-4028-A518-789C35907B76}">
      <dsp:nvSpPr>
        <dsp:cNvPr id="0" name=""/>
        <dsp:cNvSpPr/>
      </dsp:nvSpPr>
      <dsp:spPr>
        <a:xfrm rot="5400000">
          <a:off x="-374328" y="3102489"/>
          <a:ext cx="1654072" cy="1996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69925-A692-4E78-94FB-9DA4749328F6}">
      <dsp:nvSpPr>
        <dsp:cNvPr id="0" name=""/>
        <dsp:cNvSpPr/>
      </dsp:nvSpPr>
      <dsp:spPr>
        <a:xfrm>
          <a:off x="4087" y="2043774"/>
          <a:ext cx="2218531" cy="13311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integran fácilmente con flexibilidad, pero sin dejar de ser ellas  mimas.</a:t>
          </a:r>
        </a:p>
      </dsp:txBody>
      <dsp:txXfrm>
        <a:off x="43074" y="2082761"/>
        <a:ext cx="2140557" cy="1253144"/>
      </dsp:txXfrm>
    </dsp:sp>
    <dsp:sp modelId="{A6E2B547-EBD2-4757-9319-F6D9101255E8}">
      <dsp:nvSpPr>
        <dsp:cNvPr id="0" name=""/>
        <dsp:cNvSpPr/>
      </dsp:nvSpPr>
      <dsp:spPr>
        <a:xfrm>
          <a:off x="457620" y="3934438"/>
          <a:ext cx="2940820" cy="1996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D731D-0F10-4310-90C1-940B6ACFE865}">
      <dsp:nvSpPr>
        <dsp:cNvPr id="0" name=""/>
        <dsp:cNvSpPr/>
      </dsp:nvSpPr>
      <dsp:spPr>
        <a:xfrm>
          <a:off x="4087" y="3707672"/>
          <a:ext cx="2218531" cy="133111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Suelen interesarse sinceramente por cómo se sienten los demás, de manera agradable y sin intereses ocultos.</a:t>
          </a:r>
        </a:p>
      </dsp:txBody>
      <dsp:txXfrm>
        <a:off x="43074" y="3746659"/>
        <a:ext cx="2140557" cy="1253144"/>
      </dsp:txXfrm>
    </dsp:sp>
    <dsp:sp modelId="{263EBCF5-27CD-4D45-B2DA-82AAFBA69294}">
      <dsp:nvSpPr>
        <dsp:cNvPr id="0" name=""/>
        <dsp:cNvSpPr/>
      </dsp:nvSpPr>
      <dsp:spPr>
        <a:xfrm rot="16200000">
          <a:off x="2576317" y="3102489"/>
          <a:ext cx="1654072" cy="1996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C34CF-6542-49E7-8AF5-E60B0BB35440}">
      <dsp:nvSpPr>
        <dsp:cNvPr id="0" name=""/>
        <dsp:cNvSpPr/>
      </dsp:nvSpPr>
      <dsp:spPr>
        <a:xfrm>
          <a:off x="2954734" y="3707672"/>
          <a:ext cx="2218531" cy="133111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personas discretas y sinceras, no tratan de ser el centro de atención a toda costa ni parecer lo que no son realmente.</a:t>
          </a:r>
        </a:p>
      </dsp:txBody>
      <dsp:txXfrm>
        <a:off x="2993721" y="3746659"/>
        <a:ext cx="2140557" cy="1253144"/>
      </dsp:txXfrm>
    </dsp:sp>
    <dsp:sp modelId="{DBE8E147-7B4D-4CC7-9675-213CDD0F874A}">
      <dsp:nvSpPr>
        <dsp:cNvPr id="0" name=""/>
        <dsp:cNvSpPr/>
      </dsp:nvSpPr>
      <dsp:spPr>
        <a:xfrm rot="16200000">
          <a:off x="2576317" y="1438591"/>
          <a:ext cx="1654072" cy="1996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E4516-86F6-4096-8773-3C796F1E6D2A}">
      <dsp:nvSpPr>
        <dsp:cNvPr id="0" name=""/>
        <dsp:cNvSpPr/>
      </dsp:nvSpPr>
      <dsp:spPr>
        <a:xfrm>
          <a:off x="2954734" y="2043774"/>
          <a:ext cx="2218531" cy="133111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Sonríen de manera sincera con forma de trato amable con los demás.</a:t>
          </a:r>
          <a:endParaRPr lang="es-MX" sz="1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93721" y="2082761"/>
        <a:ext cx="2140557" cy="1253144"/>
      </dsp:txXfrm>
    </dsp:sp>
    <dsp:sp modelId="{152E5901-974F-4903-B204-3D94870DEDBE}">
      <dsp:nvSpPr>
        <dsp:cNvPr id="0" name=""/>
        <dsp:cNvSpPr/>
      </dsp:nvSpPr>
      <dsp:spPr>
        <a:xfrm>
          <a:off x="3408266" y="606641"/>
          <a:ext cx="2940820" cy="1996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1D80D-077C-4B4B-87C4-F474CD70896A}">
      <dsp:nvSpPr>
        <dsp:cNvPr id="0" name=""/>
        <dsp:cNvSpPr/>
      </dsp:nvSpPr>
      <dsp:spPr>
        <a:xfrm>
          <a:off x="2954734" y="379875"/>
          <a:ext cx="2218531" cy="13311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Transmiten vigor, siendo atractivas desde su interior.</a:t>
          </a:r>
          <a:endParaRPr lang="es-MX" sz="150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93721" y="418862"/>
        <a:ext cx="2140557" cy="1253144"/>
      </dsp:txXfrm>
    </dsp:sp>
    <dsp:sp modelId="{F37C47B6-04CA-4F15-9D2C-751D3921D751}">
      <dsp:nvSpPr>
        <dsp:cNvPr id="0" name=""/>
        <dsp:cNvSpPr/>
      </dsp:nvSpPr>
      <dsp:spPr>
        <a:xfrm rot="5400000">
          <a:off x="5526964" y="1438591"/>
          <a:ext cx="1654072" cy="1996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98837-B80A-43BD-91CE-3503D0062DEA}">
      <dsp:nvSpPr>
        <dsp:cNvPr id="0" name=""/>
        <dsp:cNvSpPr/>
      </dsp:nvSpPr>
      <dsp:spPr>
        <a:xfrm>
          <a:off x="5905380" y="379875"/>
          <a:ext cx="2218531" cy="13311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Saben como llevarse bien con la mayoría de las personas en distintos entornos y situaciones.</a:t>
          </a:r>
        </a:p>
      </dsp:txBody>
      <dsp:txXfrm>
        <a:off x="5944367" y="418862"/>
        <a:ext cx="2140557" cy="1253144"/>
      </dsp:txXfrm>
    </dsp:sp>
    <dsp:sp modelId="{69B3BE14-CA7B-4EC4-8E6C-9096AB126057}">
      <dsp:nvSpPr>
        <dsp:cNvPr id="0" name=""/>
        <dsp:cNvSpPr/>
      </dsp:nvSpPr>
      <dsp:spPr>
        <a:xfrm rot="5400000">
          <a:off x="5526964" y="3102489"/>
          <a:ext cx="1654072" cy="1996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DC418-78C2-42F6-84CE-EDB3B5C92D62}">
      <dsp:nvSpPr>
        <dsp:cNvPr id="0" name=""/>
        <dsp:cNvSpPr/>
      </dsp:nvSpPr>
      <dsp:spPr>
        <a:xfrm>
          <a:off x="5905380" y="2043774"/>
          <a:ext cx="2218531" cy="1331118"/>
        </a:xfrm>
        <a:prstGeom prst="roundRect">
          <a:avLst>
            <a:gd name="adj" fmla="val 10000"/>
          </a:avLst>
        </a:prstGeom>
        <a:solidFill>
          <a:srgbClr val="FAC6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 comunicación no verbal es tranquila, con gestos y movimientos armoniosos.</a:t>
          </a:r>
        </a:p>
      </dsp:txBody>
      <dsp:txXfrm>
        <a:off x="5944367" y="2082761"/>
        <a:ext cx="2140557" cy="1253144"/>
      </dsp:txXfrm>
    </dsp:sp>
    <dsp:sp modelId="{71778BD5-3521-4F79-B71F-A814BC6D0495}">
      <dsp:nvSpPr>
        <dsp:cNvPr id="0" name=""/>
        <dsp:cNvSpPr/>
      </dsp:nvSpPr>
      <dsp:spPr>
        <a:xfrm>
          <a:off x="5905380" y="3707672"/>
          <a:ext cx="2218531" cy="1331118"/>
        </a:xfrm>
        <a:prstGeom prst="roundRect">
          <a:avLst>
            <a:gd name="adj" fmla="val 10000"/>
          </a:avLst>
        </a:prstGeom>
        <a:solidFill>
          <a:srgbClr val="934B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Saben guardar la intimidad propia y la de los demás, guardan en secreto lo que se les confía.</a:t>
          </a:r>
        </a:p>
      </dsp:txBody>
      <dsp:txXfrm>
        <a:off x="5944367" y="3746659"/>
        <a:ext cx="2140557" cy="1253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3364A-0693-4001-A619-A8D56ACF1832}">
      <dsp:nvSpPr>
        <dsp:cNvPr id="0" name=""/>
        <dsp:cNvSpPr/>
      </dsp:nvSpPr>
      <dsp:spPr>
        <a:xfrm rot="5400000">
          <a:off x="1148582" y="1144589"/>
          <a:ext cx="1785704" cy="2154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296C9-76F8-420B-B81D-3E7188098EFB}">
      <dsp:nvSpPr>
        <dsp:cNvPr id="0" name=""/>
        <dsp:cNvSpPr/>
      </dsp:nvSpPr>
      <dsp:spPr>
        <a:xfrm>
          <a:off x="1557645" y="2407"/>
          <a:ext cx="2394157" cy="143649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Sus comentarios son constructivos sin molestar ni siquiera cuando dicen lo que no les ha gustado</a:t>
          </a:r>
          <a:r>
            <a:rPr lang="es-MX" sz="1600" kern="1200" dirty="0"/>
            <a:t>.	</a:t>
          </a:r>
        </a:p>
      </dsp:txBody>
      <dsp:txXfrm>
        <a:off x="1599718" y="44480"/>
        <a:ext cx="2310011" cy="1352348"/>
      </dsp:txXfrm>
    </dsp:sp>
    <dsp:sp modelId="{14FAD7C9-6ED0-4028-A518-789C35907B76}">
      <dsp:nvSpPr>
        <dsp:cNvPr id="0" name=""/>
        <dsp:cNvSpPr/>
      </dsp:nvSpPr>
      <dsp:spPr>
        <a:xfrm rot="5400000">
          <a:off x="1148582" y="2940208"/>
          <a:ext cx="1785704" cy="2154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69925-A692-4E78-94FB-9DA4749328F6}">
      <dsp:nvSpPr>
        <dsp:cNvPr id="0" name=""/>
        <dsp:cNvSpPr/>
      </dsp:nvSpPr>
      <dsp:spPr>
        <a:xfrm>
          <a:off x="1557645" y="1798026"/>
          <a:ext cx="2394157" cy="14364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Buscan puntos en común con quienes se relacionan.</a:t>
          </a:r>
        </a:p>
      </dsp:txBody>
      <dsp:txXfrm>
        <a:off x="1599718" y="1840099"/>
        <a:ext cx="2310011" cy="1352348"/>
      </dsp:txXfrm>
    </dsp:sp>
    <dsp:sp modelId="{DBE8E147-7B4D-4CC7-9675-213CDD0F874A}">
      <dsp:nvSpPr>
        <dsp:cNvPr id="0" name=""/>
        <dsp:cNvSpPr/>
      </dsp:nvSpPr>
      <dsp:spPr>
        <a:xfrm>
          <a:off x="2046391" y="3838017"/>
          <a:ext cx="3174316" cy="2154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E4516-86F6-4096-8773-3C796F1E6D2A}">
      <dsp:nvSpPr>
        <dsp:cNvPr id="0" name=""/>
        <dsp:cNvSpPr/>
      </dsp:nvSpPr>
      <dsp:spPr>
        <a:xfrm>
          <a:off x="1557645" y="3593644"/>
          <a:ext cx="2394157" cy="14364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entusiastas en su manera de vivir contagiando su vitalidad.</a:t>
          </a:r>
        </a:p>
      </dsp:txBody>
      <dsp:txXfrm>
        <a:off x="1599718" y="3635717"/>
        <a:ext cx="2310011" cy="1352348"/>
      </dsp:txXfrm>
    </dsp:sp>
    <dsp:sp modelId="{152E5901-974F-4903-B204-3D94870DEDBE}">
      <dsp:nvSpPr>
        <dsp:cNvPr id="0" name=""/>
        <dsp:cNvSpPr/>
      </dsp:nvSpPr>
      <dsp:spPr>
        <a:xfrm rot="16200000">
          <a:off x="4332812" y="2940208"/>
          <a:ext cx="1785704" cy="2154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1D80D-077C-4B4B-87C4-F474CD70896A}">
      <dsp:nvSpPr>
        <dsp:cNvPr id="0" name=""/>
        <dsp:cNvSpPr/>
      </dsp:nvSpPr>
      <dsp:spPr>
        <a:xfrm>
          <a:off x="4741876" y="3593644"/>
          <a:ext cx="2394157" cy="14364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Saben conversar respetando los turnos, sin pretender monopolizar el diálogo.</a:t>
          </a:r>
        </a:p>
      </dsp:txBody>
      <dsp:txXfrm>
        <a:off x="4783949" y="3635717"/>
        <a:ext cx="2310011" cy="1352348"/>
      </dsp:txXfrm>
    </dsp:sp>
    <dsp:sp modelId="{F37C47B6-04CA-4F15-9D2C-751D3921D751}">
      <dsp:nvSpPr>
        <dsp:cNvPr id="0" name=""/>
        <dsp:cNvSpPr/>
      </dsp:nvSpPr>
      <dsp:spPr>
        <a:xfrm rot="16200000">
          <a:off x="4332812" y="1144589"/>
          <a:ext cx="1785704" cy="2154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98837-B80A-43BD-91CE-3503D0062DEA}">
      <dsp:nvSpPr>
        <dsp:cNvPr id="0" name=""/>
        <dsp:cNvSpPr/>
      </dsp:nvSpPr>
      <dsp:spPr>
        <a:xfrm>
          <a:off x="4741876" y="1798026"/>
          <a:ext cx="2394157" cy="14364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Son personas claras, se muestran y comportan como realmente son.</a:t>
          </a:r>
        </a:p>
      </dsp:txBody>
      <dsp:txXfrm>
        <a:off x="4783949" y="1840099"/>
        <a:ext cx="2310011" cy="1352348"/>
      </dsp:txXfrm>
    </dsp:sp>
    <dsp:sp modelId="{014DC418-78C2-42F6-84CE-EDB3B5C92D62}">
      <dsp:nvSpPr>
        <dsp:cNvPr id="0" name=""/>
        <dsp:cNvSpPr/>
      </dsp:nvSpPr>
      <dsp:spPr>
        <a:xfrm>
          <a:off x="4741876" y="2407"/>
          <a:ext cx="2394157" cy="1436494"/>
        </a:xfrm>
        <a:prstGeom prst="roundRect">
          <a:avLst>
            <a:gd name="adj" fmla="val 10000"/>
          </a:avLst>
        </a:prstGeom>
        <a:solidFill>
          <a:srgbClr val="FAC6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Irradian energía positiva y vitalidad de tal manera, que se convierten en referentes constructivos socialmente.</a:t>
          </a:r>
        </a:p>
      </dsp:txBody>
      <dsp:txXfrm>
        <a:off x="4783949" y="44480"/>
        <a:ext cx="2310011" cy="13523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353127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Aumento de la motivación en las personas para mejorar</a:t>
          </a:r>
        </a:p>
      </dsp:txBody>
      <dsp:txXfrm rot="-5400000">
        <a:off x="3916462" y="300512"/>
        <a:ext cx="1150051" cy="1321898"/>
      </dsp:txXfrm>
    </dsp:sp>
    <dsp:sp modelId="{75E97B63-CD4E-482E-A51A-DC293D79C3D4}">
      <dsp:nvSpPr>
        <dsp:cNvPr id="0" name=""/>
        <dsp:cNvSpPr/>
      </dsp:nvSpPr>
      <dsp:spPr>
        <a:xfrm>
          <a:off x="4675827" y="1927055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300" kern="1200" dirty="0"/>
        </a:p>
      </dsp:txBody>
      <dsp:txXfrm>
        <a:off x="4675827" y="1927055"/>
        <a:ext cx="2143204" cy="1152260"/>
      </dsp:txXfrm>
    </dsp:sp>
    <dsp:sp modelId="{1EC888EE-AFAA-4980-9003-45D5A812C0AC}">
      <dsp:nvSpPr>
        <dsp:cNvPr id="0" name=""/>
        <dsp:cNvSpPr/>
      </dsp:nvSpPr>
      <dsp:spPr>
        <a:xfrm rot="5400000">
          <a:off x="172683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Fomenta el respeto en las relaciones interpersonales</a:t>
          </a:r>
        </a:p>
      </dsp:txBody>
      <dsp:txXfrm rot="-5400000">
        <a:off x="2112022" y="300512"/>
        <a:ext cx="1150051" cy="1321898"/>
      </dsp:txXfrm>
    </dsp:sp>
    <dsp:sp modelId="{C30DB49A-F2D6-498D-AA05-1FAC5DE7E74E}">
      <dsp:nvSpPr>
        <dsp:cNvPr id="0" name=""/>
        <dsp:cNvSpPr/>
      </dsp:nvSpPr>
      <dsp:spPr>
        <a:xfrm rot="5400000">
          <a:off x="262559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 . . .</a:t>
          </a:r>
        </a:p>
      </dsp:txBody>
      <dsp:txXfrm rot="-5400000">
        <a:off x="3010785" y="1930576"/>
        <a:ext cx="1150051" cy="1321898"/>
      </dsp:txXfrm>
    </dsp:sp>
    <dsp:sp modelId="{4E6F8F8F-FDFF-4C34-A573-07CC9194B243}">
      <dsp:nvSpPr>
        <dsp:cNvPr id="0" name=""/>
        <dsp:cNvSpPr/>
      </dsp:nvSpPr>
      <dsp:spPr>
        <a:xfrm>
          <a:off x="1627950" y="553891"/>
          <a:ext cx="2074068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443003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Fortalece la cultura de paz</a:t>
          </a:r>
        </a:p>
      </dsp:txBody>
      <dsp:txXfrm rot="-5400000">
        <a:off x="4815225" y="1930576"/>
        <a:ext cx="1150051" cy="1321898"/>
      </dsp:txXfrm>
    </dsp:sp>
    <dsp:sp modelId="{77861F80-CC5E-4250-82AA-177484D215F7}">
      <dsp:nvSpPr>
        <dsp:cNvPr id="0" name=""/>
        <dsp:cNvSpPr/>
      </dsp:nvSpPr>
      <dsp:spPr>
        <a:xfrm rot="5400000">
          <a:off x="353127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Previene los conflictos interpersonales</a:t>
          </a:r>
        </a:p>
      </dsp:txBody>
      <dsp:txXfrm rot="-5400000">
        <a:off x="3916462" y="3560641"/>
        <a:ext cx="1150051" cy="1321898"/>
      </dsp:txXfrm>
    </dsp:sp>
    <dsp:sp modelId="{1C1EF22C-DBFE-454F-BB53-58DB1BE1AF70}">
      <dsp:nvSpPr>
        <dsp:cNvPr id="0" name=""/>
        <dsp:cNvSpPr/>
      </dsp:nvSpPr>
      <dsp:spPr>
        <a:xfrm>
          <a:off x="1443532" y="3677838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300" kern="1200" dirty="0"/>
        </a:p>
      </dsp:txBody>
      <dsp:txXfrm>
        <a:off x="1443532" y="3677838"/>
        <a:ext cx="2143204" cy="1152260"/>
      </dsp:txXfrm>
    </dsp:sp>
    <dsp:sp modelId="{0F65FC38-2E52-4D7C-9EEA-1E559361C983}">
      <dsp:nvSpPr>
        <dsp:cNvPr id="0" name=""/>
        <dsp:cNvSpPr/>
      </dsp:nvSpPr>
      <dsp:spPr>
        <a:xfrm rot="5400000">
          <a:off x="172683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>
              <a:solidFill>
                <a:srgbClr val="934B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Permite el desarrollo de habilidades comunicativas y de escucha activa</a:t>
          </a:r>
        </a:p>
      </dsp:txBody>
      <dsp:txXfrm rot="-5400000">
        <a:off x="2112022" y="3560641"/>
        <a:ext cx="1150051" cy="13218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353127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Comenzar siempre con lo positivo</a:t>
          </a:r>
        </a:p>
      </dsp:txBody>
      <dsp:txXfrm rot="-5400000">
        <a:off x="3916462" y="300512"/>
        <a:ext cx="1150051" cy="1321898"/>
      </dsp:txXfrm>
    </dsp:sp>
    <dsp:sp modelId="{75E97B63-CD4E-482E-A51A-DC293D79C3D4}">
      <dsp:nvSpPr>
        <dsp:cNvPr id="0" name=""/>
        <dsp:cNvSpPr/>
      </dsp:nvSpPr>
      <dsp:spPr>
        <a:xfrm>
          <a:off x="4675827" y="1927055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 dirty="0"/>
        </a:p>
      </dsp:txBody>
      <dsp:txXfrm>
        <a:off x="4675827" y="1927055"/>
        <a:ext cx="2143204" cy="1152260"/>
      </dsp:txXfrm>
    </dsp:sp>
    <dsp:sp modelId="{1EC888EE-AFAA-4980-9003-45D5A812C0AC}">
      <dsp:nvSpPr>
        <dsp:cNvPr id="0" name=""/>
        <dsp:cNvSpPr/>
      </dsp:nvSpPr>
      <dsp:spPr>
        <a:xfrm rot="5400000">
          <a:off x="172683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 específico, claros y concretos</a:t>
          </a:r>
        </a:p>
      </dsp:txBody>
      <dsp:txXfrm rot="-5400000">
        <a:off x="2112022" y="300512"/>
        <a:ext cx="1150051" cy="1321898"/>
      </dsp:txXfrm>
    </dsp:sp>
    <dsp:sp modelId="{C30DB49A-F2D6-498D-AA05-1FAC5DE7E74E}">
      <dsp:nvSpPr>
        <dsp:cNvPr id="0" name=""/>
        <dsp:cNvSpPr/>
      </dsp:nvSpPr>
      <dsp:spPr>
        <a:xfrm rot="5400000">
          <a:off x="262559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 . . .</a:t>
          </a:r>
        </a:p>
      </dsp:txBody>
      <dsp:txXfrm rot="-5400000">
        <a:off x="3010785" y="1930576"/>
        <a:ext cx="1150051" cy="1321898"/>
      </dsp:txXfrm>
    </dsp:sp>
    <dsp:sp modelId="{4E6F8F8F-FDFF-4C34-A573-07CC9194B243}">
      <dsp:nvSpPr>
        <dsp:cNvPr id="0" name=""/>
        <dsp:cNvSpPr/>
      </dsp:nvSpPr>
      <dsp:spPr>
        <a:xfrm>
          <a:off x="1627950" y="553891"/>
          <a:ext cx="2074068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443003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Escuchar activamente</a:t>
          </a:r>
        </a:p>
      </dsp:txBody>
      <dsp:txXfrm rot="-5400000">
        <a:off x="4815225" y="1930576"/>
        <a:ext cx="1150051" cy="1321898"/>
      </dsp:txXfrm>
    </dsp:sp>
    <dsp:sp modelId="{77861F80-CC5E-4250-82AA-177484D215F7}">
      <dsp:nvSpPr>
        <dsp:cNvPr id="0" name=""/>
        <dsp:cNvSpPr/>
      </dsp:nvSpPr>
      <dsp:spPr>
        <a:xfrm rot="5400000">
          <a:off x="353127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Proponer soluciones prácticas</a:t>
          </a:r>
        </a:p>
      </dsp:txBody>
      <dsp:txXfrm rot="-5400000">
        <a:off x="3916462" y="3560641"/>
        <a:ext cx="1150051" cy="1321898"/>
      </dsp:txXfrm>
    </dsp:sp>
    <dsp:sp modelId="{1C1EF22C-DBFE-454F-BB53-58DB1BE1AF70}">
      <dsp:nvSpPr>
        <dsp:cNvPr id="0" name=""/>
        <dsp:cNvSpPr/>
      </dsp:nvSpPr>
      <dsp:spPr>
        <a:xfrm>
          <a:off x="0" y="1834348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 dirty="0"/>
        </a:p>
      </dsp:txBody>
      <dsp:txXfrm>
        <a:off x="0" y="1834348"/>
        <a:ext cx="2143204" cy="1152260"/>
      </dsp:txXfrm>
    </dsp:sp>
    <dsp:sp modelId="{0F65FC38-2E52-4D7C-9EEA-1E559361C983}">
      <dsp:nvSpPr>
        <dsp:cNvPr id="0" name=""/>
        <dsp:cNvSpPr/>
      </dsp:nvSpPr>
      <dsp:spPr>
        <a:xfrm rot="5400000">
          <a:off x="172683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Mantener un tono cordial y respetuoso</a:t>
          </a:r>
        </a:p>
      </dsp:txBody>
      <dsp:txXfrm rot="-5400000">
        <a:off x="2112022" y="3560641"/>
        <a:ext cx="1150051" cy="132189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5299A-E4F2-4CB4-A9C0-40CAF5F00925}">
      <dsp:nvSpPr>
        <dsp:cNvPr id="0" name=""/>
        <dsp:cNvSpPr/>
      </dsp:nvSpPr>
      <dsp:spPr>
        <a:xfrm rot="5400000">
          <a:off x="353127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Motivación</a:t>
          </a:r>
          <a:endParaRPr lang="es-MX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916462" y="300512"/>
        <a:ext cx="1150051" cy="1321898"/>
      </dsp:txXfrm>
    </dsp:sp>
    <dsp:sp modelId="{75E97B63-CD4E-482E-A51A-DC293D79C3D4}">
      <dsp:nvSpPr>
        <dsp:cNvPr id="0" name=""/>
        <dsp:cNvSpPr/>
      </dsp:nvSpPr>
      <dsp:spPr>
        <a:xfrm>
          <a:off x="4675827" y="1927055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 dirty="0"/>
        </a:p>
      </dsp:txBody>
      <dsp:txXfrm>
        <a:off x="4675827" y="1927055"/>
        <a:ext cx="2143204" cy="1152260"/>
      </dsp:txXfrm>
    </dsp:sp>
    <dsp:sp modelId="{1EC888EE-AFAA-4980-9003-45D5A812C0AC}">
      <dsp:nvSpPr>
        <dsp:cNvPr id="0" name=""/>
        <dsp:cNvSpPr/>
      </dsp:nvSpPr>
      <dsp:spPr>
        <a:xfrm rot="5400000">
          <a:off x="1726831" y="126072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Autorregulación</a:t>
          </a:r>
        </a:p>
      </dsp:txBody>
      <dsp:txXfrm rot="-5400000">
        <a:off x="2112022" y="300512"/>
        <a:ext cx="1150051" cy="1321898"/>
      </dsp:txXfrm>
    </dsp:sp>
    <dsp:sp modelId="{C30DB49A-F2D6-498D-AA05-1FAC5DE7E74E}">
      <dsp:nvSpPr>
        <dsp:cNvPr id="0" name=""/>
        <dsp:cNvSpPr/>
      </dsp:nvSpPr>
      <dsp:spPr>
        <a:xfrm rot="5400000">
          <a:off x="262559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>
            <a:duotone>
              <a:schemeClr val="accent4">
                <a:hueOff val="3920356"/>
                <a:satOff val="-16311"/>
                <a:lumOff val="3843"/>
                <a:alphaOff val="0"/>
                <a:shade val="20000"/>
                <a:satMod val="200000"/>
              </a:schemeClr>
              <a:schemeClr val="accent4">
                <a:hueOff val="3920356"/>
                <a:satOff val="-16311"/>
                <a:lumOff val="3843"/>
                <a:alphaOff val="0"/>
                <a:tint val="12000"/>
                <a:satMod val="190000"/>
              </a:schemeClr>
            </a:duotone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 . . .</a:t>
          </a:r>
        </a:p>
      </dsp:txBody>
      <dsp:txXfrm rot="-5400000">
        <a:off x="3010785" y="1930576"/>
        <a:ext cx="1150051" cy="1321898"/>
      </dsp:txXfrm>
    </dsp:sp>
    <dsp:sp modelId="{4E6F8F8F-FDFF-4C34-A573-07CC9194B243}">
      <dsp:nvSpPr>
        <dsp:cNvPr id="0" name=""/>
        <dsp:cNvSpPr/>
      </dsp:nvSpPr>
      <dsp:spPr>
        <a:xfrm>
          <a:off x="1627950" y="553891"/>
          <a:ext cx="2074068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B7E02-3CE1-4DD6-9443-7CC8E288633C}">
      <dsp:nvSpPr>
        <dsp:cNvPr id="0" name=""/>
        <dsp:cNvSpPr/>
      </dsp:nvSpPr>
      <dsp:spPr>
        <a:xfrm rot="5400000">
          <a:off x="4430034" y="1756136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6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815225" y="1930576"/>
        <a:ext cx="1150051" cy="1321898"/>
      </dsp:txXfrm>
    </dsp:sp>
    <dsp:sp modelId="{77861F80-CC5E-4250-82AA-177484D215F7}">
      <dsp:nvSpPr>
        <dsp:cNvPr id="0" name=""/>
        <dsp:cNvSpPr/>
      </dsp:nvSpPr>
      <dsp:spPr>
        <a:xfrm rot="5400000">
          <a:off x="353127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Empatia</a:t>
          </a:r>
          <a:endParaRPr lang="es-MX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916462" y="3560641"/>
        <a:ext cx="1150051" cy="1321898"/>
      </dsp:txXfrm>
    </dsp:sp>
    <dsp:sp modelId="{1C1EF22C-DBFE-454F-BB53-58DB1BE1AF70}">
      <dsp:nvSpPr>
        <dsp:cNvPr id="0" name=""/>
        <dsp:cNvSpPr/>
      </dsp:nvSpPr>
      <dsp:spPr>
        <a:xfrm>
          <a:off x="0" y="1834348"/>
          <a:ext cx="2143204" cy="115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5FC38-2E52-4D7C-9EEA-1E559361C983}">
      <dsp:nvSpPr>
        <dsp:cNvPr id="0" name=""/>
        <dsp:cNvSpPr/>
      </dsp:nvSpPr>
      <dsp:spPr>
        <a:xfrm rot="5400000">
          <a:off x="1726831" y="3386201"/>
          <a:ext cx="1920434" cy="167077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Habilidades sociales</a:t>
          </a:r>
          <a:endParaRPr lang="es-MX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2112022" y="3560641"/>
        <a:ext cx="1150051" cy="13218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E59C8-C9FD-4350-A35D-E315ACC1221C}">
      <dsp:nvSpPr>
        <dsp:cNvPr id="0" name=""/>
        <dsp:cNvSpPr/>
      </dsp:nvSpPr>
      <dsp:spPr>
        <a:xfrm>
          <a:off x="0" y="320650"/>
          <a:ext cx="3083441" cy="18500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Muestra interés por las personas</a:t>
          </a:r>
        </a:p>
      </dsp:txBody>
      <dsp:txXfrm>
        <a:off x="0" y="320650"/>
        <a:ext cx="3083441" cy="1850065"/>
      </dsp:txXfrm>
    </dsp:sp>
    <dsp:sp modelId="{2B033984-CE0B-4479-9D35-CECA1EAF2C05}">
      <dsp:nvSpPr>
        <dsp:cNvPr id="0" name=""/>
        <dsp:cNvSpPr/>
      </dsp:nvSpPr>
      <dsp:spPr>
        <a:xfrm>
          <a:off x="3391786" y="320650"/>
          <a:ext cx="3083441" cy="18500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Haz un esfuerzo por recordar datos importantes</a:t>
          </a:r>
        </a:p>
      </dsp:txBody>
      <dsp:txXfrm>
        <a:off x="3391786" y="320650"/>
        <a:ext cx="3083441" cy="1850065"/>
      </dsp:txXfrm>
    </dsp:sp>
    <dsp:sp modelId="{32ACC6FF-96AD-4B33-8DF6-DBF7A923A1F8}">
      <dsp:nvSpPr>
        <dsp:cNvPr id="0" name=""/>
        <dsp:cNvSpPr/>
      </dsp:nvSpPr>
      <dsp:spPr>
        <a:xfrm>
          <a:off x="6783572" y="320650"/>
          <a:ext cx="3083441" cy="18500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Profundiza en ellos, en sus vidas, aficiones y profesiones</a:t>
          </a:r>
        </a:p>
      </dsp:txBody>
      <dsp:txXfrm>
        <a:off x="6783572" y="320650"/>
        <a:ext cx="3083441" cy="1850065"/>
      </dsp:txXfrm>
    </dsp:sp>
    <dsp:sp modelId="{2C6E6536-27B3-4F06-BE20-CB1FEDABB5A5}">
      <dsp:nvSpPr>
        <dsp:cNvPr id="0" name=""/>
        <dsp:cNvSpPr/>
      </dsp:nvSpPr>
      <dsp:spPr>
        <a:xfrm>
          <a:off x="1695893" y="2479059"/>
          <a:ext cx="3083441" cy="18500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Evita juzgar</a:t>
          </a:r>
        </a:p>
      </dsp:txBody>
      <dsp:txXfrm>
        <a:off x="1695893" y="2479059"/>
        <a:ext cx="3083441" cy="1850065"/>
      </dsp:txXfrm>
    </dsp:sp>
    <dsp:sp modelId="{F03887B9-4302-4648-8E2C-A92206424447}">
      <dsp:nvSpPr>
        <dsp:cNvPr id="0" name=""/>
        <dsp:cNvSpPr/>
      </dsp:nvSpPr>
      <dsp:spPr>
        <a:xfrm>
          <a:off x="5087679" y="2479059"/>
          <a:ext cx="3083441" cy="185006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No impongas tu criterio, creencias o valores</a:t>
          </a:r>
        </a:p>
      </dsp:txBody>
      <dsp:txXfrm>
        <a:off x="5087679" y="2479059"/>
        <a:ext cx="3083441" cy="18500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E59C8-C9FD-4350-A35D-E315ACC1221C}">
      <dsp:nvSpPr>
        <dsp:cNvPr id="0" name=""/>
        <dsp:cNvSpPr/>
      </dsp:nvSpPr>
      <dsp:spPr>
        <a:xfrm>
          <a:off x="0" y="320650"/>
          <a:ext cx="3083441" cy="18500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Asómbrate y aprovecha los intereses comunes </a:t>
          </a:r>
        </a:p>
      </dsp:txBody>
      <dsp:txXfrm>
        <a:off x="0" y="320650"/>
        <a:ext cx="3083441" cy="1850065"/>
      </dsp:txXfrm>
    </dsp:sp>
    <dsp:sp modelId="{2B033984-CE0B-4479-9D35-CECA1EAF2C05}">
      <dsp:nvSpPr>
        <dsp:cNvPr id="0" name=""/>
        <dsp:cNvSpPr/>
      </dsp:nvSpPr>
      <dsp:spPr>
        <a:xfrm>
          <a:off x="3391786" y="320650"/>
          <a:ext cx="3083441" cy="18500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Sonríe, ríe con ellos</a:t>
          </a:r>
        </a:p>
      </dsp:txBody>
      <dsp:txXfrm>
        <a:off x="3391786" y="320650"/>
        <a:ext cx="3083441" cy="1850065"/>
      </dsp:txXfrm>
    </dsp:sp>
    <dsp:sp modelId="{32ACC6FF-96AD-4B33-8DF6-DBF7A923A1F8}">
      <dsp:nvSpPr>
        <dsp:cNvPr id="0" name=""/>
        <dsp:cNvSpPr/>
      </dsp:nvSpPr>
      <dsp:spPr>
        <a:xfrm>
          <a:off x="6783572" y="320650"/>
          <a:ext cx="3083441" cy="18500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Ayuda si puedes</a:t>
          </a:r>
        </a:p>
      </dsp:txBody>
      <dsp:txXfrm>
        <a:off x="6783572" y="320650"/>
        <a:ext cx="3083441" cy="1850065"/>
      </dsp:txXfrm>
    </dsp:sp>
    <dsp:sp modelId="{2C6E6536-27B3-4F06-BE20-CB1FEDABB5A5}">
      <dsp:nvSpPr>
        <dsp:cNvPr id="0" name=""/>
        <dsp:cNvSpPr/>
      </dsp:nvSpPr>
      <dsp:spPr>
        <a:xfrm>
          <a:off x="1695893" y="2479059"/>
          <a:ext cx="3083441" cy="18500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No tengas miedo de sentirte vulnerable a otro o no pedir ayuda</a:t>
          </a:r>
        </a:p>
      </dsp:txBody>
      <dsp:txXfrm>
        <a:off x="1695893" y="2479059"/>
        <a:ext cx="3083441" cy="1850065"/>
      </dsp:txXfrm>
    </dsp:sp>
    <dsp:sp modelId="{F03887B9-4302-4648-8E2C-A92206424447}">
      <dsp:nvSpPr>
        <dsp:cNvPr id="0" name=""/>
        <dsp:cNvSpPr/>
      </dsp:nvSpPr>
      <dsp:spPr>
        <a:xfrm>
          <a:off x="5087679" y="2479059"/>
          <a:ext cx="3083441" cy="185006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Habla bien de los demás, no critiques</a:t>
          </a:r>
        </a:p>
      </dsp:txBody>
      <dsp:txXfrm>
        <a:off x="5087679" y="2479059"/>
        <a:ext cx="3083441" cy="1850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987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E1327-3F7F-61B1-1782-19B9B8D8D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1802B1-0009-0377-1AFD-01FAF69B0E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764D94-F43B-3FEC-B3BA-F05297216B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2BE21-0F96-E58E-AE89-D7AF6A129C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09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5F780-8116-1717-B69C-5F9E0A5B7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290C33-410C-66F4-D414-98A3BB8E59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3BF775-1BAE-75DD-F03D-C048AEA819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9D084-6113-7B1F-95F2-A534B596FA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57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85DBD-9E9C-ED9A-1EEB-E30F26CE1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D94AF6-50D4-DAC7-59D6-A1FC55D64C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93F6F5-BFA3-828C-3216-BD386D187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9FB1E-2415-DD80-EDE8-F5C155FFD7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52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DC4EF-4F54-FE9B-D64E-C5C65E65C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B0EAB9-7752-AC34-0D7E-9F12E40F14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D8AB16-0809-1CEF-A62A-FE1B79E1F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3E7E4-904E-6B35-160E-B74DB8626D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0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6B413-1D88-4A90-337E-51D64C496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3C50E2-0027-6A21-19AB-F161ADEEAB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7E6D4B-F71F-0641-BB31-B2D9AD06B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328E3-1B1E-9ABA-2A89-B707B21FA2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7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CB640-22D2-8F55-D96E-BF6C10C1C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C05AA5-5B8E-DBCB-7361-B273E1CE96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B594E9-3792-4B91-68BA-733AAB63BF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5C912-00A9-B5B7-7F6B-A2263DF646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28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324D0-A31A-5584-B60B-E04801CCC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C7CCC0-BA79-FBE5-8497-EA4394234E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E5077B-6EC3-AEA5-565D-0EACB5C9D9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93593-19B0-91FC-BFE0-53E509DB56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41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EE72D-B246-DC42-A9F5-72EB9A713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4F0C50-0639-B74E-DA2C-4D1CE9CF1F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C187D0-3906-16A5-3D33-4738D9460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5353B-3048-B5EE-46FC-61C8313E92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96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87AC4-FCB2-2206-A45F-15C0255FC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941C0C-F486-5FCA-803D-3ECB007E95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BB45F4-AACC-221F-97FC-AE5AF5DE9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25F36-3675-65F5-219D-35099D5C35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9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44CBD-407D-F0DA-E316-DB9D16DD6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AE3529-7B6C-1D6C-975D-E28CD09221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8EDF2-2975-D845-DF1F-CE283CFFD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0BF7F-6250-66CD-05B3-1BCE77D4AB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48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AC760-F130-1CDC-DD06-8AA7A6669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AC86AE-4DE3-7227-8CE2-E23E6DB56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A3AFF3-5BF1-5DDF-D9CF-2EC77E06E8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3BFA7-EBEA-46AB-05EE-4CD8904269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531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DEDF6-B8A5-6F9A-9F5B-BB297BFD5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7EF558-B421-B9A5-28D7-BC71FCFEB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186F59-34A2-54F0-3167-09E0D14232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EF4BD-699F-2E36-2E63-0F3BA0EA1A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01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0464A-62DA-BF15-2BFC-6F9E8CAA4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F8992A-9CDA-43D0-B0A9-5D3BA43F2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701EF4-7D51-D406-3577-D395EE7BA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91B23-C57E-4B57-60D7-5A440282CA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366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14B76-DAA1-0E0C-3B99-8D82CA7B3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7A9712-97B8-DD79-6FF7-190F05F78D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BAF00-290C-051B-AE25-9CDF911422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A3E75-29B8-C624-7F59-16BE5A10F4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753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7F1B3-CB0D-A4DA-216D-0F75AE6D2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6DE327-108D-3AA3-F67C-ED1A6F715C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DCE749-C4C0-E3A4-1B79-E5A259631B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E221E-DC19-87DC-2FAC-99DCCB18F2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567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7E70A-D9C3-FAB5-49CC-8D1DD37A7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C971B8-852C-F5F4-8537-F245997274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C227F1-7618-4ADF-EB94-9BB78157BD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C4477-018E-8E2E-11A5-0143A43128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409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95A55-5CF9-0DDD-BE12-82D4AEBC9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3FB9DD-1B9A-9FC1-7721-D5B193438A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7D25FA-CB1C-DC10-3232-5F87E6656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D36DE-AED7-E108-ABCD-AD95E7FB3E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051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BF285-D9A5-E701-6CCC-3EB161100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CE620-D40C-B002-EC1A-69BD68CB3B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E8FFE3-3C1C-3785-41C0-A32EF1B10F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56D3F-279E-E3F9-2AAF-A609A41C8F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720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C8BC2-04D6-087D-AABC-0514EDBA8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F01A51-0753-EC64-E087-281C9E6C58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D82599-6A6F-526A-9F1C-0127171FA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32526-E06E-B941-BA51-4BC816C288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15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DBAA4-DE9A-20B4-263C-8ECA37194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715E55-C223-EC04-FA6C-E938ABA113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9FC175-EFCE-8EAA-FDA3-C23940C6A9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6FB05-54C2-481C-162D-64FDCBC467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609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7B273-5878-A755-8BBA-A51AF0191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A9DF95-B29D-3ECC-62A4-A2F7D26A4C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94C477-D9BB-2DA9-2370-BAE6A1B87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E5460-527C-1886-A7B9-F566E4750B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935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CF3E6-1F58-20AE-C87B-D93E0F506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D3EE8F-6BF1-680D-E278-15A13C3057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A39CB5-7616-0D51-5DCB-2ECBD46FD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10E7B-A02E-46AE-4E5F-F2C25DEB9D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659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6A895-7C9A-57A1-0743-D6B9FE7F7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02FE7C-11A7-699B-CF18-5952289C8B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769A01-907F-11AA-6E8C-223366E51E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53511-234A-74E9-0A2C-F90C9B2C7B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87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6485B-9A3C-2DEE-5F0A-AD7861911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00378C-5536-BBA1-CA65-B798CC1C05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019F8C-E4AD-F415-DAF4-C6C801C05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B64C8-76F4-0819-3B6D-8AA9D1940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342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18AF5-3E68-CAA3-588D-152FBB615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4DA022-41E1-EB2E-698A-5208E1AA41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246422-B6FB-5E25-FC4D-D554ACB4DC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91404-70A9-449B-74AF-58B6AAD72C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05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A7848-0237-99A4-3FE1-D12768304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4331C-8214-FED8-0E63-7CE17F628E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35913-EEB7-1BD3-B8F4-B4E5FFB9FD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905C2-C659-08E5-59E5-CD4DFBB55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55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31D99-369E-1DF4-4B37-5B591995D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579AD3-EB1B-E86A-70E0-3923C5617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9543B3-48F4-5181-F2A9-FBF6129BD5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ABC96-DB8C-706F-9A9B-FC2F7F1971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24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04FC0-4077-6A56-0FF9-4C8E39E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86DEE-64B5-203A-681B-997564CF9D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1C77B5-A9A4-5EC4-3D45-F67B82CDDC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2B475-392C-7AAD-B489-23C5442D5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5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677CF-45A9-0C91-2E7E-196E07A89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C33E1A-DF71-0481-BB30-B99B80F769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51CECE-3BCF-AAB5-74BD-16FC5FA80D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1D028-CBFE-7D60-91ED-EE646A3E15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53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C07AF-E267-C3EE-741F-173C6C118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4F748-13AF-2AB9-8C36-1D55BC331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772E73-8047-08E7-6A71-FDCF32CC7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2F7A4-1F4E-9D53-E27F-EC3294C554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8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ITIONLESS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>
            <a:spLocks noGrp="1"/>
          </p:cNvSpPr>
          <p:nvPr>
            <p:ph type="title" idx="100" hasCustomPrompt="1"/>
          </p:nvPr>
        </p:nvSpPr>
        <p:spPr>
          <a:xfrm>
            <a:off x="0" y="0"/>
            <a:ext cx="9144000" cy="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Enter your title here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edcafe.ai/share/slidedeck/desarrollo-social-68cccb6bb9f9ed8ab15ba1e8" TargetMode="External"/><Relationship Id="rId7" Type="http://schemas.openxmlformats.org/officeDocument/2006/relationships/hyperlink" Target="https://www.istockphoto.com/photo/warm-embrace-between-friends-in-a-cold-foggy-landscape-gm2233766420-649237385?utm_source=pixabay&amp;utm_medium=affiliate&amp;utm_campaign=sponsored_photo&amp;utm_content=srp_topbanner-popular_media&amp;utm_term=abrazo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tockphoto.com/vector/self-love-the-concept-of-love-for-your-body-vector-illustration-the-woman-hugs-gm1325047105-410189902" TargetMode="External"/><Relationship Id="rId5" Type="http://schemas.openxmlformats.org/officeDocument/2006/relationships/hyperlink" Target="https://www.facebook.com/photo/?fbid=1105444384949857&amp;set=a.458199803007655&amp;locale=ga_IE" TargetMode="External"/><Relationship Id="rId4" Type="http://schemas.openxmlformats.org/officeDocument/2006/relationships/hyperlink" Target="https://es.m.wikipedia.org/wiki/Archivo:Logo_de_la_UAEMex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0.svg"/><Relationship Id="rId4" Type="http://schemas.openxmlformats.org/officeDocument/2006/relationships/diagramData" Target="../diagrams/data1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1070345" y="786809"/>
            <a:ext cx="10668000" cy="5303095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br>
              <a:rPr lang="en-US" sz="2200" b="1" dirty="0">
                <a:solidFill>
                  <a:srgbClr val="222DAC"/>
                </a:solidFill>
              </a:rPr>
            </a:br>
            <a:r>
              <a:rPr lang="en-US" sz="2200" b="1" dirty="0">
                <a:solidFill>
                  <a:srgbClr val="222DAC"/>
                </a:solidFill>
              </a:rPr>
              <a:t>UNIVERSIDAD AUTONOMA DEL ESTADO DE MÉXICO</a:t>
            </a:r>
            <a:br>
              <a:rPr lang="en-US" sz="2200" b="1" dirty="0">
                <a:solidFill>
                  <a:srgbClr val="222DAC"/>
                </a:solidFill>
              </a:rPr>
            </a:br>
            <a:br>
              <a:rPr lang="en-US" sz="2200" b="1" dirty="0">
                <a:solidFill>
                  <a:srgbClr val="222DAC"/>
                </a:solidFill>
              </a:rPr>
            </a:br>
            <a:r>
              <a:rPr lang="en-US" sz="2200" b="1" dirty="0">
                <a:solidFill>
                  <a:srgbClr val="222DAC"/>
                </a:solidFill>
              </a:rPr>
              <a:t>PLANTEL NEZAHUALCÓYOTL DE LA ESCUELA PREPARATORIA</a:t>
            </a:r>
            <a:br>
              <a:rPr lang="en-US" sz="2200" b="1" dirty="0">
                <a:solidFill>
                  <a:srgbClr val="222DAC"/>
                </a:solidFill>
              </a:rPr>
            </a:br>
            <a:br>
              <a:rPr lang="en-US" sz="2200" b="1" dirty="0">
                <a:solidFill>
                  <a:srgbClr val="222DAC"/>
                </a:solidFill>
              </a:rPr>
            </a:br>
            <a:br>
              <a:rPr lang="en-US" sz="2200" b="1" dirty="0">
                <a:solidFill>
                  <a:srgbClr val="222DAC"/>
                </a:solidFill>
              </a:rPr>
            </a:b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ASIGNATURA: DESARROLLO SOCIAL</a:t>
            </a:r>
            <a:br>
              <a:rPr lang="en-US" sz="27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TERCER SEMESTRE</a:t>
            </a:r>
            <a:br>
              <a:rPr lang="en-US" sz="27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7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CURRICULUM DEL BACHILLERATO UNIVERSITARIO 2024</a:t>
            </a:r>
            <a:br>
              <a:rPr lang="en-US" sz="2200" b="1" dirty="0">
                <a:solidFill>
                  <a:srgbClr val="222DAC"/>
                </a:solidFill>
              </a:rPr>
            </a:br>
            <a:br>
              <a:rPr lang="en-US" sz="2200" b="1" dirty="0">
                <a:solidFill>
                  <a:srgbClr val="222DAC"/>
                </a:solidFill>
              </a:rPr>
            </a:br>
            <a:r>
              <a:rPr lang="es-MX" sz="2700" b="1" dirty="0">
                <a:solidFill>
                  <a:srgbClr val="222D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I. Conocerme y valorarme para un desarrollo social</a:t>
            </a:r>
            <a:br>
              <a:rPr lang="en-US" sz="2200" b="1" dirty="0">
                <a:solidFill>
                  <a:srgbClr val="222DAC"/>
                </a:solidFill>
              </a:rPr>
            </a:br>
            <a:r>
              <a:rPr lang="en-US" sz="2200" b="1" dirty="0">
                <a:solidFill>
                  <a:srgbClr val="222DAC"/>
                </a:solidFill>
              </a:rPr>
              <a:t>  										</a:t>
            </a:r>
            <a:br>
              <a:rPr lang="en-US" sz="2200" b="1" dirty="0">
                <a:solidFill>
                  <a:srgbClr val="222DAC"/>
                </a:solidFill>
              </a:rPr>
            </a:br>
            <a:br>
              <a:rPr lang="en-US" sz="2700" b="1" dirty="0">
                <a:solidFill>
                  <a:srgbClr val="222D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700" b="1" dirty="0">
                <a:solidFill>
                  <a:srgbClr val="222D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rgbClr val="222D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DOCENTE: LAURA ESPINOZA AVILA</a:t>
            </a:r>
            <a:br>
              <a:rPr lang="en-US" sz="2000" b="1" dirty="0">
                <a:solidFill>
                  <a:srgbClr val="222DAC"/>
                </a:solidFill>
              </a:rPr>
            </a:br>
            <a:r>
              <a:rPr lang="en-US" sz="2000" b="1">
                <a:solidFill>
                  <a:srgbClr val="222DAC"/>
                </a:solidFill>
              </a:rPr>
              <a:t>Agosto 2025B</a:t>
            </a:r>
            <a:endParaRPr lang="en-US" sz="2000" dirty="0"/>
          </a:p>
        </p:txBody>
      </p:sp>
      <p:sp>
        <p:nvSpPr>
          <p:cNvPr id="4" name="Text 1"/>
          <p:cNvSpPr txBox="1"/>
          <p:nvPr/>
        </p:nvSpPr>
        <p:spPr>
          <a:xfrm>
            <a:off x="762000" y="4439093"/>
            <a:ext cx="10668000" cy="8255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222DAC"/>
                </a:solidFill>
              </a:rPr>
              <a:t>
</a:t>
            </a:r>
            <a:endParaRPr lang="en-US" sz="36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B5AD156-A6F4-E55C-4434-F6ACE5829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77" y="-8158"/>
            <a:ext cx="1511378" cy="139707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A43E32D-908E-2F66-F220-C8C16C731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0628" y="4756042"/>
            <a:ext cx="2381372" cy="210195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8929C7B-8D7E-A5DD-2E13-5472D9E6A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139707" y="4578800"/>
            <a:ext cx="2381372" cy="210195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610CE6F-2794-4950-AC4B-23A858E88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2618" y="1"/>
            <a:ext cx="1685205" cy="13889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13DD2-C05A-9A17-2FE9-C5CF6D2B7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41F3A89-50CB-D192-AF81-2446F5D2C346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E1B92293-D253-38D3-ADCD-110CEA3E2407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92500" lnSpcReduction="10000"/>
          </a:bodyPr>
          <a:lstStyle/>
          <a:p>
            <a:pPr marL="0" indent="0" algn="l">
              <a:buNone/>
            </a:pPr>
            <a:r>
              <a:rPr lang="es-MX" sz="4000" noProof="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 </a:t>
            </a:r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Valorar mis fortalezas y debilidades para construir mi desarrollo social.</a:t>
            </a:r>
          </a:p>
          <a:p>
            <a:pPr marL="0" indent="0" algn="l">
              <a:buNone/>
            </a:pPr>
            <a:endParaRPr lang="es-MX" sz="40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>
              <a:buNone/>
            </a:pPr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1.2.1.Reconociendo mis emociones para construir relaciones saludables.</a:t>
            </a: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015FC4E-B7A1-01BA-F38B-D35A43781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9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FC82B-C87A-AE1F-8DAD-073FE67E7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8BB270F7-9FFC-C3BC-8648-161F0BD8C6E8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rgbClr val="002060"/>
                </a:solidFill>
              </a:rPr>
              <a:t>FORTALEZAS</a:t>
            </a:r>
            <a:r>
              <a:rPr lang="es-MX" sz="4800" b="1" noProof="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</a:rPr>
              <a:t>QUE CONTRIBUYEN </a:t>
            </a:r>
            <a:r>
              <a:rPr lang="es-MX" sz="4800" b="1" noProof="0" dirty="0">
                <a:solidFill>
                  <a:srgbClr val="7030A0"/>
                </a:solidFill>
              </a:rPr>
              <a:t>A TU </a:t>
            </a:r>
            <a:r>
              <a:rPr lang="es-MX" sz="4800" b="1" noProof="0" dirty="0">
                <a:solidFill>
                  <a:srgbClr val="C00000"/>
                </a:solidFill>
              </a:rPr>
              <a:t>DESARROLLO SOCIAL</a:t>
            </a:r>
            <a:r>
              <a:rPr lang="en-US" sz="4800" b="1" dirty="0">
                <a:solidFill>
                  <a:srgbClr val="C00000"/>
                </a:solidFill>
              </a:rPr>
              <a:t>
</a:t>
            </a:r>
            <a:endParaRPr lang="en-US" sz="4800" dirty="0">
              <a:solidFill>
                <a:srgbClr val="C0000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87F9E3-16DF-C358-B6F9-84DAACA1F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197300B-8316-33B3-63DA-C4A82B1AD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5E5CA0C-C288-5610-B132-21726167EA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4270316"/>
              </p:ext>
            </p:extLst>
          </p:nvPr>
        </p:nvGraphicFramePr>
        <p:xfrm>
          <a:off x="2032000" y="129382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7979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4FC6A-74D8-9E24-B7E4-74945DA6B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0AB7A98-D317-800C-C3E3-E752FD3CDE9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002060"/>
                </a:solidFill>
              </a:rPr>
              <a:t>FORTALEZAS</a:t>
            </a:r>
            <a:r>
              <a:rPr lang="es-MX" sz="4800" b="1" noProof="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4800" b="1" noProof="0" dirty="0">
                <a:solidFill>
                  <a:schemeClr val="accent6">
                    <a:lumMod val="75000"/>
                  </a:schemeClr>
                </a:solidFill>
              </a:rPr>
              <a:t>QUE CONTRIBUYEN </a:t>
            </a:r>
            <a:r>
              <a:rPr lang="es-MX" sz="4800" b="1" noProof="0" dirty="0">
                <a:solidFill>
                  <a:srgbClr val="7030A0"/>
                </a:solidFill>
              </a:rPr>
              <a:t>A TU </a:t>
            </a:r>
            <a:r>
              <a:rPr lang="es-MX" sz="4800" b="1" noProof="0" dirty="0">
                <a:solidFill>
                  <a:srgbClr val="FF0000"/>
                </a:solidFill>
              </a:rPr>
              <a:t>DESARROLLO SOCIAL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DB5BDFA-3D53-ED20-B989-11FBD72BE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437A1EA-9680-1D50-FB2F-4E0A7816A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238E140E-5211-17E4-BC97-51F7A31432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2036249"/>
              </p:ext>
            </p:extLst>
          </p:nvPr>
        </p:nvGraphicFramePr>
        <p:xfrm>
          <a:off x="1640148" y="1679943"/>
          <a:ext cx="8693680" cy="5032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12210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E2AA8-1453-7DD7-AFCD-64C8B2C0A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541CFCA1-FD6A-A4D1-D1A0-AC85D084F25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IMPORTANCIA</a:t>
            </a:r>
            <a:r>
              <a:rPr lang="es-MX" sz="4800" b="1" dirty="0">
                <a:solidFill>
                  <a:srgbClr val="002060"/>
                </a:solidFill>
              </a:rPr>
              <a:t> </a:t>
            </a:r>
            <a:r>
              <a:rPr lang="es-MX" sz="4800" b="1" dirty="0">
                <a:solidFill>
                  <a:schemeClr val="accent6">
                    <a:lumMod val="75000"/>
                  </a:schemeClr>
                </a:solidFill>
              </a:rPr>
              <a:t>DE LA RETROALIMENTACIÓN </a:t>
            </a:r>
            <a:r>
              <a:rPr lang="es-MX" sz="4800" b="1" dirty="0">
                <a:solidFill>
                  <a:srgbClr val="7030A0"/>
                </a:solidFill>
              </a:rPr>
              <a:t>CONSTRUCTIVA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99A4787-39C1-ADCA-4010-1FD9E575D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D4C89E1-AFC3-E61E-4CB6-1AF7CD32B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B5CDF1AE-A08B-D2A6-75F0-5C57C00F6B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082496"/>
              </p:ext>
            </p:extLst>
          </p:nvPr>
        </p:nvGraphicFramePr>
        <p:xfrm>
          <a:off x="2032000" y="1637414"/>
          <a:ext cx="8128000" cy="518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01220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B333A-D17C-DDB4-C593-6012BE9BD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B85BBE6F-2EF5-F00B-537E-68491C7D4F32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COMO BRINDAR</a:t>
            </a:r>
            <a:r>
              <a:rPr lang="es-MX" sz="4800" b="1" dirty="0">
                <a:solidFill>
                  <a:srgbClr val="002060"/>
                </a:solidFill>
              </a:rPr>
              <a:t> UNA RETROALIMENTACIÓN </a:t>
            </a:r>
            <a:r>
              <a:rPr lang="es-MX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sz="4800" b="1" dirty="0">
                <a:solidFill>
                  <a:srgbClr val="7030A0"/>
                </a:solidFill>
              </a:rPr>
              <a:t>CONSTRUCTIVA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BF8F60A-CF2C-FC6C-D078-114F36A0A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B3BBFA-7191-3AA7-BE05-A48BE24A2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EA3E6DF0-14CA-EAA0-5E0C-D2D913B7CA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0905851"/>
              </p:ext>
            </p:extLst>
          </p:nvPr>
        </p:nvGraphicFramePr>
        <p:xfrm>
          <a:off x="2032000" y="1637414"/>
          <a:ext cx="8128000" cy="518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10CE413-2D2D-7CAD-E58A-1E96332F2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654936"/>
              </p:ext>
            </p:extLst>
          </p:nvPr>
        </p:nvGraphicFramePr>
        <p:xfrm>
          <a:off x="2072180" y="3256173"/>
          <a:ext cx="1995251" cy="1945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251">
                  <a:extLst>
                    <a:ext uri="{9D8B030D-6E8A-4147-A177-3AD203B41FA5}">
                      <a16:colId xmlns:a16="http://schemas.microsoft.com/office/drawing/2014/main" val="3624719640"/>
                    </a:ext>
                  </a:extLst>
                </a:gridCol>
              </a:tblGrid>
              <a:tr h="1945531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  <a:p>
                      <a:pPr algn="ctr"/>
                      <a:r>
                        <a:rPr lang="es-MX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Aplicar la autorregulación emocional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510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485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222D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DEBILIDADES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/>
          <p:cNvSpPr txBox="1"/>
          <p:nvPr/>
        </p:nvSpPr>
        <p:spPr>
          <a:xfrm>
            <a:off x="2782111" y="1841500"/>
            <a:ext cx="7286017" cy="4699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just">
              <a:buNone/>
            </a:pPr>
            <a:endParaRPr lang="es-MX" sz="3200" noProof="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>
              <a:buNone/>
            </a:pPr>
            <a:endParaRPr lang="es-MX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es-MX" sz="3200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aquellas características personales que </a:t>
            </a:r>
            <a:r>
              <a:rPr lang="es-MX" sz="3200" u="sng" noProof="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limitan tu Desarrollo Personal y Social </a:t>
            </a:r>
            <a:r>
              <a:rPr lang="es-MX" sz="3200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que pueden afectar seriamente tus relaciones interpersonales; tus fortalezas, pueden ayudarte a contrarrestarlas.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A91F027-72AD-F087-9DA3-F03BC3A22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4153" y="5217853"/>
            <a:ext cx="1858172" cy="164014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9900F4A-308B-A0BF-FF6D-EFBB8744E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3388" y="52237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31B63BC-BBE5-0992-9848-76225E54C5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149" y="5327571"/>
            <a:ext cx="1009702" cy="153042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CC515B-70CC-49D2-CE71-CDF23D5E8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750" y="710228"/>
            <a:ext cx="1009702" cy="15304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3D7E7AA-F865-1018-F435-671EAB024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235" y="1076285"/>
            <a:ext cx="1009702" cy="153042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B0A83D9-AD62-EA94-2F67-04E95F0BE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2127" y="1068234"/>
            <a:ext cx="1009702" cy="153042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C64FF2E-773A-A92F-7366-F10AE4B26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9548" y="683258"/>
            <a:ext cx="1009702" cy="153042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000">
              <a:schemeClr val="accent1">
                <a:lumMod val="45000"/>
                <a:lumOff val="55000"/>
              </a:schemeClr>
            </a:gs>
            <a:gs pos="78000">
              <a:srgbClr val="D8EEC0"/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2527A6-B44C-AC56-301A-214CED531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3F716433-31E0-6705-ED12-631082CF608C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00B050"/>
                </a:solidFill>
              </a:rPr>
              <a:t>SALUD EMOCIONAL</a:t>
            </a:r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E01CC069-6FAD-D35C-1405-17F6A3CCEA11}"/>
              </a:ext>
            </a:extLst>
          </p:cNvPr>
          <p:cNvSpPr txBox="1"/>
          <p:nvPr/>
        </p:nvSpPr>
        <p:spPr>
          <a:xfrm>
            <a:off x="297712" y="1246077"/>
            <a:ext cx="4901609" cy="354920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s-MX" sz="2400" noProof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el </a:t>
            </a:r>
            <a:r>
              <a:rPr lang="es-MX" sz="2400" b="1" noProof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bienestar psicológico </a:t>
            </a:r>
            <a:r>
              <a:rPr lang="es-MX" sz="2400" noProof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general, la manera en que nos sentimos con nosotros mismos, la calidad de nuestras relaciones, la capacidad para afrontar las dificultades y reconocer las emociones. </a:t>
            </a: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F0A2D8-1983-F480-18B3-403114629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0820121-9667-7214-E524-88E5D5930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819" y="1696079"/>
            <a:ext cx="6313519" cy="119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58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8298C-CF9A-3FE0-52F2-6B90357A5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3C62042-1B0E-C8E0-F8EA-E51DA8DD23B6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FACETAS </a:t>
            </a:r>
            <a:r>
              <a:rPr lang="es-MX" sz="4800" b="1" dirty="0">
                <a:solidFill>
                  <a:schemeClr val="accent1">
                    <a:lumMod val="75000"/>
                  </a:schemeClr>
                </a:solidFill>
              </a:rPr>
              <a:t>PARA</a:t>
            </a:r>
            <a:r>
              <a:rPr lang="es-MX" sz="4800" b="1" dirty="0">
                <a:solidFill>
                  <a:srgbClr val="FF3399"/>
                </a:solidFill>
              </a:rPr>
              <a:t> </a:t>
            </a:r>
            <a:r>
              <a:rPr lang="es-MX" sz="4800" b="1" dirty="0">
                <a:solidFill>
                  <a:srgbClr val="92D050"/>
                </a:solidFill>
              </a:rPr>
              <a:t>IDENTIFICAR</a:t>
            </a:r>
            <a:r>
              <a:rPr lang="es-MX" sz="4800" b="1" dirty="0">
                <a:solidFill>
                  <a:srgbClr val="FF3399"/>
                </a:solidFill>
              </a:rPr>
              <a:t> </a:t>
            </a:r>
            <a:r>
              <a:rPr lang="es-MX" sz="4800" b="1" dirty="0">
                <a:solidFill>
                  <a:srgbClr val="7030A0"/>
                </a:solidFill>
              </a:rPr>
              <a:t>EMOCIONES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0F401E-EF29-3181-7B42-7F81597AA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1ADF90C-5A75-2F21-8D3D-3179B774D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6A3EAEC4-9D0E-FA18-3FC5-786289AECB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416050"/>
              </p:ext>
            </p:extLst>
          </p:nvPr>
        </p:nvGraphicFramePr>
        <p:xfrm>
          <a:off x="2032000" y="1637414"/>
          <a:ext cx="8128000" cy="518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Imagen 11">
            <a:extLst>
              <a:ext uri="{FF2B5EF4-FFF2-40B4-BE49-F238E27FC236}">
                <a16:creationId xmlns:a16="http://schemas.microsoft.com/office/drawing/2014/main" id="{4D382748-BCD7-3E3B-3D83-ED2280074C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8291" y="3595866"/>
            <a:ext cx="838821" cy="126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41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41A00-89EB-2EB3-211D-788010DA2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9DDDCDC-B277-030F-2EE5-BF99C1562F66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D7796155-535A-E084-5275-C549E247FBE7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85000" lnSpcReduction="20000"/>
          </a:bodyPr>
          <a:lstStyle/>
          <a:p>
            <a:pPr marL="0" indent="0" algn="l">
              <a:buNone/>
            </a:pPr>
            <a:r>
              <a:rPr lang="es-MX" sz="4000" noProof="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Relaciones sanas con mi entorno</a:t>
            </a:r>
          </a:p>
          <a:p>
            <a:pPr marL="0" indent="0" algn="l">
              <a:buNone/>
            </a:pPr>
            <a:endParaRPr lang="es-MX" sz="4000" noProof="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1.3.1. Familia</a:t>
            </a:r>
          </a:p>
          <a:p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1.3.2. Amigos</a:t>
            </a:r>
          </a:p>
          <a:p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1.3.3. Pareja</a:t>
            </a:r>
          </a:p>
          <a:p>
            <a:r>
              <a:rPr lang="es-MX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1.3.4. Comunidad</a:t>
            </a: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7C35592-3299-0CDA-247D-EC197780A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13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CAB34-4A15-533D-CE6E-D8376F82C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2C86C6C5-367A-6F95-AD6B-05C62790CF0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266751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GENERAR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CORRECTAS </a:t>
            </a:r>
            <a:r>
              <a:rPr lang="es-MX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RELACIONES CON </a:t>
            </a:r>
            <a:r>
              <a:rPr 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DEMÁS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D3337744-0A9E-CA39-B083-CD70E5A18B90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F4C9AE2-C0DB-BC06-841F-3B438B6E5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91DBD14-98AE-F874-F989-DC54188D1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6963209"/>
              </p:ext>
            </p:extLst>
          </p:nvPr>
        </p:nvGraphicFramePr>
        <p:xfrm>
          <a:off x="1169581" y="1488557"/>
          <a:ext cx="9867014" cy="464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9490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 algn="l">
              <a:buNone/>
            </a:pPr>
            <a:r>
              <a:rPr lang="es-MX" sz="4800" b="1" noProof="0" dirty="0">
                <a:solidFill>
                  <a:schemeClr val="accent2">
                    <a:lumMod val="50000"/>
                  </a:schemeClr>
                </a:solidFill>
              </a:rPr>
              <a:t>Propósito del módulo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/>
          <p:cNvSpPr txBox="1"/>
          <p:nvPr/>
        </p:nvSpPr>
        <p:spPr>
          <a:xfrm>
            <a:off x="6350000" y="1841500"/>
            <a:ext cx="5080000" cy="4699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s-MX" sz="2400" b="1" noProof="0" dirty="0">
                <a:solidFill>
                  <a:srgbClr val="000000"/>
                </a:solidFill>
              </a:rPr>
              <a:t>Reflexionar sobre la importancia del autoconocimiento y de su autoestima como base para desarrollar hábitos de vida saludable, que favorezca su bienestar físico, emocional y social en el ámbito personal y comunitario</a:t>
            </a:r>
            <a:r>
              <a:rPr lang="es-MX" sz="2400" noProof="0" dirty="0">
                <a:solidFill>
                  <a:srgbClr val="000000"/>
                </a:solidFill>
              </a:rPr>
              <a:t>.</a:t>
            </a:r>
            <a:endParaRPr lang="es-MX" sz="2400" noProof="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72E14B6-1852-62B2-63AD-2D4A794EC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986567"/>
            <a:ext cx="4590516" cy="288486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5FFDA55-B263-599B-3287-9CA6BA410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E43CF55-2268-6F31-A14F-54928ECFE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FAD5D-0BC9-DB61-36D9-6FBAB838A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285B9CF-0C87-213C-6914-E06E77BB349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266751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GENERAR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CORRECTAS </a:t>
            </a:r>
            <a:r>
              <a:rPr lang="es-MX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RELACIONES CON </a:t>
            </a:r>
            <a:r>
              <a:rPr 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DEMÁS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EF2F647F-110D-5696-BFAC-F9A715931FF4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638A380-7C37-F586-4BF1-88EA7E222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4A40C699-D31B-7EC5-4C0E-300C3B12D7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79599"/>
              </p:ext>
            </p:extLst>
          </p:nvPr>
        </p:nvGraphicFramePr>
        <p:xfrm>
          <a:off x="1169581" y="1488557"/>
          <a:ext cx="9867014" cy="464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02565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A8910-0584-5BC3-DB11-128CED64B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0713768-5332-DD7E-B61C-F02D8E5AF73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266751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GENERAR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CORRECTAS </a:t>
            </a:r>
            <a:r>
              <a:rPr lang="es-MX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RELACIONES CON </a:t>
            </a:r>
            <a:r>
              <a:rPr lang="es-MX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DEMÁS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F0C157D9-947F-A643-8639-4E6DA6CFC67F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4E17BA-78ED-4EED-34A0-F7813AE61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026E984-68FC-69CD-E825-3E6C32CD75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2346107"/>
              </p:ext>
            </p:extLst>
          </p:nvPr>
        </p:nvGraphicFramePr>
        <p:xfrm>
          <a:off x="1169581" y="1488557"/>
          <a:ext cx="9867014" cy="464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48747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BBCE4A-D6D4-E461-6B04-2B5BD1919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45C758B9-0252-4FF3-D89A-DAE31758BE3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23A569A-BA41-7A85-9978-F66BCA74B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476085"/>
            <a:ext cx="2629372" cy="130851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1B6A0344-5B76-E1C2-33CF-2755D8B1506A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noProof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noProof="0">
                <a:solidFill>
                  <a:schemeClr val="tx2"/>
                </a:solidFill>
              </a:rPr>
              <a:t>Se reduce el estrés al mantener una relación de confianza, afecto y aceptación.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D70D08F-604A-CA9A-9F41-714DF6241C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5955" y="4021319"/>
            <a:ext cx="2871905" cy="16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99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66F38F-264F-004B-2F41-D4EC3E3CC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47005490-376A-2DDF-1C19-1682114F93C3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4113D0E-B63C-EF41-8C52-6B9B2F870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476085"/>
            <a:ext cx="2629372" cy="130851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BC565FA3-F485-5ECC-5294-1D60BC80D48C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noProof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La calidad del sueño se mejora al estar en una relación que proporciona seguridad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70400E-6853-7726-3EFA-86D2CDB22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430" y="3863170"/>
            <a:ext cx="2178955" cy="199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47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644EE9-47C1-D9E7-A5D1-73C255531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A05F5864-4996-AB17-6CE9-CFCB6F3825F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982E65-AF42-B786-3261-7DD54BF4C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476085"/>
            <a:ext cx="2629372" cy="130851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A4517FC9-26CF-3426-51CC-DF616C0BCBD3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noProof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noProof="0">
                <a:solidFill>
                  <a:schemeClr val="tx2"/>
                </a:solidFill>
              </a:rPr>
              <a:t>Se reduce el riesgo de padecer ansiedad o depresión, al encontrar lazos de apoyo en las relaciones interpersonales.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1BA3D7D-A8F0-745C-E803-CAEA3A21C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1840" y="3863170"/>
            <a:ext cx="2580135" cy="199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50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B069C4-AB93-F4B3-76DE-FD8DD9C58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AC39CAD9-9F44-FDE5-5B79-9164577E45F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922BAF0-1D03-6CE9-C65F-002B29CB5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476085"/>
            <a:ext cx="2629372" cy="130851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D7E84DF8-0F2C-A46C-06A6-8A3D759E0995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noProof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Se desarrolla la responsabilidad afectiva al ser considerado con los demás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noProof="0">
              <a:solidFill>
                <a:schemeClr val="tx2"/>
              </a:solidFill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D1938C-FC5A-6BF1-6FAB-5AECCE0FF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5955" y="3910032"/>
            <a:ext cx="2871905" cy="190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80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6C562A-7464-C73B-A149-9EDC33386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EEC9104A-B6CE-A86B-1D64-C26559C57FC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BAAF0B-D8E8-A918-63BC-D7C9FA4F3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601181"/>
            <a:ext cx="2629372" cy="1058322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087C8020-CF00-5301-CCBD-FCC83FFBAD42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noProof="0">
              <a:solidFill>
                <a:schemeClr val="tx2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noProof="0">
                <a:solidFill>
                  <a:schemeClr val="tx2"/>
                </a:solidFill>
              </a:rPr>
              <a:t>Se mejora la autoestima y confianza al reconocer la capacidad de establecer relaciones interpersonales positivas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DC546B7-E85B-A9F9-BA9B-42B78F0C2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5955" y="4146745"/>
            <a:ext cx="2871905" cy="142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3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BD2158-7B63-D8F4-518E-827B6E159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 0">
            <a:extLst>
              <a:ext uri="{FF2B5EF4-FFF2-40B4-BE49-F238E27FC236}">
                <a16:creationId xmlns:a16="http://schemas.microsoft.com/office/drawing/2014/main" id="{52BEC099-939F-A462-F69D-A448603821C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804672" y="802955"/>
            <a:ext cx="5145024" cy="1454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 algn="l">
              <a:lnSpc>
                <a:spcPct val="90000"/>
              </a:lnSpc>
            </a:pPr>
            <a:r>
              <a:rPr lang="en-US" sz="33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ESTABLECER RELACIONES SANAS</a:t>
            </a:r>
            <a:r>
              <a:rPr lang="en-US" sz="3300" b="1">
                <a:solidFill>
                  <a:schemeClr val="tx2"/>
                </a:solidFill>
              </a:rPr>
              <a:t>
</a:t>
            </a:r>
            <a:endParaRPr lang="en-US" sz="3300">
              <a:solidFill>
                <a:schemeClr val="tx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CF9B4B-0C21-8181-742E-3F908E27E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853" y="476085"/>
            <a:ext cx="2629372" cy="130851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91B527A1-B968-F52F-C823-48F6EADD81B8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Se mejora el sistema inmune porque reducen el estrés y aumenta la oxitocina.</a:t>
            </a:r>
            <a:endParaRPr lang="en-US" b="1" noProof="0">
              <a:solidFill>
                <a:schemeClr val="tx2"/>
              </a:solidFill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6201F2-CC21-1938-E2FF-DFE042AF6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5955" y="3913622"/>
            <a:ext cx="2871905" cy="189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6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7780B-3FB7-FB1D-EE0D-DCC7E1DFF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B28135E3-A23E-3B96-6DCE-2F1A9EBCACBB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FAMILIA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925C0663-FE12-8761-8BAB-100D24CF2876}"/>
              </a:ext>
            </a:extLst>
          </p:cNvPr>
          <p:cNvSpPr txBox="1"/>
          <p:nvPr/>
        </p:nvSpPr>
        <p:spPr>
          <a:xfrm>
            <a:off x="761999" y="1091474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fontScale="92500"/>
          </a:bodyPr>
          <a:lstStyle/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3000" b="1" noProof="0" dirty="0">
                <a:solidFill>
                  <a:schemeClr val="tx2"/>
                </a:solidFill>
              </a:rPr>
              <a:t>Es el primer grupo social en el que la mayoría de nosotros aprende a relacionarse, por ello es importante reconocer el papel tan significativo que desempeña en los modelos que adquirimos para tratar a los demás</a:t>
            </a:r>
            <a:r>
              <a:rPr lang="en-US" sz="4000" b="1" dirty="0">
                <a:solidFill>
                  <a:schemeClr val="tx2"/>
                </a:solidFill>
              </a:rPr>
              <a:t>.</a:t>
            </a: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401582D-D6D5-E110-BF16-335164B30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C2DBE4F-C60F-0808-CA2F-781024989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59517">
            <a:off x="188300" y="3917182"/>
            <a:ext cx="5835950" cy="219721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71FC81E-6163-2CB0-6151-891C3EFA9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87827">
            <a:off x="6962406" y="3966986"/>
            <a:ext cx="4709965" cy="177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923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76733-D74A-C117-1A1D-1A67D41AE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0105584-9771-EED2-0948-13AED75860E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RELACIONES </a:t>
            </a:r>
            <a:r>
              <a:rPr lang="es-MX" sz="4800" b="1" dirty="0">
                <a:solidFill>
                  <a:schemeClr val="accent1"/>
                </a:solidFill>
              </a:rPr>
              <a:t>FAMILIARES</a:t>
            </a:r>
            <a:r>
              <a:rPr lang="es-MX" sz="4800" b="1" dirty="0">
                <a:solidFill>
                  <a:srgbClr val="FF3399"/>
                </a:solidFill>
              </a:rPr>
              <a:t> SANAS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80F2526-51DB-A7F8-4307-8083CA3EB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C4A360D-A2EE-99F1-C538-E283CFC72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0827FE72-8461-9280-908F-8FC9F72AC5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0025015"/>
              </p:ext>
            </p:extLst>
          </p:nvPr>
        </p:nvGraphicFramePr>
        <p:xfrm>
          <a:off x="2032000" y="1637414"/>
          <a:ext cx="8128000" cy="518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4642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 algn="l">
              <a:buNone/>
            </a:pPr>
            <a:r>
              <a:rPr lang="es-MX" sz="4800" b="1" noProof="0" dirty="0">
                <a:solidFill>
                  <a:srgbClr val="222DAC"/>
                </a:solidFill>
              </a:rPr>
              <a:t>Contenido temático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/>
          <p:cNvSpPr txBox="1"/>
          <p:nvPr/>
        </p:nvSpPr>
        <p:spPr>
          <a:xfrm>
            <a:off x="762000" y="1841500"/>
            <a:ext cx="5080000" cy="46990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 lnSpcReduction="10000"/>
          </a:bodyPr>
          <a:lstStyle/>
          <a:p>
            <a:pPr marL="0" indent="0" algn="l">
              <a:buNone/>
            </a:pPr>
            <a:r>
              <a:rPr lang="es-MX" sz="2400" noProof="0" dirty="0">
                <a:solidFill>
                  <a:srgbClr val="000000"/>
                </a:solidFill>
              </a:rPr>
              <a:t>1.1. Autoconocimiento y autoestima</a:t>
            </a:r>
          </a:p>
          <a:p>
            <a:pPr marL="0" indent="0" algn="l">
              <a:buNone/>
            </a:pPr>
            <a:r>
              <a:rPr lang="es-MX" sz="2400" noProof="0" dirty="0">
                <a:solidFill>
                  <a:srgbClr val="000000"/>
                </a:solidFill>
              </a:rPr>
              <a:t>1.1.1. Desarrollar una autoestima      positiva.</a:t>
            </a:r>
          </a:p>
          <a:p>
            <a:pPr marL="0" indent="0" algn="l">
              <a:buNone/>
            </a:pPr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1.2. Valorar mis fortalezas y debilidades para construir mi desarrollo social.</a:t>
            </a:r>
          </a:p>
          <a:p>
            <a:pPr marL="0" indent="0" algn="l">
              <a:buNone/>
            </a:pPr>
            <a:r>
              <a:rPr lang="es-MX" sz="2400" b="1" noProof="0" dirty="0">
                <a:solidFill>
                  <a:schemeClr val="accent5">
                    <a:lumMod val="50000"/>
                  </a:schemeClr>
                </a:solidFill>
              </a:rPr>
              <a:t>1.2.1. </a:t>
            </a:r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Reconociendo mis emociones para construir relaciones saludables.</a:t>
            </a:r>
          </a:p>
          <a:p>
            <a:pPr marL="0" indent="0" algn="l">
              <a:buNone/>
            </a:pPr>
            <a:r>
              <a:rPr lang="es-MX" sz="2400" dirty="0">
                <a:solidFill>
                  <a:srgbClr val="000000"/>
                </a:solidFill>
              </a:rPr>
              <a:t>1.3. Relaciones sociales sanas con mi entorno.</a:t>
            </a:r>
          </a:p>
          <a:p>
            <a:pPr marL="0" indent="0" algn="l">
              <a:buNone/>
            </a:pPr>
            <a:r>
              <a:rPr lang="es-MX" sz="2400" dirty="0">
                <a:solidFill>
                  <a:srgbClr val="000000"/>
                </a:solidFill>
              </a:rPr>
              <a:t>1.3.1. Familia</a:t>
            </a:r>
          </a:p>
          <a:p>
            <a:pPr marL="0" indent="0" algn="l">
              <a:buNone/>
            </a:pPr>
            <a:r>
              <a:rPr lang="es-MX" sz="2400" dirty="0">
                <a:solidFill>
                  <a:srgbClr val="000000"/>
                </a:solidFill>
              </a:rPr>
              <a:t>1.3.2. Amigos</a:t>
            </a:r>
          </a:p>
          <a:p>
            <a:pPr marL="0" indent="0" algn="l">
              <a:buNone/>
            </a:pPr>
            <a:r>
              <a:rPr lang="es-MX" sz="2400" dirty="0">
                <a:solidFill>
                  <a:srgbClr val="000000"/>
                </a:solidFill>
              </a:rPr>
              <a:t>1.3.3. Pareja</a:t>
            </a:r>
          </a:p>
          <a:p>
            <a:pPr marL="0" indent="0" algn="l">
              <a:buNone/>
            </a:pPr>
            <a:r>
              <a:rPr lang="es-MX" sz="2400" dirty="0">
                <a:solidFill>
                  <a:srgbClr val="000000"/>
                </a:solidFill>
              </a:rPr>
              <a:t>1.3.4. Comunidad</a:t>
            </a: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C3CEC03-D863-A736-2FD8-AB682BF44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0CBD6-909C-5A19-6CFD-1C653DA55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AF5388F-A470-47AE-1AEA-C2C988A8692B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rgbClr val="002060"/>
                </a:solidFill>
              </a:rPr>
              <a:t>SUGERENCIAS PARA FORTALECER EL BUEN TRATO FAMILIAR</a:t>
            </a:r>
            <a:r>
              <a:rPr lang="en-US" sz="4800" b="1" dirty="0">
                <a:solidFill>
                  <a:srgbClr val="C00000"/>
                </a:solidFill>
              </a:rPr>
              <a:t>
</a:t>
            </a:r>
            <a:endParaRPr lang="en-US" sz="4800" dirty="0">
              <a:solidFill>
                <a:srgbClr val="C0000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44D31ED-70F3-919C-08BF-DB7C837EA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02DA14E-BDB1-7F15-D90F-3FCBB0C08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DBD257A-4FFB-9122-FF06-BA25E04EF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2665116"/>
              </p:ext>
            </p:extLst>
          </p:nvPr>
        </p:nvGraphicFramePr>
        <p:xfrm>
          <a:off x="2032000" y="129382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9800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8CEAB-5262-CAB4-045F-6139E4075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760723D-A8F5-1F6A-D6B7-5AF206329DC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AMIGOS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8AC3858-93FD-DD33-D192-08F048068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4135FB8-C737-56DB-CC78-D0D89A7FC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CF325520-D012-2AD7-9233-664D5C2ECA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7660709"/>
              </p:ext>
            </p:extLst>
          </p:nvPr>
        </p:nvGraphicFramePr>
        <p:xfrm>
          <a:off x="1021907" y="1420709"/>
          <a:ext cx="6186967" cy="446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0A682B0-DB45-F94B-1189-BF9CE3AE7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846157"/>
              </p:ext>
            </p:extLst>
          </p:nvPr>
        </p:nvGraphicFramePr>
        <p:xfrm>
          <a:off x="7208874" y="2523186"/>
          <a:ext cx="3599712" cy="1640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9712">
                  <a:extLst>
                    <a:ext uri="{9D8B030D-6E8A-4147-A177-3AD203B41FA5}">
                      <a16:colId xmlns:a16="http://schemas.microsoft.com/office/drawing/2014/main" val="3156152713"/>
                    </a:ext>
                  </a:extLst>
                </a:gridCol>
              </a:tblGrid>
              <a:tr h="1640762"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r>
                        <a:rPr lang="es-MX" dirty="0">
                          <a:solidFill>
                            <a:srgbClr val="963022"/>
                          </a:solidFill>
                        </a:rPr>
                        <a:t>Rodéate de gente con aspiraciones de triunfo, que contribuya a tu bienestar emocional, te acepte, te valore y comparta </a:t>
                      </a:r>
                      <a:r>
                        <a:rPr lang="es-MX" dirty="0"/>
                        <a:t>.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88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3031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CC2FD-CB26-26CB-5E55-5A775C46E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27639FB-8074-9AAB-B4BC-00A7FF38DC7B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0000"/>
                </a:solidFill>
              </a:rPr>
              <a:t>PAREJA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00E478-34CA-5924-3D0A-31B1718D3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43CD8B6-EF83-335F-AFF0-8870F0713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674D845C-6B4D-9642-C8FF-0F97F480D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55876"/>
              </p:ext>
            </p:extLst>
          </p:nvPr>
        </p:nvGraphicFramePr>
        <p:xfrm>
          <a:off x="1021907" y="1420709"/>
          <a:ext cx="6186967" cy="446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C8E2B33-F57D-17D9-40FF-A25EA29E3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052391"/>
              </p:ext>
            </p:extLst>
          </p:nvPr>
        </p:nvGraphicFramePr>
        <p:xfrm>
          <a:off x="7208874" y="2523186"/>
          <a:ext cx="3599712" cy="2380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9712">
                  <a:extLst>
                    <a:ext uri="{9D8B030D-6E8A-4147-A177-3AD203B41FA5}">
                      <a16:colId xmlns:a16="http://schemas.microsoft.com/office/drawing/2014/main" val="3156152713"/>
                    </a:ext>
                  </a:extLst>
                </a:gridCol>
              </a:tblGrid>
              <a:tr h="1640762"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 las parejas, la autoestima juega un papel determinante, puesto que eso brinda libertad y seguridad en la relación misma.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s-MX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CA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88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3661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4DB93-62A1-F679-A7CE-E03201A21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B5EA0611-E419-66E3-200E-06014AC2E06D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0000"/>
                </a:solidFill>
              </a:rPr>
              <a:t>COMUNIDAD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1D569C0-7BD8-1039-0611-02D169C08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81B8BC5-E0FB-B6F3-370B-CF70B0817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024E6B2A-831E-CEF0-C35C-5DDFC07531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8416505"/>
              </p:ext>
            </p:extLst>
          </p:nvPr>
        </p:nvGraphicFramePr>
        <p:xfrm>
          <a:off x="1021907" y="1420709"/>
          <a:ext cx="6186967" cy="446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7A7478B-FAEA-F31A-5D42-81B22EC99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078673"/>
              </p:ext>
            </p:extLst>
          </p:nvPr>
        </p:nvGraphicFramePr>
        <p:xfrm>
          <a:off x="7570381" y="2523186"/>
          <a:ext cx="3238205" cy="2380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205">
                  <a:extLst>
                    <a:ext uri="{9D8B030D-6E8A-4147-A177-3AD203B41FA5}">
                      <a16:colId xmlns:a16="http://schemas.microsoft.com/office/drawing/2014/main" val="3156152713"/>
                    </a:ext>
                  </a:extLst>
                </a:gridCol>
              </a:tblGrid>
              <a:tr h="1640762"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Las relaciones humanas son esenciales para apreciar la vida. Nos sentimos conectados y apoyados.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s-MX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88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1583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E02AB-BE21-4EE3-839D-B5D7AE6C3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FDF92E5-C86B-FA9E-88D2-63FE3764EA77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r>
              <a:rPr lang="es-MX" sz="4800" b="1" noProof="0" dirty="0">
                <a:solidFill>
                  <a:srgbClr val="222DAC"/>
                </a:solidFill>
              </a:rPr>
              <a:t>
</a:t>
            </a:r>
            <a:endParaRPr lang="es-MX" sz="4800" noProof="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76F4BCE1-6A93-A0A6-15FD-F3569A1E51D3}"/>
              </a:ext>
            </a:extLst>
          </p:cNvPr>
          <p:cNvSpPr txBox="1"/>
          <p:nvPr/>
        </p:nvSpPr>
        <p:spPr>
          <a:xfrm>
            <a:off x="761999" y="1091474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 err="1">
                <a:solidFill>
                  <a:schemeClr val="tx2"/>
                </a:solidFill>
              </a:rPr>
              <a:t>Guión</a:t>
            </a:r>
            <a:r>
              <a:rPr lang="es-MX" sz="1400" b="1" noProof="0" dirty="0">
                <a:solidFill>
                  <a:schemeClr val="tx2"/>
                </a:solidFill>
              </a:rPr>
              <a:t> Instruccional. Desarrollo Social. Universidad Autónoma del Estado de México.</a:t>
            </a:r>
          </a:p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>
                <a:solidFill>
                  <a:schemeClr val="tx2"/>
                </a:solidFill>
              </a:rPr>
              <a:t>Monte, T.I. y Moreno , B. (2025). </a:t>
            </a:r>
            <a:r>
              <a:rPr lang="es-MX" sz="1400" b="1" i="1" noProof="0" dirty="0">
                <a:solidFill>
                  <a:schemeClr val="tx2"/>
                </a:solidFill>
              </a:rPr>
              <a:t>E-BOOK Desarrollo Social. </a:t>
            </a:r>
            <a:r>
              <a:rPr lang="es-MX" sz="1400" b="1" noProof="0" dirty="0">
                <a:solidFill>
                  <a:schemeClr val="tx2"/>
                </a:solidFill>
              </a:rPr>
              <a:t>Universidad Autónoma del Estado de México</a:t>
            </a:r>
          </a:p>
          <a:p>
            <a:pPr marL="342900" indent="-2286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400" b="1" noProof="0" dirty="0">
                <a:solidFill>
                  <a:schemeClr val="tx2"/>
                </a:solidFill>
              </a:rPr>
              <a:t>Programa de Asignatura. Desarrollo </a:t>
            </a:r>
            <a:r>
              <a:rPr lang="es-MX" sz="1400" b="1" noProof="0" dirty="0" err="1">
                <a:solidFill>
                  <a:schemeClr val="tx2"/>
                </a:solidFill>
              </a:rPr>
              <a:t>Soc</a:t>
            </a:r>
            <a:r>
              <a:rPr lang="es-MX" sz="1400" b="1" dirty="0" err="1">
                <a:solidFill>
                  <a:schemeClr val="tx2"/>
                </a:solidFill>
              </a:rPr>
              <a:t>ial</a:t>
            </a:r>
            <a:r>
              <a:rPr lang="es-MX" sz="1400" b="1" dirty="0">
                <a:solidFill>
                  <a:schemeClr val="tx2"/>
                </a:solidFill>
              </a:rPr>
              <a:t>. Tercer Semestre CBU-2024. Universidad Autónoma del Estado de México.</a:t>
            </a:r>
            <a:endParaRPr lang="es-MX" sz="1400" b="1" noProof="0" dirty="0">
              <a:solidFill>
                <a:schemeClr val="tx2"/>
              </a:solidFill>
            </a:endParaRP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s-MX" sz="2400" noProof="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E1CC947-B860-7F6C-91DB-F9FE0ECAA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870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hlinkClick r:id="rId3"/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627321" y="0"/>
            <a:ext cx="10834578" cy="602866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algn="l"/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 dirty="0"/>
            </a:br>
            <a:r>
              <a:rPr lang="en-US" sz="1600" dirty="0"/>
              <a:t>1. https://pixabay.com/es/vectors/medios-de-comunicaci%C3%B3n-social-3846597/</a:t>
            </a:r>
            <a:br>
              <a:rPr lang="en-US" sz="1600" dirty="0"/>
            </a:br>
            <a:r>
              <a:rPr lang="en-US" sz="1600" dirty="0"/>
              <a:t>2. https://www.facebook.com/p/Paty-Zarza-Rectora-61574175770726/</a:t>
            </a:r>
            <a:br>
              <a:rPr lang="en-US" sz="1600" dirty="0"/>
            </a:br>
            <a:r>
              <a:rPr lang="en-US" sz="1600" dirty="0"/>
              <a:t>3. </a:t>
            </a:r>
            <a:r>
              <a:rPr lang="en-US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https://es.m.wikipedia.org/wiki/Archivo:Logo_de_la_UAEMex.svg</a:t>
            </a:r>
            <a:br>
              <a:rPr lang="en-US" sz="1600" dirty="0"/>
            </a:br>
            <a:r>
              <a:rPr lang="en-US" sz="1600" dirty="0"/>
              <a:t>4. </a:t>
            </a:r>
            <a:r>
              <a:rPr lang="en-US" sz="1600" u="sng" dirty="0">
                <a:hlinkClick r:id="rId5"/>
              </a:rPr>
              <a:t>https://www.facebook.com/photo/?fbid=1105444384949857&amp;set=a.458199803007655&amp;locale=ga_IE</a:t>
            </a:r>
            <a:br>
              <a:rPr lang="en-US" sz="1600" u="sng" dirty="0"/>
            </a:br>
            <a:r>
              <a:rPr lang="en-US" sz="1600" dirty="0"/>
              <a:t>5. https://www.naranjoconsulting.com/la-importancia-del-autoconocimiento/</a:t>
            </a:r>
            <a:br>
              <a:rPr lang="en-US" sz="1600" dirty="0"/>
            </a:br>
            <a:r>
              <a:rPr lang="en-US" sz="1600" dirty="0"/>
              <a:t>6. </a:t>
            </a:r>
            <a:r>
              <a:rPr lang="en-US" sz="1600" dirty="0">
                <a:hlinkClick r:id="rId6"/>
              </a:rPr>
              <a:t>https://www.istockphoto.com/vector/self-love-the-concept-of-love-for-your-body-vector-illustration-the-woman-hugs-gm1325047105-410189902</a:t>
            </a:r>
            <a:br>
              <a:rPr lang="en-US" sz="1600" dirty="0"/>
            </a:br>
            <a:r>
              <a:rPr lang="en-US" sz="1600" dirty="0"/>
              <a:t>7. https://definicion.de/debilidad/</a:t>
            </a:r>
            <a:br>
              <a:rPr lang="en-US" sz="1600" dirty="0"/>
            </a:br>
            <a:r>
              <a:rPr lang="en-US" sz="1600" dirty="0"/>
              <a:t>8.https://www.istockphoto.com/en/search/2/image?mediatype=&amp;phrase=emocion&amp;utm_source=pixabay&amp;utm_medium=affiliate&amp;utm_campaign=limited-results_image&amp;utm_content=srp_bottombanner-popular_viewmore&amp;utm_term=emocion</a:t>
            </a:r>
            <a:br>
              <a:rPr lang="en-US" sz="1600" dirty="0"/>
            </a:br>
            <a:r>
              <a:rPr lang="en-US" sz="1600" dirty="0"/>
              <a:t>9. </a:t>
            </a:r>
            <a:r>
              <a:rPr lang="en-US" sz="1600" dirty="0">
                <a:hlinkClick r:id="rId7"/>
              </a:rPr>
              <a:t>https://www.istockphoto.com/photo/warm-embrace-between-friends-in-a-cold-foggy-landscape-gm2233766420-649237385?utm_source=pixabay&amp;utm_medium=affiliate&amp;utm_campaign=sponsored_photo&amp;utm_content=srp_topbanner-popular_media&amp;utm_term=abrazo</a:t>
            </a:r>
            <a:br>
              <a:rPr lang="en-US" sz="1600" dirty="0"/>
            </a:br>
            <a:r>
              <a:rPr lang="en-US" sz="1600" dirty="0"/>
              <a:t>10. https://www.freepik.es/fotos-premium/grupo-ninos-diversos-ninos-ninas-reunidos-alrededor-computadora-portatil-sonriendo-comprometidos-ninos-disfrutando-tecnologia-aprendiendo-divirtiendose-juntos-sofa-ninos-escuela-aprendiendo-juntos-tecnologia_418168259.htm#fromView=search&amp;page=1&amp;position=13&amp;uuid=8dff7e4a-8339-40b7-a05c-2387e1360aa1&amp;query=reuniones+adolescentes</a:t>
            </a:r>
            <a:br>
              <a:rPr lang="en-US" sz="1600" dirty="0"/>
            </a:br>
            <a:r>
              <a:rPr lang="en-US" sz="1600" dirty="0"/>
              <a:t>11. https://www.freepik.es/foto-gratis/letras-colores-formando-palabra-positiva_2997369.htm#fromView=search&amp;page=1&amp;position=36&amp;uuid=e46e11b0-bf1a-4fb6-adf5-97d8baa61fb9&amp;query=positivos</a:t>
            </a: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E1448-08E4-6336-CD0E-01C40590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2DF90FE-BC35-EC65-B0DC-854E2E01D2E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temático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663C6C17-5DEB-57E1-8AD9-EB2C389DDD6E}"/>
              </a:ext>
            </a:extLst>
          </p:cNvPr>
          <p:cNvSpPr txBox="1"/>
          <p:nvPr/>
        </p:nvSpPr>
        <p:spPr>
          <a:xfrm>
            <a:off x="761999" y="1841500"/>
            <a:ext cx="11114567" cy="255208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normAutofit/>
          </a:bodyPr>
          <a:lstStyle/>
          <a:p>
            <a:pPr marL="0" indent="0" algn="l">
              <a:buNone/>
            </a:pPr>
            <a:r>
              <a:rPr lang="es-MX" sz="4000" noProof="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Autoconocimiento y autoestima</a:t>
            </a:r>
          </a:p>
          <a:p>
            <a:pPr marL="0" indent="0" algn="l">
              <a:buNone/>
            </a:pPr>
            <a:endParaRPr lang="es-MX" sz="4000" noProof="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l">
              <a:buNone/>
            </a:pPr>
            <a:r>
              <a:rPr lang="es-MX" sz="4000" noProof="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1.1.1. Desarrollar una autoestima positiva.</a:t>
            </a:r>
          </a:p>
          <a:p>
            <a:pPr marL="0" indent="0" algn="l">
              <a:buNone/>
            </a:pPr>
            <a:endParaRPr lang="es-MX" sz="2400" noProof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052EA9-4FA7-E3CA-BA93-6DA325CCD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5802537"/>
            <a:ext cx="2517739" cy="105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31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100000">
              <a:schemeClr val="accent1">
                <a:lumMod val="45000"/>
                <a:lumOff val="55000"/>
              </a:schemeClr>
            </a:gs>
            <a:gs pos="47000">
              <a:srgbClr val="FFFFCC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4CFD1C-863D-5A46-A85A-0BB44F3F8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34F3809C-B46C-F74B-AED1-D9DCEB74D635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2">
                    <a:lumMod val="50000"/>
                  </a:schemeClr>
                </a:solidFill>
              </a:rPr>
              <a:t>Autoconocimiento y Autoestima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41E32FE-BB4C-9CA1-658E-5AEEA404B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7F69CC0-6502-E66A-0A2A-D34789B1C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F6E9B68-8998-FED7-0931-329335D99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589777"/>
              </p:ext>
            </p:extLst>
          </p:nvPr>
        </p:nvGraphicFramePr>
        <p:xfrm>
          <a:off x="585216" y="1694010"/>
          <a:ext cx="10668000" cy="304355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5334000">
                  <a:extLst>
                    <a:ext uri="{9D8B030D-6E8A-4147-A177-3AD203B41FA5}">
                      <a16:colId xmlns:a16="http://schemas.microsoft.com/office/drawing/2014/main" val="2769384644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4049111638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AUTOCONOCIMIENTO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AUTOESTIMA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239295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Proceso que dura toda la vida, poco a poco vamos descubriendo actitudes que no conocíamos de nosotros.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 ayuda a tomar decisiones más claras porque conocemos mejor nuestros valores, preferencias y lo que estamos dispuestos o evitamos hacer.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MX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relaciona con la felicidad, consiste en sacar el mejor partido de nuestro valor, de nuestras aptitudes. Todo esta en el SER; se forja desde los primeros años de vida, como consecuencia de los cuidados, atención y afecto recibido de los padres</a:t>
                      </a:r>
                      <a:r>
                        <a:rPr lang="es-MX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078897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4DB6B494-B9C5-73E5-F8C3-298783FD2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129" y="4804029"/>
            <a:ext cx="2705239" cy="156853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E700EE1-7AC6-E1D8-E5FD-87B75A4C8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8184" y="4770953"/>
            <a:ext cx="1072021" cy="182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3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4F353-F9D7-7C73-EE4C-DFE18DD64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EA0E753E-49D3-2F4A-E207-D6BC4E6CE759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FF3399"/>
                </a:solidFill>
              </a:rPr>
              <a:t>ELEMENTOS </a:t>
            </a:r>
            <a:r>
              <a:rPr lang="es-MX" sz="4800" b="1" dirty="0">
                <a:solidFill>
                  <a:schemeClr val="accent6">
                    <a:lumMod val="75000"/>
                  </a:schemeClr>
                </a:solidFill>
              </a:rPr>
              <a:t>DEL</a:t>
            </a:r>
            <a:r>
              <a:rPr lang="es-MX" sz="4800" b="1" dirty="0">
                <a:solidFill>
                  <a:srgbClr val="FF3399"/>
                </a:solidFill>
              </a:rPr>
              <a:t> </a:t>
            </a:r>
            <a:r>
              <a:rPr lang="es-MX" sz="4800" b="1" dirty="0">
                <a:solidFill>
                  <a:srgbClr val="934BC9"/>
                </a:solidFill>
              </a:rPr>
              <a:t>AUTOCONOCIMIENO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4B3250F-1246-EFBC-439A-E99905781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63CCB22-9591-1AD5-E6B2-6C4735B4B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09117445-6FDB-F613-7652-87765B5380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1174214"/>
              </p:ext>
            </p:extLst>
          </p:nvPr>
        </p:nvGraphicFramePr>
        <p:xfrm>
          <a:off x="2032000" y="1637414"/>
          <a:ext cx="8128000" cy="518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Gráfico 3" descr="Hombre soldado contorno">
            <a:extLst>
              <a:ext uri="{FF2B5EF4-FFF2-40B4-BE49-F238E27FC236}">
                <a16:creationId xmlns:a16="http://schemas.microsoft.com/office/drawing/2014/main" id="{62BA6340-19E7-23B7-3D85-76D3D1B74E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14707" y="377173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5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16372-2696-F3FD-47CE-FFD1F17A5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A3302309-2DF3-62DB-9144-6500EFC2155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499"/>
            <a:ext cx="10668000" cy="1151783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r>
              <a:rPr lang="es-MX" sz="4800" b="1" dirty="0">
                <a:solidFill>
                  <a:srgbClr val="002060"/>
                </a:solidFill>
              </a:rPr>
              <a:t>PREGUNTAS </a:t>
            </a:r>
            <a:r>
              <a:rPr lang="es-MX" sz="4800" b="1" dirty="0">
                <a:solidFill>
                  <a:srgbClr val="00B050"/>
                </a:solidFill>
              </a:rPr>
              <a:t>PARA</a:t>
            </a:r>
            <a:r>
              <a:rPr lang="es-MX" sz="4800" b="1" dirty="0">
                <a:solidFill>
                  <a:srgbClr val="002060"/>
                </a:solidFill>
              </a:rPr>
              <a:t> </a:t>
            </a:r>
            <a:r>
              <a:rPr lang="es-MX" sz="4800" b="1" dirty="0">
                <a:solidFill>
                  <a:srgbClr val="C00000"/>
                </a:solidFill>
              </a:rPr>
              <a:t>EL </a:t>
            </a:r>
            <a:r>
              <a:rPr lang="es-MX" sz="4800" b="1" dirty="0">
                <a:solidFill>
                  <a:srgbClr val="FFC000"/>
                </a:solidFill>
              </a:rPr>
              <a:t>AUTOCONOCIMIENTO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ABA75BC-CA1E-D58B-5976-5D2BF0814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09012" y="5071305"/>
            <a:ext cx="1858172" cy="16401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43F69AB-DF99-467C-A815-B121B466C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828" y="5217853"/>
            <a:ext cx="1858172" cy="164014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FBAB463-0C1C-F944-B3AD-AA6E728314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6355802"/>
              </p:ext>
            </p:extLst>
          </p:nvPr>
        </p:nvGraphicFramePr>
        <p:xfrm>
          <a:off x="1640148" y="1679943"/>
          <a:ext cx="8693680" cy="5032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07821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7D930-1A13-EB75-5D64-B25E4EE98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F408EB68-6F5F-10B6-23DC-29E37658ACD0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rgbClr val="222DAC"/>
                </a:solidFill>
              </a:rPr>
              <a:t>BASES </a:t>
            </a:r>
            <a:r>
              <a:rPr lang="es-MX" sz="4800" b="1" noProof="0" dirty="0">
                <a:solidFill>
                  <a:srgbClr val="7030A0"/>
                </a:solidFill>
              </a:rPr>
              <a:t>PARA CREAR </a:t>
            </a: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</a:rPr>
              <a:t>UNA AUTOESTIMA </a:t>
            </a:r>
            <a:r>
              <a:rPr lang="es-MX" sz="4800" b="1" noProof="0" dirty="0">
                <a:solidFill>
                  <a:srgbClr val="FF0000"/>
                </a:solidFill>
              </a:rPr>
              <a:t>POSITIVA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6E4C00-7C68-7359-2474-4F4E7CBC4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6149745"/>
            <a:ext cx="1692549" cy="7121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6ECEBDA-2A32-1EBB-1A33-2B65FB86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9451" y="6118220"/>
            <a:ext cx="1692549" cy="71215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C6D7C13-CE0B-C26B-7681-7B4E468F0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9745"/>
            <a:ext cx="1692549" cy="71215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5D09E3F-20C7-8D76-9DA9-4CD702E01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151" y="1301640"/>
            <a:ext cx="6650145" cy="496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05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B67A0-B1B3-269E-AE31-86279207C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CBC20DA5-1B17-5F11-1442-CB24EA3BD314}"/>
              </a:ext>
            </a:extLst>
          </p:cNvPr>
          <p:cNvSpPr txBox="1">
            <a:spLocks noGrp="1"/>
          </p:cNvSpPr>
          <p:nvPr>
            <p:ph type="title" idx="100" hasCustomPrompt="1"/>
          </p:nvPr>
        </p:nvSpPr>
        <p:spPr>
          <a:xfrm>
            <a:off x="762000" y="317500"/>
            <a:ext cx="10668000" cy="525780"/>
          </a:xfrm>
          <a:prstGeom prst="rect">
            <a:avLst/>
          </a:prstGeom>
          <a:noFill/>
          <a:ln/>
        </p:spPr>
        <p:txBody>
          <a:bodyPr wrap="square" lIns="0" tIns="0" rIns="0" bIns="0" rtlCol="0">
            <a:normAutofit fontScale="90000"/>
          </a:bodyPr>
          <a:lstStyle/>
          <a:p>
            <a:pPr marL="0" indent="0">
              <a:buNone/>
            </a:pPr>
            <a:r>
              <a:rPr lang="es-MX" sz="4800" b="1" noProof="0" dirty="0">
                <a:solidFill>
                  <a:schemeClr val="accent1">
                    <a:lumMod val="75000"/>
                  </a:schemeClr>
                </a:solidFill>
              </a:rPr>
              <a:t>EFECTOS</a:t>
            </a:r>
            <a:r>
              <a:rPr lang="es-MX" sz="4800" b="1" noProof="0" dirty="0">
                <a:solidFill>
                  <a:srgbClr val="222DAC"/>
                </a:solidFill>
              </a:rPr>
              <a:t> </a:t>
            </a:r>
            <a:r>
              <a:rPr lang="es-MX" sz="4800" b="1" noProof="0" dirty="0">
                <a:solidFill>
                  <a:schemeClr val="accent6">
                    <a:lumMod val="50000"/>
                  </a:schemeClr>
                </a:solidFill>
              </a:rPr>
              <a:t>Y BENEFICIOS </a:t>
            </a:r>
            <a:r>
              <a:rPr lang="es-MX" sz="4800" b="1" noProof="0" dirty="0">
                <a:solidFill>
                  <a:srgbClr val="7030A0"/>
                </a:solidFill>
              </a:rPr>
              <a:t>DE LA </a:t>
            </a:r>
            <a:r>
              <a:rPr lang="es-MX" sz="4800" b="1" noProof="0" dirty="0">
                <a:solidFill>
                  <a:srgbClr val="FF0000"/>
                </a:solidFill>
              </a:rPr>
              <a:t>AUTOESTIMA</a:t>
            </a:r>
            <a:r>
              <a:rPr lang="en-US" sz="4800" b="1" dirty="0">
                <a:solidFill>
                  <a:srgbClr val="222DAC"/>
                </a:solidFill>
              </a:rPr>
              <a:t>
</a:t>
            </a:r>
            <a:endParaRPr lang="en-US" sz="4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33C7D78-AD7A-3A4E-1D31-11E76F4DF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36" y="6149745"/>
            <a:ext cx="1692549" cy="7121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22EB4ED-AFF5-A434-8DD8-79B401161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9451" y="6118220"/>
            <a:ext cx="1692549" cy="71215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A3D48ED-95D0-E338-87AE-16EEB14E6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9745"/>
            <a:ext cx="1692549" cy="71215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333DC9D-FB6B-31C0-DEDF-A8F7A9CE1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039" y="888637"/>
            <a:ext cx="5687121" cy="536844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1F59893-B6E9-5A9B-BA00-A53DD062B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8748" y="888637"/>
            <a:ext cx="704886" cy="522958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8820FA6-76DF-C65A-C937-F1BD7263E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655782" y="1027500"/>
            <a:ext cx="704886" cy="522958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9E80CC8-38FA-1ED0-1811-5B2D4B37E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0271208" y="3727982"/>
            <a:ext cx="463574" cy="41912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0536D12-C5AC-05F4-335E-05AE147FE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0267664" y="1664412"/>
            <a:ext cx="463574" cy="41912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4F1A8D33-B9EE-18B6-1253-4A285583D8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836" y="3727982"/>
            <a:ext cx="463574" cy="41912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1752298-9C6C-9F5B-2DA8-0F74DEAA1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487" y="1725341"/>
            <a:ext cx="463574" cy="41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168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1669</Words>
  <Application>Microsoft Office PowerPoint</Application>
  <PresentationFormat>Panorámica</PresentationFormat>
  <Paragraphs>200</Paragraphs>
  <Slides>35</Slides>
  <Notes>35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7" baseType="lpstr">
      <vt:lpstr>Arial</vt:lpstr>
      <vt:lpstr>Office Theme</vt:lpstr>
      <vt:lpstr> UNIVERSIDAD AUTONOMA DEL ESTADO DE MÉXICO  PLANTEL NEZAHUALCÓYOTL DE LA ESCUELA PREPARATORIA   ASIGNATURA: DESARROLLO SOCIAL TERCER SEMESTRE  CURRICULUM DEL BACHILLERATO UNIVERSITARIO 2024  Módulo I. Conocerme y valorarme para un desarrollo social                DOCENTE: LAURA ESPINOZA AVILA Agosto 2025B</vt:lpstr>
      <vt:lpstr>Propósito del módulo
</vt:lpstr>
      <vt:lpstr>Contenido temático
</vt:lpstr>
      <vt:lpstr>Contenido temático
</vt:lpstr>
      <vt:lpstr>Autoconocimiento y Autoestima
</vt:lpstr>
      <vt:lpstr>ELEMENTOS DEL AUTOCONOCIMIENO
</vt:lpstr>
      <vt:lpstr>PREGUNTAS PARA EL AUTOCONOCIMIENTO
</vt:lpstr>
      <vt:lpstr>BASES PARA CREAR UNA AUTOESTIMA POSITIVA
</vt:lpstr>
      <vt:lpstr>EFECTOS Y BENEFICIOS DE LA AUTOESTIMA
</vt:lpstr>
      <vt:lpstr>Contenido temático
</vt:lpstr>
      <vt:lpstr>FORTALEZAS QUE CONTRIBUYEN A TU DESARROLLO SOCIAL
</vt:lpstr>
      <vt:lpstr>FORTALEZAS QUE CONTRIBUYEN A TU DESARROLLO SOCIAL
</vt:lpstr>
      <vt:lpstr>IMPORTANCIA DE LA RETROALIMENTACIÓN CONSTRUCTIVA
</vt:lpstr>
      <vt:lpstr>COMO BRINDAR UNA RETROALIMENTACIÓN  CONSTRUCTIVA
</vt:lpstr>
      <vt:lpstr>DEBILIDADES
</vt:lpstr>
      <vt:lpstr>SALUD EMOCIONAL</vt:lpstr>
      <vt:lpstr>FACETAS PARA IDENTIFICAR EMOCIONES
</vt:lpstr>
      <vt:lpstr>Contenido temático
</vt:lpstr>
      <vt:lpstr>COMO GENERAR CORRECTAS RELACIONES CON LOS DEMÁS
</vt:lpstr>
      <vt:lpstr>COMO GENERAR CORRECTAS RELACIONES CON LOS DEMÁS
</vt:lpstr>
      <vt:lpstr>COMO GENERAR CORRECTAS RELACIONES CON LOS DEMÁS
</vt:lpstr>
      <vt:lpstr>BENEFICIOS DE ESTABLECER RELACIONES SANAS
</vt:lpstr>
      <vt:lpstr>BENEFICIOS DE ESTABLECER RELACIONES SANAS
</vt:lpstr>
      <vt:lpstr>BENEFICIOS DE ESTABLECER RELACIONES SANAS
</vt:lpstr>
      <vt:lpstr>BENEFICIOS DE ESTABLECER RELACIONES SANAS
</vt:lpstr>
      <vt:lpstr>BENEFICIOS DE ESTABLECER RELACIONES SANAS
</vt:lpstr>
      <vt:lpstr>BENEFICIOS DE ESTABLECER RELACIONES SANAS
</vt:lpstr>
      <vt:lpstr>FAMILIA
</vt:lpstr>
      <vt:lpstr>RELACIONES FAMILIARES SANAS
</vt:lpstr>
      <vt:lpstr>SUGERENCIAS PARA FORTALECER EL BUEN TRATO FAMILIAR
</vt:lpstr>
      <vt:lpstr>AMIGOS
</vt:lpstr>
      <vt:lpstr>PAREJA
</vt:lpstr>
      <vt:lpstr>COMUNIDAD
</vt:lpstr>
      <vt:lpstr>REFERENCIAS
</vt:lpstr>
      <vt:lpstr>Imágenes  1. https://pixabay.com/es/vectors/medios-de-comunicaci%C3%B3n-social-3846597/ 2. https://www.facebook.com/p/Paty-Zarza-Rectora-61574175770726/ 3. https://es.m.wikipedia.org/wiki/Archivo:Logo_de_la_UAEMex.svg 4. https://www.facebook.com/photo/?fbid=1105444384949857&amp;set=a.458199803007655&amp;locale=ga_IE 5. https://www.naranjoconsulting.com/la-importancia-del-autoconocimiento/ 6. https://www.istockphoto.com/vector/self-love-the-concept-of-love-for-your-body-vector-illustration-the-woman-hugs-gm1325047105-410189902 7. https://definicion.de/debilidad/ 8.https://www.istockphoto.com/en/search/2/image?mediatype=&amp;phrase=emocion&amp;utm_source=pixabay&amp;utm_medium=affiliate&amp;utm_campaign=limited-results_image&amp;utm_content=srp_bottombanner-popular_viewmore&amp;utm_term=emocion 9. https://www.istockphoto.com/photo/warm-embrace-between-friends-in-a-cold-foggy-landscape-gm2233766420-649237385?utm_source=pixabay&amp;utm_medium=affiliate&amp;utm_campaign=sponsored_photo&amp;utm_content=srp_topbanner-popular_media&amp;utm_term=abrazo 10. https://www.freepik.es/fotos-premium/grupo-ninos-diversos-ninos-ninas-reunidos-alrededor-computadora-portatil-sonriendo-comprometidos-ninos-disfrutando-tecnologia-aprendiendo-divirtiendose-juntos-sofa-ninos-escuela-aprendiendo-juntos-tecnologia_418168259.htm#fromView=search&amp;page=1&amp;position=13&amp;uuid=8dff7e4a-8339-40b7-a05c-2387e1360aa1&amp;query=reuniones+adolescentes 11. https://www.freepik.es/foto-gratis/letras-colores-formando-palabra-positiva_2997369.htm#fromView=search&amp;page=1&amp;position=36&amp;uuid=e46e11b0-bf1a-4fb6-adf5-97d8baa61fb9&amp;query=positivos    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SOCIAL</dc:title>
  <dc:subject>PptxGenJS Presentation</dc:subject>
  <dc:creator>Laura Espinoza Avila</dc:creator>
  <cp:lastModifiedBy>Laura Espinoza Avila</cp:lastModifiedBy>
  <cp:revision>2</cp:revision>
  <dcterms:created xsi:type="dcterms:W3CDTF">2025-09-19T03:18:19Z</dcterms:created>
  <dcterms:modified xsi:type="dcterms:W3CDTF">2025-10-03T05:50:59Z</dcterms:modified>
</cp:coreProperties>
</file>