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colors8.xml" ContentType="application/vnd.openxmlformats-officedocument.drawingml.diagramColors+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notesSlides/notesSlide10.xml" ContentType="application/vnd.openxmlformats-officedocument.presentationml.notesSlide+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diagrams/layout8.xml" ContentType="application/vnd.openxmlformats-officedocument.drawingml.diagram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diagrams/layout6.xml" ContentType="application/vnd.openxmlformats-officedocument.drawingml.diagramLayout+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notesSlides/notesSlide13.xml" ContentType="application/vnd.openxmlformats-officedocument.presentationml.notesSlide+xml"/>
  <Override PartName="/ppt/diagrams/data7.xml" ContentType="application/vnd.openxmlformats-officedocument.drawingml.diagramData+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notesSlides/notesSlide20.xml" ContentType="application/vnd.openxmlformats-officedocument.presentationml.notesSlide+xml"/>
  <Override PartName="/ppt/diagrams/drawing8.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notesSlides/notesSlide25.xml" ContentType="application/vnd.openxmlformats-officedocument.presentationml.notesSlide+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6"/>
  </p:notesMasterIdLst>
  <p:sldIdLst>
    <p:sldId id="256" r:id="rId2"/>
    <p:sldId id="257" r:id="rId3"/>
    <p:sldId id="258" r:id="rId4"/>
    <p:sldId id="259" r:id="rId5"/>
    <p:sldId id="260" r:id="rId6"/>
    <p:sldId id="285" r:id="rId7"/>
    <p:sldId id="286" r:id="rId8"/>
    <p:sldId id="276" r:id="rId9"/>
    <p:sldId id="261" r:id="rId10"/>
    <p:sldId id="287" r:id="rId11"/>
    <p:sldId id="262" r:id="rId12"/>
    <p:sldId id="288" r:id="rId13"/>
    <p:sldId id="263" r:id="rId14"/>
    <p:sldId id="289" r:id="rId15"/>
    <p:sldId id="264" r:id="rId16"/>
    <p:sldId id="283" r:id="rId17"/>
    <p:sldId id="290" r:id="rId18"/>
    <p:sldId id="265" r:id="rId19"/>
    <p:sldId id="266" r:id="rId20"/>
    <p:sldId id="284" r:id="rId21"/>
    <p:sldId id="267" r:id="rId22"/>
    <p:sldId id="268" r:id="rId23"/>
    <p:sldId id="269" r:id="rId24"/>
    <p:sldId id="270" r:id="rId25"/>
    <p:sldId id="271" r:id="rId26"/>
    <p:sldId id="291" r:id="rId27"/>
    <p:sldId id="292" r:id="rId28"/>
    <p:sldId id="272" r:id="rId29"/>
    <p:sldId id="293" r:id="rId30"/>
    <p:sldId id="294" r:id="rId31"/>
    <p:sldId id="273" r:id="rId32"/>
    <p:sldId id="297" r:id="rId33"/>
    <p:sldId id="295" r:id="rId34"/>
    <p:sldId id="296"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xmlns:mv="urn:schemas-microsoft-com:mac:vml" xmlns:mc="http://schemas.openxmlformats.org/markup-compatibility/2006"/>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3E3C"/>
    <a:srgbClr val="213612"/>
    <a:srgbClr val="401402"/>
    <a:srgbClr val="FF7C80"/>
  </p:clrMru>
  <p:extLst>
    <p:ext uri="{E76CE94A-603C-4142-B9EB-6D1370010A27}">
      <p14:discardImageEditData xmlns:p14="http://schemas.microsoft.com/office/powerpoint/2010/main" xmlns="" xmlns:mv="urn:schemas-microsoft-com:mac:vml" xmlns:mc="http://schemas.openxmlformats.org/markup-compatibility/2006" val="0"/>
    </p:ext>
    <p:ext uri="{D31A062A-798A-4329-ABDD-BBA856620510}">
      <p14:defaultImageDpi xmlns:p14="http://schemas.microsoft.com/office/powerpoint/2010/main" xmlns="" xmlns:mv="urn:schemas-microsoft-com:mac:vml" xmlns:mc="http://schemas.openxmlformats.org/markup-compatibility/2006" val="220"/>
    </p:ext>
    <p:ext uri="{FD5EFAAD-0ECE-453E-9831-46B23BE46B34}">
      <p15:chartTrackingRefBased xmlns:p15="http://schemas.microsoft.com/office/powerpoint/2012/main" xmlns="" xmlns:mv="urn:schemas-microsoft-com:mac:vml" xmlns:mc="http://schemas.openxmlformats.org/markup-compatibility/2006"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08" autoAdjust="0"/>
    <p:restoredTop sz="96022" autoAdjust="0"/>
  </p:normalViewPr>
  <p:slideViewPr>
    <p:cSldViewPr snapToGrid="0">
      <p:cViewPr varScale="1">
        <p:scale>
          <a:sx n="93" d="100"/>
          <a:sy n="93" d="100"/>
        </p:scale>
        <p:origin x="-534" y="-96"/>
      </p:cViewPr>
      <p:guideLst>
        <p:guide orient="horz" pos="2160"/>
        <p:guide pos="3840"/>
      </p:guideLst>
    </p:cSldViewPr>
  </p:slideViewPr>
  <p:notesTextViewPr>
    <p:cViewPr>
      <p:scale>
        <a:sx n="3" d="2"/>
        <a:sy n="3" d="2"/>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ata6.xml.rels><?xml version="1.0" encoding="UTF-8" standalone="yes"?>
<Relationships xmlns="http://schemas.openxmlformats.org/package/2006/relationships"><Relationship Id="rId1" Type="http://schemas.openxmlformats.org/officeDocument/2006/relationships/image" Target="../media/image2.png"/></Relationships>
</file>

<file path=ppt/diagrams/_rels/drawing6.xml.rels><?xml version="1.0" encoding="UTF-8" standalone="yes"?>
<Relationships xmlns="http://schemas.openxmlformats.org/package/2006/relationships"><Relationship Id="rId1" Type="http://schemas.openxmlformats.org/officeDocument/2006/relationships/image" Target="../media/image2.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923EF5-2E35-4B1F-8588-4E477A801509}" type="doc">
      <dgm:prSet loTypeId="urn:microsoft.com/office/officeart/2005/8/layout/vList2" loCatId="list" qsTypeId="urn:microsoft.com/office/officeart/2005/8/quickstyle/3d4" qsCatId="3D" csTypeId="urn:microsoft.com/office/officeart/2005/8/colors/colorful2" csCatId="colorful" phldr="1"/>
      <dgm:spPr/>
      <dgm:t>
        <a:bodyPr/>
        <a:lstStyle/>
        <a:p>
          <a:endParaRPr lang="es-MX"/>
        </a:p>
      </dgm:t>
    </dgm:pt>
    <dgm:pt modelId="{91444C20-3247-4939-B366-A5D6DC36CB9F}">
      <dgm:prSet phldrT="[Texto]"/>
      <dgm:spPr/>
      <dgm:t>
        <a:bodyPr/>
        <a:lstStyle/>
        <a:p>
          <a:r>
            <a:rPr lang="es-MX" dirty="0" smtClean="0"/>
            <a:t>¿Que es la creatividad?</a:t>
          </a:r>
          <a:endParaRPr lang="es-MX" dirty="0"/>
        </a:p>
      </dgm:t>
    </dgm:pt>
    <dgm:pt modelId="{2A94B921-239E-4AC9-9C6D-FCFEEC5CEBC3}" type="parTrans" cxnId="{33CAEBFC-CCA8-42B2-85E8-88814132D39C}">
      <dgm:prSet/>
      <dgm:spPr/>
      <dgm:t>
        <a:bodyPr/>
        <a:lstStyle/>
        <a:p>
          <a:endParaRPr lang="es-MX"/>
        </a:p>
      </dgm:t>
    </dgm:pt>
    <dgm:pt modelId="{750057EA-98B6-4FC2-A361-CFFBB8E354CB}" type="sibTrans" cxnId="{33CAEBFC-CCA8-42B2-85E8-88814132D39C}">
      <dgm:prSet/>
      <dgm:spPr/>
      <dgm:t>
        <a:bodyPr/>
        <a:lstStyle/>
        <a:p>
          <a:endParaRPr lang="es-MX"/>
        </a:p>
      </dgm:t>
    </dgm:pt>
    <dgm:pt modelId="{8994DAF7-F32C-4693-800D-5691334D580D}">
      <dgm:prSet phldrT="[Texto]"/>
      <dgm:spPr/>
      <dgm:t>
        <a:bodyPr/>
        <a:lstStyle/>
        <a:p>
          <a:r>
            <a:rPr lang="es-MX" dirty="0" smtClean="0"/>
            <a:t>¿Como es?</a:t>
          </a:r>
          <a:endParaRPr lang="es-MX" dirty="0"/>
        </a:p>
      </dgm:t>
    </dgm:pt>
    <dgm:pt modelId="{2BF92569-729A-4BCD-9CE2-E98E02E334C3}" type="parTrans" cxnId="{C1FFC202-F530-4375-AC00-75D1AC91E7B2}">
      <dgm:prSet/>
      <dgm:spPr/>
      <dgm:t>
        <a:bodyPr/>
        <a:lstStyle/>
        <a:p>
          <a:endParaRPr lang="es-MX"/>
        </a:p>
      </dgm:t>
    </dgm:pt>
    <dgm:pt modelId="{048146E2-C589-4E55-82B5-90AD53CC9575}" type="sibTrans" cxnId="{C1FFC202-F530-4375-AC00-75D1AC91E7B2}">
      <dgm:prSet/>
      <dgm:spPr/>
      <dgm:t>
        <a:bodyPr/>
        <a:lstStyle/>
        <a:p>
          <a:endParaRPr lang="es-MX"/>
        </a:p>
      </dgm:t>
    </dgm:pt>
    <dgm:pt modelId="{8BBCFEC2-2D9A-45A0-B220-F73D4B857030}">
      <dgm:prSet phldrT="[Texto]"/>
      <dgm:spPr/>
      <dgm:t>
        <a:bodyPr/>
        <a:lstStyle/>
        <a:p>
          <a:r>
            <a:rPr lang="es-MX" dirty="0" smtClean="0"/>
            <a:t>¿Donde esta? </a:t>
          </a:r>
          <a:endParaRPr lang="es-MX" dirty="0"/>
        </a:p>
      </dgm:t>
    </dgm:pt>
    <dgm:pt modelId="{D08F7F6F-8E20-4A99-8998-F5EB8619A8CD}" type="parTrans" cxnId="{D4982A90-0141-44FD-B541-11231F44D057}">
      <dgm:prSet/>
      <dgm:spPr/>
      <dgm:t>
        <a:bodyPr/>
        <a:lstStyle/>
        <a:p>
          <a:endParaRPr lang="es-MX"/>
        </a:p>
      </dgm:t>
    </dgm:pt>
    <dgm:pt modelId="{D4109530-85DB-4D70-94D9-385E5EEB4DF5}" type="sibTrans" cxnId="{D4982A90-0141-44FD-B541-11231F44D057}">
      <dgm:prSet/>
      <dgm:spPr/>
      <dgm:t>
        <a:bodyPr/>
        <a:lstStyle/>
        <a:p>
          <a:endParaRPr lang="es-MX"/>
        </a:p>
      </dgm:t>
    </dgm:pt>
    <dgm:pt modelId="{01908DCF-2485-4A4A-BB7C-42B058B32DC9}">
      <dgm:prSet phldrT="[Texto]"/>
      <dgm:spPr/>
      <dgm:t>
        <a:bodyPr/>
        <a:lstStyle/>
        <a:p>
          <a:r>
            <a:rPr lang="es-MX" dirty="0" smtClean="0"/>
            <a:t>Componentes de la creatividad</a:t>
          </a:r>
          <a:endParaRPr lang="es-MX" dirty="0"/>
        </a:p>
      </dgm:t>
    </dgm:pt>
    <dgm:pt modelId="{9E0BB3E1-8D80-4DA6-B3C1-3B56A9F04E7C}" type="parTrans" cxnId="{137758BE-885D-4EA2-BD78-91877427FC47}">
      <dgm:prSet/>
      <dgm:spPr/>
      <dgm:t>
        <a:bodyPr/>
        <a:lstStyle/>
        <a:p>
          <a:endParaRPr lang="es-MX"/>
        </a:p>
      </dgm:t>
    </dgm:pt>
    <dgm:pt modelId="{9CB0EE75-0AC9-40C3-9C60-7B27F14EA4E4}" type="sibTrans" cxnId="{137758BE-885D-4EA2-BD78-91877427FC47}">
      <dgm:prSet/>
      <dgm:spPr/>
      <dgm:t>
        <a:bodyPr/>
        <a:lstStyle/>
        <a:p>
          <a:endParaRPr lang="es-MX"/>
        </a:p>
      </dgm:t>
    </dgm:pt>
    <dgm:pt modelId="{B7256EE4-AC7F-47D3-B5E8-43BBA18F53D0}">
      <dgm:prSet phldrT="[Texto]"/>
      <dgm:spPr/>
      <dgm:t>
        <a:bodyPr/>
        <a:lstStyle/>
        <a:p>
          <a:r>
            <a:rPr lang="es-MX" dirty="0" smtClean="0"/>
            <a:t>Factores que bloquean la creatividad</a:t>
          </a:r>
          <a:endParaRPr lang="es-MX" dirty="0"/>
        </a:p>
      </dgm:t>
    </dgm:pt>
    <dgm:pt modelId="{ED28039E-9765-43A6-AA77-F8B55EC331DD}" type="parTrans" cxnId="{F457BB2B-EE5E-41F4-ABC1-39CADF6B7A00}">
      <dgm:prSet/>
      <dgm:spPr/>
      <dgm:t>
        <a:bodyPr/>
        <a:lstStyle/>
        <a:p>
          <a:endParaRPr lang="es-MX"/>
        </a:p>
      </dgm:t>
    </dgm:pt>
    <dgm:pt modelId="{0F24E0B7-F5C6-439F-A169-AD0BD4D10A37}" type="sibTrans" cxnId="{F457BB2B-EE5E-41F4-ABC1-39CADF6B7A00}">
      <dgm:prSet/>
      <dgm:spPr/>
      <dgm:t>
        <a:bodyPr/>
        <a:lstStyle/>
        <a:p>
          <a:endParaRPr lang="es-MX"/>
        </a:p>
      </dgm:t>
    </dgm:pt>
    <dgm:pt modelId="{51BA8152-FCDD-47E7-A643-A19971A057D6}">
      <dgm:prSet phldrT="[Texto]"/>
      <dgm:spPr/>
      <dgm:t>
        <a:bodyPr/>
        <a:lstStyle/>
        <a:p>
          <a:r>
            <a:rPr lang="es-MX" dirty="0" smtClean="0"/>
            <a:t>Proceso creativo en el diseño </a:t>
          </a:r>
          <a:endParaRPr lang="es-MX" dirty="0"/>
        </a:p>
      </dgm:t>
    </dgm:pt>
    <dgm:pt modelId="{F19B598F-5D3B-4E99-B321-8D80152ACF86}" type="parTrans" cxnId="{4FA2B866-6B2E-4764-875C-0BF7FC7A2189}">
      <dgm:prSet/>
      <dgm:spPr/>
      <dgm:t>
        <a:bodyPr/>
        <a:lstStyle/>
        <a:p>
          <a:endParaRPr lang="es-MX"/>
        </a:p>
      </dgm:t>
    </dgm:pt>
    <dgm:pt modelId="{DAEB8D15-5829-4054-9F78-683C1D917A30}" type="sibTrans" cxnId="{4FA2B866-6B2E-4764-875C-0BF7FC7A2189}">
      <dgm:prSet/>
      <dgm:spPr/>
      <dgm:t>
        <a:bodyPr/>
        <a:lstStyle/>
        <a:p>
          <a:endParaRPr lang="es-MX"/>
        </a:p>
      </dgm:t>
    </dgm:pt>
    <dgm:pt modelId="{9E5B63EF-1268-4B4E-B2F5-FC4C7DB8FAC2}">
      <dgm:prSet phldrT="[Texto]"/>
      <dgm:spPr/>
      <dgm:t>
        <a:bodyPr/>
        <a:lstStyle/>
        <a:p>
          <a:r>
            <a:rPr lang="es-MX" dirty="0" smtClean="0"/>
            <a:t>¿Podemos potenciar la creatividad?</a:t>
          </a:r>
          <a:endParaRPr lang="es-MX" dirty="0"/>
        </a:p>
      </dgm:t>
    </dgm:pt>
    <dgm:pt modelId="{5443B338-7DF6-4875-BF55-457B7B3D04F1}" type="parTrans" cxnId="{B34CC5CA-7C40-401D-90F4-4FF3BE400AB3}">
      <dgm:prSet/>
      <dgm:spPr/>
      <dgm:t>
        <a:bodyPr/>
        <a:lstStyle/>
        <a:p>
          <a:endParaRPr lang="es-MX"/>
        </a:p>
      </dgm:t>
    </dgm:pt>
    <dgm:pt modelId="{DE5CE414-9002-4032-A5CF-C2FB09F29C33}" type="sibTrans" cxnId="{B34CC5CA-7C40-401D-90F4-4FF3BE400AB3}">
      <dgm:prSet/>
      <dgm:spPr/>
      <dgm:t>
        <a:bodyPr/>
        <a:lstStyle/>
        <a:p>
          <a:endParaRPr lang="es-MX"/>
        </a:p>
      </dgm:t>
    </dgm:pt>
    <dgm:pt modelId="{5F9AFA4F-1012-4655-98BD-BD663F75531B}" type="pres">
      <dgm:prSet presAssocID="{A1923EF5-2E35-4B1F-8588-4E477A801509}" presName="linear" presStyleCnt="0">
        <dgm:presLayoutVars>
          <dgm:animLvl val="lvl"/>
          <dgm:resizeHandles val="exact"/>
        </dgm:presLayoutVars>
      </dgm:prSet>
      <dgm:spPr/>
      <dgm:t>
        <a:bodyPr/>
        <a:lstStyle/>
        <a:p>
          <a:endParaRPr lang="es-MX"/>
        </a:p>
      </dgm:t>
    </dgm:pt>
    <dgm:pt modelId="{0BD0A935-3D69-444B-84ED-34743B73A458}" type="pres">
      <dgm:prSet presAssocID="{91444C20-3247-4939-B366-A5D6DC36CB9F}" presName="parentText" presStyleLbl="node1" presStyleIdx="0" presStyleCnt="7" custLinFactY="-100000" custLinFactNeighborX="-231" custLinFactNeighborY="-190373">
        <dgm:presLayoutVars>
          <dgm:chMax val="0"/>
          <dgm:bulletEnabled val="1"/>
        </dgm:presLayoutVars>
      </dgm:prSet>
      <dgm:spPr/>
      <dgm:t>
        <a:bodyPr/>
        <a:lstStyle/>
        <a:p>
          <a:endParaRPr lang="es-MX"/>
        </a:p>
      </dgm:t>
    </dgm:pt>
    <dgm:pt modelId="{E162A707-7A55-4E85-AD78-77C25EE9C1A0}" type="pres">
      <dgm:prSet presAssocID="{750057EA-98B6-4FC2-A361-CFFBB8E354CB}" presName="spacer" presStyleCnt="0"/>
      <dgm:spPr/>
    </dgm:pt>
    <dgm:pt modelId="{315FBC09-DFDD-421F-B8D1-C63F2B2B870B}" type="pres">
      <dgm:prSet presAssocID="{8994DAF7-F32C-4693-800D-5691334D580D}" presName="parentText" presStyleLbl="node1" presStyleIdx="1" presStyleCnt="7" custLinFactY="-21806" custLinFactNeighborX="231" custLinFactNeighborY="-100000">
        <dgm:presLayoutVars>
          <dgm:chMax val="0"/>
          <dgm:bulletEnabled val="1"/>
        </dgm:presLayoutVars>
      </dgm:prSet>
      <dgm:spPr/>
      <dgm:t>
        <a:bodyPr/>
        <a:lstStyle/>
        <a:p>
          <a:endParaRPr lang="es-MX"/>
        </a:p>
      </dgm:t>
    </dgm:pt>
    <dgm:pt modelId="{B22D25C1-DDD2-47BD-82D3-B6C7D2369E59}" type="pres">
      <dgm:prSet presAssocID="{048146E2-C589-4E55-82B5-90AD53CC9575}" presName="spacer" presStyleCnt="0"/>
      <dgm:spPr/>
    </dgm:pt>
    <dgm:pt modelId="{F8899B29-8C09-4CD0-974A-7B3C27B32C26}" type="pres">
      <dgm:prSet presAssocID="{8BBCFEC2-2D9A-45A0-B220-F73D4B857030}" presName="parentText" presStyleLbl="node1" presStyleIdx="2" presStyleCnt="7" custLinFactNeighborY="-54738">
        <dgm:presLayoutVars>
          <dgm:chMax val="0"/>
          <dgm:bulletEnabled val="1"/>
        </dgm:presLayoutVars>
      </dgm:prSet>
      <dgm:spPr/>
      <dgm:t>
        <a:bodyPr/>
        <a:lstStyle/>
        <a:p>
          <a:endParaRPr lang="es-MX"/>
        </a:p>
      </dgm:t>
    </dgm:pt>
    <dgm:pt modelId="{F5A22583-F6CD-494B-9FC8-3804841A1FD9}" type="pres">
      <dgm:prSet presAssocID="{D4109530-85DB-4D70-94D9-385E5EEB4DF5}" presName="spacer" presStyleCnt="0"/>
      <dgm:spPr/>
    </dgm:pt>
    <dgm:pt modelId="{279B2D2D-913A-4588-B961-7F9F03E7B288}" type="pres">
      <dgm:prSet presAssocID="{01908DCF-2485-4A4A-BB7C-42B058B32DC9}" presName="parentText" presStyleLbl="node1" presStyleIdx="3" presStyleCnt="7" custLinFactY="20858" custLinFactNeighborY="100000">
        <dgm:presLayoutVars>
          <dgm:chMax val="0"/>
          <dgm:bulletEnabled val="1"/>
        </dgm:presLayoutVars>
      </dgm:prSet>
      <dgm:spPr/>
      <dgm:t>
        <a:bodyPr/>
        <a:lstStyle/>
        <a:p>
          <a:endParaRPr lang="es-MX"/>
        </a:p>
      </dgm:t>
    </dgm:pt>
    <dgm:pt modelId="{57A44115-685F-4CDF-9065-703B27357DA1}" type="pres">
      <dgm:prSet presAssocID="{9CB0EE75-0AC9-40C3-9C60-7B27F14EA4E4}" presName="spacer" presStyleCnt="0"/>
      <dgm:spPr/>
    </dgm:pt>
    <dgm:pt modelId="{E9753D14-7361-4191-9F73-ADC59F3B1750}" type="pres">
      <dgm:prSet presAssocID="{B7256EE4-AC7F-47D3-B5E8-43BBA18F53D0}" presName="parentText" presStyleLbl="node1" presStyleIdx="4" presStyleCnt="7" custLinFactY="49342" custLinFactNeighborY="100000">
        <dgm:presLayoutVars>
          <dgm:chMax val="0"/>
          <dgm:bulletEnabled val="1"/>
        </dgm:presLayoutVars>
      </dgm:prSet>
      <dgm:spPr/>
      <dgm:t>
        <a:bodyPr/>
        <a:lstStyle/>
        <a:p>
          <a:endParaRPr lang="es-MX"/>
        </a:p>
      </dgm:t>
    </dgm:pt>
    <dgm:pt modelId="{010C3DC0-568C-4663-B2FE-3FF43DF91CA8}" type="pres">
      <dgm:prSet presAssocID="{0F24E0B7-F5C6-439F-A169-AD0BD4D10A37}" presName="spacer" presStyleCnt="0"/>
      <dgm:spPr/>
    </dgm:pt>
    <dgm:pt modelId="{832B8359-5BAD-4AB2-917A-C6534F224A2F}" type="pres">
      <dgm:prSet presAssocID="{51BA8152-FCDD-47E7-A643-A19971A057D6}" presName="parentText" presStyleLbl="node1" presStyleIdx="5" presStyleCnt="7" custLinFactY="99567" custLinFactNeighborY="100000">
        <dgm:presLayoutVars>
          <dgm:chMax val="0"/>
          <dgm:bulletEnabled val="1"/>
        </dgm:presLayoutVars>
      </dgm:prSet>
      <dgm:spPr/>
      <dgm:t>
        <a:bodyPr/>
        <a:lstStyle/>
        <a:p>
          <a:endParaRPr lang="es-MX"/>
        </a:p>
      </dgm:t>
    </dgm:pt>
    <dgm:pt modelId="{61528957-6DA2-324C-8FD8-1E7C2A54240D}" type="pres">
      <dgm:prSet presAssocID="{DAEB8D15-5829-4054-9F78-683C1D917A30}" presName="spacer" presStyleCnt="0"/>
      <dgm:spPr/>
    </dgm:pt>
    <dgm:pt modelId="{AB573762-8B3A-4A16-AE89-40B0AA3B398A}" type="pres">
      <dgm:prSet presAssocID="{9E5B63EF-1268-4B4E-B2F5-FC4C7DB8FAC2}" presName="parentText" presStyleLbl="node1" presStyleIdx="6" presStyleCnt="7" custLinFactY="104731" custLinFactNeighborY="200000">
        <dgm:presLayoutVars>
          <dgm:chMax val="0"/>
          <dgm:bulletEnabled val="1"/>
        </dgm:presLayoutVars>
      </dgm:prSet>
      <dgm:spPr/>
      <dgm:t>
        <a:bodyPr/>
        <a:lstStyle/>
        <a:p>
          <a:endParaRPr lang="es-MX"/>
        </a:p>
      </dgm:t>
    </dgm:pt>
  </dgm:ptLst>
  <dgm:cxnLst>
    <dgm:cxn modelId="{33CAEBFC-CCA8-42B2-85E8-88814132D39C}" srcId="{A1923EF5-2E35-4B1F-8588-4E477A801509}" destId="{91444C20-3247-4939-B366-A5D6DC36CB9F}" srcOrd="0" destOrd="0" parTransId="{2A94B921-239E-4AC9-9C6D-FCFEEC5CEBC3}" sibTransId="{750057EA-98B6-4FC2-A361-CFFBB8E354CB}"/>
    <dgm:cxn modelId="{8EDE9693-B950-4F21-AAC1-1EE09A6CDB20}" type="presOf" srcId="{B7256EE4-AC7F-47D3-B5E8-43BBA18F53D0}" destId="{E9753D14-7361-4191-9F73-ADC59F3B1750}" srcOrd="0" destOrd="0" presId="urn:microsoft.com/office/officeart/2005/8/layout/vList2"/>
    <dgm:cxn modelId="{F457BB2B-EE5E-41F4-ABC1-39CADF6B7A00}" srcId="{A1923EF5-2E35-4B1F-8588-4E477A801509}" destId="{B7256EE4-AC7F-47D3-B5E8-43BBA18F53D0}" srcOrd="4" destOrd="0" parTransId="{ED28039E-9765-43A6-AA77-F8B55EC331DD}" sibTransId="{0F24E0B7-F5C6-439F-A169-AD0BD4D10A37}"/>
    <dgm:cxn modelId="{C855A01F-2E2C-4C83-A076-1C4B144A8C81}" type="presOf" srcId="{A1923EF5-2E35-4B1F-8588-4E477A801509}" destId="{5F9AFA4F-1012-4655-98BD-BD663F75531B}" srcOrd="0" destOrd="0" presId="urn:microsoft.com/office/officeart/2005/8/layout/vList2"/>
    <dgm:cxn modelId="{9895BA7D-F40B-4C84-961A-200CCE28002D}" type="presOf" srcId="{51BA8152-FCDD-47E7-A643-A19971A057D6}" destId="{832B8359-5BAD-4AB2-917A-C6534F224A2F}" srcOrd="0" destOrd="0" presId="urn:microsoft.com/office/officeart/2005/8/layout/vList2"/>
    <dgm:cxn modelId="{B34CC5CA-7C40-401D-90F4-4FF3BE400AB3}" srcId="{A1923EF5-2E35-4B1F-8588-4E477A801509}" destId="{9E5B63EF-1268-4B4E-B2F5-FC4C7DB8FAC2}" srcOrd="6" destOrd="0" parTransId="{5443B338-7DF6-4875-BF55-457B7B3D04F1}" sibTransId="{DE5CE414-9002-4032-A5CF-C2FB09F29C33}"/>
    <dgm:cxn modelId="{9C28AB2C-0729-4016-A62E-E516A809E34A}" type="presOf" srcId="{8BBCFEC2-2D9A-45A0-B220-F73D4B857030}" destId="{F8899B29-8C09-4CD0-974A-7B3C27B32C26}" srcOrd="0" destOrd="0" presId="urn:microsoft.com/office/officeart/2005/8/layout/vList2"/>
    <dgm:cxn modelId="{D4982A90-0141-44FD-B541-11231F44D057}" srcId="{A1923EF5-2E35-4B1F-8588-4E477A801509}" destId="{8BBCFEC2-2D9A-45A0-B220-F73D4B857030}" srcOrd="2" destOrd="0" parTransId="{D08F7F6F-8E20-4A99-8998-F5EB8619A8CD}" sibTransId="{D4109530-85DB-4D70-94D9-385E5EEB4DF5}"/>
    <dgm:cxn modelId="{4FA2B866-6B2E-4764-875C-0BF7FC7A2189}" srcId="{A1923EF5-2E35-4B1F-8588-4E477A801509}" destId="{51BA8152-FCDD-47E7-A643-A19971A057D6}" srcOrd="5" destOrd="0" parTransId="{F19B598F-5D3B-4E99-B321-8D80152ACF86}" sibTransId="{DAEB8D15-5829-4054-9F78-683C1D917A30}"/>
    <dgm:cxn modelId="{6B6AF25A-942B-49A2-9CED-007641A05BBA}" type="presOf" srcId="{9E5B63EF-1268-4B4E-B2F5-FC4C7DB8FAC2}" destId="{AB573762-8B3A-4A16-AE89-40B0AA3B398A}" srcOrd="0" destOrd="0" presId="urn:microsoft.com/office/officeart/2005/8/layout/vList2"/>
    <dgm:cxn modelId="{201DB83B-3872-462D-8F21-14634B1AA3D5}" type="presOf" srcId="{01908DCF-2485-4A4A-BB7C-42B058B32DC9}" destId="{279B2D2D-913A-4588-B961-7F9F03E7B288}" srcOrd="0" destOrd="0" presId="urn:microsoft.com/office/officeart/2005/8/layout/vList2"/>
    <dgm:cxn modelId="{C1FFC202-F530-4375-AC00-75D1AC91E7B2}" srcId="{A1923EF5-2E35-4B1F-8588-4E477A801509}" destId="{8994DAF7-F32C-4693-800D-5691334D580D}" srcOrd="1" destOrd="0" parTransId="{2BF92569-729A-4BCD-9CE2-E98E02E334C3}" sibTransId="{048146E2-C589-4E55-82B5-90AD53CC9575}"/>
    <dgm:cxn modelId="{3ED001CA-E814-4839-8ABB-C61259C3CD3F}" type="presOf" srcId="{8994DAF7-F32C-4693-800D-5691334D580D}" destId="{315FBC09-DFDD-421F-B8D1-C63F2B2B870B}" srcOrd="0" destOrd="0" presId="urn:microsoft.com/office/officeart/2005/8/layout/vList2"/>
    <dgm:cxn modelId="{137758BE-885D-4EA2-BD78-91877427FC47}" srcId="{A1923EF5-2E35-4B1F-8588-4E477A801509}" destId="{01908DCF-2485-4A4A-BB7C-42B058B32DC9}" srcOrd="3" destOrd="0" parTransId="{9E0BB3E1-8D80-4DA6-B3C1-3B56A9F04E7C}" sibTransId="{9CB0EE75-0AC9-40C3-9C60-7B27F14EA4E4}"/>
    <dgm:cxn modelId="{DBE9784C-6B78-47B2-8F15-4BA83A39D892}" type="presOf" srcId="{91444C20-3247-4939-B366-A5D6DC36CB9F}" destId="{0BD0A935-3D69-444B-84ED-34743B73A458}" srcOrd="0" destOrd="0" presId="urn:microsoft.com/office/officeart/2005/8/layout/vList2"/>
    <dgm:cxn modelId="{CF6F2408-ED22-4AB9-A190-676D1200F2FA}" type="presParOf" srcId="{5F9AFA4F-1012-4655-98BD-BD663F75531B}" destId="{0BD0A935-3D69-444B-84ED-34743B73A458}" srcOrd="0" destOrd="0" presId="urn:microsoft.com/office/officeart/2005/8/layout/vList2"/>
    <dgm:cxn modelId="{FB2EE58A-252C-4DE4-AF3E-1FB7D3AA4B84}" type="presParOf" srcId="{5F9AFA4F-1012-4655-98BD-BD663F75531B}" destId="{E162A707-7A55-4E85-AD78-77C25EE9C1A0}" srcOrd="1" destOrd="0" presId="urn:microsoft.com/office/officeart/2005/8/layout/vList2"/>
    <dgm:cxn modelId="{60426083-DDF7-4A82-9982-101EF737AAAE}" type="presParOf" srcId="{5F9AFA4F-1012-4655-98BD-BD663F75531B}" destId="{315FBC09-DFDD-421F-B8D1-C63F2B2B870B}" srcOrd="2" destOrd="0" presId="urn:microsoft.com/office/officeart/2005/8/layout/vList2"/>
    <dgm:cxn modelId="{8C8D0C1F-F1C2-4CBA-961A-26039AF31A51}" type="presParOf" srcId="{5F9AFA4F-1012-4655-98BD-BD663F75531B}" destId="{B22D25C1-DDD2-47BD-82D3-B6C7D2369E59}" srcOrd="3" destOrd="0" presId="urn:microsoft.com/office/officeart/2005/8/layout/vList2"/>
    <dgm:cxn modelId="{A1F08F52-522A-4C98-804A-18341E207201}" type="presParOf" srcId="{5F9AFA4F-1012-4655-98BD-BD663F75531B}" destId="{F8899B29-8C09-4CD0-974A-7B3C27B32C26}" srcOrd="4" destOrd="0" presId="urn:microsoft.com/office/officeart/2005/8/layout/vList2"/>
    <dgm:cxn modelId="{DCB8FC2E-145B-4E6B-A625-24C00E046F06}" type="presParOf" srcId="{5F9AFA4F-1012-4655-98BD-BD663F75531B}" destId="{F5A22583-F6CD-494B-9FC8-3804841A1FD9}" srcOrd="5" destOrd="0" presId="urn:microsoft.com/office/officeart/2005/8/layout/vList2"/>
    <dgm:cxn modelId="{8F39F4DF-BC99-42CE-B13E-C8DBF964DB9A}" type="presParOf" srcId="{5F9AFA4F-1012-4655-98BD-BD663F75531B}" destId="{279B2D2D-913A-4588-B961-7F9F03E7B288}" srcOrd="6" destOrd="0" presId="urn:microsoft.com/office/officeart/2005/8/layout/vList2"/>
    <dgm:cxn modelId="{87F9FA94-5F79-4B10-8FE1-E748FC6BF00B}" type="presParOf" srcId="{5F9AFA4F-1012-4655-98BD-BD663F75531B}" destId="{57A44115-685F-4CDF-9065-703B27357DA1}" srcOrd="7" destOrd="0" presId="urn:microsoft.com/office/officeart/2005/8/layout/vList2"/>
    <dgm:cxn modelId="{8E69816D-5772-4EA7-9430-49CFA2DB5D10}" type="presParOf" srcId="{5F9AFA4F-1012-4655-98BD-BD663F75531B}" destId="{E9753D14-7361-4191-9F73-ADC59F3B1750}" srcOrd="8" destOrd="0" presId="urn:microsoft.com/office/officeart/2005/8/layout/vList2"/>
    <dgm:cxn modelId="{1EF5AB25-EA78-410C-ABC5-D8584E0DCB8A}" type="presParOf" srcId="{5F9AFA4F-1012-4655-98BD-BD663F75531B}" destId="{010C3DC0-568C-4663-B2FE-3FF43DF91CA8}" srcOrd="9" destOrd="0" presId="urn:microsoft.com/office/officeart/2005/8/layout/vList2"/>
    <dgm:cxn modelId="{DACF8AC4-6AD2-45FC-BB84-6FFD36FC43DF}" type="presParOf" srcId="{5F9AFA4F-1012-4655-98BD-BD663F75531B}" destId="{832B8359-5BAD-4AB2-917A-C6534F224A2F}" srcOrd="10" destOrd="0" presId="urn:microsoft.com/office/officeart/2005/8/layout/vList2"/>
    <dgm:cxn modelId="{9FBAD797-7AD1-B44E-867F-EB56122B1B92}" type="presParOf" srcId="{5F9AFA4F-1012-4655-98BD-BD663F75531B}" destId="{61528957-6DA2-324C-8FD8-1E7C2A54240D}" srcOrd="11" destOrd="0" presId="urn:microsoft.com/office/officeart/2005/8/layout/vList2"/>
    <dgm:cxn modelId="{750F3883-E919-4D09-8215-DAE57B7C9F6F}" type="presParOf" srcId="{5F9AFA4F-1012-4655-98BD-BD663F75531B}" destId="{AB573762-8B3A-4A16-AE89-40B0AA3B398A}" srcOrd="12"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86F974-2C90-4A98-AAC2-5B35D816570C}" type="doc">
      <dgm:prSet loTypeId="urn:microsoft.com/office/officeart/2005/8/layout/cycle8" loCatId="cycle" qsTypeId="urn:microsoft.com/office/officeart/2005/8/quickstyle/3d3" qsCatId="3D" csTypeId="urn:microsoft.com/office/officeart/2005/8/colors/colorful5" csCatId="colorful" phldr="1"/>
      <dgm:spPr/>
    </dgm:pt>
    <dgm:pt modelId="{6274B87B-7B6D-46E2-A49E-6D06E29DE587}">
      <dgm:prSet phldrT="[Texto]"/>
      <dgm:spPr/>
      <dgm:t>
        <a:bodyPr/>
        <a:lstStyle/>
        <a:p>
          <a:r>
            <a:rPr lang="es-MX" dirty="0" smtClean="0">
              <a:solidFill>
                <a:sysClr val="windowText" lastClr="000000"/>
              </a:solidFill>
            </a:rPr>
            <a:t>Persona.</a:t>
          </a:r>
          <a:endParaRPr lang="es-MX" dirty="0">
            <a:solidFill>
              <a:sysClr val="windowText" lastClr="000000"/>
            </a:solidFill>
          </a:endParaRPr>
        </a:p>
      </dgm:t>
    </dgm:pt>
    <dgm:pt modelId="{177DA5E4-A690-4038-A9BF-C174E12E8AC2}" type="parTrans" cxnId="{B138281C-0824-40C4-AFF8-69962C990175}">
      <dgm:prSet/>
      <dgm:spPr/>
      <dgm:t>
        <a:bodyPr/>
        <a:lstStyle/>
        <a:p>
          <a:endParaRPr lang="es-MX">
            <a:solidFill>
              <a:sysClr val="windowText" lastClr="000000"/>
            </a:solidFill>
          </a:endParaRPr>
        </a:p>
      </dgm:t>
    </dgm:pt>
    <dgm:pt modelId="{6BF2E6EA-045C-41E2-96E7-7CBF2CF83A3A}" type="sibTrans" cxnId="{B138281C-0824-40C4-AFF8-69962C990175}">
      <dgm:prSet/>
      <dgm:spPr/>
      <dgm:t>
        <a:bodyPr/>
        <a:lstStyle/>
        <a:p>
          <a:endParaRPr lang="es-MX">
            <a:solidFill>
              <a:sysClr val="windowText" lastClr="000000"/>
            </a:solidFill>
          </a:endParaRPr>
        </a:p>
      </dgm:t>
    </dgm:pt>
    <dgm:pt modelId="{C473ACC2-3725-4C2D-90DF-49B701A1123C}">
      <dgm:prSet phldrT="[Texto]"/>
      <dgm:spPr/>
      <dgm:t>
        <a:bodyPr/>
        <a:lstStyle/>
        <a:p>
          <a:r>
            <a:rPr lang="es-MX" dirty="0" smtClean="0">
              <a:solidFill>
                <a:sysClr val="windowText" lastClr="000000"/>
              </a:solidFill>
            </a:rPr>
            <a:t>Ámbito de expertos</a:t>
          </a:r>
          <a:endParaRPr lang="es-MX" dirty="0">
            <a:solidFill>
              <a:sysClr val="windowText" lastClr="000000"/>
            </a:solidFill>
          </a:endParaRPr>
        </a:p>
      </dgm:t>
    </dgm:pt>
    <dgm:pt modelId="{6069398D-E7CA-4CD3-B4DA-414C6B72DC4D}" type="parTrans" cxnId="{C0D2A835-DCC8-4242-A8F8-28611EC7FA65}">
      <dgm:prSet/>
      <dgm:spPr/>
      <dgm:t>
        <a:bodyPr/>
        <a:lstStyle/>
        <a:p>
          <a:endParaRPr lang="es-MX">
            <a:solidFill>
              <a:sysClr val="windowText" lastClr="000000"/>
            </a:solidFill>
          </a:endParaRPr>
        </a:p>
      </dgm:t>
    </dgm:pt>
    <dgm:pt modelId="{85D3D507-21F0-4A77-9497-2BE44D900F57}" type="sibTrans" cxnId="{C0D2A835-DCC8-4242-A8F8-28611EC7FA65}">
      <dgm:prSet/>
      <dgm:spPr/>
      <dgm:t>
        <a:bodyPr/>
        <a:lstStyle/>
        <a:p>
          <a:endParaRPr lang="es-MX">
            <a:solidFill>
              <a:sysClr val="windowText" lastClr="000000"/>
            </a:solidFill>
          </a:endParaRPr>
        </a:p>
      </dgm:t>
    </dgm:pt>
    <dgm:pt modelId="{6AD59AC1-83A1-48FF-BE09-B5CC8E73AD53}">
      <dgm:prSet phldrT="[Texto]"/>
      <dgm:spPr/>
      <dgm:t>
        <a:bodyPr/>
        <a:lstStyle/>
        <a:p>
          <a:r>
            <a:rPr lang="es-MX" dirty="0" smtClean="0">
              <a:solidFill>
                <a:sysClr val="windowText" lastClr="000000"/>
              </a:solidFill>
            </a:rPr>
            <a:t>Cultura</a:t>
          </a:r>
          <a:endParaRPr lang="es-MX" dirty="0">
            <a:solidFill>
              <a:sysClr val="windowText" lastClr="000000"/>
            </a:solidFill>
          </a:endParaRPr>
        </a:p>
      </dgm:t>
    </dgm:pt>
    <dgm:pt modelId="{1C1FD9B9-5751-4E8B-AF96-CE0E6EDD1900}" type="parTrans" cxnId="{600CE0F8-E7FB-44DE-B774-391102F57A19}">
      <dgm:prSet/>
      <dgm:spPr/>
      <dgm:t>
        <a:bodyPr/>
        <a:lstStyle/>
        <a:p>
          <a:endParaRPr lang="es-MX">
            <a:solidFill>
              <a:sysClr val="windowText" lastClr="000000"/>
            </a:solidFill>
          </a:endParaRPr>
        </a:p>
      </dgm:t>
    </dgm:pt>
    <dgm:pt modelId="{EC54AA2A-ED68-4ABD-A5B8-9002341707BB}" type="sibTrans" cxnId="{600CE0F8-E7FB-44DE-B774-391102F57A19}">
      <dgm:prSet/>
      <dgm:spPr/>
      <dgm:t>
        <a:bodyPr/>
        <a:lstStyle/>
        <a:p>
          <a:endParaRPr lang="es-MX">
            <a:solidFill>
              <a:sysClr val="windowText" lastClr="000000"/>
            </a:solidFill>
          </a:endParaRPr>
        </a:p>
      </dgm:t>
    </dgm:pt>
    <dgm:pt modelId="{C7FC4442-D1C9-4DE8-8946-B4C6DF00B510}">
      <dgm:prSet phldrT="[Texto]"/>
      <dgm:spPr/>
      <dgm:t>
        <a:bodyPr/>
        <a:lstStyle/>
        <a:p>
          <a:r>
            <a:rPr lang="es-MX" dirty="0" smtClean="0">
              <a:solidFill>
                <a:sysClr val="windowText" lastClr="000000"/>
              </a:solidFill>
            </a:rPr>
            <a:t>Evalúen y validen  la innovación</a:t>
          </a:r>
          <a:endParaRPr lang="es-MX" dirty="0">
            <a:solidFill>
              <a:sysClr val="windowText" lastClr="000000"/>
            </a:solidFill>
          </a:endParaRPr>
        </a:p>
      </dgm:t>
    </dgm:pt>
    <dgm:pt modelId="{8C3100F6-5357-4827-B23D-CBC4A19B34C8}" type="parTrans" cxnId="{8D751AE4-2472-433F-885A-A75DEBAE8600}">
      <dgm:prSet/>
      <dgm:spPr/>
      <dgm:t>
        <a:bodyPr/>
        <a:lstStyle/>
        <a:p>
          <a:endParaRPr lang="es-MX">
            <a:solidFill>
              <a:sysClr val="windowText" lastClr="000000"/>
            </a:solidFill>
          </a:endParaRPr>
        </a:p>
      </dgm:t>
    </dgm:pt>
    <dgm:pt modelId="{1DC29546-FBC2-43B4-B927-063488663803}" type="sibTrans" cxnId="{8D751AE4-2472-433F-885A-A75DEBAE8600}">
      <dgm:prSet/>
      <dgm:spPr/>
      <dgm:t>
        <a:bodyPr/>
        <a:lstStyle/>
        <a:p>
          <a:endParaRPr lang="es-MX">
            <a:solidFill>
              <a:sysClr val="windowText" lastClr="000000"/>
            </a:solidFill>
          </a:endParaRPr>
        </a:p>
      </dgm:t>
    </dgm:pt>
    <dgm:pt modelId="{4BE3E34B-9D43-4732-B42E-FABA13AB255B}">
      <dgm:prSet phldrT="[Texto]"/>
      <dgm:spPr/>
      <dgm:t>
        <a:bodyPr/>
        <a:lstStyle/>
        <a:p>
          <a:r>
            <a:rPr lang="es-MX" dirty="0" smtClean="0">
              <a:solidFill>
                <a:sysClr val="windowText" lastClr="000000"/>
              </a:solidFill>
            </a:rPr>
            <a:t>Campo simbólico</a:t>
          </a:r>
          <a:endParaRPr lang="es-MX" dirty="0">
            <a:solidFill>
              <a:sysClr val="windowText" lastClr="000000"/>
            </a:solidFill>
          </a:endParaRPr>
        </a:p>
      </dgm:t>
    </dgm:pt>
    <dgm:pt modelId="{A3FDF095-DBFC-418C-84C0-49A3B7522719}" type="parTrans" cxnId="{E138603D-0F33-4655-B67E-0DAE08CABF28}">
      <dgm:prSet/>
      <dgm:spPr/>
      <dgm:t>
        <a:bodyPr/>
        <a:lstStyle/>
        <a:p>
          <a:endParaRPr lang="es-MX">
            <a:solidFill>
              <a:sysClr val="windowText" lastClr="000000"/>
            </a:solidFill>
          </a:endParaRPr>
        </a:p>
      </dgm:t>
    </dgm:pt>
    <dgm:pt modelId="{E383F07A-2262-45FA-881E-B82E9CAFFD6D}" type="sibTrans" cxnId="{E138603D-0F33-4655-B67E-0DAE08CABF28}">
      <dgm:prSet/>
      <dgm:spPr/>
      <dgm:t>
        <a:bodyPr/>
        <a:lstStyle/>
        <a:p>
          <a:endParaRPr lang="es-MX">
            <a:solidFill>
              <a:sysClr val="windowText" lastClr="000000"/>
            </a:solidFill>
          </a:endParaRPr>
        </a:p>
      </dgm:t>
    </dgm:pt>
    <dgm:pt modelId="{6B168FAB-9BE9-4E62-A0C0-B64BEC5A33DC}">
      <dgm:prSet phldrT="[Texto]"/>
      <dgm:spPr/>
      <dgm:t>
        <a:bodyPr/>
        <a:lstStyle/>
        <a:p>
          <a:r>
            <a:rPr lang="es-MX" dirty="0" smtClean="0">
              <a:solidFill>
                <a:sysClr val="windowText" lastClr="000000"/>
              </a:solidFill>
            </a:rPr>
            <a:t> Talento individual </a:t>
          </a:r>
          <a:endParaRPr lang="es-MX" dirty="0">
            <a:solidFill>
              <a:sysClr val="windowText" lastClr="000000"/>
            </a:solidFill>
          </a:endParaRPr>
        </a:p>
      </dgm:t>
    </dgm:pt>
    <dgm:pt modelId="{121093EC-37A0-47A9-964E-2D1F70581487}" type="parTrans" cxnId="{09838BB6-43B4-4475-AEAE-FD6F4D131054}">
      <dgm:prSet/>
      <dgm:spPr/>
      <dgm:t>
        <a:bodyPr/>
        <a:lstStyle/>
        <a:p>
          <a:endParaRPr lang="es-MX">
            <a:solidFill>
              <a:sysClr val="windowText" lastClr="000000"/>
            </a:solidFill>
          </a:endParaRPr>
        </a:p>
      </dgm:t>
    </dgm:pt>
    <dgm:pt modelId="{DCF2905E-A91A-408C-8317-231E8EC68248}" type="sibTrans" cxnId="{09838BB6-43B4-4475-AEAE-FD6F4D131054}">
      <dgm:prSet/>
      <dgm:spPr/>
      <dgm:t>
        <a:bodyPr/>
        <a:lstStyle/>
        <a:p>
          <a:endParaRPr lang="es-MX">
            <a:solidFill>
              <a:sysClr val="windowText" lastClr="000000"/>
            </a:solidFill>
          </a:endParaRPr>
        </a:p>
      </dgm:t>
    </dgm:pt>
    <dgm:pt modelId="{258F96B6-F57D-43B7-A8CA-013EF45732AF}" type="pres">
      <dgm:prSet presAssocID="{4386F974-2C90-4A98-AAC2-5B35D816570C}" presName="compositeShape" presStyleCnt="0">
        <dgm:presLayoutVars>
          <dgm:chMax val="7"/>
          <dgm:dir/>
          <dgm:resizeHandles val="exact"/>
        </dgm:presLayoutVars>
      </dgm:prSet>
      <dgm:spPr/>
    </dgm:pt>
    <dgm:pt modelId="{FBD23CE9-6580-4A40-B277-818537B1DB27}" type="pres">
      <dgm:prSet presAssocID="{4386F974-2C90-4A98-AAC2-5B35D816570C}" presName="wedge1" presStyleLbl="node1" presStyleIdx="0" presStyleCnt="3" custLinFactNeighborX="-8567" custLinFactNeighborY="-838"/>
      <dgm:spPr/>
      <dgm:t>
        <a:bodyPr/>
        <a:lstStyle/>
        <a:p>
          <a:endParaRPr lang="es-MX"/>
        </a:p>
      </dgm:t>
    </dgm:pt>
    <dgm:pt modelId="{11BB71C5-7998-4440-AB96-C748734188E6}" type="pres">
      <dgm:prSet presAssocID="{4386F974-2C90-4A98-AAC2-5B35D816570C}" presName="dummy1a" presStyleCnt="0"/>
      <dgm:spPr/>
    </dgm:pt>
    <dgm:pt modelId="{4457C78D-3DDE-489F-98A0-9937F867343D}" type="pres">
      <dgm:prSet presAssocID="{4386F974-2C90-4A98-AAC2-5B35D816570C}" presName="dummy1b" presStyleCnt="0"/>
      <dgm:spPr/>
    </dgm:pt>
    <dgm:pt modelId="{522A5DCC-91BE-434D-8B0B-A2A9935DEB20}" type="pres">
      <dgm:prSet presAssocID="{4386F974-2C90-4A98-AAC2-5B35D816570C}" presName="wedge1Tx" presStyleLbl="node1" presStyleIdx="0" presStyleCnt="3">
        <dgm:presLayoutVars>
          <dgm:chMax val="0"/>
          <dgm:chPref val="0"/>
          <dgm:bulletEnabled val="1"/>
        </dgm:presLayoutVars>
      </dgm:prSet>
      <dgm:spPr/>
      <dgm:t>
        <a:bodyPr/>
        <a:lstStyle/>
        <a:p>
          <a:endParaRPr lang="es-MX"/>
        </a:p>
      </dgm:t>
    </dgm:pt>
    <dgm:pt modelId="{661864DD-DBC5-4355-81ED-3464E39AD769}" type="pres">
      <dgm:prSet presAssocID="{4386F974-2C90-4A98-AAC2-5B35D816570C}" presName="wedge2" presStyleLbl="node1" presStyleIdx="1" presStyleCnt="3" custLinFactNeighborX="-14596" custLinFactNeighborY="3173"/>
      <dgm:spPr/>
      <dgm:t>
        <a:bodyPr/>
        <a:lstStyle/>
        <a:p>
          <a:endParaRPr lang="es-MX"/>
        </a:p>
      </dgm:t>
    </dgm:pt>
    <dgm:pt modelId="{C9576B38-526D-4B6E-AACC-DAC0DE211C73}" type="pres">
      <dgm:prSet presAssocID="{4386F974-2C90-4A98-AAC2-5B35D816570C}" presName="dummy2a" presStyleCnt="0"/>
      <dgm:spPr/>
    </dgm:pt>
    <dgm:pt modelId="{1CFA96E1-00CB-4F56-A924-595F674A6EF1}" type="pres">
      <dgm:prSet presAssocID="{4386F974-2C90-4A98-AAC2-5B35D816570C}" presName="dummy2b" presStyleCnt="0"/>
      <dgm:spPr/>
    </dgm:pt>
    <dgm:pt modelId="{17C6E1A2-AC49-479A-8AFB-B8D3AE4EB8A6}" type="pres">
      <dgm:prSet presAssocID="{4386F974-2C90-4A98-AAC2-5B35D816570C}" presName="wedge2Tx" presStyleLbl="node1" presStyleIdx="1" presStyleCnt="3">
        <dgm:presLayoutVars>
          <dgm:chMax val="0"/>
          <dgm:chPref val="0"/>
          <dgm:bulletEnabled val="1"/>
        </dgm:presLayoutVars>
      </dgm:prSet>
      <dgm:spPr/>
      <dgm:t>
        <a:bodyPr/>
        <a:lstStyle/>
        <a:p>
          <a:endParaRPr lang="es-MX"/>
        </a:p>
      </dgm:t>
    </dgm:pt>
    <dgm:pt modelId="{54A8836D-6B54-48E5-A0C6-88E051D0F9B0}" type="pres">
      <dgm:prSet presAssocID="{4386F974-2C90-4A98-AAC2-5B35D816570C}" presName="wedge3" presStyleLbl="node1" presStyleIdx="2" presStyleCnt="3" custLinFactNeighborX="-19038" custLinFactNeighborY="-838"/>
      <dgm:spPr/>
      <dgm:t>
        <a:bodyPr/>
        <a:lstStyle/>
        <a:p>
          <a:endParaRPr lang="es-MX"/>
        </a:p>
      </dgm:t>
    </dgm:pt>
    <dgm:pt modelId="{DAC9C816-E144-4BCC-9734-50CD3D265976}" type="pres">
      <dgm:prSet presAssocID="{4386F974-2C90-4A98-AAC2-5B35D816570C}" presName="dummy3a" presStyleCnt="0"/>
      <dgm:spPr/>
    </dgm:pt>
    <dgm:pt modelId="{4AD77FE9-F2A9-4674-9C74-E16B6F1A3841}" type="pres">
      <dgm:prSet presAssocID="{4386F974-2C90-4A98-AAC2-5B35D816570C}" presName="dummy3b" presStyleCnt="0"/>
      <dgm:spPr/>
    </dgm:pt>
    <dgm:pt modelId="{BA546801-3885-4B8F-90AE-ABDCAE7950E6}" type="pres">
      <dgm:prSet presAssocID="{4386F974-2C90-4A98-AAC2-5B35D816570C}" presName="wedge3Tx" presStyleLbl="node1" presStyleIdx="2" presStyleCnt="3">
        <dgm:presLayoutVars>
          <dgm:chMax val="0"/>
          <dgm:chPref val="0"/>
          <dgm:bulletEnabled val="1"/>
        </dgm:presLayoutVars>
      </dgm:prSet>
      <dgm:spPr/>
      <dgm:t>
        <a:bodyPr/>
        <a:lstStyle/>
        <a:p>
          <a:endParaRPr lang="es-MX"/>
        </a:p>
      </dgm:t>
    </dgm:pt>
    <dgm:pt modelId="{E09F761A-9ED2-4244-A637-641811D8E5F5}" type="pres">
      <dgm:prSet presAssocID="{6BF2E6EA-045C-41E2-96E7-7CBF2CF83A3A}" presName="arrowWedge1" presStyleLbl="fgSibTrans2D1" presStyleIdx="0" presStyleCnt="3"/>
      <dgm:spPr/>
    </dgm:pt>
    <dgm:pt modelId="{F75F3EBC-472C-4923-A614-35FFC099B57E}" type="pres">
      <dgm:prSet presAssocID="{85D3D507-21F0-4A77-9497-2BE44D900F57}" presName="arrowWedge2" presStyleLbl="fgSibTrans2D1" presStyleIdx="1" presStyleCnt="3"/>
      <dgm:spPr/>
    </dgm:pt>
    <dgm:pt modelId="{F37D9A04-AFCD-4311-A2AF-53B383210BAC}" type="pres">
      <dgm:prSet presAssocID="{EC54AA2A-ED68-4ABD-A5B8-9002341707BB}" presName="arrowWedge3" presStyleLbl="fgSibTrans2D1" presStyleIdx="2" presStyleCnt="3"/>
      <dgm:spPr/>
    </dgm:pt>
  </dgm:ptLst>
  <dgm:cxnLst>
    <dgm:cxn modelId="{10523FDE-228E-4ECF-9ED2-B7E4A6E9CCA8}" type="presOf" srcId="{6AD59AC1-83A1-48FF-BE09-B5CC8E73AD53}" destId="{54A8836D-6B54-48E5-A0C6-88E051D0F9B0}" srcOrd="0" destOrd="0" presId="urn:microsoft.com/office/officeart/2005/8/layout/cycle8"/>
    <dgm:cxn modelId="{B138281C-0824-40C4-AFF8-69962C990175}" srcId="{4386F974-2C90-4A98-AAC2-5B35D816570C}" destId="{6274B87B-7B6D-46E2-A49E-6D06E29DE587}" srcOrd="0" destOrd="0" parTransId="{177DA5E4-A690-4038-A9BF-C174E12E8AC2}" sibTransId="{6BF2E6EA-045C-41E2-96E7-7CBF2CF83A3A}"/>
    <dgm:cxn modelId="{1680926F-24A4-448E-869A-912D107C6DB5}" type="presOf" srcId="{C473ACC2-3725-4C2D-90DF-49B701A1123C}" destId="{661864DD-DBC5-4355-81ED-3464E39AD769}" srcOrd="0" destOrd="0" presId="urn:microsoft.com/office/officeart/2005/8/layout/cycle8"/>
    <dgm:cxn modelId="{356EA2BD-A962-4F74-8E3B-E228435D8EE8}" type="presOf" srcId="{6AD59AC1-83A1-48FF-BE09-B5CC8E73AD53}" destId="{BA546801-3885-4B8F-90AE-ABDCAE7950E6}" srcOrd="1" destOrd="0" presId="urn:microsoft.com/office/officeart/2005/8/layout/cycle8"/>
    <dgm:cxn modelId="{6C100145-138E-44F5-8AC2-1E09E809361F}" type="presOf" srcId="{C7FC4442-D1C9-4DE8-8946-B4C6DF00B510}" destId="{17C6E1A2-AC49-479A-8AFB-B8D3AE4EB8A6}" srcOrd="1" destOrd="1" presId="urn:microsoft.com/office/officeart/2005/8/layout/cycle8"/>
    <dgm:cxn modelId="{3466963E-FEB5-428E-B785-B1C1EF7FA64A}" type="presOf" srcId="{6B168FAB-9BE9-4E62-A0C0-B64BEC5A33DC}" destId="{FBD23CE9-6580-4A40-B277-818537B1DB27}" srcOrd="0" destOrd="1" presId="urn:microsoft.com/office/officeart/2005/8/layout/cycle8"/>
    <dgm:cxn modelId="{E138603D-0F33-4655-B67E-0DAE08CABF28}" srcId="{6AD59AC1-83A1-48FF-BE09-B5CC8E73AD53}" destId="{4BE3E34B-9D43-4732-B42E-FABA13AB255B}" srcOrd="0" destOrd="0" parTransId="{A3FDF095-DBFC-418C-84C0-49A3B7522719}" sibTransId="{E383F07A-2262-45FA-881E-B82E9CAFFD6D}"/>
    <dgm:cxn modelId="{8D751AE4-2472-433F-885A-A75DEBAE8600}" srcId="{C473ACC2-3725-4C2D-90DF-49B701A1123C}" destId="{C7FC4442-D1C9-4DE8-8946-B4C6DF00B510}" srcOrd="0" destOrd="0" parTransId="{8C3100F6-5357-4827-B23D-CBC4A19B34C8}" sibTransId="{1DC29546-FBC2-43B4-B927-063488663803}"/>
    <dgm:cxn modelId="{670B1582-9D71-4E8A-AC80-81E9351C9AC1}" type="presOf" srcId="{6274B87B-7B6D-46E2-A49E-6D06E29DE587}" destId="{FBD23CE9-6580-4A40-B277-818537B1DB27}" srcOrd="0" destOrd="0" presId="urn:microsoft.com/office/officeart/2005/8/layout/cycle8"/>
    <dgm:cxn modelId="{09838BB6-43B4-4475-AEAE-FD6F4D131054}" srcId="{6274B87B-7B6D-46E2-A49E-6D06E29DE587}" destId="{6B168FAB-9BE9-4E62-A0C0-B64BEC5A33DC}" srcOrd="0" destOrd="0" parTransId="{121093EC-37A0-47A9-964E-2D1F70581487}" sibTransId="{DCF2905E-A91A-408C-8317-231E8EC68248}"/>
    <dgm:cxn modelId="{C0D2A835-DCC8-4242-A8F8-28611EC7FA65}" srcId="{4386F974-2C90-4A98-AAC2-5B35D816570C}" destId="{C473ACC2-3725-4C2D-90DF-49B701A1123C}" srcOrd="1" destOrd="0" parTransId="{6069398D-E7CA-4CD3-B4DA-414C6B72DC4D}" sibTransId="{85D3D507-21F0-4A77-9497-2BE44D900F57}"/>
    <dgm:cxn modelId="{600CE0F8-E7FB-44DE-B774-391102F57A19}" srcId="{4386F974-2C90-4A98-AAC2-5B35D816570C}" destId="{6AD59AC1-83A1-48FF-BE09-B5CC8E73AD53}" srcOrd="2" destOrd="0" parTransId="{1C1FD9B9-5751-4E8B-AF96-CE0E6EDD1900}" sibTransId="{EC54AA2A-ED68-4ABD-A5B8-9002341707BB}"/>
    <dgm:cxn modelId="{1FCB32A4-7CE5-481D-ADF8-1622F0192FD1}" type="presOf" srcId="{4BE3E34B-9D43-4732-B42E-FABA13AB255B}" destId="{54A8836D-6B54-48E5-A0C6-88E051D0F9B0}" srcOrd="0" destOrd="1" presId="urn:microsoft.com/office/officeart/2005/8/layout/cycle8"/>
    <dgm:cxn modelId="{ABB1FA87-DBAD-4339-BC8D-4B94B1520249}" type="presOf" srcId="{4386F974-2C90-4A98-AAC2-5B35D816570C}" destId="{258F96B6-F57D-43B7-A8CA-013EF45732AF}" srcOrd="0" destOrd="0" presId="urn:microsoft.com/office/officeart/2005/8/layout/cycle8"/>
    <dgm:cxn modelId="{0EE7A075-5025-4D4C-B100-DAD2F6334643}" type="presOf" srcId="{C7FC4442-D1C9-4DE8-8946-B4C6DF00B510}" destId="{661864DD-DBC5-4355-81ED-3464E39AD769}" srcOrd="0" destOrd="1" presId="urn:microsoft.com/office/officeart/2005/8/layout/cycle8"/>
    <dgm:cxn modelId="{D11DD09C-D524-4EA6-B02A-4E7D604B4100}" type="presOf" srcId="{C473ACC2-3725-4C2D-90DF-49B701A1123C}" destId="{17C6E1A2-AC49-479A-8AFB-B8D3AE4EB8A6}" srcOrd="1" destOrd="0" presId="urn:microsoft.com/office/officeart/2005/8/layout/cycle8"/>
    <dgm:cxn modelId="{0C0D5028-78F3-4742-9867-96A8B59F96D6}" type="presOf" srcId="{4BE3E34B-9D43-4732-B42E-FABA13AB255B}" destId="{BA546801-3885-4B8F-90AE-ABDCAE7950E6}" srcOrd="1" destOrd="1" presId="urn:microsoft.com/office/officeart/2005/8/layout/cycle8"/>
    <dgm:cxn modelId="{9DC437D4-8CCF-4100-8AC3-226AD0435DDD}" type="presOf" srcId="{6274B87B-7B6D-46E2-A49E-6D06E29DE587}" destId="{522A5DCC-91BE-434D-8B0B-A2A9935DEB20}" srcOrd="1" destOrd="0" presId="urn:microsoft.com/office/officeart/2005/8/layout/cycle8"/>
    <dgm:cxn modelId="{D9C67B88-2F7E-4D89-95CB-95A6CD8C15EA}" type="presOf" srcId="{6B168FAB-9BE9-4E62-A0C0-B64BEC5A33DC}" destId="{522A5DCC-91BE-434D-8B0B-A2A9935DEB20}" srcOrd="1" destOrd="1" presId="urn:microsoft.com/office/officeart/2005/8/layout/cycle8"/>
    <dgm:cxn modelId="{26B65063-9D67-41C6-BEB0-F8529A850D0B}" type="presParOf" srcId="{258F96B6-F57D-43B7-A8CA-013EF45732AF}" destId="{FBD23CE9-6580-4A40-B277-818537B1DB27}" srcOrd="0" destOrd="0" presId="urn:microsoft.com/office/officeart/2005/8/layout/cycle8"/>
    <dgm:cxn modelId="{212C024E-D49D-4CE7-82AC-04CC63AEF7E0}" type="presParOf" srcId="{258F96B6-F57D-43B7-A8CA-013EF45732AF}" destId="{11BB71C5-7998-4440-AB96-C748734188E6}" srcOrd="1" destOrd="0" presId="urn:microsoft.com/office/officeart/2005/8/layout/cycle8"/>
    <dgm:cxn modelId="{61295A57-5096-4AB0-A5EF-528E564C1BA7}" type="presParOf" srcId="{258F96B6-F57D-43B7-A8CA-013EF45732AF}" destId="{4457C78D-3DDE-489F-98A0-9937F867343D}" srcOrd="2" destOrd="0" presId="urn:microsoft.com/office/officeart/2005/8/layout/cycle8"/>
    <dgm:cxn modelId="{7634DA3E-D853-4529-9829-8B065AF68023}" type="presParOf" srcId="{258F96B6-F57D-43B7-A8CA-013EF45732AF}" destId="{522A5DCC-91BE-434D-8B0B-A2A9935DEB20}" srcOrd="3" destOrd="0" presId="urn:microsoft.com/office/officeart/2005/8/layout/cycle8"/>
    <dgm:cxn modelId="{FA2485C0-2E3A-4671-AC21-8EE24F62F8BF}" type="presParOf" srcId="{258F96B6-F57D-43B7-A8CA-013EF45732AF}" destId="{661864DD-DBC5-4355-81ED-3464E39AD769}" srcOrd="4" destOrd="0" presId="urn:microsoft.com/office/officeart/2005/8/layout/cycle8"/>
    <dgm:cxn modelId="{307F2EF6-34AD-47A0-94F5-2154EA7D8959}" type="presParOf" srcId="{258F96B6-F57D-43B7-A8CA-013EF45732AF}" destId="{C9576B38-526D-4B6E-AACC-DAC0DE211C73}" srcOrd="5" destOrd="0" presId="urn:microsoft.com/office/officeart/2005/8/layout/cycle8"/>
    <dgm:cxn modelId="{8DE8059C-8A3A-48BE-9800-9D48D5F9C6ED}" type="presParOf" srcId="{258F96B6-F57D-43B7-A8CA-013EF45732AF}" destId="{1CFA96E1-00CB-4F56-A924-595F674A6EF1}" srcOrd="6" destOrd="0" presId="urn:microsoft.com/office/officeart/2005/8/layout/cycle8"/>
    <dgm:cxn modelId="{A11FB970-F562-4A05-B53A-A9581DA5352A}" type="presParOf" srcId="{258F96B6-F57D-43B7-A8CA-013EF45732AF}" destId="{17C6E1A2-AC49-479A-8AFB-B8D3AE4EB8A6}" srcOrd="7" destOrd="0" presId="urn:microsoft.com/office/officeart/2005/8/layout/cycle8"/>
    <dgm:cxn modelId="{453C8347-4476-4725-8AB5-F2E240310057}" type="presParOf" srcId="{258F96B6-F57D-43B7-A8CA-013EF45732AF}" destId="{54A8836D-6B54-48E5-A0C6-88E051D0F9B0}" srcOrd="8" destOrd="0" presId="urn:microsoft.com/office/officeart/2005/8/layout/cycle8"/>
    <dgm:cxn modelId="{DB0FC010-32C5-4049-BF96-ABA8475E2848}" type="presParOf" srcId="{258F96B6-F57D-43B7-A8CA-013EF45732AF}" destId="{DAC9C816-E144-4BCC-9734-50CD3D265976}" srcOrd="9" destOrd="0" presId="urn:microsoft.com/office/officeart/2005/8/layout/cycle8"/>
    <dgm:cxn modelId="{E40CF558-E359-46DC-8514-346722E0CF52}" type="presParOf" srcId="{258F96B6-F57D-43B7-A8CA-013EF45732AF}" destId="{4AD77FE9-F2A9-4674-9C74-E16B6F1A3841}" srcOrd="10" destOrd="0" presId="urn:microsoft.com/office/officeart/2005/8/layout/cycle8"/>
    <dgm:cxn modelId="{7ED5BAE0-4CD9-4204-BF81-A60912DC2161}" type="presParOf" srcId="{258F96B6-F57D-43B7-A8CA-013EF45732AF}" destId="{BA546801-3885-4B8F-90AE-ABDCAE7950E6}" srcOrd="11" destOrd="0" presId="urn:microsoft.com/office/officeart/2005/8/layout/cycle8"/>
    <dgm:cxn modelId="{247B9381-DEE1-4442-8039-0E36E0EDE512}" type="presParOf" srcId="{258F96B6-F57D-43B7-A8CA-013EF45732AF}" destId="{E09F761A-9ED2-4244-A637-641811D8E5F5}" srcOrd="12" destOrd="0" presId="urn:microsoft.com/office/officeart/2005/8/layout/cycle8"/>
    <dgm:cxn modelId="{C3DFFA36-E5E8-4AE8-A17E-1AE116A383F1}" type="presParOf" srcId="{258F96B6-F57D-43B7-A8CA-013EF45732AF}" destId="{F75F3EBC-472C-4923-A614-35FFC099B57E}" srcOrd="13" destOrd="0" presId="urn:microsoft.com/office/officeart/2005/8/layout/cycle8"/>
    <dgm:cxn modelId="{C7F076AE-A0A2-46D5-AD7F-D03E603CFC7F}" type="presParOf" srcId="{258F96B6-F57D-43B7-A8CA-013EF45732AF}" destId="{F37D9A04-AFCD-4311-A2AF-53B383210BAC}" srcOrd="14" destOrd="0" presId="urn:microsoft.com/office/officeart/2005/8/layout/cycle8"/>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6BBF185-14B7-4A9F-9C0A-E6A3ED31F90C}" type="doc">
      <dgm:prSet loTypeId="urn:microsoft.com/office/officeart/2005/8/layout/radial4" loCatId="relationship" qsTypeId="urn:microsoft.com/office/officeart/2005/8/quickstyle/3d1" qsCatId="3D" csTypeId="urn:microsoft.com/office/officeart/2005/8/colors/colorful1#2" csCatId="colorful" phldr="1"/>
      <dgm:spPr/>
      <dgm:t>
        <a:bodyPr/>
        <a:lstStyle/>
        <a:p>
          <a:endParaRPr lang="es-MX"/>
        </a:p>
      </dgm:t>
    </dgm:pt>
    <dgm:pt modelId="{A42B9AE6-F76F-4CA3-AFC6-AB8500190A07}">
      <dgm:prSet phldrT="[Texto]"/>
      <dgm:spPr/>
      <dgm:t>
        <a:bodyPr/>
        <a:lstStyle/>
        <a:p>
          <a:r>
            <a:rPr lang="es-MX" dirty="0" smtClean="0"/>
            <a:t>Fenómeno de la creatividad </a:t>
          </a:r>
          <a:endParaRPr lang="es-MX" dirty="0"/>
        </a:p>
      </dgm:t>
    </dgm:pt>
    <dgm:pt modelId="{4DEDE197-87F1-499D-8F27-52E056DCC274}" type="parTrans" cxnId="{322A9A8E-9168-470C-AA2B-E086FC0F22E2}">
      <dgm:prSet/>
      <dgm:spPr/>
      <dgm:t>
        <a:bodyPr/>
        <a:lstStyle/>
        <a:p>
          <a:endParaRPr lang="es-MX"/>
        </a:p>
      </dgm:t>
    </dgm:pt>
    <dgm:pt modelId="{B547B2D1-020E-42C4-8385-94C68B42D85D}" type="sibTrans" cxnId="{322A9A8E-9168-470C-AA2B-E086FC0F22E2}">
      <dgm:prSet/>
      <dgm:spPr/>
      <dgm:t>
        <a:bodyPr/>
        <a:lstStyle/>
        <a:p>
          <a:endParaRPr lang="es-MX"/>
        </a:p>
      </dgm:t>
    </dgm:pt>
    <dgm:pt modelId="{46C2AD51-A425-4CDF-96EC-09CC7603689C}">
      <dgm:prSet phldrT="[Texto]"/>
      <dgm:spPr/>
      <dgm:t>
        <a:bodyPr/>
        <a:lstStyle/>
        <a:p>
          <a:r>
            <a:rPr lang="es-MX" dirty="0" smtClean="0"/>
            <a:t>Acto</a:t>
          </a:r>
          <a:endParaRPr lang="es-MX" dirty="0"/>
        </a:p>
      </dgm:t>
    </dgm:pt>
    <dgm:pt modelId="{128D9847-99D6-424B-8823-345E59E8E536}" type="parTrans" cxnId="{C9B30605-D0CA-4E97-AD64-91BA4B38AFCF}">
      <dgm:prSet/>
      <dgm:spPr/>
      <dgm:t>
        <a:bodyPr/>
        <a:lstStyle/>
        <a:p>
          <a:endParaRPr lang="es-MX"/>
        </a:p>
      </dgm:t>
    </dgm:pt>
    <dgm:pt modelId="{578EB328-0D7D-411D-93FC-A167C5A5F9FB}" type="sibTrans" cxnId="{C9B30605-D0CA-4E97-AD64-91BA4B38AFCF}">
      <dgm:prSet/>
      <dgm:spPr/>
      <dgm:t>
        <a:bodyPr/>
        <a:lstStyle/>
        <a:p>
          <a:endParaRPr lang="es-MX"/>
        </a:p>
      </dgm:t>
    </dgm:pt>
    <dgm:pt modelId="{1ADC99E6-702B-4756-B5C0-3D0817BE50AC}">
      <dgm:prSet phldrT="[Texto]"/>
      <dgm:spPr/>
      <dgm:t>
        <a:bodyPr/>
        <a:lstStyle/>
        <a:p>
          <a:r>
            <a:rPr lang="es-MX" dirty="0" smtClean="0"/>
            <a:t>Objeto</a:t>
          </a:r>
          <a:endParaRPr lang="es-MX" dirty="0"/>
        </a:p>
      </dgm:t>
    </dgm:pt>
    <dgm:pt modelId="{79555D0D-CF0D-4637-9394-788A4F7456FC}" type="parTrans" cxnId="{B5AD32EE-6C5F-4FCE-A886-3E9B058E70BE}">
      <dgm:prSet/>
      <dgm:spPr/>
      <dgm:t>
        <a:bodyPr/>
        <a:lstStyle/>
        <a:p>
          <a:endParaRPr lang="es-MX"/>
        </a:p>
      </dgm:t>
    </dgm:pt>
    <dgm:pt modelId="{2A6D1B6F-B763-40AB-87CE-132FF780E5CA}" type="sibTrans" cxnId="{B5AD32EE-6C5F-4FCE-A886-3E9B058E70BE}">
      <dgm:prSet/>
      <dgm:spPr/>
      <dgm:t>
        <a:bodyPr/>
        <a:lstStyle/>
        <a:p>
          <a:endParaRPr lang="es-MX"/>
        </a:p>
      </dgm:t>
    </dgm:pt>
    <dgm:pt modelId="{51E5B30C-32A8-4BEA-A558-F67C4BE65E25}">
      <dgm:prSet phldrT="[Texto]"/>
      <dgm:spPr/>
      <dgm:t>
        <a:bodyPr/>
        <a:lstStyle/>
        <a:p>
          <a:r>
            <a:rPr lang="es-MX" dirty="0" smtClean="0"/>
            <a:t>Proceso</a:t>
          </a:r>
          <a:endParaRPr lang="es-MX" dirty="0"/>
        </a:p>
      </dgm:t>
    </dgm:pt>
    <dgm:pt modelId="{61E8C11A-F477-4B89-8422-398EAD1CC297}" type="parTrans" cxnId="{3AE909DC-9A92-4A9E-90B5-E5A9BD67FD5F}">
      <dgm:prSet/>
      <dgm:spPr/>
      <dgm:t>
        <a:bodyPr/>
        <a:lstStyle/>
        <a:p>
          <a:endParaRPr lang="es-MX"/>
        </a:p>
      </dgm:t>
    </dgm:pt>
    <dgm:pt modelId="{2980D277-A7E5-4640-AE20-24FC3D88C664}" type="sibTrans" cxnId="{3AE909DC-9A92-4A9E-90B5-E5A9BD67FD5F}">
      <dgm:prSet/>
      <dgm:spPr/>
      <dgm:t>
        <a:bodyPr/>
        <a:lstStyle/>
        <a:p>
          <a:endParaRPr lang="es-MX"/>
        </a:p>
      </dgm:t>
    </dgm:pt>
    <dgm:pt modelId="{62F9B05C-3287-4115-B8DC-8FFC0486ED82}">
      <dgm:prSet phldrT="[Texto]"/>
      <dgm:spPr/>
      <dgm:t>
        <a:bodyPr/>
        <a:lstStyle/>
        <a:p>
          <a:r>
            <a:rPr lang="es-MX" dirty="0" smtClean="0"/>
            <a:t>Persona</a:t>
          </a:r>
          <a:endParaRPr lang="es-MX" dirty="0"/>
        </a:p>
      </dgm:t>
    </dgm:pt>
    <dgm:pt modelId="{5AC327B5-33DB-4A2D-AAE6-80B4FDEAAC47}" type="parTrans" cxnId="{438E3506-482B-4B65-9C9D-2C76888EB842}">
      <dgm:prSet/>
      <dgm:spPr/>
      <dgm:t>
        <a:bodyPr/>
        <a:lstStyle/>
        <a:p>
          <a:endParaRPr lang="es-MX"/>
        </a:p>
      </dgm:t>
    </dgm:pt>
    <dgm:pt modelId="{F87E3F68-1706-43ED-847F-15F2E32E6FD5}" type="sibTrans" cxnId="{438E3506-482B-4B65-9C9D-2C76888EB842}">
      <dgm:prSet/>
      <dgm:spPr/>
      <dgm:t>
        <a:bodyPr/>
        <a:lstStyle/>
        <a:p>
          <a:endParaRPr lang="es-MX"/>
        </a:p>
      </dgm:t>
    </dgm:pt>
    <dgm:pt modelId="{8D974845-2074-430C-9462-3DC4AD2A0E60}">
      <dgm:prSet phldrT="[Texto]"/>
      <dgm:spPr/>
      <dgm:t>
        <a:bodyPr/>
        <a:lstStyle/>
        <a:p>
          <a:endParaRPr lang="es-MX" dirty="0"/>
        </a:p>
      </dgm:t>
    </dgm:pt>
    <dgm:pt modelId="{C6AB96CA-2B6B-469B-B910-5AE3D0EEFEBA}" type="parTrans" cxnId="{DF941350-A664-4AA5-8AE4-89694F805DD5}">
      <dgm:prSet/>
      <dgm:spPr/>
      <dgm:t>
        <a:bodyPr/>
        <a:lstStyle/>
        <a:p>
          <a:endParaRPr lang="es-MX"/>
        </a:p>
      </dgm:t>
    </dgm:pt>
    <dgm:pt modelId="{1EC3489C-BF31-47E6-9BF7-6A560A099ED4}" type="sibTrans" cxnId="{DF941350-A664-4AA5-8AE4-89694F805DD5}">
      <dgm:prSet/>
      <dgm:spPr/>
      <dgm:t>
        <a:bodyPr/>
        <a:lstStyle/>
        <a:p>
          <a:endParaRPr lang="es-MX"/>
        </a:p>
      </dgm:t>
    </dgm:pt>
    <dgm:pt modelId="{EB08EDB9-52DB-4FB6-A168-00F96326017B}">
      <dgm:prSet phldrT="[Texto]"/>
      <dgm:spPr/>
      <dgm:t>
        <a:bodyPr/>
        <a:lstStyle/>
        <a:p>
          <a:r>
            <a:rPr lang="es-MX" dirty="0" smtClean="0"/>
            <a:t>Ambiente</a:t>
          </a:r>
          <a:endParaRPr lang="es-MX" dirty="0"/>
        </a:p>
      </dgm:t>
    </dgm:pt>
    <dgm:pt modelId="{1E107693-0C2A-4587-A26F-2AA8C796BF89}" type="parTrans" cxnId="{0F7A5B95-72EA-4267-A2A6-1F4196AC88AA}">
      <dgm:prSet/>
      <dgm:spPr/>
      <dgm:t>
        <a:bodyPr/>
        <a:lstStyle/>
        <a:p>
          <a:endParaRPr lang="es-MX"/>
        </a:p>
      </dgm:t>
    </dgm:pt>
    <dgm:pt modelId="{AFBCC532-D1BB-4ED7-80CB-F795C74C8214}" type="sibTrans" cxnId="{0F7A5B95-72EA-4267-A2A6-1F4196AC88AA}">
      <dgm:prSet/>
      <dgm:spPr/>
      <dgm:t>
        <a:bodyPr/>
        <a:lstStyle/>
        <a:p>
          <a:endParaRPr lang="es-MX"/>
        </a:p>
      </dgm:t>
    </dgm:pt>
    <dgm:pt modelId="{0C32E6A2-49C7-445A-8FAC-D5781546A2FC}" type="pres">
      <dgm:prSet presAssocID="{26BBF185-14B7-4A9F-9C0A-E6A3ED31F90C}" presName="cycle" presStyleCnt="0">
        <dgm:presLayoutVars>
          <dgm:chMax val="1"/>
          <dgm:dir/>
          <dgm:animLvl val="ctr"/>
          <dgm:resizeHandles val="exact"/>
        </dgm:presLayoutVars>
      </dgm:prSet>
      <dgm:spPr/>
      <dgm:t>
        <a:bodyPr/>
        <a:lstStyle/>
        <a:p>
          <a:endParaRPr lang="es-MX"/>
        </a:p>
      </dgm:t>
    </dgm:pt>
    <dgm:pt modelId="{91162387-E01B-4012-ABAB-48CE9D258FA7}" type="pres">
      <dgm:prSet presAssocID="{A42B9AE6-F76F-4CA3-AFC6-AB8500190A07}" presName="centerShape" presStyleLbl="node0" presStyleIdx="0" presStyleCnt="1"/>
      <dgm:spPr/>
      <dgm:t>
        <a:bodyPr/>
        <a:lstStyle/>
        <a:p>
          <a:endParaRPr lang="es-MX"/>
        </a:p>
      </dgm:t>
    </dgm:pt>
    <dgm:pt modelId="{3C3D10C3-07A7-460E-9873-B30EC1426761}" type="pres">
      <dgm:prSet presAssocID="{128D9847-99D6-424B-8823-345E59E8E536}" presName="parTrans" presStyleLbl="bgSibTrans2D1" presStyleIdx="0" presStyleCnt="5"/>
      <dgm:spPr/>
      <dgm:t>
        <a:bodyPr/>
        <a:lstStyle/>
        <a:p>
          <a:endParaRPr lang="es-MX"/>
        </a:p>
      </dgm:t>
    </dgm:pt>
    <dgm:pt modelId="{DE7D7D04-D9B1-4D28-BD7B-A59D49F97144}" type="pres">
      <dgm:prSet presAssocID="{46C2AD51-A425-4CDF-96EC-09CC7603689C}" presName="node" presStyleLbl="node1" presStyleIdx="0" presStyleCnt="5">
        <dgm:presLayoutVars>
          <dgm:bulletEnabled val="1"/>
        </dgm:presLayoutVars>
      </dgm:prSet>
      <dgm:spPr/>
      <dgm:t>
        <a:bodyPr/>
        <a:lstStyle/>
        <a:p>
          <a:endParaRPr lang="es-MX"/>
        </a:p>
      </dgm:t>
    </dgm:pt>
    <dgm:pt modelId="{B7BA685F-59CA-42E7-A008-26A5610CDE63}" type="pres">
      <dgm:prSet presAssocID="{79555D0D-CF0D-4637-9394-788A4F7456FC}" presName="parTrans" presStyleLbl="bgSibTrans2D1" presStyleIdx="1" presStyleCnt="5"/>
      <dgm:spPr/>
      <dgm:t>
        <a:bodyPr/>
        <a:lstStyle/>
        <a:p>
          <a:endParaRPr lang="es-MX"/>
        </a:p>
      </dgm:t>
    </dgm:pt>
    <dgm:pt modelId="{77359A18-20C6-43A6-9643-E6A4B0881C14}" type="pres">
      <dgm:prSet presAssocID="{1ADC99E6-702B-4756-B5C0-3D0817BE50AC}" presName="node" presStyleLbl="node1" presStyleIdx="1" presStyleCnt="5" custRadScaleRad="103125" custRadScaleInc="365212">
        <dgm:presLayoutVars>
          <dgm:bulletEnabled val="1"/>
        </dgm:presLayoutVars>
      </dgm:prSet>
      <dgm:spPr/>
      <dgm:t>
        <a:bodyPr/>
        <a:lstStyle/>
        <a:p>
          <a:endParaRPr lang="es-MX"/>
        </a:p>
      </dgm:t>
    </dgm:pt>
    <dgm:pt modelId="{2BA661FD-1111-4F3C-A7E3-351E78F820A3}" type="pres">
      <dgm:prSet presAssocID="{61E8C11A-F477-4B89-8422-398EAD1CC297}" presName="parTrans" presStyleLbl="bgSibTrans2D1" presStyleIdx="2" presStyleCnt="5"/>
      <dgm:spPr/>
      <dgm:t>
        <a:bodyPr/>
        <a:lstStyle/>
        <a:p>
          <a:endParaRPr lang="es-MX"/>
        </a:p>
      </dgm:t>
    </dgm:pt>
    <dgm:pt modelId="{E0649924-C85D-45ED-8B01-DE274E0058F0}" type="pres">
      <dgm:prSet presAssocID="{51E5B30C-32A8-4BEA-A558-F67C4BE65E25}" presName="node" presStyleLbl="node1" presStyleIdx="2" presStyleCnt="5">
        <dgm:presLayoutVars>
          <dgm:bulletEnabled val="1"/>
        </dgm:presLayoutVars>
      </dgm:prSet>
      <dgm:spPr/>
      <dgm:t>
        <a:bodyPr/>
        <a:lstStyle/>
        <a:p>
          <a:endParaRPr lang="es-MX"/>
        </a:p>
      </dgm:t>
    </dgm:pt>
    <dgm:pt modelId="{6FD14711-665E-4D9A-B707-7B985C6C95CC}" type="pres">
      <dgm:prSet presAssocID="{5AC327B5-33DB-4A2D-AAE6-80B4FDEAAC47}" presName="parTrans" presStyleLbl="bgSibTrans2D1" presStyleIdx="3" presStyleCnt="5"/>
      <dgm:spPr/>
      <dgm:t>
        <a:bodyPr/>
        <a:lstStyle/>
        <a:p>
          <a:endParaRPr lang="es-MX"/>
        </a:p>
      </dgm:t>
    </dgm:pt>
    <dgm:pt modelId="{5DBD0900-6116-466C-A2F2-87518C638169}" type="pres">
      <dgm:prSet presAssocID="{62F9B05C-3287-4115-B8DC-8FFC0486ED82}" presName="node" presStyleLbl="node1" presStyleIdx="3" presStyleCnt="5" custRadScaleRad="125856" custRadScaleInc="-252327">
        <dgm:presLayoutVars>
          <dgm:bulletEnabled val="1"/>
        </dgm:presLayoutVars>
      </dgm:prSet>
      <dgm:spPr/>
      <dgm:t>
        <a:bodyPr/>
        <a:lstStyle/>
        <a:p>
          <a:endParaRPr lang="es-MX"/>
        </a:p>
      </dgm:t>
    </dgm:pt>
    <dgm:pt modelId="{8E5ABD3C-3BB7-48AA-9505-9A797C5C3E7D}" type="pres">
      <dgm:prSet presAssocID="{1E107693-0C2A-4587-A26F-2AA8C796BF89}" presName="parTrans" presStyleLbl="bgSibTrans2D1" presStyleIdx="4" presStyleCnt="5"/>
      <dgm:spPr/>
      <dgm:t>
        <a:bodyPr/>
        <a:lstStyle/>
        <a:p>
          <a:endParaRPr lang="es-MX"/>
        </a:p>
      </dgm:t>
    </dgm:pt>
    <dgm:pt modelId="{8E2A893F-97B2-4FB4-9B80-6C1E643C4DE0}" type="pres">
      <dgm:prSet presAssocID="{EB08EDB9-52DB-4FB6-A168-00F96326017B}" presName="node" presStyleLbl="node1" presStyleIdx="4" presStyleCnt="5" custRadScaleRad="122265" custRadScaleInc="-132047">
        <dgm:presLayoutVars>
          <dgm:bulletEnabled val="1"/>
        </dgm:presLayoutVars>
      </dgm:prSet>
      <dgm:spPr/>
      <dgm:t>
        <a:bodyPr/>
        <a:lstStyle/>
        <a:p>
          <a:endParaRPr lang="es-MX"/>
        </a:p>
      </dgm:t>
    </dgm:pt>
  </dgm:ptLst>
  <dgm:cxnLst>
    <dgm:cxn modelId="{C9B30605-D0CA-4E97-AD64-91BA4B38AFCF}" srcId="{A42B9AE6-F76F-4CA3-AFC6-AB8500190A07}" destId="{46C2AD51-A425-4CDF-96EC-09CC7603689C}" srcOrd="0" destOrd="0" parTransId="{128D9847-99D6-424B-8823-345E59E8E536}" sibTransId="{578EB328-0D7D-411D-93FC-A167C5A5F9FB}"/>
    <dgm:cxn modelId="{6D9D57EC-AB5E-4840-8DD7-532B5BFD1FD9}" type="presOf" srcId="{5AC327B5-33DB-4A2D-AAE6-80B4FDEAAC47}" destId="{6FD14711-665E-4D9A-B707-7B985C6C95CC}" srcOrd="0" destOrd="0" presId="urn:microsoft.com/office/officeart/2005/8/layout/radial4"/>
    <dgm:cxn modelId="{3AE909DC-9A92-4A9E-90B5-E5A9BD67FD5F}" srcId="{A42B9AE6-F76F-4CA3-AFC6-AB8500190A07}" destId="{51E5B30C-32A8-4BEA-A558-F67C4BE65E25}" srcOrd="2" destOrd="0" parTransId="{61E8C11A-F477-4B89-8422-398EAD1CC297}" sibTransId="{2980D277-A7E5-4640-AE20-24FC3D88C664}"/>
    <dgm:cxn modelId="{B5AD32EE-6C5F-4FCE-A886-3E9B058E70BE}" srcId="{A42B9AE6-F76F-4CA3-AFC6-AB8500190A07}" destId="{1ADC99E6-702B-4756-B5C0-3D0817BE50AC}" srcOrd="1" destOrd="0" parTransId="{79555D0D-CF0D-4637-9394-788A4F7456FC}" sibTransId="{2A6D1B6F-B763-40AB-87CE-132FF780E5CA}"/>
    <dgm:cxn modelId="{4F4615A8-5F76-4FAB-85B8-AFDBB58F2388}" type="presOf" srcId="{46C2AD51-A425-4CDF-96EC-09CC7603689C}" destId="{DE7D7D04-D9B1-4D28-BD7B-A59D49F97144}" srcOrd="0" destOrd="0" presId="urn:microsoft.com/office/officeart/2005/8/layout/radial4"/>
    <dgm:cxn modelId="{8A599AA9-B0CF-4844-84BB-E7D0A1D8EFD3}" type="presOf" srcId="{EB08EDB9-52DB-4FB6-A168-00F96326017B}" destId="{8E2A893F-97B2-4FB4-9B80-6C1E643C4DE0}" srcOrd="0" destOrd="0" presId="urn:microsoft.com/office/officeart/2005/8/layout/radial4"/>
    <dgm:cxn modelId="{438E3506-482B-4B65-9C9D-2C76888EB842}" srcId="{A42B9AE6-F76F-4CA3-AFC6-AB8500190A07}" destId="{62F9B05C-3287-4115-B8DC-8FFC0486ED82}" srcOrd="3" destOrd="0" parTransId="{5AC327B5-33DB-4A2D-AAE6-80B4FDEAAC47}" sibTransId="{F87E3F68-1706-43ED-847F-15F2E32E6FD5}"/>
    <dgm:cxn modelId="{322A9A8E-9168-470C-AA2B-E086FC0F22E2}" srcId="{26BBF185-14B7-4A9F-9C0A-E6A3ED31F90C}" destId="{A42B9AE6-F76F-4CA3-AFC6-AB8500190A07}" srcOrd="0" destOrd="0" parTransId="{4DEDE197-87F1-499D-8F27-52E056DCC274}" sibTransId="{B547B2D1-020E-42C4-8385-94C68B42D85D}"/>
    <dgm:cxn modelId="{83C88C49-38B9-468A-8B60-B02F0471382E}" type="presOf" srcId="{A42B9AE6-F76F-4CA3-AFC6-AB8500190A07}" destId="{91162387-E01B-4012-ABAB-48CE9D258FA7}" srcOrd="0" destOrd="0" presId="urn:microsoft.com/office/officeart/2005/8/layout/radial4"/>
    <dgm:cxn modelId="{FE0DBFEE-D164-4652-BEF8-7DCE4CC4F3B1}" type="presOf" srcId="{26BBF185-14B7-4A9F-9C0A-E6A3ED31F90C}" destId="{0C32E6A2-49C7-445A-8FAC-D5781546A2FC}" srcOrd="0" destOrd="0" presId="urn:microsoft.com/office/officeart/2005/8/layout/radial4"/>
    <dgm:cxn modelId="{F8D05F6B-AB6A-4429-8426-51FF39BC82A6}" type="presOf" srcId="{79555D0D-CF0D-4637-9394-788A4F7456FC}" destId="{B7BA685F-59CA-42E7-A008-26A5610CDE63}" srcOrd="0" destOrd="0" presId="urn:microsoft.com/office/officeart/2005/8/layout/radial4"/>
    <dgm:cxn modelId="{DF941350-A664-4AA5-8AE4-89694F805DD5}" srcId="{26BBF185-14B7-4A9F-9C0A-E6A3ED31F90C}" destId="{8D974845-2074-430C-9462-3DC4AD2A0E60}" srcOrd="1" destOrd="0" parTransId="{C6AB96CA-2B6B-469B-B910-5AE3D0EEFEBA}" sibTransId="{1EC3489C-BF31-47E6-9BF7-6A560A099ED4}"/>
    <dgm:cxn modelId="{4C68C4D4-33B3-4A1A-9ED2-3EEEFB9921CB}" type="presOf" srcId="{1E107693-0C2A-4587-A26F-2AA8C796BF89}" destId="{8E5ABD3C-3BB7-48AA-9505-9A797C5C3E7D}" srcOrd="0" destOrd="0" presId="urn:microsoft.com/office/officeart/2005/8/layout/radial4"/>
    <dgm:cxn modelId="{0F7A5B95-72EA-4267-A2A6-1F4196AC88AA}" srcId="{A42B9AE6-F76F-4CA3-AFC6-AB8500190A07}" destId="{EB08EDB9-52DB-4FB6-A168-00F96326017B}" srcOrd="4" destOrd="0" parTransId="{1E107693-0C2A-4587-A26F-2AA8C796BF89}" sibTransId="{AFBCC532-D1BB-4ED7-80CB-F795C74C8214}"/>
    <dgm:cxn modelId="{4A711B31-5C2E-4240-9CBF-39E800A3972C}" type="presOf" srcId="{1ADC99E6-702B-4756-B5C0-3D0817BE50AC}" destId="{77359A18-20C6-43A6-9643-E6A4B0881C14}" srcOrd="0" destOrd="0" presId="urn:microsoft.com/office/officeart/2005/8/layout/radial4"/>
    <dgm:cxn modelId="{C60FC56E-950B-4E39-BE08-42E9F689399B}" type="presOf" srcId="{128D9847-99D6-424B-8823-345E59E8E536}" destId="{3C3D10C3-07A7-460E-9873-B30EC1426761}" srcOrd="0" destOrd="0" presId="urn:microsoft.com/office/officeart/2005/8/layout/radial4"/>
    <dgm:cxn modelId="{096752BF-F7B2-4B99-A933-950246B80714}" type="presOf" srcId="{61E8C11A-F477-4B89-8422-398EAD1CC297}" destId="{2BA661FD-1111-4F3C-A7E3-351E78F820A3}" srcOrd="0" destOrd="0" presId="urn:microsoft.com/office/officeart/2005/8/layout/radial4"/>
    <dgm:cxn modelId="{D22141A1-6AC5-4D81-A77A-00061D6EC749}" type="presOf" srcId="{62F9B05C-3287-4115-B8DC-8FFC0486ED82}" destId="{5DBD0900-6116-466C-A2F2-87518C638169}" srcOrd="0" destOrd="0" presId="urn:microsoft.com/office/officeart/2005/8/layout/radial4"/>
    <dgm:cxn modelId="{D8C49E5E-795A-4665-9001-F99D6B9A08A0}" type="presOf" srcId="{51E5B30C-32A8-4BEA-A558-F67C4BE65E25}" destId="{E0649924-C85D-45ED-8B01-DE274E0058F0}" srcOrd="0" destOrd="0" presId="urn:microsoft.com/office/officeart/2005/8/layout/radial4"/>
    <dgm:cxn modelId="{A10A010F-3F8E-42B2-9E3B-F47B96BAD900}" type="presParOf" srcId="{0C32E6A2-49C7-445A-8FAC-D5781546A2FC}" destId="{91162387-E01B-4012-ABAB-48CE9D258FA7}" srcOrd="0" destOrd="0" presId="urn:microsoft.com/office/officeart/2005/8/layout/radial4"/>
    <dgm:cxn modelId="{76151208-223F-4350-84CE-D14FE4DF853E}" type="presParOf" srcId="{0C32E6A2-49C7-445A-8FAC-D5781546A2FC}" destId="{3C3D10C3-07A7-460E-9873-B30EC1426761}" srcOrd="1" destOrd="0" presId="urn:microsoft.com/office/officeart/2005/8/layout/radial4"/>
    <dgm:cxn modelId="{7CF1FE1E-6A32-4D4A-8148-851775711E6B}" type="presParOf" srcId="{0C32E6A2-49C7-445A-8FAC-D5781546A2FC}" destId="{DE7D7D04-D9B1-4D28-BD7B-A59D49F97144}" srcOrd="2" destOrd="0" presId="urn:microsoft.com/office/officeart/2005/8/layout/radial4"/>
    <dgm:cxn modelId="{A5B7A164-AB77-4313-94B1-1B6B8956082B}" type="presParOf" srcId="{0C32E6A2-49C7-445A-8FAC-D5781546A2FC}" destId="{B7BA685F-59CA-42E7-A008-26A5610CDE63}" srcOrd="3" destOrd="0" presId="urn:microsoft.com/office/officeart/2005/8/layout/radial4"/>
    <dgm:cxn modelId="{18393A3B-03EE-4C72-BCD6-A32139CB54CB}" type="presParOf" srcId="{0C32E6A2-49C7-445A-8FAC-D5781546A2FC}" destId="{77359A18-20C6-43A6-9643-E6A4B0881C14}" srcOrd="4" destOrd="0" presId="urn:microsoft.com/office/officeart/2005/8/layout/radial4"/>
    <dgm:cxn modelId="{235AA3E1-9F8D-4701-B66B-6D8B223767B8}" type="presParOf" srcId="{0C32E6A2-49C7-445A-8FAC-D5781546A2FC}" destId="{2BA661FD-1111-4F3C-A7E3-351E78F820A3}" srcOrd="5" destOrd="0" presId="urn:microsoft.com/office/officeart/2005/8/layout/radial4"/>
    <dgm:cxn modelId="{D94C7F69-8B88-435D-AA14-1430B3D2D2E7}" type="presParOf" srcId="{0C32E6A2-49C7-445A-8FAC-D5781546A2FC}" destId="{E0649924-C85D-45ED-8B01-DE274E0058F0}" srcOrd="6" destOrd="0" presId="urn:microsoft.com/office/officeart/2005/8/layout/radial4"/>
    <dgm:cxn modelId="{621ADF0B-BDED-46D5-998B-62AC10450DA7}" type="presParOf" srcId="{0C32E6A2-49C7-445A-8FAC-D5781546A2FC}" destId="{6FD14711-665E-4D9A-B707-7B985C6C95CC}" srcOrd="7" destOrd="0" presId="urn:microsoft.com/office/officeart/2005/8/layout/radial4"/>
    <dgm:cxn modelId="{030439BF-801D-40DA-8B48-029A4DF104C2}" type="presParOf" srcId="{0C32E6A2-49C7-445A-8FAC-D5781546A2FC}" destId="{5DBD0900-6116-466C-A2F2-87518C638169}" srcOrd="8" destOrd="0" presId="urn:microsoft.com/office/officeart/2005/8/layout/radial4"/>
    <dgm:cxn modelId="{37A8555D-7725-4BD9-927B-EE950FB4BCE8}" type="presParOf" srcId="{0C32E6A2-49C7-445A-8FAC-D5781546A2FC}" destId="{8E5ABD3C-3BB7-48AA-9505-9A797C5C3E7D}" srcOrd="9" destOrd="0" presId="urn:microsoft.com/office/officeart/2005/8/layout/radial4"/>
    <dgm:cxn modelId="{EC258D48-E665-4B9E-B5DD-37FA09E86322}" type="presParOf" srcId="{0C32E6A2-49C7-445A-8FAC-D5781546A2FC}" destId="{8E2A893F-97B2-4FB4-9B80-6C1E643C4DE0}" srcOrd="10"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B89AB2-C1E0-4197-95A8-1D76187AF67B}" type="doc">
      <dgm:prSet loTypeId="urn:microsoft.com/office/officeart/2005/8/layout/hProcess7#5" loCatId="list" qsTypeId="urn:microsoft.com/office/officeart/2005/8/quickstyle/simple1" qsCatId="simple" csTypeId="urn:microsoft.com/office/officeart/2005/8/colors/colorful3" csCatId="colorful" phldr="1"/>
      <dgm:spPr/>
      <dgm:t>
        <a:bodyPr/>
        <a:lstStyle/>
        <a:p>
          <a:endParaRPr lang="es-MX"/>
        </a:p>
      </dgm:t>
    </dgm:pt>
    <dgm:pt modelId="{3E5E142D-FF40-4F53-9FAB-A581524ADFC5}">
      <dgm:prSet phldrT="[Texto]" custT="1"/>
      <dgm:spPr/>
      <dgm:t>
        <a:bodyPr/>
        <a:lstStyle/>
        <a:p>
          <a:pPr algn="ctr"/>
          <a:r>
            <a:rPr lang="es-MX" sz="2800" dirty="0" smtClean="0"/>
            <a:t>Destrezas relevantes para el campo </a:t>
          </a:r>
          <a:endParaRPr lang="es-MX" sz="2800" dirty="0"/>
        </a:p>
      </dgm:t>
    </dgm:pt>
    <dgm:pt modelId="{D4744E05-E044-43CC-BF4B-E9E3CBF879AC}" type="parTrans" cxnId="{8990D985-7808-4AFB-B226-74B5B8D258D5}">
      <dgm:prSet/>
      <dgm:spPr/>
      <dgm:t>
        <a:bodyPr/>
        <a:lstStyle/>
        <a:p>
          <a:endParaRPr lang="es-MX" sz="2000"/>
        </a:p>
      </dgm:t>
    </dgm:pt>
    <dgm:pt modelId="{909C919C-7BF8-443E-A73B-A640F3CCDDEF}" type="sibTrans" cxnId="{8990D985-7808-4AFB-B226-74B5B8D258D5}">
      <dgm:prSet/>
      <dgm:spPr/>
      <dgm:t>
        <a:bodyPr/>
        <a:lstStyle/>
        <a:p>
          <a:endParaRPr lang="es-MX" sz="2000"/>
        </a:p>
      </dgm:t>
    </dgm:pt>
    <dgm:pt modelId="{46AD89AB-319D-4214-AF8F-7A38B48E90BC}">
      <dgm:prSet phldrT="[Texto]" custT="1"/>
      <dgm:spPr/>
      <dgm:t>
        <a:bodyPr/>
        <a:lstStyle/>
        <a:p>
          <a:pPr algn="l"/>
          <a:r>
            <a:rPr lang="es-MX" sz="3200" dirty="0" smtClean="0"/>
            <a:t>Destrezas relevantes para la creatividad </a:t>
          </a:r>
          <a:endParaRPr lang="es-MX" sz="3200" dirty="0"/>
        </a:p>
      </dgm:t>
    </dgm:pt>
    <dgm:pt modelId="{E84F4D24-3E81-49E5-AC32-26E0C188AA3B}" type="parTrans" cxnId="{1E8E0CE4-6D3E-4C52-BEE9-CAB34787B458}">
      <dgm:prSet/>
      <dgm:spPr/>
      <dgm:t>
        <a:bodyPr/>
        <a:lstStyle/>
        <a:p>
          <a:endParaRPr lang="es-MX" sz="2000"/>
        </a:p>
      </dgm:t>
    </dgm:pt>
    <dgm:pt modelId="{5A61ECC8-87EE-4ABD-9A6D-0C2B4D85AA9C}" type="sibTrans" cxnId="{1E8E0CE4-6D3E-4C52-BEE9-CAB34787B458}">
      <dgm:prSet/>
      <dgm:spPr/>
      <dgm:t>
        <a:bodyPr/>
        <a:lstStyle/>
        <a:p>
          <a:endParaRPr lang="es-MX" sz="2000"/>
        </a:p>
      </dgm:t>
    </dgm:pt>
    <dgm:pt modelId="{A868299F-AED5-44BF-AC2F-E17AA5942403}">
      <dgm:prSet phldrT="[Texto]" custT="1"/>
      <dgm:spPr/>
      <dgm:t>
        <a:bodyPr/>
        <a:lstStyle/>
        <a:p>
          <a:pPr marL="114300" indent="0" defTabSz="666750">
            <a:lnSpc>
              <a:spcPct val="90000"/>
            </a:lnSpc>
            <a:spcBef>
              <a:spcPct val="0"/>
            </a:spcBef>
            <a:spcAft>
              <a:spcPct val="15000"/>
            </a:spcAft>
            <a:buNone/>
          </a:pPr>
          <a:endParaRPr lang="es-MX" sz="6600" i="0" dirty="0">
            <a:solidFill>
              <a:schemeClr val="tx1"/>
            </a:solidFill>
          </a:endParaRPr>
        </a:p>
      </dgm:t>
    </dgm:pt>
    <dgm:pt modelId="{6E7A0AEE-2FFC-4DF8-B6FA-35A202A03CB2}" type="parTrans" cxnId="{0E5566D8-F0FC-40E0-AC07-842768C34AE8}">
      <dgm:prSet/>
      <dgm:spPr/>
      <dgm:t>
        <a:bodyPr/>
        <a:lstStyle/>
        <a:p>
          <a:endParaRPr lang="es-MX" sz="2000"/>
        </a:p>
      </dgm:t>
    </dgm:pt>
    <dgm:pt modelId="{8BBA0ED1-9933-4A1F-ACA9-02D34C1FF762}" type="sibTrans" cxnId="{0E5566D8-F0FC-40E0-AC07-842768C34AE8}">
      <dgm:prSet/>
      <dgm:spPr/>
      <dgm:t>
        <a:bodyPr/>
        <a:lstStyle/>
        <a:p>
          <a:endParaRPr lang="es-MX" sz="2000"/>
        </a:p>
      </dgm:t>
    </dgm:pt>
    <dgm:pt modelId="{B65B185C-57F5-4D2A-A4C1-F45BBE655943}">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es-MX" sz="6600" dirty="0">
            <a:solidFill>
              <a:schemeClr val="accent3">
                <a:lumMod val="75000"/>
              </a:schemeClr>
            </a:solidFill>
          </a:endParaRPr>
        </a:p>
      </dgm:t>
    </dgm:pt>
    <dgm:pt modelId="{2CA53B29-7470-40AF-9F90-09705B28DE1B}" type="parTrans" cxnId="{55E8D642-DA6D-4644-A35E-CB377983078D}">
      <dgm:prSet/>
      <dgm:spPr/>
      <dgm:t>
        <a:bodyPr/>
        <a:lstStyle/>
        <a:p>
          <a:endParaRPr lang="es-MX" sz="2000"/>
        </a:p>
      </dgm:t>
    </dgm:pt>
    <dgm:pt modelId="{EC517BE5-3F9D-4D32-B3B9-EE4581C5E7EE}" type="sibTrans" cxnId="{55E8D642-DA6D-4644-A35E-CB377983078D}">
      <dgm:prSet/>
      <dgm:spPr/>
      <dgm:t>
        <a:bodyPr/>
        <a:lstStyle/>
        <a:p>
          <a:endParaRPr lang="es-MX" sz="2000"/>
        </a:p>
      </dgm:t>
    </dgm:pt>
    <dgm:pt modelId="{03BD6F33-7F2B-4AAE-8B01-2568BFE93E9B}">
      <dgm:prSet phldrT="[Texto]" custT="1"/>
      <dgm:spPr/>
      <dgm:t>
        <a:bodyPr/>
        <a:lstStyle/>
        <a:p>
          <a:pPr algn="ctr"/>
          <a:r>
            <a:rPr lang="es-MX" sz="3200" dirty="0" smtClean="0"/>
            <a:t>Motivación por la tarea </a:t>
          </a:r>
          <a:endParaRPr lang="es-MX" sz="3200" dirty="0"/>
        </a:p>
      </dgm:t>
    </dgm:pt>
    <dgm:pt modelId="{CC76CB2C-98C6-4C92-880B-F82DBCA13A33}" type="sibTrans" cxnId="{BA29D197-01C7-4C50-9152-AC6B4EE17974}">
      <dgm:prSet/>
      <dgm:spPr/>
      <dgm:t>
        <a:bodyPr/>
        <a:lstStyle/>
        <a:p>
          <a:endParaRPr lang="es-MX" sz="2000"/>
        </a:p>
      </dgm:t>
    </dgm:pt>
    <dgm:pt modelId="{6BD4DC57-BEB1-47A2-825A-9C1C9182E7C9}" type="parTrans" cxnId="{BA29D197-01C7-4C50-9152-AC6B4EE17974}">
      <dgm:prSet/>
      <dgm:spPr/>
      <dgm:t>
        <a:bodyPr/>
        <a:lstStyle/>
        <a:p>
          <a:endParaRPr lang="es-MX" sz="2000"/>
        </a:p>
      </dgm:t>
    </dgm:pt>
    <dgm:pt modelId="{B9CAB9E6-53AA-4A0E-BC66-C6984A06A977}" type="pres">
      <dgm:prSet presAssocID="{72B89AB2-C1E0-4197-95A8-1D76187AF67B}" presName="Name0" presStyleCnt="0">
        <dgm:presLayoutVars>
          <dgm:dir/>
          <dgm:animLvl val="lvl"/>
          <dgm:resizeHandles val="exact"/>
        </dgm:presLayoutVars>
      </dgm:prSet>
      <dgm:spPr/>
      <dgm:t>
        <a:bodyPr/>
        <a:lstStyle/>
        <a:p>
          <a:endParaRPr lang="es-MX"/>
        </a:p>
      </dgm:t>
    </dgm:pt>
    <dgm:pt modelId="{B71AF85B-2C1F-43D9-8E63-BDD09D4C8148}" type="pres">
      <dgm:prSet presAssocID="{3E5E142D-FF40-4F53-9FAB-A581524ADFC5}" presName="compositeNode" presStyleCnt="0">
        <dgm:presLayoutVars>
          <dgm:bulletEnabled val="1"/>
        </dgm:presLayoutVars>
      </dgm:prSet>
      <dgm:spPr/>
      <dgm:t>
        <a:bodyPr/>
        <a:lstStyle/>
        <a:p>
          <a:endParaRPr lang="es-MX"/>
        </a:p>
      </dgm:t>
    </dgm:pt>
    <dgm:pt modelId="{6F8C79F8-DC20-4718-B916-3960F1C08C25}" type="pres">
      <dgm:prSet presAssocID="{3E5E142D-FF40-4F53-9FAB-A581524ADFC5}" presName="bgRect" presStyleLbl="node1" presStyleIdx="0" presStyleCnt="3" custScaleX="17676" custLinFactNeighborX="-340" custLinFactNeighborY="-5446"/>
      <dgm:spPr/>
      <dgm:t>
        <a:bodyPr/>
        <a:lstStyle/>
        <a:p>
          <a:endParaRPr lang="es-MX"/>
        </a:p>
      </dgm:t>
    </dgm:pt>
    <dgm:pt modelId="{9B56991C-3C4A-48A8-B6E0-AFAB48DBB9D2}" type="pres">
      <dgm:prSet presAssocID="{3E5E142D-FF40-4F53-9FAB-A581524ADFC5}" presName="parentNode" presStyleLbl="node1" presStyleIdx="0" presStyleCnt="3">
        <dgm:presLayoutVars>
          <dgm:chMax val="0"/>
          <dgm:bulletEnabled val="1"/>
        </dgm:presLayoutVars>
      </dgm:prSet>
      <dgm:spPr/>
      <dgm:t>
        <a:bodyPr/>
        <a:lstStyle/>
        <a:p>
          <a:endParaRPr lang="es-MX"/>
        </a:p>
      </dgm:t>
    </dgm:pt>
    <dgm:pt modelId="{C24B8678-4740-4900-B6FD-09ECF5D73A02}" type="pres">
      <dgm:prSet presAssocID="{3E5E142D-FF40-4F53-9FAB-A581524ADFC5}" presName="childNode" presStyleLbl="node1" presStyleIdx="0" presStyleCnt="3">
        <dgm:presLayoutVars>
          <dgm:bulletEnabled val="1"/>
        </dgm:presLayoutVars>
      </dgm:prSet>
      <dgm:spPr/>
      <dgm:t>
        <a:bodyPr/>
        <a:lstStyle/>
        <a:p>
          <a:endParaRPr lang="es-MX"/>
        </a:p>
      </dgm:t>
    </dgm:pt>
    <dgm:pt modelId="{462B1D31-02BE-4138-A5BF-DC2997291813}" type="pres">
      <dgm:prSet presAssocID="{909C919C-7BF8-443E-A73B-A640F3CCDDEF}" presName="hSp" presStyleCnt="0"/>
      <dgm:spPr/>
      <dgm:t>
        <a:bodyPr/>
        <a:lstStyle/>
        <a:p>
          <a:endParaRPr lang="es-MX"/>
        </a:p>
      </dgm:t>
    </dgm:pt>
    <dgm:pt modelId="{FE69EFDE-C25C-44C6-BB9E-25CA84F4DD3C}" type="pres">
      <dgm:prSet presAssocID="{909C919C-7BF8-443E-A73B-A640F3CCDDEF}" presName="vProcSp" presStyleCnt="0"/>
      <dgm:spPr/>
      <dgm:t>
        <a:bodyPr/>
        <a:lstStyle/>
        <a:p>
          <a:endParaRPr lang="es-MX"/>
        </a:p>
      </dgm:t>
    </dgm:pt>
    <dgm:pt modelId="{BB84F365-DAA4-42C7-8711-3B9E0C51008E}" type="pres">
      <dgm:prSet presAssocID="{909C919C-7BF8-443E-A73B-A640F3CCDDEF}" presName="vSp1" presStyleCnt="0"/>
      <dgm:spPr/>
      <dgm:t>
        <a:bodyPr/>
        <a:lstStyle/>
        <a:p>
          <a:endParaRPr lang="es-MX"/>
        </a:p>
      </dgm:t>
    </dgm:pt>
    <dgm:pt modelId="{A12BFE0C-89BB-4299-AB0C-87272F77BCC8}" type="pres">
      <dgm:prSet presAssocID="{909C919C-7BF8-443E-A73B-A640F3CCDDEF}" presName="simulatedConn" presStyleLbl="solidFgAcc1" presStyleIdx="0" presStyleCnt="2" custScaleX="61374" custLinFactY="-312935" custLinFactNeighborX="-28187" custLinFactNeighborY="-400000"/>
      <dgm:spPr/>
      <dgm:t>
        <a:bodyPr/>
        <a:lstStyle/>
        <a:p>
          <a:endParaRPr lang="es-MX"/>
        </a:p>
      </dgm:t>
    </dgm:pt>
    <dgm:pt modelId="{AD9C77C7-B7DD-4729-9D1C-B86200179FED}" type="pres">
      <dgm:prSet presAssocID="{909C919C-7BF8-443E-A73B-A640F3CCDDEF}" presName="vSp2" presStyleCnt="0"/>
      <dgm:spPr/>
      <dgm:t>
        <a:bodyPr/>
        <a:lstStyle/>
        <a:p>
          <a:endParaRPr lang="es-MX"/>
        </a:p>
      </dgm:t>
    </dgm:pt>
    <dgm:pt modelId="{3932CAB8-F8F0-4280-8D06-E532C6092F51}" type="pres">
      <dgm:prSet presAssocID="{909C919C-7BF8-443E-A73B-A640F3CCDDEF}" presName="sibTrans" presStyleCnt="0"/>
      <dgm:spPr/>
      <dgm:t>
        <a:bodyPr/>
        <a:lstStyle/>
        <a:p>
          <a:endParaRPr lang="es-MX"/>
        </a:p>
      </dgm:t>
    </dgm:pt>
    <dgm:pt modelId="{56F67E11-5077-42EB-99E1-F3C16FFEA4B9}" type="pres">
      <dgm:prSet presAssocID="{46AD89AB-319D-4214-AF8F-7A38B48E90BC}" presName="compositeNode" presStyleCnt="0">
        <dgm:presLayoutVars>
          <dgm:bulletEnabled val="1"/>
        </dgm:presLayoutVars>
      </dgm:prSet>
      <dgm:spPr/>
      <dgm:t>
        <a:bodyPr/>
        <a:lstStyle/>
        <a:p>
          <a:endParaRPr lang="es-MX"/>
        </a:p>
      </dgm:t>
    </dgm:pt>
    <dgm:pt modelId="{529DFF24-271E-48AE-AD0E-CE02C2BC5F49}" type="pres">
      <dgm:prSet presAssocID="{46AD89AB-319D-4214-AF8F-7A38B48E90BC}" presName="bgRect" presStyleLbl="node1" presStyleIdx="1" presStyleCnt="3" custScaleX="22986" custLinFactNeighborX="261" custLinFactNeighborY="6065"/>
      <dgm:spPr/>
      <dgm:t>
        <a:bodyPr/>
        <a:lstStyle/>
        <a:p>
          <a:endParaRPr lang="es-MX"/>
        </a:p>
      </dgm:t>
    </dgm:pt>
    <dgm:pt modelId="{3830D1D5-46A7-4992-8439-819C5BA81505}" type="pres">
      <dgm:prSet presAssocID="{46AD89AB-319D-4214-AF8F-7A38B48E90BC}" presName="parentNode" presStyleLbl="node1" presStyleIdx="1" presStyleCnt="3">
        <dgm:presLayoutVars>
          <dgm:chMax val="0"/>
          <dgm:bulletEnabled val="1"/>
        </dgm:presLayoutVars>
      </dgm:prSet>
      <dgm:spPr/>
      <dgm:t>
        <a:bodyPr/>
        <a:lstStyle/>
        <a:p>
          <a:endParaRPr lang="es-MX"/>
        </a:p>
      </dgm:t>
    </dgm:pt>
    <dgm:pt modelId="{ED0FEDE4-0D80-451B-A24E-682613018DAF}" type="pres">
      <dgm:prSet presAssocID="{5A61ECC8-87EE-4ABD-9A6D-0C2B4D85AA9C}" presName="hSp" presStyleCnt="0"/>
      <dgm:spPr/>
      <dgm:t>
        <a:bodyPr/>
        <a:lstStyle/>
        <a:p>
          <a:endParaRPr lang="es-MX"/>
        </a:p>
      </dgm:t>
    </dgm:pt>
    <dgm:pt modelId="{B6D7BB80-2E98-4D4D-B74B-CA464EAA4795}" type="pres">
      <dgm:prSet presAssocID="{5A61ECC8-87EE-4ABD-9A6D-0C2B4D85AA9C}" presName="vProcSp" presStyleCnt="0"/>
      <dgm:spPr/>
      <dgm:t>
        <a:bodyPr/>
        <a:lstStyle/>
        <a:p>
          <a:endParaRPr lang="es-MX"/>
        </a:p>
      </dgm:t>
    </dgm:pt>
    <dgm:pt modelId="{A21E3CC1-34D0-4463-A0B9-903C9731BB98}" type="pres">
      <dgm:prSet presAssocID="{5A61ECC8-87EE-4ABD-9A6D-0C2B4D85AA9C}" presName="vSp1" presStyleCnt="0"/>
      <dgm:spPr/>
      <dgm:t>
        <a:bodyPr/>
        <a:lstStyle/>
        <a:p>
          <a:endParaRPr lang="es-MX"/>
        </a:p>
      </dgm:t>
    </dgm:pt>
    <dgm:pt modelId="{4F37B7FD-320A-47C4-936F-F7B668038DD5}" type="pres">
      <dgm:prSet presAssocID="{5A61ECC8-87EE-4ABD-9A6D-0C2B4D85AA9C}" presName="simulatedConn" presStyleLbl="solidFgAcc1" presStyleIdx="1" presStyleCnt="2" custScaleX="48754"/>
      <dgm:spPr/>
      <dgm:t>
        <a:bodyPr/>
        <a:lstStyle/>
        <a:p>
          <a:endParaRPr lang="es-MX"/>
        </a:p>
      </dgm:t>
    </dgm:pt>
    <dgm:pt modelId="{6BBE286C-0451-40D4-8B70-BB1ADBCA2684}" type="pres">
      <dgm:prSet presAssocID="{5A61ECC8-87EE-4ABD-9A6D-0C2B4D85AA9C}" presName="vSp2" presStyleCnt="0"/>
      <dgm:spPr/>
      <dgm:t>
        <a:bodyPr/>
        <a:lstStyle/>
        <a:p>
          <a:endParaRPr lang="es-MX"/>
        </a:p>
      </dgm:t>
    </dgm:pt>
    <dgm:pt modelId="{CCE6F40E-DA8B-4065-A61E-7F93EF8DD358}" type="pres">
      <dgm:prSet presAssocID="{5A61ECC8-87EE-4ABD-9A6D-0C2B4D85AA9C}" presName="sibTrans" presStyleCnt="0"/>
      <dgm:spPr/>
      <dgm:t>
        <a:bodyPr/>
        <a:lstStyle/>
        <a:p>
          <a:endParaRPr lang="es-MX"/>
        </a:p>
      </dgm:t>
    </dgm:pt>
    <dgm:pt modelId="{32C35D19-091D-41F7-8612-EAE3B3650893}" type="pres">
      <dgm:prSet presAssocID="{03BD6F33-7F2B-4AAE-8B01-2568BFE93E9B}" presName="compositeNode" presStyleCnt="0">
        <dgm:presLayoutVars>
          <dgm:bulletEnabled val="1"/>
        </dgm:presLayoutVars>
      </dgm:prSet>
      <dgm:spPr/>
      <dgm:t>
        <a:bodyPr/>
        <a:lstStyle/>
        <a:p>
          <a:endParaRPr lang="es-MX"/>
        </a:p>
      </dgm:t>
    </dgm:pt>
    <dgm:pt modelId="{1BC36E3A-2BD7-443F-A727-0959F3039595}" type="pres">
      <dgm:prSet presAssocID="{03BD6F33-7F2B-4AAE-8B01-2568BFE93E9B}" presName="bgRect" presStyleLbl="node1" presStyleIdx="2" presStyleCnt="3" custScaleX="17088" custLinFactNeighborX="4422"/>
      <dgm:spPr/>
      <dgm:t>
        <a:bodyPr/>
        <a:lstStyle/>
        <a:p>
          <a:endParaRPr lang="es-MX"/>
        </a:p>
      </dgm:t>
    </dgm:pt>
    <dgm:pt modelId="{FECE60F5-7195-4A33-8C9C-A68C82C24C40}" type="pres">
      <dgm:prSet presAssocID="{03BD6F33-7F2B-4AAE-8B01-2568BFE93E9B}" presName="parentNode" presStyleLbl="node1" presStyleIdx="2" presStyleCnt="3">
        <dgm:presLayoutVars>
          <dgm:chMax val="0"/>
          <dgm:bulletEnabled val="1"/>
        </dgm:presLayoutVars>
      </dgm:prSet>
      <dgm:spPr/>
      <dgm:t>
        <a:bodyPr/>
        <a:lstStyle/>
        <a:p>
          <a:endParaRPr lang="es-MX"/>
        </a:p>
      </dgm:t>
    </dgm:pt>
  </dgm:ptLst>
  <dgm:cxnLst>
    <dgm:cxn modelId="{55E8D642-DA6D-4644-A35E-CB377983078D}" srcId="{3E5E142D-FF40-4F53-9FAB-A581524ADFC5}" destId="{B65B185C-57F5-4D2A-A4C1-F45BBE655943}" srcOrd="1" destOrd="0" parTransId="{2CA53B29-7470-40AF-9F90-09705B28DE1B}" sibTransId="{EC517BE5-3F9D-4D32-B3B9-EE4581C5E7EE}"/>
    <dgm:cxn modelId="{B1C091BF-8322-4B3D-BC0B-05535022A5B8}" type="presOf" srcId="{03BD6F33-7F2B-4AAE-8B01-2568BFE93E9B}" destId="{FECE60F5-7195-4A33-8C9C-A68C82C24C40}" srcOrd="1" destOrd="0" presId="urn:microsoft.com/office/officeart/2005/8/layout/hProcess7#5"/>
    <dgm:cxn modelId="{3602B086-FA7A-4F1E-A27B-964938D78A0B}" type="presOf" srcId="{46AD89AB-319D-4214-AF8F-7A38B48E90BC}" destId="{3830D1D5-46A7-4992-8439-819C5BA81505}" srcOrd="1" destOrd="0" presId="urn:microsoft.com/office/officeart/2005/8/layout/hProcess7#5"/>
    <dgm:cxn modelId="{BA48D4A2-DAB5-4ACD-83E4-F4406101A591}" type="presOf" srcId="{B65B185C-57F5-4D2A-A4C1-F45BBE655943}" destId="{C24B8678-4740-4900-B6FD-09ECF5D73A02}" srcOrd="0" destOrd="1" presId="urn:microsoft.com/office/officeart/2005/8/layout/hProcess7#5"/>
    <dgm:cxn modelId="{A8969B92-AEF9-4241-BCC4-115504DD9149}" type="presOf" srcId="{46AD89AB-319D-4214-AF8F-7A38B48E90BC}" destId="{529DFF24-271E-48AE-AD0E-CE02C2BC5F49}" srcOrd="0" destOrd="0" presId="urn:microsoft.com/office/officeart/2005/8/layout/hProcess7#5"/>
    <dgm:cxn modelId="{6BB8B50A-969A-4190-BD12-7C221FBF680E}" type="presOf" srcId="{3E5E142D-FF40-4F53-9FAB-A581524ADFC5}" destId="{9B56991C-3C4A-48A8-B6E0-AFAB48DBB9D2}" srcOrd="1" destOrd="0" presId="urn:microsoft.com/office/officeart/2005/8/layout/hProcess7#5"/>
    <dgm:cxn modelId="{F7CAC9E1-4DBE-4E24-AC4F-DE21F4C68B7F}" type="presOf" srcId="{72B89AB2-C1E0-4197-95A8-1D76187AF67B}" destId="{B9CAB9E6-53AA-4A0E-BC66-C6984A06A977}" srcOrd="0" destOrd="0" presId="urn:microsoft.com/office/officeart/2005/8/layout/hProcess7#5"/>
    <dgm:cxn modelId="{6C5FE9BB-3E04-4FB0-B0E7-266DEE9A2264}" type="presOf" srcId="{A868299F-AED5-44BF-AC2F-E17AA5942403}" destId="{C24B8678-4740-4900-B6FD-09ECF5D73A02}" srcOrd="0" destOrd="0" presId="urn:microsoft.com/office/officeart/2005/8/layout/hProcess7#5"/>
    <dgm:cxn modelId="{BA29D197-01C7-4C50-9152-AC6B4EE17974}" srcId="{72B89AB2-C1E0-4197-95A8-1D76187AF67B}" destId="{03BD6F33-7F2B-4AAE-8B01-2568BFE93E9B}" srcOrd="2" destOrd="0" parTransId="{6BD4DC57-BEB1-47A2-825A-9C1C9182E7C9}" sibTransId="{CC76CB2C-98C6-4C92-880B-F82DBCA13A33}"/>
    <dgm:cxn modelId="{8990D985-7808-4AFB-B226-74B5B8D258D5}" srcId="{72B89AB2-C1E0-4197-95A8-1D76187AF67B}" destId="{3E5E142D-FF40-4F53-9FAB-A581524ADFC5}" srcOrd="0" destOrd="0" parTransId="{D4744E05-E044-43CC-BF4B-E9E3CBF879AC}" sibTransId="{909C919C-7BF8-443E-A73B-A640F3CCDDEF}"/>
    <dgm:cxn modelId="{0E5566D8-F0FC-40E0-AC07-842768C34AE8}" srcId="{3E5E142D-FF40-4F53-9FAB-A581524ADFC5}" destId="{A868299F-AED5-44BF-AC2F-E17AA5942403}" srcOrd="0" destOrd="0" parTransId="{6E7A0AEE-2FFC-4DF8-B6FA-35A202A03CB2}" sibTransId="{8BBA0ED1-9933-4A1F-ACA9-02D34C1FF762}"/>
    <dgm:cxn modelId="{E74867EF-121A-487C-B1DA-7432ACA45615}" type="presOf" srcId="{3E5E142D-FF40-4F53-9FAB-A581524ADFC5}" destId="{6F8C79F8-DC20-4718-B916-3960F1C08C25}" srcOrd="0" destOrd="0" presId="urn:microsoft.com/office/officeart/2005/8/layout/hProcess7#5"/>
    <dgm:cxn modelId="{56E67A60-2862-4765-9869-14CDC8AFE522}" type="presOf" srcId="{03BD6F33-7F2B-4AAE-8B01-2568BFE93E9B}" destId="{1BC36E3A-2BD7-443F-A727-0959F3039595}" srcOrd="0" destOrd="0" presId="urn:microsoft.com/office/officeart/2005/8/layout/hProcess7#5"/>
    <dgm:cxn modelId="{1E8E0CE4-6D3E-4C52-BEE9-CAB34787B458}" srcId="{72B89AB2-C1E0-4197-95A8-1D76187AF67B}" destId="{46AD89AB-319D-4214-AF8F-7A38B48E90BC}" srcOrd="1" destOrd="0" parTransId="{E84F4D24-3E81-49E5-AC32-26E0C188AA3B}" sibTransId="{5A61ECC8-87EE-4ABD-9A6D-0C2B4D85AA9C}"/>
    <dgm:cxn modelId="{5FD9A5D4-93E9-4AD4-B9C0-03FB8098E81F}" type="presParOf" srcId="{B9CAB9E6-53AA-4A0E-BC66-C6984A06A977}" destId="{B71AF85B-2C1F-43D9-8E63-BDD09D4C8148}" srcOrd="0" destOrd="0" presId="urn:microsoft.com/office/officeart/2005/8/layout/hProcess7#5"/>
    <dgm:cxn modelId="{0DB06F38-B138-481E-9862-FB4AF4EF7CDC}" type="presParOf" srcId="{B71AF85B-2C1F-43D9-8E63-BDD09D4C8148}" destId="{6F8C79F8-DC20-4718-B916-3960F1C08C25}" srcOrd="0" destOrd="0" presId="urn:microsoft.com/office/officeart/2005/8/layout/hProcess7#5"/>
    <dgm:cxn modelId="{FBE023FD-1624-4045-A87B-39DB4D4DEA8D}" type="presParOf" srcId="{B71AF85B-2C1F-43D9-8E63-BDD09D4C8148}" destId="{9B56991C-3C4A-48A8-B6E0-AFAB48DBB9D2}" srcOrd="1" destOrd="0" presId="urn:microsoft.com/office/officeart/2005/8/layout/hProcess7#5"/>
    <dgm:cxn modelId="{D5F736F0-D5AD-4C18-BA57-D65437D71497}" type="presParOf" srcId="{B71AF85B-2C1F-43D9-8E63-BDD09D4C8148}" destId="{C24B8678-4740-4900-B6FD-09ECF5D73A02}" srcOrd="2" destOrd="0" presId="urn:microsoft.com/office/officeart/2005/8/layout/hProcess7#5"/>
    <dgm:cxn modelId="{6640F9C0-F008-4D9A-87F1-541D89434463}" type="presParOf" srcId="{B9CAB9E6-53AA-4A0E-BC66-C6984A06A977}" destId="{462B1D31-02BE-4138-A5BF-DC2997291813}" srcOrd="1" destOrd="0" presId="urn:microsoft.com/office/officeart/2005/8/layout/hProcess7#5"/>
    <dgm:cxn modelId="{5E07DC45-EF7C-4F0B-903F-76C07E24B718}" type="presParOf" srcId="{B9CAB9E6-53AA-4A0E-BC66-C6984A06A977}" destId="{FE69EFDE-C25C-44C6-BB9E-25CA84F4DD3C}" srcOrd="2" destOrd="0" presId="urn:microsoft.com/office/officeart/2005/8/layout/hProcess7#5"/>
    <dgm:cxn modelId="{4E0CFADC-87FF-4373-B0E9-0573DFA6B056}" type="presParOf" srcId="{FE69EFDE-C25C-44C6-BB9E-25CA84F4DD3C}" destId="{BB84F365-DAA4-42C7-8711-3B9E0C51008E}" srcOrd="0" destOrd="0" presId="urn:microsoft.com/office/officeart/2005/8/layout/hProcess7#5"/>
    <dgm:cxn modelId="{1EA075D2-3C81-4C31-B99D-FD13D52B58FB}" type="presParOf" srcId="{FE69EFDE-C25C-44C6-BB9E-25CA84F4DD3C}" destId="{A12BFE0C-89BB-4299-AB0C-87272F77BCC8}" srcOrd="1" destOrd="0" presId="urn:microsoft.com/office/officeart/2005/8/layout/hProcess7#5"/>
    <dgm:cxn modelId="{84B5B1B6-0EFC-4C2E-87A9-FF59A28AE84A}" type="presParOf" srcId="{FE69EFDE-C25C-44C6-BB9E-25CA84F4DD3C}" destId="{AD9C77C7-B7DD-4729-9D1C-B86200179FED}" srcOrd="2" destOrd="0" presId="urn:microsoft.com/office/officeart/2005/8/layout/hProcess7#5"/>
    <dgm:cxn modelId="{E687A573-03CF-430B-B7AF-3943D2D04DAD}" type="presParOf" srcId="{B9CAB9E6-53AA-4A0E-BC66-C6984A06A977}" destId="{3932CAB8-F8F0-4280-8D06-E532C6092F51}" srcOrd="3" destOrd="0" presId="urn:microsoft.com/office/officeart/2005/8/layout/hProcess7#5"/>
    <dgm:cxn modelId="{18B04C8D-CE2D-49F0-B29B-7DA89A88A7F5}" type="presParOf" srcId="{B9CAB9E6-53AA-4A0E-BC66-C6984A06A977}" destId="{56F67E11-5077-42EB-99E1-F3C16FFEA4B9}" srcOrd="4" destOrd="0" presId="urn:microsoft.com/office/officeart/2005/8/layout/hProcess7#5"/>
    <dgm:cxn modelId="{864D27C7-0FFB-4827-A7E3-752CA0D5AE60}" type="presParOf" srcId="{56F67E11-5077-42EB-99E1-F3C16FFEA4B9}" destId="{529DFF24-271E-48AE-AD0E-CE02C2BC5F49}" srcOrd="0" destOrd="0" presId="urn:microsoft.com/office/officeart/2005/8/layout/hProcess7#5"/>
    <dgm:cxn modelId="{8E99D8CA-9E45-4938-B2C0-C7959A193143}" type="presParOf" srcId="{56F67E11-5077-42EB-99E1-F3C16FFEA4B9}" destId="{3830D1D5-46A7-4992-8439-819C5BA81505}" srcOrd="1" destOrd="0" presId="urn:microsoft.com/office/officeart/2005/8/layout/hProcess7#5"/>
    <dgm:cxn modelId="{BD100E7E-5C24-4548-B6CE-F079B99B92FE}" type="presParOf" srcId="{B9CAB9E6-53AA-4A0E-BC66-C6984A06A977}" destId="{ED0FEDE4-0D80-451B-A24E-682613018DAF}" srcOrd="5" destOrd="0" presId="urn:microsoft.com/office/officeart/2005/8/layout/hProcess7#5"/>
    <dgm:cxn modelId="{2022B425-A21A-489F-9F23-5FC22D030D4B}" type="presParOf" srcId="{B9CAB9E6-53AA-4A0E-BC66-C6984A06A977}" destId="{B6D7BB80-2E98-4D4D-B74B-CA464EAA4795}" srcOrd="6" destOrd="0" presId="urn:microsoft.com/office/officeart/2005/8/layout/hProcess7#5"/>
    <dgm:cxn modelId="{1224A5A3-02F9-4DB5-BDD1-6DEDE8104B06}" type="presParOf" srcId="{B6D7BB80-2E98-4D4D-B74B-CA464EAA4795}" destId="{A21E3CC1-34D0-4463-A0B9-903C9731BB98}" srcOrd="0" destOrd="0" presId="urn:microsoft.com/office/officeart/2005/8/layout/hProcess7#5"/>
    <dgm:cxn modelId="{6FF129A2-BF4F-481F-9C17-5D276C063309}" type="presParOf" srcId="{B6D7BB80-2E98-4D4D-B74B-CA464EAA4795}" destId="{4F37B7FD-320A-47C4-936F-F7B668038DD5}" srcOrd="1" destOrd="0" presId="urn:microsoft.com/office/officeart/2005/8/layout/hProcess7#5"/>
    <dgm:cxn modelId="{43732844-65D3-4DE9-8F5E-CAC32979D644}" type="presParOf" srcId="{B6D7BB80-2E98-4D4D-B74B-CA464EAA4795}" destId="{6BBE286C-0451-40D4-8B70-BB1ADBCA2684}" srcOrd="2" destOrd="0" presId="urn:microsoft.com/office/officeart/2005/8/layout/hProcess7#5"/>
    <dgm:cxn modelId="{3FA76A8F-6E93-46D6-BABB-3614655E8059}" type="presParOf" srcId="{B9CAB9E6-53AA-4A0E-BC66-C6984A06A977}" destId="{CCE6F40E-DA8B-4065-A61E-7F93EF8DD358}" srcOrd="7" destOrd="0" presId="urn:microsoft.com/office/officeart/2005/8/layout/hProcess7#5"/>
    <dgm:cxn modelId="{B06328CB-AB5B-4E51-9F35-9D006A72781C}" type="presParOf" srcId="{B9CAB9E6-53AA-4A0E-BC66-C6984A06A977}" destId="{32C35D19-091D-41F7-8612-EAE3B3650893}" srcOrd="8" destOrd="0" presId="urn:microsoft.com/office/officeart/2005/8/layout/hProcess7#5"/>
    <dgm:cxn modelId="{91D79B79-BD7E-401D-8134-504081FE641E}" type="presParOf" srcId="{32C35D19-091D-41F7-8612-EAE3B3650893}" destId="{1BC36E3A-2BD7-443F-A727-0959F3039595}" srcOrd="0" destOrd="0" presId="urn:microsoft.com/office/officeart/2005/8/layout/hProcess7#5"/>
    <dgm:cxn modelId="{8B35345D-E295-4E61-BABA-FB59642735A2}" type="presParOf" srcId="{32C35D19-091D-41F7-8612-EAE3B3650893}" destId="{FECE60F5-7195-4A33-8C9C-A68C82C24C40}" srcOrd="1" destOrd="0" presId="urn:microsoft.com/office/officeart/2005/8/layout/hProcess7#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FC7FA83-EC23-4F45-9725-5A2A93B9C300}" type="doc">
      <dgm:prSet loTypeId="urn:microsoft.com/office/officeart/2009/3/layout/StepUpProcess" loCatId="process" qsTypeId="urn:microsoft.com/office/officeart/2005/8/quickstyle/simple5" qsCatId="simple" csTypeId="urn:microsoft.com/office/officeart/2005/8/colors/colorful5" csCatId="colorful" phldr="1"/>
      <dgm:spPr/>
    </dgm:pt>
    <dgm:pt modelId="{59190FB2-7FE6-4C12-8E61-2B189877191F}">
      <dgm:prSet phldrT="[Texto]" custT="1"/>
      <dgm:spPr/>
      <dgm:t>
        <a:bodyPr/>
        <a:lstStyle/>
        <a:p>
          <a:r>
            <a:rPr lang="es-MX" sz="2400" dirty="0" smtClean="0"/>
            <a:t>Bloqueos del contexto o la situación</a:t>
          </a:r>
          <a:endParaRPr lang="es-MX" sz="2400" dirty="0"/>
        </a:p>
      </dgm:t>
    </dgm:pt>
    <dgm:pt modelId="{359F318E-6BF8-4CFC-AB88-3B6373ED5A12}" type="parTrans" cxnId="{024C769D-4EDB-4359-A616-804972BFCA29}">
      <dgm:prSet/>
      <dgm:spPr/>
      <dgm:t>
        <a:bodyPr/>
        <a:lstStyle/>
        <a:p>
          <a:endParaRPr lang="es-MX" sz="2400"/>
        </a:p>
      </dgm:t>
    </dgm:pt>
    <dgm:pt modelId="{A268E3BE-7ECA-433E-BB1A-F537EBF070B9}" type="sibTrans" cxnId="{024C769D-4EDB-4359-A616-804972BFCA29}">
      <dgm:prSet/>
      <dgm:spPr/>
      <dgm:t>
        <a:bodyPr/>
        <a:lstStyle/>
        <a:p>
          <a:endParaRPr lang="es-MX" sz="2400"/>
        </a:p>
      </dgm:t>
    </dgm:pt>
    <dgm:pt modelId="{6C0524FD-5693-4319-A2BA-87DFD6235DF2}">
      <dgm:prSet phldrT="[Texto]" custT="1"/>
      <dgm:spPr/>
      <dgm:t>
        <a:bodyPr/>
        <a:lstStyle/>
        <a:p>
          <a:r>
            <a:rPr lang="es-MX" sz="2800" dirty="0" smtClean="0"/>
            <a:t>Bloqueos emotivos </a:t>
          </a:r>
          <a:endParaRPr lang="es-MX" sz="2800" dirty="0"/>
        </a:p>
      </dgm:t>
    </dgm:pt>
    <dgm:pt modelId="{9190EAB8-253B-4F69-A155-55FD01775689}" type="parTrans" cxnId="{3644C7B1-89B8-4FB2-BBE8-AB13F8F5AECD}">
      <dgm:prSet/>
      <dgm:spPr/>
      <dgm:t>
        <a:bodyPr/>
        <a:lstStyle/>
        <a:p>
          <a:endParaRPr lang="es-MX" sz="2400"/>
        </a:p>
      </dgm:t>
    </dgm:pt>
    <dgm:pt modelId="{25F63CA4-0C2B-4EC9-B629-03F9A4A64D90}" type="sibTrans" cxnId="{3644C7B1-89B8-4FB2-BBE8-AB13F8F5AECD}">
      <dgm:prSet/>
      <dgm:spPr/>
      <dgm:t>
        <a:bodyPr/>
        <a:lstStyle/>
        <a:p>
          <a:endParaRPr lang="es-MX" sz="2400"/>
        </a:p>
      </dgm:t>
    </dgm:pt>
    <dgm:pt modelId="{59979FDD-35EF-4CA9-A4FD-353F0B63AFF0}">
      <dgm:prSet phldrT="[Texto]" custT="1"/>
      <dgm:spPr/>
      <dgm:t>
        <a:bodyPr/>
        <a:lstStyle/>
        <a:p>
          <a:r>
            <a:rPr lang="es-MX" sz="2400" dirty="0" smtClean="0"/>
            <a:t>Bloqueos cognitivos </a:t>
          </a:r>
          <a:endParaRPr lang="es-MX" sz="2400" dirty="0"/>
        </a:p>
      </dgm:t>
    </dgm:pt>
    <dgm:pt modelId="{1335D43C-F597-4C61-B0C6-20E90B9C7857}" type="parTrans" cxnId="{90AE96B5-FAFC-406F-9322-ECC36E318C22}">
      <dgm:prSet/>
      <dgm:spPr/>
      <dgm:t>
        <a:bodyPr/>
        <a:lstStyle/>
        <a:p>
          <a:endParaRPr lang="es-MX" sz="2400"/>
        </a:p>
      </dgm:t>
    </dgm:pt>
    <dgm:pt modelId="{9D91D0C0-9DA3-436A-8D14-69A90824FA5E}" type="sibTrans" cxnId="{90AE96B5-FAFC-406F-9322-ECC36E318C22}">
      <dgm:prSet/>
      <dgm:spPr/>
      <dgm:t>
        <a:bodyPr/>
        <a:lstStyle/>
        <a:p>
          <a:endParaRPr lang="es-MX" sz="2400"/>
        </a:p>
      </dgm:t>
    </dgm:pt>
    <dgm:pt modelId="{D94A3836-B3D4-4F2E-B52E-82B2F6582F45}">
      <dgm:prSet custT="1"/>
      <dgm:spPr/>
      <dgm:t>
        <a:bodyPr/>
        <a:lstStyle/>
        <a:p>
          <a:r>
            <a:rPr lang="es-MX" sz="1800" dirty="0" smtClean="0"/>
            <a:t>Las limitantes de tiempo</a:t>
          </a:r>
        </a:p>
      </dgm:t>
    </dgm:pt>
    <dgm:pt modelId="{F6D7D50D-7AB4-40F6-9C4D-121E06857572}" type="parTrans" cxnId="{9B7F14CB-FFC1-4EFE-A4A7-872A17A13257}">
      <dgm:prSet/>
      <dgm:spPr/>
      <dgm:t>
        <a:bodyPr/>
        <a:lstStyle/>
        <a:p>
          <a:endParaRPr lang="es-MX" sz="2400"/>
        </a:p>
      </dgm:t>
    </dgm:pt>
    <dgm:pt modelId="{DAAF4EDC-BEAB-4E3C-926B-2B9559C66C9A}" type="sibTrans" cxnId="{9B7F14CB-FFC1-4EFE-A4A7-872A17A13257}">
      <dgm:prSet/>
      <dgm:spPr/>
      <dgm:t>
        <a:bodyPr/>
        <a:lstStyle/>
        <a:p>
          <a:endParaRPr lang="es-MX" sz="2400"/>
        </a:p>
      </dgm:t>
    </dgm:pt>
    <dgm:pt modelId="{EB258099-49CF-477E-8007-ED40690C496F}">
      <dgm:prSet custT="1"/>
      <dgm:spPr/>
      <dgm:t>
        <a:bodyPr/>
        <a:lstStyle/>
        <a:p>
          <a:r>
            <a:rPr lang="es-MX" sz="1800" dirty="0" smtClean="0"/>
            <a:t>Exceso de control (Recompensa y evaluación)</a:t>
          </a:r>
        </a:p>
      </dgm:t>
    </dgm:pt>
    <dgm:pt modelId="{E3D30C2B-DBC8-4A63-9551-0751170F6EA7}" type="parTrans" cxnId="{7F48D13D-0B62-4186-B95B-83634741C9B8}">
      <dgm:prSet/>
      <dgm:spPr/>
      <dgm:t>
        <a:bodyPr/>
        <a:lstStyle/>
        <a:p>
          <a:endParaRPr lang="es-MX" sz="2400"/>
        </a:p>
      </dgm:t>
    </dgm:pt>
    <dgm:pt modelId="{FC70BDC9-3B6D-43DB-B257-84F1C32B2A49}" type="sibTrans" cxnId="{7F48D13D-0B62-4186-B95B-83634741C9B8}">
      <dgm:prSet/>
      <dgm:spPr/>
      <dgm:t>
        <a:bodyPr/>
        <a:lstStyle/>
        <a:p>
          <a:endParaRPr lang="es-MX" sz="2400"/>
        </a:p>
      </dgm:t>
    </dgm:pt>
    <dgm:pt modelId="{5FE44D8D-8A91-4947-A112-877BD99F3ACA}">
      <dgm:prSet custT="1"/>
      <dgm:spPr/>
      <dgm:t>
        <a:bodyPr/>
        <a:lstStyle/>
        <a:p>
          <a:r>
            <a:rPr lang="es-MX" sz="1800" dirty="0" smtClean="0"/>
            <a:t>Exceso de trabajo</a:t>
          </a:r>
        </a:p>
      </dgm:t>
    </dgm:pt>
    <dgm:pt modelId="{B6738FD2-A8A7-48C6-8EB2-4FBD8AC326BB}" type="parTrans" cxnId="{5813D815-9108-4BFD-89BD-CAE50C0770EA}">
      <dgm:prSet/>
      <dgm:spPr/>
      <dgm:t>
        <a:bodyPr/>
        <a:lstStyle/>
        <a:p>
          <a:endParaRPr lang="es-MX" sz="2400"/>
        </a:p>
      </dgm:t>
    </dgm:pt>
    <dgm:pt modelId="{852FE2DA-67E4-4E62-8B49-36BBA853A536}" type="sibTrans" cxnId="{5813D815-9108-4BFD-89BD-CAE50C0770EA}">
      <dgm:prSet/>
      <dgm:spPr/>
      <dgm:t>
        <a:bodyPr/>
        <a:lstStyle/>
        <a:p>
          <a:endParaRPr lang="es-MX" sz="2400"/>
        </a:p>
      </dgm:t>
    </dgm:pt>
    <dgm:pt modelId="{77B668E3-065F-4BD8-9F84-8D35232B9CD6}">
      <dgm:prSet custT="1"/>
      <dgm:spPr/>
      <dgm:t>
        <a:bodyPr/>
        <a:lstStyle/>
        <a:p>
          <a:r>
            <a:rPr lang="es-MX" sz="1800" dirty="0" smtClean="0"/>
            <a:t>Restricción de elecciones </a:t>
          </a:r>
        </a:p>
      </dgm:t>
    </dgm:pt>
    <dgm:pt modelId="{4D372BD0-0EE2-4C96-8FAB-166FBEE1A96D}" type="parTrans" cxnId="{80A25619-F0C8-4472-A352-8169AF676684}">
      <dgm:prSet/>
      <dgm:spPr/>
      <dgm:t>
        <a:bodyPr/>
        <a:lstStyle/>
        <a:p>
          <a:endParaRPr lang="es-MX" sz="2400"/>
        </a:p>
      </dgm:t>
    </dgm:pt>
    <dgm:pt modelId="{7AD9A1F0-E754-42F4-93DB-9C5AFCE0C218}" type="sibTrans" cxnId="{80A25619-F0C8-4472-A352-8169AF676684}">
      <dgm:prSet/>
      <dgm:spPr/>
      <dgm:t>
        <a:bodyPr/>
        <a:lstStyle/>
        <a:p>
          <a:endParaRPr lang="es-MX" sz="2400"/>
        </a:p>
      </dgm:t>
    </dgm:pt>
    <dgm:pt modelId="{9CFD0A59-C46F-463A-8627-10EA6BA3C578}">
      <dgm:prSet custT="1"/>
      <dgm:spPr/>
      <dgm:t>
        <a:bodyPr/>
        <a:lstStyle/>
        <a:p>
          <a:r>
            <a:rPr lang="es-MX" sz="1800" dirty="0" smtClean="0"/>
            <a:t>Presión (tiempo, dinero, reglas)</a:t>
          </a:r>
        </a:p>
      </dgm:t>
    </dgm:pt>
    <dgm:pt modelId="{5A41CAE5-7480-44A2-89AF-FEC70FFA95CF}" type="parTrans" cxnId="{DAD83F86-08BE-46CC-8FC9-66A2EF763EB7}">
      <dgm:prSet/>
      <dgm:spPr/>
      <dgm:t>
        <a:bodyPr/>
        <a:lstStyle/>
        <a:p>
          <a:endParaRPr lang="es-MX" sz="2400"/>
        </a:p>
      </dgm:t>
    </dgm:pt>
    <dgm:pt modelId="{6C823FEE-767E-445D-91DD-39B7124CECC8}" type="sibTrans" cxnId="{DAD83F86-08BE-46CC-8FC9-66A2EF763EB7}">
      <dgm:prSet/>
      <dgm:spPr/>
      <dgm:t>
        <a:bodyPr/>
        <a:lstStyle/>
        <a:p>
          <a:endParaRPr lang="es-MX" sz="2400"/>
        </a:p>
      </dgm:t>
    </dgm:pt>
    <dgm:pt modelId="{CCAECE8B-13C8-40A9-823B-74E4C9785049}">
      <dgm:prSet custT="1"/>
      <dgm:spPr/>
      <dgm:t>
        <a:bodyPr/>
        <a:lstStyle/>
        <a:p>
          <a:r>
            <a:rPr lang="es-MX" sz="1800" dirty="0" smtClean="0"/>
            <a:t>Los estereotipos </a:t>
          </a:r>
        </a:p>
      </dgm:t>
    </dgm:pt>
    <dgm:pt modelId="{B55E0E2A-5993-4D57-AA28-6560359F5071}" type="parTrans" cxnId="{62E8590F-8FE7-42D6-AE5D-6305E3D23B9F}">
      <dgm:prSet/>
      <dgm:spPr/>
      <dgm:t>
        <a:bodyPr/>
        <a:lstStyle/>
        <a:p>
          <a:endParaRPr lang="es-MX" sz="2400"/>
        </a:p>
      </dgm:t>
    </dgm:pt>
    <dgm:pt modelId="{860E9222-FC10-49A8-B786-CE950A8A1B82}" type="sibTrans" cxnId="{62E8590F-8FE7-42D6-AE5D-6305E3D23B9F}">
      <dgm:prSet/>
      <dgm:spPr/>
      <dgm:t>
        <a:bodyPr/>
        <a:lstStyle/>
        <a:p>
          <a:endParaRPr lang="es-MX" sz="2400"/>
        </a:p>
      </dgm:t>
    </dgm:pt>
    <dgm:pt modelId="{B22BD15A-8946-4666-AAAC-CF23A0D72FE3}">
      <dgm:prSet phldrT="[Texto]" custT="1"/>
      <dgm:spPr/>
      <dgm:t>
        <a:bodyPr/>
        <a:lstStyle/>
        <a:p>
          <a:r>
            <a:rPr lang="es-MX" sz="1800" dirty="0" smtClean="0"/>
            <a:t>La vigilancia excesiva</a:t>
          </a:r>
          <a:endParaRPr lang="es-MX" sz="1800" dirty="0"/>
        </a:p>
      </dgm:t>
    </dgm:pt>
    <dgm:pt modelId="{C61D7A5E-9C78-4EE1-8BCC-52D54D7D3153}" type="parTrans" cxnId="{E4C98870-7071-4017-A2C5-403786131FFA}">
      <dgm:prSet/>
      <dgm:spPr/>
      <dgm:t>
        <a:bodyPr/>
        <a:lstStyle/>
        <a:p>
          <a:endParaRPr lang="es-MX" sz="2400"/>
        </a:p>
      </dgm:t>
    </dgm:pt>
    <dgm:pt modelId="{CD3A690F-1BD0-4AF0-8508-9E660960CDF2}" type="sibTrans" cxnId="{E4C98870-7071-4017-A2C5-403786131FFA}">
      <dgm:prSet/>
      <dgm:spPr/>
      <dgm:t>
        <a:bodyPr/>
        <a:lstStyle/>
        <a:p>
          <a:endParaRPr lang="es-MX" sz="2400"/>
        </a:p>
      </dgm:t>
    </dgm:pt>
    <dgm:pt modelId="{393FC492-0323-4D3D-9D70-6D4AF4ADE7E9}">
      <dgm:prSet phldrT="[Texto]" custT="1"/>
      <dgm:spPr/>
      <dgm:t>
        <a:bodyPr/>
        <a:lstStyle/>
        <a:p>
          <a:r>
            <a:rPr lang="es-MX" sz="2000" dirty="0" smtClean="0"/>
            <a:t>Miedo al fracaso</a:t>
          </a:r>
          <a:endParaRPr lang="es-MX" sz="2000" dirty="0"/>
        </a:p>
      </dgm:t>
    </dgm:pt>
    <dgm:pt modelId="{81ECA739-00E9-432C-82D5-720C0FA35B68}" type="parTrans" cxnId="{8C1445F6-34AA-463C-9867-F79F7ADAF3D8}">
      <dgm:prSet/>
      <dgm:spPr/>
      <dgm:t>
        <a:bodyPr/>
        <a:lstStyle/>
        <a:p>
          <a:endParaRPr lang="es-MX" sz="2400"/>
        </a:p>
      </dgm:t>
    </dgm:pt>
    <dgm:pt modelId="{6A395778-A296-4AEC-934B-E757B9E4EEDF}" type="sibTrans" cxnId="{8C1445F6-34AA-463C-9867-F79F7ADAF3D8}">
      <dgm:prSet/>
      <dgm:spPr/>
      <dgm:t>
        <a:bodyPr/>
        <a:lstStyle/>
        <a:p>
          <a:endParaRPr lang="es-MX" sz="2400"/>
        </a:p>
      </dgm:t>
    </dgm:pt>
    <dgm:pt modelId="{3CFE5DE4-DA65-4E75-B797-C10C51706F63}">
      <dgm:prSet custT="1"/>
      <dgm:spPr/>
      <dgm:t>
        <a:bodyPr/>
        <a:lstStyle/>
        <a:p>
          <a:r>
            <a:rPr lang="es-MX" sz="2000" dirty="0" smtClean="0"/>
            <a:t>Ansiedad</a:t>
          </a:r>
        </a:p>
      </dgm:t>
    </dgm:pt>
    <dgm:pt modelId="{3EFA6235-9DC5-40A0-B852-58E5D0C629C3}" type="parTrans" cxnId="{3D4EC78F-F57E-4B8D-ADF2-C821D34EC434}">
      <dgm:prSet/>
      <dgm:spPr/>
      <dgm:t>
        <a:bodyPr/>
        <a:lstStyle/>
        <a:p>
          <a:endParaRPr lang="es-MX" sz="2400"/>
        </a:p>
      </dgm:t>
    </dgm:pt>
    <dgm:pt modelId="{CC2AFC24-791A-44D5-A1EC-C2564469BAF7}" type="sibTrans" cxnId="{3D4EC78F-F57E-4B8D-ADF2-C821D34EC434}">
      <dgm:prSet/>
      <dgm:spPr/>
      <dgm:t>
        <a:bodyPr/>
        <a:lstStyle/>
        <a:p>
          <a:endParaRPr lang="es-MX" sz="2400"/>
        </a:p>
      </dgm:t>
    </dgm:pt>
    <dgm:pt modelId="{048CAA62-778C-4A53-BDB7-1B50C7C7B928}">
      <dgm:prSet custT="1"/>
      <dgm:spPr/>
      <dgm:t>
        <a:bodyPr/>
        <a:lstStyle/>
        <a:p>
          <a:r>
            <a:rPr lang="es-MX" sz="2000" dirty="0" smtClean="0"/>
            <a:t>Obsesión (por el poder)</a:t>
          </a:r>
        </a:p>
      </dgm:t>
    </dgm:pt>
    <dgm:pt modelId="{8B130AD7-F942-43FD-B4BC-E1EB20849C23}" type="parTrans" cxnId="{2944D931-9E40-462B-908C-99EDE0B63CEE}">
      <dgm:prSet/>
      <dgm:spPr/>
      <dgm:t>
        <a:bodyPr/>
        <a:lstStyle/>
        <a:p>
          <a:endParaRPr lang="es-MX" sz="2400"/>
        </a:p>
      </dgm:t>
    </dgm:pt>
    <dgm:pt modelId="{AB31F172-5434-4D58-8F8F-3EDAB9200021}" type="sibTrans" cxnId="{2944D931-9E40-462B-908C-99EDE0B63CEE}">
      <dgm:prSet/>
      <dgm:spPr/>
      <dgm:t>
        <a:bodyPr/>
        <a:lstStyle/>
        <a:p>
          <a:endParaRPr lang="es-MX" sz="2400"/>
        </a:p>
      </dgm:t>
    </dgm:pt>
    <dgm:pt modelId="{8B6929F0-32AA-4263-9017-DE49A11BD160}">
      <dgm:prSet custT="1"/>
      <dgm:spPr/>
      <dgm:t>
        <a:bodyPr/>
        <a:lstStyle/>
        <a:p>
          <a:r>
            <a:rPr lang="es-MX" sz="2000" dirty="0" smtClean="0"/>
            <a:t>Embotamiento</a:t>
          </a:r>
        </a:p>
      </dgm:t>
    </dgm:pt>
    <dgm:pt modelId="{8D2101ED-CF85-4EA2-AFC5-D6F4D1CB6049}" type="parTrans" cxnId="{8D5B183B-385D-4E99-B019-B1F8D0C15E24}">
      <dgm:prSet/>
      <dgm:spPr/>
      <dgm:t>
        <a:bodyPr/>
        <a:lstStyle/>
        <a:p>
          <a:endParaRPr lang="es-MX" sz="2400"/>
        </a:p>
      </dgm:t>
    </dgm:pt>
    <dgm:pt modelId="{7479E34C-8109-45F6-A2E8-2BE86FAD05AF}" type="sibTrans" cxnId="{8D5B183B-385D-4E99-B019-B1F8D0C15E24}">
      <dgm:prSet/>
      <dgm:spPr/>
      <dgm:t>
        <a:bodyPr/>
        <a:lstStyle/>
        <a:p>
          <a:endParaRPr lang="es-MX" sz="2400"/>
        </a:p>
      </dgm:t>
    </dgm:pt>
    <dgm:pt modelId="{3281C338-77AE-4127-BA64-F5187DC4D8E3}">
      <dgm:prSet custT="1"/>
      <dgm:spPr/>
      <dgm:t>
        <a:bodyPr/>
        <a:lstStyle/>
        <a:p>
          <a:r>
            <a:rPr lang="es-MX" sz="2000" dirty="0" smtClean="0"/>
            <a:t>Enojo hacia la tarea</a:t>
          </a:r>
        </a:p>
      </dgm:t>
    </dgm:pt>
    <dgm:pt modelId="{4EAE2D45-ADA1-4BB9-A3AC-E8E95DEAF8A7}" type="parTrans" cxnId="{42F3DCA3-F098-45E8-8ED4-D4070B74AA79}">
      <dgm:prSet/>
      <dgm:spPr/>
      <dgm:t>
        <a:bodyPr/>
        <a:lstStyle/>
        <a:p>
          <a:endParaRPr lang="es-MX" sz="2400"/>
        </a:p>
      </dgm:t>
    </dgm:pt>
    <dgm:pt modelId="{ABAD0898-3BF8-4A4B-A65F-4E476C0BEE1F}" type="sibTrans" cxnId="{42F3DCA3-F098-45E8-8ED4-D4070B74AA79}">
      <dgm:prSet/>
      <dgm:spPr/>
      <dgm:t>
        <a:bodyPr/>
        <a:lstStyle/>
        <a:p>
          <a:endParaRPr lang="es-MX" sz="2400"/>
        </a:p>
      </dgm:t>
    </dgm:pt>
    <dgm:pt modelId="{90A3FFB8-23F7-42F4-BF0B-E8E12D4A58F9}">
      <dgm:prSet custT="1"/>
      <dgm:spPr/>
      <dgm:t>
        <a:bodyPr/>
        <a:lstStyle/>
        <a:p>
          <a:r>
            <a:rPr lang="es-MX" sz="2000" dirty="0" smtClean="0"/>
            <a:t>Temor de hacer  </a:t>
          </a:r>
        </a:p>
      </dgm:t>
    </dgm:pt>
    <dgm:pt modelId="{E1C6503E-7E42-4722-9005-B9A23A090D96}" type="parTrans" cxnId="{B33C4A9A-9904-4A77-B987-63D92BE49B96}">
      <dgm:prSet/>
      <dgm:spPr/>
      <dgm:t>
        <a:bodyPr/>
        <a:lstStyle/>
        <a:p>
          <a:endParaRPr lang="es-MX" sz="2400"/>
        </a:p>
      </dgm:t>
    </dgm:pt>
    <dgm:pt modelId="{1F8C96AD-4BF5-4C4E-A184-194701CEBDA0}" type="sibTrans" cxnId="{B33C4A9A-9904-4A77-B987-63D92BE49B96}">
      <dgm:prSet/>
      <dgm:spPr/>
      <dgm:t>
        <a:bodyPr/>
        <a:lstStyle/>
        <a:p>
          <a:endParaRPr lang="es-MX" sz="2400"/>
        </a:p>
      </dgm:t>
    </dgm:pt>
    <dgm:pt modelId="{E0E17AAB-6E8C-4E93-87BF-657A8AA3F00F}">
      <dgm:prSet custT="1"/>
      <dgm:spPr/>
      <dgm:t>
        <a:bodyPr/>
        <a:lstStyle/>
        <a:p>
          <a:r>
            <a:rPr lang="es-MX" sz="2000" dirty="0" smtClean="0"/>
            <a:t>Rutina y hábitos</a:t>
          </a:r>
        </a:p>
      </dgm:t>
    </dgm:pt>
    <dgm:pt modelId="{1271FD82-7B55-4FD9-ACAA-752A2EEFD69C}" type="parTrans" cxnId="{4098BCDA-6B2A-4E81-A3E0-662753A02DBE}">
      <dgm:prSet/>
      <dgm:spPr/>
      <dgm:t>
        <a:bodyPr/>
        <a:lstStyle/>
        <a:p>
          <a:endParaRPr lang="es-MX" sz="2400"/>
        </a:p>
      </dgm:t>
    </dgm:pt>
    <dgm:pt modelId="{CC3C917D-3BBD-4E07-86D8-4C6AFC5FFBAE}" type="sibTrans" cxnId="{4098BCDA-6B2A-4E81-A3E0-662753A02DBE}">
      <dgm:prSet/>
      <dgm:spPr/>
      <dgm:t>
        <a:bodyPr/>
        <a:lstStyle/>
        <a:p>
          <a:endParaRPr lang="es-MX" sz="2400"/>
        </a:p>
      </dgm:t>
    </dgm:pt>
    <dgm:pt modelId="{0A1B660F-1EA5-4CEB-92ED-E8B324711A6A}">
      <dgm:prSet custT="1"/>
      <dgm:spPr/>
      <dgm:t>
        <a:bodyPr/>
        <a:lstStyle/>
        <a:p>
          <a:r>
            <a:rPr lang="es-MX" sz="2000" dirty="0" smtClean="0"/>
            <a:t>Ser conformistas</a:t>
          </a:r>
        </a:p>
      </dgm:t>
    </dgm:pt>
    <dgm:pt modelId="{EA213C35-B29B-452D-B6B2-A409DC6D00AD}" type="parTrans" cxnId="{BA2310A6-1089-4DF4-97AC-DBA2C617B25B}">
      <dgm:prSet/>
      <dgm:spPr/>
      <dgm:t>
        <a:bodyPr/>
        <a:lstStyle/>
        <a:p>
          <a:endParaRPr lang="es-MX" sz="2400"/>
        </a:p>
      </dgm:t>
    </dgm:pt>
    <dgm:pt modelId="{68E661A3-8CA4-4A96-9BA3-388AE3B6DA17}" type="sibTrans" cxnId="{BA2310A6-1089-4DF4-97AC-DBA2C617B25B}">
      <dgm:prSet/>
      <dgm:spPr/>
      <dgm:t>
        <a:bodyPr/>
        <a:lstStyle/>
        <a:p>
          <a:endParaRPr lang="es-MX" sz="2400"/>
        </a:p>
      </dgm:t>
    </dgm:pt>
    <dgm:pt modelId="{DB76A43E-2591-497E-8E28-D5B6D7DB3D95}">
      <dgm:prSet custT="1"/>
      <dgm:spPr/>
      <dgm:t>
        <a:bodyPr/>
        <a:lstStyle/>
        <a:p>
          <a:r>
            <a:rPr lang="es-MX" sz="2000" dirty="0" smtClean="0"/>
            <a:t>Miedo a influir en los demás</a:t>
          </a:r>
          <a:endParaRPr lang="es-MX" sz="2000" dirty="0"/>
        </a:p>
      </dgm:t>
    </dgm:pt>
    <dgm:pt modelId="{89F3F670-CA30-4C45-A178-B433A873EF61}" type="parTrans" cxnId="{24E52962-CD7A-409D-A5B6-7B3DCBB6950C}">
      <dgm:prSet/>
      <dgm:spPr/>
      <dgm:t>
        <a:bodyPr/>
        <a:lstStyle/>
        <a:p>
          <a:endParaRPr lang="es-MX" sz="2400"/>
        </a:p>
      </dgm:t>
    </dgm:pt>
    <dgm:pt modelId="{222FA281-1A66-4874-A74A-417C41D9B74F}" type="sibTrans" cxnId="{24E52962-CD7A-409D-A5B6-7B3DCBB6950C}">
      <dgm:prSet/>
      <dgm:spPr/>
      <dgm:t>
        <a:bodyPr/>
        <a:lstStyle/>
        <a:p>
          <a:endParaRPr lang="es-MX" sz="2400"/>
        </a:p>
      </dgm:t>
    </dgm:pt>
    <dgm:pt modelId="{87778F23-8EE4-4547-928D-0C5F7467FA0C}">
      <dgm:prSet phldrT="[Texto]" custT="1"/>
      <dgm:spPr/>
      <dgm:t>
        <a:bodyPr/>
        <a:lstStyle/>
        <a:p>
          <a:r>
            <a:rPr lang="es-MX" sz="1800" dirty="0" smtClean="0"/>
            <a:t>Desconocimiento del campo (no saber) </a:t>
          </a:r>
          <a:endParaRPr lang="es-MX" sz="1800" dirty="0"/>
        </a:p>
      </dgm:t>
    </dgm:pt>
    <dgm:pt modelId="{96D01C01-9B68-4377-B63E-299B7C255DA8}" type="parTrans" cxnId="{20151E18-C143-4917-A529-17A6CD3D7279}">
      <dgm:prSet/>
      <dgm:spPr/>
      <dgm:t>
        <a:bodyPr/>
        <a:lstStyle/>
        <a:p>
          <a:endParaRPr lang="es-MX" sz="2400"/>
        </a:p>
      </dgm:t>
    </dgm:pt>
    <dgm:pt modelId="{971B1AE4-668B-4613-9E21-3CC3878C2D7F}" type="sibTrans" cxnId="{20151E18-C143-4917-A529-17A6CD3D7279}">
      <dgm:prSet/>
      <dgm:spPr/>
      <dgm:t>
        <a:bodyPr/>
        <a:lstStyle/>
        <a:p>
          <a:endParaRPr lang="es-MX" sz="2400"/>
        </a:p>
      </dgm:t>
    </dgm:pt>
    <dgm:pt modelId="{60F8F128-1276-4C67-8FEA-AB7E34A3D4A6}">
      <dgm:prSet custT="1"/>
      <dgm:spPr/>
      <dgm:t>
        <a:bodyPr/>
        <a:lstStyle/>
        <a:p>
          <a:r>
            <a:rPr lang="es-MX" sz="1800" dirty="0" smtClean="0"/>
            <a:t>Poca o nula destreza </a:t>
          </a:r>
        </a:p>
      </dgm:t>
    </dgm:pt>
    <dgm:pt modelId="{70862FCB-7B31-4A15-B7A8-12F0F13F1C95}" type="parTrans" cxnId="{D6EC530D-0774-4035-AD7F-9351B3190AFE}">
      <dgm:prSet/>
      <dgm:spPr/>
      <dgm:t>
        <a:bodyPr/>
        <a:lstStyle/>
        <a:p>
          <a:endParaRPr lang="es-MX" sz="2400"/>
        </a:p>
      </dgm:t>
    </dgm:pt>
    <dgm:pt modelId="{7D8963B7-B0CE-4C01-B825-73AC133BEE04}" type="sibTrans" cxnId="{D6EC530D-0774-4035-AD7F-9351B3190AFE}">
      <dgm:prSet/>
      <dgm:spPr/>
      <dgm:t>
        <a:bodyPr/>
        <a:lstStyle/>
        <a:p>
          <a:endParaRPr lang="es-MX" sz="2400"/>
        </a:p>
      </dgm:t>
    </dgm:pt>
    <dgm:pt modelId="{C49B57B1-185F-47D5-83A8-A3F7254297E6}">
      <dgm:prSet custT="1"/>
      <dgm:spPr/>
      <dgm:t>
        <a:bodyPr/>
        <a:lstStyle/>
        <a:p>
          <a:r>
            <a:rPr lang="es-MX" sz="1800" dirty="0" smtClean="0"/>
            <a:t>Poco talento para el campo de trabajo. </a:t>
          </a:r>
        </a:p>
      </dgm:t>
    </dgm:pt>
    <dgm:pt modelId="{428AC3B9-F54B-4C27-85E4-150C4A24F84A}" type="parTrans" cxnId="{0E721ACF-257B-454E-811C-C9C35D4FC148}">
      <dgm:prSet/>
      <dgm:spPr/>
      <dgm:t>
        <a:bodyPr/>
        <a:lstStyle/>
        <a:p>
          <a:endParaRPr lang="es-MX" sz="2400"/>
        </a:p>
      </dgm:t>
    </dgm:pt>
    <dgm:pt modelId="{2C47B3A7-BEEE-4437-B59F-8D1E9ECFFE2F}" type="sibTrans" cxnId="{0E721ACF-257B-454E-811C-C9C35D4FC148}">
      <dgm:prSet/>
      <dgm:spPr/>
      <dgm:t>
        <a:bodyPr/>
        <a:lstStyle/>
        <a:p>
          <a:endParaRPr lang="es-MX" sz="2400"/>
        </a:p>
      </dgm:t>
    </dgm:pt>
    <dgm:pt modelId="{B5F8AC43-EFC4-4F8F-AB15-873D020E3A16}">
      <dgm:prSet custT="1"/>
      <dgm:spPr/>
      <dgm:t>
        <a:bodyPr/>
        <a:lstStyle/>
        <a:p>
          <a:r>
            <a:rPr lang="es-MX" sz="1800" dirty="0" smtClean="0"/>
            <a:t>Rutina y hábitos.</a:t>
          </a:r>
        </a:p>
      </dgm:t>
    </dgm:pt>
    <dgm:pt modelId="{F13B9CDC-C802-47D8-87FA-A42140FFE396}" type="parTrans" cxnId="{30B72E60-49FA-415D-880F-1336389546EB}">
      <dgm:prSet/>
      <dgm:spPr/>
      <dgm:t>
        <a:bodyPr/>
        <a:lstStyle/>
        <a:p>
          <a:endParaRPr lang="es-MX" sz="2400"/>
        </a:p>
      </dgm:t>
    </dgm:pt>
    <dgm:pt modelId="{05BC1072-C3AC-4CFB-BB4C-0BCDB26F6460}" type="sibTrans" cxnId="{30B72E60-49FA-415D-880F-1336389546EB}">
      <dgm:prSet/>
      <dgm:spPr/>
      <dgm:t>
        <a:bodyPr/>
        <a:lstStyle/>
        <a:p>
          <a:endParaRPr lang="es-MX" sz="2400"/>
        </a:p>
      </dgm:t>
    </dgm:pt>
    <dgm:pt modelId="{4DAAEF77-F0FD-4766-AC9C-D2FD94FF4B01}">
      <dgm:prSet custT="1"/>
      <dgm:spPr/>
      <dgm:t>
        <a:bodyPr/>
        <a:lstStyle/>
        <a:p>
          <a:r>
            <a:rPr lang="es-MX" sz="1800" dirty="0" smtClean="0"/>
            <a:t>Embotamiento.</a:t>
          </a:r>
        </a:p>
      </dgm:t>
    </dgm:pt>
    <dgm:pt modelId="{5F4E5F53-BF37-49AF-8764-949447500597}" type="parTrans" cxnId="{C81F8D51-2E98-4129-900D-9C0F9BFB316C}">
      <dgm:prSet/>
      <dgm:spPr/>
      <dgm:t>
        <a:bodyPr/>
        <a:lstStyle/>
        <a:p>
          <a:endParaRPr lang="es-MX" sz="2400"/>
        </a:p>
      </dgm:t>
    </dgm:pt>
    <dgm:pt modelId="{C2DDE3AA-D8CE-4B92-AD1C-DD062857067D}" type="sibTrans" cxnId="{C81F8D51-2E98-4129-900D-9C0F9BFB316C}">
      <dgm:prSet/>
      <dgm:spPr/>
      <dgm:t>
        <a:bodyPr/>
        <a:lstStyle/>
        <a:p>
          <a:endParaRPr lang="es-MX" sz="2400"/>
        </a:p>
      </dgm:t>
    </dgm:pt>
    <dgm:pt modelId="{0A343682-BFA6-4E17-BE66-D8D96A99DD5C}" type="pres">
      <dgm:prSet presAssocID="{6FC7FA83-EC23-4F45-9725-5A2A93B9C300}" presName="rootnode" presStyleCnt="0">
        <dgm:presLayoutVars>
          <dgm:chMax/>
          <dgm:chPref/>
          <dgm:dir/>
          <dgm:animLvl val="lvl"/>
        </dgm:presLayoutVars>
      </dgm:prSet>
      <dgm:spPr/>
    </dgm:pt>
    <dgm:pt modelId="{A78CAB99-8C3C-4CAE-96FF-2E497EC45974}" type="pres">
      <dgm:prSet presAssocID="{59190FB2-7FE6-4C12-8E61-2B189877191F}" presName="composite" presStyleCnt="0"/>
      <dgm:spPr/>
    </dgm:pt>
    <dgm:pt modelId="{74D2E881-80EF-4C07-8FD4-1167A8B149A8}" type="pres">
      <dgm:prSet presAssocID="{59190FB2-7FE6-4C12-8E61-2B189877191F}" presName="LShape" presStyleLbl="alignNode1" presStyleIdx="0" presStyleCnt="5" custLinFactNeighborX="-276" custLinFactNeighborY="-1379"/>
      <dgm:spPr/>
    </dgm:pt>
    <dgm:pt modelId="{B55863DE-8601-49E2-B044-C62E75AC2F6D}" type="pres">
      <dgm:prSet presAssocID="{59190FB2-7FE6-4C12-8E61-2B189877191F}" presName="ParentText" presStyleLbl="revTx" presStyleIdx="0" presStyleCnt="3">
        <dgm:presLayoutVars>
          <dgm:chMax val="0"/>
          <dgm:chPref val="0"/>
          <dgm:bulletEnabled val="1"/>
        </dgm:presLayoutVars>
      </dgm:prSet>
      <dgm:spPr/>
      <dgm:t>
        <a:bodyPr/>
        <a:lstStyle/>
        <a:p>
          <a:endParaRPr lang="es-MX"/>
        </a:p>
      </dgm:t>
    </dgm:pt>
    <dgm:pt modelId="{11A43142-6589-4B1B-A709-F7202D0D2D74}" type="pres">
      <dgm:prSet presAssocID="{59190FB2-7FE6-4C12-8E61-2B189877191F}" presName="Triangle" presStyleLbl="alignNode1" presStyleIdx="1" presStyleCnt="5"/>
      <dgm:spPr/>
    </dgm:pt>
    <dgm:pt modelId="{847709AB-D10F-4816-A742-4BB202C1E0FA}" type="pres">
      <dgm:prSet presAssocID="{A268E3BE-7ECA-433E-BB1A-F537EBF070B9}" presName="sibTrans" presStyleCnt="0"/>
      <dgm:spPr/>
    </dgm:pt>
    <dgm:pt modelId="{71F02B43-B446-4E3B-8DAD-FB65EC1E420C}" type="pres">
      <dgm:prSet presAssocID="{A268E3BE-7ECA-433E-BB1A-F537EBF070B9}" presName="space" presStyleCnt="0"/>
      <dgm:spPr/>
    </dgm:pt>
    <dgm:pt modelId="{CE4DB839-857B-495D-B002-86C27FC18CAB}" type="pres">
      <dgm:prSet presAssocID="{6C0524FD-5693-4319-A2BA-87DFD6235DF2}" presName="composite" presStyleCnt="0"/>
      <dgm:spPr/>
    </dgm:pt>
    <dgm:pt modelId="{BA207EE5-25C5-473C-8288-2BAE5AAF71D5}" type="pres">
      <dgm:prSet presAssocID="{6C0524FD-5693-4319-A2BA-87DFD6235DF2}" presName="LShape" presStyleLbl="alignNode1" presStyleIdx="2" presStyleCnt="5"/>
      <dgm:spPr/>
    </dgm:pt>
    <dgm:pt modelId="{FE65C40B-4E7B-415E-A129-DB30297ABF7E}" type="pres">
      <dgm:prSet presAssocID="{6C0524FD-5693-4319-A2BA-87DFD6235DF2}" presName="ParentText" presStyleLbl="revTx" presStyleIdx="1" presStyleCnt="3" custScaleX="125324" custLinFactNeighborX="12851" custLinFactNeighborY="1047">
        <dgm:presLayoutVars>
          <dgm:chMax val="0"/>
          <dgm:chPref val="0"/>
          <dgm:bulletEnabled val="1"/>
        </dgm:presLayoutVars>
      </dgm:prSet>
      <dgm:spPr/>
      <dgm:t>
        <a:bodyPr/>
        <a:lstStyle/>
        <a:p>
          <a:endParaRPr lang="es-MX"/>
        </a:p>
      </dgm:t>
    </dgm:pt>
    <dgm:pt modelId="{2B14B3A8-15FF-4B8D-93F7-C3B5DA926CF7}" type="pres">
      <dgm:prSet presAssocID="{6C0524FD-5693-4319-A2BA-87DFD6235DF2}" presName="Triangle" presStyleLbl="alignNode1" presStyleIdx="3" presStyleCnt="5"/>
      <dgm:spPr/>
    </dgm:pt>
    <dgm:pt modelId="{6588D9CE-87FA-476D-AB0A-CF10298C72D9}" type="pres">
      <dgm:prSet presAssocID="{25F63CA4-0C2B-4EC9-B629-03F9A4A64D90}" presName="sibTrans" presStyleCnt="0"/>
      <dgm:spPr/>
    </dgm:pt>
    <dgm:pt modelId="{61E00ABC-AECE-4588-91E7-85F5793634C0}" type="pres">
      <dgm:prSet presAssocID="{25F63CA4-0C2B-4EC9-B629-03F9A4A64D90}" presName="space" presStyleCnt="0"/>
      <dgm:spPr/>
    </dgm:pt>
    <dgm:pt modelId="{DF2B5EE3-017F-4F49-8914-9DA3BAD22A31}" type="pres">
      <dgm:prSet presAssocID="{59979FDD-35EF-4CA9-A4FD-353F0B63AFF0}" presName="composite" presStyleCnt="0"/>
      <dgm:spPr/>
    </dgm:pt>
    <dgm:pt modelId="{9255C5CB-8407-4651-9C97-5AD66013CC94}" type="pres">
      <dgm:prSet presAssocID="{59979FDD-35EF-4CA9-A4FD-353F0B63AFF0}" presName="LShape" presStyleLbl="alignNode1" presStyleIdx="4" presStyleCnt="5"/>
      <dgm:spPr/>
    </dgm:pt>
    <dgm:pt modelId="{129BCB43-A2EC-4174-AC36-F9E22A0C382F}" type="pres">
      <dgm:prSet presAssocID="{59979FDD-35EF-4CA9-A4FD-353F0B63AFF0}" presName="ParentText" presStyleLbl="revTx" presStyleIdx="2" presStyleCnt="3">
        <dgm:presLayoutVars>
          <dgm:chMax val="0"/>
          <dgm:chPref val="0"/>
          <dgm:bulletEnabled val="1"/>
        </dgm:presLayoutVars>
      </dgm:prSet>
      <dgm:spPr/>
      <dgm:t>
        <a:bodyPr/>
        <a:lstStyle/>
        <a:p>
          <a:endParaRPr lang="es-MX"/>
        </a:p>
      </dgm:t>
    </dgm:pt>
  </dgm:ptLst>
  <dgm:cxnLst>
    <dgm:cxn modelId="{30B72E60-49FA-415D-880F-1336389546EB}" srcId="{59979FDD-35EF-4CA9-A4FD-353F0B63AFF0}" destId="{B5F8AC43-EFC4-4F8F-AB15-873D020E3A16}" srcOrd="3" destOrd="0" parTransId="{F13B9CDC-C802-47D8-87FA-A42140FFE396}" sibTransId="{05BC1072-C3AC-4CFB-BB4C-0BCDB26F6460}"/>
    <dgm:cxn modelId="{234511E0-C4D7-4F74-8FCD-02B66B653DCB}" type="presOf" srcId="{5FE44D8D-8A91-4947-A112-877BD99F3ACA}" destId="{B55863DE-8601-49E2-B044-C62E75AC2F6D}" srcOrd="0" destOrd="4" presId="urn:microsoft.com/office/officeart/2009/3/layout/StepUpProcess"/>
    <dgm:cxn modelId="{35F86CFB-42C0-46EC-BACE-EC2259599536}" type="presOf" srcId="{DB76A43E-2591-497E-8E28-D5B6D7DB3D95}" destId="{FE65C40B-4E7B-415E-A129-DB30297ABF7E}" srcOrd="0" destOrd="9" presId="urn:microsoft.com/office/officeart/2009/3/layout/StepUpProcess"/>
    <dgm:cxn modelId="{EC5A9D93-25F4-4C17-B96D-030C938EAE12}" type="presOf" srcId="{393FC492-0323-4D3D-9D70-6D4AF4ADE7E9}" destId="{FE65C40B-4E7B-415E-A129-DB30297ABF7E}" srcOrd="0" destOrd="1" presId="urn:microsoft.com/office/officeart/2009/3/layout/StepUpProcess"/>
    <dgm:cxn modelId="{D28E5460-743C-4984-B5F8-A1B231E84065}" type="presOf" srcId="{9CFD0A59-C46F-463A-8627-10EA6BA3C578}" destId="{B55863DE-8601-49E2-B044-C62E75AC2F6D}" srcOrd="0" destOrd="6" presId="urn:microsoft.com/office/officeart/2009/3/layout/StepUpProcess"/>
    <dgm:cxn modelId="{C81F8D51-2E98-4129-900D-9C0F9BFB316C}" srcId="{59979FDD-35EF-4CA9-A4FD-353F0B63AFF0}" destId="{4DAAEF77-F0FD-4766-AC9C-D2FD94FF4B01}" srcOrd="4" destOrd="0" parTransId="{5F4E5F53-BF37-49AF-8764-949447500597}" sibTransId="{C2DDE3AA-D8CE-4B92-AD1C-DD062857067D}"/>
    <dgm:cxn modelId="{24E52962-CD7A-409D-A5B6-7B3DCBB6950C}" srcId="{6C0524FD-5693-4319-A2BA-87DFD6235DF2}" destId="{DB76A43E-2591-497E-8E28-D5B6D7DB3D95}" srcOrd="8" destOrd="0" parTransId="{89F3F670-CA30-4C45-A178-B433A873EF61}" sibTransId="{222FA281-1A66-4874-A74A-417C41D9B74F}"/>
    <dgm:cxn modelId="{AB46ED81-AAA9-427A-B7B2-8DBF40CF08B0}" type="presOf" srcId="{87778F23-8EE4-4547-928D-0C5F7467FA0C}" destId="{129BCB43-A2EC-4174-AC36-F9E22A0C382F}" srcOrd="0" destOrd="1" presId="urn:microsoft.com/office/officeart/2009/3/layout/StepUpProcess"/>
    <dgm:cxn modelId="{B33C4A9A-9904-4A77-B987-63D92BE49B96}" srcId="{6C0524FD-5693-4319-A2BA-87DFD6235DF2}" destId="{90A3FFB8-23F7-42F4-BF0B-E8E12D4A58F9}" srcOrd="5" destOrd="0" parTransId="{E1C6503E-7E42-4722-9005-B9A23A090D96}" sibTransId="{1F8C96AD-4BF5-4C4E-A184-194701CEBDA0}"/>
    <dgm:cxn modelId="{4098BCDA-6B2A-4E81-A3E0-662753A02DBE}" srcId="{6C0524FD-5693-4319-A2BA-87DFD6235DF2}" destId="{E0E17AAB-6E8C-4E93-87BF-657A8AA3F00F}" srcOrd="6" destOrd="0" parTransId="{1271FD82-7B55-4FD9-ACAA-752A2EEFD69C}" sibTransId="{CC3C917D-3BBD-4E07-86D8-4C6AFC5FFBAE}"/>
    <dgm:cxn modelId="{E4C98870-7071-4017-A2C5-403786131FFA}" srcId="{59190FB2-7FE6-4C12-8E61-2B189877191F}" destId="{B22BD15A-8946-4666-AAAC-CF23A0D72FE3}" srcOrd="0" destOrd="0" parTransId="{C61D7A5E-9C78-4EE1-8BCC-52D54D7D3153}" sibTransId="{CD3A690F-1BD0-4AF0-8508-9E660960CDF2}"/>
    <dgm:cxn modelId="{9B7F14CB-FFC1-4EFE-A4A7-872A17A13257}" srcId="{59190FB2-7FE6-4C12-8E61-2B189877191F}" destId="{D94A3836-B3D4-4F2E-B52E-82B2F6582F45}" srcOrd="1" destOrd="0" parTransId="{F6D7D50D-7AB4-40F6-9C4D-121E06857572}" sibTransId="{DAAF4EDC-BEAB-4E3C-926B-2B9559C66C9A}"/>
    <dgm:cxn modelId="{4E96E755-BBE5-4543-8064-AE1B911313E8}" type="presOf" srcId="{59190FB2-7FE6-4C12-8E61-2B189877191F}" destId="{B55863DE-8601-49E2-B044-C62E75AC2F6D}" srcOrd="0" destOrd="0" presId="urn:microsoft.com/office/officeart/2009/3/layout/StepUpProcess"/>
    <dgm:cxn modelId="{DAD83F86-08BE-46CC-8FC9-66A2EF763EB7}" srcId="{59190FB2-7FE6-4C12-8E61-2B189877191F}" destId="{9CFD0A59-C46F-463A-8627-10EA6BA3C578}" srcOrd="5" destOrd="0" parTransId="{5A41CAE5-7480-44A2-89AF-FEC70FFA95CF}" sibTransId="{6C823FEE-767E-445D-91DD-39B7124CECC8}"/>
    <dgm:cxn modelId="{3644C7B1-89B8-4FB2-BBE8-AB13F8F5AECD}" srcId="{6FC7FA83-EC23-4F45-9725-5A2A93B9C300}" destId="{6C0524FD-5693-4319-A2BA-87DFD6235DF2}" srcOrd="1" destOrd="0" parTransId="{9190EAB8-253B-4F69-A155-55FD01775689}" sibTransId="{25F63CA4-0C2B-4EC9-B629-03F9A4A64D90}"/>
    <dgm:cxn modelId="{2944D931-9E40-462B-908C-99EDE0B63CEE}" srcId="{6C0524FD-5693-4319-A2BA-87DFD6235DF2}" destId="{048CAA62-778C-4A53-BDB7-1B50C7C7B928}" srcOrd="2" destOrd="0" parTransId="{8B130AD7-F942-43FD-B4BC-E1EB20849C23}" sibTransId="{AB31F172-5434-4D58-8F8F-3EDAB9200021}"/>
    <dgm:cxn modelId="{8C1445F6-34AA-463C-9867-F79F7ADAF3D8}" srcId="{6C0524FD-5693-4319-A2BA-87DFD6235DF2}" destId="{393FC492-0323-4D3D-9D70-6D4AF4ADE7E9}" srcOrd="0" destOrd="0" parTransId="{81ECA739-00E9-432C-82D5-720C0FA35B68}" sibTransId="{6A395778-A296-4AEC-934B-E757B9E4EEDF}"/>
    <dgm:cxn modelId="{86CF65E0-19DF-4243-B016-CB2853C43E4E}" type="presOf" srcId="{E0E17AAB-6E8C-4E93-87BF-657A8AA3F00F}" destId="{FE65C40B-4E7B-415E-A129-DB30297ABF7E}" srcOrd="0" destOrd="7" presId="urn:microsoft.com/office/officeart/2009/3/layout/StepUpProcess"/>
    <dgm:cxn modelId="{3D4EC78F-F57E-4B8D-ADF2-C821D34EC434}" srcId="{6C0524FD-5693-4319-A2BA-87DFD6235DF2}" destId="{3CFE5DE4-DA65-4E75-B797-C10C51706F63}" srcOrd="1" destOrd="0" parTransId="{3EFA6235-9DC5-40A0-B852-58E5D0C629C3}" sibTransId="{CC2AFC24-791A-44D5-A1EC-C2564469BAF7}"/>
    <dgm:cxn modelId="{024C769D-4EDB-4359-A616-804972BFCA29}" srcId="{6FC7FA83-EC23-4F45-9725-5A2A93B9C300}" destId="{59190FB2-7FE6-4C12-8E61-2B189877191F}" srcOrd="0" destOrd="0" parTransId="{359F318E-6BF8-4CFC-AB88-3B6373ED5A12}" sibTransId="{A268E3BE-7ECA-433E-BB1A-F537EBF070B9}"/>
    <dgm:cxn modelId="{63317C59-A21E-4E26-844A-52FD494B39F3}" type="presOf" srcId="{77B668E3-065F-4BD8-9F84-8D35232B9CD6}" destId="{B55863DE-8601-49E2-B044-C62E75AC2F6D}" srcOrd="0" destOrd="5" presId="urn:microsoft.com/office/officeart/2009/3/layout/StepUpProcess"/>
    <dgm:cxn modelId="{0E721ACF-257B-454E-811C-C9C35D4FC148}" srcId="{59979FDD-35EF-4CA9-A4FD-353F0B63AFF0}" destId="{C49B57B1-185F-47D5-83A8-A3F7254297E6}" srcOrd="2" destOrd="0" parTransId="{428AC3B9-F54B-4C27-85E4-150C4A24F84A}" sibTransId="{2C47B3A7-BEEE-4437-B59F-8D1E9ECFFE2F}"/>
    <dgm:cxn modelId="{8D5B183B-385D-4E99-B019-B1F8D0C15E24}" srcId="{6C0524FD-5693-4319-A2BA-87DFD6235DF2}" destId="{8B6929F0-32AA-4263-9017-DE49A11BD160}" srcOrd="3" destOrd="0" parTransId="{8D2101ED-CF85-4EA2-AFC5-D6F4D1CB6049}" sibTransId="{7479E34C-8109-45F6-A2E8-2BE86FAD05AF}"/>
    <dgm:cxn modelId="{62E8590F-8FE7-42D6-AE5D-6305E3D23B9F}" srcId="{59190FB2-7FE6-4C12-8E61-2B189877191F}" destId="{CCAECE8B-13C8-40A9-823B-74E4C9785049}" srcOrd="6" destOrd="0" parTransId="{B55E0E2A-5993-4D57-AA28-6560359F5071}" sibTransId="{860E9222-FC10-49A8-B786-CE950A8A1B82}"/>
    <dgm:cxn modelId="{DA04F2CA-8143-44F5-8067-FB4BF0747092}" type="presOf" srcId="{90A3FFB8-23F7-42F4-BF0B-E8E12D4A58F9}" destId="{FE65C40B-4E7B-415E-A129-DB30297ABF7E}" srcOrd="0" destOrd="6" presId="urn:microsoft.com/office/officeart/2009/3/layout/StepUpProcess"/>
    <dgm:cxn modelId="{E05CBF8C-1183-4771-B906-FA64E5D5B2C7}" type="presOf" srcId="{0A1B660F-1EA5-4CEB-92ED-E8B324711A6A}" destId="{FE65C40B-4E7B-415E-A129-DB30297ABF7E}" srcOrd="0" destOrd="8" presId="urn:microsoft.com/office/officeart/2009/3/layout/StepUpProcess"/>
    <dgm:cxn modelId="{5813D815-9108-4BFD-89BD-CAE50C0770EA}" srcId="{59190FB2-7FE6-4C12-8E61-2B189877191F}" destId="{5FE44D8D-8A91-4947-A112-877BD99F3ACA}" srcOrd="3" destOrd="0" parTransId="{B6738FD2-A8A7-48C6-8EB2-4FBD8AC326BB}" sibTransId="{852FE2DA-67E4-4E62-8B49-36BBA853A536}"/>
    <dgm:cxn modelId="{9E72E74C-2678-4C42-800F-1699C5EE22F8}" type="presOf" srcId="{EB258099-49CF-477E-8007-ED40690C496F}" destId="{B55863DE-8601-49E2-B044-C62E75AC2F6D}" srcOrd="0" destOrd="3" presId="urn:microsoft.com/office/officeart/2009/3/layout/StepUpProcess"/>
    <dgm:cxn modelId="{C03F5B8D-5600-4759-B70B-5B274AB020EF}" type="presOf" srcId="{B5F8AC43-EFC4-4F8F-AB15-873D020E3A16}" destId="{129BCB43-A2EC-4174-AC36-F9E22A0C382F}" srcOrd="0" destOrd="4" presId="urn:microsoft.com/office/officeart/2009/3/layout/StepUpProcess"/>
    <dgm:cxn modelId="{7F44498A-1C6C-4601-81EE-40205D91D0D7}" type="presOf" srcId="{D94A3836-B3D4-4F2E-B52E-82B2F6582F45}" destId="{B55863DE-8601-49E2-B044-C62E75AC2F6D}" srcOrd="0" destOrd="2" presId="urn:microsoft.com/office/officeart/2009/3/layout/StepUpProcess"/>
    <dgm:cxn modelId="{7F48D13D-0B62-4186-B95B-83634741C9B8}" srcId="{59190FB2-7FE6-4C12-8E61-2B189877191F}" destId="{EB258099-49CF-477E-8007-ED40690C496F}" srcOrd="2" destOrd="0" parTransId="{E3D30C2B-DBC8-4A63-9551-0751170F6EA7}" sibTransId="{FC70BDC9-3B6D-43DB-B257-84F1C32B2A49}"/>
    <dgm:cxn modelId="{80A25619-F0C8-4472-A352-8169AF676684}" srcId="{59190FB2-7FE6-4C12-8E61-2B189877191F}" destId="{77B668E3-065F-4BD8-9F84-8D35232B9CD6}" srcOrd="4" destOrd="0" parTransId="{4D372BD0-0EE2-4C96-8FAB-166FBEE1A96D}" sibTransId="{7AD9A1F0-E754-42F4-93DB-9C5AFCE0C218}"/>
    <dgm:cxn modelId="{E199D37D-7665-428D-BAF6-20F13405389C}" type="presOf" srcId="{CCAECE8B-13C8-40A9-823B-74E4C9785049}" destId="{B55863DE-8601-49E2-B044-C62E75AC2F6D}" srcOrd="0" destOrd="7" presId="urn:microsoft.com/office/officeart/2009/3/layout/StepUpProcess"/>
    <dgm:cxn modelId="{D8EE7470-BEC1-4848-A0E9-9499F822B255}" type="presOf" srcId="{3CFE5DE4-DA65-4E75-B797-C10C51706F63}" destId="{FE65C40B-4E7B-415E-A129-DB30297ABF7E}" srcOrd="0" destOrd="2" presId="urn:microsoft.com/office/officeart/2009/3/layout/StepUpProcess"/>
    <dgm:cxn modelId="{53D9E2BB-550E-416B-9664-21E2CEDCABE4}" type="presOf" srcId="{3281C338-77AE-4127-BA64-F5187DC4D8E3}" destId="{FE65C40B-4E7B-415E-A129-DB30297ABF7E}" srcOrd="0" destOrd="5" presId="urn:microsoft.com/office/officeart/2009/3/layout/StepUpProcess"/>
    <dgm:cxn modelId="{D6EC530D-0774-4035-AD7F-9351B3190AFE}" srcId="{59979FDD-35EF-4CA9-A4FD-353F0B63AFF0}" destId="{60F8F128-1276-4C67-8FEA-AB7E34A3D4A6}" srcOrd="1" destOrd="0" parTransId="{70862FCB-7B31-4A15-B7A8-12F0F13F1C95}" sibTransId="{7D8963B7-B0CE-4C01-B825-73AC133BEE04}"/>
    <dgm:cxn modelId="{42F3DCA3-F098-45E8-8ED4-D4070B74AA79}" srcId="{6C0524FD-5693-4319-A2BA-87DFD6235DF2}" destId="{3281C338-77AE-4127-BA64-F5187DC4D8E3}" srcOrd="4" destOrd="0" parTransId="{4EAE2D45-ADA1-4BB9-A3AC-E8E95DEAF8A7}" sibTransId="{ABAD0898-3BF8-4A4B-A65F-4E476C0BEE1F}"/>
    <dgm:cxn modelId="{10C14502-DEDA-43C9-A17C-DBDA4BB4AAB1}" type="presOf" srcId="{048CAA62-778C-4A53-BDB7-1B50C7C7B928}" destId="{FE65C40B-4E7B-415E-A129-DB30297ABF7E}" srcOrd="0" destOrd="3" presId="urn:microsoft.com/office/officeart/2009/3/layout/StepUpProcess"/>
    <dgm:cxn modelId="{7B7218DE-BEF0-4122-89A6-69E00284ACEC}" type="presOf" srcId="{4DAAEF77-F0FD-4766-AC9C-D2FD94FF4B01}" destId="{129BCB43-A2EC-4174-AC36-F9E22A0C382F}" srcOrd="0" destOrd="5" presId="urn:microsoft.com/office/officeart/2009/3/layout/StepUpProcess"/>
    <dgm:cxn modelId="{D8E02BA4-285B-4B9A-A5EC-F4F27D455F81}" type="presOf" srcId="{C49B57B1-185F-47D5-83A8-A3F7254297E6}" destId="{129BCB43-A2EC-4174-AC36-F9E22A0C382F}" srcOrd="0" destOrd="3" presId="urn:microsoft.com/office/officeart/2009/3/layout/StepUpProcess"/>
    <dgm:cxn modelId="{7EC05BDF-634A-4D76-9E06-F3495CB0A7F7}" type="presOf" srcId="{B22BD15A-8946-4666-AAAC-CF23A0D72FE3}" destId="{B55863DE-8601-49E2-B044-C62E75AC2F6D}" srcOrd="0" destOrd="1" presId="urn:microsoft.com/office/officeart/2009/3/layout/StepUpProcess"/>
    <dgm:cxn modelId="{81C69777-A21E-4195-A512-0774F14CD07C}" type="presOf" srcId="{6FC7FA83-EC23-4F45-9725-5A2A93B9C300}" destId="{0A343682-BFA6-4E17-BE66-D8D96A99DD5C}" srcOrd="0" destOrd="0" presId="urn:microsoft.com/office/officeart/2009/3/layout/StepUpProcess"/>
    <dgm:cxn modelId="{20151E18-C143-4917-A529-17A6CD3D7279}" srcId="{59979FDD-35EF-4CA9-A4FD-353F0B63AFF0}" destId="{87778F23-8EE4-4547-928D-0C5F7467FA0C}" srcOrd="0" destOrd="0" parTransId="{96D01C01-9B68-4377-B63E-299B7C255DA8}" sibTransId="{971B1AE4-668B-4613-9E21-3CC3878C2D7F}"/>
    <dgm:cxn modelId="{6AA07658-76B4-4D69-8AC2-3DD3F3197B19}" type="presOf" srcId="{59979FDD-35EF-4CA9-A4FD-353F0B63AFF0}" destId="{129BCB43-A2EC-4174-AC36-F9E22A0C382F}" srcOrd="0" destOrd="0" presId="urn:microsoft.com/office/officeart/2009/3/layout/StepUpProcess"/>
    <dgm:cxn modelId="{7C1CEACD-8936-4927-8CFC-862B7A8D03BE}" type="presOf" srcId="{6C0524FD-5693-4319-A2BA-87DFD6235DF2}" destId="{FE65C40B-4E7B-415E-A129-DB30297ABF7E}" srcOrd="0" destOrd="0" presId="urn:microsoft.com/office/officeart/2009/3/layout/StepUpProcess"/>
    <dgm:cxn modelId="{2D6CB4A3-648C-42FA-8B02-42F4964B7152}" type="presOf" srcId="{60F8F128-1276-4C67-8FEA-AB7E34A3D4A6}" destId="{129BCB43-A2EC-4174-AC36-F9E22A0C382F}" srcOrd="0" destOrd="2" presId="urn:microsoft.com/office/officeart/2009/3/layout/StepUpProcess"/>
    <dgm:cxn modelId="{BA2310A6-1089-4DF4-97AC-DBA2C617B25B}" srcId="{6C0524FD-5693-4319-A2BA-87DFD6235DF2}" destId="{0A1B660F-1EA5-4CEB-92ED-E8B324711A6A}" srcOrd="7" destOrd="0" parTransId="{EA213C35-B29B-452D-B6B2-A409DC6D00AD}" sibTransId="{68E661A3-8CA4-4A96-9BA3-388AE3B6DA17}"/>
    <dgm:cxn modelId="{90AE96B5-FAFC-406F-9322-ECC36E318C22}" srcId="{6FC7FA83-EC23-4F45-9725-5A2A93B9C300}" destId="{59979FDD-35EF-4CA9-A4FD-353F0B63AFF0}" srcOrd="2" destOrd="0" parTransId="{1335D43C-F597-4C61-B0C6-20E90B9C7857}" sibTransId="{9D91D0C0-9DA3-436A-8D14-69A90824FA5E}"/>
    <dgm:cxn modelId="{7D6D3B92-047C-4860-B5CD-1B2374E17961}" type="presOf" srcId="{8B6929F0-32AA-4263-9017-DE49A11BD160}" destId="{FE65C40B-4E7B-415E-A129-DB30297ABF7E}" srcOrd="0" destOrd="4" presId="urn:microsoft.com/office/officeart/2009/3/layout/StepUpProcess"/>
    <dgm:cxn modelId="{FBACA023-4308-408D-B814-A906D388973A}" type="presParOf" srcId="{0A343682-BFA6-4E17-BE66-D8D96A99DD5C}" destId="{A78CAB99-8C3C-4CAE-96FF-2E497EC45974}" srcOrd="0" destOrd="0" presId="urn:microsoft.com/office/officeart/2009/3/layout/StepUpProcess"/>
    <dgm:cxn modelId="{D6D575DD-679D-4B94-BE4A-F9426CD8BBA9}" type="presParOf" srcId="{A78CAB99-8C3C-4CAE-96FF-2E497EC45974}" destId="{74D2E881-80EF-4C07-8FD4-1167A8B149A8}" srcOrd="0" destOrd="0" presId="urn:microsoft.com/office/officeart/2009/3/layout/StepUpProcess"/>
    <dgm:cxn modelId="{E24EC6ED-6918-402E-A783-2477348E1A9A}" type="presParOf" srcId="{A78CAB99-8C3C-4CAE-96FF-2E497EC45974}" destId="{B55863DE-8601-49E2-B044-C62E75AC2F6D}" srcOrd="1" destOrd="0" presId="urn:microsoft.com/office/officeart/2009/3/layout/StepUpProcess"/>
    <dgm:cxn modelId="{D86DA2E6-7E1F-4728-A3F6-6F78B72BD7B4}" type="presParOf" srcId="{A78CAB99-8C3C-4CAE-96FF-2E497EC45974}" destId="{11A43142-6589-4B1B-A709-F7202D0D2D74}" srcOrd="2" destOrd="0" presId="urn:microsoft.com/office/officeart/2009/3/layout/StepUpProcess"/>
    <dgm:cxn modelId="{EA0C5E36-E2F0-4507-A456-15F7F938223B}" type="presParOf" srcId="{0A343682-BFA6-4E17-BE66-D8D96A99DD5C}" destId="{847709AB-D10F-4816-A742-4BB202C1E0FA}" srcOrd="1" destOrd="0" presId="urn:microsoft.com/office/officeart/2009/3/layout/StepUpProcess"/>
    <dgm:cxn modelId="{113B0804-D756-4641-91D7-66CC3FE87E4A}" type="presParOf" srcId="{847709AB-D10F-4816-A742-4BB202C1E0FA}" destId="{71F02B43-B446-4E3B-8DAD-FB65EC1E420C}" srcOrd="0" destOrd="0" presId="urn:microsoft.com/office/officeart/2009/3/layout/StepUpProcess"/>
    <dgm:cxn modelId="{E1994181-22EE-4529-855F-149533ED52EC}" type="presParOf" srcId="{0A343682-BFA6-4E17-BE66-D8D96A99DD5C}" destId="{CE4DB839-857B-495D-B002-86C27FC18CAB}" srcOrd="2" destOrd="0" presId="urn:microsoft.com/office/officeart/2009/3/layout/StepUpProcess"/>
    <dgm:cxn modelId="{61DEF256-E0D0-4888-AB8C-22CEB46FE7A5}" type="presParOf" srcId="{CE4DB839-857B-495D-B002-86C27FC18CAB}" destId="{BA207EE5-25C5-473C-8288-2BAE5AAF71D5}" srcOrd="0" destOrd="0" presId="urn:microsoft.com/office/officeart/2009/3/layout/StepUpProcess"/>
    <dgm:cxn modelId="{E9FF5B82-ED34-4BD3-AA0B-019BB4F2325A}" type="presParOf" srcId="{CE4DB839-857B-495D-B002-86C27FC18CAB}" destId="{FE65C40B-4E7B-415E-A129-DB30297ABF7E}" srcOrd="1" destOrd="0" presId="urn:microsoft.com/office/officeart/2009/3/layout/StepUpProcess"/>
    <dgm:cxn modelId="{1D81C913-8B94-4D1A-A6BD-4E6DBC108563}" type="presParOf" srcId="{CE4DB839-857B-495D-B002-86C27FC18CAB}" destId="{2B14B3A8-15FF-4B8D-93F7-C3B5DA926CF7}" srcOrd="2" destOrd="0" presId="urn:microsoft.com/office/officeart/2009/3/layout/StepUpProcess"/>
    <dgm:cxn modelId="{A38AA396-A1D6-4395-BC99-AB25E592B6CF}" type="presParOf" srcId="{0A343682-BFA6-4E17-BE66-D8D96A99DD5C}" destId="{6588D9CE-87FA-476D-AB0A-CF10298C72D9}" srcOrd="3" destOrd="0" presId="urn:microsoft.com/office/officeart/2009/3/layout/StepUpProcess"/>
    <dgm:cxn modelId="{DE1BCD2C-D797-4803-8A27-62BCD47487B1}" type="presParOf" srcId="{6588D9CE-87FA-476D-AB0A-CF10298C72D9}" destId="{61E00ABC-AECE-4588-91E7-85F5793634C0}" srcOrd="0" destOrd="0" presId="urn:microsoft.com/office/officeart/2009/3/layout/StepUpProcess"/>
    <dgm:cxn modelId="{D74619A2-2C02-4095-A3F3-26336E3BBDF1}" type="presParOf" srcId="{0A343682-BFA6-4E17-BE66-D8D96A99DD5C}" destId="{DF2B5EE3-017F-4F49-8914-9DA3BAD22A31}" srcOrd="4" destOrd="0" presId="urn:microsoft.com/office/officeart/2009/3/layout/StepUpProcess"/>
    <dgm:cxn modelId="{792784EF-D37B-4580-AF43-31F97ABCD32F}" type="presParOf" srcId="{DF2B5EE3-017F-4F49-8914-9DA3BAD22A31}" destId="{9255C5CB-8407-4651-9C97-5AD66013CC94}" srcOrd="0" destOrd="0" presId="urn:microsoft.com/office/officeart/2009/3/layout/StepUpProcess"/>
    <dgm:cxn modelId="{2E7AFCB9-1F4E-4552-A253-7E69CF7B5694}" type="presParOf" srcId="{DF2B5EE3-017F-4F49-8914-9DA3BAD22A31}" destId="{129BCB43-A2EC-4174-AC36-F9E22A0C382F}" srcOrd="1" destOrd="0" presId="urn:microsoft.com/office/officeart/2009/3/layout/StepUpProcess"/>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A940D21-E820-4330-8250-694419674662}" type="doc">
      <dgm:prSet loTypeId="urn:microsoft.com/office/officeart/2009/3/layout/PhasedProcess" loCatId="process" qsTypeId="urn:microsoft.com/office/officeart/2005/8/quickstyle/3d2" qsCatId="3D" csTypeId="urn:microsoft.com/office/officeart/2005/8/colors/colorful5" csCatId="colorful" phldr="1"/>
      <dgm:spPr/>
      <dgm:t>
        <a:bodyPr/>
        <a:lstStyle/>
        <a:p>
          <a:endParaRPr lang="es-MX"/>
        </a:p>
      </dgm:t>
    </dgm:pt>
    <dgm:pt modelId="{747FB423-6496-468D-AEA1-8744217FA116}">
      <dgm:prSet phldrT="[Texto]" custT="1"/>
      <dgm:spPr/>
      <dgm:t>
        <a:bodyPr/>
        <a:lstStyle/>
        <a:p>
          <a:r>
            <a:rPr lang="es-MX" sz="2400" dirty="0" smtClean="0"/>
            <a:t>Divergencia</a:t>
          </a:r>
        </a:p>
        <a:p>
          <a:r>
            <a:rPr lang="es-MX" sz="2400" dirty="0" smtClean="0"/>
            <a:t>Fase Lógica </a:t>
          </a:r>
          <a:endParaRPr lang="es-MX" sz="2400" dirty="0"/>
        </a:p>
      </dgm:t>
    </dgm:pt>
    <dgm:pt modelId="{4A45E468-C64B-4D5C-B656-5A1B6AD7ED30}" type="parTrans" cxnId="{95D6A2A5-1752-4580-96E6-AD50BE7E7831}">
      <dgm:prSet/>
      <dgm:spPr/>
      <dgm:t>
        <a:bodyPr/>
        <a:lstStyle/>
        <a:p>
          <a:endParaRPr lang="es-MX"/>
        </a:p>
      </dgm:t>
    </dgm:pt>
    <dgm:pt modelId="{CB386FCB-D002-4F27-BD00-ED7B1E5EB9E2}" type="sibTrans" cxnId="{95D6A2A5-1752-4580-96E6-AD50BE7E7831}">
      <dgm:prSet/>
      <dgm:spPr/>
      <dgm:t>
        <a:bodyPr/>
        <a:lstStyle/>
        <a:p>
          <a:endParaRPr lang="es-MX"/>
        </a:p>
      </dgm:t>
    </dgm:pt>
    <dgm:pt modelId="{258FDA38-8F73-448D-ACBE-EF62DE8316A0}">
      <dgm:prSet phldrT="[Texto]" custT="1"/>
      <dgm:spPr/>
      <dgm:t>
        <a:bodyPr/>
        <a:lstStyle/>
        <a:p>
          <a:r>
            <a:rPr lang="es-MX" sz="1600" b="0" dirty="0" smtClean="0"/>
            <a:t>Cuestionamiento</a:t>
          </a:r>
          <a:endParaRPr lang="es-MX" sz="1300" b="0" dirty="0"/>
        </a:p>
      </dgm:t>
    </dgm:pt>
    <dgm:pt modelId="{D633F73E-3AC2-4668-B7EE-9E4E7C04DDCE}" type="parTrans" cxnId="{6EA20FC5-4122-44A4-B2EB-D9810AB99709}">
      <dgm:prSet/>
      <dgm:spPr/>
      <dgm:t>
        <a:bodyPr/>
        <a:lstStyle/>
        <a:p>
          <a:endParaRPr lang="es-MX"/>
        </a:p>
      </dgm:t>
    </dgm:pt>
    <dgm:pt modelId="{50CB2D3B-BE2B-4307-8EAF-FD58F6F8B763}" type="sibTrans" cxnId="{6EA20FC5-4122-44A4-B2EB-D9810AB99709}">
      <dgm:prSet/>
      <dgm:spPr/>
      <dgm:t>
        <a:bodyPr/>
        <a:lstStyle/>
        <a:p>
          <a:endParaRPr lang="es-MX"/>
        </a:p>
      </dgm:t>
    </dgm:pt>
    <dgm:pt modelId="{9FF62170-A2FE-44F3-8996-6E00494F23AE}">
      <dgm:prSet phldrT="[Texto]" custT="1"/>
      <dgm:spPr/>
      <dgm:t>
        <a:bodyPr/>
        <a:lstStyle/>
        <a:p>
          <a:r>
            <a:rPr lang="es-MX" sz="2000" dirty="0" smtClean="0"/>
            <a:t>Acopio de Datos </a:t>
          </a:r>
          <a:endParaRPr lang="es-MX" sz="2000" dirty="0"/>
        </a:p>
      </dgm:t>
    </dgm:pt>
    <dgm:pt modelId="{E8CF1E64-5A97-4F99-B198-3F1FEAFBAB8C}" type="parTrans" cxnId="{6797BC36-6805-4170-B88F-AE17538EDA6C}">
      <dgm:prSet/>
      <dgm:spPr/>
      <dgm:t>
        <a:bodyPr/>
        <a:lstStyle/>
        <a:p>
          <a:endParaRPr lang="es-MX"/>
        </a:p>
      </dgm:t>
    </dgm:pt>
    <dgm:pt modelId="{66ABBEB0-7A38-40CF-9598-E9441AE9D3FA}" type="sibTrans" cxnId="{6797BC36-6805-4170-B88F-AE17538EDA6C}">
      <dgm:prSet/>
      <dgm:spPr/>
      <dgm:t>
        <a:bodyPr/>
        <a:lstStyle/>
        <a:p>
          <a:endParaRPr lang="es-MX"/>
        </a:p>
      </dgm:t>
    </dgm:pt>
    <dgm:pt modelId="{83F00855-EB69-4F91-99AD-C2E60A4109C9}">
      <dgm:prSet phldrT="[Texto]" custT="1"/>
      <dgm:spPr/>
      <dgm:t>
        <a:bodyPr/>
        <a:lstStyle/>
        <a:p>
          <a:r>
            <a:rPr lang="es-MX" sz="2400" dirty="0" smtClean="0"/>
            <a:t>Transformación</a:t>
          </a:r>
        </a:p>
        <a:p>
          <a:r>
            <a:rPr lang="es-MX" sz="2400" dirty="0" smtClean="0"/>
            <a:t>Fase Intuitiva </a:t>
          </a:r>
          <a:endParaRPr lang="es-MX" sz="2400" dirty="0"/>
        </a:p>
      </dgm:t>
    </dgm:pt>
    <dgm:pt modelId="{5F76D0B7-B221-4538-B79D-9EC3AD7D5A4A}" type="parTrans" cxnId="{6075B450-572A-4F1E-8E43-90FCF1FAA372}">
      <dgm:prSet/>
      <dgm:spPr/>
      <dgm:t>
        <a:bodyPr/>
        <a:lstStyle/>
        <a:p>
          <a:endParaRPr lang="es-MX"/>
        </a:p>
      </dgm:t>
    </dgm:pt>
    <dgm:pt modelId="{C6AC73A0-7128-4884-99CE-D565504A694A}" type="sibTrans" cxnId="{6075B450-572A-4F1E-8E43-90FCF1FAA372}">
      <dgm:prSet/>
      <dgm:spPr/>
      <dgm:t>
        <a:bodyPr/>
        <a:lstStyle/>
        <a:p>
          <a:endParaRPr lang="es-MX"/>
        </a:p>
      </dgm:t>
    </dgm:pt>
    <dgm:pt modelId="{F29FA4BB-0AB4-4737-A7F1-9C157AB8DDBE}">
      <dgm:prSet phldrT="[Texto]"/>
      <dgm:spPr>
        <a:gradFill rotWithShape="0">
          <a:gsLst>
            <a:gs pos="0">
              <a:schemeClr val="accent4">
                <a:lumMod val="50000"/>
              </a:schemeClr>
            </a:gs>
            <a:gs pos="100000">
              <a:schemeClr val="accent5">
                <a:alpha val="50000"/>
                <a:hueOff val="0"/>
                <a:satOff val="0"/>
                <a:lumOff val="0"/>
                <a:alphaOff val="0"/>
                <a:shade val="88000"/>
                <a:lumMod val="88000"/>
              </a:schemeClr>
            </a:gs>
          </a:gsLst>
        </a:gradFill>
      </dgm:spPr>
      <dgm:t>
        <a:bodyPr/>
        <a:lstStyle/>
        <a:p>
          <a:r>
            <a:rPr lang="es-MX" dirty="0" smtClean="0"/>
            <a:t>Incubación</a:t>
          </a:r>
          <a:endParaRPr lang="es-MX" dirty="0"/>
        </a:p>
      </dgm:t>
    </dgm:pt>
    <dgm:pt modelId="{2B019133-7658-420C-9FBC-8DC1E646B09C}" type="parTrans" cxnId="{FD43AEE5-A227-48EA-9A50-A104F338CACE}">
      <dgm:prSet/>
      <dgm:spPr/>
      <dgm:t>
        <a:bodyPr/>
        <a:lstStyle/>
        <a:p>
          <a:endParaRPr lang="es-MX"/>
        </a:p>
      </dgm:t>
    </dgm:pt>
    <dgm:pt modelId="{CEB2C210-2D55-4A64-B2C4-0AD2571E6ACA}" type="sibTrans" cxnId="{FD43AEE5-A227-48EA-9A50-A104F338CACE}">
      <dgm:prSet/>
      <dgm:spPr/>
      <dgm:t>
        <a:bodyPr/>
        <a:lstStyle/>
        <a:p>
          <a:endParaRPr lang="es-MX"/>
        </a:p>
      </dgm:t>
    </dgm:pt>
    <dgm:pt modelId="{34EAA117-8489-431D-84A3-66998699FEAA}">
      <dgm:prSet phldrT="[Texto]" custT="1"/>
      <dgm:spPr/>
      <dgm:t>
        <a:bodyPr/>
        <a:lstStyle/>
        <a:p>
          <a:r>
            <a:rPr lang="es-MX" sz="2400" dirty="0" smtClean="0"/>
            <a:t>Convergencia</a:t>
          </a:r>
        </a:p>
        <a:p>
          <a:r>
            <a:rPr lang="es-MX" sz="2400" dirty="0" smtClean="0"/>
            <a:t>Fase crítica </a:t>
          </a:r>
          <a:endParaRPr lang="es-MX" sz="2400" dirty="0"/>
        </a:p>
      </dgm:t>
    </dgm:pt>
    <dgm:pt modelId="{3CA16084-08CB-4E1F-8E55-900B6B666F5F}" type="parTrans" cxnId="{0D41DA9A-16B8-4583-8215-4DDA858CF545}">
      <dgm:prSet/>
      <dgm:spPr/>
      <dgm:t>
        <a:bodyPr/>
        <a:lstStyle/>
        <a:p>
          <a:endParaRPr lang="es-MX"/>
        </a:p>
      </dgm:t>
    </dgm:pt>
    <dgm:pt modelId="{521D569E-04AD-4E83-A22B-5164B850785B}" type="sibTrans" cxnId="{0D41DA9A-16B8-4583-8215-4DDA858CF545}">
      <dgm:prSet/>
      <dgm:spPr/>
      <dgm:t>
        <a:bodyPr/>
        <a:lstStyle/>
        <a:p>
          <a:endParaRPr lang="es-MX"/>
        </a:p>
      </dgm:t>
    </dgm:pt>
    <dgm:pt modelId="{E1181E47-9781-4FA7-B0F6-014B6BEA58D1}">
      <dgm:prSet phldrT="[Texto]" custT="1"/>
      <dgm:spPr>
        <a:gradFill flip="none" rotWithShape="1">
          <a:gsLst>
            <a:gs pos="0">
              <a:schemeClr val="accent6">
                <a:lumMod val="67000"/>
              </a:schemeClr>
            </a:gs>
            <a:gs pos="71000">
              <a:schemeClr val="accent6">
                <a:lumMod val="97000"/>
                <a:lumOff val="3000"/>
              </a:schemeClr>
            </a:gs>
            <a:gs pos="100000">
              <a:schemeClr val="accent6">
                <a:lumMod val="60000"/>
                <a:lumOff val="40000"/>
              </a:schemeClr>
            </a:gs>
          </a:gsLst>
          <a:lin ang="16200000" scaled="1"/>
          <a:tileRect/>
        </a:gradFill>
        <a:effectLst>
          <a:outerShdw blurRad="50800" dist="38100" algn="l" rotWithShape="0">
            <a:prstClr val="black">
              <a:alpha val="40000"/>
            </a:prstClr>
          </a:outerShdw>
          <a:softEdge rad="228600"/>
        </a:effectLst>
        <a:scene3d>
          <a:camera prst="obliqueTopLeft"/>
          <a:lightRig rig="freezing" dir="t"/>
        </a:scene3d>
        <a:sp3d prstMaterial="dkEdge">
          <a:bevelT w="139700" h="139700" prst="divot"/>
        </a:sp3d>
      </dgm:spPr>
      <dgm:t>
        <a:bodyPr/>
        <a:lstStyle/>
        <a:p>
          <a:pPr algn="ctr"/>
          <a:r>
            <a:rPr lang="es-MX" sz="1600" b="1" dirty="0" smtClean="0">
              <a:effectLst>
                <a:outerShdw blurRad="38100" dist="38100" dir="2700000" algn="tl">
                  <a:srgbClr val="000000">
                    <a:alpha val="43137"/>
                  </a:srgbClr>
                </a:outerShdw>
              </a:effectLst>
            </a:rPr>
            <a:t>         Comunicación</a:t>
          </a:r>
        </a:p>
        <a:p>
          <a:pPr algn="ctr"/>
          <a:endParaRPr lang="es-MX" sz="1600" b="1" dirty="0" smtClean="0">
            <a:effectLst>
              <a:outerShdw blurRad="38100" dist="38100" dir="2700000" algn="tl">
                <a:srgbClr val="000000">
                  <a:alpha val="43137"/>
                </a:srgbClr>
              </a:outerShdw>
            </a:effectLst>
          </a:endParaRPr>
        </a:p>
        <a:p>
          <a:pPr algn="ctr"/>
          <a:endParaRPr lang="es-MX" sz="1600" b="1" dirty="0" smtClean="0">
            <a:effectLst>
              <a:outerShdw blurRad="38100" dist="38100" dir="2700000" algn="tl">
                <a:srgbClr val="000000">
                  <a:alpha val="43137"/>
                </a:srgbClr>
              </a:outerShdw>
            </a:effectLst>
          </a:endParaRPr>
        </a:p>
        <a:p>
          <a:pPr algn="ctr"/>
          <a:endParaRPr lang="es-MX" sz="1600" b="1" dirty="0" smtClean="0">
            <a:effectLst>
              <a:outerShdw blurRad="38100" dist="38100" dir="2700000" algn="tl">
                <a:srgbClr val="000000">
                  <a:alpha val="43137"/>
                </a:srgbClr>
              </a:outerShdw>
            </a:effectLst>
          </a:endParaRPr>
        </a:p>
        <a:p>
          <a:pPr algn="ctr"/>
          <a:endParaRPr lang="es-MX" sz="1600" b="1" dirty="0" smtClean="0">
            <a:effectLst>
              <a:outerShdw blurRad="38100" dist="38100" dir="2700000" algn="tl">
                <a:srgbClr val="000000">
                  <a:alpha val="43137"/>
                </a:srgbClr>
              </a:outerShdw>
            </a:effectLst>
          </a:endParaRPr>
        </a:p>
        <a:p>
          <a:pPr algn="ctr"/>
          <a:r>
            <a:rPr lang="es-MX" sz="1600" b="1" dirty="0" smtClean="0">
              <a:effectLst>
                <a:outerShdw blurRad="38100" dist="38100" dir="2700000" algn="tl">
                  <a:srgbClr val="000000">
                    <a:alpha val="43137"/>
                  </a:srgbClr>
                </a:outerShdw>
              </a:effectLst>
            </a:rPr>
            <a:t>Elaboración</a:t>
          </a:r>
          <a:endParaRPr lang="es-MX" sz="1600" b="1" dirty="0">
            <a:effectLst>
              <a:outerShdw blurRad="38100" dist="38100" dir="2700000" algn="tl">
                <a:srgbClr val="000000">
                  <a:alpha val="43137"/>
                </a:srgbClr>
              </a:outerShdw>
            </a:effectLst>
          </a:endParaRPr>
        </a:p>
      </dgm:t>
    </dgm:pt>
    <dgm:pt modelId="{8ED5318A-8F8D-4408-97E5-BF656DB71B34}" type="parTrans" cxnId="{1EE703FD-E4C0-4DF7-991C-2276883360A7}">
      <dgm:prSet/>
      <dgm:spPr/>
      <dgm:t>
        <a:bodyPr/>
        <a:lstStyle/>
        <a:p>
          <a:endParaRPr lang="es-MX"/>
        </a:p>
      </dgm:t>
    </dgm:pt>
    <dgm:pt modelId="{873B5374-1A77-446D-9265-54486133963C}" type="sibTrans" cxnId="{1EE703FD-E4C0-4DF7-991C-2276883360A7}">
      <dgm:prSet/>
      <dgm:spPr/>
      <dgm:t>
        <a:bodyPr/>
        <a:lstStyle/>
        <a:p>
          <a:endParaRPr lang="es-MX"/>
        </a:p>
      </dgm:t>
    </dgm:pt>
    <dgm:pt modelId="{B9AAB1FB-54CB-4297-A972-FCD9CD36CD09}">
      <dgm:prSet phldrT="[Texto]"/>
      <dgm:spPr>
        <a:gradFill rotWithShape="0">
          <a:gsLst>
            <a:gs pos="0">
              <a:schemeClr val="accent5">
                <a:lumMod val="20000"/>
                <a:lumOff val="80000"/>
              </a:schemeClr>
            </a:gs>
            <a:gs pos="100000">
              <a:schemeClr val="accent5">
                <a:alpha val="50000"/>
                <a:hueOff val="-3227323"/>
                <a:satOff val="3517"/>
                <a:lumOff val="850"/>
                <a:alphaOff val="0"/>
                <a:shade val="88000"/>
                <a:lumMod val="88000"/>
              </a:schemeClr>
            </a:gs>
          </a:gsLst>
        </a:gradFill>
      </dgm:spPr>
      <dgm:t>
        <a:bodyPr/>
        <a:lstStyle/>
        <a:p>
          <a:r>
            <a:rPr lang="es-MX" dirty="0" smtClean="0"/>
            <a:t>Iluminación</a:t>
          </a:r>
          <a:endParaRPr lang="es-MX" dirty="0"/>
        </a:p>
      </dgm:t>
    </dgm:pt>
    <dgm:pt modelId="{6EF13952-4AAA-4B4C-803F-0E96D80572A7}" type="parTrans" cxnId="{EF244468-1A75-4C3D-AAF8-3681B7EA8493}">
      <dgm:prSet/>
      <dgm:spPr/>
      <dgm:t>
        <a:bodyPr/>
        <a:lstStyle/>
        <a:p>
          <a:endParaRPr lang="es-MX"/>
        </a:p>
      </dgm:t>
    </dgm:pt>
    <dgm:pt modelId="{9F10EB1A-F97C-4286-ABDD-61265DCB19EA}" type="sibTrans" cxnId="{EF244468-1A75-4C3D-AAF8-3681B7EA8493}">
      <dgm:prSet/>
      <dgm:spPr/>
      <dgm:t>
        <a:bodyPr/>
        <a:lstStyle/>
        <a:p>
          <a:endParaRPr lang="es-MX"/>
        </a:p>
      </dgm:t>
    </dgm:pt>
    <dgm:pt modelId="{46FA579A-B969-40BB-96D4-F5F8EDBA2D81}">
      <dgm:prSet custT="1"/>
      <dgm:spPr>
        <a:gradFill flip="none" rotWithShape="1">
          <a:gsLst>
            <a:gs pos="0">
              <a:schemeClr val="accent6">
                <a:lumMod val="67000"/>
              </a:schemeClr>
            </a:gs>
            <a:gs pos="71000">
              <a:schemeClr val="accent6">
                <a:lumMod val="97000"/>
                <a:lumOff val="3000"/>
              </a:schemeClr>
            </a:gs>
            <a:gs pos="100000">
              <a:schemeClr val="accent6">
                <a:lumMod val="60000"/>
                <a:lumOff val="40000"/>
              </a:schemeClr>
            </a:gs>
          </a:gsLst>
          <a:lin ang="16200000" scaled="1"/>
          <a:tileRect/>
        </a:gradFill>
        <a:effectLst>
          <a:outerShdw blurRad="50800" dist="38100" algn="l" rotWithShape="0">
            <a:prstClr val="black">
              <a:alpha val="40000"/>
            </a:prstClr>
          </a:outerShdw>
          <a:softEdge rad="228600"/>
        </a:effectLst>
        <a:scene3d>
          <a:camera prst="obliqueTopLeft"/>
          <a:lightRig rig="freezing" dir="t"/>
        </a:scene3d>
        <a:sp3d prstMaterial="dkEdge">
          <a:bevelT w="139700" h="139700" prst="divot"/>
        </a:sp3d>
      </dgm:spPr>
      <dgm:t>
        <a:bodyPr/>
        <a:lstStyle/>
        <a:p>
          <a:pPr algn="ctr"/>
          <a:endParaRPr lang="es-MX" sz="1600" b="1" dirty="0" smtClean="0">
            <a:effectLst>
              <a:outerShdw blurRad="38100" dist="38100" dir="2700000" algn="tl">
                <a:srgbClr val="000000">
                  <a:alpha val="43137"/>
                </a:srgbClr>
              </a:outerShdw>
            </a:effectLst>
          </a:endParaRPr>
        </a:p>
      </dgm:t>
    </dgm:pt>
    <dgm:pt modelId="{058A5A51-19D1-4D74-BC08-0358B2949DF3}" type="parTrans" cxnId="{330D7A70-343E-4535-935D-58828B46E33B}">
      <dgm:prSet/>
      <dgm:spPr/>
      <dgm:t>
        <a:bodyPr/>
        <a:lstStyle/>
        <a:p>
          <a:endParaRPr lang="es-MX"/>
        </a:p>
      </dgm:t>
    </dgm:pt>
    <dgm:pt modelId="{7A4A067C-96F0-4159-91D3-EE845E7AC8C9}" type="sibTrans" cxnId="{330D7A70-343E-4535-935D-58828B46E33B}">
      <dgm:prSet/>
      <dgm:spPr/>
      <dgm:t>
        <a:bodyPr/>
        <a:lstStyle/>
        <a:p>
          <a:endParaRPr lang="es-MX"/>
        </a:p>
      </dgm:t>
    </dgm:pt>
    <dgm:pt modelId="{D02E1F9E-9ABF-48E1-8AA2-FFB65E970DB6}" type="pres">
      <dgm:prSet presAssocID="{0A940D21-E820-4330-8250-694419674662}" presName="Name0" presStyleCnt="0">
        <dgm:presLayoutVars>
          <dgm:chMax val="3"/>
          <dgm:chPref val="3"/>
          <dgm:bulletEnabled val="1"/>
          <dgm:dir/>
          <dgm:animLvl val="lvl"/>
        </dgm:presLayoutVars>
      </dgm:prSet>
      <dgm:spPr/>
      <dgm:t>
        <a:bodyPr/>
        <a:lstStyle/>
        <a:p>
          <a:endParaRPr lang="es-MX"/>
        </a:p>
      </dgm:t>
    </dgm:pt>
    <dgm:pt modelId="{6351EE3F-4681-45FD-B671-0A16A3E656D0}" type="pres">
      <dgm:prSet presAssocID="{0A940D21-E820-4330-8250-694419674662}" presName="arc1" presStyleLbl="node1" presStyleIdx="0" presStyleCnt="4"/>
      <dgm:spPr>
        <a:blipFill rotWithShape="0">
          <a:blip xmlns:r="http://schemas.openxmlformats.org/officeDocument/2006/relationships" r:embed="rId1"/>
          <a:stretch>
            <a:fillRect/>
          </a:stretch>
        </a:blipFill>
      </dgm:spPr>
      <dgm:t>
        <a:bodyPr/>
        <a:lstStyle/>
        <a:p>
          <a:endParaRPr lang="es-MX"/>
        </a:p>
      </dgm:t>
    </dgm:pt>
    <dgm:pt modelId="{D144A477-11AF-4540-BE04-DFAE69931DE9}" type="pres">
      <dgm:prSet presAssocID="{0A940D21-E820-4330-8250-694419674662}" presName="arc3" presStyleLbl="node1" presStyleIdx="1" presStyleCnt="4"/>
      <dgm:spPr/>
    </dgm:pt>
    <dgm:pt modelId="{A9AFDB02-1402-47A9-A284-D2624920E607}" type="pres">
      <dgm:prSet presAssocID="{0A940D21-E820-4330-8250-694419674662}" presName="parentText2" presStyleLbl="revTx" presStyleIdx="0" presStyleCnt="3" custLinFactNeighborX="1302" custLinFactNeighborY="53067">
        <dgm:presLayoutVars>
          <dgm:chMax val="4"/>
          <dgm:chPref val="3"/>
          <dgm:bulletEnabled val="1"/>
        </dgm:presLayoutVars>
      </dgm:prSet>
      <dgm:spPr/>
      <dgm:t>
        <a:bodyPr/>
        <a:lstStyle/>
        <a:p>
          <a:endParaRPr lang="es-MX"/>
        </a:p>
      </dgm:t>
    </dgm:pt>
    <dgm:pt modelId="{0DA50C45-41A7-4F92-8438-5BAE5C332E15}" type="pres">
      <dgm:prSet presAssocID="{0A940D21-E820-4330-8250-694419674662}" presName="arc2" presStyleLbl="node1" presStyleIdx="2" presStyleCnt="4"/>
      <dgm:spPr/>
    </dgm:pt>
    <dgm:pt modelId="{2AA3CFE5-6A4D-4396-A37D-A684152821F5}" type="pres">
      <dgm:prSet presAssocID="{0A940D21-E820-4330-8250-694419674662}" presName="arc4" presStyleLbl="node1" presStyleIdx="3" presStyleCnt="4"/>
      <dgm:spPr/>
      <dgm:t>
        <a:bodyPr/>
        <a:lstStyle/>
        <a:p>
          <a:endParaRPr lang="es-MX"/>
        </a:p>
      </dgm:t>
    </dgm:pt>
    <dgm:pt modelId="{EBF6996C-5E53-4709-A993-B420EF8C7F50}" type="pres">
      <dgm:prSet presAssocID="{0A940D21-E820-4330-8250-694419674662}" presName="parentText3" presStyleLbl="revTx" presStyleIdx="1" presStyleCnt="3" custLinFactNeighborY="53067">
        <dgm:presLayoutVars>
          <dgm:chMax val="1"/>
          <dgm:chPref val="1"/>
          <dgm:bulletEnabled val="1"/>
        </dgm:presLayoutVars>
      </dgm:prSet>
      <dgm:spPr/>
      <dgm:t>
        <a:bodyPr/>
        <a:lstStyle/>
        <a:p>
          <a:endParaRPr lang="es-MX"/>
        </a:p>
      </dgm:t>
    </dgm:pt>
    <dgm:pt modelId="{1B5D11BE-A412-461B-9934-D6DC4D2CD413}" type="pres">
      <dgm:prSet presAssocID="{0A940D21-E820-4330-8250-694419674662}" presName="middleComposite" presStyleCnt="0"/>
      <dgm:spPr/>
    </dgm:pt>
    <dgm:pt modelId="{B16D341F-89C8-4D26-8816-65CC30186C7B}" type="pres">
      <dgm:prSet presAssocID="{F29FA4BB-0AB4-4737-A7F1-9C157AB8DDBE}" presName="circ1" presStyleLbl="vennNode1" presStyleIdx="0" presStyleCnt="7" custLinFactNeighborX="22745" custLinFactNeighborY="-29160"/>
      <dgm:spPr/>
      <dgm:t>
        <a:bodyPr/>
        <a:lstStyle/>
        <a:p>
          <a:endParaRPr lang="es-MX"/>
        </a:p>
      </dgm:t>
    </dgm:pt>
    <dgm:pt modelId="{7B415689-2484-47E1-9AD3-71777EC35357}" type="pres">
      <dgm:prSet presAssocID="{F29FA4BB-0AB4-4737-A7F1-9C157AB8DDBE}" presName="circ1Tx" presStyleLbl="revTx" presStyleIdx="1" presStyleCnt="3">
        <dgm:presLayoutVars>
          <dgm:chMax val="0"/>
          <dgm:chPref val="0"/>
        </dgm:presLayoutVars>
      </dgm:prSet>
      <dgm:spPr/>
      <dgm:t>
        <a:bodyPr/>
        <a:lstStyle/>
        <a:p>
          <a:endParaRPr lang="es-MX"/>
        </a:p>
      </dgm:t>
    </dgm:pt>
    <dgm:pt modelId="{36995BDB-F9F2-4913-B6AF-EE4A15C0F131}" type="pres">
      <dgm:prSet presAssocID="{B9AAB1FB-54CB-4297-A972-FCD9CD36CD09}" presName="circ2" presStyleLbl="vennNode1" presStyleIdx="1" presStyleCnt="7" custLinFactNeighborX="-29160" custLinFactNeighborY="40241"/>
      <dgm:spPr/>
      <dgm:t>
        <a:bodyPr/>
        <a:lstStyle/>
        <a:p>
          <a:endParaRPr lang="es-MX"/>
        </a:p>
      </dgm:t>
    </dgm:pt>
    <dgm:pt modelId="{A1845777-65E0-449C-80A3-B5753B009A9C}" type="pres">
      <dgm:prSet presAssocID="{B9AAB1FB-54CB-4297-A972-FCD9CD36CD09}" presName="circ2Tx" presStyleLbl="revTx" presStyleIdx="1" presStyleCnt="3">
        <dgm:presLayoutVars>
          <dgm:chMax val="0"/>
          <dgm:chPref val="0"/>
        </dgm:presLayoutVars>
      </dgm:prSet>
      <dgm:spPr/>
      <dgm:t>
        <a:bodyPr/>
        <a:lstStyle/>
        <a:p>
          <a:endParaRPr lang="es-MX"/>
        </a:p>
      </dgm:t>
    </dgm:pt>
    <dgm:pt modelId="{07F2D794-8210-4582-9389-418CD2DBF789}" type="pres">
      <dgm:prSet presAssocID="{0A940D21-E820-4330-8250-694419674662}" presName="leftComposite" presStyleCnt="0"/>
      <dgm:spPr/>
    </dgm:pt>
    <dgm:pt modelId="{A1CE1AC2-60D7-4751-A302-367EDBC47927}" type="pres">
      <dgm:prSet presAssocID="{258FDA38-8F73-448D-ACBE-EF62DE8316A0}" presName="childText1_1" presStyleLbl="vennNode1" presStyleIdx="2" presStyleCnt="7" custScaleX="183197" custScaleY="182204" custLinFactNeighborX="-32792" custLinFactNeighborY="-30550">
        <dgm:presLayoutVars>
          <dgm:chMax val="0"/>
          <dgm:chPref val="0"/>
        </dgm:presLayoutVars>
      </dgm:prSet>
      <dgm:spPr/>
      <dgm:t>
        <a:bodyPr/>
        <a:lstStyle/>
        <a:p>
          <a:endParaRPr lang="es-MX"/>
        </a:p>
      </dgm:t>
    </dgm:pt>
    <dgm:pt modelId="{5CFA7007-0893-4945-BAB8-49D8560F9ADE}" type="pres">
      <dgm:prSet presAssocID="{258FDA38-8F73-448D-ACBE-EF62DE8316A0}" presName="ellipse1" presStyleLbl="vennNode1" presStyleIdx="3" presStyleCnt="7" custLinFactY="43877" custLinFactNeighborX="28691" custLinFactNeighborY="100000"/>
      <dgm:spPr/>
    </dgm:pt>
    <dgm:pt modelId="{FB4A3A8D-C110-44B8-AE1A-1FAD4F07BC5F}" type="pres">
      <dgm:prSet presAssocID="{258FDA38-8F73-448D-ACBE-EF62DE8316A0}" presName="ellipse2" presStyleLbl="vennNode1" presStyleIdx="4" presStyleCnt="7" custScaleX="212325" custScaleY="186254" custLinFactY="100000" custLinFactNeighborX="-72245" custLinFactNeighborY="105430"/>
      <dgm:spPr/>
    </dgm:pt>
    <dgm:pt modelId="{CE6CEF86-BFB2-419F-B99E-DCAC16EE53C7}" type="pres">
      <dgm:prSet presAssocID="{9FF62170-A2FE-44F3-8996-6E00494F23AE}" presName="childText1_2" presStyleLbl="vennNode1" presStyleIdx="5" presStyleCnt="7" custScaleX="127629" custScaleY="115770" custLinFactNeighborX="-31176" custLinFactNeighborY="27401">
        <dgm:presLayoutVars>
          <dgm:chMax val="0"/>
          <dgm:chPref val="0"/>
        </dgm:presLayoutVars>
      </dgm:prSet>
      <dgm:spPr/>
      <dgm:t>
        <a:bodyPr/>
        <a:lstStyle/>
        <a:p>
          <a:endParaRPr lang="es-MX"/>
        </a:p>
      </dgm:t>
    </dgm:pt>
    <dgm:pt modelId="{F121629C-A359-4CBB-A73D-920256148D76}" type="pres">
      <dgm:prSet presAssocID="{9FF62170-A2FE-44F3-8996-6E00494F23AE}" presName="ellipse3" presStyleLbl="vennNode1" presStyleIdx="6" presStyleCnt="7" custLinFactX="100000" custLinFactY="-86646" custLinFactNeighborX="101740" custLinFactNeighborY="-100000"/>
      <dgm:spPr/>
    </dgm:pt>
    <dgm:pt modelId="{2AF85ABC-151E-4AEB-92B8-1EA22AFE0201}" type="pres">
      <dgm:prSet presAssocID="{0A940D21-E820-4330-8250-694419674662}" presName="rightChild" presStyleLbl="node2" presStyleIdx="0" presStyleCnt="1" custScaleX="121197" custLinFactNeighborX="21130" custLinFactNeighborY="-1823">
        <dgm:presLayoutVars>
          <dgm:chMax val="0"/>
          <dgm:chPref val="0"/>
        </dgm:presLayoutVars>
      </dgm:prSet>
      <dgm:spPr>
        <a:prstGeom prst="flowChartCollate">
          <a:avLst/>
        </a:prstGeom>
      </dgm:spPr>
      <dgm:t>
        <a:bodyPr/>
        <a:lstStyle/>
        <a:p>
          <a:endParaRPr lang="es-MX"/>
        </a:p>
      </dgm:t>
    </dgm:pt>
    <dgm:pt modelId="{801956B5-F129-4EF6-AAAF-BDFF1C349E73}" type="pres">
      <dgm:prSet presAssocID="{0A940D21-E820-4330-8250-694419674662}" presName="parentText1" presStyleLbl="revTx" presStyleIdx="2" presStyleCnt="3" custLinFactNeighborX="1302" custLinFactNeighborY="53067">
        <dgm:presLayoutVars>
          <dgm:chMax val="4"/>
          <dgm:chPref val="3"/>
          <dgm:bulletEnabled val="1"/>
        </dgm:presLayoutVars>
      </dgm:prSet>
      <dgm:spPr/>
      <dgm:t>
        <a:bodyPr/>
        <a:lstStyle/>
        <a:p>
          <a:endParaRPr lang="es-MX"/>
        </a:p>
      </dgm:t>
    </dgm:pt>
  </dgm:ptLst>
  <dgm:cxnLst>
    <dgm:cxn modelId="{1EE703FD-E4C0-4DF7-991C-2276883360A7}" srcId="{34EAA117-8489-431D-84A3-66998699FEAA}" destId="{E1181E47-9781-4FA7-B0F6-014B6BEA58D1}" srcOrd="0" destOrd="0" parTransId="{8ED5318A-8F8D-4408-97E5-BF656DB71B34}" sibTransId="{873B5374-1A77-446D-9265-54486133963C}"/>
    <dgm:cxn modelId="{489E6EEC-E9A8-427F-BE82-78AE862B7D88}" type="presOf" srcId="{F29FA4BB-0AB4-4737-A7F1-9C157AB8DDBE}" destId="{7B415689-2484-47E1-9AD3-71777EC35357}" srcOrd="1" destOrd="0" presId="urn:microsoft.com/office/officeart/2009/3/layout/PhasedProcess"/>
    <dgm:cxn modelId="{C1C64AC5-9316-45AB-8C16-BD3BD77F1AE5}" type="presOf" srcId="{46FA579A-B969-40BB-96D4-F5F8EDBA2D81}" destId="{2AF85ABC-151E-4AEB-92B8-1EA22AFE0201}" srcOrd="0" destOrd="1" presId="urn:microsoft.com/office/officeart/2009/3/layout/PhasedProcess"/>
    <dgm:cxn modelId="{DA7E6B6B-744F-49B7-9DE8-49120F5A9ACF}" type="presOf" srcId="{B9AAB1FB-54CB-4297-A972-FCD9CD36CD09}" destId="{36995BDB-F9F2-4913-B6AF-EE4A15C0F131}" srcOrd="0" destOrd="0" presId="urn:microsoft.com/office/officeart/2009/3/layout/PhasedProcess"/>
    <dgm:cxn modelId="{330D7A70-343E-4535-935D-58828B46E33B}" srcId="{34EAA117-8489-431D-84A3-66998699FEAA}" destId="{46FA579A-B969-40BB-96D4-F5F8EDBA2D81}" srcOrd="1" destOrd="0" parTransId="{058A5A51-19D1-4D74-BC08-0358B2949DF3}" sibTransId="{7A4A067C-96F0-4159-91D3-EE845E7AC8C9}"/>
    <dgm:cxn modelId="{A07CC36D-CB10-45E6-A473-7246BF427EC0}" type="presOf" srcId="{0A940D21-E820-4330-8250-694419674662}" destId="{D02E1F9E-9ABF-48E1-8AA2-FFB65E970DB6}" srcOrd="0" destOrd="0" presId="urn:microsoft.com/office/officeart/2009/3/layout/PhasedProcess"/>
    <dgm:cxn modelId="{FD43AEE5-A227-48EA-9A50-A104F338CACE}" srcId="{83F00855-EB69-4F91-99AD-C2E60A4109C9}" destId="{F29FA4BB-0AB4-4737-A7F1-9C157AB8DDBE}" srcOrd="0" destOrd="0" parTransId="{2B019133-7658-420C-9FBC-8DC1E646B09C}" sibTransId="{CEB2C210-2D55-4A64-B2C4-0AD2571E6ACA}"/>
    <dgm:cxn modelId="{EF244468-1A75-4C3D-AAF8-3681B7EA8493}" srcId="{83F00855-EB69-4F91-99AD-C2E60A4109C9}" destId="{B9AAB1FB-54CB-4297-A972-FCD9CD36CD09}" srcOrd="1" destOrd="0" parTransId="{6EF13952-4AAA-4B4C-803F-0E96D80572A7}" sibTransId="{9F10EB1A-F97C-4286-ABDD-61265DCB19EA}"/>
    <dgm:cxn modelId="{82D7B6C1-B8B5-4CA8-AB65-ABACFE6E4284}" type="presOf" srcId="{9FF62170-A2FE-44F3-8996-6E00494F23AE}" destId="{CE6CEF86-BFB2-419F-B99E-DCAC16EE53C7}" srcOrd="0" destOrd="0" presId="urn:microsoft.com/office/officeart/2009/3/layout/PhasedProcess"/>
    <dgm:cxn modelId="{E571064D-D114-4256-A26F-E9C350FACAF5}" type="presOf" srcId="{258FDA38-8F73-448D-ACBE-EF62DE8316A0}" destId="{A1CE1AC2-60D7-4751-A302-367EDBC47927}" srcOrd="0" destOrd="0" presId="urn:microsoft.com/office/officeart/2009/3/layout/PhasedProcess"/>
    <dgm:cxn modelId="{CF9C288A-4AED-4505-AB2F-7BBAF6460D59}" type="presOf" srcId="{F29FA4BB-0AB4-4737-A7F1-9C157AB8DDBE}" destId="{B16D341F-89C8-4D26-8816-65CC30186C7B}" srcOrd="0" destOrd="0" presId="urn:microsoft.com/office/officeart/2009/3/layout/PhasedProcess"/>
    <dgm:cxn modelId="{6EA20FC5-4122-44A4-B2EB-D9810AB99709}" srcId="{747FB423-6496-468D-AEA1-8744217FA116}" destId="{258FDA38-8F73-448D-ACBE-EF62DE8316A0}" srcOrd="0" destOrd="0" parTransId="{D633F73E-3AC2-4668-B7EE-9E4E7C04DDCE}" sibTransId="{50CB2D3B-BE2B-4307-8EAF-FD58F6F8B763}"/>
    <dgm:cxn modelId="{0D41DA9A-16B8-4583-8215-4DDA858CF545}" srcId="{0A940D21-E820-4330-8250-694419674662}" destId="{34EAA117-8489-431D-84A3-66998699FEAA}" srcOrd="2" destOrd="0" parTransId="{3CA16084-08CB-4E1F-8E55-900B6B666F5F}" sibTransId="{521D569E-04AD-4E83-A22B-5164B850785B}"/>
    <dgm:cxn modelId="{ADAD851C-D86F-4574-B4F7-965F0D748655}" type="presOf" srcId="{B9AAB1FB-54CB-4297-A972-FCD9CD36CD09}" destId="{A1845777-65E0-449C-80A3-B5753B009A9C}" srcOrd="1" destOrd="0" presId="urn:microsoft.com/office/officeart/2009/3/layout/PhasedProcess"/>
    <dgm:cxn modelId="{95D6A2A5-1752-4580-96E6-AD50BE7E7831}" srcId="{0A940D21-E820-4330-8250-694419674662}" destId="{747FB423-6496-468D-AEA1-8744217FA116}" srcOrd="0" destOrd="0" parTransId="{4A45E468-C64B-4D5C-B656-5A1B6AD7ED30}" sibTransId="{CB386FCB-D002-4F27-BD00-ED7B1E5EB9E2}"/>
    <dgm:cxn modelId="{B21018B1-6C7B-44A8-A849-089FB6F36D92}" type="presOf" srcId="{34EAA117-8489-431D-84A3-66998699FEAA}" destId="{EBF6996C-5E53-4709-A993-B420EF8C7F50}" srcOrd="0" destOrd="0" presId="urn:microsoft.com/office/officeart/2009/3/layout/PhasedProcess"/>
    <dgm:cxn modelId="{6797BC36-6805-4170-B88F-AE17538EDA6C}" srcId="{747FB423-6496-468D-AEA1-8744217FA116}" destId="{9FF62170-A2FE-44F3-8996-6E00494F23AE}" srcOrd="1" destOrd="0" parTransId="{E8CF1E64-5A97-4F99-B198-3F1FEAFBAB8C}" sibTransId="{66ABBEB0-7A38-40CF-9598-E9441AE9D3FA}"/>
    <dgm:cxn modelId="{6075B450-572A-4F1E-8E43-90FCF1FAA372}" srcId="{0A940D21-E820-4330-8250-694419674662}" destId="{83F00855-EB69-4F91-99AD-C2E60A4109C9}" srcOrd="1" destOrd="0" parTransId="{5F76D0B7-B221-4538-B79D-9EC3AD7D5A4A}" sibTransId="{C6AC73A0-7128-4884-99CE-D565504A694A}"/>
    <dgm:cxn modelId="{82C4F8E0-7F5C-4356-914B-123D395B1A78}" type="presOf" srcId="{E1181E47-9781-4FA7-B0F6-014B6BEA58D1}" destId="{2AF85ABC-151E-4AEB-92B8-1EA22AFE0201}" srcOrd="0" destOrd="0" presId="urn:microsoft.com/office/officeart/2009/3/layout/PhasedProcess"/>
    <dgm:cxn modelId="{B0D71877-FCBE-42E0-B6C7-2FF561B86F67}" type="presOf" srcId="{747FB423-6496-468D-AEA1-8744217FA116}" destId="{801956B5-F129-4EF6-AAAF-BDFF1C349E73}" srcOrd="0" destOrd="0" presId="urn:microsoft.com/office/officeart/2009/3/layout/PhasedProcess"/>
    <dgm:cxn modelId="{7D8E6AA0-1D22-449A-9044-27150313CD30}" type="presOf" srcId="{83F00855-EB69-4F91-99AD-C2E60A4109C9}" destId="{A9AFDB02-1402-47A9-A284-D2624920E607}" srcOrd="0" destOrd="0" presId="urn:microsoft.com/office/officeart/2009/3/layout/PhasedProcess"/>
    <dgm:cxn modelId="{A8B58450-77B7-4307-981A-9DA57E08A229}" type="presParOf" srcId="{D02E1F9E-9ABF-48E1-8AA2-FFB65E970DB6}" destId="{6351EE3F-4681-45FD-B671-0A16A3E656D0}" srcOrd="0" destOrd="0" presId="urn:microsoft.com/office/officeart/2009/3/layout/PhasedProcess"/>
    <dgm:cxn modelId="{197E95A5-3EB2-409A-8A0E-35456DA4161C}" type="presParOf" srcId="{D02E1F9E-9ABF-48E1-8AA2-FFB65E970DB6}" destId="{D144A477-11AF-4540-BE04-DFAE69931DE9}" srcOrd="1" destOrd="0" presId="urn:microsoft.com/office/officeart/2009/3/layout/PhasedProcess"/>
    <dgm:cxn modelId="{25DC07D3-0CD7-4B20-A338-27A74B172540}" type="presParOf" srcId="{D02E1F9E-9ABF-48E1-8AA2-FFB65E970DB6}" destId="{A9AFDB02-1402-47A9-A284-D2624920E607}" srcOrd="2" destOrd="0" presId="urn:microsoft.com/office/officeart/2009/3/layout/PhasedProcess"/>
    <dgm:cxn modelId="{CEDB49DD-8FFB-4D6F-B695-004F90F6AD72}" type="presParOf" srcId="{D02E1F9E-9ABF-48E1-8AA2-FFB65E970DB6}" destId="{0DA50C45-41A7-4F92-8438-5BAE5C332E15}" srcOrd="3" destOrd="0" presId="urn:microsoft.com/office/officeart/2009/3/layout/PhasedProcess"/>
    <dgm:cxn modelId="{BAD50D03-27EF-41CD-A94B-C39B2B2C2FF0}" type="presParOf" srcId="{D02E1F9E-9ABF-48E1-8AA2-FFB65E970DB6}" destId="{2AA3CFE5-6A4D-4396-A37D-A684152821F5}" srcOrd="4" destOrd="0" presId="urn:microsoft.com/office/officeart/2009/3/layout/PhasedProcess"/>
    <dgm:cxn modelId="{2548FA9C-E63C-4329-8C5A-19DB8B834341}" type="presParOf" srcId="{D02E1F9E-9ABF-48E1-8AA2-FFB65E970DB6}" destId="{EBF6996C-5E53-4709-A993-B420EF8C7F50}" srcOrd="5" destOrd="0" presId="urn:microsoft.com/office/officeart/2009/3/layout/PhasedProcess"/>
    <dgm:cxn modelId="{B0876EE5-1A43-475C-8634-B9D394BDE7A5}" type="presParOf" srcId="{D02E1F9E-9ABF-48E1-8AA2-FFB65E970DB6}" destId="{1B5D11BE-A412-461B-9934-D6DC4D2CD413}" srcOrd="6" destOrd="0" presId="urn:microsoft.com/office/officeart/2009/3/layout/PhasedProcess"/>
    <dgm:cxn modelId="{DD37611E-0910-432B-B335-85D644B44BCE}" type="presParOf" srcId="{1B5D11BE-A412-461B-9934-D6DC4D2CD413}" destId="{B16D341F-89C8-4D26-8816-65CC30186C7B}" srcOrd="0" destOrd="0" presId="urn:microsoft.com/office/officeart/2009/3/layout/PhasedProcess"/>
    <dgm:cxn modelId="{2A3812B9-CC2D-4F68-A9C2-9F3EB1D063D6}" type="presParOf" srcId="{1B5D11BE-A412-461B-9934-D6DC4D2CD413}" destId="{7B415689-2484-47E1-9AD3-71777EC35357}" srcOrd="1" destOrd="0" presId="urn:microsoft.com/office/officeart/2009/3/layout/PhasedProcess"/>
    <dgm:cxn modelId="{0A29F2DC-4C63-4E0B-8DE3-51F711FDE932}" type="presParOf" srcId="{1B5D11BE-A412-461B-9934-D6DC4D2CD413}" destId="{36995BDB-F9F2-4913-B6AF-EE4A15C0F131}" srcOrd="2" destOrd="0" presId="urn:microsoft.com/office/officeart/2009/3/layout/PhasedProcess"/>
    <dgm:cxn modelId="{4C53E662-F2CD-4F9C-A4A7-9F7A34CDD20B}" type="presParOf" srcId="{1B5D11BE-A412-461B-9934-D6DC4D2CD413}" destId="{A1845777-65E0-449C-80A3-B5753B009A9C}" srcOrd="3" destOrd="0" presId="urn:microsoft.com/office/officeart/2009/3/layout/PhasedProcess"/>
    <dgm:cxn modelId="{E3D305BA-81C0-4AFD-9269-578A96403102}" type="presParOf" srcId="{D02E1F9E-9ABF-48E1-8AA2-FFB65E970DB6}" destId="{07F2D794-8210-4582-9389-418CD2DBF789}" srcOrd="7" destOrd="0" presId="urn:microsoft.com/office/officeart/2009/3/layout/PhasedProcess"/>
    <dgm:cxn modelId="{51529A48-C691-44D2-9D3B-0988A45D1851}" type="presParOf" srcId="{07F2D794-8210-4582-9389-418CD2DBF789}" destId="{A1CE1AC2-60D7-4751-A302-367EDBC47927}" srcOrd="0" destOrd="0" presId="urn:microsoft.com/office/officeart/2009/3/layout/PhasedProcess"/>
    <dgm:cxn modelId="{3EC80D84-0BD5-4C3D-91A8-57C429ED102F}" type="presParOf" srcId="{07F2D794-8210-4582-9389-418CD2DBF789}" destId="{5CFA7007-0893-4945-BAB8-49D8560F9ADE}" srcOrd="1" destOrd="0" presId="urn:microsoft.com/office/officeart/2009/3/layout/PhasedProcess"/>
    <dgm:cxn modelId="{57A9DD70-13FD-45C2-A0EB-D46B81DE2A62}" type="presParOf" srcId="{07F2D794-8210-4582-9389-418CD2DBF789}" destId="{FB4A3A8D-C110-44B8-AE1A-1FAD4F07BC5F}" srcOrd="2" destOrd="0" presId="urn:microsoft.com/office/officeart/2009/3/layout/PhasedProcess"/>
    <dgm:cxn modelId="{36C9033D-F84B-4222-999D-BDFF138E6C4B}" type="presParOf" srcId="{07F2D794-8210-4582-9389-418CD2DBF789}" destId="{CE6CEF86-BFB2-419F-B99E-DCAC16EE53C7}" srcOrd="3" destOrd="0" presId="urn:microsoft.com/office/officeart/2009/3/layout/PhasedProcess"/>
    <dgm:cxn modelId="{6F34DBF7-720E-42B9-8101-2772AAFB6F6B}" type="presParOf" srcId="{07F2D794-8210-4582-9389-418CD2DBF789}" destId="{F121629C-A359-4CBB-A73D-920256148D76}" srcOrd="4" destOrd="0" presId="urn:microsoft.com/office/officeart/2009/3/layout/PhasedProcess"/>
    <dgm:cxn modelId="{D28C95C9-FF4F-44B7-801D-AB90E7682D48}" type="presParOf" srcId="{D02E1F9E-9ABF-48E1-8AA2-FFB65E970DB6}" destId="{2AF85ABC-151E-4AEB-92B8-1EA22AFE0201}" srcOrd="8" destOrd="0" presId="urn:microsoft.com/office/officeart/2009/3/layout/PhasedProcess"/>
    <dgm:cxn modelId="{D792CCCC-C446-42C1-9F4A-C545572ADCEE}" type="presParOf" srcId="{D02E1F9E-9ABF-48E1-8AA2-FFB65E970DB6}" destId="{801956B5-F129-4EF6-AAAF-BDFF1C349E73}" srcOrd="9" destOrd="0" presId="urn:microsoft.com/office/officeart/2009/3/layout/PhasedProcess"/>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241ED4D-B34A-4E5F-9492-C62C8A00B655}" type="doc">
      <dgm:prSet loTypeId="urn:microsoft.com/office/officeart/2005/8/layout/bList2#2" loCatId="list" qsTypeId="urn:microsoft.com/office/officeart/2005/8/quickstyle/simple1" qsCatId="simple" csTypeId="urn:microsoft.com/office/officeart/2005/8/colors/colorful3" csCatId="colorful" phldr="1"/>
      <dgm:spPr/>
      <dgm:t>
        <a:bodyPr/>
        <a:lstStyle/>
        <a:p>
          <a:endParaRPr lang="es-MX"/>
        </a:p>
      </dgm:t>
    </dgm:pt>
    <dgm:pt modelId="{0D026ED5-838B-4051-A3B7-031B1E48ABFF}">
      <dgm:prSet phldrT="[Texto]" custT="1"/>
      <dgm:spPr/>
      <dgm:t>
        <a:bodyPr/>
        <a:lstStyle/>
        <a:p>
          <a:r>
            <a:rPr lang="es-MX" sz="2000" dirty="0" smtClean="0"/>
            <a:t>Proceso Creativo</a:t>
          </a:r>
          <a:endParaRPr lang="es-MX" sz="2000" dirty="0"/>
        </a:p>
      </dgm:t>
    </dgm:pt>
    <dgm:pt modelId="{5A458295-C687-49BC-AE45-9A04C0C9B326}" type="parTrans" cxnId="{E6D3DE97-B2E7-4699-8401-CBF6E13856F4}">
      <dgm:prSet/>
      <dgm:spPr/>
      <dgm:t>
        <a:bodyPr/>
        <a:lstStyle/>
        <a:p>
          <a:endParaRPr lang="es-MX"/>
        </a:p>
      </dgm:t>
    </dgm:pt>
    <dgm:pt modelId="{D23C5D06-B4D6-4071-8C92-654068226AE8}" type="sibTrans" cxnId="{E6D3DE97-B2E7-4699-8401-CBF6E13856F4}">
      <dgm:prSet/>
      <dgm:spPr/>
      <dgm:t>
        <a:bodyPr/>
        <a:lstStyle/>
        <a:p>
          <a:endParaRPr lang="es-MX"/>
        </a:p>
      </dgm:t>
    </dgm:pt>
    <dgm:pt modelId="{3397EA02-F55E-4133-AC6F-184E6A8F3BC4}">
      <dgm:prSet phldrT="[Texto]"/>
      <dgm:spPr/>
      <dgm:t>
        <a:bodyPr/>
        <a:lstStyle/>
        <a:p>
          <a:r>
            <a:rPr lang="es-MX" dirty="0" smtClean="0">
              <a:solidFill>
                <a:schemeClr val="accent2">
                  <a:lumMod val="75000"/>
                </a:schemeClr>
              </a:solidFill>
            </a:rPr>
            <a:t>Cuestionamiento</a:t>
          </a:r>
          <a:endParaRPr lang="es-MX" dirty="0">
            <a:solidFill>
              <a:schemeClr val="accent2">
                <a:lumMod val="75000"/>
              </a:schemeClr>
            </a:solidFill>
          </a:endParaRPr>
        </a:p>
      </dgm:t>
    </dgm:pt>
    <dgm:pt modelId="{7F40A2A9-6B35-4912-9D72-034241E6A043}" type="parTrans" cxnId="{35EA12CA-6AAB-4D87-9CDE-07B9E7A4B065}">
      <dgm:prSet/>
      <dgm:spPr/>
      <dgm:t>
        <a:bodyPr/>
        <a:lstStyle/>
        <a:p>
          <a:endParaRPr lang="es-MX"/>
        </a:p>
      </dgm:t>
    </dgm:pt>
    <dgm:pt modelId="{60DC0C75-E3CC-4A73-936D-941B4CB66C41}" type="sibTrans" cxnId="{35EA12CA-6AAB-4D87-9CDE-07B9E7A4B065}">
      <dgm:prSet/>
      <dgm:spPr/>
      <dgm:t>
        <a:bodyPr/>
        <a:lstStyle/>
        <a:p>
          <a:endParaRPr lang="es-MX"/>
        </a:p>
      </dgm:t>
    </dgm:pt>
    <dgm:pt modelId="{7A055B5F-5FC1-44CF-920E-12415ABED841}">
      <dgm:prSet phldrT="[Texto]"/>
      <dgm:spPr/>
      <dgm:t>
        <a:bodyPr/>
        <a:lstStyle/>
        <a:p>
          <a:r>
            <a:rPr lang="es-MX" dirty="0" smtClean="0">
              <a:solidFill>
                <a:schemeClr val="accent2">
                  <a:lumMod val="75000"/>
                </a:schemeClr>
              </a:solidFill>
            </a:rPr>
            <a:t>Acopio de datos</a:t>
          </a:r>
          <a:endParaRPr lang="es-MX" dirty="0">
            <a:solidFill>
              <a:schemeClr val="accent2">
                <a:lumMod val="75000"/>
              </a:schemeClr>
            </a:solidFill>
          </a:endParaRPr>
        </a:p>
      </dgm:t>
    </dgm:pt>
    <dgm:pt modelId="{E09BC748-E1FC-42BF-82E6-D910AB82B80A}" type="parTrans" cxnId="{2B6E03BC-CA6A-4F3C-A5E8-3DF21AB19367}">
      <dgm:prSet/>
      <dgm:spPr/>
      <dgm:t>
        <a:bodyPr/>
        <a:lstStyle/>
        <a:p>
          <a:endParaRPr lang="es-MX"/>
        </a:p>
      </dgm:t>
    </dgm:pt>
    <dgm:pt modelId="{23F34080-7FAD-49D5-94FF-545D23AFC01D}" type="sibTrans" cxnId="{2B6E03BC-CA6A-4F3C-A5E8-3DF21AB19367}">
      <dgm:prSet/>
      <dgm:spPr/>
      <dgm:t>
        <a:bodyPr/>
        <a:lstStyle/>
        <a:p>
          <a:endParaRPr lang="es-MX"/>
        </a:p>
      </dgm:t>
    </dgm:pt>
    <dgm:pt modelId="{8FCD3B7E-6346-4367-A155-B50F92AC7424}">
      <dgm:prSet phldrT="[Texto]" custT="1"/>
      <dgm:spPr/>
      <dgm:t>
        <a:bodyPr/>
        <a:lstStyle/>
        <a:p>
          <a:r>
            <a:rPr lang="es-MX" sz="2400" dirty="0" smtClean="0"/>
            <a:t>En las Artes </a:t>
          </a:r>
          <a:endParaRPr lang="es-MX" sz="2400" dirty="0"/>
        </a:p>
      </dgm:t>
    </dgm:pt>
    <dgm:pt modelId="{24068988-F784-4514-91DF-50031538BB80}" type="parTrans" cxnId="{B0D5F537-FE35-4F08-BF5B-9D8FBF60F772}">
      <dgm:prSet/>
      <dgm:spPr/>
      <dgm:t>
        <a:bodyPr/>
        <a:lstStyle/>
        <a:p>
          <a:endParaRPr lang="es-MX"/>
        </a:p>
      </dgm:t>
    </dgm:pt>
    <dgm:pt modelId="{601D0C04-7A54-4E31-8C17-9DB304893A7F}" type="sibTrans" cxnId="{B0D5F537-FE35-4F08-BF5B-9D8FBF60F772}">
      <dgm:prSet/>
      <dgm:spPr/>
      <dgm:t>
        <a:bodyPr/>
        <a:lstStyle/>
        <a:p>
          <a:endParaRPr lang="es-MX"/>
        </a:p>
      </dgm:t>
    </dgm:pt>
    <dgm:pt modelId="{99C4102C-8AD8-4081-BF8D-CF9448896743}">
      <dgm:prSet phldrT="[Texto]"/>
      <dgm:spPr/>
      <dgm:t>
        <a:bodyPr/>
        <a:lstStyle/>
        <a:p>
          <a:r>
            <a:rPr lang="es-MX" dirty="0" smtClean="0">
              <a:solidFill>
                <a:schemeClr val="accent2">
                  <a:lumMod val="50000"/>
                </a:schemeClr>
              </a:solidFill>
            </a:rPr>
            <a:t>Sensibilización al contexto</a:t>
          </a:r>
          <a:endParaRPr lang="es-MX" dirty="0">
            <a:solidFill>
              <a:schemeClr val="accent2">
                <a:lumMod val="50000"/>
              </a:schemeClr>
            </a:solidFill>
          </a:endParaRPr>
        </a:p>
      </dgm:t>
    </dgm:pt>
    <dgm:pt modelId="{0C465F20-68F0-4876-83FE-2E7999CF533F}" type="parTrans" cxnId="{8AEC6BD7-59D1-4C62-8126-86F99B56E3BA}">
      <dgm:prSet/>
      <dgm:spPr/>
      <dgm:t>
        <a:bodyPr/>
        <a:lstStyle/>
        <a:p>
          <a:endParaRPr lang="es-MX"/>
        </a:p>
      </dgm:t>
    </dgm:pt>
    <dgm:pt modelId="{CC037706-DD4E-4922-9F83-E0EE26FBDABA}" type="sibTrans" cxnId="{8AEC6BD7-59D1-4C62-8126-86F99B56E3BA}">
      <dgm:prSet/>
      <dgm:spPr/>
      <dgm:t>
        <a:bodyPr/>
        <a:lstStyle/>
        <a:p>
          <a:endParaRPr lang="es-MX"/>
        </a:p>
      </dgm:t>
    </dgm:pt>
    <dgm:pt modelId="{523FF368-572A-49A3-AA50-5BF0B82274B7}">
      <dgm:prSet phldrT="[Texto]"/>
      <dgm:spPr/>
      <dgm:t>
        <a:bodyPr/>
        <a:lstStyle/>
        <a:p>
          <a:r>
            <a:rPr lang="es-MX" dirty="0" smtClean="0">
              <a:solidFill>
                <a:schemeClr val="accent2">
                  <a:lumMod val="50000"/>
                </a:schemeClr>
              </a:solidFill>
            </a:rPr>
            <a:t>Reflexión creativa </a:t>
          </a:r>
          <a:endParaRPr lang="es-MX" dirty="0">
            <a:solidFill>
              <a:schemeClr val="accent2">
                <a:lumMod val="50000"/>
              </a:schemeClr>
            </a:solidFill>
          </a:endParaRPr>
        </a:p>
      </dgm:t>
    </dgm:pt>
    <dgm:pt modelId="{3D0C5B00-1302-4ED0-A6A0-1E49D68FDA0B}" type="parTrans" cxnId="{C090D4AF-F9A4-4C62-82DA-E6EB98BAB308}">
      <dgm:prSet/>
      <dgm:spPr/>
      <dgm:t>
        <a:bodyPr/>
        <a:lstStyle/>
        <a:p>
          <a:endParaRPr lang="es-MX"/>
        </a:p>
      </dgm:t>
    </dgm:pt>
    <dgm:pt modelId="{86E2BE38-282F-41B7-8CBD-052493BC336A}" type="sibTrans" cxnId="{C090D4AF-F9A4-4C62-82DA-E6EB98BAB308}">
      <dgm:prSet/>
      <dgm:spPr/>
      <dgm:t>
        <a:bodyPr/>
        <a:lstStyle/>
        <a:p>
          <a:endParaRPr lang="es-MX"/>
        </a:p>
      </dgm:t>
    </dgm:pt>
    <dgm:pt modelId="{022B27C7-8294-4450-B91E-65C830E8EFBA}">
      <dgm:prSet phldrT="[Texto]" custT="1"/>
      <dgm:spPr/>
      <dgm:t>
        <a:bodyPr/>
        <a:lstStyle/>
        <a:p>
          <a:r>
            <a:rPr lang="es-MX" sz="2400" dirty="0" smtClean="0"/>
            <a:t>En el Diseño</a:t>
          </a:r>
          <a:endParaRPr lang="es-MX" sz="2400" dirty="0"/>
        </a:p>
      </dgm:t>
    </dgm:pt>
    <dgm:pt modelId="{EF1B322B-5135-4267-A0FD-9E92EAEED086}" type="parTrans" cxnId="{FCC28E33-F3CD-4076-887E-ED2097457772}">
      <dgm:prSet/>
      <dgm:spPr/>
      <dgm:t>
        <a:bodyPr/>
        <a:lstStyle/>
        <a:p>
          <a:endParaRPr lang="es-MX"/>
        </a:p>
      </dgm:t>
    </dgm:pt>
    <dgm:pt modelId="{AA12A810-90BF-46B4-B1EE-3ED37770E18E}" type="sibTrans" cxnId="{FCC28E33-F3CD-4076-887E-ED2097457772}">
      <dgm:prSet/>
      <dgm:spPr/>
      <dgm:t>
        <a:bodyPr/>
        <a:lstStyle/>
        <a:p>
          <a:endParaRPr lang="es-MX"/>
        </a:p>
      </dgm:t>
    </dgm:pt>
    <dgm:pt modelId="{65BA4D02-FA95-4296-8B85-D42263B78CA7}">
      <dgm:prSet phldrT="[Texto]"/>
      <dgm:spPr/>
      <dgm:t>
        <a:bodyPr/>
        <a:lstStyle/>
        <a:p>
          <a:r>
            <a:rPr lang="es-MX" dirty="0" smtClean="0">
              <a:solidFill>
                <a:schemeClr val="accent2">
                  <a:lumMod val="50000"/>
                </a:schemeClr>
              </a:solidFill>
            </a:rPr>
            <a:t>Problema y su definición </a:t>
          </a:r>
          <a:endParaRPr lang="es-MX" dirty="0">
            <a:solidFill>
              <a:schemeClr val="accent2">
                <a:lumMod val="50000"/>
              </a:schemeClr>
            </a:solidFill>
          </a:endParaRPr>
        </a:p>
      </dgm:t>
    </dgm:pt>
    <dgm:pt modelId="{556DB14E-7A53-4CD2-88B0-8270F13E85B2}" type="parTrans" cxnId="{551FA66A-2539-42FF-8D62-CBB31C276426}">
      <dgm:prSet/>
      <dgm:spPr/>
      <dgm:t>
        <a:bodyPr/>
        <a:lstStyle/>
        <a:p>
          <a:endParaRPr lang="es-MX"/>
        </a:p>
      </dgm:t>
    </dgm:pt>
    <dgm:pt modelId="{C5A867CE-665C-41B4-8B69-BB14F9CB7AA8}" type="sibTrans" cxnId="{551FA66A-2539-42FF-8D62-CBB31C276426}">
      <dgm:prSet/>
      <dgm:spPr/>
      <dgm:t>
        <a:bodyPr/>
        <a:lstStyle/>
        <a:p>
          <a:endParaRPr lang="es-MX"/>
        </a:p>
      </dgm:t>
    </dgm:pt>
    <dgm:pt modelId="{B103D0AD-7D12-4429-9881-1A1D753A94A4}">
      <dgm:prSet phldrT="[Texto]"/>
      <dgm:spPr/>
      <dgm:t>
        <a:bodyPr/>
        <a:lstStyle/>
        <a:p>
          <a:r>
            <a:rPr lang="es-MX" dirty="0" smtClean="0">
              <a:solidFill>
                <a:schemeClr val="accent2">
                  <a:lumMod val="50000"/>
                </a:schemeClr>
              </a:solidFill>
            </a:rPr>
            <a:t>Análisis de la situación</a:t>
          </a:r>
          <a:endParaRPr lang="es-MX" dirty="0">
            <a:solidFill>
              <a:schemeClr val="accent2">
                <a:lumMod val="50000"/>
              </a:schemeClr>
            </a:solidFill>
          </a:endParaRPr>
        </a:p>
      </dgm:t>
    </dgm:pt>
    <dgm:pt modelId="{E6AECC2D-1D61-460B-91FB-4764320033DA}" type="parTrans" cxnId="{F88AFFB4-64E1-4309-A120-8BAD184FB788}">
      <dgm:prSet/>
      <dgm:spPr/>
      <dgm:t>
        <a:bodyPr/>
        <a:lstStyle/>
        <a:p>
          <a:endParaRPr lang="es-MX"/>
        </a:p>
      </dgm:t>
    </dgm:pt>
    <dgm:pt modelId="{1E29EB88-92C9-41AE-B509-DDEA01655454}" type="sibTrans" cxnId="{F88AFFB4-64E1-4309-A120-8BAD184FB788}">
      <dgm:prSet/>
      <dgm:spPr/>
      <dgm:t>
        <a:bodyPr/>
        <a:lstStyle/>
        <a:p>
          <a:endParaRPr lang="es-MX"/>
        </a:p>
      </dgm:t>
    </dgm:pt>
    <dgm:pt modelId="{538EEDF4-EFCE-436C-B67B-2784B297F027}">
      <dgm:prSet phldrT="[Texto]"/>
      <dgm:spPr/>
      <dgm:t>
        <a:bodyPr/>
        <a:lstStyle/>
        <a:p>
          <a:r>
            <a:rPr lang="es-MX" dirty="0" smtClean="0">
              <a:solidFill>
                <a:schemeClr val="accent4">
                  <a:lumMod val="75000"/>
                </a:schemeClr>
              </a:solidFill>
            </a:rPr>
            <a:t>Incubación</a:t>
          </a:r>
          <a:endParaRPr lang="es-MX" dirty="0">
            <a:solidFill>
              <a:schemeClr val="accent4">
                <a:lumMod val="75000"/>
              </a:schemeClr>
            </a:solidFill>
          </a:endParaRPr>
        </a:p>
      </dgm:t>
    </dgm:pt>
    <dgm:pt modelId="{DC260A8A-E611-423C-8901-A09B43F06FAA}" type="parTrans" cxnId="{152054AF-1337-4607-8491-CEDD8029C16D}">
      <dgm:prSet/>
      <dgm:spPr/>
      <dgm:t>
        <a:bodyPr/>
        <a:lstStyle/>
        <a:p>
          <a:endParaRPr lang="es-MX"/>
        </a:p>
      </dgm:t>
    </dgm:pt>
    <dgm:pt modelId="{D71A5ACC-2F91-4AAF-87C9-AC23EC711720}" type="sibTrans" cxnId="{152054AF-1337-4607-8491-CEDD8029C16D}">
      <dgm:prSet/>
      <dgm:spPr/>
      <dgm:t>
        <a:bodyPr/>
        <a:lstStyle/>
        <a:p>
          <a:endParaRPr lang="es-MX"/>
        </a:p>
      </dgm:t>
    </dgm:pt>
    <dgm:pt modelId="{E44ED6B8-97DC-44C6-952E-085657E2FA5F}">
      <dgm:prSet phldrT="[Texto]"/>
      <dgm:spPr/>
      <dgm:t>
        <a:bodyPr/>
        <a:lstStyle/>
        <a:p>
          <a:r>
            <a:rPr lang="es-MX" dirty="0" smtClean="0">
              <a:solidFill>
                <a:schemeClr val="accent4">
                  <a:lumMod val="75000"/>
                </a:schemeClr>
              </a:solidFill>
            </a:rPr>
            <a:t>Iluminación</a:t>
          </a:r>
          <a:endParaRPr lang="es-MX" dirty="0">
            <a:solidFill>
              <a:schemeClr val="accent4">
                <a:lumMod val="75000"/>
              </a:schemeClr>
            </a:solidFill>
          </a:endParaRPr>
        </a:p>
      </dgm:t>
    </dgm:pt>
    <dgm:pt modelId="{F2B87C42-81C9-4F16-87B7-8556E659E8B1}" type="parTrans" cxnId="{486DF630-7BBF-4223-83E7-CDF972A8A778}">
      <dgm:prSet/>
      <dgm:spPr/>
      <dgm:t>
        <a:bodyPr/>
        <a:lstStyle/>
        <a:p>
          <a:endParaRPr lang="es-MX"/>
        </a:p>
      </dgm:t>
    </dgm:pt>
    <dgm:pt modelId="{663B5247-D2F6-4068-82BB-F5651A9A76C8}" type="sibTrans" cxnId="{486DF630-7BBF-4223-83E7-CDF972A8A778}">
      <dgm:prSet/>
      <dgm:spPr/>
      <dgm:t>
        <a:bodyPr/>
        <a:lstStyle/>
        <a:p>
          <a:endParaRPr lang="es-MX"/>
        </a:p>
      </dgm:t>
    </dgm:pt>
    <dgm:pt modelId="{4CF24BBE-DCF5-4F7F-A0CE-3192A1A7364D}">
      <dgm:prSet phldrT="[Texto]"/>
      <dgm:spPr/>
      <dgm:t>
        <a:bodyPr/>
        <a:lstStyle/>
        <a:p>
          <a:r>
            <a:rPr lang="es-MX" dirty="0" smtClean="0">
              <a:solidFill>
                <a:schemeClr val="accent6">
                  <a:lumMod val="75000"/>
                </a:schemeClr>
              </a:solidFill>
            </a:rPr>
            <a:t>Elaboración</a:t>
          </a:r>
          <a:endParaRPr lang="es-MX" dirty="0">
            <a:solidFill>
              <a:schemeClr val="accent6">
                <a:lumMod val="75000"/>
              </a:schemeClr>
            </a:solidFill>
          </a:endParaRPr>
        </a:p>
      </dgm:t>
    </dgm:pt>
    <dgm:pt modelId="{8A5AFEAB-B633-419B-9C34-B1113C7F1991}" type="parTrans" cxnId="{853C1415-EEDA-4444-A516-4E17C32DA5D8}">
      <dgm:prSet/>
      <dgm:spPr/>
      <dgm:t>
        <a:bodyPr/>
        <a:lstStyle/>
        <a:p>
          <a:endParaRPr lang="es-MX"/>
        </a:p>
      </dgm:t>
    </dgm:pt>
    <dgm:pt modelId="{9EBBB5F9-6338-49F4-9F0D-018C69FC718E}" type="sibTrans" cxnId="{853C1415-EEDA-4444-A516-4E17C32DA5D8}">
      <dgm:prSet/>
      <dgm:spPr/>
      <dgm:t>
        <a:bodyPr/>
        <a:lstStyle/>
        <a:p>
          <a:endParaRPr lang="es-MX"/>
        </a:p>
      </dgm:t>
    </dgm:pt>
    <dgm:pt modelId="{56846231-7D4D-49F6-AEC8-1A65D5CAFD07}">
      <dgm:prSet phldrT="[Texto]"/>
      <dgm:spPr/>
      <dgm:t>
        <a:bodyPr/>
        <a:lstStyle/>
        <a:p>
          <a:r>
            <a:rPr lang="es-MX" dirty="0" smtClean="0">
              <a:solidFill>
                <a:schemeClr val="accent6">
                  <a:lumMod val="75000"/>
                </a:schemeClr>
              </a:solidFill>
            </a:rPr>
            <a:t>Comunicación</a:t>
          </a:r>
          <a:endParaRPr lang="es-MX" dirty="0">
            <a:solidFill>
              <a:schemeClr val="accent6">
                <a:lumMod val="75000"/>
              </a:schemeClr>
            </a:solidFill>
          </a:endParaRPr>
        </a:p>
      </dgm:t>
    </dgm:pt>
    <dgm:pt modelId="{4C2F0965-7774-4081-A7F2-53D1EFB37DF9}" type="parTrans" cxnId="{74C2D47F-EDE1-45A0-9D9E-2D95301115F7}">
      <dgm:prSet/>
      <dgm:spPr/>
      <dgm:t>
        <a:bodyPr/>
        <a:lstStyle/>
        <a:p>
          <a:endParaRPr lang="es-MX"/>
        </a:p>
      </dgm:t>
    </dgm:pt>
    <dgm:pt modelId="{275E65DD-5E02-490A-9A70-4C4C9E16287A}" type="sibTrans" cxnId="{74C2D47F-EDE1-45A0-9D9E-2D95301115F7}">
      <dgm:prSet/>
      <dgm:spPr/>
      <dgm:t>
        <a:bodyPr/>
        <a:lstStyle/>
        <a:p>
          <a:endParaRPr lang="es-MX"/>
        </a:p>
      </dgm:t>
    </dgm:pt>
    <dgm:pt modelId="{25B734FA-53B7-4B8C-9B83-4B02921E9640}">
      <dgm:prSet phldrT="[Texto]"/>
      <dgm:spPr/>
      <dgm:t>
        <a:bodyPr/>
        <a:lstStyle/>
        <a:p>
          <a:r>
            <a:rPr lang="es-MX" dirty="0" smtClean="0">
              <a:solidFill>
                <a:schemeClr val="accent4">
                  <a:lumMod val="50000"/>
                </a:schemeClr>
              </a:solidFill>
            </a:rPr>
            <a:t>Representación conceptual</a:t>
          </a:r>
          <a:endParaRPr lang="es-MX" dirty="0">
            <a:solidFill>
              <a:schemeClr val="accent4">
                <a:lumMod val="50000"/>
              </a:schemeClr>
            </a:solidFill>
          </a:endParaRPr>
        </a:p>
      </dgm:t>
    </dgm:pt>
    <dgm:pt modelId="{C875456F-0F16-472D-89EC-12A3AA0A44CD}" type="parTrans" cxnId="{116D66C4-F6A0-4BD2-BD81-78ED430608C5}">
      <dgm:prSet/>
      <dgm:spPr/>
      <dgm:t>
        <a:bodyPr/>
        <a:lstStyle/>
        <a:p>
          <a:endParaRPr lang="es-MX"/>
        </a:p>
      </dgm:t>
    </dgm:pt>
    <dgm:pt modelId="{578F6A17-F274-4519-ACCC-C82178563E3C}" type="sibTrans" cxnId="{116D66C4-F6A0-4BD2-BD81-78ED430608C5}">
      <dgm:prSet/>
      <dgm:spPr/>
      <dgm:t>
        <a:bodyPr/>
        <a:lstStyle/>
        <a:p>
          <a:endParaRPr lang="es-MX"/>
        </a:p>
      </dgm:t>
    </dgm:pt>
    <dgm:pt modelId="{275C2C89-0797-4A1B-8CD1-EEAE5647A94B}">
      <dgm:prSet phldrT="[Texto]"/>
      <dgm:spPr/>
      <dgm:t>
        <a:bodyPr/>
        <a:lstStyle/>
        <a:p>
          <a:r>
            <a:rPr lang="es-MX" dirty="0" smtClean="0">
              <a:solidFill>
                <a:schemeClr val="accent4">
                  <a:lumMod val="50000"/>
                </a:schemeClr>
              </a:solidFill>
            </a:rPr>
            <a:t>Expresión estética </a:t>
          </a:r>
          <a:endParaRPr lang="es-MX" dirty="0">
            <a:solidFill>
              <a:schemeClr val="accent4">
                <a:lumMod val="50000"/>
              </a:schemeClr>
            </a:solidFill>
          </a:endParaRPr>
        </a:p>
      </dgm:t>
    </dgm:pt>
    <dgm:pt modelId="{08FCDCE6-333D-4731-B531-95854F4650A8}" type="parTrans" cxnId="{36E058F0-ED4F-4E8A-B6AE-4E3AAC0F76DF}">
      <dgm:prSet/>
      <dgm:spPr/>
      <dgm:t>
        <a:bodyPr/>
        <a:lstStyle/>
        <a:p>
          <a:endParaRPr lang="es-MX"/>
        </a:p>
      </dgm:t>
    </dgm:pt>
    <dgm:pt modelId="{3171FE5F-B300-42E2-AAE3-2740E9610A71}" type="sibTrans" cxnId="{36E058F0-ED4F-4E8A-B6AE-4E3AAC0F76DF}">
      <dgm:prSet/>
      <dgm:spPr/>
      <dgm:t>
        <a:bodyPr/>
        <a:lstStyle/>
        <a:p>
          <a:endParaRPr lang="es-MX"/>
        </a:p>
      </dgm:t>
    </dgm:pt>
    <dgm:pt modelId="{CF3590CD-3FCE-493E-8675-1C70DF3A9FCF}">
      <dgm:prSet phldrT="[Texto]"/>
      <dgm:spPr/>
      <dgm:t>
        <a:bodyPr/>
        <a:lstStyle/>
        <a:p>
          <a:r>
            <a:rPr lang="es-MX" dirty="0" smtClean="0">
              <a:solidFill>
                <a:schemeClr val="accent6">
                  <a:lumMod val="50000"/>
                </a:schemeClr>
              </a:solidFill>
            </a:rPr>
            <a:t>Producción Técnica </a:t>
          </a:r>
          <a:endParaRPr lang="es-MX" dirty="0">
            <a:solidFill>
              <a:schemeClr val="accent6">
                <a:lumMod val="50000"/>
              </a:schemeClr>
            </a:solidFill>
          </a:endParaRPr>
        </a:p>
      </dgm:t>
    </dgm:pt>
    <dgm:pt modelId="{E62987CB-ECE6-49B3-BB91-33AFD5BAA3A7}" type="parTrans" cxnId="{945EBF31-57A0-456D-A64D-84701649917E}">
      <dgm:prSet/>
      <dgm:spPr/>
      <dgm:t>
        <a:bodyPr/>
        <a:lstStyle/>
        <a:p>
          <a:endParaRPr lang="es-MX"/>
        </a:p>
      </dgm:t>
    </dgm:pt>
    <dgm:pt modelId="{64B6631C-6BFC-453C-AC2A-EA03F1CCA100}" type="sibTrans" cxnId="{945EBF31-57A0-456D-A64D-84701649917E}">
      <dgm:prSet/>
      <dgm:spPr/>
      <dgm:t>
        <a:bodyPr/>
        <a:lstStyle/>
        <a:p>
          <a:endParaRPr lang="es-MX"/>
        </a:p>
      </dgm:t>
    </dgm:pt>
    <dgm:pt modelId="{0029520F-522C-42DF-A81A-79FBA28A18B1}">
      <dgm:prSet phldrT="[Texto]"/>
      <dgm:spPr/>
      <dgm:t>
        <a:bodyPr/>
        <a:lstStyle/>
        <a:p>
          <a:r>
            <a:rPr lang="es-MX" dirty="0" smtClean="0">
              <a:solidFill>
                <a:schemeClr val="accent6">
                  <a:lumMod val="50000"/>
                </a:schemeClr>
              </a:solidFill>
            </a:rPr>
            <a:t>Vinculación al contexto</a:t>
          </a:r>
          <a:endParaRPr lang="es-MX" dirty="0">
            <a:solidFill>
              <a:schemeClr val="accent6">
                <a:lumMod val="50000"/>
              </a:schemeClr>
            </a:solidFill>
          </a:endParaRPr>
        </a:p>
      </dgm:t>
    </dgm:pt>
    <dgm:pt modelId="{0630DAC8-8412-4045-B4FD-2B234689426F}" type="parTrans" cxnId="{B0FCE61E-811E-4072-8FEC-E07221E59640}">
      <dgm:prSet/>
      <dgm:spPr/>
      <dgm:t>
        <a:bodyPr/>
        <a:lstStyle/>
        <a:p>
          <a:endParaRPr lang="es-MX"/>
        </a:p>
      </dgm:t>
    </dgm:pt>
    <dgm:pt modelId="{C3BC7686-028F-41A3-9440-4AE4226600CC}" type="sibTrans" cxnId="{B0FCE61E-811E-4072-8FEC-E07221E59640}">
      <dgm:prSet/>
      <dgm:spPr/>
      <dgm:t>
        <a:bodyPr/>
        <a:lstStyle/>
        <a:p>
          <a:endParaRPr lang="es-MX"/>
        </a:p>
      </dgm:t>
    </dgm:pt>
    <dgm:pt modelId="{29176D57-CC31-4FD9-B49D-31FF90CC4DD3}">
      <dgm:prSet phldrT="[Texto]"/>
      <dgm:spPr/>
      <dgm:t>
        <a:bodyPr/>
        <a:lstStyle/>
        <a:p>
          <a:r>
            <a:rPr lang="es-MX" dirty="0" smtClean="0">
              <a:solidFill>
                <a:schemeClr val="accent4">
                  <a:lumMod val="50000"/>
                </a:schemeClr>
              </a:solidFill>
            </a:rPr>
            <a:t>Propósito de diseño y Características</a:t>
          </a:r>
          <a:endParaRPr lang="es-MX" dirty="0">
            <a:solidFill>
              <a:schemeClr val="accent4">
                <a:lumMod val="50000"/>
              </a:schemeClr>
            </a:solidFill>
          </a:endParaRPr>
        </a:p>
      </dgm:t>
    </dgm:pt>
    <dgm:pt modelId="{2593A3B6-DD3B-4826-BB24-9B37759D3744}" type="parTrans" cxnId="{E1D85C9E-190B-4A21-9053-3FD929DFA378}">
      <dgm:prSet/>
      <dgm:spPr/>
      <dgm:t>
        <a:bodyPr/>
        <a:lstStyle/>
        <a:p>
          <a:endParaRPr lang="es-MX"/>
        </a:p>
      </dgm:t>
    </dgm:pt>
    <dgm:pt modelId="{548AB8D4-6D2E-4011-B0C1-4B40CA4DC1E1}" type="sibTrans" cxnId="{E1D85C9E-190B-4A21-9053-3FD929DFA378}">
      <dgm:prSet/>
      <dgm:spPr/>
      <dgm:t>
        <a:bodyPr/>
        <a:lstStyle/>
        <a:p>
          <a:endParaRPr lang="es-MX"/>
        </a:p>
      </dgm:t>
    </dgm:pt>
    <dgm:pt modelId="{BD7A0FB0-384E-4771-B9B9-07AA9C3A3606}">
      <dgm:prSet phldrT="[Texto]"/>
      <dgm:spPr/>
      <dgm:t>
        <a:bodyPr/>
        <a:lstStyle/>
        <a:p>
          <a:r>
            <a:rPr lang="es-MX" dirty="0" smtClean="0">
              <a:solidFill>
                <a:schemeClr val="accent4">
                  <a:lumMod val="50000"/>
                </a:schemeClr>
              </a:solidFill>
            </a:rPr>
            <a:t>Desarrollo de ideas </a:t>
          </a:r>
          <a:endParaRPr lang="es-MX" dirty="0">
            <a:solidFill>
              <a:schemeClr val="accent4">
                <a:lumMod val="50000"/>
              </a:schemeClr>
            </a:solidFill>
          </a:endParaRPr>
        </a:p>
      </dgm:t>
    </dgm:pt>
    <dgm:pt modelId="{D64FF6E7-004D-4A8B-BB95-2D9F98F4A3C5}" type="parTrans" cxnId="{3CE3573D-8CC2-4486-A586-88C73B72C5B8}">
      <dgm:prSet/>
      <dgm:spPr/>
      <dgm:t>
        <a:bodyPr/>
        <a:lstStyle/>
        <a:p>
          <a:endParaRPr lang="es-MX"/>
        </a:p>
      </dgm:t>
    </dgm:pt>
    <dgm:pt modelId="{30F4DE17-98FB-47C6-AB85-A2BC3E3CE942}" type="sibTrans" cxnId="{3CE3573D-8CC2-4486-A586-88C73B72C5B8}">
      <dgm:prSet/>
      <dgm:spPr/>
      <dgm:t>
        <a:bodyPr/>
        <a:lstStyle/>
        <a:p>
          <a:endParaRPr lang="es-MX"/>
        </a:p>
      </dgm:t>
    </dgm:pt>
    <dgm:pt modelId="{E942B14D-67DC-4260-BAC9-C20BDA0EC74B}">
      <dgm:prSet phldrT="[Texto]"/>
      <dgm:spPr/>
      <dgm:t>
        <a:bodyPr/>
        <a:lstStyle/>
        <a:p>
          <a:endParaRPr lang="es-MX" dirty="0"/>
        </a:p>
      </dgm:t>
    </dgm:pt>
    <dgm:pt modelId="{0E95241B-E230-44CA-8C0F-A88FEF75F4F1}" type="parTrans" cxnId="{27929459-28CC-4D78-ADA9-A059CACC3FB0}">
      <dgm:prSet/>
      <dgm:spPr/>
      <dgm:t>
        <a:bodyPr/>
        <a:lstStyle/>
        <a:p>
          <a:endParaRPr lang="es-MX"/>
        </a:p>
      </dgm:t>
    </dgm:pt>
    <dgm:pt modelId="{940A17E3-45B7-43D8-AF3A-5EA6D7004048}" type="sibTrans" cxnId="{27929459-28CC-4D78-ADA9-A059CACC3FB0}">
      <dgm:prSet/>
      <dgm:spPr/>
      <dgm:t>
        <a:bodyPr/>
        <a:lstStyle/>
        <a:p>
          <a:endParaRPr lang="es-MX"/>
        </a:p>
      </dgm:t>
    </dgm:pt>
    <dgm:pt modelId="{95BBE1C1-8983-4837-BA23-7254CBAD9912}">
      <dgm:prSet phldrT="[Texto]"/>
      <dgm:spPr/>
      <dgm:t>
        <a:bodyPr/>
        <a:lstStyle/>
        <a:p>
          <a:r>
            <a:rPr lang="es-MX" dirty="0" smtClean="0">
              <a:solidFill>
                <a:schemeClr val="accent6">
                  <a:lumMod val="50000"/>
                </a:schemeClr>
              </a:solidFill>
            </a:rPr>
            <a:t>Realización </a:t>
          </a:r>
          <a:endParaRPr lang="es-MX" dirty="0">
            <a:solidFill>
              <a:schemeClr val="accent6">
                <a:lumMod val="50000"/>
              </a:schemeClr>
            </a:solidFill>
          </a:endParaRPr>
        </a:p>
      </dgm:t>
    </dgm:pt>
    <dgm:pt modelId="{4A58125F-97BE-4D25-9926-3590217BAFAE}" type="parTrans" cxnId="{16D940AA-224E-45A6-82A6-6A5CCA8811FE}">
      <dgm:prSet/>
      <dgm:spPr/>
      <dgm:t>
        <a:bodyPr/>
        <a:lstStyle/>
        <a:p>
          <a:endParaRPr lang="es-MX"/>
        </a:p>
      </dgm:t>
    </dgm:pt>
    <dgm:pt modelId="{AB5A9C85-FCD6-4F40-A04A-2B1C7D7FA0B3}" type="sibTrans" cxnId="{16D940AA-224E-45A6-82A6-6A5CCA8811FE}">
      <dgm:prSet/>
      <dgm:spPr/>
      <dgm:t>
        <a:bodyPr/>
        <a:lstStyle/>
        <a:p>
          <a:endParaRPr lang="es-MX"/>
        </a:p>
      </dgm:t>
    </dgm:pt>
    <dgm:pt modelId="{08F29D88-13A2-459A-8369-7D4001F3AA5F}">
      <dgm:prSet phldrT="[Texto]"/>
      <dgm:spPr/>
      <dgm:t>
        <a:bodyPr/>
        <a:lstStyle/>
        <a:p>
          <a:r>
            <a:rPr lang="es-MX" dirty="0" smtClean="0">
              <a:solidFill>
                <a:schemeClr val="accent6">
                  <a:lumMod val="50000"/>
                </a:schemeClr>
              </a:solidFill>
            </a:rPr>
            <a:t>Implantación y Evaluación</a:t>
          </a:r>
          <a:endParaRPr lang="es-MX" dirty="0">
            <a:solidFill>
              <a:schemeClr val="accent6">
                <a:lumMod val="50000"/>
              </a:schemeClr>
            </a:solidFill>
          </a:endParaRPr>
        </a:p>
      </dgm:t>
    </dgm:pt>
    <dgm:pt modelId="{4E10EFEF-8DAA-4957-BCD5-9D6330F8810F}" type="parTrans" cxnId="{A4078630-294C-4989-A693-EBCF8F344AEE}">
      <dgm:prSet/>
      <dgm:spPr/>
      <dgm:t>
        <a:bodyPr/>
        <a:lstStyle/>
        <a:p>
          <a:endParaRPr lang="es-MX"/>
        </a:p>
      </dgm:t>
    </dgm:pt>
    <dgm:pt modelId="{B2BC963D-2948-441C-A70A-57ACC0005983}" type="sibTrans" cxnId="{A4078630-294C-4989-A693-EBCF8F344AEE}">
      <dgm:prSet/>
      <dgm:spPr/>
      <dgm:t>
        <a:bodyPr/>
        <a:lstStyle/>
        <a:p>
          <a:endParaRPr lang="es-MX"/>
        </a:p>
      </dgm:t>
    </dgm:pt>
    <dgm:pt modelId="{B25809F0-917A-45F0-8E1F-86FC5FDA9FC4}" type="pres">
      <dgm:prSet presAssocID="{2241ED4D-B34A-4E5F-9492-C62C8A00B655}" presName="diagram" presStyleCnt="0">
        <dgm:presLayoutVars>
          <dgm:dir/>
          <dgm:animLvl val="lvl"/>
          <dgm:resizeHandles val="exact"/>
        </dgm:presLayoutVars>
      </dgm:prSet>
      <dgm:spPr/>
      <dgm:t>
        <a:bodyPr/>
        <a:lstStyle/>
        <a:p>
          <a:endParaRPr lang="es-MX"/>
        </a:p>
      </dgm:t>
    </dgm:pt>
    <dgm:pt modelId="{4412FAD4-FA2B-4C2C-A04D-39E176A9350C}" type="pres">
      <dgm:prSet presAssocID="{0D026ED5-838B-4051-A3B7-031B1E48ABFF}" presName="compNode" presStyleCnt="0"/>
      <dgm:spPr/>
    </dgm:pt>
    <dgm:pt modelId="{DBF4469F-27D0-45A2-87B5-16123D3D84CB}" type="pres">
      <dgm:prSet presAssocID="{0D026ED5-838B-4051-A3B7-031B1E48ABFF}" presName="childRect" presStyleLbl="bgAcc1" presStyleIdx="0" presStyleCnt="3" custScaleX="79427" custLinFactNeighborY="4557">
        <dgm:presLayoutVars>
          <dgm:bulletEnabled val="1"/>
        </dgm:presLayoutVars>
      </dgm:prSet>
      <dgm:spPr/>
      <dgm:t>
        <a:bodyPr/>
        <a:lstStyle/>
        <a:p>
          <a:endParaRPr lang="es-MX"/>
        </a:p>
      </dgm:t>
    </dgm:pt>
    <dgm:pt modelId="{8A086EF1-ADD1-46E1-A0E0-0C53B2A85697}" type="pres">
      <dgm:prSet presAssocID="{0D026ED5-838B-4051-A3B7-031B1E48ABFF}" presName="parentText" presStyleLbl="node1" presStyleIdx="0" presStyleCnt="0">
        <dgm:presLayoutVars>
          <dgm:chMax val="0"/>
          <dgm:bulletEnabled val="1"/>
        </dgm:presLayoutVars>
      </dgm:prSet>
      <dgm:spPr/>
      <dgm:t>
        <a:bodyPr/>
        <a:lstStyle/>
        <a:p>
          <a:endParaRPr lang="es-MX"/>
        </a:p>
      </dgm:t>
    </dgm:pt>
    <dgm:pt modelId="{441BA240-AA98-4E9D-9A46-A6187CC30352}" type="pres">
      <dgm:prSet presAssocID="{0D026ED5-838B-4051-A3B7-031B1E48ABFF}" presName="parentRect" presStyleLbl="alignNode1" presStyleIdx="0" presStyleCnt="3" custScaleX="78799"/>
      <dgm:spPr/>
      <dgm:t>
        <a:bodyPr/>
        <a:lstStyle/>
        <a:p>
          <a:endParaRPr lang="es-MX"/>
        </a:p>
      </dgm:t>
    </dgm:pt>
    <dgm:pt modelId="{422CA939-E93A-43A9-95F6-675047C39454}" type="pres">
      <dgm:prSet presAssocID="{0D026ED5-838B-4051-A3B7-031B1E48ABFF}" presName="adorn" presStyleLbl="fgAccFollowNode1" presStyleIdx="0" presStyleCnt="3"/>
      <dgm:spPr/>
    </dgm:pt>
    <dgm:pt modelId="{9F9943A4-C9ED-4339-A1FD-D79F2C076DEB}" type="pres">
      <dgm:prSet presAssocID="{D23C5D06-B4D6-4071-8C92-654068226AE8}" presName="sibTrans" presStyleLbl="sibTrans2D1" presStyleIdx="0" presStyleCnt="0"/>
      <dgm:spPr/>
      <dgm:t>
        <a:bodyPr/>
        <a:lstStyle/>
        <a:p>
          <a:endParaRPr lang="es-MX"/>
        </a:p>
      </dgm:t>
    </dgm:pt>
    <dgm:pt modelId="{F1C2711D-2305-4418-A84F-D04FC8F6750F}" type="pres">
      <dgm:prSet presAssocID="{8FCD3B7E-6346-4367-A155-B50F92AC7424}" presName="compNode" presStyleCnt="0"/>
      <dgm:spPr/>
    </dgm:pt>
    <dgm:pt modelId="{CD59A50B-B0A0-49EA-B45B-7A9F6C301B0A}" type="pres">
      <dgm:prSet presAssocID="{8FCD3B7E-6346-4367-A155-B50F92AC7424}" presName="childRect" presStyleLbl="bgAcc1" presStyleIdx="1" presStyleCnt="3" custScaleX="90494">
        <dgm:presLayoutVars>
          <dgm:bulletEnabled val="1"/>
        </dgm:presLayoutVars>
      </dgm:prSet>
      <dgm:spPr/>
      <dgm:t>
        <a:bodyPr/>
        <a:lstStyle/>
        <a:p>
          <a:endParaRPr lang="es-MX"/>
        </a:p>
      </dgm:t>
    </dgm:pt>
    <dgm:pt modelId="{DEEC4B64-B6EC-4817-965B-D24F8003DF08}" type="pres">
      <dgm:prSet presAssocID="{8FCD3B7E-6346-4367-A155-B50F92AC7424}" presName="parentText" presStyleLbl="node1" presStyleIdx="0" presStyleCnt="0">
        <dgm:presLayoutVars>
          <dgm:chMax val="0"/>
          <dgm:bulletEnabled val="1"/>
        </dgm:presLayoutVars>
      </dgm:prSet>
      <dgm:spPr/>
      <dgm:t>
        <a:bodyPr/>
        <a:lstStyle/>
        <a:p>
          <a:endParaRPr lang="es-MX"/>
        </a:p>
      </dgm:t>
    </dgm:pt>
    <dgm:pt modelId="{16D8F7D9-2032-4FA1-A151-A3D17BD15D91}" type="pres">
      <dgm:prSet presAssocID="{8FCD3B7E-6346-4367-A155-B50F92AC7424}" presName="parentRect" presStyleLbl="alignNode1" presStyleIdx="1" presStyleCnt="3" custScaleX="90991"/>
      <dgm:spPr/>
      <dgm:t>
        <a:bodyPr/>
        <a:lstStyle/>
        <a:p>
          <a:endParaRPr lang="es-MX"/>
        </a:p>
      </dgm:t>
    </dgm:pt>
    <dgm:pt modelId="{F156374C-AC30-40A8-815A-5180BB26F579}" type="pres">
      <dgm:prSet presAssocID="{8FCD3B7E-6346-4367-A155-B50F92AC7424}" presName="adorn" presStyleLbl="fgAccFollowNode1" presStyleIdx="1" presStyleCnt="3"/>
      <dgm:spPr/>
    </dgm:pt>
    <dgm:pt modelId="{14ACA49F-5111-42A3-B944-4E738B25A44B}" type="pres">
      <dgm:prSet presAssocID="{601D0C04-7A54-4E31-8C17-9DB304893A7F}" presName="sibTrans" presStyleLbl="sibTrans2D1" presStyleIdx="0" presStyleCnt="0"/>
      <dgm:spPr/>
      <dgm:t>
        <a:bodyPr/>
        <a:lstStyle/>
        <a:p>
          <a:endParaRPr lang="es-MX"/>
        </a:p>
      </dgm:t>
    </dgm:pt>
    <dgm:pt modelId="{FB1599AE-7CCE-45AE-B2FD-092A931B201E}" type="pres">
      <dgm:prSet presAssocID="{022B27C7-8294-4450-B91E-65C830E8EFBA}" presName="compNode" presStyleCnt="0"/>
      <dgm:spPr/>
    </dgm:pt>
    <dgm:pt modelId="{13188B08-F4CD-424F-923F-3BB1A90ECBE4}" type="pres">
      <dgm:prSet presAssocID="{022B27C7-8294-4450-B91E-65C830E8EFBA}" presName="childRect" presStyleLbl="bgAcc1" presStyleIdx="2" presStyleCnt="3" custScaleX="88205" custLinFactNeighborX="-409">
        <dgm:presLayoutVars>
          <dgm:bulletEnabled val="1"/>
        </dgm:presLayoutVars>
      </dgm:prSet>
      <dgm:spPr/>
      <dgm:t>
        <a:bodyPr/>
        <a:lstStyle/>
        <a:p>
          <a:endParaRPr lang="es-MX"/>
        </a:p>
      </dgm:t>
    </dgm:pt>
    <dgm:pt modelId="{6141748D-1D62-4F66-BCAB-ED616AE0FBA9}" type="pres">
      <dgm:prSet presAssocID="{022B27C7-8294-4450-B91E-65C830E8EFBA}" presName="parentText" presStyleLbl="node1" presStyleIdx="0" presStyleCnt="0">
        <dgm:presLayoutVars>
          <dgm:chMax val="0"/>
          <dgm:bulletEnabled val="1"/>
        </dgm:presLayoutVars>
      </dgm:prSet>
      <dgm:spPr/>
      <dgm:t>
        <a:bodyPr/>
        <a:lstStyle/>
        <a:p>
          <a:endParaRPr lang="es-MX"/>
        </a:p>
      </dgm:t>
    </dgm:pt>
    <dgm:pt modelId="{9A97721F-1F25-48A8-AFA2-90EF755972E7}" type="pres">
      <dgm:prSet presAssocID="{022B27C7-8294-4450-B91E-65C830E8EFBA}" presName="parentRect" presStyleLbl="alignNode1" presStyleIdx="2" presStyleCnt="3" custScaleX="86364"/>
      <dgm:spPr/>
      <dgm:t>
        <a:bodyPr/>
        <a:lstStyle/>
        <a:p>
          <a:endParaRPr lang="es-MX"/>
        </a:p>
      </dgm:t>
    </dgm:pt>
    <dgm:pt modelId="{E5C4DE72-000A-497B-B159-3385553AC849}" type="pres">
      <dgm:prSet presAssocID="{022B27C7-8294-4450-B91E-65C830E8EFBA}" presName="adorn" presStyleLbl="fgAccFollowNode1" presStyleIdx="2" presStyleCnt="3"/>
      <dgm:spPr/>
    </dgm:pt>
  </dgm:ptLst>
  <dgm:cxnLst>
    <dgm:cxn modelId="{6A961AF5-0E13-4597-B646-E7B6E58A0673}" type="presOf" srcId="{523FF368-572A-49A3-AA50-5BF0B82274B7}" destId="{CD59A50B-B0A0-49EA-B45B-7A9F6C301B0A}" srcOrd="0" destOrd="1" presId="urn:microsoft.com/office/officeart/2005/8/layout/bList2#2"/>
    <dgm:cxn modelId="{B9096AAD-ECD1-40A8-B152-E5EB3FD504BA}" type="presOf" srcId="{275C2C89-0797-4A1B-8CD1-EEAE5647A94B}" destId="{CD59A50B-B0A0-49EA-B45B-7A9F6C301B0A}" srcOrd="0" destOrd="3" presId="urn:microsoft.com/office/officeart/2005/8/layout/bList2#2"/>
    <dgm:cxn modelId="{CC0B0186-A544-48BF-9204-F24D9E1A8E69}" type="presOf" srcId="{25B734FA-53B7-4B8C-9B83-4B02921E9640}" destId="{CD59A50B-B0A0-49EA-B45B-7A9F6C301B0A}" srcOrd="0" destOrd="2" presId="urn:microsoft.com/office/officeart/2005/8/layout/bList2#2"/>
    <dgm:cxn modelId="{B0FCE61E-811E-4072-8FEC-E07221E59640}" srcId="{8FCD3B7E-6346-4367-A155-B50F92AC7424}" destId="{0029520F-522C-42DF-A81A-79FBA28A18B1}" srcOrd="5" destOrd="0" parTransId="{0630DAC8-8412-4045-B4FD-2B234689426F}" sibTransId="{C3BC7686-028F-41A3-9440-4AE4226600CC}"/>
    <dgm:cxn modelId="{B19F603F-2B8F-4029-9DF8-F22369BC458F}" type="presOf" srcId="{3397EA02-F55E-4133-AC6F-184E6A8F3BC4}" destId="{DBF4469F-27D0-45A2-87B5-16123D3D84CB}" srcOrd="0" destOrd="0" presId="urn:microsoft.com/office/officeart/2005/8/layout/bList2#2"/>
    <dgm:cxn modelId="{116D66C4-F6A0-4BD2-BD81-78ED430608C5}" srcId="{8FCD3B7E-6346-4367-A155-B50F92AC7424}" destId="{25B734FA-53B7-4B8C-9B83-4B02921E9640}" srcOrd="2" destOrd="0" parTransId="{C875456F-0F16-472D-89EC-12A3AA0A44CD}" sibTransId="{578F6A17-F274-4519-ACCC-C82178563E3C}"/>
    <dgm:cxn modelId="{0C5ADC53-04CD-4F37-BB2B-00BE0DBB6D48}" type="presOf" srcId="{E44ED6B8-97DC-44C6-952E-085657E2FA5F}" destId="{DBF4469F-27D0-45A2-87B5-16123D3D84CB}" srcOrd="0" destOrd="3" presId="urn:microsoft.com/office/officeart/2005/8/layout/bList2#2"/>
    <dgm:cxn modelId="{486DF630-7BBF-4223-83E7-CDF972A8A778}" srcId="{0D026ED5-838B-4051-A3B7-031B1E48ABFF}" destId="{E44ED6B8-97DC-44C6-952E-085657E2FA5F}" srcOrd="3" destOrd="0" parTransId="{F2B87C42-81C9-4F16-87B7-8556E659E8B1}" sibTransId="{663B5247-D2F6-4068-82BB-F5651A9A76C8}"/>
    <dgm:cxn modelId="{DEE77138-AA9F-4B1A-9CA5-31F71B39D943}" type="presOf" srcId="{56846231-7D4D-49F6-AEC8-1A65D5CAFD07}" destId="{DBF4469F-27D0-45A2-87B5-16123D3D84CB}" srcOrd="0" destOrd="5" presId="urn:microsoft.com/office/officeart/2005/8/layout/bList2#2"/>
    <dgm:cxn modelId="{2B6E03BC-CA6A-4F3C-A5E8-3DF21AB19367}" srcId="{0D026ED5-838B-4051-A3B7-031B1E48ABFF}" destId="{7A055B5F-5FC1-44CF-920E-12415ABED841}" srcOrd="1" destOrd="0" parTransId="{E09BC748-E1FC-42BF-82E6-D910AB82B80A}" sibTransId="{23F34080-7FAD-49D5-94FF-545D23AFC01D}"/>
    <dgm:cxn modelId="{516DAB18-4A93-4730-A11D-2626CB41CE9C}" type="presOf" srcId="{8FCD3B7E-6346-4367-A155-B50F92AC7424}" destId="{DEEC4B64-B6EC-4817-965B-D24F8003DF08}" srcOrd="0" destOrd="0" presId="urn:microsoft.com/office/officeart/2005/8/layout/bList2#2"/>
    <dgm:cxn modelId="{C090D4AF-F9A4-4C62-82DA-E6EB98BAB308}" srcId="{8FCD3B7E-6346-4367-A155-B50F92AC7424}" destId="{523FF368-572A-49A3-AA50-5BF0B82274B7}" srcOrd="1" destOrd="0" parTransId="{3D0C5B00-1302-4ED0-A6A0-1E49D68FDA0B}" sibTransId="{86E2BE38-282F-41B7-8CBD-052493BC336A}"/>
    <dgm:cxn modelId="{36E058F0-ED4F-4E8A-B6AE-4E3AAC0F76DF}" srcId="{8FCD3B7E-6346-4367-A155-B50F92AC7424}" destId="{275C2C89-0797-4A1B-8CD1-EEAE5647A94B}" srcOrd="3" destOrd="0" parTransId="{08FCDCE6-333D-4731-B531-95854F4650A8}" sibTransId="{3171FE5F-B300-42E2-AAE3-2740E9610A71}"/>
    <dgm:cxn modelId="{16D940AA-224E-45A6-82A6-6A5CCA8811FE}" srcId="{022B27C7-8294-4450-B91E-65C830E8EFBA}" destId="{95BBE1C1-8983-4837-BA23-7254CBAD9912}" srcOrd="4" destOrd="0" parTransId="{4A58125F-97BE-4D25-9926-3590217BAFAE}" sibTransId="{AB5A9C85-FCD6-4F40-A04A-2B1C7D7FA0B3}"/>
    <dgm:cxn modelId="{F88AFFB4-64E1-4309-A120-8BAD184FB788}" srcId="{022B27C7-8294-4450-B91E-65C830E8EFBA}" destId="{B103D0AD-7D12-4429-9881-1A1D753A94A4}" srcOrd="1" destOrd="0" parTransId="{E6AECC2D-1D61-460B-91FB-4764320033DA}" sibTransId="{1E29EB88-92C9-41AE-B509-DDEA01655454}"/>
    <dgm:cxn modelId="{96BDFF44-4DA8-4014-A6BA-CE6F8A8F5DBE}" type="presOf" srcId="{B103D0AD-7D12-4429-9881-1A1D753A94A4}" destId="{13188B08-F4CD-424F-923F-3BB1A90ECBE4}" srcOrd="0" destOrd="1" presId="urn:microsoft.com/office/officeart/2005/8/layout/bList2#2"/>
    <dgm:cxn modelId="{8FBA8DD9-C68E-4456-8128-EE7CD54AAA4D}" type="presOf" srcId="{D23C5D06-B4D6-4071-8C92-654068226AE8}" destId="{9F9943A4-C9ED-4339-A1FD-D79F2C076DEB}" srcOrd="0" destOrd="0" presId="urn:microsoft.com/office/officeart/2005/8/layout/bList2#2"/>
    <dgm:cxn modelId="{E1D85C9E-190B-4A21-9053-3FD929DFA378}" srcId="{022B27C7-8294-4450-B91E-65C830E8EFBA}" destId="{29176D57-CC31-4FD9-B49D-31FF90CC4DD3}" srcOrd="2" destOrd="0" parTransId="{2593A3B6-DD3B-4826-BB24-9B37759D3744}" sibTransId="{548AB8D4-6D2E-4011-B0C1-4B40CA4DC1E1}"/>
    <dgm:cxn modelId="{5D722B7A-D6AE-4ADB-A395-8E2AF846EE2F}" type="presOf" srcId="{2241ED4D-B34A-4E5F-9492-C62C8A00B655}" destId="{B25809F0-917A-45F0-8E1F-86FC5FDA9FC4}" srcOrd="0" destOrd="0" presId="urn:microsoft.com/office/officeart/2005/8/layout/bList2#2"/>
    <dgm:cxn modelId="{3CE3573D-8CC2-4486-A586-88C73B72C5B8}" srcId="{022B27C7-8294-4450-B91E-65C830E8EFBA}" destId="{BD7A0FB0-384E-4771-B9B9-07AA9C3A3606}" srcOrd="3" destOrd="0" parTransId="{D64FF6E7-004D-4A8B-BB95-2D9F98F4A3C5}" sibTransId="{30F4DE17-98FB-47C6-AB85-A2BC3E3CE942}"/>
    <dgm:cxn modelId="{DE395B6E-3FE4-48BC-8E28-D6CBC1485CD4}" type="presOf" srcId="{95BBE1C1-8983-4837-BA23-7254CBAD9912}" destId="{13188B08-F4CD-424F-923F-3BB1A90ECBE4}" srcOrd="0" destOrd="4" presId="urn:microsoft.com/office/officeart/2005/8/layout/bList2#2"/>
    <dgm:cxn modelId="{290FE81C-9989-4497-B3DF-6A0EE85CBC8C}" type="presOf" srcId="{022B27C7-8294-4450-B91E-65C830E8EFBA}" destId="{9A97721F-1F25-48A8-AFA2-90EF755972E7}" srcOrd="1" destOrd="0" presId="urn:microsoft.com/office/officeart/2005/8/layout/bList2#2"/>
    <dgm:cxn modelId="{8AEC6BD7-59D1-4C62-8126-86F99B56E3BA}" srcId="{8FCD3B7E-6346-4367-A155-B50F92AC7424}" destId="{99C4102C-8AD8-4081-BF8D-CF9448896743}" srcOrd="0" destOrd="0" parTransId="{0C465F20-68F0-4876-83FE-2E7999CF533F}" sibTransId="{CC037706-DD4E-4922-9F83-E0EE26FBDABA}"/>
    <dgm:cxn modelId="{70DAFEF2-0CFE-4F5C-A170-B4D8DDB293C1}" type="presOf" srcId="{E942B14D-67DC-4260-BAC9-C20BDA0EC74B}" destId="{13188B08-F4CD-424F-923F-3BB1A90ECBE4}" srcOrd="0" destOrd="6" presId="urn:microsoft.com/office/officeart/2005/8/layout/bList2#2"/>
    <dgm:cxn modelId="{4A5E7232-2A38-4D47-B8CE-CAD902B8DF4D}" type="presOf" srcId="{4CF24BBE-DCF5-4F7F-A0CE-3192A1A7364D}" destId="{DBF4469F-27D0-45A2-87B5-16123D3D84CB}" srcOrd="0" destOrd="4" presId="urn:microsoft.com/office/officeart/2005/8/layout/bList2#2"/>
    <dgm:cxn modelId="{B26227E0-D238-4639-A895-10F7E5A7E03B}" type="presOf" srcId="{0D026ED5-838B-4051-A3B7-031B1E48ABFF}" destId="{441BA240-AA98-4E9D-9A46-A6187CC30352}" srcOrd="1" destOrd="0" presId="urn:microsoft.com/office/officeart/2005/8/layout/bList2#2"/>
    <dgm:cxn modelId="{2F5EFC36-6D63-48AD-99F8-64E14BC6FCBE}" type="presOf" srcId="{0D026ED5-838B-4051-A3B7-031B1E48ABFF}" destId="{8A086EF1-ADD1-46E1-A0E0-0C53B2A85697}" srcOrd="0" destOrd="0" presId="urn:microsoft.com/office/officeart/2005/8/layout/bList2#2"/>
    <dgm:cxn modelId="{74C2D47F-EDE1-45A0-9D9E-2D95301115F7}" srcId="{0D026ED5-838B-4051-A3B7-031B1E48ABFF}" destId="{56846231-7D4D-49F6-AEC8-1A65D5CAFD07}" srcOrd="5" destOrd="0" parTransId="{4C2F0965-7774-4081-A7F2-53D1EFB37DF9}" sibTransId="{275E65DD-5E02-490A-9A70-4C4C9E16287A}"/>
    <dgm:cxn modelId="{B62A0E28-8BD6-49A8-B9AA-2C74944CB192}" type="presOf" srcId="{022B27C7-8294-4450-B91E-65C830E8EFBA}" destId="{6141748D-1D62-4F66-BCAB-ED616AE0FBA9}" srcOrd="0" destOrd="0" presId="urn:microsoft.com/office/officeart/2005/8/layout/bList2#2"/>
    <dgm:cxn modelId="{20DE1627-1D95-436E-95C2-E1D73BD18FBE}" type="presOf" srcId="{CF3590CD-3FCE-493E-8675-1C70DF3A9FCF}" destId="{CD59A50B-B0A0-49EA-B45B-7A9F6C301B0A}" srcOrd="0" destOrd="4" presId="urn:microsoft.com/office/officeart/2005/8/layout/bList2#2"/>
    <dgm:cxn modelId="{E3EC1BE3-B8DD-4C3A-8548-05DFFDDAB308}" type="presOf" srcId="{601D0C04-7A54-4E31-8C17-9DB304893A7F}" destId="{14ACA49F-5111-42A3-B944-4E738B25A44B}" srcOrd="0" destOrd="0" presId="urn:microsoft.com/office/officeart/2005/8/layout/bList2#2"/>
    <dgm:cxn modelId="{88EA467E-FA70-44CC-A7C5-71EBACC0E230}" type="presOf" srcId="{65BA4D02-FA95-4296-8B85-D42263B78CA7}" destId="{13188B08-F4CD-424F-923F-3BB1A90ECBE4}" srcOrd="0" destOrd="0" presId="urn:microsoft.com/office/officeart/2005/8/layout/bList2#2"/>
    <dgm:cxn modelId="{FCC28E33-F3CD-4076-887E-ED2097457772}" srcId="{2241ED4D-B34A-4E5F-9492-C62C8A00B655}" destId="{022B27C7-8294-4450-B91E-65C830E8EFBA}" srcOrd="2" destOrd="0" parTransId="{EF1B322B-5135-4267-A0FD-9E92EAEED086}" sibTransId="{AA12A810-90BF-46B4-B1EE-3ED37770E18E}"/>
    <dgm:cxn modelId="{853C1415-EEDA-4444-A516-4E17C32DA5D8}" srcId="{0D026ED5-838B-4051-A3B7-031B1E48ABFF}" destId="{4CF24BBE-DCF5-4F7F-A0CE-3192A1A7364D}" srcOrd="4" destOrd="0" parTransId="{8A5AFEAB-B633-419B-9C34-B1113C7F1991}" sibTransId="{9EBBB5F9-6338-49F4-9F0D-018C69FC718E}"/>
    <dgm:cxn modelId="{8DD54401-B72B-47D9-9165-840FAC4402D9}" type="presOf" srcId="{538EEDF4-EFCE-436C-B67B-2784B297F027}" destId="{DBF4469F-27D0-45A2-87B5-16123D3D84CB}" srcOrd="0" destOrd="2" presId="urn:microsoft.com/office/officeart/2005/8/layout/bList2#2"/>
    <dgm:cxn modelId="{E6D3DE97-B2E7-4699-8401-CBF6E13856F4}" srcId="{2241ED4D-B34A-4E5F-9492-C62C8A00B655}" destId="{0D026ED5-838B-4051-A3B7-031B1E48ABFF}" srcOrd="0" destOrd="0" parTransId="{5A458295-C687-49BC-AE45-9A04C0C9B326}" sibTransId="{D23C5D06-B4D6-4071-8C92-654068226AE8}"/>
    <dgm:cxn modelId="{3124E5E1-FB6F-408A-AA2A-98C0FEB1CCA9}" type="presOf" srcId="{BD7A0FB0-384E-4771-B9B9-07AA9C3A3606}" destId="{13188B08-F4CD-424F-923F-3BB1A90ECBE4}" srcOrd="0" destOrd="3" presId="urn:microsoft.com/office/officeart/2005/8/layout/bList2#2"/>
    <dgm:cxn modelId="{3715AFC1-87DC-453D-B959-56475808AFE6}" type="presOf" srcId="{08F29D88-13A2-459A-8369-7D4001F3AA5F}" destId="{13188B08-F4CD-424F-923F-3BB1A90ECBE4}" srcOrd="0" destOrd="5" presId="urn:microsoft.com/office/officeart/2005/8/layout/bList2#2"/>
    <dgm:cxn modelId="{B0D5F537-FE35-4F08-BF5B-9D8FBF60F772}" srcId="{2241ED4D-B34A-4E5F-9492-C62C8A00B655}" destId="{8FCD3B7E-6346-4367-A155-B50F92AC7424}" srcOrd="1" destOrd="0" parTransId="{24068988-F784-4514-91DF-50031538BB80}" sibTransId="{601D0C04-7A54-4E31-8C17-9DB304893A7F}"/>
    <dgm:cxn modelId="{A4078630-294C-4989-A693-EBCF8F344AEE}" srcId="{022B27C7-8294-4450-B91E-65C830E8EFBA}" destId="{08F29D88-13A2-459A-8369-7D4001F3AA5F}" srcOrd="5" destOrd="0" parTransId="{4E10EFEF-8DAA-4957-BCD5-9D6330F8810F}" sibTransId="{B2BC963D-2948-441C-A70A-57ACC0005983}"/>
    <dgm:cxn modelId="{8A89E90D-8DBD-49B5-B3B5-3E51D3F103E4}" type="presOf" srcId="{7A055B5F-5FC1-44CF-920E-12415ABED841}" destId="{DBF4469F-27D0-45A2-87B5-16123D3D84CB}" srcOrd="0" destOrd="1" presId="urn:microsoft.com/office/officeart/2005/8/layout/bList2#2"/>
    <dgm:cxn modelId="{35EA12CA-6AAB-4D87-9CDE-07B9E7A4B065}" srcId="{0D026ED5-838B-4051-A3B7-031B1E48ABFF}" destId="{3397EA02-F55E-4133-AC6F-184E6A8F3BC4}" srcOrd="0" destOrd="0" parTransId="{7F40A2A9-6B35-4912-9D72-034241E6A043}" sibTransId="{60DC0C75-E3CC-4A73-936D-941B4CB66C41}"/>
    <dgm:cxn modelId="{15AEBD4B-AD0E-4219-BCD6-E7BF7C5DDE36}" type="presOf" srcId="{99C4102C-8AD8-4081-BF8D-CF9448896743}" destId="{CD59A50B-B0A0-49EA-B45B-7A9F6C301B0A}" srcOrd="0" destOrd="0" presId="urn:microsoft.com/office/officeart/2005/8/layout/bList2#2"/>
    <dgm:cxn modelId="{E3DD7D57-CEBA-4305-8D5B-EE6AA7B29F05}" type="presOf" srcId="{29176D57-CC31-4FD9-B49D-31FF90CC4DD3}" destId="{13188B08-F4CD-424F-923F-3BB1A90ECBE4}" srcOrd="0" destOrd="2" presId="urn:microsoft.com/office/officeart/2005/8/layout/bList2#2"/>
    <dgm:cxn modelId="{5942232F-7116-4AC0-A7B6-3FB89E4B90EA}" type="presOf" srcId="{0029520F-522C-42DF-A81A-79FBA28A18B1}" destId="{CD59A50B-B0A0-49EA-B45B-7A9F6C301B0A}" srcOrd="0" destOrd="5" presId="urn:microsoft.com/office/officeart/2005/8/layout/bList2#2"/>
    <dgm:cxn modelId="{551FA66A-2539-42FF-8D62-CBB31C276426}" srcId="{022B27C7-8294-4450-B91E-65C830E8EFBA}" destId="{65BA4D02-FA95-4296-8B85-D42263B78CA7}" srcOrd="0" destOrd="0" parTransId="{556DB14E-7A53-4CD2-88B0-8270F13E85B2}" sibTransId="{C5A867CE-665C-41B4-8B69-BB14F9CB7AA8}"/>
    <dgm:cxn modelId="{945EBF31-57A0-456D-A64D-84701649917E}" srcId="{8FCD3B7E-6346-4367-A155-B50F92AC7424}" destId="{CF3590CD-3FCE-493E-8675-1C70DF3A9FCF}" srcOrd="4" destOrd="0" parTransId="{E62987CB-ECE6-49B3-BB91-33AFD5BAA3A7}" sibTransId="{64B6631C-6BFC-453C-AC2A-EA03F1CCA100}"/>
    <dgm:cxn modelId="{7A122F9A-4BE1-45DD-BAB0-0BB996A34566}" type="presOf" srcId="{8FCD3B7E-6346-4367-A155-B50F92AC7424}" destId="{16D8F7D9-2032-4FA1-A151-A3D17BD15D91}" srcOrd="1" destOrd="0" presId="urn:microsoft.com/office/officeart/2005/8/layout/bList2#2"/>
    <dgm:cxn modelId="{152054AF-1337-4607-8491-CEDD8029C16D}" srcId="{0D026ED5-838B-4051-A3B7-031B1E48ABFF}" destId="{538EEDF4-EFCE-436C-B67B-2784B297F027}" srcOrd="2" destOrd="0" parTransId="{DC260A8A-E611-423C-8901-A09B43F06FAA}" sibTransId="{D71A5ACC-2F91-4AAF-87C9-AC23EC711720}"/>
    <dgm:cxn modelId="{27929459-28CC-4D78-ADA9-A059CACC3FB0}" srcId="{022B27C7-8294-4450-B91E-65C830E8EFBA}" destId="{E942B14D-67DC-4260-BAC9-C20BDA0EC74B}" srcOrd="6" destOrd="0" parTransId="{0E95241B-E230-44CA-8C0F-A88FEF75F4F1}" sibTransId="{940A17E3-45B7-43D8-AF3A-5EA6D7004048}"/>
    <dgm:cxn modelId="{83552430-D070-4C2A-A83E-340FCB07857F}" type="presParOf" srcId="{B25809F0-917A-45F0-8E1F-86FC5FDA9FC4}" destId="{4412FAD4-FA2B-4C2C-A04D-39E176A9350C}" srcOrd="0" destOrd="0" presId="urn:microsoft.com/office/officeart/2005/8/layout/bList2#2"/>
    <dgm:cxn modelId="{0A942A54-2614-4F57-A2C3-C2D4100E5B0C}" type="presParOf" srcId="{4412FAD4-FA2B-4C2C-A04D-39E176A9350C}" destId="{DBF4469F-27D0-45A2-87B5-16123D3D84CB}" srcOrd="0" destOrd="0" presId="urn:microsoft.com/office/officeart/2005/8/layout/bList2#2"/>
    <dgm:cxn modelId="{08F502D3-C8F3-473C-9EA9-0FAE3E4C157F}" type="presParOf" srcId="{4412FAD4-FA2B-4C2C-A04D-39E176A9350C}" destId="{8A086EF1-ADD1-46E1-A0E0-0C53B2A85697}" srcOrd="1" destOrd="0" presId="urn:microsoft.com/office/officeart/2005/8/layout/bList2#2"/>
    <dgm:cxn modelId="{01CD88D0-1034-4571-A4C4-43F27D768363}" type="presParOf" srcId="{4412FAD4-FA2B-4C2C-A04D-39E176A9350C}" destId="{441BA240-AA98-4E9D-9A46-A6187CC30352}" srcOrd="2" destOrd="0" presId="urn:microsoft.com/office/officeart/2005/8/layout/bList2#2"/>
    <dgm:cxn modelId="{69D78164-0983-4E15-A3B3-EDB9E038C870}" type="presParOf" srcId="{4412FAD4-FA2B-4C2C-A04D-39E176A9350C}" destId="{422CA939-E93A-43A9-95F6-675047C39454}" srcOrd="3" destOrd="0" presId="urn:microsoft.com/office/officeart/2005/8/layout/bList2#2"/>
    <dgm:cxn modelId="{3F8711EA-DF5A-4363-811B-EAEE5F5A0BE4}" type="presParOf" srcId="{B25809F0-917A-45F0-8E1F-86FC5FDA9FC4}" destId="{9F9943A4-C9ED-4339-A1FD-D79F2C076DEB}" srcOrd="1" destOrd="0" presId="urn:microsoft.com/office/officeart/2005/8/layout/bList2#2"/>
    <dgm:cxn modelId="{D7AE088B-BC66-455F-A4A3-D1791EE024BA}" type="presParOf" srcId="{B25809F0-917A-45F0-8E1F-86FC5FDA9FC4}" destId="{F1C2711D-2305-4418-A84F-D04FC8F6750F}" srcOrd="2" destOrd="0" presId="urn:microsoft.com/office/officeart/2005/8/layout/bList2#2"/>
    <dgm:cxn modelId="{C7DF3967-B738-44B2-BBBA-B6879BB12B73}" type="presParOf" srcId="{F1C2711D-2305-4418-A84F-D04FC8F6750F}" destId="{CD59A50B-B0A0-49EA-B45B-7A9F6C301B0A}" srcOrd="0" destOrd="0" presId="urn:microsoft.com/office/officeart/2005/8/layout/bList2#2"/>
    <dgm:cxn modelId="{DEF57EA7-812E-4B0A-81C2-CA70E3C18910}" type="presParOf" srcId="{F1C2711D-2305-4418-A84F-D04FC8F6750F}" destId="{DEEC4B64-B6EC-4817-965B-D24F8003DF08}" srcOrd="1" destOrd="0" presId="urn:microsoft.com/office/officeart/2005/8/layout/bList2#2"/>
    <dgm:cxn modelId="{BD897339-ECF6-46D9-8A1E-572D5CCD44CB}" type="presParOf" srcId="{F1C2711D-2305-4418-A84F-D04FC8F6750F}" destId="{16D8F7D9-2032-4FA1-A151-A3D17BD15D91}" srcOrd="2" destOrd="0" presId="urn:microsoft.com/office/officeart/2005/8/layout/bList2#2"/>
    <dgm:cxn modelId="{1D26819E-3973-41D3-873D-2505307F0EA2}" type="presParOf" srcId="{F1C2711D-2305-4418-A84F-D04FC8F6750F}" destId="{F156374C-AC30-40A8-815A-5180BB26F579}" srcOrd="3" destOrd="0" presId="urn:microsoft.com/office/officeart/2005/8/layout/bList2#2"/>
    <dgm:cxn modelId="{58728AEB-9C46-4D75-B61C-6D226F9A051A}" type="presParOf" srcId="{B25809F0-917A-45F0-8E1F-86FC5FDA9FC4}" destId="{14ACA49F-5111-42A3-B944-4E738B25A44B}" srcOrd="3" destOrd="0" presId="urn:microsoft.com/office/officeart/2005/8/layout/bList2#2"/>
    <dgm:cxn modelId="{AA03CA90-6381-4F2E-B43B-8B86FD6D544F}" type="presParOf" srcId="{B25809F0-917A-45F0-8E1F-86FC5FDA9FC4}" destId="{FB1599AE-7CCE-45AE-B2FD-092A931B201E}" srcOrd="4" destOrd="0" presId="urn:microsoft.com/office/officeart/2005/8/layout/bList2#2"/>
    <dgm:cxn modelId="{54AA51E8-0FE4-4BF0-A206-FE5AA45B3EE9}" type="presParOf" srcId="{FB1599AE-7CCE-45AE-B2FD-092A931B201E}" destId="{13188B08-F4CD-424F-923F-3BB1A90ECBE4}" srcOrd="0" destOrd="0" presId="urn:microsoft.com/office/officeart/2005/8/layout/bList2#2"/>
    <dgm:cxn modelId="{AA5D64FD-2941-4414-A863-D65DFD9A3D19}" type="presParOf" srcId="{FB1599AE-7CCE-45AE-B2FD-092A931B201E}" destId="{6141748D-1D62-4F66-BCAB-ED616AE0FBA9}" srcOrd="1" destOrd="0" presId="urn:microsoft.com/office/officeart/2005/8/layout/bList2#2"/>
    <dgm:cxn modelId="{8AE9492C-141A-4EF9-BDF1-0386BE5E8D17}" type="presParOf" srcId="{FB1599AE-7CCE-45AE-B2FD-092A931B201E}" destId="{9A97721F-1F25-48A8-AFA2-90EF755972E7}" srcOrd="2" destOrd="0" presId="urn:microsoft.com/office/officeart/2005/8/layout/bList2#2"/>
    <dgm:cxn modelId="{B655FB45-C8A4-499E-BB77-02105960BECD}" type="presParOf" srcId="{FB1599AE-7CCE-45AE-B2FD-092A931B201E}" destId="{E5C4DE72-000A-497B-B159-3385553AC849}" srcOrd="3" destOrd="0" presId="urn:microsoft.com/office/officeart/2005/8/layout/bList2#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CD1086B-3EC7-4E42-9DD2-41078CF612FF}" type="doc">
      <dgm:prSet loTypeId="urn:microsoft.com/office/officeart/2005/8/layout/hList1" loCatId="list" qsTypeId="urn:microsoft.com/office/officeart/2005/8/quickstyle/3d4" qsCatId="3D" csTypeId="urn:microsoft.com/office/officeart/2005/8/colors/accent0_3" csCatId="mainScheme" phldr="1"/>
      <dgm:spPr/>
      <dgm:t>
        <a:bodyPr/>
        <a:lstStyle/>
        <a:p>
          <a:endParaRPr lang="es-MX"/>
        </a:p>
      </dgm:t>
    </dgm:pt>
    <dgm:pt modelId="{72948DDC-6DF1-4C3F-BC61-C435B0858E89}">
      <dgm:prSet phldrT="[Texto]"/>
      <dgm:spPr/>
      <dgm:t>
        <a:bodyPr/>
        <a:lstStyle/>
        <a:p>
          <a:r>
            <a:rPr lang="es-MX" dirty="0" smtClean="0"/>
            <a:t>Ambiente</a:t>
          </a:r>
          <a:endParaRPr lang="es-MX" dirty="0"/>
        </a:p>
      </dgm:t>
    </dgm:pt>
    <dgm:pt modelId="{2AB1F661-6513-48E6-B568-AE1CA46AFA96}" type="parTrans" cxnId="{A5FB5AF5-4E82-4ED6-A895-A379A53D5DD3}">
      <dgm:prSet/>
      <dgm:spPr/>
      <dgm:t>
        <a:bodyPr/>
        <a:lstStyle/>
        <a:p>
          <a:endParaRPr lang="es-MX"/>
        </a:p>
      </dgm:t>
    </dgm:pt>
    <dgm:pt modelId="{35B35937-E09E-495A-A4EF-46C52F3CC2C4}" type="sibTrans" cxnId="{A5FB5AF5-4E82-4ED6-A895-A379A53D5DD3}">
      <dgm:prSet/>
      <dgm:spPr/>
      <dgm:t>
        <a:bodyPr/>
        <a:lstStyle/>
        <a:p>
          <a:endParaRPr lang="es-MX"/>
        </a:p>
      </dgm:t>
    </dgm:pt>
    <dgm:pt modelId="{39BA1FD1-66F1-4B31-89BA-38901091249B}">
      <dgm:prSet phldrT="[Texto]"/>
      <dgm:spPr/>
      <dgm:t>
        <a:bodyPr anchor="ctr" anchorCtr="1"/>
        <a:lstStyle/>
        <a:p>
          <a:r>
            <a:rPr lang="es-MX" dirty="0" smtClean="0"/>
            <a:t>Libre </a:t>
          </a:r>
          <a:endParaRPr lang="es-MX" dirty="0"/>
        </a:p>
      </dgm:t>
    </dgm:pt>
    <dgm:pt modelId="{EB182736-716D-4B5D-812F-B3ECB4C75CCC}" type="parTrans" cxnId="{DAA2BBC3-434B-4417-9E6D-9A9E8803D48E}">
      <dgm:prSet/>
      <dgm:spPr/>
      <dgm:t>
        <a:bodyPr/>
        <a:lstStyle/>
        <a:p>
          <a:endParaRPr lang="es-MX"/>
        </a:p>
      </dgm:t>
    </dgm:pt>
    <dgm:pt modelId="{636E92F7-B7DF-4C6B-934F-D600D620E6A9}" type="sibTrans" cxnId="{DAA2BBC3-434B-4417-9E6D-9A9E8803D48E}">
      <dgm:prSet/>
      <dgm:spPr/>
      <dgm:t>
        <a:bodyPr/>
        <a:lstStyle/>
        <a:p>
          <a:endParaRPr lang="es-MX"/>
        </a:p>
      </dgm:t>
    </dgm:pt>
    <dgm:pt modelId="{CE44F421-D687-4F6B-B086-BFB649BCEAB5}">
      <dgm:prSet phldrT="[Texto]"/>
      <dgm:spPr/>
      <dgm:t>
        <a:bodyPr/>
        <a:lstStyle/>
        <a:p>
          <a:r>
            <a:rPr lang="es-MX" dirty="0" smtClean="0"/>
            <a:t>Estructura</a:t>
          </a:r>
          <a:endParaRPr lang="es-MX" dirty="0"/>
        </a:p>
      </dgm:t>
    </dgm:pt>
    <dgm:pt modelId="{E8117E0F-5DD5-49D4-B8E0-6604EFF93651}" type="parTrans" cxnId="{1778220D-98B4-45F4-84B7-D851736D64BE}">
      <dgm:prSet/>
      <dgm:spPr/>
      <dgm:t>
        <a:bodyPr/>
        <a:lstStyle/>
        <a:p>
          <a:endParaRPr lang="es-MX"/>
        </a:p>
      </dgm:t>
    </dgm:pt>
    <dgm:pt modelId="{B90D3FBF-1BA8-4D4D-BAF9-F48F1C34978B}" type="sibTrans" cxnId="{1778220D-98B4-45F4-84B7-D851736D64BE}">
      <dgm:prSet/>
      <dgm:spPr/>
      <dgm:t>
        <a:bodyPr/>
        <a:lstStyle/>
        <a:p>
          <a:endParaRPr lang="es-MX"/>
        </a:p>
      </dgm:t>
    </dgm:pt>
    <dgm:pt modelId="{17ED7BFB-3825-417D-B54E-D180C1AD467D}">
      <dgm:prSet phldrT="[Texto]"/>
      <dgm:spPr/>
      <dgm:t>
        <a:bodyPr anchor="ctr" anchorCtr="1"/>
        <a:lstStyle/>
        <a:p>
          <a:r>
            <a:rPr lang="es-MX" dirty="0" smtClean="0"/>
            <a:t> Abierta</a:t>
          </a:r>
          <a:endParaRPr lang="es-MX" dirty="0"/>
        </a:p>
      </dgm:t>
    </dgm:pt>
    <dgm:pt modelId="{56FE550F-B18C-442A-8F95-E3A027D24847}" type="parTrans" cxnId="{D2C7AAB2-DB9A-46BA-A1D5-B0B0A1E55C5B}">
      <dgm:prSet/>
      <dgm:spPr/>
      <dgm:t>
        <a:bodyPr/>
        <a:lstStyle/>
        <a:p>
          <a:endParaRPr lang="es-MX"/>
        </a:p>
      </dgm:t>
    </dgm:pt>
    <dgm:pt modelId="{51F5D209-A798-470E-AE01-EDA288EF4AEB}" type="sibTrans" cxnId="{D2C7AAB2-DB9A-46BA-A1D5-B0B0A1E55C5B}">
      <dgm:prSet/>
      <dgm:spPr/>
      <dgm:t>
        <a:bodyPr/>
        <a:lstStyle/>
        <a:p>
          <a:endParaRPr lang="es-MX"/>
        </a:p>
      </dgm:t>
    </dgm:pt>
    <dgm:pt modelId="{BDB235FD-ED1F-4CA9-84C7-7A2C648E3B53}">
      <dgm:prSet phldrT="[Texto]"/>
      <dgm:spPr/>
      <dgm:t>
        <a:bodyPr/>
        <a:lstStyle/>
        <a:p>
          <a:r>
            <a:rPr lang="es-MX" dirty="0" smtClean="0"/>
            <a:t>Clima </a:t>
          </a:r>
          <a:endParaRPr lang="es-MX" dirty="0"/>
        </a:p>
      </dgm:t>
    </dgm:pt>
    <dgm:pt modelId="{AF0EF677-244E-4F90-A52D-BE74915DCA35}" type="parTrans" cxnId="{C50E267A-1BE8-4E6F-B6EF-D32C3A4D9422}">
      <dgm:prSet/>
      <dgm:spPr/>
      <dgm:t>
        <a:bodyPr/>
        <a:lstStyle/>
        <a:p>
          <a:endParaRPr lang="es-MX"/>
        </a:p>
      </dgm:t>
    </dgm:pt>
    <dgm:pt modelId="{C6E13A8C-454D-4A2E-BF2F-C2F2CFBE3A68}" type="sibTrans" cxnId="{C50E267A-1BE8-4E6F-B6EF-D32C3A4D9422}">
      <dgm:prSet/>
      <dgm:spPr/>
      <dgm:t>
        <a:bodyPr/>
        <a:lstStyle/>
        <a:p>
          <a:endParaRPr lang="es-MX"/>
        </a:p>
      </dgm:t>
    </dgm:pt>
    <dgm:pt modelId="{0C197EF0-7E56-4F58-968D-150E568FF458}">
      <dgm:prSet phldrT="[Texto]"/>
      <dgm:spPr/>
      <dgm:t>
        <a:bodyPr anchor="ctr" anchorCtr="1"/>
        <a:lstStyle/>
        <a:p>
          <a:r>
            <a:rPr lang="es-MX" dirty="0" smtClean="0"/>
            <a:t>Disgregación</a:t>
          </a:r>
          <a:endParaRPr lang="es-MX" dirty="0"/>
        </a:p>
      </dgm:t>
    </dgm:pt>
    <dgm:pt modelId="{5DDE1731-CACD-435F-B603-784D04119401}" type="parTrans" cxnId="{40E0D9AF-C2E7-4E80-BCB2-CB618E5E21EC}">
      <dgm:prSet/>
      <dgm:spPr/>
      <dgm:t>
        <a:bodyPr/>
        <a:lstStyle/>
        <a:p>
          <a:endParaRPr lang="es-MX"/>
        </a:p>
      </dgm:t>
    </dgm:pt>
    <dgm:pt modelId="{B024C5AC-83BD-419E-BBDF-82C22C38F8E6}" type="sibTrans" cxnId="{40E0D9AF-C2E7-4E80-BCB2-CB618E5E21EC}">
      <dgm:prSet/>
      <dgm:spPr/>
      <dgm:t>
        <a:bodyPr/>
        <a:lstStyle/>
        <a:p>
          <a:endParaRPr lang="es-MX"/>
        </a:p>
      </dgm:t>
    </dgm:pt>
    <dgm:pt modelId="{3357C9DA-E715-4068-A608-AE2581CCDEDD}">
      <dgm:prSet/>
      <dgm:spPr/>
      <dgm:t>
        <a:bodyPr anchor="ctr" anchorCtr="1"/>
        <a:lstStyle/>
        <a:p>
          <a:r>
            <a:rPr lang="es-MX" smtClean="0"/>
            <a:t>Expresivo y comunicativo</a:t>
          </a:r>
          <a:endParaRPr lang="es-MX" dirty="0" smtClean="0"/>
        </a:p>
      </dgm:t>
    </dgm:pt>
    <dgm:pt modelId="{AE1F98E5-9AD7-4FA9-803F-7B25F417600E}" type="parTrans" cxnId="{DD8AD514-D9B8-491C-9219-A694ABE90BAB}">
      <dgm:prSet/>
      <dgm:spPr/>
      <dgm:t>
        <a:bodyPr/>
        <a:lstStyle/>
        <a:p>
          <a:endParaRPr lang="es-MX"/>
        </a:p>
      </dgm:t>
    </dgm:pt>
    <dgm:pt modelId="{ADE993EF-5804-4267-9AB5-D8CE3F2DA842}" type="sibTrans" cxnId="{DD8AD514-D9B8-491C-9219-A694ABE90BAB}">
      <dgm:prSet/>
      <dgm:spPr/>
      <dgm:t>
        <a:bodyPr/>
        <a:lstStyle/>
        <a:p>
          <a:endParaRPr lang="es-MX"/>
        </a:p>
      </dgm:t>
    </dgm:pt>
    <dgm:pt modelId="{93A15225-120D-4D1C-AB0C-7BD0678FED2C}">
      <dgm:prSet/>
      <dgm:spPr/>
      <dgm:t>
        <a:bodyPr anchor="ctr" anchorCtr="1"/>
        <a:lstStyle/>
        <a:p>
          <a:r>
            <a:rPr lang="es-MX" smtClean="0"/>
            <a:t>Respetuoso</a:t>
          </a:r>
          <a:endParaRPr lang="es-MX" dirty="0" smtClean="0"/>
        </a:p>
      </dgm:t>
    </dgm:pt>
    <dgm:pt modelId="{760C3E8B-189C-45E9-8923-477DA90B0726}" type="parTrans" cxnId="{C2B4C338-C6A1-4B30-BB64-D88E74AD9203}">
      <dgm:prSet/>
      <dgm:spPr/>
      <dgm:t>
        <a:bodyPr/>
        <a:lstStyle/>
        <a:p>
          <a:endParaRPr lang="es-MX"/>
        </a:p>
      </dgm:t>
    </dgm:pt>
    <dgm:pt modelId="{189ACC38-B883-4111-8DF7-452D52F8AFA3}" type="sibTrans" cxnId="{C2B4C338-C6A1-4B30-BB64-D88E74AD9203}">
      <dgm:prSet/>
      <dgm:spPr/>
      <dgm:t>
        <a:bodyPr/>
        <a:lstStyle/>
        <a:p>
          <a:endParaRPr lang="es-MX"/>
        </a:p>
      </dgm:t>
    </dgm:pt>
    <dgm:pt modelId="{CF74CE3A-9693-4BBB-8F7E-AFCD27961AB0}">
      <dgm:prSet/>
      <dgm:spPr/>
      <dgm:t>
        <a:bodyPr anchor="ctr" anchorCtr="1"/>
        <a:lstStyle/>
        <a:p>
          <a:r>
            <a:rPr lang="es-MX" smtClean="0"/>
            <a:t>Democrático</a:t>
          </a:r>
          <a:endParaRPr lang="es-MX" dirty="0" smtClean="0"/>
        </a:p>
      </dgm:t>
    </dgm:pt>
    <dgm:pt modelId="{F0CD2908-50CF-4670-9053-61EA4B9ECC39}" type="parTrans" cxnId="{8AAD9601-A97E-4121-95D9-8FB827BF4975}">
      <dgm:prSet/>
      <dgm:spPr/>
      <dgm:t>
        <a:bodyPr/>
        <a:lstStyle/>
        <a:p>
          <a:endParaRPr lang="es-MX"/>
        </a:p>
      </dgm:t>
    </dgm:pt>
    <dgm:pt modelId="{D7C589F6-C9B2-4B68-8ADE-4A6E07CEDFE6}" type="sibTrans" cxnId="{8AAD9601-A97E-4121-95D9-8FB827BF4975}">
      <dgm:prSet/>
      <dgm:spPr/>
      <dgm:t>
        <a:bodyPr/>
        <a:lstStyle/>
        <a:p>
          <a:endParaRPr lang="es-MX"/>
        </a:p>
      </dgm:t>
    </dgm:pt>
    <dgm:pt modelId="{48C7DFEF-BE90-4D1F-9055-8D3DE8B5B1BB}">
      <dgm:prSet/>
      <dgm:spPr/>
      <dgm:t>
        <a:bodyPr anchor="ctr" anchorCtr="1"/>
        <a:lstStyle/>
        <a:p>
          <a:r>
            <a:rPr lang="es-MX" smtClean="0"/>
            <a:t>Tolerante </a:t>
          </a:r>
          <a:endParaRPr lang="es-MX" dirty="0" smtClean="0"/>
        </a:p>
      </dgm:t>
    </dgm:pt>
    <dgm:pt modelId="{0521C920-65BF-4164-882E-AC846C44B5EC}" type="parTrans" cxnId="{F0DC3654-B97B-4A07-8B73-298C87A059F9}">
      <dgm:prSet/>
      <dgm:spPr/>
      <dgm:t>
        <a:bodyPr/>
        <a:lstStyle/>
        <a:p>
          <a:endParaRPr lang="es-MX"/>
        </a:p>
      </dgm:t>
    </dgm:pt>
    <dgm:pt modelId="{2D43F19B-016F-4C23-9D0A-66CFE845D8EF}" type="sibTrans" cxnId="{F0DC3654-B97B-4A07-8B73-298C87A059F9}">
      <dgm:prSet/>
      <dgm:spPr/>
      <dgm:t>
        <a:bodyPr/>
        <a:lstStyle/>
        <a:p>
          <a:endParaRPr lang="es-MX"/>
        </a:p>
      </dgm:t>
    </dgm:pt>
    <dgm:pt modelId="{8DAC3FF5-14BA-46CE-8128-333D006F8B5E}">
      <dgm:prSet/>
      <dgm:spPr/>
      <dgm:t>
        <a:bodyPr anchor="ctr" anchorCtr="1"/>
        <a:lstStyle/>
        <a:p>
          <a:r>
            <a:rPr lang="es-MX" smtClean="0"/>
            <a:t>Activo</a:t>
          </a:r>
          <a:endParaRPr lang="es-MX" dirty="0" smtClean="0"/>
        </a:p>
      </dgm:t>
    </dgm:pt>
    <dgm:pt modelId="{AE58257F-674C-498A-9FDF-1071B9E03085}" type="parTrans" cxnId="{A9A69A11-8408-4DD2-8B0F-89189F59F5C1}">
      <dgm:prSet/>
      <dgm:spPr/>
      <dgm:t>
        <a:bodyPr/>
        <a:lstStyle/>
        <a:p>
          <a:endParaRPr lang="es-MX"/>
        </a:p>
      </dgm:t>
    </dgm:pt>
    <dgm:pt modelId="{941D6AAD-CA31-4EF1-BB20-8D8C2FA2AF01}" type="sibTrans" cxnId="{A9A69A11-8408-4DD2-8B0F-89189F59F5C1}">
      <dgm:prSet/>
      <dgm:spPr/>
      <dgm:t>
        <a:bodyPr/>
        <a:lstStyle/>
        <a:p>
          <a:endParaRPr lang="es-MX"/>
        </a:p>
      </dgm:t>
    </dgm:pt>
    <dgm:pt modelId="{6D918A0C-746F-4881-8566-52F2A45C63ED}">
      <dgm:prSet/>
      <dgm:spPr/>
      <dgm:t>
        <a:bodyPr anchor="ctr" anchorCtr="1"/>
        <a:lstStyle/>
        <a:p>
          <a:r>
            <a:rPr lang="es-MX" smtClean="0"/>
            <a:t>Productivo</a:t>
          </a:r>
          <a:endParaRPr lang="es-MX" dirty="0" smtClean="0"/>
        </a:p>
      </dgm:t>
    </dgm:pt>
    <dgm:pt modelId="{65D21A7E-A54E-46EF-81D8-CB4E83A6B364}" type="parTrans" cxnId="{107E71FE-ACC3-406C-A2D6-99D34324D80B}">
      <dgm:prSet/>
      <dgm:spPr/>
      <dgm:t>
        <a:bodyPr/>
        <a:lstStyle/>
        <a:p>
          <a:endParaRPr lang="es-MX"/>
        </a:p>
      </dgm:t>
    </dgm:pt>
    <dgm:pt modelId="{8824B134-CA7E-4705-89EF-AC9705B3A0D5}" type="sibTrans" cxnId="{107E71FE-ACC3-406C-A2D6-99D34324D80B}">
      <dgm:prSet/>
      <dgm:spPr/>
      <dgm:t>
        <a:bodyPr/>
        <a:lstStyle/>
        <a:p>
          <a:endParaRPr lang="es-MX"/>
        </a:p>
      </dgm:t>
    </dgm:pt>
    <dgm:pt modelId="{32E09947-D6BD-4D1E-B43F-26B4343D1AC9}">
      <dgm:prSet/>
      <dgm:spPr/>
      <dgm:t>
        <a:bodyPr anchor="ctr" anchorCtr="1"/>
        <a:lstStyle/>
        <a:p>
          <a:r>
            <a:rPr lang="es-MX" smtClean="0"/>
            <a:t>Motivante </a:t>
          </a:r>
          <a:endParaRPr lang="es-MX" dirty="0" smtClean="0"/>
        </a:p>
      </dgm:t>
    </dgm:pt>
    <dgm:pt modelId="{41EA5F2F-A836-4D96-AD89-7873906CF7AD}" type="parTrans" cxnId="{F418E628-CE56-48A5-A48A-D44067238F47}">
      <dgm:prSet/>
      <dgm:spPr/>
      <dgm:t>
        <a:bodyPr/>
        <a:lstStyle/>
        <a:p>
          <a:endParaRPr lang="es-MX"/>
        </a:p>
      </dgm:t>
    </dgm:pt>
    <dgm:pt modelId="{CC92AFEE-6C6D-430F-B235-39BDCBAD2B3F}" type="sibTrans" cxnId="{F418E628-CE56-48A5-A48A-D44067238F47}">
      <dgm:prSet/>
      <dgm:spPr/>
      <dgm:t>
        <a:bodyPr/>
        <a:lstStyle/>
        <a:p>
          <a:endParaRPr lang="es-MX"/>
        </a:p>
      </dgm:t>
    </dgm:pt>
    <dgm:pt modelId="{B3113E12-FB6D-4FB8-8593-54F7A750ABF4}">
      <dgm:prSet/>
      <dgm:spPr/>
      <dgm:t>
        <a:bodyPr anchor="ctr" anchorCtr="1"/>
        <a:lstStyle/>
        <a:p>
          <a:r>
            <a:rPr lang="es-MX" smtClean="0"/>
            <a:t>Divertido</a:t>
          </a:r>
          <a:endParaRPr lang="es-MX" dirty="0" smtClean="0"/>
        </a:p>
      </dgm:t>
    </dgm:pt>
    <dgm:pt modelId="{9731A3DF-0C9F-4608-B56C-02C580F490B7}" type="parTrans" cxnId="{DCB3DED0-1D14-48D5-A25E-B9705A059908}">
      <dgm:prSet/>
      <dgm:spPr/>
      <dgm:t>
        <a:bodyPr/>
        <a:lstStyle/>
        <a:p>
          <a:endParaRPr lang="es-MX"/>
        </a:p>
      </dgm:t>
    </dgm:pt>
    <dgm:pt modelId="{AA66C88D-9651-48C4-A0D1-7C2EC003FF05}" type="sibTrans" cxnId="{DCB3DED0-1D14-48D5-A25E-B9705A059908}">
      <dgm:prSet/>
      <dgm:spPr/>
      <dgm:t>
        <a:bodyPr/>
        <a:lstStyle/>
        <a:p>
          <a:endParaRPr lang="es-MX"/>
        </a:p>
      </dgm:t>
    </dgm:pt>
    <dgm:pt modelId="{4E67E482-5430-4612-A54F-5A12BF0BFD48}">
      <dgm:prSet/>
      <dgm:spPr/>
      <dgm:t>
        <a:bodyPr anchor="ctr" anchorCtr="1"/>
        <a:lstStyle/>
        <a:p>
          <a:r>
            <a:rPr lang="es-MX" dirty="0" smtClean="0"/>
            <a:t>Optimista </a:t>
          </a:r>
        </a:p>
      </dgm:t>
    </dgm:pt>
    <dgm:pt modelId="{9D444758-0D25-4127-A647-B992810DDD0C}" type="parTrans" cxnId="{8056FDE1-012B-471A-9A68-6876BB2B50FC}">
      <dgm:prSet/>
      <dgm:spPr/>
      <dgm:t>
        <a:bodyPr/>
        <a:lstStyle/>
        <a:p>
          <a:endParaRPr lang="es-MX"/>
        </a:p>
      </dgm:t>
    </dgm:pt>
    <dgm:pt modelId="{09A045E9-0648-4C8D-8D1A-F7C4C1177F71}" type="sibTrans" cxnId="{8056FDE1-012B-471A-9A68-6876BB2B50FC}">
      <dgm:prSet/>
      <dgm:spPr/>
      <dgm:t>
        <a:bodyPr/>
        <a:lstStyle/>
        <a:p>
          <a:endParaRPr lang="es-MX"/>
        </a:p>
      </dgm:t>
    </dgm:pt>
    <dgm:pt modelId="{F02AD8F3-1A23-41FB-B77E-B07FD91C1CD2}">
      <dgm:prSet/>
      <dgm:spPr/>
      <dgm:t>
        <a:bodyPr anchor="ctr" anchorCtr="1"/>
        <a:lstStyle/>
        <a:p>
          <a:r>
            <a:rPr lang="es-MX" smtClean="0"/>
            <a:t>Rompedor</a:t>
          </a:r>
          <a:endParaRPr lang="es-MX" dirty="0" smtClean="0"/>
        </a:p>
      </dgm:t>
    </dgm:pt>
    <dgm:pt modelId="{37B42780-9CCD-4C37-9B80-BEE61B62A9DC}" type="parTrans" cxnId="{3599C861-4E75-4776-9B22-76D16BD87BB8}">
      <dgm:prSet/>
      <dgm:spPr/>
      <dgm:t>
        <a:bodyPr/>
        <a:lstStyle/>
        <a:p>
          <a:endParaRPr lang="es-MX"/>
        </a:p>
      </dgm:t>
    </dgm:pt>
    <dgm:pt modelId="{F76378FD-27AC-43D0-B865-BF4EDDC3332A}" type="sibTrans" cxnId="{3599C861-4E75-4776-9B22-76D16BD87BB8}">
      <dgm:prSet/>
      <dgm:spPr/>
      <dgm:t>
        <a:bodyPr/>
        <a:lstStyle/>
        <a:p>
          <a:endParaRPr lang="es-MX"/>
        </a:p>
      </dgm:t>
    </dgm:pt>
    <dgm:pt modelId="{34B08F7E-E413-46DA-8B28-1BFE07C8659B}">
      <dgm:prSet/>
      <dgm:spPr/>
      <dgm:t>
        <a:bodyPr anchor="ctr" anchorCtr="1"/>
        <a:lstStyle/>
        <a:p>
          <a:r>
            <a:rPr lang="es-MX" dirty="0" smtClean="0"/>
            <a:t>Constructivo </a:t>
          </a:r>
          <a:endParaRPr lang="es-MX" dirty="0"/>
        </a:p>
      </dgm:t>
    </dgm:pt>
    <dgm:pt modelId="{741708AB-4711-473C-8B98-72B1A0B89CB1}" type="parTrans" cxnId="{7CE4A590-1F21-4B07-932F-ECD005655487}">
      <dgm:prSet/>
      <dgm:spPr/>
      <dgm:t>
        <a:bodyPr/>
        <a:lstStyle/>
        <a:p>
          <a:endParaRPr lang="es-MX"/>
        </a:p>
      </dgm:t>
    </dgm:pt>
    <dgm:pt modelId="{BC8B88FA-4EB5-4E76-ADAB-1A9322CDA7E3}" type="sibTrans" cxnId="{7CE4A590-1F21-4B07-932F-ECD005655487}">
      <dgm:prSet/>
      <dgm:spPr/>
      <dgm:t>
        <a:bodyPr/>
        <a:lstStyle/>
        <a:p>
          <a:endParaRPr lang="es-MX"/>
        </a:p>
      </dgm:t>
    </dgm:pt>
    <dgm:pt modelId="{3F7FD7D2-4B4C-46E2-8419-B7EA77274322}">
      <dgm:prSet phldrT="[Texto]"/>
      <dgm:spPr/>
      <dgm:t>
        <a:bodyPr anchor="ctr" anchorCtr="1"/>
        <a:lstStyle/>
        <a:p>
          <a:r>
            <a:rPr lang="es-MX" dirty="0" smtClean="0"/>
            <a:t>Nueva</a:t>
          </a:r>
          <a:endParaRPr lang="es-MX" dirty="0"/>
        </a:p>
      </dgm:t>
    </dgm:pt>
    <dgm:pt modelId="{DA31E2EC-5602-4A8C-8BF4-0E4C70DAA421}" type="parTrans" cxnId="{9EF6F529-F758-4500-B53F-C7C81E9AF4C9}">
      <dgm:prSet/>
      <dgm:spPr/>
      <dgm:t>
        <a:bodyPr/>
        <a:lstStyle/>
        <a:p>
          <a:endParaRPr lang="es-MX"/>
        </a:p>
      </dgm:t>
    </dgm:pt>
    <dgm:pt modelId="{C8234794-B570-4475-8357-1C8C1439D375}" type="sibTrans" cxnId="{9EF6F529-F758-4500-B53F-C7C81E9AF4C9}">
      <dgm:prSet/>
      <dgm:spPr/>
      <dgm:t>
        <a:bodyPr/>
        <a:lstStyle/>
        <a:p>
          <a:endParaRPr lang="es-MX"/>
        </a:p>
      </dgm:t>
    </dgm:pt>
    <dgm:pt modelId="{D7B48455-4C26-42B1-9DED-9F5E68B02A0D}">
      <dgm:prSet phldrT="[Texto]"/>
      <dgm:spPr/>
      <dgm:t>
        <a:bodyPr anchor="ctr" anchorCtr="1"/>
        <a:lstStyle/>
        <a:p>
          <a:r>
            <a:rPr lang="es-MX" dirty="0" smtClean="0"/>
            <a:t>Original</a:t>
          </a:r>
          <a:endParaRPr lang="es-MX" dirty="0"/>
        </a:p>
      </dgm:t>
    </dgm:pt>
    <dgm:pt modelId="{353531FD-79AD-4D8C-8391-4F2AD47F8AC1}" type="parTrans" cxnId="{19B9DB1D-230D-4F93-B77B-A29A74B0B7C0}">
      <dgm:prSet/>
      <dgm:spPr/>
      <dgm:t>
        <a:bodyPr/>
        <a:lstStyle/>
        <a:p>
          <a:endParaRPr lang="es-MX"/>
        </a:p>
      </dgm:t>
    </dgm:pt>
    <dgm:pt modelId="{A9E30026-37CD-4317-B817-0737619BD434}" type="sibTrans" cxnId="{19B9DB1D-230D-4F93-B77B-A29A74B0B7C0}">
      <dgm:prSet/>
      <dgm:spPr/>
      <dgm:t>
        <a:bodyPr/>
        <a:lstStyle/>
        <a:p>
          <a:endParaRPr lang="es-MX"/>
        </a:p>
      </dgm:t>
    </dgm:pt>
    <dgm:pt modelId="{E63FCEE2-5842-4FA5-9CB1-60AD1CC064E7}">
      <dgm:prSet phldrT="[Texto]"/>
      <dgm:spPr/>
      <dgm:t>
        <a:bodyPr anchor="ctr" anchorCtr="1"/>
        <a:lstStyle/>
        <a:p>
          <a:r>
            <a:rPr lang="es-MX" dirty="0" smtClean="0"/>
            <a:t>Variable</a:t>
          </a:r>
          <a:endParaRPr lang="es-MX" dirty="0"/>
        </a:p>
      </dgm:t>
    </dgm:pt>
    <dgm:pt modelId="{FF6AC31A-DC71-490A-BC0C-9869B6374BE7}" type="parTrans" cxnId="{1D68F930-FB69-486B-80C2-3158E558AE2E}">
      <dgm:prSet/>
      <dgm:spPr/>
      <dgm:t>
        <a:bodyPr/>
        <a:lstStyle/>
        <a:p>
          <a:endParaRPr lang="es-MX"/>
        </a:p>
      </dgm:t>
    </dgm:pt>
    <dgm:pt modelId="{4337A5E4-1B3A-427F-822B-90583ED19D26}" type="sibTrans" cxnId="{1D68F930-FB69-486B-80C2-3158E558AE2E}">
      <dgm:prSet/>
      <dgm:spPr/>
      <dgm:t>
        <a:bodyPr/>
        <a:lstStyle/>
        <a:p>
          <a:endParaRPr lang="es-MX"/>
        </a:p>
      </dgm:t>
    </dgm:pt>
    <dgm:pt modelId="{67F2C198-BB2A-47E3-A848-06855309D1DC}">
      <dgm:prSet phldrT="[Texto]"/>
      <dgm:spPr/>
      <dgm:t>
        <a:bodyPr anchor="ctr" anchorCtr="1"/>
        <a:lstStyle/>
        <a:p>
          <a:r>
            <a:rPr lang="es-MX" dirty="0" smtClean="0"/>
            <a:t>Flexible</a:t>
          </a:r>
          <a:endParaRPr lang="es-MX" dirty="0"/>
        </a:p>
      </dgm:t>
    </dgm:pt>
    <dgm:pt modelId="{F8C77A4C-BF24-4399-9E1B-8DB76584A3DC}" type="parTrans" cxnId="{D1FF0A49-5136-4757-AF7C-20086613B2DC}">
      <dgm:prSet/>
      <dgm:spPr/>
      <dgm:t>
        <a:bodyPr/>
        <a:lstStyle/>
        <a:p>
          <a:endParaRPr lang="es-MX"/>
        </a:p>
      </dgm:t>
    </dgm:pt>
    <dgm:pt modelId="{FE402582-BDEE-4BA4-9C56-3F5DBC7A26A0}" type="sibTrans" cxnId="{D1FF0A49-5136-4757-AF7C-20086613B2DC}">
      <dgm:prSet/>
      <dgm:spPr/>
      <dgm:t>
        <a:bodyPr/>
        <a:lstStyle/>
        <a:p>
          <a:endParaRPr lang="es-MX"/>
        </a:p>
      </dgm:t>
    </dgm:pt>
    <dgm:pt modelId="{E26C5739-D8EC-4D05-928F-7AB943CD61B8}">
      <dgm:prSet phldrT="[Texto]"/>
      <dgm:spPr/>
      <dgm:t>
        <a:bodyPr anchor="ctr" anchorCtr="1"/>
        <a:lstStyle/>
        <a:p>
          <a:r>
            <a:rPr lang="es-MX" dirty="0" smtClean="0"/>
            <a:t>Renovadora</a:t>
          </a:r>
          <a:endParaRPr lang="es-MX" dirty="0"/>
        </a:p>
      </dgm:t>
    </dgm:pt>
    <dgm:pt modelId="{9B516DA6-5E2C-4D25-A131-C2324A599F76}" type="parTrans" cxnId="{B718EAE4-CD96-403E-AADE-9A658589840F}">
      <dgm:prSet/>
      <dgm:spPr/>
      <dgm:t>
        <a:bodyPr/>
        <a:lstStyle/>
        <a:p>
          <a:endParaRPr lang="es-MX"/>
        </a:p>
      </dgm:t>
    </dgm:pt>
    <dgm:pt modelId="{F32BB779-7153-43C9-9E8F-8254711D1BD7}" type="sibTrans" cxnId="{B718EAE4-CD96-403E-AADE-9A658589840F}">
      <dgm:prSet/>
      <dgm:spPr/>
      <dgm:t>
        <a:bodyPr/>
        <a:lstStyle/>
        <a:p>
          <a:endParaRPr lang="es-MX"/>
        </a:p>
      </dgm:t>
    </dgm:pt>
    <dgm:pt modelId="{C4AAA13D-899D-4C51-A795-7B2FD97DFE74}">
      <dgm:prSet phldrT="[Texto]"/>
      <dgm:spPr/>
      <dgm:t>
        <a:bodyPr anchor="ctr" anchorCtr="1"/>
        <a:lstStyle/>
        <a:p>
          <a:r>
            <a:rPr lang="es-MX" dirty="0" smtClean="0"/>
            <a:t>Diferir el juicio</a:t>
          </a:r>
          <a:endParaRPr lang="es-MX" dirty="0"/>
        </a:p>
      </dgm:t>
    </dgm:pt>
    <dgm:pt modelId="{D8709720-E244-4ECC-BB24-DA712B8A0D89}" type="parTrans" cxnId="{4323E0F0-0744-4593-BB25-46A8744CFAC5}">
      <dgm:prSet/>
      <dgm:spPr/>
      <dgm:t>
        <a:bodyPr/>
        <a:lstStyle/>
        <a:p>
          <a:endParaRPr lang="es-MX"/>
        </a:p>
      </dgm:t>
    </dgm:pt>
    <dgm:pt modelId="{7F06B59B-C949-4FE8-8B18-FD2EF818D4CB}" type="sibTrans" cxnId="{4323E0F0-0744-4593-BB25-46A8744CFAC5}">
      <dgm:prSet/>
      <dgm:spPr/>
      <dgm:t>
        <a:bodyPr/>
        <a:lstStyle/>
        <a:p>
          <a:endParaRPr lang="es-MX"/>
        </a:p>
      </dgm:t>
    </dgm:pt>
    <dgm:pt modelId="{90025A45-95DB-4C6F-BD71-6862BE259B25}">
      <dgm:prSet phldrT="[Texto]"/>
      <dgm:spPr/>
      <dgm:t>
        <a:bodyPr anchor="ctr" anchorCtr="1"/>
        <a:lstStyle/>
        <a:p>
          <a:r>
            <a:rPr lang="es-MX" dirty="0" smtClean="0"/>
            <a:t>Tomar distancia</a:t>
          </a:r>
          <a:endParaRPr lang="es-MX" dirty="0"/>
        </a:p>
      </dgm:t>
    </dgm:pt>
    <dgm:pt modelId="{E89C5797-8B6B-482E-A0DB-AD1C9C2DA225}" type="parTrans" cxnId="{40B7A09D-1E53-4DD5-9002-030D209834DD}">
      <dgm:prSet/>
      <dgm:spPr/>
      <dgm:t>
        <a:bodyPr/>
        <a:lstStyle/>
        <a:p>
          <a:endParaRPr lang="es-MX"/>
        </a:p>
      </dgm:t>
    </dgm:pt>
    <dgm:pt modelId="{42DC2B68-65ED-4961-977F-7E4C3659759B}" type="sibTrans" cxnId="{40B7A09D-1E53-4DD5-9002-030D209834DD}">
      <dgm:prSet/>
      <dgm:spPr/>
      <dgm:t>
        <a:bodyPr/>
        <a:lstStyle/>
        <a:p>
          <a:endParaRPr lang="es-MX"/>
        </a:p>
      </dgm:t>
    </dgm:pt>
    <dgm:pt modelId="{66E9F78F-518C-4271-8599-8D91A699750E}">
      <dgm:prSet phldrT="[Texto]"/>
      <dgm:spPr/>
      <dgm:t>
        <a:bodyPr anchor="ctr" anchorCtr="1"/>
        <a:lstStyle/>
        <a:p>
          <a:r>
            <a:rPr lang="es-MX" dirty="0" smtClean="0"/>
            <a:t>Variedad de opciones </a:t>
          </a:r>
          <a:endParaRPr lang="es-MX" dirty="0"/>
        </a:p>
      </dgm:t>
    </dgm:pt>
    <dgm:pt modelId="{B392E9EE-AC2B-49D9-A76C-284B88565CE4}" type="parTrans" cxnId="{9F66BB1C-E983-49CC-A24B-6B0555DBE217}">
      <dgm:prSet/>
      <dgm:spPr/>
      <dgm:t>
        <a:bodyPr/>
        <a:lstStyle/>
        <a:p>
          <a:endParaRPr lang="es-MX"/>
        </a:p>
      </dgm:t>
    </dgm:pt>
    <dgm:pt modelId="{91B8BA03-A626-41DF-9935-98D5562941FD}" type="sibTrans" cxnId="{9F66BB1C-E983-49CC-A24B-6B0555DBE217}">
      <dgm:prSet/>
      <dgm:spPr/>
      <dgm:t>
        <a:bodyPr/>
        <a:lstStyle/>
        <a:p>
          <a:endParaRPr lang="es-MX"/>
        </a:p>
      </dgm:t>
    </dgm:pt>
    <dgm:pt modelId="{4D955A93-158A-4DAD-85A4-9784CC810BE1}">
      <dgm:prSet phldrT="[Texto]"/>
      <dgm:spPr/>
      <dgm:t>
        <a:bodyPr anchor="ctr" anchorCtr="1"/>
        <a:lstStyle/>
        <a:p>
          <a:r>
            <a:rPr lang="es-MX" dirty="0" smtClean="0"/>
            <a:t>Experimentación lúdica </a:t>
          </a:r>
          <a:endParaRPr lang="es-MX" dirty="0"/>
        </a:p>
      </dgm:t>
    </dgm:pt>
    <dgm:pt modelId="{B9663B9A-8F22-4383-90EE-6377F86EFB60}" type="parTrans" cxnId="{7BCE4703-91AB-41FB-8AD0-B62D35FDF92E}">
      <dgm:prSet/>
      <dgm:spPr/>
      <dgm:t>
        <a:bodyPr/>
        <a:lstStyle/>
        <a:p>
          <a:endParaRPr lang="es-MX"/>
        </a:p>
      </dgm:t>
    </dgm:pt>
    <dgm:pt modelId="{0B495103-5B85-4EDF-86BA-792376D0CBFE}" type="sibTrans" cxnId="{7BCE4703-91AB-41FB-8AD0-B62D35FDF92E}">
      <dgm:prSet/>
      <dgm:spPr/>
      <dgm:t>
        <a:bodyPr/>
        <a:lstStyle/>
        <a:p>
          <a:endParaRPr lang="es-MX"/>
        </a:p>
      </dgm:t>
    </dgm:pt>
    <dgm:pt modelId="{26B15A50-F29B-4B72-9385-28ACFE0724DB}">
      <dgm:prSet phldrT="[Texto]"/>
      <dgm:spPr/>
      <dgm:t>
        <a:bodyPr anchor="ctr" anchorCtr="1"/>
        <a:lstStyle/>
        <a:p>
          <a:r>
            <a:rPr lang="es-MX" dirty="0" err="1" smtClean="0"/>
            <a:t>Transcodificación</a:t>
          </a:r>
          <a:endParaRPr lang="es-MX" dirty="0"/>
        </a:p>
      </dgm:t>
    </dgm:pt>
    <dgm:pt modelId="{BF5F073C-B99B-40F5-87DB-932E6454AACC}" type="parTrans" cxnId="{526197E4-6018-4351-92CC-8D658E5795BE}">
      <dgm:prSet/>
      <dgm:spPr/>
      <dgm:t>
        <a:bodyPr/>
        <a:lstStyle/>
        <a:p>
          <a:endParaRPr lang="es-MX"/>
        </a:p>
      </dgm:t>
    </dgm:pt>
    <dgm:pt modelId="{5C859352-7CA7-4D31-9C83-246E6546B86C}" type="sibTrans" cxnId="{526197E4-6018-4351-92CC-8D658E5795BE}">
      <dgm:prSet/>
      <dgm:spPr/>
      <dgm:t>
        <a:bodyPr/>
        <a:lstStyle/>
        <a:p>
          <a:endParaRPr lang="es-MX"/>
        </a:p>
      </dgm:t>
    </dgm:pt>
    <dgm:pt modelId="{DBCAEEA7-2A1D-4A15-847F-E68C8C48F102}">
      <dgm:prSet phldrT="[Texto]"/>
      <dgm:spPr/>
      <dgm:t>
        <a:bodyPr anchor="ctr" anchorCtr="1"/>
        <a:lstStyle/>
        <a:p>
          <a:r>
            <a:rPr lang="es-MX" dirty="0" smtClean="0"/>
            <a:t>Provisionalidad </a:t>
          </a:r>
          <a:endParaRPr lang="es-MX" dirty="0"/>
        </a:p>
      </dgm:t>
    </dgm:pt>
    <dgm:pt modelId="{32223A03-0165-4389-B685-DCA293338DE9}" type="parTrans" cxnId="{8C7D833E-F9F4-4F25-A99F-5DCC4F3ADFEB}">
      <dgm:prSet/>
      <dgm:spPr/>
      <dgm:t>
        <a:bodyPr/>
        <a:lstStyle/>
        <a:p>
          <a:endParaRPr lang="es-MX"/>
        </a:p>
      </dgm:t>
    </dgm:pt>
    <dgm:pt modelId="{1528F9F8-8DB9-45AA-9AB3-D495F50D1FFF}" type="sibTrans" cxnId="{8C7D833E-F9F4-4F25-A99F-5DCC4F3ADFEB}">
      <dgm:prSet/>
      <dgm:spPr/>
      <dgm:t>
        <a:bodyPr/>
        <a:lstStyle/>
        <a:p>
          <a:endParaRPr lang="es-MX"/>
        </a:p>
      </dgm:t>
    </dgm:pt>
    <dgm:pt modelId="{C75DE4CD-535A-42C7-97B8-523243F72A51}">
      <dgm:prSet phldrT="[Texto]"/>
      <dgm:spPr/>
      <dgm:t>
        <a:bodyPr anchor="ctr" anchorCtr="1"/>
        <a:lstStyle/>
        <a:p>
          <a:r>
            <a:rPr lang="es-MX" dirty="0" smtClean="0"/>
            <a:t>Complementariedad </a:t>
          </a:r>
          <a:endParaRPr lang="es-MX" dirty="0"/>
        </a:p>
      </dgm:t>
    </dgm:pt>
    <dgm:pt modelId="{9406ACC9-5C59-4CCF-BC28-2559953954F1}" type="parTrans" cxnId="{D0AA76EF-4637-40D2-BC32-F791E2577C2B}">
      <dgm:prSet/>
      <dgm:spPr/>
      <dgm:t>
        <a:bodyPr/>
        <a:lstStyle/>
        <a:p>
          <a:endParaRPr lang="es-MX"/>
        </a:p>
      </dgm:t>
    </dgm:pt>
    <dgm:pt modelId="{DC3E795E-31B8-4512-AC65-9B154A522D90}" type="sibTrans" cxnId="{D0AA76EF-4637-40D2-BC32-F791E2577C2B}">
      <dgm:prSet/>
      <dgm:spPr/>
      <dgm:t>
        <a:bodyPr/>
        <a:lstStyle/>
        <a:p>
          <a:endParaRPr lang="es-MX"/>
        </a:p>
      </dgm:t>
    </dgm:pt>
    <dgm:pt modelId="{91F29648-1B8F-4E4C-AED5-71BB079661C8}" type="pres">
      <dgm:prSet presAssocID="{8CD1086B-3EC7-4E42-9DD2-41078CF612FF}" presName="Name0" presStyleCnt="0">
        <dgm:presLayoutVars>
          <dgm:dir/>
          <dgm:animLvl val="lvl"/>
          <dgm:resizeHandles val="exact"/>
        </dgm:presLayoutVars>
      </dgm:prSet>
      <dgm:spPr/>
      <dgm:t>
        <a:bodyPr/>
        <a:lstStyle/>
        <a:p>
          <a:endParaRPr lang="es-MX"/>
        </a:p>
      </dgm:t>
    </dgm:pt>
    <dgm:pt modelId="{AB22C979-E538-4EB2-A442-456160C0C0D3}" type="pres">
      <dgm:prSet presAssocID="{72948DDC-6DF1-4C3F-BC61-C435B0858E89}" presName="composite" presStyleCnt="0"/>
      <dgm:spPr/>
      <dgm:t>
        <a:bodyPr/>
        <a:lstStyle/>
        <a:p>
          <a:endParaRPr lang="es-MX"/>
        </a:p>
      </dgm:t>
    </dgm:pt>
    <dgm:pt modelId="{92445FF2-C839-487A-AAFA-E16C3A3AA761}" type="pres">
      <dgm:prSet presAssocID="{72948DDC-6DF1-4C3F-BC61-C435B0858E89}" presName="parTx" presStyleLbl="alignNode1" presStyleIdx="0" presStyleCnt="3">
        <dgm:presLayoutVars>
          <dgm:chMax val="0"/>
          <dgm:chPref val="0"/>
          <dgm:bulletEnabled val="1"/>
        </dgm:presLayoutVars>
      </dgm:prSet>
      <dgm:spPr/>
      <dgm:t>
        <a:bodyPr/>
        <a:lstStyle/>
        <a:p>
          <a:endParaRPr lang="es-MX"/>
        </a:p>
      </dgm:t>
    </dgm:pt>
    <dgm:pt modelId="{B2699250-237C-41BE-BAB2-32480F4CD67E}" type="pres">
      <dgm:prSet presAssocID="{72948DDC-6DF1-4C3F-BC61-C435B0858E89}" presName="desTx" presStyleLbl="alignAccFollowNode1" presStyleIdx="0" presStyleCnt="3">
        <dgm:presLayoutVars>
          <dgm:bulletEnabled val="1"/>
        </dgm:presLayoutVars>
      </dgm:prSet>
      <dgm:spPr/>
      <dgm:t>
        <a:bodyPr/>
        <a:lstStyle/>
        <a:p>
          <a:endParaRPr lang="es-MX"/>
        </a:p>
      </dgm:t>
    </dgm:pt>
    <dgm:pt modelId="{B986B1A5-542F-4B0B-972D-4E7EB12C19C8}" type="pres">
      <dgm:prSet presAssocID="{35B35937-E09E-495A-A4EF-46C52F3CC2C4}" presName="space" presStyleCnt="0"/>
      <dgm:spPr/>
      <dgm:t>
        <a:bodyPr/>
        <a:lstStyle/>
        <a:p>
          <a:endParaRPr lang="es-MX"/>
        </a:p>
      </dgm:t>
    </dgm:pt>
    <dgm:pt modelId="{AAAFEFD5-12FA-415C-926F-33DEEF37F384}" type="pres">
      <dgm:prSet presAssocID="{CE44F421-D687-4F6B-B086-BFB649BCEAB5}" presName="composite" presStyleCnt="0"/>
      <dgm:spPr/>
      <dgm:t>
        <a:bodyPr/>
        <a:lstStyle/>
        <a:p>
          <a:endParaRPr lang="es-MX"/>
        </a:p>
      </dgm:t>
    </dgm:pt>
    <dgm:pt modelId="{68EBB62F-797C-493F-9B49-8C8A8A1D9847}" type="pres">
      <dgm:prSet presAssocID="{CE44F421-D687-4F6B-B086-BFB649BCEAB5}" presName="parTx" presStyleLbl="alignNode1" presStyleIdx="1" presStyleCnt="3">
        <dgm:presLayoutVars>
          <dgm:chMax val="0"/>
          <dgm:chPref val="0"/>
          <dgm:bulletEnabled val="1"/>
        </dgm:presLayoutVars>
      </dgm:prSet>
      <dgm:spPr/>
      <dgm:t>
        <a:bodyPr/>
        <a:lstStyle/>
        <a:p>
          <a:endParaRPr lang="es-MX"/>
        </a:p>
      </dgm:t>
    </dgm:pt>
    <dgm:pt modelId="{A16FA2F0-3605-4BA3-9D57-964A376F0DE7}" type="pres">
      <dgm:prSet presAssocID="{CE44F421-D687-4F6B-B086-BFB649BCEAB5}" presName="desTx" presStyleLbl="alignAccFollowNode1" presStyleIdx="1" presStyleCnt="3">
        <dgm:presLayoutVars>
          <dgm:bulletEnabled val="1"/>
        </dgm:presLayoutVars>
      </dgm:prSet>
      <dgm:spPr/>
      <dgm:t>
        <a:bodyPr/>
        <a:lstStyle/>
        <a:p>
          <a:endParaRPr lang="es-MX"/>
        </a:p>
      </dgm:t>
    </dgm:pt>
    <dgm:pt modelId="{F0AAFB6B-BE2B-4B06-BC0E-248D41915FD8}" type="pres">
      <dgm:prSet presAssocID="{B90D3FBF-1BA8-4D4D-BAF9-F48F1C34978B}" presName="space" presStyleCnt="0"/>
      <dgm:spPr/>
      <dgm:t>
        <a:bodyPr/>
        <a:lstStyle/>
        <a:p>
          <a:endParaRPr lang="es-MX"/>
        </a:p>
      </dgm:t>
    </dgm:pt>
    <dgm:pt modelId="{282E0DD6-5AEC-40AD-BCB9-2F1B75F2EFF3}" type="pres">
      <dgm:prSet presAssocID="{BDB235FD-ED1F-4CA9-84C7-7A2C648E3B53}" presName="composite" presStyleCnt="0"/>
      <dgm:spPr/>
      <dgm:t>
        <a:bodyPr/>
        <a:lstStyle/>
        <a:p>
          <a:endParaRPr lang="es-MX"/>
        </a:p>
      </dgm:t>
    </dgm:pt>
    <dgm:pt modelId="{E6AB991E-D338-4D9A-ACBE-7DA8C9FFB5E4}" type="pres">
      <dgm:prSet presAssocID="{BDB235FD-ED1F-4CA9-84C7-7A2C648E3B53}" presName="parTx" presStyleLbl="alignNode1" presStyleIdx="2" presStyleCnt="3">
        <dgm:presLayoutVars>
          <dgm:chMax val="0"/>
          <dgm:chPref val="0"/>
          <dgm:bulletEnabled val="1"/>
        </dgm:presLayoutVars>
      </dgm:prSet>
      <dgm:spPr/>
      <dgm:t>
        <a:bodyPr/>
        <a:lstStyle/>
        <a:p>
          <a:endParaRPr lang="es-MX"/>
        </a:p>
      </dgm:t>
    </dgm:pt>
    <dgm:pt modelId="{D0F33BE0-C5D2-4F1B-9957-026C2E4B43B3}" type="pres">
      <dgm:prSet presAssocID="{BDB235FD-ED1F-4CA9-84C7-7A2C648E3B53}" presName="desTx" presStyleLbl="alignAccFollowNode1" presStyleIdx="2" presStyleCnt="3">
        <dgm:presLayoutVars>
          <dgm:bulletEnabled val="1"/>
        </dgm:presLayoutVars>
      </dgm:prSet>
      <dgm:spPr/>
      <dgm:t>
        <a:bodyPr/>
        <a:lstStyle/>
        <a:p>
          <a:endParaRPr lang="es-MX"/>
        </a:p>
      </dgm:t>
    </dgm:pt>
  </dgm:ptLst>
  <dgm:cxnLst>
    <dgm:cxn modelId="{93F2F679-763A-4F3C-A05D-5DDAF39B8C95}" type="presOf" srcId="{F02AD8F3-1A23-41FB-B77E-B07FD91C1CD2}" destId="{B2699250-237C-41BE-BAB2-32480F4CD67E}" srcOrd="0" destOrd="10" presId="urn:microsoft.com/office/officeart/2005/8/layout/hList1"/>
    <dgm:cxn modelId="{6DCEB0BF-BE62-4F67-8552-00383DA309E8}" type="presOf" srcId="{39BA1FD1-66F1-4B31-89BA-38901091249B}" destId="{B2699250-237C-41BE-BAB2-32480F4CD67E}" srcOrd="0" destOrd="0" presId="urn:microsoft.com/office/officeart/2005/8/layout/hList1"/>
    <dgm:cxn modelId="{283DF3BA-301D-4262-A3A1-9677C95D4F5D}" type="presOf" srcId="{D7B48455-4C26-42B1-9DED-9F5E68B02A0D}" destId="{A16FA2F0-3605-4BA3-9D57-964A376F0DE7}" srcOrd="0" destOrd="2" presId="urn:microsoft.com/office/officeart/2005/8/layout/hList1"/>
    <dgm:cxn modelId="{6EC3660D-EF3C-40C0-A1DF-3E37340B26FA}" type="presOf" srcId="{BDB235FD-ED1F-4CA9-84C7-7A2C648E3B53}" destId="{E6AB991E-D338-4D9A-ACBE-7DA8C9FFB5E4}" srcOrd="0" destOrd="0" presId="urn:microsoft.com/office/officeart/2005/8/layout/hList1"/>
    <dgm:cxn modelId="{50991F21-EF59-4C17-836D-5381B01A856F}" type="presOf" srcId="{66E9F78F-518C-4271-8599-8D91A699750E}" destId="{D0F33BE0-C5D2-4F1B-9957-026C2E4B43B3}" srcOrd="0" destOrd="3" presId="urn:microsoft.com/office/officeart/2005/8/layout/hList1"/>
    <dgm:cxn modelId="{40B7A09D-1E53-4DD5-9002-030D209834DD}" srcId="{BDB235FD-ED1F-4CA9-84C7-7A2C648E3B53}" destId="{90025A45-95DB-4C6F-BD71-6862BE259B25}" srcOrd="2" destOrd="0" parTransId="{E89C5797-8B6B-482E-A0DB-AD1C9C2DA225}" sibTransId="{42DC2B68-65ED-4961-977F-7E4C3659759B}"/>
    <dgm:cxn modelId="{A59D465E-CF5C-4051-B4C1-318E5CEB3D9F}" type="presOf" srcId="{3F7FD7D2-4B4C-46E2-8419-B7EA77274322}" destId="{A16FA2F0-3605-4BA3-9D57-964A376F0DE7}" srcOrd="0" destOrd="1" presId="urn:microsoft.com/office/officeart/2005/8/layout/hList1"/>
    <dgm:cxn modelId="{EFB48F34-B00C-4024-8685-370B72F8ABF2}" type="presOf" srcId="{8DAC3FF5-14BA-46CE-8128-333D006F8B5E}" destId="{B2699250-237C-41BE-BAB2-32480F4CD67E}" srcOrd="0" destOrd="5" presId="urn:microsoft.com/office/officeart/2005/8/layout/hList1"/>
    <dgm:cxn modelId="{F418E628-CE56-48A5-A48A-D44067238F47}" srcId="{72948DDC-6DF1-4C3F-BC61-C435B0858E89}" destId="{32E09947-D6BD-4D1E-B43F-26B4343D1AC9}" srcOrd="7" destOrd="0" parTransId="{41EA5F2F-A836-4D96-AD89-7873906CF7AD}" sibTransId="{CC92AFEE-6C6D-430F-B235-39BDCBAD2B3F}"/>
    <dgm:cxn modelId="{7BCE4703-91AB-41FB-8AD0-B62D35FDF92E}" srcId="{BDB235FD-ED1F-4CA9-84C7-7A2C648E3B53}" destId="{4D955A93-158A-4DAD-85A4-9784CC810BE1}" srcOrd="4" destOrd="0" parTransId="{B9663B9A-8F22-4383-90EE-6377F86EFB60}" sibTransId="{0B495103-5B85-4EDF-86BA-792376D0CBFE}"/>
    <dgm:cxn modelId="{F0DC3654-B97B-4A07-8B73-298C87A059F9}" srcId="{72948DDC-6DF1-4C3F-BC61-C435B0858E89}" destId="{48C7DFEF-BE90-4D1F-9055-8D3DE8B5B1BB}" srcOrd="4" destOrd="0" parTransId="{0521C920-65BF-4164-882E-AC846C44B5EC}" sibTransId="{2D43F19B-016F-4C23-9D0A-66CFE845D8EF}"/>
    <dgm:cxn modelId="{4323E0F0-0744-4593-BB25-46A8744CFAC5}" srcId="{BDB235FD-ED1F-4CA9-84C7-7A2C648E3B53}" destId="{C4AAA13D-899D-4C51-A795-7B2FD97DFE74}" srcOrd="1" destOrd="0" parTransId="{D8709720-E244-4ECC-BB24-DA712B8A0D89}" sibTransId="{7F06B59B-C949-4FE8-8B18-FD2EF818D4CB}"/>
    <dgm:cxn modelId="{3599C861-4E75-4776-9B22-76D16BD87BB8}" srcId="{72948DDC-6DF1-4C3F-BC61-C435B0858E89}" destId="{F02AD8F3-1A23-41FB-B77E-B07FD91C1CD2}" srcOrd="10" destOrd="0" parTransId="{37B42780-9CCD-4C37-9B80-BEE61B62A9DC}" sibTransId="{F76378FD-27AC-43D0-B865-BF4EDDC3332A}"/>
    <dgm:cxn modelId="{C50E267A-1BE8-4E6F-B6EF-D32C3A4D9422}" srcId="{8CD1086B-3EC7-4E42-9DD2-41078CF612FF}" destId="{BDB235FD-ED1F-4CA9-84C7-7A2C648E3B53}" srcOrd="2" destOrd="0" parTransId="{AF0EF677-244E-4F90-A52D-BE74915DCA35}" sibTransId="{C6E13A8C-454D-4A2E-BF2F-C2F2CFBE3A68}"/>
    <dgm:cxn modelId="{6860C27D-E540-420E-AC9D-D2173EECA05C}" type="presOf" srcId="{4E67E482-5430-4612-A54F-5A12BF0BFD48}" destId="{B2699250-237C-41BE-BAB2-32480F4CD67E}" srcOrd="0" destOrd="9" presId="urn:microsoft.com/office/officeart/2005/8/layout/hList1"/>
    <dgm:cxn modelId="{19B9DB1D-230D-4F93-B77B-A29A74B0B7C0}" srcId="{CE44F421-D687-4F6B-B086-BFB649BCEAB5}" destId="{D7B48455-4C26-42B1-9DED-9F5E68B02A0D}" srcOrd="2" destOrd="0" parTransId="{353531FD-79AD-4D8C-8391-4F2AD47F8AC1}" sibTransId="{A9E30026-37CD-4317-B817-0737619BD434}"/>
    <dgm:cxn modelId="{0C6B24E1-ECBC-47C9-B053-5F6BE2B3165D}" type="presOf" srcId="{B3113E12-FB6D-4FB8-8593-54F7A750ABF4}" destId="{B2699250-237C-41BE-BAB2-32480F4CD67E}" srcOrd="0" destOrd="8" presId="urn:microsoft.com/office/officeart/2005/8/layout/hList1"/>
    <dgm:cxn modelId="{A5FB5AF5-4E82-4ED6-A895-A379A53D5DD3}" srcId="{8CD1086B-3EC7-4E42-9DD2-41078CF612FF}" destId="{72948DDC-6DF1-4C3F-BC61-C435B0858E89}" srcOrd="0" destOrd="0" parTransId="{2AB1F661-6513-48E6-B568-AE1CA46AFA96}" sibTransId="{35B35937-E09E-495A-A4EF-46C52F3CC2C4}"/>
    <dgm:cxn modelId="{5C42370A-DCE2-45C4-A354-6938D227223F}" type="presOf" srcId="{93A15225-120D-4D1C-AB0C-7BD0678FED2C}" destId="{B2699250-237C-41BE-BAB2-32480F4CD67E}" srcOrd="0" destOrd="2" presId="urn:microsoft.com/office/officeart/2005/8/layout/hList1"/>
    <dgm:cxn modelId="{1AE02DF4-1FFE-44E9-AF3F-A4166D80A997}" type="presOf" srcId="{26B15A50-F29B-4B72-9385-28ACFE0724DB}" destId="{D0F33BE0-C5D2-4F1B-9957-026C2E4B43B3}" srcOrd="0" destOrd="5" presId="urn:microsoft.com/office/officeart/2005/8/layout/hList1"/>
    <dgm:cxn modelId="{F7C18D93-C285-41D1-B0AB-26EEFC5B342C}" type="presOf" srcId="{C4AAA13D-899D-4C51-A795-7B2FD97DFE74}" destId="{D0F33BE0-C5D2-4F1B-9957-026C2E4B43B3}" srcOrd="0" destOrd="1" presId="urn:microsoft.com/office/officeart/2005/8/layout/hList1"/>
    <dgm:cxn modelId="{107E71FE-ACC3-406C-A2D6-99D34324D80B}" srcId="{72948DDC-6DF1-4C3F-BC61-C435B0858E89}" destId="{6D918A0C-746F-4881-8566-52F2A45C63ED}" srcOrd="6" destOrd="0" parTransId="{65D21A7E-A54E-46EF-81D8-CB4E83A6B364}" sibTransId="{8824B134-CA7E-4705-89EF-AC9705B3A0D5}"/>
    <dgm:cxn modelId="{D2C7AAB2-DB9A-46BA-A1D5-B0B0A1E55C5B}" srcId="{CE44F421-D687-4F6B-B086-BFB649BCEAB5}" destId="{17ED7BFB-3825-417D-B54E-D180C1AD467D}" srcOrd="0" destOrd="0" parTransId="{56FE550F-B18C-442A-8F95-E3A027D24847}" sibTransId="{51F5D209-A798-470E-AE01-EDA288EF4AEB}"/>
    <dgm:cxn modelId="{018BEC39-C260-4F31-9790-59FBD77B2D83}" type="presOf" srcId="{E26C5739-D8EC-4D05-928F-7AB943CD61B8}" destId="{A16FA2F0-3605-4BA3-9D57-964A376F0DE7}" srcOrd="0" destOrd="5" presId="urn:microsoft.com/office/officeart/2005/8/layout/hList1"/>
    <dgm:cxn modelId="{2FA09972-F6F6-45D9-8C86-B431B105B8CD}" type="presOf" srcId="{17ED7BFB-3825-417D-B54E-D180C1AD467D}" destId="{A16FA2F0-3605-4BA3-9D57-964A376F0DE7}" srcOrd="0" destOrd="0" presId="urn:microsoft.com/office/officeart/2005/8/layout/hList1"/>
    <dgm:cxn modelId="{9EF6F529-F758-4500-B53F-C7C81E9AF4C9}" srcId="{CE44F421-D687-4F6B-B086-BFB649BCEAB5}" destId="{3F7FD7D2-4B4C-46E2-8419-B7EA77274322}" srcOrd="1" destOrd="0" parTransId="{DA31E2EC-5602-4A8C-8BF4-0E4C70DAA421}" sibTransId="{C8234794-B570-4475-8357-1C8C1439D375}"/>
    <dgm:cxn modelId="{B718EAE4-CD96-403E-AADE-9A658589840F}" srcId="{CE44F421-D687-4F6B-B086-BFB649BCEAB5}" destId="{E26C5739-D8EC-4D05-928F-7AB943CD61B8}" srcOrd="5" destOrd="0" parTransId="{9B516DA6-5E2C-4D25-A131-C2324A599F76}" sibTransId="{F32BB779-7153-43C9-9E8F-8254711D1BD7}"/>
    <dgm:cxn modelId="{6764E0F2-40C6-4908-BBB1-7C53A1B6A14A}" type="presOf" srcId="{CE44F421-D687-4F6B-B086-BFB649BCEAB5}" destId="{68EBB62F-797C-493F-9B49-8C8A8A1D9847}" srcOrd="0" destOrd="0" presId="urn:microsoft.com/office/officeart/2005/8/layout/hList1"/>
    <dgm:cxn modelId="{477DFC70-57CB-494B-8EAA-5EC5D57F2B2E}" type="presOf" srcId="{0C197EF0-7E56-4F58-968D-150E568FF458}" destId="{D0F33BE0-C5D2-4F1B-9957-026C2E4B43B3}" srcOrd="0" destOrd="0" presId="urn:microsoft.com/office/officeart/2005/8/layout/hList1"/>
    <dgm:cxn modelId="{60FEBCB0-CA24-4ADC-BE0B-248B006A9017}" type="presOf" srcId="{34B08F7E-E413-46DA-8B28-1BFE07C8659B}" destId="{B2699250-237C-41BE-BAB2-32480F4CD67E}" srcOrd="0" destOrd="11" presId="urn:microsoft.com/office/officeart/2005/8/layout/hList1"/>
    <dgm:cxn modelId="{0B9247F0-EA87-4B02-95A4-39C408E1BDF1}" type="presOf" srcId="{CF74CE3A-9693-4BBB-8F7E-AFCD27961AB0}" destId="{B2699250-237C-41BE-BAB2-32480F4CD67E}" srcOrd="0" destOrd="3" presId="urn:microsoft.com/office/officeart/2005/8/layout/hList1"/>
    <dgm:cxn modelId="{E0D3D192-2394-41D4-A524-972D2BB362E4}" type="presOf" srcId="{48C7DFEF-BE90-4D1F-9055-8D3DE8B5B1BB}" destId="{B2699250-237C-41BE-BAB2-32480F4CD67E}" srcOrd="0" destOrd="4" presId="urn:microsoft.com/office/officeart/2005/8/layout/hList1"/>
    <dgm:cxn modelId="{1D68F930-FB69-486B-80C2-3158E558AE2E}" srcId="{CE44F421-D687-4F6B-B086-BFB649BCEAB5}" destId="{E63FCEE2-5842-4FA5-9CB1-60AD1CC064E7}" srcOrd="3" destOrd="0" parTransId="{FF6AC31A-DC71-490A-BC0C-9869B6374BE7}" sibTransId="{4337A5E4-1B3A-427F-822B-90583ED19D26}"/>
    <dgm:cxn modelId="{FD43F2F8-CB06-45CF-BC63-AF85E72AE74A}" type="presOf" srcId="{8CD1086B-3EC7-4E42-9DD2-41078CF612FF}" destId="{91F29648-1B8F-4E4C-AED5-71BB079661C8}" srcOrd="0" destOrd="0" presId="urn:microsoft.com/office/officeart/2005/8/layout/hList1"/>
    <dgm:cxn modelId="{A9A69A11-8408-4DD2-8B0F-89189F59F5C1}" srcId="{72948DDC-6DF1-4C3F-BC61-C435B0858E89}" destId="{8DAC3FF5-14BA-46CE-8128-333D006F8B5E}" srcOrd="5" destOrd="0" parTransId="{AE58257F-674C-498A-9FDF-1071B9E03085}" sibTransId="{941D6AAD-CA31-4EF1-BB20-8D8C2FA2AF01}"/>
    <dgm:cxn modelId="{8056FDE1-012B-471A-9A68-6876BB2B50FC}" srcId="{72948DDC-6DF1-4C3F-BC61-C435B0858E89}" destId="{4E67E482-5430-4612-A54F-5A12BF0BFD48}" srcOrd="9" destOrd="0" parTransId="{9D444758-0D25-4127-A647-B992810DDD0C}" sibTransId="{09A045E9-0648-4C8D-8D1A-F7C4C1177F71}"/>
    <dgm:cxn modelId="{D1FF0A49-5136-4757-AF7C-20086613B2DC}" srcId="{CE44F421-D687-4F6B-B086-BFB649BCEAB5}" destId="{67F2C198-BB2A-47E3-A848-06855309D1DC}" srcOrd="4" destOrd="0" parTransId="{F8C77A4C-BF24-4399-9E1B-8DB76584A3DC}" sibTransId="{FE402582-BDEE-4BA4-9C56-3F5DBC7A26A0}"/>
    <dgm:cxn modelId="{57758284-1558-42A4-B1CB-BCEE5AB1DC9B}" type="presOf" srcId="{32E09947-D6BD-4D1E-B43F-26B4343D1AC9}" destId="{B2699250-237C-41BE-BAB2-32480F4CD67E}" srcOrd="0" destOrd="7" presId="urn:microsoft.com/office/officeart/2005/8/layout/hList1"/>
    <dgm:cxn modelId="{40E0D9AF-C2E7-4E80-BCB2-CB618E5E21EC}" srcId="{BDB235FD-ED1F-4CA9-84C7-7A2C648E3B53}" destId="{0C197EF0-7E56-4F58-968D-150E568FF458}" srcOrd="0" destOrd="0" parTransId="{5DDE1731-CACD-435F-B603-784D04119401}" sibTransId="{B024C5AC-83BD-419E-BBDF-82C22C38F8E6}"/>
    <dgm:cxn modelId="{C6221227-B6A2-4F8B-9470-8F5FEFE189A3}" type="presOf" srcId="{90025A45-95DB-4C6F-BD71-6862BE259B25}" destId="{D0F33BE0-C5D2-4F1B-9957-026C2E4B43B3}" srcOrd="0" destOrd="2" presId="urn:microsoft.com/office/officeart/2005/8/layout/hList1"/>
    <dgm:cxn modelId="{1778220D-98B4-45F4-84B7-D851736D64BE}" srcId="{8CD1086B-3EC7-4E42-9DD2-41078CF612FF}" destId="{CE44F421-D687-4F6B-B086-BFB649BCEAB5}" srcOrd="1" destOrd="0" parTransId="{E8117E0F-5DD5-49D4-B8E0-6604EFF93651}" sibTransId="{B90D3FBF-1BA8-4D4D-BAF9-F48F1C34978B}"/>
    <dgm:cxn modelId="{DD8AD514-D9B8-491C-9219-A694ABE90BAB}" srcId="{72948DDC-6DF1-4C3F-BC61-C435B0858E89}" destId="{3357C9DA-E715-4068-A608-AE2581CCDEDD}" srcOrd="1" destOrd="0" parTransId="{AE1F98E5-9AD7-4FA9-803F-7B25F417600E}" sibTransId="{ADE993EF-5804-4267-9AB5-D8CE3F2DA842}"/>
    <dgm:cxn modelId="{8345D7F9-B780-442A-B695-10F9703C2D2C}" type="presOf" srcId="{67F2C198-BB2A-47E3-A848-06855309D1DC}" destId="{A16FA2F0-3605-4BA3-9D57-964A376F0DE7}" srcOrd="0" destOrd="4" presId="urn:microsoft.com/office/officeart/2005/8/layout/hList1"/>
    <dgm:cxn modelId="{DCB3DED0-1D14-48D5-A25E-B9705A059908}" srcId="{72948DDC-6DF1-4C3F-BC61-C435B0858E89}" destId="{B3113E12-FB6D-4FB8-8593-54F7A750ABF4}" srcOrd="8" destOrd="0" parTransId="{9731A3DF-0C9F-4608-B56C-02C580F490B7}" sibTransId="{AA66C88D-9651-48C4-A0D1-7C2EC003FF05}"/>
    <dgm:cxn modelId="{2B79ABCC-2BD8-4447-8B4D-146C8C1527A0}" type="presOf" srcId="{3357C9DA-E715-4068-A608-AE2581CCDEDD}" destId="{B2699250-237C-41BE-BAB2-32480F4CD67E}" srcOrd="0" destOrd="1" presId="urn:microsoft.com/office/officeart/2005/8/layout/hList1"/>
    <dgm:cxn modelId="{4512A7F2-6071-4E24-8AE3-98628F6C3862}" type="presOf" srcId="{DBCAEEA7-2A1D-4A15-847F-E68C8C48F102}" destId="{D0F33BE0-C5D2-4F1B-9957-026C2E4B43B3}" srcOrd="0" destOrd="6" presId="urn:microsoft.com/office/officeart/2005/8/layout/hList1"/>
    <dgm:cxn modelId="{4386EDC6-43A1-4F4F-902D-F37C16120568}" type="presOf" srcId="{E63FCEE2-5842-4FA5-9CB1-60AD1CC064E7}" destId="{A16FA2F0-3605-4BA3-9D57-964A376F0DE7}" srcOrd="0" destOrd="3" presId="urn:microsoft.com/office/officeart/2005/8/layout/hList1"/>
    <dgm:cxn modelId="{526197E4-6018-4351-92CC-8D658E5795BE}" srcId="{BDB235FD-ED1F-4CA9-84C7-7A2C648E3B53}" destId="{26B15A50-F29B-4B72-9385-28ACFE0724DB}" srcOrd="5" destOrd="0" parTransId="{BF5F073C-B99B-40F5-87DB-932E6454AACC}" sibTransId="{5C859352-7CA7-4D31-9C83-246E6546B86C}"/>
    <dgm:cxn modelId="{1D595C2F-B8F4-42EB-8E08-5E3548DA58E2}" type="presOf" srcId="{6D918A0C-746F-4881-8566-52F2A45C63ED}" destId="{B2699250-237C-41BE-BAB2-32480F4CD67E}" srcOrd="0" destOrd="6" presId="urn:microsoft.com/office/officeart/2005/8/layout/hList1"/>
    <dgm:cxn modelId="{D9D76516-2D82-474E-9591-2C6854A6DBF5}" type="presOf" srcId="{C75DE4CD-535A-42C7-97B8-523243F72A51}" destId="{D0F33BE0-C5D2-4F1B-9957-026C2E4B43B3}" srcOrd="0" destOrd="7" presId="urn:microsoft.com/office/officeart/2005/8/layout/hList1"/>
    <dgm:cxn modelId="{9F66BB1C-E983-49CC-A24B-6B0555DBE217}" srcId="{BDB235FD-ED1F-4CA9-84C7-7A2C648E3B53}" destId="{66E9F78F-518C-4271-8599-8D91A699750E}" srcOrd="3" destOrd="0" parTransId="{B392E9EE-AC2B-49D9-A76C-284B88565CE4}" sibTransId="{91B8BA03-A626-41DF-9935-98D5562941FD}"/>
    <dgm:cxn modelId="{8C7D833E-F9F4-4F25-A99F-5DCC4F3ADFEB}" srcId="{BDB235FD-ED1F-4CA9-84C7-7A2C648E3B53}" destId="{DBCAEEA7-2A1D-4A15-847F-E68C8C48F102}" srcOrd="6" destOrd="0" parTransId="{32223A03-0165-4389-B685-DCA293338DE9}" sibTransId="{1528F9F8-8DB9-45AA-9AB3-D495F50D1FFF}"/>
    <dgm:cxn modelId="{D4D5E471-9733-4B1F-BE63-7C65C2F29AD8}" type="presOf" srcId="{4D955A93-158A-4DAD-85A4-9784CC810BE1}" destId="{D0F33BE0-C5D2-4F1B-9957-026C2E4B43B3}" srcOrd="0" destOrd="4" presId="urn:microsoft.com/office/officeart/2005/8/layout/hList1"/>
    <dgm:cxn modelId="{7CE4A590-1F21-4B07-932F-ECD005655487}" srcId="{72948DDC-6DF1-4C3F-BC61-C435B0858E89}" destId="{34B08F7E-E413-46DA-8B28-1BFE07C8659B}" srcOrd="11" destOrd="0" parTransId="{741708AB-4711-473C-8B98-72B1A0B89CB1}" sibTransId="{BC8B88FA-4EB5-4E76-ADAB-1A9322CDA7E3}"/>
    <dgm:cxn modelId="{8AAD9601-A97E-4121-95D9-8FB827BF4975}" srcId="{72948DDC-6DF1-4C3F-BC61-C435B0858E89}" destId="{CF74CE3A-9693-4BBB-8F7E-AFCD27961AB0}" srcOrd="3" destOrd="0" parTransId="{F0CD2908-50CF-4670-9053-61EA4B9ECC39}" sibTransId="{D7C589F6-C9B2-4B68-8ADE-4A6E07CEDFE6}"/>
    <dgm:cxn modelId="{D0AA76EF-4637-40D2-BC32-F791E2577C2B}" srcId="{BDB235FD-ED1F-4CA9-84C7-7A2C648E3B53}" destId="{C75DE4CD-535A-42C7-97B8-523243F72A51}" srcOrd="7" destOrd="0" parTransId="{9406ACC9-5C59-4CCF-BC28-2559953954F1}" sibTransId="{DC3E795E-31B8-4512-AC65-9B154A522D90}"/>
    <dgm:cxn modelId="{DAA2BBC3-434B-4417-9E6D-9A9E8803D48E}" srcId="{72948DDC-6DF1-4C3F-BC61-C435B0858E89}" destId="{39BA1FD1-66F1-4B31-89BA-38901091249B}" srcOrd="0" destOrd="0" parTransId="{EB182736-716D-4B5D-812F-B3ECB4C75CCC}" sibTransId="{636E92F7-B7DF-4C6B-934F-D600D620E6A9}"/>
    <dgm:cxn modelId="{C2B4C338-C6A1-4B30-BB64-D88E74AD9203}" srcId="{72948DDC-6DF1-4C3F-BC61-C435B0858E89}" destId="{93A15225-120D-4D1C-AB0C-7BD0678FED2C}" srcOrd="2" destOrd="0" parTransId="{760C3E8B-189C-45E9-8923-477DA90B0726}" sibTransId="{189ACC38-B883-4111-8DF7-452D52F8AFA3}"/>
    <dgm:cxn modelId="{DF908553-0F30-4145-AC8C-963FA17FAAE4}" type="presOf" srcId="{72948DDC-6DF1-4C3F-BC61-C435B0858E89}" destId="{92445FF2-C839-487A-AAFA-E16C3A3AA761}" srcOrd="0" destOrd="0" presId="urn:microsoft.com/office/officeart/2005/8/layout/hList1"/>
    <dgm:cxn modelId="{B7DA8226-D749-432A-980F-38B16E8894A8}" type="presParOf" srcId="{91F29648-1B8F-4E4C-AED5-71BB079661C8}" destId="{AB22C979-E538-4EB2-A442-456160C0C0D3}" srcOrd="0" destOrd="0" presId="urn:microsoft.com/office/officeart/2005/8/layout/hList1"/>
    <dgm:cxn modelId="{309811CA-9089-4F5B-B36A-16FBAB4B4EEA}" type="presParOf" srcId="{AB22C979-E538-4EB2-A442-456160C0C0D3}" destId="{92445FF2-C839-487A-AAFA-E16C3A3AA761}" srcOrd="0" destOrd="0" presId="urn:microsoft.com/office/officeart/2005/8/layout/hList1"/>
    <dgm:cxn modelId="{45E4EA9D-DE05-4604-B288-FCD4484B8323}" type="presParOf" srcId="{AB22C979-E538-4EB2-A442-456160C0C0D3}" destId="{B2699250-237C-41BE-BAB2-32480F4CD67E}" srcOrd="1" destOrd="0" presId="urn:microsoft.com/office/officeart/2005/8/layout/hList1"/>
    <dgm:cxn modelId="{612B0EEE-80EF-4B77-BE28-6388BB873E72}" type="presParOf" srcId="{91F29648-1B8F-4E4C-AED5-71BB079661C8}" destId="{B986B1A5-542F-4B0B-972D-4E7EB12C19C8}" srcOrd="1" destOrd="0" presId="urn:microsoft.com/office/officeart/2005/8/layout/hList1"/>
    <dgm:cxn modelId="{4A716E4C-328B-4A6C-90BF-860AF36309D4}" type="presParOf" srcId="{91F29648-1B8F-4E4C-AED5-71BB079661C8}" destId="{AAAFEFD5-12FA-415C-926F-33DEEF37F384}" srcOrd="2" destOrd="0" presId="urn:microsoft.com/office/officeart/2005/8/layout/hList1"/>
    <dgm:cxn modelId="{2F1BDDBC-8851-4026-BC59-564BE6A61D36}" type="presParOf" srcId="{AAAFEFD5-12FA-415C-926F-33DEEF37F384}" destId="{68EBB62F-797C-493F-9B49-8C8A8A1D9847}" srcOrd="0" destOrd="0" presId="urn:microsoft.com/office/officeart/2005/8/layout/hList1"/>
    <dgm:cxn modelId="{B39C17EA-1C40-44CD-B3FC-B2EFAFE146FA}" type="presParOf" srcId="{AAAFEFD5-12FA-415C-926F-33DEEF37F384}" destId="{A16FA2F0-3605-4BA3-9D57-964A376F0DE7}" srcOrd="1" destOrd="0" presId="urn:microsoft.com/office/officeart/2005/8/layout/hList1"/>
    <dgm:cxn modelId="{2EA5AEA5-704F-4C60-989F-86FAAF23B57B}" type="presParOf" srcId="{91F29648-1B8F-4E4C-AED5-71BB079661C8}" destId="{F0AAFB6B-BE2B-4B06-BC0E-248D41915FD8}" srcOrd="3" destOrd="0" presId="urn:microsoft.com/office/officeart/2005/8/layout/hList1"/>
    <dgm:cxn modelId="{5E73A58D-E01D-4752-8F6D-9409B93FA545}" type="presParOf" srcId="{91F29648-1B8F-4E4C-AED5-71BB079661C8}" destId="{282E0DD6-5AEC-40AD-BCB9-2F1B75F2EFF3}" srcOrd="4" destOrd="0" presId="urn:microsoft.com/office/officeart/2005/8/layout/hList1"/>
    <dgm:cxn modelId="{0F7C1009-889E-4A04-9D26-E8F42B32F224}" type="presParOf" srcId="{282E0DD6-5AEC-40AD-BCB9-2F1B75F2EFF3}" destId="{E6AB991E-D338-4D9A-ACBE-7DA8C9FFB5E4}" srcOrd="0" destOrd="0" presId="urn:microsoft.com/office/officeart/2005/8/layout/hList1"/>
    <dgm:cxn modelId="{1ABB2B43-A10C-443A-9F8F-F8C9F9848718}" type="presParOf" srcId="{282E0DD6-5AEC-40AD-BCB9-2F1B75F2EFF3}" destId="{D0F33BE0-C5D2-4F1B-9957-026C2E4B43B3}"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BD0A935-3D69-444B-84ED-34743B73A458}">
      <dsp:nvSpPr>
        <dsp:cNvPr id="0" name=""/>
        <dsp:cNvSpPr/>
      </dsp:nvSpPr>
      <dsp:spPr>
        <a:xfrm>
          <a:off x="0" y="405253"/>
          <a:ext cx="4548352" cy="468000"/>
        </a:xfrm>
        <a:prstGeom prst="round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dirty="0" smtClean="0"/>
            <a:t>¿Que es la creatividad?</a:t>
          </a:r>
          <a:endParaRPr lang="es-MX" sz="2000" kern="1200" dirty="0"/>
        </a:p>
      </dsp:txBody>
      <dsp:txXfrm>
        <a:off x="0" y="405253"/>
        <a:ext cx="4548352" cy="468000"/>
      </dsp:txXfrm>
    </dsp:sp>
    <dsp:sp modelId="{315FBC09-DFDD-421F-B8D1-C63F2B2B870B}">
      <dsp:nvSpPr>
        <dsp:cNvPr id="0" name=""/>
        <dsp:cNvSpPr/>
      </dsp:nvSpPr>
      <dsp:spPr>
        <a:xfrm>
          <a:off x="0" y="1348856"/>
          <a:ext cx="4548352" cy="468000"/>
        </a:xfrm>
        <a:prstGeom prst="roundRect">
          <a:avLst/>
        </a:prstGeom>
        <a:solidFill>
          <a:schemeClr val="accent2">
            <a:hueOff val="1978602"/>
            <a:satOff val="-12954"/>
            <a:lumOff val="2843"/>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dirty="0" smtClean="0"/>
            <a:t>¿Como es?</a:t>
          </a:r>
          <a:endParaRPr lang="es-MX" sz="2000" kern="1200" dirty="0"/>
        </a:p>
      </dsp:txBody>
      <dsp:txXfrm>
        <a:off x="0" y="1348856"/>
        <a:ext cx="4548352" cy="468000"/>
      </dsp:txXfrm>
    </dsp:sp>
    <dsp:sp modelId="{F8899B29-8C09-4CD0-974A-7B3C27B32C26}">
      <dsp:nvSpPr>
        <dsp:cNvPr id="0" name=""/>
        <dsp:cNvSpPr/>
      </dsp:nvSpPr>
      <dsp:spPr>
        <a:xfrm>
          <a:off x="0" y="2002579"/>
          <a:ext cx="4548352" cy="468000"/>
        </a:xfrm>
        <a:prstGeom prst="roundRect">
          <a:avLst/>
        </a:prstGeom>
        <a:solidFill>
          <a:schemeClr val="accent2">
            <a:hueOff val="3957205"/>
            <a:satOff val="-25907"/>
            <a:lumOff val="5685"/>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dirty="0" smtClean="0"/>
            <a:t>¿Donde esta? </a:t>
          </a:r>
          <a:endParaRPr lang="es-MX" sz="2000" kern="1200" dirty="0"/>
        </a:p>
      </dsp:txBody>
      <dsp:txXfrm>
        <a:off x="0" y="2002579"/>
        <a:ext cx="4548352" cy="468000"/>
      </dsp:txXfrm>
    </dsp:sp>
    <dsp:sp modelId="{279B2D2D-913A-4588-B961-7F9F03E7B288}">
      <dsp:nvSpPr>
        <dsp:cNvPr id="0" name=""/>
        <dsp:cNvSpPr/>
      </dsp:nvSpPr>
      <dsp:spPr>
        <a:xfrm>
          <a:off x="0" y="2714923"/>
          <a:ext cx="4548352" cy="468000"/>
        </a:xfrm>
        <a:prstGeom prst="roundRect">
          <a:avLst/>
        </a:prstGeom>
        <a:solidFill>
          <a:schemeClr val="accent2">
            <a:hueOff val="5935807"/>
            <a:satOff val="-38860"/>
            <a:lumOff val="8528"/>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dirty="0" smtClean="0"/>
            <a:t>Componentes de la creatividad</a:t>
          </a:r>
          <a:endParaRPr lang="es-MX" sz="2000" kern="1200" dirty="0"/>
        </a:p>
      </dsp:txBody>
      <dsp:txXfrm>
        <a:off x="0" y="2714923"/>
        <a:ext cx="4548352" cy="468000"/>
      </dsp:txXfrm>
    </dsp:sp>
    <dsp:sp modelId="{E9753D14-7361-4191-9F73-ADC59F3B1750}">
      <dsp:nvSpPr>
        <dsp:cNvPr id="0" name=""/>
        <dsp:cNvSpPr/>
      </dsp:nvSpPr>
      <dsp:spPr>
        <a:xfrm>
          <a:off x="0" y="3373829"/>
          <a:ext cx="4548352" cy="468000"/>
        </a:xfrm>
        <a:prstGeom prst="roundRect">
          <a:avLst/>
        </a:prstGeom>
        <a:solidFill>
          <a:schemeClr val="accent2">
            <a:hueOff val="7914410"/>
            <a:satOff val="-51814"/>
            <a:lumOff val="11371"/>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dirty="0" smtClean="0"/>
            <a:t>Factores que bloquean la creatividad</a:t>
          </a:r>
          <a:endParaRPr lang="es-MX" sz="2000" kern="1200" dirty="0"/>
        </a:p>
      </dsp:txBody>
      <dsp:txXfrm>
        <a:off x="0" y="3373829"/>
        <a:ext cx="4548352" cy="468000"/>
      </dsp:txXfrm>
    </dsp:sp>
    <dsp:sp modelId="{832B8359-5BAD-4AB2-917A-C6534F224A2F}">
      <dsp:nvSpPr>
        <dsp:cNvPr id="0" name=""/>
        <dsp:cNvSpPr/>
      </dsp:nvSpPr>
      <dsp:spPr>
        <a:xfrm>
          <a:off x="0" y="4134482"/>
          <a:ext cx="4548352" cy="468000"/>
        </a:xfrm>
        <a:prstGeom prst="roundRect">
          <a:avLst/>
        </a:prstGeom>
        <a:solidFill>
          <a:schemeClr val="accent2">
            <a:hueOff val="9893011"/>
            <a:satOff val="-64767"/>
            <a:lumOff val="14213"/>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dirty="0" smtClean="0"/>
            <a:t>Proceso creativo en el diseño </a:t>
          </a:r>
          <a:endParaRPr lang="es-MX" sz="2000" kern="1200" dirty="0"/>
        </a:p>
      </dsp:txBody>
      <dsp:txXfrm>
        <a:off x="0" y="4134482"/>
        <a:ext cx="4548352" cy="468000"/>
      </dsp:txXfrm>
    </dsp:sp>
    <dsp:sp modelId="{AB573762-8B3A-4A16-AE89-40B0AA3B398A}">
      <dsp:nvSpPr>
        <dsp:cNvPr id="0" name=""/>
        <dsp:cNvSpPr/>
      </dsp:nvSpPr>
      <dsp:spPr>
        <a:xfrm>
          <a:off x="0" y="4741849"/>
          <a:ext cx="4548352" cy="468000"/>
        </a:xfrm>
        <a:prstGeom prst="roundRect">
          <a:avLst/>
        </a:prstGeom>
        <a:solidFill>
          <a:schemeClr val="accent2">
            <a:hueOff val="11871614"/>
            <a:satOff val="-77721"/>
            <a:lumOff val="1705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dirty="0" smtClean="0"/>
            <a:t>¿Podemos potenciar la creatividad?</a:t>
          </a:r>
          <a:endParaRPr lang="es-MX" sz="2000" kern="1200" dirty="0"/>
        </a:p>
      </dsp:txBody>
      <dsp:txXfrm>
        <a:off x="0" y="4741849"/>
        <a:ext cx="4548352" cy="4680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BD23CE9-6580-4A40-B277-818537B1DB27}">
      <dsp:nvSpPr>
        <dsp:cNvPr id="0" name=""/>
        <dsp:cNvSpPr/>
      </dsp:nvSpPr>
      <dsp:spPr>
        <a:xfrm>
          <a:off x="1631860" y="333895"/>
          <a:ext cx="4839004" cy="4839004"/>
        </a:xfrm>
        <a:prstGeom prst="pie">
          <a:avLst>
            <a:gd name="adj1" fmla="val 16200000"/>
            <a:gd name="adj2" fmla="val 1800000"/>
          </a:avLst>
        </a:prstGeom>
        <a:solidFill>
          <a:schemeClr val="accent5">
            <a:hueOff val="0"/>
            <a:satOff val="0"/>
            <a:lumOff val="0"/>
            <a:alphaOff val="0"/>
          </a:schemeClr>
        </a:solidFill>
        <a:ln>
          <a:noFill/>
        </a:ln>
        <a:effectLst>
          <a:glow rad="70000">
            <a:schemeClr val="accent5">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9210" tIns="29210" rIns="29210" bIns="29210" numCol="1" spcCol="1270" anchor="t" anchorCtr="0">
          <a:noAutofit/>
        </a:bodyPr>
        <a:lstStyle/>
        <a:p>
          <a:pPr lvl="0" algn="l" defTabSz="1022350">
            <a:lnSpc>
              <a:spcPct val="90000"/>
            </a:lnSpc>
            <a:spcBef>
              <a:spcPct val="0"/>
            </a:spcBef>
            <a:spcAft>
              <a:spcPct val="35000"/>
            </a:spcAft>
          </a:pPr>
          <a:r>
            <a:rPr lang="es-MX" sz="2300" kern="1200" dirty="0" smtClean="0">
              <a:solidFill>
                <a:sysClr val="windowText" lastClr="000000"/>
              </a:solidFill>
            </a:rPr>
            <a:t>Persona.</a:t>
          </a:r>
          <a:endParaRPr lang="es-MX" sz="2300" kern="1200" dirty="0">
            <a:solidFill>
              <a:sysClr val="windowText" lastClr="000000"/>
            </a:solidFill>
          </a:endParaRPr>
        </a:p>
        <a:p>
          <a:pPr marL="171450" lvl="1" indent="-171450" algn="l" defTabSz="800100">
            <a:lnSpc>
              <a:spcPct val="90000"/>
            </a:lnSpc>
            <a:spcBef>
              <a:spcPct val="0"/>
            </a:spcBef>
            <a:spcAft>
              <a:spcPct val="15000"/>
            </a:spcAft>
            <a:buChar char="••"/>
          </a:pPr>
          <a:r>
            <a:rPr lang="es-MX" sz="1800" kern="1200" dirty="0" smtClean="0">
              <a:solidFill>
                <a:sysClr val="windowText" lastClr="000000"/>
              </a:solidFill>
            </a:rPr>
            <a:t> Talento individual </a:t>
          </a:r>
          <a:endParaRPr lang="es-MX" sz="1800" kern="1200" dirty="0">
            <a:solidFill>
              <a:sysClr val="windowText" lastClr="000000"/>
            </a:solidFill>
          </a:endParaRPr>
        </a:p>
      </dsp:txBody>
      <dsp:txXfrm>
        <a:off x="4182131" y="1359304"/>
        <a:ext cx="1728216" cy="1440180"/>
      </dsp:txXfrm>
    </dsp:sp>
    <dsp:sp modelId="{661864DD-DBC5-4355-81ED-3464E39AD769}">
      <dsp:nvSpPr>
        <dsp:cNvPr id="0" name=""/>
        <dsp:cNvSpPr/>
      </dsp:nvSpPr>
      <dsp:spPr>
        <a:xfrm>
          <a:off x="1240456" y="700810"/>
          <a:ext cx="4839004" cy="4839004"/>
        </a:xfrm>
        <a:prstGeom prst="pie">
          <a:avLst>
            <a:gd name="adj1" fmla="val 1800000"/>
            <a:gd name="adj2" fmla="val 9000000"/>
          </a:avLst>
        </a:prstGeom>
        <a:solidFill>
          <a:schemeClr val="accent5">
            <a:hueOff val="5182418"/>
            <a:satOff val="-5985"/>
            <a:lumOff val="-588"/>
            <a:alphaOff val="0"/>
          </a:schemeClr>
        </a:solidFill>
        <a:ln>
          <a:noFill/>
        </a:ln>
        <a:effectLst>
          <a:glow rad="70000">
            <a:schemeClr val="accent5">
              <a:hueOff val="5182418"/>
              <a:satOff val="-5985"/>
              <a:lumOff val="-588"/>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9210" tIns="29210" rIns="29210" bIns="29210" numCol="1" spcCol="1270" anchor="t" anchorCtr="0">
          <a:noAutofit/>
        </a:bodyPr>
        <a:lstStyle/>
        <a:p>
          <a:pPr lvl="0" algn="l" defTabSz="1022350">
            <a:lnSpc>
              <a:spcPct val="90000"/>
            </a:lnSpc>
            <a:spcBef>
              <a:spcPct val="0"/>
            </a:spcBef>
            <a:spcAft>
              <a:spcPct val="35000"/>
            </a:spcAft>
          </a:pPr>
          <a:r>
            <a:rPr lang="es-MX" sz="2300" kern="1200" dirty="0" smtClean="0">
              <a:solidFill>
                <a:sysClr val="windowText" lastClr="000000"/>
              </a:solidFill>
            </a:rPr>
            <a:t>Ámbito de expertos</a:t>
          </a:r>
          <a:endParaRPr lang="es-MX" sz="2300" kern="1200" dirty="0">
            <a:solidFill>
              <a:sysClr val="windowText" lastClr="000000"/>
            </a:solidFill>
          </a:endParaRPr>
        </a:p>
        <a:p>
          <a:pPr marL="171450" lvl="1" indent="-171450" algn="l" defTabSz="800100">
            <a:lnSpc>
              <a:spcPct val="90000"/>
            </a:lnSpc>
            <a:spcBef>
              <a:spcPct val="0"/>
            </a:spcBef>
            <a:spcAft>
              <a:spcPct val="15000"/>
            </a:spcAft>
            <a:buChar char="••"/>
          </a:pPr>
          <a:r>
            <a:rPr lang="es-MX" sz="1800" kern="1200" dirty="0" smtClean="0">
              <a:solidFill>
                <a:sysClr val="windowText" lastClr="000000"/>
              </a:solidFill>
            </a:rPr>
            <a:t>Evalúen y validen  la innovación</a:t>
          </a:r>
          <a:endParaRPr lang="es-MX" sz="1800" kern="1200" dirty="0">
            <a:solidFill>
              <a:sysClr val="windowText" lastClr="000000"/>
            </a:solidFill>
          </a:endParaRPr>
        </a:p>
      </dsp:txBody>
      <dsp:txXfrm>
        <a:off x="2392600" y="3840402"/>
        <a:ext cx="2592324" cy="1267358"/>
      </dsp:txXfrm>
    </dsp:sp>
    <dsp:sp modelId="{54A8836D-6B54-48E5-A0C6-88E051D0F9B0}">
      <dsp:nvSpPr>
        <dsp:cNvPr id="0" name=""/>
        <dsp:cNvSpPr/>
      </dsp:nvSpPr>
      <dsp:spPr>
        <a:xfrm>
          <a:off x="925847" y="333895"/>
          <a:ext cx="4839004" cy="4839004"/>
        </a:xfrm>
        <a:prstGeom prst="pie">
          <a:avLst>
            <a:gd name="adj1" fmla="val 9000000"/>
            <a:gd name="adj2" fmla="val 16200000"/>
          </a:avLst>
        </a:prstGeom>
        <a:solidFill>
          <a:schemeClr val="accent5">
            <a:hueOff val="10364835"/>
            <a:satOff val="-11970"/>
            <a:lumOff val="-1176"/>
            <a:alphaOff val="0"/>
          </a:schemeClr>
        </a:solidFill>
        <a:ln>
          <a:noFill/>
        </a:ln>
        <a:effectLst>
          <a:glow rad="70000">
            <a:schemeClr val="accent5">
              <a:hueOff val="10364835"/>
              <a:satOff val="-11970"/>
              <a:lumOff val="-1176"/>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9210" tIns="29210" rIns="29210" bIns="29210" numCol="1" spcCol="1270" anchor="t" anchorCtr="0">
          <a:noAutofit/>
        </a:bodyPr>
        <a:lstStyle/>
        <a:p>
          <a:pPr lvl="0" algn="l" defTabSz="1022350">
            <a:lnSpc>
              <a:spcPct val="90000"/>
            </a:lnSpc>
            <a:spcBef>
              <a:spcPct val="0"/>
            </a:spcBef>
            <a:spcAft>
              <a:spcPct val="35000"/>
            </a:spcAft>
          </a:pPr>
          <a:r>
            <a:rPr lang="es-MX" sz="2300" kern="1200" dirty="0" smtClean="0">
              <a:solidFill>
                <a:sysClr val="windowText" lastClr="000000"/>
              </a:solidFill>
            </a:rPr>
            <a:t>Cultura</a:t>
          </a:r>
          <a:endParaRPr lang="es-MX" sz="2300" kern="1200" dirty="0">
            <a:solidFill>
              <a:sysClr val="windowText" lastClr="000000"/>
            </a:solidFill>
          </a:endParaRPr>
        </a:p>
        <a:p>
          <a:pPr marL="171450" lvl="1" indent="-171450" algn="l" defTabSz="800100">
            <a:lnSpc>
              <a:spcPct val="90000"/>
            </a:lnSpc>
            <a:spcBef>
              <a:spcPct val="0"/>
            </a:spcBef>
            <a:spcAft>
              <a:spcPct val="15000"/>
            </a:spcAft>
            <a:buChar char="••"/>
          </a:pPr>
          <a:r>
            <a:rPr lang="es-MX" sz="1800" kern="1200" dirty="0" smtClean="0">
              <a:solidFill>
                <a:sysClr val="windowText" lastClr="000000"/>
              </a:solidFill>
            </a:rPr>
            <a:t>Campo simbólico</a:t>
          </a:r>
          <a:endParaRPr lang="es-MX" sz="1800" kern="1200" dirty="0">
            <a:solidFill>
              <a:sysClr val="windowText" lastClr="000000"/>
            </a:solidFill>
          </a:endParaRPr>
        </a:p>
      </dsp:txBody>
      <dsp:txXfrm>
        <a:off x="1486365" y="1359304"/>
        <a:ext cx="1728216" cy="1440180"/>
      </dsp:txXfrm>
    </dsp:sp>
    <dsp:sp modelId="{E09F761A-9ED2-4244-A637-641811D8E5F5}">
      <dsp:nvSpPr>
        <dsp:cNvPr id="0" name=""/>
        <dsp:cNvSpPr/>
      </dsp:nvSpPr>
      <dsp:spPr>
        <a:xfrm>
          <a:off x="1332702" y="34338"/>
          <a:ext cx="5438119" cy="5438119"/>
        </a:xfrm>
        <a:prstGeom prst="circularArrow">
          <a:avLst>
            <a:gd name="adj1" fmla="val 5085"/>
            <a:gd name="adj2" fmla="val 327528"/>
            <a:gd name="adj3" fmla="val 1472472"/>
            <a:gd name="adj4" fmla="val 16199432"/>
            <a:gd name="adj5" fmla="val 5932"/>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75F3EBC-472C-4923-A614-35FFC099B57E}">
      <dsp:nvSpPr>
        <dsp:cNvPr id="0" name=""/>
        <dsp:cNvSpPr/>
      </dsp:nvSpPr>
      <dsp:spPr>
        <a:xfrm>
          <a:off x="940899" y="400946"/>
          <a:ext cx="5438119" cy="5438119"/>
        </a:xfrm>
        <a:prstGeom prst="circularArrow">
          <a:avLst>
            <a:gd name="adj1" fmla="val 5085"/>
            <a:gd name="adj2" fmla="val 327528"/>
            <a:gd name="adj3" fmla="val 8671970"/>
            <a:gd name="adj4" fmla="val 1800502"/>
            <a:gd name="adj5" fmla="val 5932"/>
          </a:avLst>
        </a:prstGeom>
        <a:solidFill>
          <a:schemeClr val="accent5">
            <a:hueOff val="5182418"/>
            <a:satOff val="-5985"/>
            <a:lumOff val="-588"/>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37D9A04-AFCD-4311-A2AF-53B383210BAC}">
      <dsp:nvSpPr>
        <dsp:cNvPr id="0" name=""/>
        <dsp:cNvSpPr/>
      </dsp:nvSpPr>
      <dsp:spPr>
        <a:xfrm>
          <a:off x="625890" y="34338"/>
          <a:ext cx="5438119" cy="5438119"/>
        </a:xfrm>
        <a:prstGeom prst="circularArrow">
          <a:avLst>
            <a:gd name="adj1" fmla="val 5085"/>
            <a:gd name="adj2" fmla="val 327528"/>
            <a:gd name="adj3" fmla="val 15873039"/>
            <a:gd name="adj4" fmla="val 9000000"/>
            <a:gd name="adj5" fmla="val 5932"/>
          </a:avLst>
        </a:prstGeom>
        <a:solidFill>
          <a:schemeClr val="accent5">
            <a:hueOff val="10364835"/>
            <a:satOff val="-11970"/>
            <a:lumOff val="-1176"/>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1162387-E01B-4012-ABAB-48CE9D258FA7}">
      <dsp:nvSpPr>
        <dsp:cNvPr id="0" name=""/>
        <dsp:cNvSpPr/>
      </dsp:nvSpPr>
      <dsp:spPr>
        <a:xfrm>
          <a:off x="2324038" y="2779755"/>
          <a:ext cx="1610641" cy="1610641"/>
        </a:xfrm>
        <a:prstGeom prst="ellipse">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t>Fenómeno de la creatividad </a:t>
          </a:r>
          <a:endParaRPr lang="es-MX" sz="1800" kern="1200" dirty="0"/>
        </a:p>
      </dsp:txBody>
      <dsp:txXfrm>
        <a:off x="2324038" y="2779755"/>
        <a:ext cx="1610641" cy="1610641"/>
      </dsp:txXfrm>
    </dsp:sp>
    <dsp:sp modelId="{3C3D10C3-07A7-460E-9873-B30EC1426761}">
      <dsp:nvSpPr>
        <dsp:cNvPr id="0" name=""/>
        <dsp:cNvSpPr/>
      </dsp:nvSpPr>
      <dsp:spPr>
        <a:xfrm rot="10800000">
          <a:off x="765534" y="3355560"/>
          <a:ext cx="1472786" cy="459032"/>
        </a:xfrm>
        <a:prstGeom prst="leftArrow">
          <a:avLst>
            <a:gd name="adj1" fmla="val 60000"/>
            <a:gd name="adj2" fmla="val 50000"/>
          </a:avLst>
        </a:prstGeom>
        <a:gradFill rotWithShape="0">
          <a:gsLst>
            <a:gs pos="0">
              <a:schemeClr val="accent2">
                <a:hueOff val="0"/>
                <a:satOff val="0"/>
                <a:lumOff val="0"/>
                <a:alphaOff val="0"/>
                <a:tint val="73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shade val="57000"/>
                <a:satMod val="120000"/>
              </a:schemeClr>
            </a:gs>
            <a:gs pos="80000">
              <a:schemeClr val="accent2">
                <a:hueOff val="0"/>
                <a:satOff val="0"/>
                <a:lumOff val="0"/>
                <a:alphaOff val="0"/>
                <a:shade val="56000"/>
                <a:satMod val="145000"/>
              </a:schemeClr>
            </a:gs>
            <a:gs pos="88000">
              <a:schemeClr val="accent2">
                <a:hueOff val="0"/>
                <a:satOff val="0"/>
                <a:lumOff val="0"/>
                <a:alphaOff val="0"/>
                <a:shade val="63000"/>
                <a:satMod val="160000"/>
              </a:schemeClr>
            </a:gs>
            <a:gs pos="100000">
              <a:schemeClr val="accent2">
                <a:hueOff val="0"/>
                <a:satOff val="0"/>
                <a:lumOff val="0"/>
                <a:alphaOff val="0"/>
                <a:tint val="99555"/>
                <a:satMod val="155000"/>
              </a:schemeClr>
            </a:gs>
          </a:gsLst>
          <a:lin ang="5400000" scaled="1"/>
        </a:gradFill>
        <a:ln>
          <a:noFill/>
        </a:ln>
        <a:effectLst>
          <a:glow rad="70000">
            <a:schemeClr val="accent2">
              <a:hueOff val="0"/>
              <a:satOff val="0"/>
              <a:lumOff val="0"/>
              <a:alphaOff val="0"/>
              <a:tint val="30000"/>
              <a:shade val="95000"/>
              <a:satMod val="300000"/>
              <a:alpha val="50000"/>
            </a:schemeClr>
          </a:glo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DE7D7D04-D9B1-4D28-BD7B-A59D49F97144}">
      <dsp:nvSpPr>
        <dsp:cNvPr id="0" name=""/>
        <dsp:cNvSpPr/>
      </dsp:nvSpPr>
      <dsp:spPr>
        <a:xfrm>
          <a:off x="479" y="2973032"/>
          <a:ext cx="1530109" cy="1224087"/>
        </a:xfrm>
        <a:prstGeom prst="roundRect">
          <a:avLst>
            <a:gd name="adj" fmla="val 10000"/>
          </a:avLst>
        </a:prstGeom>
        <a:gradFill rotWithShape="0">
          <a:gsLst>
            <a:gs pos="0">
              <a:schemeClr val="accent2">
                <a:hueOff val="0"/>
                <a:satOff val="0"/>
                <a:lumOff val="0"/>
                <a:alphaOff val="0"/>
                <a:tint val="73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shade val="57000"/>
                <a:satMod val="120000"/>
              </a:schemeClr>
            </a:gs>
            <a:gs pos="80000">
              <a:schemeClr val="accent2">
                <a:hueOff val="0"/>
                <a:satOff val="0"/>
                <a:lumOff val="0"/>
                <a:alphaOff val="0"/>
                <a:shade val="56000"/>
                <a:satMod val="145000"/>
              </a:schemeClr>
            </a:gs>
            <a:gs pos="88000">
              <a:schemeClr val="accent2">
                <a:hueOff val="0"/>
                <a:satOff val="0"/>
                <a:lumOff val="0"/>
                <a:alphaOff val="0"/>
                <a:shade val="63000"/>
                <a:satMod val="160000"/>
              </a:schemeClr>
            </a:gs>
            <a:gs pos="100000">
              <a:schemeClr val="accent2">
                <a:hueOff val="0"/>
                <a:satOff val="0"/>
                <a:lumOff val="0"/>
                <a:alphaOff val="0"/>
                <a:tint val="99555"/>
                <a:satMod val="155000"/>
              </a:schemeClr>
            </a:gs>
          </a:gsLst>
          <a:lin ang="5400000" scaled="1"/>
        </a:gradFill>
        <a:ln>
          <a:noFill/>
        </a:ln>
        <a:effectLst>
          <a:glow rad="70000">
            <a:schemeClr val="accent2">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7625" tIns="47625" rIns="47625" bIns="47625" numCol="1" spcCol="1270" anchor="ctr" anchorCtr="0">
          <a:noAutofit/>
        </a:bodyPr>
        <a:lstStyle/>
        <a:p>
          <a:pPr lvl="0" algn="ctr" defTabSz="1111250">
            <a:lnSpc>
              <a:spcPct val="90000"/>
            </a:lnSpc>
            <a:spcBef>
              <a:spcPct val="0"/>
            </a:spcBef>
            <a:spcAft>
              <a:spcPct val="35000"/>
            </a:spcAft>
          </a:pPr>
          <a:r>
            <a:rPr lang="es-MX" sz="2500" kern="1200" dirty="0" smtClean="0"/>
            <a:t>Acto</a:t>
          </a:r>
          <a:endParaRPr lang="es-MX" sz="2500" kern="1200" dirty="0"/>
        </a:p>
      </dsp:txBody>
      <dsp:txXfrm>
        <a:off x="479" y="2973032"/>
        <a:ext cx="1530109" cy="1224087"/>
      </dsp:txXfrm>
    </dsp:sp>
    <dsp:sp modelId="{B7BA685F-59CA-42E7-A008-26A5610CDE63}">
      <dsp:nvSpPr>
        <dsp:cNvPr id="0" name=""/>
        <dsp:cNvSpPr/>
      </dsp:nvSpPr>
      <dsp:spPr>
        <a:xfrm rot="21382445">
          <a:off x="4017421" y="3252464"/>
          <a:ext cx="1477720" cy="459032"/>
        </a:xfrm>
        <a:prstGeom prst="leftArrow">
          <a:avLst>
            <a:gd name="adj1" fmla="val 60000"/>
            <a:gd name="adj2" fmla="val 50000"/>
          </a:avLst>
        </a:prstGeom>
        <a:gradFill rotWithShape="0">
          <a:gsLst>
            <a:gs pos="0">
              <a:schemeClr val="accent3">
                <a:hueOff val="0"/>
                <a:satOff val="0"/>
                <a:lumOff val="0"/>
                <a:alphaOff val="0"/>
                <a:tint val="73000"/>
                <a:satMod val="150000"/>
              </a:schemeClr>
            </a:gs>
            <a:gs pos="25000">
              <a:schemeClr val="accent3">
                <a:hueOff val="0"/>
                <a:satOff val="0"/>
                <a:lumOff val="0"/>
                <a:alphaOff val="0"/>
                <a:tint val="96000"/>
                <a:shade val="80000"/>
                <a:satMod val="105000"/>
              </a:schemeClr>
            </a:gs>
            <a:gs pos="38000">
              <a:schemeClr val="accent3">
                <a:hueOff val="0"/>
                <a:satOff val="0"/>
                <a:lumOff val="0"/>
                <a:alphaOff val="0"/>
                <a:tint val="96000"/>
                <a:shade val="59000"/>
                <a:satMod val="120000"/>
              </a:schemeClr>
            </a:gs>
            <a:gs pos="55000">
              <a:schemeClr val="accent3">
                <a:hueOff val="0"/>
                <a:satOff val="0"/>
                <a:lumOff val="0"/>
                <a:alphaOff val="0"/>
                <a:shade val="57000"/>
                <a:satMod val="120000"/>
              </a:schemeClr>
            </a:gs>
            <a:gs pos="80000">
              <a:schemeClr val="accent3">
                <a:hueOff val="0"/>
                <a:satOff val="0"/>
                <a:lumOff val="0"/>
                <a:alphaOff val="0"/>
                <a:shade val="56000"/>
                <a:satMod val="145000"/>
              </a:schemeClr>
            </a:gs>
            <a:gs pos="88000">
              <a:schemeClr val="accent3">
                <a:hueOff val="0"/>
                <a:satOff val="0"/>
                <a:lumOff val="0"/>
                <a:alphaOff val="0"/>
                <a:shade val="63000"/>
                <a:satMod val="160000"/>
              </a:schemeClr>
            </a:gs>
            <a:gs pos="100000">
              <a:schemeClr val="accent3">
                <a:hueOff val="0"/>
                <a:satOff val="0"/>
                <a:lumOff val="0"/>
                <a:alphaOff val="0"/>
                <a:tint val="99555"/>
                <a:satMod val="155000"/>
              </a:schemeClr>
            </a:gs>
          </a:gsLst>
          <a:lin ang="5400000" scaled="1"/>
        </a:gradFill>
        <a:ln>
          <a:noFill/>
        </a:ln>
        <a:effectLst>
          <a:glow rad="70000">
            <a:schemeClr val="accent3">
              <a:hueOff val="0"/>
              <a:satOff val="0"/>
              <a:lumOff val="0"/>
              <a:alphaOff val="0"/>
              <a:tint val="30000"/>
              <a:shade val="95000"/>
              <a:satMod val="300000"/>
              <a:alpha val="50000"/>
            </a:schemeClr>
          </a:glo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77359A18-20C6-43A6-9643-E6A4B0881C14}">
      <dsp:nvSpPr>
        <dsp:cNvPr id="0" name=""/>
        <dsp:cNvSpPr/>
      </dsp:nvSpPr>
      <dsp:spPr>
        <a:xfrm>
          <a:off x="4728608" y="2823209"/>
          <a:ext cx="1530109" cy="1224087"/>
        </a:xfrm>
        <a:prstGeom prst="roundRect">
          <a:avLst>
            <a:gd name="adj" fmla="val 10000"/>
          </a:avLst>
        </a:prstGeom>
        <a:gradFill rotWithShape="0">
          <a:gsLst>
            <a:gs pos="0">
              <a:schemeClr val="accent3">
                <a:hueOff val="0"/>
                <a:satOff val="0"/>
                <a:lumOff val="0"/>
                <a:alphaOff val="0"/>
                <a:tint val="73000"/>
                <a:satMod val="150000"/>
              </a:schemeClr>
            </a:gs>
            <a:gs pos="25000">
              <a:schemeClr val="accent3">
                <a:hueOff val="0"/>
                <a:satOff val="0"/>
                <a:lumOff val="0"/>
                <a:alphaOff val="0"/>
                <a:tint val="96000"/>
                <a:shade val="80000"/>
                <a:satMod val="105000"/>
              </a:schemeClr>
            </a:gs>
            <a:gs pos="38000">
              <a:schemeClr val="accent3">
                <a:hueOff val="0"/>
                <a:satOff val="0"/>
                <a:lumOff val="0"/>
                <a:alphaOff val="0"/>
                <a:tint val="96000"/>
                <a:shade val="59000"/>
                <a:satMod val="120000"/>
              </a:schemeClr>
            </a:gs>
            <a:gs pos="55000">
              <a:schemeClr val="accent3">
                <a:hueOff val="0"/>
                <a:satOff val="0"/>
                <a:lumOff val="0"/>
                <a:alphaOff val="0"/>
                <a:shade val="57000"/>
                <a:satMod val="120000"/>
              </a:schemeClr>
            </a:gs>
            <a:gs pos="80000">
              <a:schemeClr val="accent3">
                <a:hueOff val="0"/>
                <a:satOff val="0"/>
                <a:lumOff val="0"/>
                <a:alphaOff val="0"/>
                <a:shade val="56000"/>
                <a:satMod val="145000"/>
              </a:schemeClr>
            </a:gs>
            <a:gs pos="88000">
              <a:schemeClr val="accent3">
                <a:hueOff val="0"/>
                <a:satOff val="0"/>
                <a:lumOff val="0"/>
                <a:alphaOff val="0"/>
                <a:shade val="63000"/>
                <a:satMod val="160000"/>
              </a:schemeClr>
            </a:gs>
            <a:gs pos="100000">
              <a:schemeClr val="accent3">
                <a:hueOff val="0"/>
                <a:satOff val="0"/>
                <a:lumOff val="0"/>
                <a:alphaOff val="0"/>
                <a:tint val="99555"/>
                <a:satMod val="155000"/>
              </a:schemeClr>
            </a:gs>
          </a:gsLst>
          <a:lin ang="5400000" scaled="1"/>
        </a:gradFill>
        <a:ln>
          <a:noFill/>
        </a:ln>
        <a:effectLst>
          <a:glow rad="70000">
            <a:schemeClr val="accent3">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7625" tIns="47625" rIns="47625" bIns="47625" numCol="1" spcCol="1270" anchor="ctr" anchorCtr="0">
          <a:noAutofit/>
        </a:bodyPr>
        <a:lstStyle/>
        <a:p>
          <a:pPr lvl="0" algn="ctr" defTabSz="1111250">
            <a:lnSpc>
              <a:spcPct val="90000"/>
            </a:lnSpc>
            <a:spcBef>
              <a:spcPct val="0"/>
            </a:spcBef>
            <a:spcAft>
              <a:spcPct val="35000"/>
            </a:spcAft>
          </a:pPr>
          <a:r>
            <a:rPr lang="es-MX" sz="2500" kern="1200" dirty="0" smtClean="0"/>
            <a:t>Objeto</a:t>
          </a:r>
          <a:endParaRPr lang="es-MX" sz="2500" kern="1200" dirty="0"/>
        </a:p>
      </dsp:txBody>
      <dsp:txXfrm>
        <a:off x="4728608" y="2823209"/>
        <a:ext cx="1530109" cy="1224087"/>
      </dsp:txXfrm>
    </dsp:sp>
    <dsp:sp modelId="{2BA661FD-1111-4F3C-A7E3-351E78F820A3}">
      <dsp:nvSpPr>
        <dsp:cNvPr id="0" name=""/>
        <dsp:cNvSpPr/>
      </dsp:nvSpPr>
      <dsp:spPr>
        <a:xfrm rot="16200000">
          <a:off x="2392965" y="1728128"/>
          <a:ext cx="1472786" cy="459032"/>
        </a:xfrm>
        <a:prstGeom prst="leftArrow">
          <a:avLst>
            <a:gd name="adj1" fmla="val 60000"/>
            <a:gd name="adj2" fmla="val 50000"/>
          </a:avLst>
        </a:prstGeom>
        <a:gradFill rotWithShape="0">
          <a:gsLst>
            <a:gs pos="0">
              <a:schemeClr val="accent4">
                <a:hueOff val="0"/>
                <a:satOff val="0"/>
                <a:lumOff val="0"/>
                <a:alphaOff val="0"/>
                <a:tint val="73000"/>
                <a:satMod val="150000"/>
              </a:schemeClr>
            </a:gs>
            <a:gs pos="25000">
              <a:schemeClr val="accent4">
                <a:hueOff val="0"/>
                <a:satOff val="0"/>
                <a:lumOff val="0"/>
                <a:alphaOff val="0"/>
                <a:tint val="96000"/>
                <a:shade val="80000"/>
                <a:satMod val="105000"/>
              </a:schemeClr>
            </a:gs>
            <a:gs pos="38000">
              <a:schemeClr val="accent4">
                <a:hueOff val="0"/>
                <a:satOff val="0"/>
                <a:lumOff val="0"/>
                <a:alphaOff val="0"/>
                <a:tint val="96000"/>
                <a:shade val="59000"/>
                <a:satMod val="120000"/>
              </a:schemeClr>
            </a:gs>
            <a:gs pos="55000">
              <a:schemeClr val="accent4">
                <a:hueOff val="0"/>
                <a:satOff val="0"/>
                <a:lumOff val="0"/>
                <a:alphaOff val="0"/>
                <a:shade val="57000"/>
                <a:satMod val="120000"/>
              </a:schemeClr>
            </a:gs>
            <a:gs pos="80000">
              <a:schemeClr val="accent4">
                <a:hueOff val="0"/>
                <a:satOff val="0"/>
                <a:lumOff val="0"/>
                <a:alphaOff val="0"/>
                <a:shade val="56000"/>
                <a:satMod val="145000"/>
              </a:schemeClr>
            </a:gs>
            <a:gs pos="88000">
              <a:schemeClr val="accent4">
                <a:hueOff val="0"/>
                <a:satOff val="0"/>
                <a:lumOff val="0"/>
                <a:alphaOff val="0"/>
                <a:shade val="63000"/>
                <a:satMod val="160000"/>
              </a:schemeClr>
            </a:gs>
            <a:gs pos="100000">
              <a:schemeClr val="accent4">
                <a:hueOff val="0"/>
                <a:satOff val="0"/>
                <a:lumOff val="0"/>
                <a:alphaOff val="0"/>
                <a:tint val="99555"/>
                <a:satMod val="155000"/>
              </a:schemeClr>
            </a:gs>
          </a:gsLst>
          <a:lin ang="5400000" scaled="1"/>
        </a:gradFill>
        <a:ln>
          <a:noFill/>
        </a:ln>
        <a:effectLst>
          <a:glow rad="70000">
            <a:schemeClr val="accent4">
              <a:hueOff val="0"/>
              <a:satOff val="0"/>
              <a:lumOff val="0"/>
              <a:alphaOff val="0"/>
              <a:tint val="30000"/>
              <a:shade val="95000"/>
              <a:satMod val="300000"/>
              <a:alpha val="50000"/>
            </a:schemeClr>
          </a:glo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0649924-C85D-45ED-8B01-DE274E0058F0}">
      <dsp:nvSpPr>
        <dsp:cNvPr id="0" name=""/>
        <dsp:cNvSpPr/>
      </dsp:nvSpPr>
      <dsp:spPr>
        <a:xfrm>
          <a:off x="2364304" y="609208"/>
          <a:ext cx="1530109" cy="1224087"/>
        </a:xfrm>
        <a:prstGeom prst="roundRect">
          <a:avLst>
            <a:gd name="adj" fmla="val 10000"/>
          </a:avLst>
        </a:prstGeom>
        <a:gradFill rotWithShape="0">
          <a:gsLst>
            <a:gs pos="0">
              <a:schemeClr val="accent4">
                <a:hueOff val="0"/>
                <a:satOff val="0"/>
                <a:lumOff val="0"/>
                <a:alphaOff val="0"/>
                <a:tint val="73000"/>
                <a:satMod val="150000"/>
              </a:schemeClr>
            </a:gs>
            <a:gs pos="25000">
              <a:schemeClr val="accent4">
                <a:hueOff val="0"/>
                <a:satOff val="0"/>
                <a:lumOff val="0"/>
                <a:alphaOff val="0"/>
                <a:tint val="96000"/>
                <a:shade val="80000"/>
                <a:satMod val="105000"/>
              </a:schemeClr>
            </a:gs>
            <a:gs pos="38000">
              <a:schemeClr val="accent4">
                <a:hueOff val="0"/>
                <a:satOff val="0"/>
                <a:lumOff val="0"/>
                <a:alphaOff val="0"/>
                <a:tint val="96000"/>
                <a:shade val="59000"/>
                <a:satMod val="120000"/>
              </a:schemeClr>
            </a:gs>
            <a:gs pos="55000">
              <a:schemeClr val="accent4">
                <a:hueOff val="0"/>
                <a:satOff val="0"/>
                <a:lumOff val="0"/>
                <a:alphaOff val="0"/>
                <a:shade val="57000"/>
                <a:satMod val="120000"/>
              </a:schemeClr>
            </a:gs>
            <a:gs pos="80000">
              <a:schemeClr val="accent4">
                <a:hueOff val="0"/>
                <a:satOff val="0"/>
                <a:lumOff val="0"/>
                <a:alphaOff val="0"/>
                <a:shade val="56000"/>
                <a:satMod val="145000"/>
              </a:schemeClr>
            </a:gs>
            <a:gs pos="88000">
              <a:schemeClr val="accent4">
                <a:hueOff val="0"/>
                <a:satOff val="0"/>
                <a:lumOff val="0"/>
                <a:alphaOff val="0"/>
                <a:shade val="63000"/>
                <a:satMod val="160000"/>
              </a:schemeClr>
            </a:gs>
            <a:gs pos="100000">
              <a:schemeClr val="accent4">
                <a:hueOff val="0"/>
                <a:satOff val="0"/>
                <a:lumOff val="0"/>
                <a:alphaOff val="0"/>
                <a:tint val="99555"/>
                <a:satMod val="155000"/>
              </a:schemeClr>
            </a:gs>
          </a:gsLst>
          <a:lin ang="5400000" scaled="1"/>
        </a:gradFill>
        <a:ln>
          <a:noFill/>
        </a:ln>
        <a:effectLst>
          <a:glow rad="70000">
            <a:schemeClr val="accent4">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7625" tIns="47625" rIns="47625" bIns="47625" numCol="1" spcCol="1270" anchor="ctr" anchorCtr="0">
          <a:noAutofit/>
        </a:bodyPr>
        <a:lstStyle/>
        <a:p>
          <a:pPr lvl="0" algn="ctr" defTabSz="1111250">
            <a:lnSpc>
              <a:spcPct val="90000"/>
            </a:lnSpc>
            <a:spcBef>
              <a:spcPct val="0"/>
            </a:spcBef>
            <a:spcAft>
              <a:spcPct val="35000"/>
            </a:spcAft>
          </a:pPr>
          <a:r>
            <a:rPr lang="es-MX" sz="2500" kern="1200" dirty="0" smtClean="0"/>
            <a:t>Proceso</a:t>
          </a:r>
          <a:endParaRPr lang="es-MX" sz="2500" kern="1200" dirty="0"/>
        </a:p>
      </dsp:txBody>
      <dsp:txXfrm>
        <a:off x="2364304" y="609208"/>
        <a:ext cx="1530109" cy="1224087"/>
      </dsp:txXfrm>
    </dsp:sp>
    <dsp:sp modelId="{6FD14711-665E-4D9A-B707-7B985C6C95CC}">
      <dsp:nvSpPr>
        <dsp:cNvPr id="0" name=""/>
        <dsp:cNvSpPr/>
      </dsp:nvSpPr>
      <dsp:spPr>
        <a:xfrm rot="13449737">
          <a:off x="705426" y="1997124"/>
          <a:ext cx="2050361" cy="459032"/>
        </a:xfrm>
        <a:prstGeom prst="leftArrow">
          <a:avLst>
            <a:gd name="adj1" fmla="val 60000"/>
            <a:gd name="adj2" fmla="val 50000"/>
          </a:avLst>
        </a:prstGeom>
        <a:gradFill rotWithShape="0">
          <a:gsLst>
            <a:gs pos="0">
              <a:schemeClr val="accent5">
                <a:hueOff val="0"/>
                <a:satOff val="0"/>
                <a:lumOff val="0"/>
                <a:alphaOff val="0"/>
                <a:tint val="73000"/>
                <a:satMod val="150000"/>
              </a:schemeClr>
            </a:gs>
            <a:gs pos="25000">
              <a:schemeClr val="accent5">
                <a:hueOff val="0"/>
                <a:satOff val="0"/>
                <a:lumOff val="0"/>
                <a:alphaOff val="0"/>
                <a:tint val="96000"/>
                <a:shade val="80000"/>
                <a:satMod val="105000"/>
              </a:schemeClr>
            </a:gs>
            <a:gs pos="38000">
              <a:schemeClr val="accent5">
                <a:hueOff val="0"/>
                <a:satOff val="0"/>
                <a:lumOff val="0"/>
                <a:alphaOff val="0"/>
                <a:tint val="96000"/>
                <a:shade val="59000"/>
                <a:satMod val="120000"/>
              </a:schemeClr>
            </a:gs>
            <a:gs pos="55000">
              <a:schemeClr val="accent5">
                <a:hueOff val="0"/>
                <a:satOff val="0"/>
                <a:lumOff val="0"/>
                <a:alphaOff val="0"/>
                <a:shade val="57000"/>
                <a:satMod val="120000"/>
              </a:schemeClr>
            </a:gs>
            <a:gs pos="80000">
              <a:schemeClr val="accent5">
                <a:hueOff val="0"/>
                <a:satOff val="0"/>
                <a:lumOff val="0"/>
                <a:alphaOff val="0"/>
                <a:shade val="56000"/>
                <a:satMod val="145000"/>
              </a:schemeClr>
            </a:gs>
            <a:gs pos="88000">
              <a:schemeClr val="accent5">
                <a:hueOff val="0"/>
                <a:satOff val="0"/>
                <a:lumOff val="0"/>
                <a:alphaOff val="0"/>
                <a:shade val="63000"/>
                <a:satMod val="160000"/>
              </a:schemeClr>
            </a:gs>
            <a:gs pos="100000">
              <a:schemeClr val="accent5">
                <a:hueOff val="0"/>
                <a:satOff val="0"/>
                <a:lumOff val="0"/>
                <a:alphaOff val="0"/>
                <a:tint val="99555"/>
                <a:satMod val="155000"/>
              </a:schemeClr>
            </a:gs>
          </a:gsLst>
          <a:lin ang="5400000" scaled="1"/>
        </a:gradFill>
        <a:ln>
          <a:noFill/>
        </a:ln>
        <a:effectLst>
          <a:glow rad="70000">
            <a:schemeClr val="accent5">
              <a:hueOff val="0"/>
              <a:satOff val="0"/>
              <a:lumOff val="0"/>
              <a:alphaOff val="0"/>
              <a:tint val="30000"/>
              <a:shade val="95000"/>
              <a:satMod val="300000"/>
              <a:alpha val="50000"/>
            </a:schemeClr>
          </a:glo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5DBD0900-6116-466C-A2F2-87518C638169}">
      <dsp:nvSpPr>
        <dsp:cNvPr id="0" name=""/>
        <dsp:cNvSpPr/>
      </dsp:nvSpPr>
      <dsp:spPr>
        <a:xfrm>
          <a:off x="230118" y="900360"/>
          <a:ext cx="1530109" cy="1224087"/>
        </a:xfrm>
        <a:prstGeom prst="roundRect">
          <a:avLst>
            <a:gd name="adj" fmla="val 10000"/>
          </a:avLst>
        </a:prstGeom>
        <a:gradFill rotWithShape="0">
          <a:gsLst>
            <a:gs pos="0">
              <a:schemeClr val="accent5">
                <a:hueOff val="0"/>
                <a:satOff val="0"/>
                <a:lumOff val="0"/>
                <a:alphaOff val="0"/>
                <a:tint val="73000"/>
                <a:satMod val="150000"/>
              </a:schemeClr>
            </a:gs>
            <a:gs pos="25000">
              <a:schemeClr val="accent5">
                <a:hueOff val="0"/>
                <a:satOff val="0"/>
                <a:lumOff val="0"/>
                <a:alphaOff val="0"/>
                <a:tint val="96000"/>
                <a:shade val="80000"/>
                <a:satMod val="105000"/>
              </a:schemeClr>
            </a:gs>
            <a:gs pos="38000">
              <a:schemeClr val="accent5">
                <a:hueOff val="0"/>
                <a:satOff val="0"/>
                <a:lumOff val="0"/>
                <a:alphaOff val="0"/>
                <a:tint val="96000"/>
                <a:shade val="59000"/>
                <a:satMod val="120000"/>
              </a:schemeClr>
            </a:gs>
            <a:gs pos="55000">
              <a:schemeClr val="accent5">
                <a:hueOff val="0"/>
                <a:satOff val="0"/>
                <a:lumOff val="0"/>
                <a:alphaOff val="0"/>
                <a:shade val="57000"/>
                <a:satMod val="120000"/>
              </a:schemeClr>
            </a:gs>
            <a:gs pos="80000">
              <a:schemeClr val="accent5">
                <a:hueOff val="0"/>
                <a:satOff val="0"/>
                <a:lumOff val="0"/>
                <a:alphaOff val="0"/>
                <a:shade val="56000"/>
                <a:satMod val="145000"/>
              </a:schemeClr>
            </a:gs>
            <a:gs pos="88000">
              <a:schemeClr val="accent5">
                <a:hueOff val="0"/>
                <a:satOff val="0"/>
                <a:lumOff val="0"/>
                <a:alphaOff val="0"/>
                <a:shade val="63000"/>
                <a:satMod val="160000"/>
              </a:schemeClr>
            </a:gs>
            <a:gs pos="100000">
              <a:schemeClr val="accent5">
                <a:hueOff val="0"/>
                <a:satOff val="0"/>
                <a:lumOff val="0"/>
                <a:alphaOff val="0"/>
                <a:tint val="99555"/>
                <a:satMod val="155000"/>
              </a:schemeClr>
            </a:gs>
          </a:gsLst>
          <a:lin ang="5400000" scaled="1"/>
        </a:gradFill>
        <a:ln>
          <a:noFill/>
        </a:ln>
        <a:effectLst>
          <a:glow rad="70000">
            <a:schemeClr val="accent5">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7625" tIns="47625" rIns="47625" bIns="47625" numCol="1" spcCol="1270" anchor="ctr" anchorCtr="0">
          <a:noAutofit/>
        </a:bodyPr>
        <a:lstStyle/>
        <a:p>
          <a:pPr lvl="0" algn="ctr" defTabSz="1111250">
            <a:lnSpc>
              <a:spcPct val="90000"/>
            </a:lnSpc>
            <a:spcBef>
              <a:spcPct val="0"/>
            </a:spcBef>
            <a:spcAft>
              <a:spcPct val="35000"/>
            </a:spcAft>
          </a:pPr>
          <a:r>
            <a:rPr lang="es-MX" sz="2500" kern="1200" dirty="0" smtClean="0"/>
            <a:t>Persona</a:t>
          </a:r>
          <a:endParaRPr lang="es-MX" sz="2500" kern="1200" dirty="0"/>
        </a:p>
      </dsp:txBody>
      <dsp:txXfrm>
        <a:off x="230118" y="900360"/>
        <a:ext cx="1530109" cy="1224087"/>
      </dsp:txXfrm>
    </dsp:sp>
    <dsp:sp modelId="{8E5ABD3C-3BB7-48AA-9505-9A797C5C3E7D}">
      <dsp:nvSpPr>
        <dsp:cNvPr id="0" name=""/>
        <dsp:cNvSpPr/>
      </dsp:nvSpPr>
      <dsp:spPr>
        <a:xfrm rot="18747785">
          <a:off x="3430419" y="1950175"/>
          <a:ext cx="1970145" cy="459032"/>
        </a:xfrm>
        <a:prstGeom prst="leftArrow">
          <a:avLst>
            <a:gd name="adj1" fmla="val 60000"/>
            <a:gd name="adj2" fmla="val 50000"/>
          </a:avLst>
        </a:prstGeom>
        <a:gradFill rotWithShape="0">
          <a:gsLst>
            <a:gs pos="0">
              <a:schemeClr val="accent6">
                <a:hueOff val="0"/>
                <a:satOff val="0"/>
                <a:lumOff val="0"/>
                <a:alphaOff val="0"/>
                <a:tint val="73000"/>
                <a:satMod val="150000"/>
              </a:schemeClr>
            </a:gs>
            <a:gs pos="25000">
              <a:schemeClr val="accent6">
                <a:hueOff val="0"/>
                <a:satOff val="0"/>
                <a:lumOff val="0"/>
                <a:alphaOff val="0"/>
                <a:tint val="96000"/>
                <a:shade val="80000"/>
                <a:satMod val="105000"/>
              </a:schemeClr>
            </a:gs>
            <a:gs pos="38000">
              <a:schemeClr val="accent6">
                <a:hueOff val="0"/>
                <a:satOff val="0"/>
                <a:lumOff val="0"/>
                <a:alphaOff val="0"/>
                <a:tint val="96000"/>
                <a:shade val="59000"/>
                <a:satMod val="120000"/>
              </a:schemeClr>
            </a:gs>
            <a:gs pos="55000">
              <a:schemeClr val="accent6">
                <a:hueOff val="0"/>
                <a:satOff val="0"/>
                <a:lumOff val="0"/>
                <a:alphaOff val="0"/>
                <a:shade val="57000"/>
                <a:satMod val="120000"/>
              </a:schemeClr>
            </a:gs>
            <a:gs pos="80000">
              <a:schemeClr val="accent6">
                <a:hueOff val="0"/>
                <a:satOff val="0"/>
                <a:lumOff val="0"/>
                <a:alphaOff val="0"/>
                <a:shade val="56000"/>
                <a:satMod val="145000"/>
              </a:schemeClr>
            </a:gs>
            <a:gs pos="88000">
              <a:schemeClr val="accent6">
                <a:hueOff val="0"/>
                <a:satOff val="0"/>
                <a:lumOff val="0"/>
                <a:alphaOff val="0"/>
                <a:shade val="63000"/>
                <a:satMod val="160000"/>
              </a:schemeClr>
            </a:gs>
            <a:gs pos="100000">
              <a:schemeClr val="accent6">
                <a:hueOff val="0"/>
                <a:satOff val="0"/>
                <a:lumOff val="0"/>
                <a:alphaOff val="0"/>
                <a:tint val="99555"/>
                <a:satMod val="155000"/>
              </a:schemeClr>
            </a:gs>
          </a:gsLst>
          <a:lin ang="5400000" scaled="1"/>
        </a:gradFill>
        <a:ln>
          <a:noFill/>
        </a:ln>
        <a:effectLst>
          <a:glow rad="70000">
            <a:schemeClr val="accent6">
              <a:hueOff val="0"/>
              <a:satOff val="0"/>
              <a:lumOff val="0"/>
              <a:alphaOff val="0"/>
              <a:tint val="30000"/>
              <a:shade val="95000"/>
              <a:satMod val="300000"/>
              <a:alpha val="50000"/>
            </a:schemeClr>
          </a:glo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8E2A893F-97B2-4FB4-9B80-6C1E643C4DE0}">
      <dsp:nvSpPr>
        <dsp:cNvPr id="0" name=""/>
        <dsp:cNvSpPr/>
      </dsp:nvSpPr>
      <dsp:spPr>
        <a:xfrm>
          <a:off x="4315474" y="840947"/>
          <a:ext cx="1530109" cy="1224087"/>
        </a:xfrm>
        <a:prstGeom prst="roundRect">
          <a:avLst>
            <a:gd name="adj" fmla="val 10000"/>
          </a:avLst>
        </a:prstGeom>
        <a:gradFill rotWithShape="0">
          <a:gsLst>
            <a:gs pos="0">
              <a:schemeClr val="accent6">
                <a:hueOff val="0"/>
                <a:satOff val="0"/>
                <a:lumOff val="0"/>
                <a:alphaOff val="0"/>
                <a:tint val="73000"/>
                <a:satMod val="150000"/>
              </a:schemeClr>
            </a:gs>
            <a:gs pos="25000">
              <a:schemeClr val="accent6">
                <a:hueOff val="0"/>
                <a:satOff val="0"/>
                <a:lumOff val="0"/>
                <a:alphaOff val="0"/>
                <a:tint val="96000"/>
                <a:shade val="80000"/>
                <a:satMod val="105000"/>
              </a:schemeClr>
            </a:gs>
            <a:gs pos="38000">
              <a:schemeClr val="accent6">
                <a:hueOff val="0"/>
                <a:satOff val="0"/>
                <a:lumOff val="0"/>
                <a:alphaOff val="0"/>
                <a:tint val="96000"/>
                <a:shade val="59000"/>
                <a:satMod val="120000"/>
              </a:schemeClr>
            </a:gs>
            <a:gs pos="55000">
              <a:schemeClr val="accent6">
                <a:hueOff val="0"/>
                <a:satOff val="0"/>
                <a:lumOff val="0"/>
                <a:alphaOff val="0"/>
                <a:shade val="57000"/>
                <a:satMod val="120000"/>
              </a:schemeClr>
            </a:gs>
            <a:gs pos="80000">
              <a:schemeClr val="accent6">
                <a:hueOff val="0"/>
                <a:satOff val="0"/>
                <a:lumOff val="0"/>
                <a:alphaOff val="0"/>
                <a:shade val="56000"/>
                <a:satMod val="145000"/>
              </a:schemeClr>
            </a:gs>
            <a:gs pos="88000">
              <a:schemeClr val="accent6">
                <a:hueOff val="0"/>
                <a:satOff val="0"/>
                <a:lumOff val="0"/>
                <a:alphaOff val="0"/>
                <a:shade val="63000"/>
                <a:satMod val="160000"/>
              </a:schemeClr>
            </a:gs>
            <a:gs pos="100000">
              <a:schemeClr val="accent6">
                <a:hueOff val="0"/>
                <a:satOff val="0"/>
                <a:lumOff val="0"/>
                <a:alphaOff val="0"/>
                <a:tint val="99555"/>
                <a:satMod val="155000"/>
              </a:schemeClr>
            </a:gs>
          </a:gsLst>
          <a:lin ang="5400000" scaled="1"/>
        </a:gradFill>
        <a:ln>
          <a:noFill/>
        </a:ln>
        <a:effectLst>
          <a:glow rad="70000">
            <a:schemeClr val="accent6">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7625" tIns="47625" rIns="47625" bIns="47625" numCol="1" spcCol="1270" anchor="ctr" anchorCtr="0">
          <a:noAutofit/>
        </a:bodyPr>
        <a:lstStyle/>
        <a:p>
          <a:pPr lvl="0" algn="ctr" defTabSz="1111250">
            <a:lnSpc>
              <a:spcPct val="90000"/>
            </a:lnSpc>
            <a:spcBef>
              <a:spcPct val="0"/>
            </a:spcBef>
            <a:spcAft>
              <a:spcPct val="35000"/>
            </a:spcAft>
          </a:pPr>
          <a:r>
            <a:rPr lang="es-MX" sz="2500" kern="1200" dirty="0" smtClean="0"/>
            <a:t>Ambiente</a:t>
          </a:r>
          <a:endParaRPr lang="es-MX" sz="2500" kern="1200" dirty="0"/>
        </a:p>
      </dsp:txBody>
      <dsp:txXfrm>
        <a:off x="4315474" y="840947"/>
        <a:ext cx="1530109" cy="122408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8C79F8-DC20-4718-B916-3960F1C08C25}">
      <dsp:nvSpPr>
        <dsp:cNvPr id="0" name=""/>
        <dsp:cNvSpPr/>
      </dsp:nvSpPr>
      <dsp:spPr>
        <a:xfrm>
          <a:off x="1024039" y="0"/>
          <a:ext cx="1220090" cy="4773774"/>
        </a:xfrm>
        <a:prstGeom prst="roundRect">
          <a:avLst>
            <a:gd name="adj" fmla="val 5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6012" rIns="124460" bIns="0" numCol="1" spcCol="1270" anchor="t" anchorCtr="0">
          <a:noAutofit/>
        </a:bodyPr>
        <a:lstStyle/>
        <a:p>
          <a:pPr lvl="0" algn="ctr" defTabSz="1244600">
            <a:lnSpc>
              <a:spcPct val="90000"/>
            </a:lnSpc>
            <a:spcBef>
              <a:spcPct val="0"/>
            </a:spcBef>
            <a:spcAft>
              <a:spcPct val="35000"/>
            </a:spcAft>
          </a:pPr>
          <a:r>
            <a:rPr lang="es-MX" sz="2800" kern="1200" dirty="0" smtClean="0"/>
            <a:t>Destrezas relevantes para el campo </a:t>
          </a:r>
          <a:endParaRPr lang="es-MX" sz="2800" kern="1200" dirty="0"/>
        </a:p>
      </dsp:txBody>
      <dsp:txXfrm rot="16200000">
        <a:off x="-811199" y="1835238"/>
        <a:ext cx="3914494" cy="244018"/>
      </dsp:txXfrm>
    </dsp:sp>
    <dsp:sp modelId="{C24B8678-4740-4900-B6FD-09ECF5D73A02}">
      <dsp:nvSpPr>
        <dsp:cNvPr id="0" name=""/>
        <dsp:cNvSpPr/>
      </dsp:nvSpPr>
      <dsp:spPr>
        <a:xfrm>
          <a:off x="1680033" y="0"/>
          <a:ext cx="908967" cy="4773774"/>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226314" rIns="0" bIns="0" numCol="1" spcCol="1270" anchor="t" anchorCtr="0">
          <a:noAutofit/>
        </a:bodyPr>
        <a:lstStyle/>
        <a:p>
          <a:pPr marL="114300" lvl="0" indent="0" algn="l" defTabSz="666750">
            <a:lnSpc>
              <a:spcPct val="90000"/>
            </a:lnSpc>
            <a:spcBef>
              <a:spcPct val="0"/>
            </a:spcBef>
            <a:spcAft>
              <a:spcPct val="15000"/>
            </a:spcAft>
            <a:buNone/>
          </a:pPr>
          <a:endParaRPr lang="es-MX" sz="6600" i="0" kern="1200" dirty="0">
            <a:solidFill>
              <a:schemeClr val="tx1"/>
            </a:solidFill>
          </a:endParaRPr>
        </a:p>
        <a:p>
          <a:pPr marL="0" marR="0" lvl="0" indent="0" algn="l" defTabSz="914400" eaLnBrk="1" fontAlgn="auto" latinLnBrk="0" hangingPunct="1">
            <a:lnSpc>
              <a:spcPct val="100000"/>
            </a:lnSpc>
            <a:spcBef>
              <a:spcPct val="0"/>
            </a:spcBef>
            <a:spcAft>
              <a:spcPts val="0"/>
            </a:spcAft>
            <a:buClrTx/>
            <a:buSzTx/>
            <a:buFontTx/>
            <a:buNone/>
            <a:tabLst/>
            <a:defRPr/>
          </a:pPr>
          <a:endParaRPr lang="es-MX" sz="6600" kern="1200" dirty="0">
            <a:solidFill>
              <a:schemeClr val="accent3">
                <a:lumMod val="75000"/>
              </a:schemeClr>
            </a:solidFill>
          </a:endParaRPr>
        </a:p>
      </dsp:txBody>
      <dsp:txXfrm>
        <a:off x="1680033" y="0"/>
        <a:ext cx="908967" cy="4773774"/>
      </dsp:txXfrm>
    </dsp:sp>
    <dsp:sp modelId="{529DFF24-271E-48AE-AD0E-CE02C2BC5F49}">
      <dsp:nvSpPr>
        <dsp:cNvPr id="0" name=""/>
        <dsp:cNvSpPr/>
      </dsp:nvSpPr>
      <dsp:spPr>
        <a:xfrm>
          <a:off x="2872073" y="0"/>
          <a:ext cx="1586614" cy="4773774"/>
        </a:xfrm>
        <a:prstGeom prst="roundRect">
          <a:avLst>
            <a:gd name="adj" fmla="val 5000"/>
          </a:avLst>
        </a:prstGeom>
        <a:solidFill>
          <a:schemeClr val="accent3">
            <a:hueOff val="-4839731"/>
            <a:satOff val="1619"/>
            <a:lumOff val="-705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09728" rIns="142240" bIns="0" numCol="1" spcCol="1270" anchor="t" anchorCtr="0">
          <a:noAutofit/>
        </a:bodyPr>
        <a:lstStyle/>
        <a:p>
          <a:pPr lvl="0" algn="l" defTabSz="1422400">
            <a:lnSpc>
              <a:spcPct val="90000"/>
            </a:lnSpc>
            <a:spcBef>
              <a:spcPct val="0"/>
            </a:spcBef>
            <a:spcAft>
              <a:spcPct val="35000"/>
            </a:spcAft>
          </a:pPr>
          <a:r>
            <a:rPr lang="es-MX" sz="3200" kern="1200" dirty="0" smtClean="0"/>
            <a:t>Destrezas relevantes para la creatividad </a:t>
          </a:r>
          <a:endParaRPr lang="es-MX" sz="3200" kern="1200" dirty="0"/>
        </a:p>
      </dsp:txBody>
      <dsp:txXfrm rot="16200000">
        <a:off x="1073487" y="1798585"/>
        <a:ext cx="3914494" cy="317322"/>
      </dsp:txXfrm>
    </dsp:sp>
    <dsp:sp modelId="{A12BFE0C-89BB-4299-AB0C-87272F77BCC8}">
      <dsp:nvSpPr>
        <dsp:cNvPr id="0" name=""/>
        <dsp:cNvSpPr/>
      </dsp:nvSpPr>
      <dsp:spPr>
        <a:xfrm rot="5400000">
          <a:off x="2246035" y="269555"/>
          <a:ext cx="701385" cy="635453"/>
        </a:xfrm>
        <a:prstGeom prst="flowChartExtract">
          <a:avLst/>
        </a:prstGeom>
        <a:solidFill>
          <a:schemeClr val="lt1">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BC36E3A-2BD7-443F-A727-0959F3039595}">
      <dsp:nvSpPr>
        <dsp:cNvPr id="0" name=""/>
        <dsp:cNvSpPr/>
      </dsp:nvSpPr>
      <dsp:spPr>
        <a:xfrm>
          <a:off x="4987490" y="0"/>
          <a:ext cx="1179503" cy="4773774"/>
        </a:xfrm>
        <a:prstGeom prst="roundRect">
          <a:avLst>
            <a:gd name="adj" fmla="val 5000"/>
          </a:avLst>
        </a:prstGeom>
        <a:solidFill>
          <a:schemeClr val="accent3">
            <a:hueOff val="-9679462"/>
            <a:satOff val="3238"/>
            <a:lumOff val="-1411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09728" rIns="142240" bIns="0" numCol="1" spcCol="1270" anchor="t" anchorCtr="0">
          <a:noAutofit/>
        </a:bodyPr>
        <a:lstStyle/>
        <a:p>
          <a:pPr lvl="0" algn="ctr" defTabSz="1422400">
            <a:lnSpc>
              <a:spcPct val="90000"/>
            </a:lnSpc>
            <a:spcBef>
              <a:spcPct val="0"/>
            </a:spcBef>
            <a:spcAft>
              <a:spcPct val="35000"/>
            </a:spcAft>
          </a:pPr>
          <a:r>
            <a:rPr lang="es-MX" sz="3200" kern="1200" dirty="0" smtClean="0"/>
            <a:t>Motivación por la tarea </a:t>
          </a:r>
          <a:endParaRPr lang="es-MX" sz="3200" kern="1200" dirty="0"/>
        </a:p>
      </dsp:txBody>
      <dsp:txXfrm rot="16200000">
        <a:off x="3148193" y="1839296"/>
        <a:ext cx="3914494" cy="235900"/>
      </dsp:txXfrm>
    </dsp:sp>
    <dsp:sp modelId="{4F37B7FD-320A-47C4-936F-F7B668038DD5}">
      <dsp:nvSpPr>
        <dsp:cNvPr id="0" name=""/>
        <dsp:cNvSpPr/>
      </dsp:nvSpPr>
      <dsp:spPr>
        <a:xfrm rot="5400000">
          <a:off x="4366080" y="3839021"/>
          <a:ext cx="701385" cy="504788"/>
        </a:xfrm>
        <a:prstGeom prst="flowChartExtract">
          <a:avLst/>
        </a:prstGeom>
        <a:solidFill>
          <a:schemeClr val="lt1">
            <a:hueOff val="0"/>
            <a:satOff val="0"/>
            <a:lumOff val="0"/>
            <a:alphaOff val="0"/>
          </a:schemeClr>
        </a:solidFill>
        <a:ln w="19050" cap="flat" cmpd="sng" algn="ctr">
          <a:solidFill>
            <a:schemeClr val="accent3">
              <a:hueOff val="-9679462"/>
              <a:satOff val="3238"/>
              <a:lumOff val="-14118"/>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4D2E881-80EF-4C07-8FD4-1167A8B149A8}">
      <dsp:nvSpPr>
        <dsp:cNvPr id="0" name=""/>
        <dsp:cNvSpPr/>
      </dsp:nvSpPr>
      <dsp:spPr>
        <a:xfrm rot="5400000">
          <a:off x="695635" y="1647886"/>
          <a:ext cx="2116325" cy="3521518"/>
        </a:xfrm>
        <a:prstGeom prst="corner">
          <a:avLst>
            <a:gd name="adj1" fmla="val 16120"/>
            <a:gd name="adj2" fmla="val 16110"/>
          </a:avLst>
        </a:prstGeom>
        <a:gradFill rotWithShape="0">
          <a:gsLst>
            <a:gs pos="0">
              <a:schemeClr val="accent5">
                <a:hueOff val="0"/>
                <a:satOff val="0"/>
                <a:lumOff val="0"/>
                <a:alphaOff val="0"/>
                <a:tint val="73000"/>
                <a:satMod val="150000"/>
              </a:schemeClr>
            </a:gs>
            <a:gs pos="25000">
              <a:schemeClr val="accent5">
                <a:hueOff val="0"/>
                <a:satOff val="0"/>
                <a:lumOff val="0"/>
                <a:alphaOff val="0"/>
                <a:tint val="96000"/>
                <a:shade val="80000"/>
                <a:satMod val="105000"/>
              </a:schemeClr>
            </a:gs>
            <a:gs pos="38000">
              <a:schemeClr val="accent5">
                <a:hueOff val="0"/>
                <a:satOff val="0"/>
                <a:lumOff val="0"/>
                <a:alphaOff val="0"/>
                <a:tint val="96000"/>
                <a:shade val="59000"/>
                <a:satMod val="120000"/>
              </a:schemeClr>
            </a:gs>
            <a:gs pos="55000">
              <a:schemeClr val="accent5">
                <a:hueOff val="0"/>
                <a:satOff val="0"/>
                <a:lumOff val="0"/>
                <a:alphaOff val="0"/>
                <a:shade val="57000"/>
                <a:satMod val="120000"/>
              </a:schemeClr>
            </a:gs>
            <a:gs pos="80000">
              <a:schemeClr val="accent5">
                <a:hueOff val="0"/>
                <a:satOff val="0"/>
                <a:lumOff val="0"/>
                <a:alphaOff val="0"/>
                <a:shade val="56000"/>
                <a:satMod val="145000"/>
              </a:schemeClr>
            </a:gs>
            <a:gs pos="88000">
              <a:schemeClr val="accent5">
                <a:hueOff val="0"/>
                <a:satOff val="0"/>
                <a:lumOff val="0"/>
                <a:alphaOff val="0"/>
                <a:shade val="63000"/>
                <a:satMod val="160000"/>
              </a:schemeClr>
            </a:gs>
            <a:gs pos="100000">
              <a:schemeClr val="accent5">
                <a:hueOff val="0"/>
                <a:satOff val="0"/>
                <a:lumOff val="0"/>
                <a:alphaOff val="0"/>
                <a:tint val="99555"/>
                <a:satMod val="155000"/>
              </a:schemeClr>
            </a:gs>
          </a:gsLst>
          <a:lin ang="5400000" scaled="1"/>
        </a:gradFill>
        <a:ln w="9525" cap="flat" cmpd="sng" algn="ctr">
          <a:solidFill>
            <a:schemeClr val="accent5">
              <a:hueOff val="0"/>
              <a:satOff val="0"/>
              <a:lumOff val="0"/>
              <a:alphaOff val="0"/>
            </a:schemeClr>
          </a:solidFill>
          <a:prstDash val="solid"/>
        </a:ln>
        <a:effectLst>
          <a:glow rad="76200">
            <a:schemeClr val="accent5">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accent5">
              <a:hueOff val="0"/>
              <a:satOff val="0"/>
              <a:lumOff val="0"/>
              <a:alphaOff val="0"/>
              <a:shade val="30000"/>
              <a:satMod val="200000"/>
            </a:schemeClr>
          </a:contourClr>
        </a:sp3d>
      </dsp:spPr>
      <dsp:style>
        <a:lnRef idx="1">
          <a:scrgbClr r="0" g="0" b="0"/>
        </a:lnRef>
        <a:fillRef idx="3">
          <a:scrgbClr r="0" g="0" b="0"/>
        </a:fillRef>
        <a:effectRef idx="3">
          <a:scrgbClr r="0" g="0" b="0"/>
        </a:effectRef>
        <a:fontRef idx="minor">
          <a:schemeClr val="lt1"/>
        </a:fontRef>
      </dsp:style>
    </dsp:sp>
    <dsp:sp modelId="{B55863DE-8601-49E2-B044-C62E75AC2F6D}">
      <dsp:nvSpPr>
        <dsp:cNvPr id="0" name=""/>
        <dsp:cNvSpPr/>
      </dsp:nvSpPr>
      <dsp:spPr>
        <a:xfrm>
          <a:off x="352087" y="2729245"/>
          <a:ext cx="3179246" cy="2786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kern="1200" dirty="0" smtClean="0"/>
            <a:t>Bloqueos del contexto o la situación</a:t>
          </a:r>
          <a:endParaRPr lang="es-MX" sz="2400" kern="1200" dirty="0"/>
        </a:p>
        <a:p>
          <a:pPr marL="171450" lvl="1" indent="-171450" algn="l" defTabSz="800100">
            <a:lnSpc>
              <a:spcPct val="90000"/>
            </a:lnSpc>
            <a:spcBef>
              <a:spcPct val="0"/>
            </a:spcBef>
            <a:spcAft>
              <a:spcPct val="15000"/>
            </a:spcAft>
            <a:buChar char="••"/>
          </a:pPr>
          <a:r>
            <a:rPr lang="es-MX" sz="1800" kern="1200" dirty="0" smtClean="0"/>
            <a:t>La vigilancia excesiva</a:t>
          </a:r>
          <a:endParaRPr lang="es-MX" sz="1800" kern="1200" dirty="0"/>
        </a:p>
        <a:p>
          <a:pPr marL="171450" lvl="1" indent="-171450" algn="l" defTabSz="800100">
            <a:lnSpc>
              <a:spcPct val="90000"/>
            </a:lnSpc>
            <a:spcBef>
              <a:spcPct val="0"/>
            </a:spcBef>
            <a:spcAft>
              <a:spcPct val="15000"/>
            </a:spcAft>
            <a:buChar char="••"/>
          </a:pPr>
          <a:r>
            <a:rPr lang="es-MX" sz="1800" kern="1200" dirty="0" smtClean="0"/>
            <a:t>Las limitantes de tiempo</a:t>
          </a:r>
        </a:p>
        <a:p>
          <a:pPr marL="171450" lvl="1" indent="-171450" algn="l" defTabSz="800100">
            <a:lnSpc>
              <a:spcPct val="90000"/>
            </a:lnSpc>
            <a:spcBef>
              <a:spcPct val="0"/>
            </a:spcBef>
            <a:spcAft>
              <a:spcPct val="15000"/>
            </a:spcAft>
            <a:buChar char="••"/>
          </a:pPr>
          <a:r>
            <a:rPr lang="es-MX" sz="1800" kern="1200" dirty="0" smtClean="0"/>
            <a:t>Exceso de control (Recompensa y evaluación)</a:t>
          </a:r>
        </a:p>
        <a:p>
          <a:pPr marL="171450" lvl="1" indent="-171450" algn="l" defTabSz="800100">
            <a:lnSpc>
              <a:spcPct val="90000"/>
            </a:lnSpc>
            <a:spcBef>
              <a:spcPct val="0"/>
            </a:spcBef>
            <a:spcAft>
              <a:spcPct val="15000"/>
            </a:spcAft>
            <a:buChar char="••"/>
          </a:pPr>
          <a:r>
            <a:rPr lang="es-MX" sz="1800" kern="1200" dirty="0" smtClean="0"/>
            <a:t>Exceso de trabajo</a:t>
          </a:r>
        </a:p>
        <a:p>
          <a:pPr marL="171450" lvl="1" indent="-171450" algn="l" defTabSz="800100">
            <a:lnSpc>
              <a:spcPct val="90000"/>
            </a:lnSpc>
            <a:spcBef>
              <a:spcPct val="0"/>
            </a:spcBef>
            <a:spcAft>
              <a:spcPct val="15000"/>
            </a:spcAft>
            <a:buChar char="••"/>
          </a:pPr>
          <a:r>
            <a:rPr lang="es-MX" sz="1800" kern="1200" dirty="0" smtClean="0"/>
            <a:t>Restricción de elecciones </a:t>
          </a:r>
        </a:p>
        <a:p>
          <a:pPr marL="171450" lvl="1" indent="-171450" algn="l" defTabSz="800100">
            <a:lnSpc>
              <a:spcPct val="90000"/>
            </a:lnSpc>
            <a:spcBef>
              <a:spcPct val="0"/>
            </a:spcBef>
            <a:spcAft>
              <a:spcPct val="15000"/>
            </a:spcAft>
            <a:buChar char="••"/>
          </a:pPr>
          <a:r>
            <a:rPr lang="es-MX" sz="1800" kern="1200" dirty="0" smtClean="0"/>
            <a:t>Presión (tiempo, dinero, reglas)</a:t>
          </a:r>
        </a:p>
        <a:p>
          <a:pPr marL="171450" lvl="1" indent="-171450" algn="l" defTabSz="800100">
            <a:lnSpc>
              <a:spcPct val="90000"/>
            </a:lnSpc>
            <a:spcBef>
              <a:spcPct val="0"/>
            </a:spcBef>
            <a:spcAft>
              <a:spcPct val="15000"/>
            </a:spcAft>
            <a:buChar char="••"/>
          </a:pPr>
          <a:r>
            <a:rPr lang="es-MX" sz="1800" kern="1200" dirty="0" smtClean="0"/>
            <a:t>Los estereotipos </a:t>
          </a:r>
        </a:p>
      </dsp:txBody>
      <dsp:txXfrm>
        <a:off x="352087" y="2729245"/>
        <a:ext cx="3179246" cy="2786796"/>
      </dsp:txXfrm>
    </dsp:sp>
    <dsp:sp modelId="{11A43142-6589-4B1B-A709-F7202D0D2D74}">
      <dsp:nvSpPr>
        <dsp:cNvPr id="0" name=""/>
        <dsp:cNvSpPr/>
      </dsp:nvSpPr>
      <dsp:spPr>
        <a:xfrm>
          <a:off x="2931476" y="1417812"/>
          <a:ext cx="599857" cy="599857"/>
        </a:xfrm>
        <a:prstGeom prst="triangle">
          <a:avLst>
            <a:gd name="adj" fmla="val 100000"/>
          </a:avLst>
        </a:prstGeom>
        <a:gradFill rotWithShape="0">
          <a:gsLst>
            <a:gs pos="0">
              <a:schemeClr val="accent5">
                <a:hueOff val="2591209"/>
                <a:satOff val="-2992"/>
                <a:lumOff val="-294"/>
                <a:alphaOff val="0"/>
                <a:tint val="73000"/>
                <a:satMod val="150000"/>
              </a:schemeClr>
            </a:gs>
            <a:gs pos="25000">
              <a:schemeClr val="accent5">
                <a:hueOff val="2591209"/>
                <a:satOff val="-2992"/>
                <a:lumOff val="-294"/>
                <a:alphaOff val="0"/>
                <a:tint val="96000"/>
                <a:shade val="80000"/>
                <a:satMod val="105000"/>
              </a:schemeClr>
            </a:gs>
            <a:gs pos="38000">
              <a:schemeClr val="accent5">
                <a:hueOff val="2591209"/>
                <a:satOff val="-2992"/>
                <a:lumOff val="-294"/>
                <a:alphaOff val="0"/>
                <a:tint val="96000"/>
                <a:shade val="59000"/>
                <a:satMod val="120000"/>
              </a:schemeClr>
            </a:gs>
            <a:gs pos="55000">
              <a:schemeClr val="accent5">
                <a:hueOff val="2591209"/>
                <a:satOff val="-2992"/>
                <a:lumOff val="-294"/>
                <a:alphaOff val="0"/>
                <a:shade val="57000"/>
                <a:satMod val="120000"/>
              </a:schemeClr>
            </a:gs>
            <a:gs pos="80000">
              <a:schemeClr val="accent5">
                <a:hueOff val="2591209"/>
                <a:satOff val="-2992"/>
                <a:lumOff val="-294"/>
                <a:alphaOff val="0"/>
                <a:shade val="56000"/>
                <a:satMod val="145000"/>
              </a:schemeClr>
            </a:gs>
            <a:gs pos="88000">
              <a:schemeClr val="accent5">
                <a:hueOff val="2591209"/>
                <a:satOff val="-2992"/>
                <a:lumOff val="-294"/>
                <a:alphaOff val="0"/>
                <a:shade val="63000"/>
                <a:satMod val="160000"/>
              </a:schemeClr>
            </a:gs>
            <a:gs pos="100000">
              <a:schemeClr val="accent5">
                <a:hueOff val="2591209"/>
                <a:satOff val="-2992"/>
                <a:lumOff val="-294"/>
                <a:alphaOff val="0"/>
                <a:tint val="99555"/>
                <a:satMod val="155000"/>
              </a:schemeClr>
            </a:gs>
          </a:gsLst>
          <a:lin ang="5400000" scaled="1"/>
        </a:gradFill>
        <a:ln w="9525" cap="flat" cmpd="sng" algn="ctr">
          <a:solidFill>
            <a:schemeClr val="accent5">
              <a:hueOff val="2591209"/>
              <a:satOff val="-2992"/>
              <a:lumOff val="-294"/>
              <a:alphaOff val="0"/>
            </a:schemeClr>
          </a:solidFill>
          <a:prstDash val="solid"/>
        </a:ln>
        <a:effectLst>
          <a:glow rad="76200">
            <a:schemeClr val="accent5">
              <a:hueOff val="2591209"/>
              <a:satOff val="-2992"/>
              <a:lumOff val="-294"/>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accent5">
              <a:hueOff val="2591209"/>
              <a:satOff val="-2992"/>
              <a:lumOff val="-294"/>
              <a:alphaOff val="0"/>
              <a:shade val="30000"/>
              <a:satMod val="200000"/>
            </a:schemeClr>
          </a:contourClr>
        </a:sp3d>
      </dsp:spPr>
      <dsp:style>
        <a:lnRef idx="1">
          <a:scrgbClr r="0" g="0" b="0"/>
        </a:lnRef>
        <a:fillRef idx="3">
          <a:scrgbClr r="0" g="0" b="0"/>
        </a:fillRef>
        <a:effectRef idx="3">
          <a:scrgbClr r="0" g="0" b="0"/>
        </a:effectRef>
        <a:fontRef idx="minor">
          <a:schemeClr val="lt1"/>
        </a:fontRef>
      </dsp:style>
    </dsp:sp>
    <dsp:sp modelId="{BA207EE5-25C5-473C-8288-2BAE5AAF71D5}">
      <dsp:nvSpPr>
        <dsp:cNvPr id="0" name=""/>
        <dsp:cNvSpPr/>
      </dsp:nvSpPr>
      <dsp:spPr>
        <a:xfrm rot="5400000">
          <a:off x="4650601" y="713986"/>
          <a:ext cx="2116325" cy="3521518"/>
        </a:xfrm>
        <a:prstGeom prst="corner">
          <a:avLst>
            <a:gd name="adj1" fmla="val 16120"/>
            <a:gd name="adj2" fmla="val 16110"/>
          </a:avLst>
        </a:prstGeom>
        <a:gradFill rotWithShape="0">
          <a:gsLst>
            <a:gs pos="0">
              <a:schemeClr val="accent5">
                <a:hueOff val="5182418"/>
                <a:satOff val="-5985"/>
                <a:lumOff val="-588"/>
                <a:alphaOff val="0"/>
                <a:tint val="73000"/>
                <a:satMod val="150000"/>
              </a:schemeClr>
            </a:gs>
            <a:gs pos="25000">
              <a:schemeClr val="accent5">
                <a:hueOff val="5182418"/>
                <a:satOff val="-5985"/>
                <a:lumOff val="-588"/>
                <a:alphaOff val="0"/>
                <a:tint val="96000"/>
                <a:shade val="80000"/>
                <a:satMod val="105000"/>
              </a:schemeClr>
            </a:gs>
            <a:gs pos="38000">
              <a:schemeClr val="accent5">
                <a:hueOff val="5182418"/>
                <a:satOff val="-5985"/>
                <a:lumOff val="-588"/>
                <a:alphaOff val="0"/>
                <a:tint val="96000"/>
                <a:shade val="59000"/>
                <a:satMod val="120000"/>
              </a:schemeClr>
            </a:gs>
            <a:gs pos="55000">
              <a:schemeClr val="accent5">
                <a:hueOff val="5182418"/>
                <a:satOff val="-5985"/>
                <a:lumOff val="-588"/>
                <a:alphaOff val="0"/>
                <a:shade val="57000"/>
                <a:satMod val="120000"/>
              </a:schemeClr>
            </a:gs>
            <a:gs pos="80000">
              <a:schemeClr val="accent5">
                <a:hueOff val="5182418"/>
                <a:satOff val="-5985"/>
                <a:lumOff val="-588"/>
                <a:alphaOff val="0"/>
                <a:shade val="56000"/>
                <a:satMod val="145000"/>
              </a:schemeClr>
            </a:gs>
            <a:gs pos="88000">
              <a:schemeClr val="accent5">
                <a:hueOff val="5182418"/>
                <a:satOff val="-5985"/>
                <a:lumOff val="-588"/>
                <a:alphaOff val="0"/>
                <a:shade val="63000"/>
                <a:satMod val="160000"/>
              </a:schemeClr>
            </a:gs>
            <a:gs pos="100000">
              <a:schemeClr val="accent5">
                <a:hueOff val="5182418"/>
                <a:satOff val="-5985"/>
                <a:lumOff val="-588"/>
                <a:alphaOff val="0"/>
                <a:tint val="99555"/>
                <a:satMod val="155000"/>
              </a:schemeClr>
            </a:gs>
          </a:gsLst>
          <a:lin ang="5400000" scaled="1"/>
        </a:gradFill>
        <a:ln w="9525" cap="flat" cmpd="sng" algn="ctr">
          <a:solidFill>
            <a:schemeClr val="accent5">
              <a:hueOff val="5182418"/>
              <a:satOff val="-5985"/>
              <a:lumOff val="-588"/>
              <a:alphaOff val="0"/>
            </a:schemeClr>
          </a:solidFill>
          <a:prstDash val="solid"/>
        </a:ln>
        <a:effectLst>
          <a:glow rad="76200">
            <a:schemeClr val="accent5">
              <a:hueOff val="5182418"/>
              <a:satOff val="-5985"/>
              <a:lumOff val="-588"/>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accent5">
              <a:hueOff val="5182418"/>
              <a:satOff val="-5985"/>
              <a:lumOff val="-588"/>
              <a:alphaOff val="0"/>
              <a:shade val="30000"/>
              <a:satMod val="200000"/>
            </a:schemeClr>
          </a:contourClr>
        </a:sp3d>
      </dsp:spPr>
      <dsp:style>
        <a:lnRef idx="1">
          <a:scrgbClr r="0" g="0" b="0"/>
        </a:lnRef>
        <a:fillRef idx="3">
          <a:scrgbClr r="0" g="0" b="0"/>
        </a:fillRef>
        <a:effectRef idx="3">
          <a:scrgbClr r="0" g="0" b="0"/>
        </a:effectRef>
        <a:fontRef idx="minor">
          <a:schemeClr val="lt1"/>
        </a:fontRef>
      </dsp:style>
    </dsp:sp>
    <dsp:sp modelId="{FE65C40B-4E7B-415E-A129-DB30297ABF7E}">
      <dsp:nvSpPr>
        <dsp:cNvPr id="0" name=""/>
        <dsp:cNvSpPr/>
      </dsp:nvSpPr>
      <dsp:spPr>
        <a:xfrm>
          <a:off x="4303343" y="1795339"/>
          <a:ext cx="3984359" cy="2786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MX" sz="2800" kern="1200" dirty="0" smtClean="0"/>
            <a:t>Bloqueos emotivos </a:t>
          </a:r>
          <a:endParaRPr lang="es-MX" sz="2800" kern="1200" dirty="0"/>
        </a:p>
        <a:p>
          <a:pPr marL="228600" lvl="1" indent="-228600" algn="l" defTabSz="889000">
            <a:lnSpc>
              <a:spcPct val="90000"/>
            </a:lnSpc>
            <a:spcBef>
              <a:spcPct val="0"/>
            </a:spcBef>
            <a:spcAft>
              <a:spcPct val="15000"/>
            </a:spcAft>
            <a:buChar char="••"/>
          </a:pPr>
          <a:r>
            <a:rPr lang="es-MX" sz="2000" kern="1200" dirty="0" smtClean="0"/>
            <a:t>Miedo al fracaso</a:t>
          </a:r>
          <a:endParaRPr lang="es-MX" sz="2000" kern="1200" dirty="0"/>
        </a:p>
        <a:p>
          <a:pPr marL="228600" lvl="1" indent="-228600" algn="l" defTabSz="889000">
            <a:lnSpc>
              <a:spcPct val="90000"/>
            </a:lnSpc>
            <a:spcBef>
              <a:spcPct val="0"/>
            </a:spcBef>
            <a:spcAft>
              <a:spcPct val="15000"/>
            </a:spcAft>
            <a:buChar char="••"/>
          </a:pPr>
          <a:r>
            <a:rPr lang="es-MX" sz="2000" kern="1200" dirty="0" smtClean="0"/>
            <a:t>Ansiedad</a:t>
          </a:r>
        </a:p>
        <a:p>
          <a:pPr marL="228600" lvl="1" indent="-228600" algn="l" defTabSz="889000">
            <a:lnSpc>
              <a:spcPct val="90000"/>
            </a:lnSpc>
            <a:spcBef>
              <a:spcPct val="0"/>
            </a:spcBef>
            <a:spcAft>
              <a:spcPct val="15000"/>
            </a:spcAft>
            <a:buChar char="••"/>
          </a:pPr>
          <a:r>
            <a:rPr lang="es-MX" sz="2000" kern="1200" dirty="0" smtClean="0"/>
            <a:t>Obsesión (por el poder)</a:t>
          </a:r>
        </a:p>
        <a:p>
          <a:pPr marL="228600" lvl="1" indent="-228600" algn="l" defTabSz="889000">
            <a:lnSpc>
              <a:spcPct val="90000"/>
            </a:lnSpc>
            <a:spcBef>
              <a:spcPct val="0"/>
            </a:spcBef>
            <a:spcAft>
              <a:spcPct val="15000"/>
            </a:spcAft>
            <a:buChar char="••"/>
          </a:pPr>
          <a:r>
            <a:rPr lang="es-MX" sz="2000" kern="1200" dirty="0" smtClean="0"/>
            <a:t>Embotamiento</a:t>
          </a:r>
        </a:p>
        <a:p>
          <a:pPr marL="228600" lvl="1" indent="-228600" algn="l" defTabSz="889000">
            <a:lnSpc>
              <a:spcPct val="90000"/>
            </a:lnSpc>
            <a:spcBef>
              <a:spcPct val="0"/>
            </a:spcBef>
            <a:spcAft>
              <a:spcPct val="15000"/>
            </a:spcAft>
            <a:buChar char="••"/>
          </a:pPr>
          <a:r>
            <a:rPr lang="es-MX" sz="2000" kern="1200" dirty="0" smtClean="0"/>
            <a:t>Enojo hacia la tarea</a:t>
          </a:r>
        </a:p>
        <a:p>
          <a:pPr marL="228600" lvl="1" indent="-228600" algn="l" defTabSz="889000">
            <a:lnSpc>
              <a:spcPct val="90000"/>
            </a:lnSpc>
            <a:spcBef>
              <a:spcPct val="0"/>
            </a:spcBef>
            <a:spcAft>
              <a:spcPct val="15000"/>
            </a:spcAft>
            <a:buChar char="••"/>
          </a:pPr>
          <a:r>
            <a:rPr lang="es-MX" sz="2000" kern="1200" dirty="0" smtClean="0"/>
            <a:t>Temor de hacer  </a:t>
          </a:r>
        </a:p>
        <a:p>
          <a:pPr marL="228600" lvl="1" indent="-228600" algn="l" defTabSz="889000">
            <a:lnSpc>
              <a:spcPct val="90000"/>
            </a:lnSpc>
            <a:spcBef>
              <a:spcPct val="0"/>
            </a:spcBef>
            <a:spcAft>
              <a:spcPct val="15000"/>
            </a:spcAft>
            <a:buChar char="••"/>
          </a:pPr>
          <a:r>
            <a:rPr lang="es-MX" sz="2000" kern="1200" dirty="0" smtClean="0"/>
            <a:t>Rutina y hábitos</a:t>
          </a:r>
        </a:p>
        <a:p>
          <a:pPr marL="228600" lvl="1" indent="-228600" algn="l" defTabSz="889000">
            <a:lnSpc>
              <a:spcPct val="90000"/>
            </a:lnSpc>
            <a:spcBef>
              <a:spcPct val="0"/>
            </a:spcBef>
            <a:spcAft>
              <a:spcPct val="15000"/>
            </a:spcAft>
            <a:buChar char="••"/>
          </a:pPr>
          <a:r>
            <a:rPr lang="es-MX" sz="2000" kern="1200" dirty="0" smtClean="0"/>
            <a:t>Ser conformistas</a:t>
          </a:r>
        </a:p>
        <a:p>
          <a:pPr marL="228600" lvl="1" indent="-228600" algn="l" defTabSz="889000">
            <a:lnSpc>
              <a:spcPct val="90000"/>
            </a:lnSpc>
            <a:spcBef>
              <a:spcPct val="0"/>
            </a:spcBef>
            <a:spcAft>
              <a:spcPct val="15000"/>
            </a:spcAft>
            <a:buChar char="••"/>
          </a:pPr>
          <a:r>
            <a:rPr lang="es-MX" sz="2000" kern="1200" dirty="0" smtClean="0"/>
            <a:t>Miedo a influir en los demás</a:t>
          </a:r>
          <a:endParaRPr lang="es-MX" sz="2000" kern="1200" dirty="0"/>
        </a:p>
      </dsp:txBody>
      <dsp:txXfrm>
        <a:off x="4303343" y="1795339"/>
        <a:ext cx="3984359" cy="2786796"/>
      </dsp:txXfrm>
    </dsp:sp>
    <dsp:sp modelId="{2B14B3A8-15FF-4B8D-93F7-C3B5DA926CF7}">
      <dsp:nvSpPr>
        <dsp:cNvPr id="0" name=""/>
        <dsp:cNvSpPr/>
      </dsp:nvSpPr>
      <dsp:spPr>
        <a:xfrm>
          <a:off x="6876723" y="454728"/>
          <a:ext cx="599857" cy="599857"/>
        </a:xfrm>
        <a:prstGeom prst="triangle">
          <a:avLst>
            <a:gd name="adj" fmla="val 100000"/>
          </a:avLst>
        </a:prstGeom>
        <a:gradFill rotWithShape="0">
          <a:gsLst>
            <a:gs pos="0">
              <a:schemeClr val="accent5">
                <a:hueOff val="7773626"/>
                <a:satOff val="-8977"/>
                <a:lumOff val="-882"/>
                <a:alphaOff val="0"/>
                <a:tint val="73000"/>
                <a:satMod val="150000"/>
              </a:schemeClr>
            </a:gs>
            <a:gs pos="25000">
              <a:schemeClr val="accent5">
                <a:hueOff val="7773626"/>
                <a:satOff val="-8977"/>
                <a:lumOff val="-882"/>
                <a:alphaOff val="0"/>
                <a:tint val="96000"/>
                <a:shade val="80000"/>
                <a:satMod val="105000"/>
              </a:schemeClr>
            </a:gs>
            <a:gs pos="38000">
              <a:schemeClr val="accent5">
                <a:hueOff val="7773626"/>
                <a:satOff val="-8977"/>
                <a:lumOff val="-882"/>
                <a:alphaOff val="0"/>
                <a:tint val="96000"/>
                <a:shade val="59000"/>
                <a:satMod val="120000"/>
              </a:schemeClr>
            </a:gs>
            <a:gs pos="55000">
              <a:schemeClr val="accent5">
                <a:hueOff val="7773626"/>
                <a:satOff val="-8977"/>
                <a:lumOff val="-882"/>
                <a:alphaOff val="0"/>
                <a:shade val="57000"/>
                <a:satMod val="120000"/>
              </a:schemeClr>
            </a:gs>
            <a:gs pos="80000">
              <a:schemeClr val="accent5">
                <a:hueOff val="7773626"/>
                <a:satOff val="-8977"/>
                <a:lumOff val="-882"/>
                <a:alphaOff val="0"/>
                <a:shade val="56000"/>
                <a:satMod val="145000"/>
              </a:schemeClr>
            </a:gs>
            <a:gs pos="88000">
              <a:schemeClr val="accent5">
                <a:hueOff val="7773626"/>
                <a:satOff val="-8977"/>
                <a:lumOff val="-882"/>
                <a:alphaOff val="0"/>
                <a:shade val="63000"/>
                <a:satMod val="160000"/>
              </a:schemeClr>
            </a:gs>
            <a:gs pos="100000">
              <a:schemeClr val="accent5">
                <a:hueOff val="7773626"/>
                <a:satOff val="-8977"/>
                <a:lumOff val="-882"/>
                <a:alphaOff val="0"/>
                <a:tint val="99555"/>
                <a:satMod val="155000"/>
              </a:schemeClr>
            </a:gs>
          </a:gsLst>
          <a:lin ang="5400000" scaled="1"/>
        </a:gradFill>
        <a:ln w="9525" cap="flat" cmpd="sng" algn="ctr">
          <a:solidFill>
            <a:schemeClr val="accent5">
              <a:hueOff val="7773626"/>
              <a:satOff val="-8977"/>
              <a:lumOff val="-882"/>
              <a:alphaOff val="0"/>
            </a:schemeClr>
          </a:solidFill>
          <a:prstDash val="solid"/>
        </a:ln>
        <a:effectLst>
          <a:glow rad="76200">
            <a:schemeClr val="accent5">
              <a:hueOff val="7773626"/>
              <a:satOff val="-8977"/>
              <a:lumOff val="-882"/>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accent5">
              <a:hueOff val="7773626"/>
              <a:satOff val="-8977"/>
              <a:lumOff val="-882"/>
              <a:alphaOff val="0"/>
              <a:shade val="30000"/>
              <a:satMod val="200000"/>
            </a:schemeClr>
          </a:contourClr>
        </a:sp3d>
      </dsp:spPr>
      <dsp:style>
        <a:lnRef idx="1">
          <a:scrgbClr r="0" g="0" b="0"/>
        </a:lnRef>
        <a:fillRef idx="3">
          <a:scrgbClr r="0" g="0" b="0"/>
        </a:fillRef>
        <a:effectRef idx="3">
          <a:scrgbClr r="0" g="0" b="0"/>
        </a:effectRef>
        <a:fontRef idx="minor">
          <a:schemeClr val="lt1"/>
        </a:fontRef>
      </dsp:style>
    </dsp:sp>
    <dsp:sp modelId="{9255C5CB-8407-4651-9C97-5AD66013CC94}">
      <dsp:nvSpPr>
        <dsp:cNvPr id="0" name=""/>
        <dsp:cNvSpPr/>
      </dsp:nvSpPr>
      <dsp:spPr>
        <a:xfrm rot="5400000">
          <a:off x="8489393" y="-249097"/>
          <a:ext cx="2116325" cy="3521518"/>
        </a:xfrm>
        <a:prstGeom prst="corner">
          <a:avLst>
            <a:gd name="adj1" fmla="val 16120"/>
            <a:gd name="adj2" fmla="val 16110"/>
          </a:avLst>
        </a:prstGeom>
        <a:gradFill rotWithShape="0">
          <a:gsLst>
            <a:gs pos="0">
              <a:schemeClr val="accent5">
                <a:hueOff val="10364835"/>
                <a:satOff val="-11970"/>
                <a:lumOff val="-1176"/>
                <a:alphaOff val="0"/>
                <a:tint val="73000"/>
                <a:satMod val="150000"/>
              </a:schemeClr>
            </a:gs>
            <a:gs pos="25000">
              <a:schemeClr val="accent5">
                <a:hueOff val="10364835"/>
                <a:satOff val="-11970"/>
                <a:lumOff val="-1176"/>
                <a:alphaOff val="0"/>
                <a:tint val="96000"/>
                <a:shade val="80000"/>
                <a:satMod val="105000"/>
              </a:schemeClr>
            </a:gs>
            <a:gs pos="38000">
              <a:schemeClr val="accent5">
                <a:hueOff val="10364835"/>
                <a:satOff val="-11970"/>
                <a:lumOff val="-1176"/>
                <a:alphaOff val="0"/>
                <a:tint val="96000"/>
                <a:shade val="59000"/>
                <a:satMod val="120000"/>
              </a:schemeClr>
            </a:gs>
            <a:gs pos="55000">
              <a:schemeClr val="accent5">
                <a:hueOff val="10364835"/>
                <a:satOff val="-11970"/>
                <a:lumOff val="-1176"/>
                <a:alphaOff val="0"/>
                <a:shade val="57000"/>
                <a:satMod val="120000"/>
              </a:schemeClr>
            </a:gs>
            <a:gs pos="80000">
              <a:schemeClr val="accent5">
                <a:hueOff val="10364835"/>
                <a:satOff val="-11970"/>
                <a:lumOff val="-1176"/>
                <a:alphaOff val="0"/>
                <a:shade val="56000"/>
                <a:satMod val="145000"/>
              </a:schemeClr>
            </a:gs>
            <a:gs pos="88000">
              <a:schemeClr val="accent5">
                <a:hueOff val="10364835"/>
                <a:satOff val="-11970"/>
                <a:lumOff val="-1176"/>
                <a:alphaOff val="0"/>
                <a:shade val="63000"/>
                <a:satMod val="160000"/>
              </a:schemeClr>
            </a:gs>
            <a:gs pos="100000">
              <a:schemeClr val="accent5">
                <a:hueOff val="10364835"/>
                <a:satOff val="-11970"/>
                <a:lumOff val="-1176"/>
                <a:alphaOff val="0"/>
                <a:tint val="99555"/>
                <a:satMod val="155000"/>
              </a:schemeClr>
            </a:gs>
          </a:gsLst>
          <a:lin ang="5400000" scaled="1"/>
        </a:gradFill>
        <a:ln w="9525" cap="flat" cmpd="sng" algn="ctr">
          <a:solidFill>
            <a:schemeClr val="accent5">
              <a:hueOff val="10364835"/>
              <a:satOff val="-11970"/>
              <a:lumOff val="-1176"/>
              <a:alphaOff val="0"/>
            </a:schemeClr>
          </a:solidFill>
          <a:prstDash val="solid"/>
        </a:ln>
        <a:effectLst>
          <a:glow rad="76200">
            <a:schemeClr val="accent5">
              <a:hueOff val="10364835"/>
              <a:satOff val="-11970"/>
              <a:lumOff val="-1176"/>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accent5">
              <a:hueOff val="10364835"/>
              <a:satOff val="-11970"/>
              <a:lumOff val="-1176"/>
              <a:alphaOff val="0"/>
              <a:shade val="30000"/>
              <a:satMod val="200000"/>
            </a:schemeClr>
          </a:contourClr>
        </a:sp3d>
      </dsp:spPr>
      <dsp:style>
        <a:lnRef idx="1">
          <a:scrgbClr r="0" g="0" b="0"/>
        </a:lnRef>
        <a:fillRef idx="3">
          <a:scrgbClr r="0" g="0" b="0"/>
        </a:fillRef>
        <a:effectRef idx="3">
          <a:scrgbClr r="0" g="0" b="0"/>
        </a:effectRef>
        <a:fontRef idx="minor">
          <a:schemeClr val="lt1"/>
        </a:fontRef>
      </dsp:style>
    </dsp:sp>
    <dsp:sp modelId="{129BCB43-A2EC-4174-AC36-F9E22A0C382F}">
      <dsp:nvSpPr>
        <dsp:cNvPr id="0" name=""/>
        <dsp:cNvSpPr/>
      </dsp:nvSpPr>
      <dsp:spPr>
        <a:xfrm>
          <a:off x="8136126" y="803077"/>
          <a:ext cx="3179246" cy="2786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kern="1200" dirty="0" smtClean="0"/>
            <a:t>Bloqueos cognitivos </a:t>
          </a:r>
          <a:endParaRPr lang="es-MX" sz="2400" kern="1200" dirty="0"/>
        </a:p>
        <a:p>
          <a:pPr marL="171450" lvl="1" indent="-171450" algn="l" defTabSz="800100">
            <a:lnSpc>
              <a:spcPct val="90000"/>
            </a:lnSpc>
            <a:spcBef>
              <a:spcPct val="0"/>
            </a:spcBef>
            <a:spcAft>
              <a:spcPct val="15000"/>
            </a:spcAft>
            <a:buChar char="••"/>
          </a:pPr>
          <a:r>
            <a:rPr lang="es-MX" sz="1800" kern="1200" dirty="0" smtClean="0"/>
            <a:t>Desconocimiento del campo (no saber) </a:t>
          </a:r>
          <a:endParaRPr lang="es-MX" sz="1800" kern="1200" dirty="0"/>
        </a:p>
        <a:p>
          <a:pPr marL="171450" lvl="1" indent="-171450" algn="l" defTabSz="800100">
            <a:lnSpc>
              <a:spcPct val="90000"/>
            </a:lnSpc>
            <a:spcBef>
              <a:spcPct val="0"/>
            </a:spcBef>
            <a:spcAft>
              <a:spcPct val="15000"/>
            </a:spcAft>
            <a:buChar char="••"/>
          </a:pPr>
          <a:r>
            <a:rPr lang="es-MX" sz="1800" kern="1200" dirty="0" smtClean="0"/>
            <a:t>Poca o nula destreza </a:t>
          </a:r>
        </a:p>
        <a:p>
          <a:pPr marL="171450" lvl="1" indent="-171450" algn="l" defTabSz="800100">
            <a:lnSpc>
              <a:spcPct val="90000"/>
            </a:lnSpc>
            <a:spcBef>
              <a:spcPct val="0"/>
            </a:spcBef>
            <a:spcAft>
              <a:spcPct val="15000"/>
            </a:spcAft>
            <a:buChar char="••"/>
          </a:pPr>
          <a:r>
            <a:rPr lang="es-MX" sz="1800" kern="1200" dirty="0" smtClean="0"/>
            <a:t>Poco talento para el campo de trabajo. </a:t>
          </a:r>
        </a:p>
        <a:p>
          <a:pPr marL="171450" lvl="1" indent="-171450" algn="l" defTabSz="800100">
            <a:lnSpc>
              <a:spcPct val="90000"/>
            </a:lnSpc>
            <a:spcBef>
              <a:spcPct val="0"/>
            </a:spcBef>
            <a:spcAft>
              <a:spcPct val="15000"/>
            </a:spcAft>
            <a:buChar char="••"/>
          </a:pPr>
          <a:r>
            <a:rPr lang="es-MX" sz="1800" kern="1200" dirty="0" smtClean="0"/>
            <a:t>Rutina y hábitos.</a:t>
          </a:r>
        </a:p>
        <a:p>
          <a:pPr marL="171450" lvl="1" indent="-171450" algn="l" defTabSz="800100">
            <a:lnSpc>
              <a:spcPct val="90000"/>
            </a:lnSpc>
            <a:spcBef>
              <a:spcPct val="0"/>
            </a:spcBef>
            <a:spcAft>
              <a:spcPct val="15000"/>
            </a:spcAft>
            <a:buChar char="••"/>
          </a:pPr>
          <a:r>
            <a:rPr lang="es-MX" sz="1800" kern="1200" dirty="0" smtClean="0"/>
            <a:t>Embotamiento.</a:t>
          </a:r>
        </a:p>
      </dsp:txBody>
      <dsp:txXfrm>
        <a:off x="8136126" y="803077"/>
        <a:ext cx="3179246" cy="2786796"/>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51EE3F-4681-45FD-B671-0A16A3E656D0}">
      <dsp:nvSpPr>
        <dsp:cNvPr id="0" name=""/>
        <dsp:cNvSpPr/>
      </dsp:nvSpPr>
      <dsp:spPr>
        <a:xfrm rot="5400000">
          <a:off x="292" y="328049"/>
          <a:ext cx="3802214" cy="3802799"/>
        </a:xfrm>
        <a:prstGeom prst="blockArc">
          <a:avLst>
            <a:gd name="adj1" fmla="val 13500000"/>
            <a:gd name="adj2" fmla="val 18900000"/>
            <a:gd name="adj3" fmla="val 4960"/>
          </a:avLst>
        </a:prstGeom>
        <a:blipFill rotWithShape="0">
          <a:blip xmlns:r="http://schemas.openxmlformats.org/officeDocument/2006/relationships" r:embed="rId1"/>
          <a:stretch>
            <a:fillRect/>
          </a:stretch>
        </a:blipFill>
        <a:ln>
          <a:noFill/>
        </a:ln>
        <a:effectLst>
          <a:glow rad="70000">
            <a:schemeClr val="accent5">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144A477-11AF-4540-BE04-DFAE69931DE9}">
      <dsp:nvSpPr>
        <dsp:cNvPr id="0" name=""/>
        <dsp:cNvSpPr/>
      </dsp:nvSpPr>
      <dsp:spPr>
        <a:xfrm rot="16200000">
          <a:off x="3913550" y="328049"/>
          <a:ext cx="3802214" cy="3802799"/>
        </a:xfrm>
        <a:prstGeom prst="blockArc">
          <a:avLst>
            <a:gd name="adj1" fmla="val 13500000"/>
            <a:gd name="adj2" fmla="val 18900000"/>
            <a:gd name="adj3" fmla="val 4960"/>
          </a:avLst>
        </a:prstGeom>
        <a:gradFill rotWithShape="0">
          <a:gsLst>
            <a:gs pos="0">
              <a:schemeClr val="accent5">
                <a:hueOff val="3454945"/>
                <a:satOff val="-3990"/>
                <a:lumOff val="-392"/>
                <a:alphaOff val="0"/>
                <a:tint val="73000"/>
                <a:satMod val="150000"/>
              </a:schemeClr>
            </a:gs>
            <a:gs pos="25000">
              <a:schemeClr val="accent5">
                <a:hueOff val="3454945"/>
                <a:satOff val="-3990"/>
                <a:lumOff val="-392"/>
                <a:alphaOff val="0"/>
                <a:tint val="96000"/>
                <a:shade val="80000"/>
                <a:satMod val="105000"/>
              </a:schemeClr>
            </a:gs>
            <a:gs pos="38000">
              <a:schemeClr val="accent5">
                <a:hueOff val="3454945"/>
                <a:satOff val="-3990"/>
                <a:lumOff val="-392"/>
                <a:alphaOff val="0"/>
                <a:tint val="96000"/>
                <a:shade val="59000"/>
                <a:satMod val="120000"/>
              </a:schemeClr>
            </a:gs>
            <a:gs pos="55000">
              <a:schemeClr val="accent5">
                <a:hueOff val="3454945"/>
                <a:satOff val="-3990"/>
                <a:lumOff val="-392"/>
                <a:alphaOff val="0"/>
                <a:shade val="57000"/>
                <a:satMod val="120000"/>
              </a:schemeClr>
            </a:gs>
            <a:gs pos="80000">
              <a:schemeClr val="accent5">
                <a:hueOff val="3454945"/>
                <a:satOff val="-3990"/>
                <a:lumOff val="-392"/>
                <a:alphaOff val="0"/>
                <a:shade val="56000"/>
                <a:satMod val="145000"/>
              </a:schemeClr>
            </a:gs>
            <a:gs pos="88000">
              <a:schemeClr val="accent5">
                <a:hueOff val="3454945"/>
                <a:satOff val="-3990"/>
                <a:lumOff val="-392"/>
                <a:alphaOff val="0"/>
                <a:shade val="63000"/>
                <a:satMod val="160000"/>
              </a:schemeClr>
            </a:gs>
            <a:gs pos="100000">
              <a:schemeClr val="accent5">
                <a:hueOff val="3454945"/>
                <a:satOff val="-3990"/>
                <a:lumOff val="-392"/>
                <a:alphaOff val="0"/>
                <a:tint val="99555"/>
                <a:satMod val="155000"/>
              </a:schemeClr>
            </a:gs>
          </a:gsLst>
          <a:lin ang="5400000" scaled="1"/>
        </a:gradFill>
        <a:ln>
          <a:noFill/>
        </a:ln>
        <a:effectLst>
          <a:glow rad="70000">
            <a:schemeClr val="accent5">
              <a:hueOff val="3454945"/>
              <a:satOff val="-3990"/>
              <a:lumOff val="-392"/>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9AFDB02-1402-47A9-A284-D2624920E607}">
      <dsp:nvSpPr>
        <dsp:cNvPr id="0" name=""/>
        <dsp:cNvSpPr/>
      </dsp:nvSpPr>
      <dsp:spPr>
        <a:xfrm>
          <a:off x="4400738" y="3959494"/>
          <a:ext cx="2886905" cy="7606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Transformación</a:t>
          </a:r>
        </a:p>
        <a:p>
          <a:pPr lvl="0" algn="ctr" defTabSz="1066800">
            <a:lnSpc>
              <a:spcPct val="90000"/>
            </a:lnSpc>
            <a:spcBef>
              <a:spcPct val="0"/>
            </a:spcBef>
            <a:spcAft>
              <a:spcPct val="35000"/>
            </a:spcAft>
          </a:pPr>
          <a:r>
            <a:rPr lang="es-MX" sz="2400" kern="1200" dirty="0" smtClean="0"/>
            <a:t>Fase Intuitiva </a:t>
          </a:r>
          <a:endParaRPr lang="es-MX" sz="2400" kern="1200" dirty="0"/>
        </a:p>
      </dsp:txBody>
      <dsp:txXfrm>
        <a:off x="4400738" y="3959494"/>
        <a:ext cx="2886905" cy="760686"/>
      </dsp:txXfrm>
    </dsp:sp>
    <dsp:sp modelId="{0DA50C45-41A7-4F92-8438-5BAE5C332E15}">
      <dsp:nvSpPr>
        <dsp:cNvPr id="0" name=""/>
        <dsp:cNvSpPr/>
      </dsp:nvSpPr>
      <dsp:spPr>
        <a:xfrm rot="5400000">
          <a:off x="3791585" y="328049"/>
          <a:ext cx="3802214" cy="3802799"/>
        </a:xfrm>
        <a:prstGeom prst="blockArc">
          <a:avLst>
            <a:gd name="adj1" fmla="val 13500000"/>
            <a:gd name="adj2" fmla="val 18900000"/>
            <a:gd name="adj3" fmla="val 4960"/>
          </a:avLst>
        </a:prstGeom>
        <a:gradFill rotWithShape="0">
          <a:gsLst>
            <a:gs pos="0">
              <a:schemeClr val="accent5">
                <a:hueOff val="6909890"/>
                <a:satOff val="-7980"/>
                <a:lumOff val="-784"/>
                <a:alphaOff val="0"/>
                <a:tint val="73000"/>
                <a:satMod val="150000"/>
              </a:schemeClr>
            </a:gs>
            <a:gs pos="25000">
              <a:schemeClr val="accent5">
                <a:hueOff val="6909890"/>
                <a:satOff val="-7980"/>
                <a:lumOff val="-784"/>
                <a:alphaOff val="0"/>
                <a:tint val="96000"/>
                <a:shade val="80000"/>
                <a:satMod val="105000"/>
              </a:schemeClr>
            </a:gs>
            <a:gs pos="38000">
              <a:schemeClr val="accent5">
                <a:hueOff val="6909890"/>
                <a:satOff val="-7980"/>
                <a:lumOff val="-784"/>
                <a:alphaOff val="0"/>
                <a:tint val="96000"/>
                <a:shade val="59000"/>
                <a:satMod val="120000"/>
              </a:schemeClr>
            </a:gs>
            <a:gs pos="55000">
              <a:schemeClr val="accent5">
                <a:hueOff val="6909890"/>
                <a:satOff val="-7980"/>
                <a:lumOff val="-784"/>
                <a:alphaOff val="0"/>
                <a:shade val="57000"/>
                <a:satMod val="120000"/>
              </a:schemeClr>
            </a:gs>
            <a:gs pos="80000">
              <a:schemeClr val="accent5">
                <a:hueOff val="6909890"/>
                <a:satOff val="-7980"/>
                <a:lumOff val="-784"/>
                <a:alphaOff val="0"/>
                <a:shade val="56000"/>
                <a:satMod val="145000"/>
              </a:schemeClr>
            </a:gs>
            <a:gs pos="88000">
              <a:schemeClr val="accent5">
                <a:hueOff val="6909890"/>
                <a:satOff val="-7980"/>
                <a:lumOff val="-784"/>
                <a:alphaOff val="0"/>
                <a:shade val="63000"/>
                <a:satMod val="160000"/>
              </a:schemeClr>
            </a:gs>
            <a:gs pos="100000">
              <a:schemeClr val="accent5">
                <a:hueOff val="6909890"/>
                <a:satOff val="-7980"/>
                <a:lumOff val="-784"/>
                <a:alphaOff val="0"/>
                <a:tint val="99555"/>
                <a:satMod val="155000"/>
              </a:schemeClr>
            </a:gs>
          </a:gsLst>
          <a:lin ang="5400000" scaled="1"/>
        </a:gradFill>
        <a:ln>
          <a:noFill/>
        </a:ln>
        <a:effectLst>
          <a:glow rad="70000">
            <a:schemeClr val="accent5">
              <a:hueOff val="6909890"/>
              <a:satOff val="-7980"/>
              <a:lumOff val="-784"/>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AA3CFE5-6A4D-4396-A37D-A684152821F5}">
      <dsp:nvSpPr>
        <dsp:cNvPr id="0" name=""/>
        <dsp:cNvSpPr/>
      </dsp:nvSpPr>
      <dsp:spPr>
        <a:xfrm rot="16200000">
          <a:off x="7703693" y="328049"/>
          <a:ext cx="3802214" cy="3802799"/>
        </a:xfrm>
        <a:prstGeom prst="blockArc">
          <a:avLst>
            <a:gd name="adj1" fmla="val 13500000"/>
            <a:gd name="adj2" fmla="val 18900000"/>
            <a:gd name="adj3" fmla="val 4960"/>
          </a:avLst>
        </a:prstGeom>
        <a:gradFill rotWithShape="0">
          <a:gsLst>
            <a:gs pos="0">
              <a:schemeClr val="accent5">
                <a:hueOff val="10364835"/>
                <a:satOff val="-11970"/>
                <a:lumOff val="-1176"/>
                <a:alphaOff val="0"/>
                <a:tint val="73000"/>
                <a:satMod val="150000"/>
              </a:schemeClr>
            </a:gs>
            <a:gs pos="25000">
              <a:schemeClr val="accent5">
                <a:hueOff val="10364835"/>
                <a:satOff val="-11970"/>
                <a:lumOff val="-1176"/>
                <a:alphaOff val="0"/>
                <a:tint val="96000"/>
                <a:shade val="80000"/>
                <a:satMod val="105000"/>
              </a:schemeClr>
            </a:gs>
            <a:gs pos="38000">
              <a:schemeClr val="accent5">
                <a:hueOff val="10364835"/>
                <a:satOff val="-11970"/>
                <a:lumOff val="-1176"/>
                <a:alphaOff val="0"/>
                <a:tint val="96000"/>
                <a:shade val="59000"/>
                <a:satMod val="120000"/>
              </a:schemeClr>
            </a:gs>
            <a:gs pos="55000">
              <a:schemeClr val="accent5">
                <a:hueOff val="10364835"/>
                <a:satOff val="-11970"/>
                <a:lumOff val="-1176"/>
                <a:alphaOff val="0"/>
                <a:shade val="57000"/>
                <a:satMod val="120000"/>
              </a:schemeClr>
            </a:gs>
            <a:gs pos="80000">
              <a:schemeClr val="accent5">
                <a:hueOff val="10364835"/>
                <a:satOff val="-11970"/>
                <a:lumOff val="-1176"/>
                <a:alphaOff val="0"/>
                <a:shade val="56000"/>
                <a:satMod val="145000"/>
              </a:schemeClr>
            </a:gs>
            <a:gs pos="88000">
              <a:schemeClr val="accent5">
                <a:hueOff val="10364835"/>
                <a:satOff val="-11970"/>
                <a:lumOff val="-1176"/>
                <a:alphaOff val="0"/>
                <a:shade val="63000"/>
                <a:satMod val="160000"/>
              </a:schemeClr>
            </a:gs>
            <a:gs pos="100000">
              <a:schemeClr val="accent5">
                <a:hueOff val="10364835"/>
                <a:satOff val="-11970"/>
                <a:lumOff val="-1176"/>
                <a:alphaOff val="0"/>
                <a:tint val="99555"/>
                <a:satMod val="155000"/>
              </a:schemeClr>
            </a:gs>
          </a:gsLst>
          <a:lin ang="5400000" scaled="1"/>
        </a:gradFill>
        <a:ln>
          <a:noFill/>
        </a:ln>
        <a:effectLst>
          <a:glow rad="70000">
            <a:schemeClr val="accent5">
              <a:hueOff val="10364835"/>
              <a:satOff val="-11970"/>
              <a:lumOff val="-1176"/>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BF6996C-5E53-4709-A993-B420EF8C7F50}">
      <dsp:nvSpPr>
        <dsp:cNvPr id="0" name=""/>
        <dsp:cNvSpPr/>
      </dsp:nvSpPr>
      <dsp:spPr>
        <a:xfrm>
          <a:off x="7875993" y="3959494"/>
          <a:ext cx="2886905" cy="7606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Convergencia</a:t>
          </a:r>
        </a:p>
        <a:p>
          <a:pPr lvl="0" algn="ctr" defTabSz="1066800">
            <a:lnSpc>
              <a:spcPct val="90000"/>
            </a:lnSpc>
            <a:spcBef>
              <a:spcPct val="0"/>
            </a:spcBef>
            <a:spcAft>
              <a:spcPct val="35000"/>
            </a:spcAft>
          </a:pPr>
          <a:r>
            <a:rPr lang="es-MX" sz="2400" kern="1200" dirty="0" smtClean="0"/>
            <a:t>Fase crítica </a:t>
          </a:r>
          <a:endParaRPr lang="es-MX" sz="2400" kern="1200" dirty="0"/>
        </a:p>
      </dsp:txBody>
      <dsp:txXfrm>
        <a:off x="7875993" y="3959494"/>
        <a:ext cx="2886905" cy="760686"/>
      </dsp:txXfrm>
    </dsp:sp>
    <dsp:sp modelId="{B16D341F-89C8-4D26-8816-65CC30186C7B}">
      <dsp:nvSpPr>
        <dsp:cNvPr id="0" name=""/>
        <dsp:cNvSpPr/>
      </dsp:nvSpPr>
      <dsp:spPr>
        <a:xfrm>
          <a:off x="4666625" y="911367"/>
          <a:ext cx="1742084" cy="1742084"/>
        </a:xfrm>
        <a:prstGeom prst="ellipse">
          <a:avLst/>
        </a:prstGeom>
        <a:gradFill rotWithShape="0">
          <a:gsLst>
            <a:gs pos="0">
              <a:schemeClr val="accent4">
                <a:lumMod val="50000"/>
              </a:schemeClr>
            </a:gs>
            <a:gs pos="100000">
              <a:schemeClr val="accent5">
                <a:alpha val="50000"/>
                <a:hueOff val="0"/>
                <a:satOff val="0"/>
                <a:lumOff val="0"/>
                <a:alphaOff val="0"/>
                <a:shade val="88000"/>
                <a:lumMod val="88000"/>
              </a:schemeClr>
            </a:gs>
          </a:gsLst>
          <a:lin ang="5400000" scaled="1"/>
        </a:gradFill>
        <a:ln>
          <a:noFill/>
        </a:ln>
        <a:effectLst>
          <a:glow rad="70000">
            <a:schemeClr val="accent5">
              <a:alpha val="50000"/>
              <a:hueOff val="0"/>
              <a:satOff val="0"/>
              <a:lumOff val="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s-MX" sz="1500" kern="1200" dirty="0" smtClean="0"/>
            <a:t>Incubación</a:t>
          </a:r>
          <a:endParaRPr lang="es-MX" sz="1500" kern="1200" dirty="0"/>
        </a:p>
      </dsp:txBody>
      <dsp:txXfrm>
        <a:off x="4909889" y="1116796"/>
        <a:ext cx="1004445" cy="1331226"/>
      </dsp:txXfrm>
    </dsp:sp>
    <dsp:sp modelId="{36995BDB-F9F2-4913-B6AF-EE4A15C0F131}">
      <dsp:nvSpPr>
        <dsp:cNvPr id="0" name=""/>
        <dsp:cNvSpPr/>
      </dsp:nvSpPr>
      <dsp:spPr>
        <a:xfrm>
          <a:off x="5017952" y="2120391"/>
          <a:ext cx="1742084" cy="1742084"/>
        </a:xfrm>
        <a:prstGeom prst="ellipse">
          <a:avLst/>
        </a:prstGeom>
        <a:gradFill rotWithShape="0">
          <a:gsLst>
            <a:gs pos="0">
              <a:schemeClr val="accent5">
                <a:lumMod val="20000"/>
                <a:lumOff val="80000"/>
              </a:schemeClr>
            </a:gs>
            <a:gs pos="100000">
              <a:schemeClr val="accent5">
                <a:alpha val="50000"/>
                <a:hueOff val="-3227323"/>
                <a:satOff val="3517"/>
                <a:lumOff val="850"/>
                <a:alphaOff val="0"/>
                <a:shade val="88000"/>
                <a:lumMod val="88000"/>
              </a:schemeClr>
            </a:gs>
          </a:gsLst>
          <a:lin ang="5400000" scaled="1"/>
        </a:gradFill>
        <a:ln>
          <a:noFill/>
        </a:ln>
        <a:effectLst>
          <a:glow rad="70000">
            <a:schemeClr val="accent5">
              <a:alpha val="50000"/>
              <a:hueOff val="1727473"/>
              <a:satOff val="-1995"/>
              <a:lumOff val="-196"/>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s-MX" sz="1500" kern="1200" dirty="0" smtClean="0"/>
            <a:t>Iluminación</a:t>
          </a:r>
          <a:endParaRPr lang="es-MX" sz="1500" kern="1200" dirty="0"/>
        </a:p>
      </dsp:txBody>
      <dsp:txXfrm>
        <a:off x="5512328" y="2325820"/>
        <a:ext cx="1004445" cy="1331226"/>
      </dsp:txXfrm>
    </dsp:sp>
    <dsp:sp modelId="{A1CE1AC2-60D7-4751-A302-367EDBC47927}">
      <dsp:nvSpPr>
        <dsp:cNvPr id="0" name=""/>
        <dsp:cNvSpPr/>
      </dsp:nvSpPr>
      <dsp:spPr>
        <a:xfrm>
          <a:off x="269438" y="148588"/>
          <a:ext cx="2333084" cy="2320158"/>
        </a:xfrm>
        <a:prstGeom prst="ellipse">
          <a:avLst/>
        </a:prstGeom>
        <a:gradFill rotWithShape="0">
          <a:gsLst>
            <a:gs pos="0">
              <a:schemeClr val="accent5">
                <a:alpha val="50000"/>
                <a:hueOff val="3454945"/>
                <a:satOff val="-3990"/>
                <a:lumOff val="-392"/>
                <a:alphaOff val="0"/>
                <a:tint val="73000"/>
                <a:satMod val="150000"/>
              </a:schemeClr>
            </a:gs>
            <a:gs pos="25000">
              <a:schemeClr val="accent5">
                <a:alpha val="50000"/>
                <a:hueOff val="3454945"/>
                <a:satOff val="-3990"/>
                <a:lumOff val="-392"/>
                <a:alphaOff val="0"/>
                <a:tint val="96000"/>
                <a:shade val="80000"/>
                <a:satMod val="105000"/>
              </a:schemeClr>
            </a:gs>
            <a:gs pos="38000">
              <a:schemeClr val="accent5">
                <a:alpha val="50000"/>
                <a:hueOff val="3454945"/>
                <a:satOff val="-3990"/>
                <a:lumOff val="-392"/>
                <a:alphaOff val="0"/>
                <a:tint val="96000"/>
                <a:shade val="59000"/>
                <a:satMod val="120000"/>
              </a:schemeClr>
            </a:gs>
            <a:gs pos="55000">
              <a:schemeClr val="accent5">
                <a:alpha val="50000"/>
                <a:hueOff val="3454945"/>
                <a:satOff val="-3990"/>
                <a:lumOff val="-392"/>
                <a:alphaOff val="0"/>
                <a:shade val="57000"/>
                <a:satMod val="120000"/>
              </a:schemeClr>
            </a:gs>
            <a:gs pos="80000">
              <a:schemeClr val="accent5">
                <a:alpha val="50000"/>
                <a:hueOff val="3454945"/>
                <a:satOff val="-3990"/>
                <a:lumOff val="-392"/>
                <a:alphaOff val="0"/>
                <a:shade val="56000"/>
                <a:satMod val="145000"/>
              </a:schemeClr>
            </a:gs>
            <a:gs pos="88000">
              <a:schemeClr val="accent5">
                <a:alpha val="50000"/>
                <a:hueOff val="3454945"/>
                <a:satOff val="-3990"/>
                <a:lumOff val="-392"/>
                <a:alphaOff val="0"/>
                <a:shade val="63000"/>
                <a:satMod val="160000"/>
              </a:schemeClr>
            </a:gs>
            <a:gs pos="100000">
              <a:schemeClr val="accent5">
                <a:alpha val="50000"/>
                <a:hueOff val="3454945"/>
                <a:satOff val="-3990"/>
                <a:lumOff val="-392"/>
                <a:alphaOff val="0"/>
                <a:tint val="99555"/>
                <a:satMod val="155000"/>
              </a:schemeClr>
            </a:gs>
          </a:gsLst>
          <a:lin ang="5400000" scaled="1"/>
        </a:gradFill>
        <a:ln>
          <a:noFill/>
        </a:ln>
        <a:effectLst>
          <a:glow rad="70000">
            <a:schemeClr val="accent5">
              <a:alpha val="50000"/>
              <a:hueOff val="3454945"/>
              <a:satOff val="-3990"/>
              <a:lumOff val="-392"/>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0" kern="1200" dirty="0" smtClean="0"/>
            <a:t>Cuestionamiento</a:t>
          </a:r>
          <a:endParaRPr lang="es-MX" sz="1300" b="0" kern="1200" dirty="0"/>
        </a:p>
      </dsp:txBody>
      <dsp:txXfrm>
        <a:off x="269438" y="148588"/>
        <a:ext cx="2333084" cy="2320158"/>
      </dsp:txXfrm>
    </dsp:sp>
    <dsp:sp modelId="{5CFA7007-0893-4945-BAB8-49D8560F9ADE}">
      <dsp:nvSpPr>
        <dsp:cNvPr id="0" name=""/>
        <dsp:cNvSpPr/>
      </dsp:nvSpPr>
      <dsp:spPr>
        <a:xfrm>
          <a:off x="926627" y="3025177"/>
          <a:ext cx="625306" cy="625249"/>
        </a:xfrm>
        <a:prstGeom prst="ellipse">
          <a:avLst/>
        </a:prstGeom>
        <a:gradFill rotWithShape="0">
          <a:gsLst>
            <a:gs pos="0">
              <a:schemeClr val="accent5">
                <a:alpha val="50000"/>
                <a:hueOff val="5182418"/>
                <a:satOff val="-5985"/>
                <a:lumOff val="-588"/>
                <a:alphaOff val="0"/>
                <a:tint val="73000"/>
                <a:satMod val="150000"/>
              </a:schemeClr>
            </a:gs>
            <a:gs pos="25000">
              <a:schemeClr val="accent5">
                <a:alpha val="50000"/>
                <a:hueOff val="5182418"/>
                <a:satOff val="-5985"/>
                <a:lumOff val="-588"/>
                <a:alphaOff val="0"/>
                <a:tint val="96000"/>
                <a:shade val="80000"/>
                <a:satMod val="105000"/>
              </a:schemeClr>
            </a:gs>
            <a:gs pos="38000">
              <a:schemeClr val="accent5">
                <a:alpha val="50000"/>
                <a:hueOff val="5182418"/>
                <a:satOff val="-5985"/>
                <a:lumOff val="-588"/>
                <a:alphaOff val="0"/>
                <a:tint val="96000"/>
                <a:shade val="59000"/>
                <a:satMod val="120000"/>
              </a:schemeClr>
            </a:gs>
            <a:gs pos="55000">
              <a:schemeClr val="accent5">
                <a:alpha val="50000"/>
                <a:hueOff val="5182418"/>
                <a:satOff val="-5985"/>
                <a:lumOff val="-588"/>
                <a:alphaOff val="0"/>
                <a:shade val="57000"/>
                <a:satMod val="120000"/>
              </a:schemeClr>
            </a:gs>
            <a:gs pos="80000">
              <a:schemeClr val="accent5">
                <a:alpha val="50000"/>
                <a:hueOff val="5182418"/>
                <a:satOff val="-5985"/>
                <a:lumOff val="-588"/>
                <a:alphaOff val="0"/>
                <a:shade val="56000"/>
                <a:satMod val="145000"/>
              </a:schemeClr>
            </a:gs>
            <a:gs pos="88000">
              <a:schemeClr val="accent5">
                <a:alpha val="50000"/>
                <a:hueOff val="5182418"/>
                <a:satOff val="-5985"/>
                <a:lumOff val="-588"/>
                <a:alphaOff val="0"/>
                <a:shade val="63000"/>
                <a:satMod val="160000"/>
              </a:schemeClr>
            </a:gs>
            <a:gs pos="100000">
              <a:schemeClr val="accent5">
                <a:alpha val="50000"/>
                <a:hueOff val="5182418"/>
                <a:satOff val="-5985"/>
                <a:lumOff val="-588"/>
                <a:alphaOff val="0"/>
                <a:tint val="99555"/>
                <a:satMod val="155000"/>
              </a:schemeClr>
            </a:gs>
          </a:gsLst>
          <a:lin ang="5400000" scaled="1"/>
        </a:gradFill>
        <a:ln>
          <a:noFill/>
        </a:ln>
        <a:effectLst>
          <a:glow rad="70000">
            <a:schemeClr val="accent5">
              <a:alpha val="50000"/>
              <a:hueOff val="5182418"/>
              <a:satOff val="-5985"/>
              <a:lumOff val="-588"/>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sp>
    <dsp:sp modelId="{FB4A3A8D-C110-44B8-AE1A-1FAD4F07BC5F}">
      <dsp:nvSpPr>
        <dsp:cNvPr id="0" name=""/>
        <dsp:cNvSpPr/>
      </dsp:nvSpPr>
      <dsp:spPr>
        <a:xfrm>
          <a:off x="2127528" y="1902231"/>
          <a:ext cx="772430" cy="677787"/>
        </a:xfrm>
        <a:prstGeom prst="ellipse">
          <a:avLst/>
        </a:prstGeom>
        <a:gradFill rotWithShape="0">
          <a:gsLst>
            <a:gs pos="0">
              <a:schemeClr val="accent5">
                <a:alpha val="50000"/>
                <a:hueOff val="6909890"/>
                <a:satOff val="-7980"/>
                <a:lumOff val="-784"/>
                <a:alphaOff val="0"/>
                <a:tint val="73000"/>
                <a:satMod val="150000"/>
              </a:schemeClr>
            </a:gs>
            <a:gs pos="25000">
              <a:schemeClr val="accent5">
                <a:alpha val="50000"/>
                <a:hueOff val="6909890"/>
                <a:satOff val="-7980"/>
                <a:lumOff val="-784"/>
                <a:alphaOff val="0"/>
                <a:tint val="96000"/>
                <a:shade val="80000"/>
                <a:satMod val="105000"/>
              </a:schemeClr>
            </a:gs>
            <a:gs pos="38000">
              <a:schemeClr val="accent5">
                <a:alpha val="50000"/>
                <a:hueOff val="6909890"/>
                <a:satOff val="-7980"/>
                <a:lumOff val="-784"/>
                <a:alphaOff val="0"/>
                <a:tint val="96000"/>
                <a:shade val="59000"/>
                <a:satMod val="120000"/>
              </a:schemeClr>
            </a:gs>
            <a:gs pos="55000">
              <a:schemeClr val="accent5">
                <a:alpha val="50000"/>
                <a:hueOff val="6909890"/>
                <a:satOff val="-7980"/>
                <a:lumOff val="-784"/>
                <a:alphaOff val="0"/>
                <a:shade val="57000"/>
                <a:satMod val="120000"/>
              </a:schemeClr>
            </a:gs>
            <a:gs pos="80000">
              <a:schemeClr val="accent5">
                <a:alpha val="50000"/>
                <a:hueOff val="6909890"/>
                <a:satOff val="-7980"/>
                <a:lumOff val="-784"/>
                <a:alphaOff val="0"/>
                <a:shade val="56000"/>
                <a:satMod val="145000"/>
              </a:schemeClr>
            </a:gs>
            <a:gs pos="88000">
              <a:schemeClr val="accent5">
                <a:alpha val="50000"/>
                <a:hueOff val="6909890"/>
                <a:satOff val="-7980"/>
                <a:lumOff val="-784"/>
                <a:alphaOff val="0"/>
                <a:shade val="63000"/>
                <a:satMod val="160000"/>
              </a:schemeClr>
            </a:gs>
            <a:gs pos="100000">
              <a:schemeClr val="accent5">
                <a:alpha val="50000"/>
                <a:hueOff val="6909890"/>
                <a:satOff val="-7980"/>
                <a:lumOff val="-784"/>
                <a:alphaOff val="0"/>
                <a:tint val="99555"/>
                <a:satMod val="155000"/>
              </a:schemeClr>
            </a:gs>
          </a:gsLst>
          <a:lin ang="5400000" scaled="1"/>
        </a:gradFill>
        <a:ln>
          <a:noFill/>
        </a:ln>
        <a:effectLst>
          <a:glow rad="70000">
            <a:schemeClr val="accent5">
              <a:alpha val="50000"/>
              <a:hueOff val="6909890"/>
              <a:satOff val="-7980"/>
              <a:lumOff val="-784"/>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sp>
    <dsp:sp modelId="{CE6CEF86-BFB2-419F-B99E-DCAC16EE53C7}">
      <dsp:nvSpPr>
        <dsp:cNvPr id="0" name=""/>
        <dsp:cNvSpPr/>
      </dsp:nvSpPr>
      <dsp:spPr>
        <a:xfrm>
          <a:off x="1420074" y="2419588"/>
          <a:ext cx="1625404" cy="1474198"/>
        </a:xfrm>
        <a:prstGeom prst="ellipse">
          <a:avLst/>
        </a:prstGeom>
        <a:gradFill rotWithShape="0">
          <a:gsLst>
            <a:gs pos="0">
              <a:schemeClr val="accent5">
                <a:alpha val="50000"/>
                <a:hueOff val="8637362"/>
                <a:satOff val="-9975"/>
                <a:lumOff val="-980"/>
                <a:alphaOff val="0"/>
                <a:tint val="73000"/>
                <a:satMod val="150000"/>
              </a:schemeClr>
            </a:gs>
            <a:gs pos="25000">
              <a:schemeClr val="accent5">
                <a:alpha val="50000"/>
                <a:hueOff val="8637362"/>
                <a:satOff val="-9975"/>
                <a:lumOff val="-980"/>
                <a:alphaOff val="0"/>
                <a:tint val="96000"/>
                <a:shade val="80000"/>
                <a:satMod val="105000"/>
              </a:schemeClr>
            </a:gs>
            <a:gs pos="38000">
              <a:schemeClr val="accent5">
                <a:alpha val="50000"/>
                <a:hueOff val="8637362"/>
                <a:satOff val="-9975"/>
                <a:lumOff val="-980"/>
                <a:alphaOff val="0"/>
                <a:tint val="96000"/>
                <a:shade val="59000"/>
                <a:satMod val="120000"/>
              </a:schemeClr>
            </a:gs>
            <a:gs pos="55000">
              <a:schemeClr val="accent5">
                <a:alpha val="50000"/>
                <a:hueOff val="8637362"/>
                <a:satOff val="-9975"/>
                <a:lumOff val="-980"/>
                <a:alphaOff val="0"/>
                <a:shade val="57000"/>
                <a:satMod val="120000"/>
              </a:schemeClr>
            </a:gs>
            <a:gs pos="80000">
              <a:schemeClr val="accent5">
                <a:alpha val="50000"/>
                <a:hueOff val="8637362"/>
                <a:satOff val="-9975"/>
                <a:lumOff val="-980"/>
                <a:alphaOff val="0"/>
                <a:shade val="56000"/>
                <a:satMod val="145000"/>
              </a:schemeClr>
            </a:gs>
            <a:gs pos="88000">
              <a:schemeClr val="accent5">
                <a:alpha val="50000"/>
                <a:hueOff val="8637362"/>
                <a:satOff val="-9975"/>
                <a:lumOff val="-980"/>
                <a:alphaOff val="0"/>
                <a:shade val="63000"/>
                <a:satMod val="160000"/>
              </a:schemeClr>
            </a:gs>
            <a:gs pos="100000">
              <a:schemeClr val="accent5">
                <a:alpha val="50000"/>
                <a:hueOff val="8637362"/>
                <a:satOff val="-9975"/>
                <a:lumOff val="-980"/>
                <a:alphaOff val="0"/>
                <a:tint val="99555"/>
                <a:satMod val="155000"/>
              </a:schemeClr>
            </a:gs>
          </a:gsLst>
          <a:lin ang="5400000" scaled="1"/>
        </a:gradFill>
        <a:ln>
          <a:noFill/>
        </a:ln>
        <a:effectLst>
          <a:glow rad="70000">
            <a:schemeClr val="accent5">
              <a:alpha val="50000"/>
              <a:hueOff val="8637362"/>
              <a:satOff val="-9975"/>
              <a:lumOff val="-980"/>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Acopio de Datos </a:t>
          </a:r>
          <a:endParaRPr lang="es-MX" sz="2000" kern="1200" dirty="0"/>
        </a:p>
      </dsp:txBody>
      <dsp:txXfrm>
        <a:off x="1420074" y="2419588"/>
        <a:ext cx="1625404" cy="1474198"/>
      </dsp:txXfrm>
    </dsp:sp>
    <dsp:sp modelId="{F121629C-A359-4CBB-A73D-920256148D76}">
      <dsp:nvSpPr>
        <dsp:cNvPr id="0" name=""/>
        <dsp:cNvSpPr/>
      </dsp:nvSpPr>
      <dsp:spPr>
        <a:xfrm>
          <a:off x="2860243" y="2843225"/>
          <a:ext cx="363796" cy="363905"/>
        </a:xfrm>
        <a:prstGeom prst="ellipse">
          <a:avLst/>
        </a:prstGeom>
        <a:gradFill rotWithShape="0">
          <a:gsLst>
            <a:gs pos="0">
              <a:schemeClr val="accent5">
                <a:alpha val="50000"/>
                <a:hueOff val="10364835"/>
                <a:satOff val="-11970"/>
                <a:lumOff val="-1176"/>
                <a:alphaOff val="0"/>
                <a:tint val="73000"/>
                <a:satMod val="150000"/>
              </a:schemeClr>
            </a:gs>
            <a:gs pos="25000">
              <a:schemeClr val="accent5">
                <a:alpha val="50000"/>
                <a:hueOff val="10364835"/>
                <a:satOff val="-11970"/>
                <a:lumOff val="-1176"/>
                <a:alphaOff val="0"/>
                <a:tint val="96000"/>
                <a:shade val="80000"/>
                <a:satMod val="105000"/>
              </a:schemeClr>
            </a:gs>
            <a:gs pos="38000">
              <a:schemeClr val="accent5">
                <a:alpha val="50000"/>
                <a:hueOff val="10364835"/>
                <a:satOff val="-11970"/>
                <a:lumOff val="-1176"/>
                <a:alphaOff val="0"/>
                <a:tint val="96000"/>
                <a:shade val="59000"/>
                <a:satMod val="120000"/>
              </a:schemeClr>
            </a:gs>
            <a:gs pos="55000">
              <a:schemeClr val="accent5">
                <a:alpha val="50000"/>
                <a:hueOff val="10364835"/>
                <a:satOff val="-11970"/>
                <a:lumOff val="-1176"/>
                <a:alphaOff val="0"/>
                <a:shade val="57000"/>
                <a:satMod val="120000"/>
              </a:schemeClr>
            </a:gs>
            <a:gs pos="80000">
              <a:schemeClr val="accent5">
                <a:alpha val="50000"/>
                <a:hueOff val="10364835"/>
                <a:satOff val="-11970"/>
                <a:lumOff val="-1176"/>
                <a:alphaOff val="0"/>
                <a:shade val="56000"/>
                <a:satMod val="145000"/>
              </a:schemeClr>
            </a:gs>
            <a:gs pos="88000">
              <a:schemeClr val="accent5">
                <a:alpha val="50000"/>
                <a:hueOff val="10364835"/>
                <a:satOff val="-11970"/>
                <a:lumOff val="-1176"/>
                <a:alphaOff val="0"/>
                <a:shade val="63000"/>
                <a:satMod val="160000"/>
              </a:schemeClr>
            </a:gs>
            <a:gs pos="100000">
              <a:schemeClr val="accent5">
                <a:alpha val="50000"/>
                <a:hueOff val="10364835"/>
                <a:satOff val="-11970"/>
                <a:lumOff val="-1176"/>
                <a:alphaOff val="0"/>
                <a:tint val="99555"/>
                <a:satMod val="155000"/>
              </a:schemeClr>
            </a:gs>
          </a:gsLst>
          <a:lin ang="5400000" scaled="1"/>
        </a:gradFill>
        <a:ln>
          <a:noFill/>
        </a:ln>
        <a:effectLst>
          <a:glow rad="70000">
            <a:schemeClr val="accent5">
              <a:alpha val="50000"/>
              <a:hueOff val="10364835"/>
              <a:satOff val="-11970"/>
              <a:lumOff val="-1176"/>
              <a:alphaOff val="0"/>
              <a:tint val="30000"/>
              <a:shade val="95000"/>
              <a:satMod val="300000"/>
              <a:alpha val="5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sp>
    <dsp:sp modelId="{2AF85ABC-151E-4AEB-92B8-1EA22AFE0201}">
      <dsp:nvSpPr>
        <dsp:cNvPr id="0" name=""/>
        <dsp:cNvSpPr/>
      </dsp:nvSpPr>
      <dsp:spPr>
        <a:xfrm>
          <a:off x="8437793" y="1073746"/>
          <a:ext cx="2691417" cy="2220295"/>
        </a:xfrm>
        <a:prstGeom prst="flowChartCollate">
          <a:avLst/>
        </a:prstGeom>
        <a:gradFill flip="none" rotWithShape="1">
          <a:gsLst>
            <a:gs pos="0">
              <a:schemeClr val="accent6">
                <a:lumMod val="67000"/>
              </a:schemeClr>
            </a:gs>
            <a:gs pos="71000">
              <a:schemeClr val="accent6">
                <a:lumMod val="97000"/>
                <a:lumOff val="3000"/>
              </a:schemeClr>
            </a:gs>
            <a:gs pos="100000">
              <a:schemeClr val="accent6">
                <a:lumMod val="60000"/>
                <a:lumOff val="40000"/>
              </a:schemeClr>
            </a:gs>
          </a:gsLst>
          <a:lin ang="16200000" scaled="1"/>
          <a:tileRect/>
        </a:gradFill>
        <a:ln>
          <a:noFill/>
        </a:ln>
        <a:effectLst>
          <a:outerShdw blurRad="50800" dist="38100" algn="l" rotWithShape="0">
            <a:prstClr val="black">
              <a:alpha val="40000"/>
            </a:prstClr>
          </a:outerShdw>
          <a:softEdge rad="228600"/>
        </a:effectLst>
        <a:scene3d>
          <a:camera prst="obliqueTopLeft"/>
          <a:lightRig rig="freezing" dir="t"/>
        </a:scene3d>
        <a:sp3d prstMaterial="dkEdge">
          <a:bevelT w="139700" h="139700" prst="divo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effectLst>
                <a:outerShdw blurRad="38100" dist="38100" dir="2700000" algn="tl">
                  <a:srgbClr val="000000">
                    <a:alpha val="43137"/>
                  </a:srgbClr>
                </a:outerShdw>
              </a:effectLst>
            </a:rPr>
            <a:t>         Comunicación</a:t>
          </a:r>
        </a:p>
        <a:p>
          <a:pPr lvl="0" algn="ctr" defTabSz="711200">
            <a:lnSpc>
              <a:spcPct val="90000"/>
            </a:lnSpc>
            <a:spcBef>
              <a:spcPct val="0"/>
            </a:spcBef>
            <a:spcAft>
              <a:spcPct val="35000"/>
            </a:spcAft>
          </a:pPr>
          <a:endParaRPr lang="es-MX" sz="1600" b="1" kern="1200" dirty="0" smtClean="0">
            <a:effectLst>
              <a:outerShdw blurRad="38100" dist="38100" dir="2700000" algn="tl">
                <a:srgbClr val="000000">
                  <a:alpha val="43137"/>
                </a:srgbClr>
              </a:outerShdw>
            </a:effectLst>
          </a:endParaRPr>
        </a:p>
        <a:p>
          <a:pPr lvl="0" algn="ctr" defTabSz="711200">
            <a:lnSpc>
              <a:spcPct val="90000"/>
            </a:lnSpc>
            <a:spcBef>
              <a:spcPct val="0"/>
            </a:spcBef>
            <a:spcAft>
              <a:spcPct val="35000"/>
            </a:spcAft>
          </a:pPr>
          <a:endParaRPr lang="es-MX" sz="1600" b="1" kern="1200" dirty="0" smtClean="0">
            <a:effectLst>
              <a:outerShdw blurRad="38100" dist="38100" dir="2700000" algn="tl">
                <a:srgbClr val="000000">
                  <a:alpha val="43137"/>
                </a:srgbClr>
              </a:outerShdw>
            </a:effectLst>
          </a:endParaRPr>
        </a:p>
        <a:p>
          <a:pPr lvl="0" algn="ctr" defTabSz="711200">
            <a:lnSpc>
              <a:spcPct val="90000"/>
            </a:lnSpc>
            <a:spcBef>
              <a:spcPct val="0"/>
            </a:spcBef>
            <a:spcAft>
              <a:spcPct val="35000"/>
            </a:spcAft>
          </a:pPr>
          <a:endParaRPr lang="es-MX" sz="1600" b="1" kern="1200" dirty="0" smtClean="0">
            <a:effectLst>
              <a:outerShdw blurRad="38100" dist="38100" dir="2700000" algn="tl">
                <a:srgbClr val="000000">
                  <a:alpha val="43137"/>
                </a:srgbClr>
              </a:outerShdw>
            </a:effectLst>
          </a:endParaRPr>
        </a:p>
        <a:p>
          <a:pPr lvl="0" algn="ctr" defTabSz="711200">
            <a:lnSpc>
              <a:spcPct val="90000"/>
            </a:lnSpc>
            <a:spcBef>
              <a:spcPct val="0"/>
            </a:spcBef>
            <a:spcAft>
              <a:spcPct val="35000"/>
            </a:spcAft>
          </a:pPr>
          <a:endParaRPr lang="es-MX" sz="1600" b="1" kern="1200" dirty="0" smtClean="0">
            <a:effectLst>
              <a:outerShdw blurRad="38100" dist="38100" dir="2700000" algn="tl">
                <a:srgbClr val="000000">
                  <a:alpha val="43137"/>
                </a:srgbClr>
              </a:outerShdw>
            </a:effectLst>
          </a:endParaRPr>
        </a:p>
        <a:p>
          <a:pPr lvl="0" algn="ctr" defTabSz="711200">
            <a:lnSpc>
              <a:spcPct val="90000"/>
            </a:lnSpc>
            <a:spcBef>
              <a:spcPct val="0"/>
            </a:spcBef>
            <a:spcAft>
              <a:spcPct val="35000"/>
            </a:spcAft>
          </a:pPr>
          <a:r>
            <a:rPr lang="es-MX" sz="1600" b="1" kern="1200" dirty="0" smtClean="0">
              <a:effectLst>
                <a:outerShdw blurRad="38100" dist="38100" dir="2700000" algn="tl">
                  <a:srgbClr val="000000">
                    <a:alpha val="43137"/>
                  </a:srgbClr>
                </a:outerShdw>
              </a:effectLst>
            </a:rPr>
            <a:t>Elaboración</a:t>
          </a:r>
          <a:endParaRPr lang="es-MX" sz="1600" b="1" kern="1200" dirty="0">
            <a:effectLst>
              <a:outerShdw blurRad="38100" dist="38100" dir="2700000" algn="tl">
                <a:srgbClr val="000000">
                  <a:alpha val="43137"/>
                </a:srgbClr>
              </a:outerShdw>
            </a:effectLst>
          </a:endParaRPr>
        </a:p>
        <a:p>
          <a:pPr lvl="0" algn="ctr" defTabSz="711200">
            <a:lnSpc>
              <a:spcPct val="90000"/>
            </a:lnSpc>
            <a:spcBef>
              <a:spcPct val="0"/>
            </a:spcBef>
            <a:spcAft>
              <a:spcPct val="35000"/>
            </a:spcAft>
          </a:pPr>
          <a:endParaRPr lang="es-MX" sz="1600" b="1" kern="1200" dirty="0" smtClean="0">
            <a:effectLst>
              <a:outerShdw blurRad="38100" dist="38100" dir="2700000" algn="tl">
                <a:srgbClr val="000000">
                  <a:alpha val="43137"/>
                </a:srgbClr>
              </a:outerShdw>
            </a:effectLst>
          </a:endParaRPr>
        </a:p>
      </dsp:txBody>
      <dsp:txXfrm>
        <a:off x="8437793" y="1073746"/>
        <a:ext cx="2691417" cy="2220295"/>
      </dsp:txXfrm>
    </dsp:sp>
    <dsp:sp modelId="{801956B5-F129-4EF6-AAAF-BDFF1C349E73}">
      <dsp:nvSpPr>
        <dsp:cNvPr id="0" name=""/>
        <dsp:cNvSpPr/>
      </dsp:nvSpPr>
      <dsp:spPr>
        <a:xfrm>
          <a:off x="752122" y="3959494"/>
          <a:ext cx="2886905" cy="7606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Divergencia</a:t>
          </a:r>
        </a:p>
        <a:p>
          <a:pPr lvl="0" algn="ctr" defTabSz="1066800">
            <a:lnSpc>
              <a:spcPct val="90000"/>
            </a:lnSpc>
            <a:spcBef>
              <a:spcPct val="0"/>
            </a:spcBef>
            <a:spcAft>
              <a:spcPct val="35000"/>
            </a:spcAft>
          </a:pPr>
          <a:r>
            <a:rPr lang="es-MX" sz="2400" kern="1200" dirty="0" smtClean="0"/>
            <a:t>Fase Lógica </a:t>
          </a:r>
          <a:endParaRPr lang="es-MX" sz="2400" kern="1200" dirty="0"/>
        </a:p>
      </dsp:txBody>
      <dsp:txXfrm>
        <a:off x="752122" y="3959494"/>
        <a:ext cx="2886905" cy="760686"/>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F4469F-27D0-45A2-87B5-16123D3D84CB}">
      <dsp:nvSpPr>
        <dsp:cNvPr id="0" name=""/>
        <dsp:cNvSpPr/>
      </dsp:nvSpPr>
      <dsp:spPr>
        <a:xfrm>
          <a:off x="4093" y="520661"/>
          <a:ext cx="2166756" cy="2036382"/>
        </a:xfrm>
        <a:prstGeom prst="round2SameRect">
          <a:avLst>
            <a:gd name="adj1" fmla="val 8000"/>
            <a:gd name="adj2" fmla="val 0"/>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53340" rIns="17780" bIns="17780"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solidFill>
                <a:schemeClr val="accent2">
                  <a:lumMod val="75000"/>
                </a:schemeClr>
              </a:solidFill>
            </a:rPr>
            <a:t>Cuestionamiento</a:t>
          </a:r>
          <a:endParaRPr lang="es-MX" sz="1400" kern="1200" dirty="0">
            <a:solidFill>
              <a:schemeClr val="accent2">
                <a:lumMod val="75000"/>
              </a:schemeClr>
            </a:solidFill>
          </a:endParaRPr>
        </a:p>
        <a:p>
          <a:pPr marL="114300" lvl="1" indent="-114300" algn="l" defTabSz="622300">
            <a:lnSpc>
              <a:spcPct val="90000"/>
            </a:lnSpc>
            <a:spcBef>
              <a:spcPct val="0"/>
            </a:spcBef>
            <a:spcAft>
              <a:spcPct val="15000"/>
            </a:spcAft>
            <a:buChar char="••"/>
          </a:pPr>
          <a:r>
            <a:rPr lang="es-MX" sz="1400" kern="1200" dirty="0" smtClean="0">
              <a:solidFill>
                <a:schemeClr val="accent2">
                  <a:lumMod val="75000"/>
                </a:schemeClr>
              </a:solidFill>
            </a:rPr>
            <a:t>Acopio de datos</a:t>
          </a:r>
          <a:endParaRPr lang="es-MX" sz="1400" kern="1200" dirty="0">
            <a:solidFill>
              <a:schemeClr val="accent2">
                <a:lumMod val="75000"/>
              </a:schemeClr>
            </a:solidFill>
          </a:endParaRPr>
        </a:p>
        <a:p>
          <a:pPr marL="114300" lvl="1" indent="-114300" algn="l" defTabSz="622300">
            <a:lnSpc>
              <a:spcPct val="90000"/>
            </a:lnSpc>
            <a:spcBef>
              <a:spcPct val="0"/>
            </a:spcBef>
            <a:spcAft>
              <a:spcPct val="15000"/>
            </a:spcAft>
            <a:buChar char="••"/>
          </a:pPr>
          <a:r>
            <a:rPr lang="es-MX" sz="1400" kern="1200" dirty="0" smtClean="0">
              <a:solidFill>
                <a:schemeClr val="accent4">
                  <a:lumMod val="75000"/>
                </a:schemeClr>
              </a:solidFill>
            </a:rPr>
            <a:t>Incubación</a:t>
          </a:r>
          <a:endParaRPr lang="es-MX" sz="1400" kern="1200" dirty="0">
            <a:solidFill>
              <a:schemeClr val="accent4">
                <a:lumMod val="75000"/>
              </a:schemeClr>
            </a:solidFill>
          </a:endParaRPr>
        </a:p>
        <a:p>
          <a:pPr marL="114300" lvl="1" indent="-114300" algn="l" defTabSz="622300">
            <a:lnSpc>
              <a:spcPct val="90000"/>
            </a:lnSpc>
            <a:spcBef>
              <a:spcPct val="0"/>
            </a:spcBef>
            <a:spcAft>
              <a:spcPct val="15000"/>
            </a:spcAft>
            <a:buChar char="••"/>
          </a:pPr>
          <a:r>
            <a:rPr lang="es-MX" sz="1400" kern="1200" dirty="0" smtClean="0">
              <a:solidFill>
                <a:schemeClr val="accent4">
                  <a:lumMod val="75000"/>
                </a:schemeClr>
              </a:solidFill>
            </a:rPr>
            <a:t>Iluminación</a:t>
          </a:r>
          <a:endParaRPr lang="es-MX" sz="1400" kern="1200" dirty="0">
            <a:solidFill>
              <a:schemeClr val="accent4">
                <a:lumMod val="75000"/>
              </a:schemeClr>
            </a:solidFill>
          </a:endParaRPr>
        </a:p>
        <a:p>
          <a:pPr marL="114300" lvl="1" indent="-114300" algn="l" defTabSz="622300">
            <a:lnSpc>
              <a:spcPct val="90000"/>
            </a:lnSpc>
            <a:spcBef>
              <a:spcPct val="0"/>
            </a:spcBef>
            <a:spcAft>
              <a:spcPct val="15000"/>
            </a:spcAft>
            <a:buChar char="••"/>
          </a:pPr>
          <a:r>
            <a:rPr lang="es-MX" sz="1400" kern="1200" dirty="0" smtClean="0">
              <a:solidFill>
                <a:schemeClr val="accent6">
                  <a:lumMod val="75000"/>
                </a:schemeClr>
              </a:solidFill>
            </a:rPr>
            <a:t>Elaboración</a:t>
          </a:r>
          <a:endParaRPr lang="es-MX" sz="1400" kern="1200" dirty="0">
            <a:solidFill>
              <a:schemeClr val="accent6">
                <a:lumMod val="75000"/>
              </a:schemeClr>
            </a:solidFill>
          </a:endParaRPr>
        </a:p>
        <a:p>
          <a:pPr marL="114300" lvl="1" indent="-114300" algn="l" defTabSz="622300">
            <a:lnSpc>
              <a:spcPct val="90000"/>
            </a:lnSpc>
            <a:spcBef>
              <a:spcPct val="0"/>
            </a:spcBef>
            <a:spcAft>
              <a:spcPct val="15000"/>
            </a:spcAft>
            <a:buChar char="••"/>
          </a:pPr>
          <a:r>
            <a:rPr lang="es-MX" sz="1400" kern="1200" dirty="0" smtClean="0">
              <a:solidFill>
                <a:schemeClr val="accent6">
                  <a:lumMod val="75000"/>
                </a:schemeClr>
              </a:solidFill>
            </a:rPr>
            <a:t>Comunicación</a:t>
          </a:r>
          <a:endParaRPr lang="es-MX" sz="1400" kern="1200" dirty="0">
            <a:solidFill>
              <a:schemeClr val="accent6">
                <a:lumMod val="75000"/>
              </a:schemeClr>
            </a:solidFill>
          </a:endParaRPr>
        </a:p>
      </dsp:txBody>
      <dsp:txXfrm>
        <a:off x="4093" y="520661"/>
        <a:ext cx="2166756" cy="2036382"/>
      </dsp:txXfrm>
    </dsp:sp>
    <dsp:sp modelId="{441BA240-AA98-4E9D-9A46-A6187CC30352}">
      <dsp:nvSpPr>
        <dsp:cNvPr id="0" name=""/>
        <dsp:cNvSpPr/>
      </dsp:nvSpPr>
      <dsp:spPr>
        <a:xfrm>
          <a:off x="12659" y="2464246"/>
          <a:ext cx="2149624" cy="875644"/>
        </a:xfrm>
        <a:prstGeom prst="rect">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25400" bIns="0" numCol="1" spcCol="1270" anchor="ctr" anchorCtr="0">
          <a:noAutofit/>
        </a:bodyPr>
        <a:lstStyle/>
        <a:p>
          <a:pPr lvl="0" algn="l" defTabSz="889000">
            <a:lnSpc>
              <a:spcPct val="90000"/>
            </a:lnSpc>
            <a:spcBef>
              <a:spcPct val="0"/>
            </a:spcBef>
            <a:spcAft>
              <a:spcPct val="35000"/>
            </a:spcAft>
          </a:pPr>
          <a:r>
            <a:rPr lang="es-MX" sz="2000" kern="1200" dirty="0" smtClean="0"/>
            <a:t>Proceso Creativo</a:t>
          </a:r>
          <a:endParaRPr lang="es-MX" sz="2000" kern="1200" dirty="0"/>
        </a:p>
      </dsp:txBody>
      <dsp:txXfrm>
        <a:off x="12659" y="2464246"/>
        <a:ext cx="1513820" cy="875644"/>
      </dsp:txXfrm>
    </dsp:sp>
    <dsp:sp modelId="{422CA939-E93A-43A9-95F6-675047C39454}">
      <dsp:nvSpPr>
        <dsp:cNvPr id="0" name=""/>
        <dsp:cNvSpPr/>
      </dsp:nvSpPr>
      <dsp:spPr>
        <a:xfrm>
          <a:off x="1721765" y="2603334"/>
          <a:ext cx="954794" cy="954794"/>
        </a:xfrm>
        <a:prstGeom prst="ellipse">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59A50B-B0A0-49EA-B45B-7A9F6C301B0A}">
      <dsp:nvSpPr>
        <dsp:cNvPr id="0" name=""/>
        <dsp:cNvSpPr/>
      </dsp:nvSpPr>
      <dsp:spPr>
        <a:xfrm>
          <a:off x="2919883" y="427863"/>
          <a:ext cx="2468662" cy="2036382"/>
        </a:xfrm>
        <a:prstGeom prst="round2SameRect">
          <a:avLst>
            <a:gd name="adj1" fmla="val 8000"/>
            <a:gd name="adj2" fmla="val 0"/>
          </a:avLst>
        </a:prstGeom>
        <a:solidFill>
          <a:schemeClr val="lt1">
            <a:alpha val="90000"/>
            <a:hueOff val="0"/>
            <a:satOff val="0"/>
            <a:lumOff val="0"/>
            <a:alphaOff val="0"/>
          </a:schemeClr>
        </a:solidFill>
        <a:ln w="19050" cap="flat" cmpd="sng" algn="ctr">
          <a:solidFill>
            <a:schemeClr val="accent3">
              <a:hueOff val="-4839731"/>
              <a:satOff val="1619"/>
              <a:lumOff val="-705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53340" rIns="17780" bIns="17780"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solidFill>
                <a:schemeClr val="accent2">
                  <a:lumMod val="50000"/>
                </a:schemeClr>
              </a:solidFill>
            </a:rPr>
            <a:t>Sensibilización al contexto</a:t>
          </a:r>
          <a:endParaRPr lang="es-MX" sz="1400" kern="1200" dirty="0">
            <a:solidFill>
              <a:schemeClr val="accent2">
                <a:lumMod val="50000"/>
              </a:schemeClr>
            </a:solidFill>
          </a:endParaRPr>
        </a:p>
        <a:p>
          <a:pPr marL="114300" lvl="1" indent="-114300" algn="l" defTabSz="622300">
            <a:lnSpc>
              <a:spcPct val="90000"/>
            </a:lnSpc>
            <a:spcBef>
              <a:spcPct val="0"/>
            </a:spcBef>
            <a:spcAft>
              <a:spcPct val="15000"/>
            </a:spcAft>
            <a:buChar char="••"/>
          </a:pPr>
          <a:r>
            <a:rPr lang="es-MX" sz="1400" kern="1200" dirty="0" smtClean="0">
              <a:solidFill>
                <a:schemeClr val="accent2">
                  <a:lumMod val="50000"/>
                </a:schemeClr>
              </a:solidFill>
            </a:rPr>
            <a:t>Reflexión creativa </a:t>
          </a:r>
          <a:endParaRPr lang="es-MX" sz="1400" kern="1200" dirty="0">
            <a:solidFill>
              <a:schemeClr val="accent2">
                <a:lumMod val="50000"/>
              </a:schemeClr>
            </a:solidFill>
          </a:endParaRPr>
        </a:p>
        <a:p>
          <a:pPr marL="114300" lvl="1" indent="-114300" algn="l" defTabSz="622300">
            <a:lnSpc>
              <a:spcPct val="90000"/>
            </a:lnSpc>
            <a:spcBef>
              <a:spcPct val="0"/>
            </a:spcBef>
            <a:spcAft>
              <a:spcPct val="15000"/>
            </a:spcAft>
            <a:buChar char="••"/>
          </a:pPr>
          <a:r>
            <a:rPr lang="es-MX" sz="1400" kern="1200" dirty="0" smtClean="0">
              <a:solidFill>
                <a:schemeClr val="accent4">
                  <a:lumMod val="50000"/>
                </a:schemeClr>
              </a:solidFill>
            </a:rPr>
            <a:t>Representación conceptual</a:t>
          </a:r>
          <a:endParaRPr lang="es-MX" sz="1400" kern="1200" dirty="0">
            <a:solidFill>
              <a:schemeClr val="accent4">
                <a:lumMod val="50000"/>
              </a:schemeClr>
            </a:solidFill>
          </a:endParaRPr>
        </a:p>
        <a:p>
          <a:pPr marL="114300" lvl="1" indent="-114300" algn="l" defTabSz="622300">
            <a:lnSpc>
              <a:spcPct val="90000"/>
            </a:lnSpc>
            <a:spcBef>
              <a:spcPct val="0"/>
            </a:spcBef>
            <a:spcAft>
              <a:spcPct val="15000"/>
            </a:spcAft>
            <a:buChar char="••"/>
          </a:pPr>
          <a:r>
            <a:rPr lang="es-MX" sz="1400" kern="1200" dirty="0" smtClean="0">
              <a:solidFill>
                <a:schemeClr val="accent4">
                  <a:lumMod val="50000"/>
                </a:schemeClr>
              </a:solidFill>
            </a:rPr>
            <a:t>Expresión estética </a:t>
          </a:r>
          <a:endParaRPr lang="es-MX" sz="1400" kern="1200" dirty="0">
            <a:solidFill>
              <a:schemeClr val="accent4">
                <a:lumMod val="50000"/>
              </a:schemeClr>
            </a:solidFill>
          </a:endParaRPr>
        </a:p>
        <a:p>
          <a:pPr marL="114300" lvl="1" indent="-114300" algn="l" defTabSz="622300">
            <a:lnSpc>
              <a:spcPct val="90000"/>
            </a:lnSpc>
            <a:spcBef>
              <a:spcPct val="0"/>
            </a:spcBef>
            <a:spcAft>
              <a:spcPct val="15000"/>
            </a:spcAft>
            <a:buChar char="••"/>
          </a:pPr>
          <a:r>
            <a:rPr lang="es-MX" sz="1400" kern="1200" dirty="0" smtClean="0">
              <a:solidFill>
                <a:schemeClr val="accent6">
                  <a:lumMod val="50000"/>
                </a:schemeClr>
              </a:solidFill>
            </a:rPr>
            <a:t>Producción Técnica </a:t>
          </a:r>
          <a:endParaRPr lang="es-MX" sz="1400" kern="1200" dirty="0">
            <a:solidFill>
              <a:schemeClr val="accent6">
                <a:lumMod val="50000"/>
              </a:schemeClr>
            </a:solidFill>
          </a:endParaRPr>
        </a:p>
        <a:p>
          <a:pPr marL="114300" lvl="1" indent="-114300" algn="l" defTabSz="622300">
            <a:lnSpc>
              <a:spcPct val="90000"/>
            </a:lnSpc>
            <a:spcBef>
              <a:spcPct val="0"/>
            </a:spcBef>
            <a:spcAft>
              <a:spcPct val="15000"/>
            </a:spcAft>
            <a:buChar char="••"/>
          </a:pPr>
          <a:r>
            <a:rPr lang="es-MX" sz="1400" kern="1200" dirty="0" smtClean="0">
              <a:solidFill>
                <a:schemeClr val="accent6">
                  <a:lumMod val="50000"/>
                </a:schemeClr>
              </a:solidFill>
            </a:rPr>
            <a:t>Vinculación al contexto</a:t>
          </a:r>
          <a:endParaRPr lang="es-MX" sz="1400" kern="1200" dirty="0">
            <a:solidFill>
              <a:schemeClr val="accent6">
                <a:lumMod val="50000"/>
              </a:schemeClr>
            </a:solidFill>
          </a:endParaRPr>
        </a:p>
      </dsp:txBody>
      <dsp:txXfrm>
        <a:off x="2919883" y="427863"/>
        <a:ext cx="2468662" cy="2036382"/>
      </dsp:txXfrm>
    </dsp:sp>
    <dsp:sp modelId="{16D8F7D9-2032-4FA1-A151-A3D17BD15D91}">
      <dsp:nvSpPr>
        <dsp:cNvPr id="0" name=""/>
        <dsp:cNvSpPr/>
      </dsp:nvSpPr>
      <dsp:spPr>
        <a:xfrm>
          <a:off x="2913104" y="2464246"/>
          <a:ext cx="2482220" cy="875644"/>
        </a:xfrm>
        <a:prstGeom prst="rect">
          <a:avLst/>
        </a:prstGeom>
        <a:solidFill>
          <a:schemeClr val="accent3">
            <a:hueOff val="-4839731"/>
            <a:satOff val="1619"/>
            <a:lumOff val="-7059"/>
            <a:alphaOff val="0"/>
          </a:schemeClr>
        </a:solidFill>
        <a:ln w="19050" cap="flat" cmpd="sng" algn="ctr">
          <a:solidFill>
            <a:schemeClr val="accent3">
              <a:hueOff val="-4839731"/>
              <a:satOff val="1619"/>
              <a:lumOff val="-705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0" rIns="30480" bIns="0" numCol="1" spcCol="1270" anchor="ctr" anchorCtr="0">
          <a:noAutofit/>
        </a:bodyPr>
        <a:lstStyle/>
        <a:p>
          <a:pPr lvl="0" algn="l" defTabSz="1066800">
            <a:lnSpc>
              <a:spcPct val="90000"/>
            </a:lnSpc>
            <a:spcBef>
              <a:spcPct val="0"/>
            </a:spcBef>
            <a:spcAft>
              <a:spcPct val="35000"/>
            </a:spcAft>
          </a:pPr>
          <a:r>
            <a:rPr lang="es-MX" sz="2400" kern="1200" dirty="0" smtClean="0"/>
            <a:t>En las Artes </a:t>
          </a:r>
          <a:endParaRPr lang="es-MX" sz="2400" kern="1200" dirty="0"/>
        </a:p>
      </dsp:txBody>
      <dsp:txXfrm>
        <a:off x="2913104" y="2464246"/>
        <a:ext cx="1748042" cy="875644"/>
      </dsp:txXfrm>
    </dsp:sp>
    <dsp:sp modelId="{F156374C-AC30-40A8-815A-5180BB26F579}">
      <dsp:nvSpPr>
        <dsp:cNvPr id="0" name=""/>
        <dsp:cNvSpPr/>
      </dsp:nvSpPr>
      <dsp:spPr>
        <a:xfrm>
          <a:off x="4788508" y="2603334"/>
          <a:ext cx="954794" cy="954794"/>
        </a:xfrm>
        <a:prstGeom prst="ellipse">
          <a:avLst/>
        </a:prstGeom>
        <a:solidFill>
          <a:schemeClr val="accent3">
            <a:tint val="40000"/>
            <a:alpha val="90000"/>
            <a:hueOff val="-4737097"/>
            <a:satOff val="-812"/>
            <a:lumOff val="-1465"/>
            <a:alphaOff val="0"/>
          </a:schemeClr>
        </a:solidFill>
        <a:ln w="19050" cap="flat" cmpd="sng" algn="ctr">
          <a:solidFill>
            <a:schemeClr val="accent3">
              <a:tint val="40000"/>
              <a:alpha val="90000"/>
              <a:hueOff val="-4737097"/>
              <a:satOff val="-812"/>
              <a:lumOff val="-1465"/>
              <a:alphaOff val="0"/>
            </a:schemeClr>
          </a:solidFill>
          <a:prstDash val="solid"/>
        </a:ln>
        <a:effectLst/>
      </dsp:spPr>
      <dsp:style>
        <a:lnRef idx="2">
          <a:scrgbClr r="0" g="0" b="0"/>
        </a:lnRef>
        <a:fillRef idx="1">
          <a:scrgbClr r="0" g="0" b="0"/>
        </a:fillRef>
        <a:effectRef idx="0">
          <a:scrgbClr r="0" g="0" b="0"/>
        </a:effectRef>
        <a:fontRef idx="minor"/>
      </dsp:style>
    </dsp:sp>
    <dsp:sp modelId="{13188B08-F4CD-424F-923F-3BB1A90ECBE4}">
      <dsp:nvSpPr>
        <dsp:cNvPr id="0" name=""/>
        <dsp:cNvSpPr/>
      </dsp:nvSpPr>
      <dsp:spPr>
        <a:xfrm>
          <a:off x="5968690" y="427863"/>
          <a:ext cx="2406218" cy="2036382"/>
        </a:xfrm>
        <a:prstGeom prst="round2SameRect">
          <a:avLst>
            <a:gd name="adj1" fmla="val 8000"/>
            <a:gd name="adj2" fmla="val 0"/>
          </a:avLst>
        </a:prstGeom>
        <a:solidFill>
          <a:schemeClr val="lt1">
            <a:alpha val="90000"/>
            <a:hueOff val="0"/>
            <a:satOff val="0"/>
            <a:lumOff val="0"/>
            <a:alphaOff val="0"/>
          </a:schemeClr>
        </a:solidFill>
        <a:ln w="19050" cap="flat" cmpd="sng" algn="ctr">
          <a:solidFill>
            <a:schemeClr val="accent3">
              <a:hueOff val="-9679462"/>
              <a:satOff val="3238"/>
              <a:lumOff val="-1411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53340" rIns="17780" bIns="17780"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solidFill>
                <a:schemeClr val="accent2">
                  <a:lumMod val="50000"/>
                </a:schemeClr>
              </a:solidFill>
            </a:rPr>
            <a:t>Problema y su definición </a:t>
          </a:r>
          <a:endParaRPr lang="es-MX" sz="1400" kern="1200" dirty="0">
            <a:solidFill>
              <a:schemeClr val="accent2">
                <a:lumMod val="50000"/>
              </a:schemeClr>
            </a:solidFill>
          </a:endParaRPr>
        </a:p>
        <a:p>
          <a:pPr marL="114300" lvl="1" indent="-114300" algn="l" defTabSz="622300">
            <a:lnSpc>
              <a:spcPct val="90000"/>
            </a:lnSpc>
            <a:spcBef>
              <a:spcPct val="0"/>
            </a:spcBef>
            <a:spcAft>
              <a:spcPct val="15000"/>
            </a:spcAft>
            <a:buChar char="••"/>
          </a:pPr>
          <a:r>
            <a:rPr lang="es-MX" sz="1400" kern="1200" dirty="0" smtClean="0">
              <a:solidFill>
                <a:schemeClr val="accent2">
                  <a:lumMod val="50000"/>
                </a:schemeClr>
              </a:solidFill>
            </a:rPr>
            <a:t>Análisis de la situación</a:t>
          </a:r>
          <a:endParaRPr lang="es-MX" sz="1400" kern="1200" dirty="0">
            <a:solidFill>
              <a:schemeClr val="accent2">
                <a:lumMod val="50000"/>
              </a:schemeClr>
            </a:solidFill>
          </a:endParaRPr>
        </a:p>
        <a:p>
          <a:pPr marL="114300" lvl="1" indent="-114300" algn="l" defTabSz="622300">
            <a:lnSpc>
              <a:spcPct val="90000"/>
            </a:lnSpc>
            <a:spcBef>
              <a:spcPct val="0"/>
            </a:spcBef>
            <a:spcAft>
              <a:spcPct val="15000"/>
            </a:spcAft>
            <a:buChar char="••"/>
          </a:pPr>
          <a:r>
            <a:rPr lang="es-MX" sz="1400" kern="1200" dirty="0" smtClean="0">
              <a:solidFill>
                <a:schemeClr val="accent4">
                  <a:lumMod val="50000"/>
                </a:schemeClr>
              </a:solidFill>
            </a:rPr>
            <a:t>Propósito de diseño y Características</a:t>
          </a:r>
          <a:endParaRPr lang="es-MX" sz="1400" kern="1200" dirty="0">
            <a:solidFill>
              <a:schemeClr val="accent4">
                <a:lumMod val="50000"/>
              </a:schemeClr>
            </a:solidFill>
          </a:endParaRPr>
        </a:p>
        <a:p>
          <a:pPr marL="114300" lvl="1" indent="-114300" algn="l" defTabSz="622300">
            <a:lnSpc>
              <a:spcPct val="90000"/>
            </a:lnSpc>
            <a:spcBef>
              <a:spcPct val="0"/>
            </a:spcBef>
            <a:spcAft>
              <a:spcPct val="15000"/>
            </a:spcAft>
            <a:buChar char="••"/>
          </a:pPr>
          <a:r>
            <a:rPr lang="es-MX" sz="1400" kern="1200" dirty="0" smtClean="0">
              <a:solidFill>
                <a:schemeClr val="accent4">
                  <a:lumMod val="50000"/>
                </a:schemeClr>
              </a:solidFill>
            </a:rPr>
            <a:t>Desarrollo de ideas </a:t>
          </a:r>
          <a:endParaRPr lang="es-MX" sz="1400" kern="1200" dirty="0">
            <a:solidFill>
              <a:schemeClr val="accent4">
                <a:lumMod val="50000"/>
              </a:schemeClr>
            </a:solidFill>
          </a:endParaRPr>
        </a:p>
        <a:p>
          <a:pPr marL="114300" lvl="1" indent="-114300" algn="l" defTabSz="622300">
            <a:lnSpc>
              <a:spcPct val="90000"/>
            </a:lnSpc>
            <a:spcBef>
              <a:spcPct val="0"/>
            </a:spcBef>
            <a:spcAft>
              <a:spcPct val="15000"/>
            </a:spcAft>
            <a:buChar char="••"/>
          </a:pPr>
          <a:r>
            <a:rPr lang="es-MX" sz="1400" kern="1200" dirty="0" smtClean="0">
              <a:solidFill>
                <a:schemeClr val="accent6">
                  <a:lumMod val="50000"/>
                </a:schemeClr>
              </a:solidFill>
            </a:rPr>
            <a:t>Realización </a:t>
          </a:r>
          <a:endParaRPr lang="es-MX" sz="1400" kern="1200" dirty="0">
            <a:solidFill>
              <a:schemeClr val="accent6">
                <a:lumMod val="50000"/>
              </a:schemeClr>
            </a:solidFill>
          </a:endParaRPr>
        </a:p>
        <a:p>
          <a:pPr marL="114300" lvl="1" indent="-114300" algn="l" defTabSz="622300">
            <a:lnSpc>
              <a:spcPct val="90000"/>
            </a:lnSpc>
            <a:spcBef>
              <a:spcPct val="0"/>
            </a:spcBef>
            <a:spcAft>
              <a:spcPct val="15000"/>
            </a:spcAft>
            <a:buChar char="••"/>
          </a:pPr>
          <a:r>
            <a:rPr lang="es-MX" sz="1400" kern="1200" dirty="0" smtClean="0">
              <a:solidFill>
                <a:schemeClr val="accent6">
                  <a:lumMod val="50000"/>
                </a:schemeClr>
              </a:solidFill>
            </a:rPr>
            <a:t>Implantación y Evaluación</a:t>
          </a:r>
          <a:endParaRPr lang="es-MX" sz="1400" kern="1200" dirty="0">
            <a:solidFill>
              <a:schemeClr val="accent6">
                <a:lumMod val="50000"/>
              </a:schemeClr>
            </a:solidFill>
          </a:endParaRPr>
        </a:p>
        <a:p>
          <a:pPr marL="114300" lvl="1" indent="-114300" algn="l" defTabSz="622300">
            <a:lnSpc>
              <a:spcPct val="90000"/>
            </a:lnSpc>
            <a:spcBef>
              <a:spcPct val="0"/>
            </a:spcBef>
            <a:spcAft>
              <a:spcPct val="15000"/>
            </a:spcAft>
            <a:buChar char="••"/>
          </a:pPr>
          <a:endParaRPr lang="es-MX" sz="1400" kern="1200" dirty="0"/>
        </a:p>
      </dsp:txBody>
      <dsp:txXfrm>
        <a:off x="5968690" y="427863"/>
        <a:ext cx="2406218" cy="2036382"/>
      </dsp:txXfrm>
    </dsp:sp>
    <dsp:sp modelId="{9A97721F-1F25-48A8-AFA2-90EF755972E7}">
      <dsp:nvSpPr>
        <dsp:cNvPr id="0" name=""/>
        <dsp:cNvSpPr/>
      </dsp:nvSpPr>
      <dsp:spPr>
        <a:xfrm>
          <a:off x="6004958" y="2464246"/>
          <a:ext cx="2355996" cy="875644"/>
        </a:xfrm>
        <a:prstGeom prst="rect">
          <a:avLst/>
        </a:prstGeom>
        <a:solidFill>
          <a:schemeClr val="accent3">
            <a:hueOff val="-9679462"/>
            <a:satOff val="3238"/>
            <a:lumOff val="-14118"/>
            <a:alphaOff val="0"/>
          </a:schemeClr>
        </a:solidFill>
        <a:ln w="19050" cap="flat" cmpd="sng" algn="ctr">
          <a:solidFill>
            <a:schemeClr val="accent3">
              <a:hueOff val="-9679462"/>
              <a:satOff val="3238"/>
              <a:lumOff val="-1411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0" rIns="30480" bIns="0" numCol="1" spcCol="1270" anchor="ctr" anchorCtr="0">
          <a:noAutofit/>
        </a:bodyPr>
        <a:lstStyle/>
        <a:p>
          <a:pPr lvl="0" algn="l" defTabSz="1066800">
            <a:lnSpc>
              <a:spcPct val="90000"/>
            </a:lnSpc>
            <a:spcBef>
              <a:spcPct val="0"/>
            </a:spcBef>
            <a:spcAft>
              <a:spcPct val="35000"/>
            </a:spcAft>
          </a:pPr>
          <a:r>
            <a:rPr lang="es-MX" sz="2400" kern="1200" dirty="0" smtClean="0"/>
            <a:t>En el Diseño</a:t>
          </a:r>
          <a:endParaRPr lang="es-MX" sz="2400" kern="1200" dirty="0"/>
        </a:p>
      </dsp:txBody>
      <dsp:txXfrm>
        <a:off x="6004958" y="2464246"/>
        <a:ext cx="1659152" cy="875644"/>
      </dsp:txXfrm>
    </dsp:sp>
    <dsp:sp modelId="{E5C4DE72-000A-497B-B159-3385553AC849}">
      <dsp:nvSpPr>
        <dsp:cNvPr id="0" name=""/>
        <dsp:cNvSpPr/>
      </dsp:nvSpPr>
      <dsp:spPr>
        <a:xfrm>
          <a:off x="7817250" y="2603334"/>
          <a:ext cx="954794" cy="954794"/>
        </a:xfrm>
        <a:prstGeom prst="ellipse">
          <a:avLst/>
        </a:prstGeom>
        <a:solidFill>
          <a:schemeClr val="accent3">
            <a:tint val="40000"/>
            <a:alpha val="90000"/>
            <a:hueOff val="-9474194"/>
            <a:satOff val="-1624"/>
            <a:lumOff val="-2929"/>
            <a:alphaOff val="0"/>
          </a:schemeClr>
        </a:solidFill>
        <a:ln w="19050" cap="flat" cmpd="sng" algn="ctr">
          <a:solidFill>
            <a:schemeClr val="accent3">
              <a:tint val="40000"/>
              <a:alpha val="90000"/>
              <a:hueOff val="-9474194"/>
              <a:satOff val="-1624"/>
              <a:lumOff val="-2929"/>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445FF2-C839-487A-AAFA-E16C3A3AA761}">
      <dsp:nvSpPr>
        <dsp:cNvPr id="0" name=""/>
        <dsp:cNvSpPr/>
      </dsp:nvSpPr>
      <dsp:spPr>
        <a:xfrm>
          <a:off x="2936" y="19673"/>
          <a:ext cx="2863342" cy="518400"/>
        </a:xfrm>
        <a:prstGeom prst="rect">
          <a:avLst/>
        </a:prstGeom>
        <a:solidFill>
          <a:schemeClr val="dk2">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s-MX" sz="1800" kern="1200" dirty="0" smtClean="0"/>
            <a:t>Ambiente</a:t>
          </a:r>
          <a:endParaRPr lang="es-MX" sz="1800" kern="1200" dirty="0"/>
        </a:p>
      </dsp:txBody>
      <dsp:txXfrm>
        <a:off x="2936" y="19673"/>
        <a:ext cx="2863342" cy="518400"/>
      </dsp:txXfrm>
    </dsp:sp>
    <dsp:sp modelId="{B2699250-237C-41BE-BAB2-32480F4CD67E}">
      <dsp:nvSpPr>
        <dsp:cNvPr id="0" name=""/>
        <dsp:cNvSpPr/>
      </dsp:nvSpPr>
      <dsp:spPr>
        <a:xfrm>
          <a:off x="2936" y="538073"/>
          <a:ext cx="2863342" cy="3755159"/>
        </a:xfrm>
        <a:prstGeom prst="rect">
          <a:avLst/>
        </a:prstGeom>
        <a:solidFill>
          <a:schemeClr val="dk2">
            <a:alpha val="90000"/>
            <a:tint val="40000"/>
            <a:hueOff val="0"/>
            <a:satOff val="0"/>
            <a:lumOff val="0"/>
            <a:alphaOff val="0"/>
          </a:schemeClr>
        </a:solidFill>
        <a:ln w="9525" cap="flat" cmpd="sng" algn="ctr">
          <a:solidFill>
            <a:schemeClr val="dk2">
              <a:alpha val="90000"/>
              <a:tint val="4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96012" tIns="96012" rIns="128016" bIns="144018" numCol="1" spcCol="1270" anchor="ctr" anchorCtr="1">
          <a:noAutofit/>
        </a:bodyPr>
        <a:lstStyle/>
        <a:p>
          <a:pPr marL="171450" lvl="1" indent="-171450" algn="l" defTabSz="800100">
            <a:lnSpc>
              <a:spcPct val="90000"/>
            </a:lnSpc>
            <a:spcBef>
              <a:spcPct val="0"/>
            </a:spcBef>
            <a:spcAft>
              <a:spcPct val="15000"/>
            </a:spcAft>
            <a:buChar char="••"/>
          </a:pPr>
          <a:r>
            <a:rPr lang="es-MX" sz="1800" kern="1200" dirty="0" smtClean="0"/>
            <a:t>Libre </a:t>
          </a:r>
          <a:endParaRPr lang="es-MX" sz="1800" kern="1200" dirty="0"/>
        </a:p>
        <a:p>
          <a:pPr marL="171450" lvl="1" indent="-171450" algn="l" defTabSz="800100">
            <a:lnSpc>
              <a:spcPct val="90000"/>
            </a:lnSpc>
            <a:spcBef>
              <a:spcPct val="0"/>
            </a:spcBef>
            <a:spcAft>
              <a:spcPct val="15000"/>
            </a:spcAft>
            <a:buChar char="••"/>
          </a:pPr>
          <a:r>
            <a:rPr lang="es-MX" sz="1800" kern="1200" smtClean="0"/>
            <a:t>Expresivo y comunicativo</a:t>
          </a:r>
          <a:endParaRPr lang="es-MX" sz="1800" kern="1200" dirty="0" smtClean="0"/>
        </a:p>
        <a:p>
          <a:pPr marL="171450" lvl="1" indent="-171450" algn="l" defTabSz="800100">
            <a:lnSpc>
              <a:spcPct val="90000"/>
            </a:lnSpc>
            <a:spcBef>
              <a:spcPct val="0"/>
            </a:spcBef>
            <a:spcAft>
              <a:spcPct val="15000"/>
            </a:spcAft>
            <a:buChar char="••"/>
          </a:pPr>
          <a:r>
            <a:rPr lang="es-MX" sz="1800" kern="1200" smtClean="0"/>
            <a:t>Respetuoso</a:t>
          </a:r>
          <a:endParaRPr lang="es-MX" sz="1800" kern="1200" dirty="0" smtClean="0"/>
        </a:p>
        <a:p>
          <a:pPr marL="171450" lvl="1" indent="-171450" algn="l" defTabSz="800100">
            <a:lnSpc>
              <a:spcPct val="90000"/>
            </a:lnSpc>
            <a:spcBef>
              <a:spcPct val="0"/>
            </a:spcBef>
            <a:spcAft>
              <a:spcPct val="15000"/>
            </a:spcAft>
            <a:buChar char="••"/>
          </a:pPr>
          <a:r>
            <a:rPr lang="es-MX" sz="1800" kern="1200" smtClean="0"/>
            <a:t>Democrático</a:t>
          </a:r>
          <a:endParaRPr lang="es-MX" sz="1800" kern="1200" dirty="0" smtClean="0"/>
        </a:p>
        <a:p>
          <a:pPr marL="171450" lvl="1" indent="-171450" algn="l" defTabSz="800100">
            <a:lnSpc>
              <a:spcPct val="90000"/>
            </a:lnSpc>
            <a:spcBef>
              <a:spcPct val="0"/>
            </a:spcBef>
            <a:spcAft>
              <a:spcPct val="15000"/>
            </a:spcAft>
            <a:buChar char="••"/>
          </a:pPr>
          <a:r>
            <a:rPr lang="es-MX" sz="1800" kern="1200" smtClean="0"/>
            <a:t>Tolerante </a:t>
          </a:r>
          <a:endParaRPr lang="es-MX" sz="1800" kern="1200" dirty="0" smtClean="0"/>
        </a:p>
        <a:p>
          <a:pPr marL="171450" lvl="1" indent="-171450" algn="l" defTabSz="800100">
            <a:lnSpc>
              <a:spcPct val="90000"/>
            </a:lnSpc>
            <a:spcBef>
              <a:spcPct val="0"/>
            </a:spcBef>
            <a:spcAft>
              <a:spcPct val="15000"/>
            </a:spcAft>
            <a:buChar char="••"/>
          </a:pPr>
          <a:r>
            <a:rPr lang="es-MX" sz="1800" kern="1200" smtClean="0"/>
            <a:t>Activo</a:t>
          </a:r>
          <a:endParaRPr lang="es-MX" sz="1800" kern="1200" dirty="0" smtClean="0"/>
        </a:p>
        <a:p>
          <a:pPr marL="171450" lvl="1" indent="-171450" algn="l" defTabSz="800100">
            <a:lnSpc>
              <a:spcPct val="90000"/>
            </a:lnSpc>
            <a:spcBef>
              <a:spcPct val="0"/>
            </a:spcBef>
            <a:spcAft>
              <a:spcPct val="15000"/>
            </a:spcAft>
            <a:buChar char="••"/>
          </a:pPr>
          <a:r>
            <a:rPr lang="es-MX" sz="1800" kern="1200" smtClean="0"/>
            <a:t>Productivo</a:t>
          </a:r>
          <a:endParaRPr lang="es-MX" sz="1800" kern="1200" dirty="0" smtClean="0"/>
        </a:p>
        <a:p>
          <a:pPr marL="171450" lvl="1" indent="-171450" algn="l" defTabSz="800100">
            <a:lnSpc>
              <a:spcPct val="90000"/>
            </a:lnSpc>
            <a:spcBef>
              <a:spcPct val="0"/>
            </a:spcBef>
            <a:spcAft>
              <a:spcPct val="15000"/>
            </a:spcAft>
            <a:buChar char="••"/>
          </a:pPr>
          <a:r>
            <a:rPr lang="es-MX" sz="1800" kern="1200" smtClean="0"/>
            <a:t>Motivante </a:t>
          </a:r>
          <a:endParaRPr lang="es-MX" sz="1800" kern="1200" dirty="0" smtClean="0"/>
        </a:p>
        <a:p>
          <a:pPr marL="171450" lvl="1" indent="-171450" algn="l" defTabSz="800100">
            <a:lnSpc>
              <a:spcPct val="90000"/>
            </a:lnSpc>
            <a:spcBef>
              <a:spcPct val="0"/>
            </a:spcBef>
            <a:spcAft>
              <a:spcPct val="15000"/>
            </a:spcAft>
            <a:buChar char="••"/>
          </a:pPr>
          <a:r>
            <a:rPr lang="es-MX" sz="1800" kern="1200" smtClean="0"/>
            <a:t>Divertido</a:t>
          </a:r>
          <a:endParaRPr lang="es-MX" sz="1800" kern="1200" dirty="0" smtClean="0"/>
        </a:p>
        <a:p>
          <a:pPr marL="171450" lvl="1" indent="-171450" algn="l" defTabSz="800100">
            <a:lnSpc>
              <a:spcPct val="90000"/>
            </a:lnSpc>
            <a:spcBef>
              <a:spcPct val="0"/>
            </a:spcBef>
            <a:spcAft>
              <a:spcPct val="15000"/>
            </a:spcAft>
            <a:buChar char="••"/>
          </a:pPr>
          <a:r>
            <a:rPr lang="es-MX" sz="1800" kern="1200" dirty="0" smtClean="0"/>
            <a:t>Optimista </a:t>
          </a:r>
        </a:p>
        <a:p>
          <a:pPr marL="171450" lvl="1" indent="-171450" algn="l" defTabSz="800100">
            <a:lnSpc>
              <a:spcPct val="90000"/>
            </a:lnSpc>
            <a:spcBef>
              <a:spcPct val="0"/>
            </a:spcBef>
            <a:spcAft>
              <a:spcPct val="15000"/>
            </a:spcAft>
            <a:buChar char="••"/>
          </a:pPr>
          <a:r>
            <a:rPr lang="es-MX" sz="1800" kern="1200" smtClean="0"/>
            <a:t>Rompedor</a:t>
          </a:r>
          <a:endParaRPr lang="es-MX" sz="1800" kern="1200" dirty="0" smtClean="0"/>
        </a:p>
        <a:p>
          <a:pPr marL="171450" lvl="1" indent="-171450" algn="l" defTabSz="800100">
            <a:lnSpc>
              <a:spcPct val="90000"/>
            </a:lnSpc>
            <a:spcBef>
              <a:spcPct val="0"/>
            </a:spcBef>
            <a:spcAft>
              <a:spcPct val="15000"/>
            </a:spcAft>
            <a:buChar char="••"/>
          </a:pPr>
          <a:r>
            <a:rPr lang="es-MX" sz="1800" kern="1200" dirty="0" smtClean="0"/>
            <a:t>Constructivo </a:t>
          </a:r>
          <a:endParaRPr lang="es-MX" sz="1800" kern="1200" dirty="0"/>
        </a:p>
      </dsp:txBody>
      <dsp:txXfrm>
        <a:off x="2936" y="538073"/>
        <a:ext cx="2863342" cy="3755159"/>
      </dsp:txXfrm>
    </dsp:sp>
    <dsp:sp modelId="{68EBB62F-797C-493F-9B49-8C8A8A1D9847}">
      <dsp:nvSpPr>
        <dsp:cNvPr id="0" name=""/>
        <dsp:cNvSpPr/>
      </dsp:nvSpPr>
      <dsp:spPr>
        <a:xfrm>
          <a:off x="3267147" y="19673"/>
          <a:ext cx="2863342" cy="518400"/>
        </a:xfrm>
        <a:prstGeom prst="rect">
          <a:avLst/>
        </a:prstGeom>
        <a:solidFill>
          <a:schemeClr val="dk2">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s-MX" sz="1800" kern="1200" dirty="0" smtClean="0"/>
            <a:t>Estructura</a:t>
          </a:r>
          <a:endParaRPr lang="es-MX" sz="1800" kern="1200" dirty="0"/>
        </a:p>
      </dsp:txBody>
      <dsp:txXfrm>
        <a:off x="3267147" y="19673"/>
        <a:ext cx="2863342" cy="518400"/>
      </dsp:txXfrm>
    </dsp:sp>
    <dsp:sp modelId="{A16FA2F0-3605-4BA3-9D57-964A376F0DE7}">
      <dsp:nvSpPr>
        <dsp:cNvPr id="0" name=""/>
        <dsp:cNvSpPr/>
      </dsp:nvSpPr>
      <dsp:spPr>
        <a:xfrm>
          <a:off x="3267147" y="538073"/>
          <a:ext cx="2863342" cy="3755159"/>
        </a:xfrm>
        <a:prstGeom prst="rect">
          <a:avLst/>
        </a:prstGeom>
        <a:solidFill>
          <a:schemeClr val="dk2">
            <a:alpha val="90000"/>
            <a:tint val="40000"/>
            <a:hueOff val="0"/>
            <a:satOff val="0"/>
            <a:lumOff val="0"/>
            <a:alphaOff val="0"/>
          </a:schemeClr>
        </a:solidFill>
        <a:ln w="9525" cap="flat" cmpd="sng" algn="ctr">
          <a:solidFill>
            <a:schemeClr val="dk2">
              <a:alpha val="90000"/>
              <a:tint val="4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96012" tIns="96012" rIns="128016" bIns="144018" numCol="1" spcCol="1270" anchor="ctr" anchorCtr="1">
          <a:noAutofit/>
        </a:bodyPr>
        <a:lstStyle/>
        <a:p>
          <a:pPr marL="171450" lvl="1" indent="-171450" algn="l" defTabSz="800100">
            <a:lnSpc>
              <a:spcPct val="90000"/>
            </a:lnSpc>
            <a:spcBef>
              <a:spcPct val="0"/>
            </a:spcBef>
            <a:spcAft>
              <a:spcPct val="15000"/>
            </a:spcAft>
            <a:buChar char="••"/>
          </a:pPr>
          <a:r>
            <a:rPr lang="es-MX" sz="1800" kern="1200" dirty="0" smtClean="0"/>
            <a:t> Abierta</a:t>
          </a:r>
          <a:endParaRPr lang="es-MX" sz="1800" kern="1200" dirty="0"/>
        </a:p>
        <a:p>
          <a:pPr marL="171450" lvl="1" indent="-171450" algn="l" defTabSz="800100">
            <a:lnSpc>
              <a:spcPct val="90000"/>
            </a:lnSpc>
            <a:spcBef>
              <a:spcPct val="0"/>
            </a:spcBef>
            <a:spcAft>
              <a:spcPct val="15000"/>
            </a:spcAft>
            <a:buChar char="••"/>
          </a:pPr>
          <a:r>
            <a:rPr lang="es-MX" sz="1800" kern="1200" dirty="0" smtClean="0"/>
            <a:t>Nueva</a:t>
          </a:r>
          <a:endParaRPr lang="es-MX" sz="1800" kern="1200" dirty="0"/>
        </a:p>
        <a:p>
          <a:pPr marL="171450" lvl="1" indent="-171450" algn="l" defTabSz="800100">
            <a:lnSpc>
              <a:spcPct val="90000"/>
            </a:lnSpc>
            <a:spcBef>
              <a:spcPct val="0"/>
            </a:spcBef>
            <a:spcAft>
              <a:spcPct val="15000"/>
            </a:spcAft>
            <a:buChar char="••"/>
          </a:pPr>
          <a:r>
            <a:rPr lang="es-MX" sz="1800" kern="1200" dirty="0" smtClean="0"/>
            <a:t>Original</a:t>
          </a:r>
          <a:endParaRPr lang="es-MX" sz="1800" kern="1200" dirty="0"/>
        </a:p>
        <a:p>
          <a:pPr marL="171450" lvl="1" indent="-171450" algn="l" defTabSz="800100">
            <a:lnSpc>
              <a:spcPct val="90000"/>
            </a:lnSpc>
            <a:spcBef>
              <a:spcPct val="0"/>
            </a:spcBef>
            <a:spcAft>
              <a:spcPct val="15000"/>
            </a:spcAft>
            <a:buChar char="••"/>
          </a:pPr>
          <a:r>
            <a:rPr lang="es-MX" sz="1800" kern="1200" dirty="0" smtClean="0"/>
            <a:t>Variable</a:t>
          </a:r>
          <a:endParaRPr lang="es-MX" sz="1800" kern="1200" dirty="0"/>
        </a:p>
        <a:p>
          <a:pPr marL="171450" lvl="1" indent="-171450" algn="l" defTabSz="800100">
            <a:lnSpc>
              <a:spcPct val="90000"/>
            </a:lnSpc>
            <a:spcBef>
              <a:spcPct val="0"/>
            </a:spcBef>
            <a:spcAft>
              <a:spcPct val="15000"/>
            </a:spcAft>
            <a:buChar char="••"/>
          </a:pPr>
          <a:r>
            <a:rPr lang="es-MX" sz="1800" kern="1200" dirty="0" smtClean="0"/>
            <a:t>Flexible</a:t>
          </a:r>
          <a:endParaRPr lang="es-MX" sz="1800" kern="1200" dirty="0"/>
        </a:p>
        <a:p>
          <a:pPr marL="171450" lvl="1" indent="-171450" algn="l" defTabSz="800100">
            <a:lnSpc>
              <a:spcPct val="90000"/>
            </a:lnSpc>
            <a:spcBef>
              <a:spcPct val="0"/>
            </a:spcBef>
            <a:spcAft>
              <a:spcPct val="15000"/>
            </a:spcAft>
            <a:buChar char="••"/>
          </a:pPr>
          <a:r>
            <a:rPr lang="es-MX" sz="1800" kern="1200" dirty="0" smtClean="0"/>
            <a:t>Renovadora</a:t>
          </a:r>
          <a:endParaRPr lang="es-MX" sz="1800" kern="1200" dirty="0"/>
        </a:p>
      </dsp:txBody>
      <dsp:txXfrm>
        <a:off x="3267147" y="538073"/>
        <a:ext cx="2863342" cy="3755159"/>
      </dsp:txXfrm>
    </dsp:sp>
    <dsp:sp modelId="{E6AB991E-D338-4D9A-ACBE-7DA8C9FFB5E4}">
      <dsp:nvSpPr>
        <dsp:cNvPr id="0" name=""/>
        <dsp:cNvSpPr/>
      </dsp:nvSpPr>
      <dsp:spPr>
        <a:xfrm>
          <a:off x="6531358" y="19673"/>
          <a:ext cx="2863342" cy="518400"/>
        </a:xfrm>
        <a:prstGeom prst="rect">
          <a:avLst/>
        </a:prstGeom>
        <a:solidFill>
          <a:schemeClr val="dk2">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s-MX" sz="1800" kern="1200" dirty="0" smtClean="0"/>
            <a:t>Clima </a:t>
          </a:r>
          <a:endParaRPr lang="es-MX" sz="1800" kern="1200" dirty="0"/>
        </a:p>
      </dsp:txBody>
      <dsp:txXfrm>
        <a:off x="6531358" y="19673"/>
        <a:ext cx="2863342" cy="518400"/>
      </dsp:txXfrm>
    </dsp:sp>
    <dsp:sp modelId="{D0F33BE0-C5D2-4F1B-9957-026C2E4B43B3}">
      <dsp:nvSpPr>
        <dsp:cNvPr id="0" name=""/>
        <dsp:cNvSpPr/>
      </dsp:nvSpPr>
      <dsp:spPr>
        <a:xfrm>
          <a:off x="6531358" y="538073"/>
          <a:ext cx="2863342" cy="3755159"/>
        </a:xfrm>
        <a:prstGeom prst="rect">
          <a:avLst/>
        </a:prstGeom>
        <a:solidFill>
          <a:schemeClr val="dk2">
            <a:alpha val="90000"/>
            <a:tint val="40000"/>
            <a:hueOff val="0"/>
            <a:satOff val="0"/>
            <a:lumOff val="0"/>
            <a:alphaOff val="0"/>
          </a:schemeClr>
        </a:solidFill>
        <a:ln w="9525" cap="flat" cmpd="sng" algn="ctr">
          <a:solidFill>
            <a:schemeClr val="dk2">
              <a:alpha val="90000"/>
              <a:tint val="4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96012" tIns="96012" rIns="128016" bIns="144018" numCol="1" spcCol="1270" anchor="ctr" anchorCtr="1">
          <a:noAutofit/>
        </a:bodyPr>
        <a:lstStyle/>
        <a:p>
          <a:pPr marL="171450" lvl="1" indent="-171450" algn="l" defTabSz="800100">
            <a:lnSpc>
              <a:spcPct val="90000"/>
            </a:lnSpc>
            <a:spcBef>
              <a:spcPct val="0"/>
            </a:spcBef>
            <a:spcAft>
              <a:spcPct val="15000"/>
            </a:spcAft>
            <a:buChar char="••"/>
          </a:pPr>
          <a:r>
            <a:rPr lang="es-MX" sz="1800" kern="1200" dirty="0" smtClean="0"/>
            <a:t>Disgregación</a:t>
          </a:r>
          <a:endParaRPr lang="es-MX" sz="1800" kern="1200" dirty="0"/>
        </a:p>
        <a:p>
          <a:pPr marL="171450" lvl="1" indent="-171450" algn="l" defTabSz="800100">
            <a:lnSpc>
              <a:spcPct val="90000"/>
            </a:lnSpc>
            <a:spcBef>
              <a:spcPct val="0"/>
            </a:spcBef>
            <a:spcAft>
              <a:spcPct val="15000"/>
            </a:spcAft>
            <a:buChar char="••"/>
          </a:pPr>
          <a:r>
            <a:rPr lang="es-MX" sz="1800" kern="1200" dirty="0" smtClean="0"/>
            <a:t>Diferir el juicio</a:t>
          </a:r>
          <a:endParaRPr lang="es-MX" sz="1800" kern="1200" dirty="0"/>
        </a:p>
        <a:p>
          <a:pPr marL="171450" lvl="1" indent="-171450" algn="l" defTabSz="800100">
            <a:lnSpc>
              <a:spcPct val="90000"/>
            </a:lnSpc>
            <a:spcBef>
              <a:spcPct val="0"/>
            </a:spcBef>
            <a:spcAft>
              <a:spcPct val="15000"/>
            </a:spcAft>
            <a:buChar char="••"/>
          </a:pPr>
          <a:r>
            <a:rPr lang="es-MX" sz="1800" kern="1200" dirty="0" smtClean="0"/>
            <a:t>Tomar distancia</a:t>
          </a:r>
          <a:endParaRPr lang="es-MX" sz="1800" kern="1200" dirty="0"/>
        </a:p>
        <a:p>
          <a:pPr marL="171450" lvl="1" indent="-171450" algn="l" defTabSz="800100">
            <a:lnSpc>
              <a:spcPct val="90000"/>
            </a:lnSpc>
            <a:spcBef>
              <a:spcPct val="0"/>
            </a:spcBef>
            <a:spcAft>
              <a:spcPct val="15000"/>
            </a:spcAft>
            <a:buChar char="••"/>
          </a:pPr>
          <a:r>
            <a:rPr lang="es-MX" sz="1800" kern="1200" dirty="0" smtClean="0"/>
            <a:t>Variedad de opciones </a:t>
          </a:r>
          <a:endParaRPr lang="es-MX" sz="1800" kern="1200" dirty="0"/>
        </a:p>
        <a:p>
          <a:pPr marL="171450" lvl="1" indent="-171450" algn="l" defTabSz="800100">
            <a:lnSpc>
              <a:spcPct val="90000"/>
            </a:lnSpc>
            <a:spcBef>
              <a:spcPct val="0"/>
            </a:spcBef>
            <a:spcAft>
              <a:spcPct val="15000"/>
            </a:spcAft>
            <a:buChar char="••"/>
          </a:pPr>
          <a:r>
            <a:rPr lang="es-MX" sz="1800" kern="1200" dirty="0" smtClean="0"/>
            <a:t>Experimentación lúdica </a:t>
          </a:r>
          <a:endParaRPr lang="es-MX" sz="1800" kern="1200" dirty="0"/>
        </a:p>
        <a:p>
          <a:pPr marL="171450" lvl="1" indent="-171450" algn="l" defTabSz="800100">
            <a:lnSpc>
              <a:spcPct val="90000"/>
            </a:lnSpc>
            <a:spcBef>
              <a:spcPct val="0"/>
            </a:spcBef>
            <a:spcAft>
              <a:spcPct val="15000"/>
            </a:spcAft>
            <a:buChar char="••"/>
          </a:pPr>
          <a:r>
            <a:rPr lang="es-MX" sz="1800" kern="1200" dirty="0" err="1" smtClean="0"/>
            <a:t>Transcodificación</a:t>
          </a:r>
          <a:endParaRPr lang="es-MX" sz="1800" kern="1200" dirty="0"/>
        </a:p>
        <a:p>
          <a:pPr marL="171450" lvl="1" indent="-171450" algn="l" defTabSz="800100">
            <a:lnSpc>
              <a:spcPct val="90000"/>
            </a:lnSpc>
            <a:spcBef>
              <a:spcPct val="0"/>
            </a:spcBef>
            <a:spcAft>
              <a:spcPct val="15000"/>
            </a:spcAft>
            <a:buChar char="••"/>
          </a:pPr>
          <a:r>
            <a:rPr lang="es-MX" sz="1800" kern="1200" dirty="0" smtClean="0"/>
            <a:t>Provisionalidad </a:t>
          </a:r>
          <a:endParaRPr lang="es-MX" sz="1800" kern="1200" dirty="0"/>
        </a:p>
        <a:p>
          <a:pPr marL="171450" lvl="1" indent="-171450" algn="l" defTabSz="800100">
            <a:lnSpc>
              <a:spcPct val="90000"/>
            </a:lnSpc>
            <a:spcBef>
              <a:spcPct val="0"/>
            </a:spcBef>
            <a:spcAft>
              <a:spcPct val="15000"/>
            </a:spcAft>
            <a:buChar char="••"/>
          </a:pPr>
          <a:r>
            <a:rPr lang="es-MX" sz="1800" kern="1200" dirty="0" smtClean="0"/>
            <a:t>Complementariedad </a:t>
          </a:r>
          <a:endParaRPr lang="es-MX" sz="1800" kern="1200" dirty="0"/>
        </a:p>
      </dsp:txBody>
      <dsp:txXfrm>
        <a:off x="6531358" y="538073"/>
        <a:ext cx="2863342" cy="375515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7#5">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9/3/layout/PhasedProcess">
  <dgm:title val=""/>
  <dgm:desc val=""/>
  <dgm:catLst>
    <dgm:cat type="process" pri="12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clrData>
  <dgm:layoutNode name="Name0">
    <dgm:varLst>
      <dgm:chMax val="3"/>
      <dgm:chPref val="3"/>
      <dgm:bulletEnabled val="1"/>
      <dgm:dir/>
      <dgm:animLvl val="lvl"/>
    </dgm:varLst>
    <dgm:shape xmlns:r="http://schemas.openxmlformats.org/officeDocument/2006/relationships" r:blip="">
      <dgm:adjLst/>
    </dgm:shape>
    <dgm:choose name="Name1">
      <dgm:if name="Name2" axis="ch" ptType="node" func="cnt" op="gte" val="3">
        <dgm:alg type="composite">
          <dgm:param type="ar" val="2.8316"/>
        </dgm:alg>
        <dgm:choose name="Name3">
          <dgm:if name="Name4"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567"/>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rightChild" refType="w" fact="0.713"/>
              <dgm:constr type="t" for="ch" forName="rightChild" refType="h" fact="0.1934"/>
              <dgm:constr type="w" for="ch" forName="rightChild" refType="w" fact="0.193"/>
              <dgm:constr type="h" for="ch" forName="rightChild" refType="h" fact="0.5464"/>
              <dgm:constr type="l" for="ch" forName="parentText1" refType="w" fact="0.0621"/>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6845"/>
              <dgm:constr type="t" for="ch" forName="parentText3" refType="h" fact="0.8128"/>
              <dgm:constr type="w" for="ch" forName="parentText3" refType="w" fact="0.2509"/>
              <dgm:constr type="h" for="ch" forName="parentText3" refType="h" fact="0.1872"/>
            </dgm:constrLst>
          </dgm:if>
          <dgm:else name="Name5">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72"/>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rightChild" refType="w" fact="0.09"/>
              <dgm:constr type="t" for="ch" forName="rightChild" refType="h" fact="0.1934"/>
              <dgm:constr type="w" for="ch" forName="rightChild" refType="w" fact="0.193"/>
              <dgm:constr type="h" for="ch" forName="rightChild" refType="h" fact="0.5464"/>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parentText1" refType="w" fact="0.7"/>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062"/>
              <dgm:constr type="t" for="ch" forName="parentText3" refType="h" fact="0.8128"/>
              <dgm:constr type="w" for="ch" forName="parentText3" refType="w" fact="0.2509"/>
              <dgm:constr type="h" for="ch" forName="parentText3" refType="h" fact="0.1872"/>
            </dgm:constrLst>
          </dgm:else>
        </dgm:choose>
      </dgm:if>
      <dgm:if name="Name6" axis="ch" ptType="node" func="cnt" op="gte" val="2">
        <dgm:alg type="composite">
          <dgm:param type="ar" val="1.8986"/>
        </dgm:alg>
        <dgm:choose name="Name7">
          <dgm:if name="Name8"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941"/>
              <dgm:constr type="t" for="ch" forName="leftComposite" refType="h" fact="0.1159"/>
              <dgm:constr type="w" for="ch" forName="leftComposite" refType="w" fact="0.3469"/>
              <dgm:constr type="h" for="ch" forName="leftComposite" refType="h" fact="0.6953"/>
              <dgm:constr type="l" for="ch" forName="middleComposite" refType="w" fact="0.5782"/>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1" refType="w" fact="0.0926"/>
              <dgm:constr type="t" for="ch" forName="parentText1" refType="h" fact="0.8128"/>
              <dgm:constr type="w" for="ch" forName="parentText1" refType="w" fact="0.3742"/>
              <dgm:constr type="h" for="ch" forName="parentText1" refType="h" fact="0.1872"/>
              <dgm:constr type="l" for="ch" forName="parentText2" refType="w" fact="0.5655"/>
              <dgm:constr type="t" for="ch" forName="parentText2" refType="h" fact="0.8128"/>
              <dgm:constr type="w" for="ch" forName="parentText2" refType="w" fact="0.3742"/>
              <dgm:constr type="h" for="ch" forName="parentText2" refType="h" fact="0.1872"/>
            </dgm:constrLst>
          </dgm:if>
          <dgm:else name="Name9">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592"/>
              <dgm:constr type="t" for="ch" forName="leftComposite" refType="h" fact="0.1159"/>
              <dgm:constr type="w" for="ch" forName="leftComposite" refType="w" fact="0.3469"/>
              <dgm:constr type="h" for="ch" forName="leftComposite" refType="h" fact="0.6953"/>
              <dgm:constr type="l" for="ch" forName="middleComposite" refType="w" fact="0.0941"/>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2" refType="w" fact="0.0926"/>
              <dgm:constr type="t" for="ch" forName="parentText2" refType="h" fact="0.8128"/>
              <dgm:constr type="w" for="ch" forName="parentText2" refType="w" fact="0.3742"/>
              <dgm:constr type="h" for="ch" forName="parentText2" refType="h" fact="0.1872"/>
              <dgm:constr type="l" for="ch" forName="parentText1" refType="w" fact="0.5655"/>
              <dgm:constr type="t" for="ch" forName="parentText1" refType="h" fact="0.8128"/>
              <dgm:constr type="w" for="ch" forName="parentText1" refType="w" fact="0.3742"/>
              <dgm:constr type="h" for="ch" forName="parentText1" refType="h" fact="0.1872"/>
            </dgm:constrLst>
          </dgm:else>
        </dgm:choose>
      </dgm:if>
      <dgm:else name="Name10">
        <dgm:alg type="composite">
          <dgm:param type="ar" val="0.8036"/>
        </dgm:alg>
        <dgm:constrLst>
          <dgm:constr type="primFontSz" for="des" forName="parentText1" val="65"/>
          <dgm:constr type="primFontSz" for="des" forName="childText1_1" val="65"/>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l" for="ch" forName="leftComposite" refType="w" fact="0"/>
          <dgm:constr type="t" for="ch" forName="leftComposite" refType="h" fact="0.1159"/>
          <dgm:constr type="w" for="ch" forName="leftComposite" refType="w"/>
          <dgm:constr type="h" for="ch" forName="leftComposite" refType="h" fact="0.6953"/>
          <dgm:constr type="l" for="ch" forName="parentText1" refType="w" fact="0"/>
          <dgm:constr type="t" for="ch" forName="parentText1" refType="h" fact="0.8128"/>
          <dgm:constr type="w" for="ch" forName="parentText1" refType="w"/>
          <dgm:constr type="h" for="ch" forName="parentText1" refType="h" fact="0.1872"/>
        </dgm:constrLst>
      </dgm:else>
    </dgm:choose>
    <dgm:choose name="Name11">
      <dgm:if name="Name12" axis="ch" ptType="node" func="cnt" op="gte" val="1">
        <dgm:choose name="Name13">
          <dgm:if name="Name14" axis="ch" ptType="node" func="cnt" op="gte" val="2">
            <dgm:layoutNode name="arc1">
              <dgm:alg type="sp"/>
              <dgm:shape xmlns:r="http://schemas.openxmlformats.org/officeDocument/2006/relationships" rot="90" type="blockArc" r:blip="">
                <dgm:adjLst>
                  <dgm:adj idx="1" val="-135"/>
                  <dgm:adj idx="2" val="-45"/>
                  <dgm:adj idx="3" val="0.0496"/>
                </dgm:adjLst>
              </dgm:shape>
              <dgm:presOf/>
            </dgm:layoutNode>
            <dgm:layoutNode name="arc3">
              <dgm:alg type="sp"/>
              <dgm:shape xmlns:r="http://schemas.openxmlformats.org/officeDocument/2006/relationships" rot="270" type="blockArc" r:blip="">
                <dgm:adjLst>
                  <dgm:adj idx="1" val="-135"/>
                  <dgm:adj idx="2" val="-45"/>
                  <dgm:adj idx="3" val="0.0496"/>
                </dgm:adjLst>
              </dgm:shape>
              <dgm:presOf/>
            </dgm:layoutNode>
            <dgm:layoutNode name="parentText2" styleLbl="revTx">
              <dgm:varLst>
                <dgm:chMax val="4"/>
                <dgm:chPref val="3"/>
                <dgm:bulletEnabled val="1"/>
              </dgm:varLst>
              <dgm:alg type="tx"/>
              <dgm:shape xmlns:r="http://schemas.openxmlformats.org/officeDocument/2006/relationships" type="rect" r:blip="">
                <dgm:adjLst/>
              </dgm:shap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5"/>
        </dgm:choose>
        <dgm:choose name="Name16">
          <dgm:if name="Name17" axis="ch" ptType="node" func="cnt" op="gte" val="3">
            <dgm:layoutNode name="arc2">
              <dgm:alg type="sp"/>
              <dgm:shape xmlns:r="http://schemas.openxmlformats.org/officeDocument/2006/relationships" rot="90" type="blockArc" r:blip="">
                <dgm:adjLst>
                  <dgm:adj idx="1" val="-135"/>
                  <dgm:adj idx="2" val="-45"/>
                  <dgm:adj idx="3" val="0.0496"/>
                </dgm:adjLst>
              </dgm:shape>
              <dgm:presOf/>
            </dgm:layoutNode>
            <dgm:layoutNode name="arc4">
              <dgm:alg type="sp"/>
              <dgm:shape xmlns:r="http://schemas.openxmlformats.org/officeDocument/2006/relationships" rot="270" type="blockArc" r:blip="">
                <dgm:adjLst>
                  <dgm:adj idx="1" val="-135"/>
                  <dgm:adj idx="2" val="-45"/>
                  <dgm:adj idx="3" val="0.0496"/>
                </dgm:adjLst>
              </dgm:shape>
              <dgm:presOf/>
            </dgm:layoutNode>
            <dgm:layoutNode name="parentText3" styleLbl="revTx">
              <dgm:varLst>
                <dgm:chMax val="1"/>
                <dgm:chPref val="1"/>
                <dgm:bulletEnabled val="1"/>
              </dgm:varLst>
              <dgm:alg type="tx"/>
              <dgm:shape xmlns:r="http://schemas.openxmlformats.org/officeDocument/2006/relationships" type="rect" r:blip="">
                <dgm:adjLst/>
              </dgm:shape>
              <dgm:presOf axis="ch 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8"/>
        </dgm:choose>
      </dgm:if>
      <dgm:else name="Name19"/>
    </dgm:choose>
    <dgm:layoutNode name="middleComposite">
      <dgm:choose name="Name20">
        <dgm:if name="Name21" axis="ch ch" ptType="node node" st="2 1" cnt="1 0" func="cnt" op="lte" val="1">
          <dgm:alg type="composite">
            <dgm:param type="ar" val="1"/>
          </dgm:alg>
        </dgm:if>
        <dgm:if name="Name22" axis="ch ch" ptType="node node" st="2 1" cnt="1 0" func="cnt" op="equ" val="2">
          <dgm:alg type="composite">
            <dgm:param type="ar" val="1.792"/>
          </dgm:alg>
        </dgm:if>
        <dgm:if name="Name23" axis="ch ch" ptType="node node" st="2 1" cnt="1 0" func="cnt" op="equ" val="3">
          <dgm:alg type="composite">
            <dgm:param type="ar" val="1"/>
          </dgm:alg>
        </dgm:if>
        <dgm:else name="Name24">
          <dgm:alg type="composite">
            <dgm:param type="ar" val="1"/>
          </dgm:alg>
        </dgm:else>
      </dgm:choose>
      <dgm:shape xmlns:r="http://schemas.openxmlformats.org/officeDocument/2006/relationships" r:blip="">
        <dgm:adjLst/>
      </dgm:shape>
      <dgm:presOf/>
      <dgm:choose name="Name25">
        <dgm:if name="Name26" axis="ch ch" ptType="node node" st="2 1" cnt="1 0" func="cnt" op="lte" val="1">
          <dgm:constrLst>
            <dgm:constr type="ctrX" for="ch" forName="circ1" refType="w" fact="0.5"/>
            <dgm:constr type="ctrY" for="ch" forName="circ1" refType="h" fact="0.5"/>
            <dgm:constr type="w" for="ch" forName="circ1" refType="w"/>
            <dgm:constr type="h" for="ch" forName="circ1" refType="h"/>
            <dgm:constr type="l" for="ch" forName="circ1Tx" refType="w" fact="0.2"/>
            <dgm:constr type="t" for="ch" forName="circ1Tx" refType="h" fact="0.1"/>
            <dgm:constr type="w" for="ch" forName="circ1Tx" refType="w" fact="0.6"/>
            <dgm:constr type="h" for="ch" forName="circ1Tx" refType="h" fact="0.8"/>
          </dgm:constrLst>
        </dgm:if>
        <dgm:if name="Name27" axis="ch ch" ptType="node node" st="2 1" cnt="1 0"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Lst>
        </dgm:if>
        <dgm:if name="Name28" axis="ch ch" ptType="node node" st="2 1" cnt="1 0"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Lst>
        </dgm:if>
        <dgm:else name="Name29">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Lst>
        </dgm:else>
      </dgm:choose>
      <dgm:ruleLst/>
      <dgm:forEach name="Name30" axis="ch ch" ptType="node node" st="2 1" cnt="1 1">
        <dgm:layoutNode name="circ1" styleLbl="vennNode1">
          <dgm:alg type="sp"/>
          <dgm:shape xmlns:r="http://schemas.openxmlformats.org/officeDocument/2006/relationships" type="ellipse" r:blip="">
            <dgm:adjLst/>
          </dgm:shape>
          <dgm:presOf axis="desOrSelf" ptType="node"/>
          <dgm:constrLst/>
          <dgm:ruleLst/>
        </dgm:layoutNode>
        <dgm:layoutNode name="circ1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1" axis="ch ch" ptType="node node" st="2 2" cnt="1 1">
        <dgm:layoutNode name="circ2" styleLbl="vennNode1">
          <dgm:alg type="sp"/>
          <dgm:shape xmlns:r="http://schemas.openxmlformats.org/officeDocument/2006/relationships" type="ellipse" r:blip="">
            <dgm:adjLst/>
          </dgm:shape>
          <dgm:presOf axis="desOrSelf" ptType="node"/>
          <dgm:constrLst/>
          <dgm:ruleLst/>
        </dgm:layoutNode>
        <dgm:layoutNode name="circ2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2" axis="ch ch" ptType="node node" st="2 3" cnt="1 1">
        <dgm:layoutNode name="circ3" styleLbl="vennNode1">
          <dgm:alg type="sp"/>
          <dgm:shape xmlns:r="http://schemas.openxmlformats.org/officeDocument/2006/relationships" type="ellipse" r:blip="">
            <dgm:adjLst/>
          </dgm:shape>
          <dgm:presOf axis="desOrSelf" ptType="node"/>
          <dgm:constrLst/>
          <dgm:ruleLst/>
        </dgm:layoutNode>
        <dgm:layoutNode name="circ3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3" axis="ch ch" ptType="node node" st="2 4" cnt="1 1">
        <dgm:layoutNode name="circ4" styleLbl="vennNode1">
          <dgm:alg type="sp"/>
          <dgm:shape xmlns:r="http://schemas.openxmlformats.org/officeDocument/2006/relationships" type="ellipse" r:blip="">
            <dgm:adjLst/>
          </dgm:shape>
          <dgm:presOf axis="desOrSelf" ptType="nod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layoutNode>
    <dgm:layoutNode name="leftComposite">
      <dgm:choose name="Name34">
        <dgm:if name="Name35" axis="ch ch" ptType="node node" st="1 1" cnt="1 0" func="cnt" op="lte" val="1">
          <dgm:alg type="composite">
            <dgm:param type="ar" val="1.3085"/>
          </dgm:alg>
          <dgm:constrLst>
            <dgm:constr type="l" for="ch" forName="childText1_1" refType="w" fact="0.2124"/>
            <dgm:constr type="t" for="ch" forName="childText1_1" refType="h" fact="0"/>
            <dgm:constr type="w" for="ch" forName="childText1_1" refType="w" fact="0.5759"/>
            <dgm:constr type="h" for="ch" forName="childText1_1" refType="h" fact="0.7535"/>
            <dgm:constr type="l" for="ch" forName="ellipse1" refType="w" fact="0"/>
            <dgm:constr type="t" for="ch" forName="ellipse1" refType="h" fact="0.63"/>
            <dgm:constr type="w" for="ch" forName="ellipse1" refType="w" fact="0.2828"/>
            <dgm:constr type="h" for="ch" forName="ellipse1" refType="h" fact="0.37"/>
            <dgm:constr type="l" for="ch" forName="ellipse2" refType="w" fact="0.82"/>
            <dgm:constr type="t" for="ch" forName="ellipse2" refType="h" fact="0.17"/>
            <dgm:constr type="w" for="ch" forName="ellipse2" refType="w" fact="0.1645"/>
            <dgm:constr type="h" for="ch" forName="ellipse2" refType="h" fact="0.2153"/>
          </dgm:constrLst>
        </dgm:if>
        <dgm:if name="Name36" axis="ch ch" ptType="node node" st="1 1" cnt="1 0" func="cnt" op="equ" val="2">
          <dgm:alg type="composite">
            <dgm:param type="ar" val="0.8917"/>
          </dgm:alg>
          <dgm:constrLst>
            <dgm:constr type="l" for="ch" forName="childText1_1" refType="w" fact="0.1864"/>
            <dgm:constr type="t" for="ch" forName="childText1_1" refType="h" fact="0"/>
            <dgm:constr type="w" for="ch" forName="childText1_1" refType="w" fact="0.5055"/>
            <dgm:constr type="h" for="ch" forName="childText1_1" refType="h" fact="0.4507"/>
            <dgm:constr type="l" for="ch" forName="childText1_2" refType="w" fact="0.4945"/>
            <dgm:constr type="t" for="ch" forName="childText1_2" refType="h" fact="0.3929"/>
            <dgm:constr type="w" for="ch" forName="childText1_2" refType="w" fact="0.5055"/>
            <dgm:constr type="h" for="ch" forName="childText1_2" refType="h" fact="0.4507"/>
            <dgm:constr type="l" for="ch" forName="ellipse1" refType="w" fact="0"/>
            <dgm:constr type="t" for="ch" forName="ellipse1" refType="h" fact="0.3768"/>
            <dgm:constr type="w" for="ch" forName="ellipse1" refType="w" fact="0.2482"/>
            <dgm:constr type="h" for="ch" forName="ellipse1" refType="h" fact="0.2213"/>
            <dgm:constr type="l" for="ch" forName="ellipse3" refType="w" fact="0.5474"/>
            <dgm:constr type="t" for="ch" forName="ellipse3" refType="h" fact="0.8712"/>
            <dgm:constr type="w" for="ch" forName="ellipse3" refType="w" fact="0.1444"/>
            <dgm:constr type="h" for="ch" forName="ellipse3" refType="h" fact="0.1288"/>
            <dgm:constr type="l" for="ch" forName="ellipse2" refType="w" fact="0.7333"/>
            <dgm:constr type="t" for="ch" forName="ellipse2" refType="h" fact="0.0887"/>
            <dgm:constr type="w" for="ch" forName="ellipse2" refType="w" fact="0.1444"/>
            <dgm:constr type="h" for="ch" forName="ellipse2" refType="h" fact="0.1288"/>
          </dgm:constrLst>
        </dgm:if>
        <dgm:if name="Name37" axis="ch ch" ptType="node node" st="1 1" cnt="1 0" func="cnt" op="equ" val="3">
          <dgm:alg type="composite">
            <dgm:param type="ar" val="1.0811"/>
          </dgm:alg>
          <dgm:constrLst>
            <dgm:constr type="l" for="ch" forName="childText1_3" refType="w" fact="0.1649"/>
            <dgm:constr type="t" for="ch" forName="childText1_3" refType="h" fact="0.5389"/>
            <dgm:constr type="w" for="ch" forName="childText1_3" refType="w" fact="0.4265"/>
            <dgm:constr type="h" for="ch" forName="childText1_3" refType="h" fact="0.4611"/>
            <dgm:constr type="l" for="ch" forName="childText1_1" refType="w" fact="0.1573"/>
            <dgm:constr type="t" for="ch" forName="childText1_1" refType="h" fact="0"/>
            <dgm:constr type="w" for="ch" forName="childText1_1" refType="w" fact="0.4265"/>
            <dgm:constr type="h" for="ch" forName="childText1_1" refType="h" fact="0.4611"/>
            <dgm:constr type="l" for="ch" forName="childText1_2" refType="w" fact="0.5735"/>
            <dgm:constr type="t" for="ch" forName="childText1_2" refType="h" fact="0.2754"/>
            <dgm:constr type="w" for="ch" forName="childText1_2" refType="w" fact="0.4265"/>
            <dgm:constr type="h" for="ch" forName="childText1_2" refType="h" fact="0.4611"/>
            <dgm:constr type="l" for="ch" forName="ellipse1" refType="w" fact="0"/>
            <dgm:constr type="t" for="ch" forName="ellipse1" refType="h" fact="0.3855"/>
            <dgm:constr type="w" for="ch" forName="ellipse1" refType="w" fact="0.2095"/>
            <dgm:constr type="h" for="ch" forName="ellipse1" refType="h" fact="0.2264"/>
            <dgm:constr type="l" for="ch" forName="ellipse3" refType="w" fact="0.6181"/>
            <dgm:constr type="t" for="ch" forName="ellipse3" refType="h" fact="0.7647"/>
            <dgm:constr type="w" for="ch" forName="ellipse3" refType="w" fact="0.1219"/>
            <dgm:constr type="h" for="ch" forName="ellipse3" refType="h" fact="0.1317"/>
            <dgm:constr type="l" for="ch" forName="ellipse2" refType="w" fact="0.6188"/>
            <dgm:constr type="t" for="ch" forName="ellipse2" refType="h" fact="0.0907"/>
            <dgm:constr type="w" for="ch" forName="ellipse2" refType="w" fact="0.1219"/>
            <dgm:constr type="h" for="ch" forName="ellipse2" refType="h" fact="0.1317"/>
          </dgm:constrLst>
        </dgm:if>
        <dgm:else name="Name38">
          <dgm:alg type="composite">
            <dgm:param type="ar" val="0.9472"/>
          </dgm:alg>
          <dgm:constrLst>
            <dgm:constr type="l" for="ch" forName="childText1_3" refType="w" fact="0"/>
            <dgm:constr type="t" for="ch" forName="childText1_3" refType="h" fact="0.6035"/>
            <dgm:constr type="w" for="ch" forName="childText1_3" refType="w" fact="0.4186"/>
            <dgm:constr type="h" for="ch" forName="childText1_3" refType="h" fact="0.3965"/>
            <dgm:constr type="l" for="ch" forName="childText1_1" refType="w" fact="0.0981"/>
            <dgm:constr type="t" for="ch" forName="childText1_1" refType="h" fact="0"/>
            <dgm:constr type="w" for="ch" forName="childText1_1" refType="w" fact="0.4186"/>
            <dgm:constr type="h" for="ch" forName="childText1_1" refType="h" fact="0.3965"/>
            <dgm:constr type="l" for="ch" forName="childText1_2" refType="w" fact="0.5385"/>
            <dgm:constr type="t" for="ch" forName="childText1_2" refType="h" fact="0.1304"/>
            <dgm:constr type="w" for="ch" forName="childText1_2" refType="w" fact="0.4186"/>
            <dgm:constr type="h" for="ch" forName="childText1_2" refType="h" fact="0.3965"/>
            <dgm:constr type="l" for="ch" forName="ellipse4" refType="w" fact="0.3222"/>
            <dgm:constr type="t" for="ch" forName="ellipse4" refType="h" fact="0.4232"/>
            <dgm:constr type="w" for="ch" forName="ellipse4" refType="w" fact="0.2056"/>
            <dgm:constr type="h" for="ch" forName="ellipse4" refType="h" fact="0.1947"/>
            <dgm:constr type="l" for="ch" forName="ellipse1" refType="w" fact="0.1489"/>
            <dgm:constr type="t" for="ch" forName="ellipse1" refType="h" fact="0.4502"/>
            <dgm:constr type="w" for="ch" forName="ellipse1" refType="w" fact="0.1196"/>
            <dgm:constr type="h" for="ch" forName="ellipse1" refType="h" fact="0.1133"/>
            <dgm:constr type="l" for="ch" forName="ellipse2" refType="w" fact="0.5384"/>
            <dgm:constr type="t" for="ch" forName="ellipse2" refType="h" fact="0.0124"/>
            <dgm:constr type="w" for="ch" forName="ellipse2" refType="w" fact="0.1196"/>
            <dgm:constr type="h" for="ch" forName="ellipse2" refType="h" fact="0.1133"/>
            <dgm:constr type="l" for="ch" forName="childText1_4" refType="w" fact="0.4625"/>
            <dgm:constr type="t" for="ch" forName="childText1_4" refType="h" fact="0.5719"/>
            <dgm:constr type="w" for="ch" forName="childText1_4" refType="w" fact="0.4186"/>
            <dgm:constr type="h" for="ch" forName="childText1_4" refType="h" fact="0.3965"/>
            <dgm:constr type="l" for="ch" forName="ellipse3" refType="w" fact="0.8804"/>
            <dgm:constr type="t" for="ch" forName="ellipse3" refType="h" fact="0.5329"/>
            <dgm:constr type="w" for="ch" forName="ellipse3" refType="w" fact="0.1196"/>
            <dgm:constr type="h" for="ch" forName="ellipse3" refType="h" fact="0.1133"/>
            <dgm:constr type="l" for="ch" forName="ellipse5" refType="w" fact="0.0146"/>
            <dgm:constr type="t" for="ch" forName="ellipse5" refType="h" fact="0.5228"/>
            <dgm:constr type="w" for="ch" forName="ellipse5" refType="w" fact="0.0899"/>
            <dgm:constr type="h" for="ch" forName="ellipse5" refType="h" fact="0.0851"/>
          </dgm:constrLst>
        </dgm:else>
      </dgm:choose>
      <dgm:forEach name="Name39" axis="ch ch" ptType="node node" st="1 1" cnt="1 1">
        <dgm:layoutNode name="childText1_1"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1" styleLbl="vennNode1">
          <dgm:alg type="sp"/>
          <dgm:shape xmlns:r="http://schemas.openxmlformats.org/officeDocument/2006/relationships" type="ellipse" r:blip="">
            <dgm:adjLst/>
          </dgm:shape>
          <dgm:presOf/>
        </dgm:layoutNode>
        <dgm:layoutNode name="ellipse2" styleLbl="vennNode1">
          <dgm:alg type="sp"/>
          <dgm:shape xmlns:r="http://schemas.openxmlformats.org/officeDocument/2006/relationships" type="ellipse" r:blip="">
            <dgm:adjLst/>
          </dgm:shape>
          <dgm:presOf/>
        </dgm:layoutNode>
      </dgm:forEach>
      <dgm:forEach name="Name40" axis="ch ch" ptType="node node" st="1 2" cnt="1 1">
        <dgm:layoutNode name="childText1_2"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3" styleLbl="vennNode1">
          <dgm:alg type="sp"/>
          <dgm:shape xmlns:r="http://schemas.openxmlformats.org/officeDocument/2006/relationships" type="ellipse" r:blip="">
            <dgm:adjLst/>
          </dgm:shape>
          <dgm:presOf/>
        </dgm:layoutNode>
      </dgm:forEach>
      <dgm:forEach name="Name41" axis="ch ch" ptType="node node" st="1 3" cnt="1 1">
        <dgm:layoutNode name="childText1_3"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forEach name="Name42" axis="ch ch" ptType="node node" st="1 4" cnt="1 1">
        <dgm:layoutNode name="childText1_4"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4" styleLbl="vennNode1">
          <dgm:alg type="sp"/>
          <dgm:shape xmlns:r="http://schemas.openxmlformats.org/officeDocument/2006/relationships" type="ellipse" r:blip="">
            <dgm:adjLst/>
          </dgm:shape>
          <dgm:presOf/>
        </dgm:layoutNode>
        <dgm:layoutNode name="ellipse5" styleLbl="vennNode1">
          <dgm:alg type="sp"/>
          <dgm:shape xmlns:r="http://schemas.openxmlformats.org/officeDocument/2006/relationships" type="ellipse" r:blip="">
            <dgm:adjLst/>
          </dgm:shape>
          <dgm:presOf/>
        </dgm:layoutNode>
      </dgm:forEach>
    </dgm:layoutNode>
    <dgm:choose name="Name43">
      <dgm:if name="Name44" axis="ch ch" ptType="node node" st="3 1" cnt="1 0" func="cnt" op="gte" val="1">
        <dgm:layoutNode name="rightChild">
          <dgm:varLst>
            <dgm:chMax val="0"/>
            <dgm:chPref val="0"/>
          </dgm:varLst>
          <dgm:alg type="tx"/>
          <dgm:shape xmlns:r="http://schemas.openxmlformats.org/officeDocument/2006/relationships" type="ellipse" r:blip="">
            <dgm:adjLst/>
          </dgm:shape>
          <dgm:presOf axis="ch des"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5"/>
    </dgm:choose>
    <dgm:layoutNode name="parentText1" styleLbl="revTx">
      <dgm:varLst>
        <dgm:chMax val="4"/>
        <dgm:chPref val="3"/>
        <dgm:bulletEnabled val="1"/>
      </dgm:varLst>
      <dgm:alg type="tx"/>
      <dgm:shape xmlns:r="http://schemas.openxmlformats.org/officeDocument/2006/relationships" type="rect" r:blip="">
        <dgm:adjLst/>
      </dgm:shap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Def>
</file>

<file path=ppt/diagrams/layout7.xml><?xml version="1.0" encoding="utf-8"?>
<dgm:layoutDef xmlns:dgm="http://schemas.openxmlformats.org/drawingml/2006/diagram" xmlns:a="http://schemas.openxmlformats.org/drawingml/2006/main" uniqueId="urn:microsoft.com/office/officeart/2005/8/layout/bList2#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49A490-23C0-40F0-AAA7-6EB7CBD0E4DD}" type="datetimeFigureOut">
              <a:rPr lang="es-MX" smtClean="0"/>
              <a:pPr/>
              <a:t>29/09/2015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06BC9C-4217-424B-BA49-8484D82C9477}" type="slidenum">
              <a:rPr lang="es-MX" smtClean="0"/>
              <a:pPr/>
              <a:t>‹Nº›</a:t>
            </a:fld>
            <a:endParaRPr lang="es-MX"/>
          </a:p>
        </p:txBody>
      </p:sp>
    </p:spTree>
    <p:extLst>
      <p:ext uri="{BB962C8B-B14F-4D97-AF65-F5344CB8AC3E}">
        <p14:creationId xmlns:p14="http://schemas.microsoft.com/office/powerpoint/2010/main" xmlns="" xmlns:mv="urn:schemas-microsoft-com:mac:vml" xmlns:mc="http://schemas.openxmlformats.org/markup-compatibility/2006" val="34692902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es.wikipedia.org/wiki/Mih%C3%A1ly_Cs%C3%ADkszentmih%C3%A1lyi"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AF06BC9C-4217-424B-BA49-8484D82C9477}" type="slidenum">
              <a:rPr lang="es-MX" smtClean="0"/>
              <a:pPr/>
              <a:t>1</a:t>
            </a:fld>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10</a:t>
            </a:fld>
            <a:endParaRPr lang="es-MX"/>
          </a:p>
        </p:txBody>
      </p:sp>
    </p:spTree>
    <p:extLst>
      <p:ext uri="{BB962C8B-B14F-4D97-AF65-F5344CB8AC3E}">
        <p14:creationId xmlns:p14="http://schemas.microsoft.com/office/powerpoint/2010/main" xmlns="" xmlns:mv="urn:schemas-microsoft-com:mac:vml" xmlns:mc="http://schemas.openxmlformats.org/markup-compatibility/2006" val="6732566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Arte de inventar o descubrir: “la investigación científica necesita de la heurística”.</a:t>
            </a:r>
          </a:p>
          <a:p>
            <a:r>
              <a:rPr lang="es-MX" dirty="0" smtClean="0"/>
              <a:t>Es generalmente considerado que la capacidad heurística es un rasgo característico de los humanos desde cuyo punto de vista puede describirse como el arte y la ciencia del descubrimiento y de la invención o de resolver problemas mediante la creatividad y el pensamiento lateral o pensamiento divergente. Según el matemático George </a:t>
            </a:r>
            <a:r>
              <a:rPr lang="es-MX" dirty="0" err="1" smtClean="0"/>
              <a:t>Pólya</a:t>
            </a:r>
            <a:r>
              <a:rPr lang="es-MX" dirty="0" smtClean="0"/>
              <a:t> la base de la heurística está en la experiencia de resolver problemas y en ver cómo otros lo hacen. Consecuentemente se dice que hay búsquedas ciegas, búsquedas heurísticas (basadas en la experiencia)  y búsquedas racionales.</a:t>
            </a:r>
            <a:endParaRPr lang="es-MX"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11</a:t>
            </a:fld>
            <a:endParaRPr lang="es-MX"/>
          </a:p>
        </p:txBody>
      </p:sp>
    </p:spTree>
    <p:extLst>
      <p:ext uri="{BB962C8B-B14F-4D97-AF65-F5344CB8AC3E}">
        <p14:creationId xmlns:p14="http://schemas.microsoft.com/office/powerpoint/2010/main" xmlns="" xmlns:mv="urn:schemas-microsoft-com:mac:vml" xmlns:mc="http://schemas.openxmlformats.org/markup-compatibility/2006" val="14893726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Arte de inventar o descubrir: “la investigación científica necesita de la heurística”.</a:t>
            </a:r>
          </a:p>
          <a:p>
            <a:r>
              <a:rPr lang="es-MX" dirty="0" smtClean="0"/>
              <a:t>Es generalmente considerado que la capacidad heurística es un rasgo característico de los humanos desde cuyo punto de vista puede describirse como el arte y la ciencia del descubrimiento y de la invención o de resolver problemas mediante la creatividad y el pensamiento lateral o pensamiento divergente. Según el matemático George </a:t>
            </a:r>
            <a:r>
              <a:rPr lang="es-MX" dirty="0" err="1" smtClean="0"/>
              <a:t>Pólya</a:t>
            </a:r>
            <a:r>
              <a:rPr lang="es-MX" dirty="0" smtClean="0"/>
              <a:t> la base de la heurística está en la experiencia de resolver problemas y en ver cómo otros lo hacen. Consecuentemente se dice que hay búsquedas ciegas, búsquedas heurísticas (basadas en la experiencia)  y búsquedas racionales.</a:t>
            </a:r>
            <a:endParaRPr lang="es-MX"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12</a:t>
            </a:fld>
            <a:endParaRPr lang="es-MX"/>
          </a:p>
        </p:txBody>
      </p:sp>
    </p:spTree>
    <p:extLst>
      <p:ext uri="{BB962C8B-B14F-4D97-AF65-F5344CB8AC3E}">
        <p14:creationId xmlns:p14="http://schemas.microsoft.com/office/powerpoint/2010/main" xmlns="" xmlns:mv="urn:schemas-microsoft-com:mac:vml" xmlns:mc="http://schemas.openxmlformats.org/markup-compatibility/2006" val="14893726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Arte de inventar o descubrir: “la investigación científica necesita de la heurística”.</a:t>
            </a:r>
          </a:p>
          <a:p>
            <a:r>
              <a:rPr lang="es-MX" dirty="0" smtClean="0"/>
              <a:t>Es generalmente considerado que la capacidad heurística es un rasgo característico de los humanos desde cuyo punto de vista puede describirse como el arte y la ciencia del descubrimiento y de la invención o de resolver problemas mediante la creatividad y el pensamiento lateral o pensamiento divergente. Según el matemático George </a:t>
            </a:r>
            <a:r>
              <a:rPr lang="es-MX" dirty="0" err="1" smtClean="0"/>
              <a:t>Pólya</a:t>
            </a:r>
            <a:r>
              <a:rPr lang="es-MX" dirty="0" smtClean="0"/>
              <a:t> la base de la heurística está en la experiencia de resolver problemas y en ver cómo otros lo hacen. Consecuentemente se dice que hay búsquedas ciegas, búsquedas heurísticas (basadas en la experiencia)  y búsquedas racionales.</a:t>
            </a:r>
            <a:endParaRPr lang="es-MX"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14</a:t>
            </a:fld>
            <a:endParaRPr lang="es-MX"/>
          </a:p>
        </p:txBody>
      </p:sp>
    </p:spTree>
    <p:extLst>
      <p:ext uri="{BB962C8B-B14F-4D97-AF65-F5344CB8AC3E}">
        <p14:creationId xmlns:p14="http://schemas.microsoft.com/office/powerpoint/2010/main" xmlns="" xmlns:mv="urn:schemas-microsoft-com:mac:vml" xmlns:mc="http://schemas.openxmlformats.org/markup-compatibility/2006" val="14893726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Arte de inventar o descubrir: “la investigación científica necesita de la heurística”.</a:t>
            </a:r>
          </a:p>
          <a:p>
            <a:r>
              <a:rPr lang="es-MX" dirty="0" smtClean="0"/>
              <a:t>Es generalmente considerado que la capacidad heurística es un rasgo característico de los humanos desde cuyo punto de vista puede describirse como el arte y la ciencia del descubrimiento y de la invención o de resolver problemas mediante la creatividad y el pensamiento lateral o pensamiento divergente. Según el matemático George </a:t>
            </a:r>
            <a:r>
              <a:rPr lang="es-MX" dirty="0" err="1" smtClean="0"/>
              <a:t>Pólya</a:t>
            </a:r>
            <a:r>
              <a:rPr lang="es-MX" dirty="0" smtClean="0"/>
              <a:t> la base de la heurística está en la experiencia de resolver problemas y en ver cómo otros lo hacen. Consecuentemente se dice que hay búsquedas ciegas, búsquedas heurísticas (basadas en la experiencia)  y búsquedas racionales.</a:t>
            </a:r>
            <a:endParaRPr lang="es-MX"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17</a:t>
            </a:fld>
            <a:endParaRPr lang="es-MX"/>
          </a:p>
        </p:txBody>
      </p:sp>
    </p:spTree>
    <p:extLst>
      <p:ext uri="{BB962C8B-B14F-4D97-AF65-F5344CB8AC3E}">
        <p14:creationId xmlns:p14="http://schemas.microsoft.com/office/powerpoint/2010/main" xmlns="" xmlns:mv="urn:schemas-microsoft-com:mac:vml" xmlns:mc="http://schemas.openxmlformats.org/markup-compatibility/2006" val="14893726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Los estereotipos,</a:t>
            </a:r>
            <a:r>
              <a:rPr lang="es-MX" baseline="0" dirty="0" smtClean="0"/>
              <a:t> la rutina (Resignación pasiva). Miedo a lo desconocido. Miedo a la frustración al fracaso. Al que dirán. El embotamiento de los sentidos. Miedo a influir en forma abierta y energética hacia en los demás. La obsesión por el poder, con su secuela de preocupaciones, maquinaciones, intranquilidades, falta de atención al proyecto creativo. Exceso de trabajo, que reduce al mínimo el espacio intimo, dificulta la reflexión y e imposibilita la incubación. </a:t>
            </a:r>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21</a:t>
            </a:fld>
            <a:endParaRPr lang="es-MX"/>
          </a:p>
        </p:txBody>
      </p:sp>
    </p:spTree>
    <p:extLst>
      <p:ext uri="{BB962C8B-B14F-4D97-AF65-F5344CB8AC3E}">
        <p14:creationId xmlns:p14="http://schemas.microsoft.com/office/powerpoint/2010/main" xmlns="" xmlns:mv="urn:schemas-microsoft-com:mac:vml" xmlns:mc="http://schemas.openxmlformats.org/markup-compatibility/2006" val="37168011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Pare</a:t>
            </a:r>
            <a:r>
              <a:rPr lang="es-MX" baseline="0" dirty="0" smtClean="0"/>
              <a:t> el manejo de intelecto las 7 inteligencias + inteligencia ecológica de </a:t>
            </a:r>
            <a:r>
              <a:rPr lang="es-MX" baseline="0" dirty="0" err="1" smtClean="0"/>
              <a:t>Garner</a:t>
            </a:r>
            <a:r>
              <a:rPr lang="es-MX" baseline="0" dirty="0" smtClean="0"/>
              <a:t> y para el manejo emocional  la Inteligencia emocional de Goleman.</a:t>
            </a:r>
            <a:endParaRPr lang="es-MX"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22</a:t>
            </a:fld>
            <a:endParaRPr lang="es-MX"/>
          </a:p>
        </p:txBody>
      </p:sp>
    </p:spTree>
    <p:extLst>
      <p:ext uri="{BB962C8B-B14F-4D97-AF65-F5344CB8AC3E}">
        <p14:creationId xmlns:p14="http://schemas.microsoft.com/office/powerpoint/2010/main" xmlns="" xmlns:mv="urn:schemas-microsoft-com:mac:vml" xmlns:mc="http://schemas.openxmlformats.org/markup-compatibility/2006" val="30276188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b="1" dirty="0" smtClean="0"/>
              <a:t>Preparación</a:t>
            </a:r>
            <a:r>
              <a:rPr lang="es-MX" baseline="0" dirty="0" smtClean="0"/>
              <a:t>: tener una situación, esto tener un encargo, percibir la situación, un problema,  observar. Hay un interés profundo por un tema que despierta la curiosidad, dudas, es un periodo de ansiedad, dudas. Pero también hay un deseo de aventurarse, hay una capacidad para percibir mas allá de lo que las apariencias nos ofrecen. Saber escuchar:  “donde no hay preguntas tampoco hay repuestas”  ya que se arraigo la idea general en el sujeto viene la fase del:</a:t>
            </a:r>
          </a:p>
          <a:p>
            <a:r>
              <a:rPr lang="es-MX" b="1" baseline="0" dirty="0" smtClean="0"/>
              <a:t>Acopio y análisis de datos: </a:t>
            </a:r>
            <a:r>
              <a:rPr lang="es-MX" baseline="0" dirty="0" smtClean="0"/>
              <a:t>Es una fas profundamente reflexiva, que elementos tengo, y cuales me faltan para el desarrollo del proyecto, alguien mas lo ha abordado? Es una etapa de lectura, estudio de campo, entrevistas, hay que explorar el tema desde todos los puntos posibles, esto le da solidez al proyecto, se debe tomar en cuenta el tiempo que hay para esta exploración del contexto. </a:t>
            </a:r>
          </a:p>
          <a:p>
            <a:r>
              <a:rPr lang="es-MX" b="1" baseline="0" dirty="0" smtClean="0"/>
              <a:t>Incubación: </a:t>
            </a:r>
            <a:r>
              <a:rPr lang="es-MX" baseline="0" dirty="0" smtClean="0"/>
              <a:t>con una visión mas integral el problema es interiorizado y pareciera que nada pasa, es una fase enigmática, sin embargo es un periodo de digestión de ideas, dialogo interno, silente pero de intensa actividad cerebral, imaginativa y crecimiento del el nuevo concepto o idea se le llama también   concepción. </a:t>
            </a:r>
          </a:p>
          <a:p>
            <a:r>
              <a:rPr lang="es-MX" b="1" baseline="0" dirty="0" smtClean="0"/>
              <a:t>Iluminación:</a:t>
            </a:r>
            <a:r>
              <a:rPr lang="es-MX" baseline="0" dirty="0" smtClean="0"/>
              <a:t> Cundo la nueva respuesta salta al consiente, recodificando el campo simbólico, es una experiencia de súbita claridad en donde la solución esta ahí, a veces ni siquiera se estaba pensando en el tema, genera intensidad emotiva, gozo y relajamiento esto da origen a la siguiente fase </a:t>
            </a:r>
          </a:p>
          <a:p>
            <a:r>
              <a:rPr lang="es-MX" b="1" baseline="0" dirty="0" smtClean="0"/>
              <a:t>Elaboración: </a:t>
            </a:r>
            <a:r>
              <a:rPr lang="es-MX" baseline="0" dirty="0" smtClean="0"/>
              <a:t>en donde la idea debe pasar a la realidad y ejecutarla. Esto suele ser un proceso  creativo en si mismo, muchas veces los que se había pensado deberá cuestionarse se encuentran a menudo resistencias, exige o perseverancia y paciencia capacidad para reconocer caminos erróneos y volver sobre nuestros pasos, tolerancia a la frustración. La solución llegara pero no siempre lo rápido que quisiéramos.</a:t>
            </a:r>
          </a:p>
          <a:p>
            <a:r>
              <a:rPr lang="es-MX" b="1" baseline="0" dirty="0" smtClean="0"/>
              <a:t>Comunicación: </a:t>
            </a:r>
            <a:r>
              <a:rPr lang="es-MX" baseline="0" dirty="0" smtClean="0"/>
              <a:t>El producto creativo para concluir  requiere comunicarse al otro, mas cuando es un encargo o el producto de un trabajo solicitado este deberá darse a conocer y ser evaluado por un ámbito de expertos.</a:t>
            </a:r>
          </a:p>
          <a:p>
            <a:endParaRPr lang="es-MX" baseline="0" dirty="0" smtClean="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23</a:t>
            </a:fld>
            <a:endParaRPr lang="es-MX"/>
          </a:p>
        </p:txBody>
      </p:sp>
    </p:spTree>
    <p:extLst>
      <p:ext uri="{BB962C8B-B14F-4D97-AF65-F5344CB8AC3E}">
        <p14:creationId xmlns:p14="http://schemas.microsoft.com/office/powerpoint/2010/main" xmlns="" xmlns:mv="urn:schemas-microsoft-com:mac:vml" xmlns:mc="http://schemas.openxmlformats.org/markup-compatibility/2006" val="17588685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100" b="1" dirty="0" smtClean="0"/>
              <a:t>EN LAS ARTES</a:t>
            </a:r>
          </a:p>
          <a:p>
            <a:r>
              <a:rPr lang="es-MX" sz="1100" b="1" dirty="0" smtClean="0"/>
              <a:t>Sensibilización</a:t>
            </a:r>
            <a:r>
              <a:rPr lang="es-MX" sz="1100" b="1" baseline="0" dirty="0" smtClean="0"/>
              <a:t> al entorno: </a:t>
            </a:r>
            <a:r>
              <a:rPr lang="es-MX" sz="1100" baseline="0" dirty="0" smtClean="0"/>
              <a:t>Todos somos seres sensibles a través primeramente </a:t>
            </a:r>
            <a:r>
              <a:rPr lang="es-MX" sz="1100" baseline="0" dirty="0" err="1" smtClean="0"/>
              <a:t>exoseptivos</a:t>
            </a:r>
            <a:r>
              <a:rPr lang="es-MX" sz="1100" baseline="0" dirty="0" smtClean="0"/>
              <a:t> de los sentidos, </a:t>
            </a:r>
            <a:r>
              <a:rPr lang="es-MX" sz="1100" baseline="0" dirty="0" err="1" smtClean="0"/>
              <a:t>Introseptivos</a:t>
            </a:r>
            <a:r>
              <a:rPr lang="es-MX" sz="1100" baseline="0" dirty="0" smtClean="0"/>
              <a:t> de las emociones y </a:t>
            </a:r>
            <a:r>
              <a:rPr lang="es-MX" sz="1100" baseline="0" dirty="0" err="1" smtClean="0"/>
              <a:t>paraseptivos</a:t>
            </a:r>
            <a:r>
              <a:rPr lang="es-MX" sz="1100" baseline="0" dirty="0" smtClean="0"/>
              <a:t> del intelecto y la intuición. </a:t>
            </a:r>
            <a:r>
              <a:rPr lang="es-MX" sz="1100" baseline="0" dirty="0" smtClean="0">
                <a:solidFill>
                  <a:srgbClr val="FF0000"/>
                </a:solidFill>
              </a:rPr>
              <a:t>Percibir</a:t>
            </a:r>
            <a:r>
              <a:rPr lang="es-MX" sz="1100" baseline="0" dirty="0" smtClean="0"/>
              <a:t> el entorno</a:t>
            </a:r>
            <a:endParaRPr lang="es-MX" sz="1100" dirty="0" smtClean="0"/>
          </a:p>
          <a:p>
            <a:r>
              <a:rPr lang="es-MX" sz="1100" b="1" dirty="0" smtClean="0"/>
              <a:t>Reflexión Creativa: </a:t>
            </a:r>
            <a:r>
              <a:rPr lang="es-MX" sz="1100" dirty="0" smtClean="0"/>
              <a:t>Hace consiente el estimulo sensible, al reflexionar sobre él observamos nuestra propia sensibilidad, sensorialidad o </a:t>
            </a:r>
            <a:r>
              <a:rPr lang="es-MX" sz="1100" dirty="0" err="1" smtClean="0"/>
              <a:t>parasensibilidad</a:t>
            </a:r>
            <a:r>
              <a:rPr lang="es-MX" sz="1100" dirty="0" smtClean="0"/>
              <a:t>, de manera que podemos evaluar y revaluar. lo que sentimos, percibimos o intuimos, interpretamos hasta encontrar un concepto que lo define. Verbalizar </a:t>
            </a:r>
          </a:p>
          <a:p>
            <a:r>
              <a:rPr lang="es-MX" sz="1100" b="1" dirty="0" smtClean="0"/>
              <a:t>Representación Conceptual</a:t>
            </a:r>
            <a:r>
              <a:rPr lang="es-MX" sz="1100" dirty="0" smtClean="0"/>
              <a:t>: Esta es una actividad experimental, buscando integrar el concepto de la fase anterior, con su forma de representarlo e interpretarlo. Es una indagación técnica, de apuntes y modelos para encontrar la composición adecuada que significa fielmente nuestro concepto. Imaginar </a:t>
            </a:r>
          </a:p>
          <a:p>
            <a:r>
              <a:rPr lang="es-MX" sz="1100" b="1" dirty="0" smtClean="0"/>
              <a:t>Expresión Estética</a:t>
            </a:r>
            <a:r>
              <a:rPr lang="es-MX" sz="1100" dirty="0" smtClean="0"/>
              <a:t>: la habilidad para que mi obra exprese mi interpretación del concepto, decidir cuando el concepto esta</a:t>
            </a:r>
          </a:p>
          <a:p>
            <a:pPr marL="0" marR="0" indent="0" algn="l" defTabSz="914400" rtl="0" eaLnBrk="1" fontAlgn="auto" latinLnBrk="0" hangingPunct="1">
              <a:lnSpc>
                <a:spcPct val="100000"/>
              </a:lnSpc>
              <a:spcBef>
                <a:spcPts val="0"/>
              </a:spcBef>
              <a:spcAft>
                <a:spcPts val="0"/>
              </a:spcAft>
              <a:buClrTx/>
              <a:buSzTx/>
              <a:buFontTx/>
              <a:buNone/>
              <a:tabLst/>
              <a:defRPr/>
            </a:pPr>
            <a:r>
              <a:rPr lang="es-MX" sz="1100" dirty="0" smtClean="0"/>
              <a:t>listo como y con que expreso el concepto, que expresa la composición desarrollada y los materiales, que son los componentes expresivos de la obra. Estructurar</a:t>
            </a:r>
          </a:p>
          <a:p>
            <a:r>
              <a:rPr lang="es-MX" sz="1100" b="1" dirty="0" smtClean="0"/>
              <a:t>Producción Técnica: </a:t>
            </a:r>
            <a:r>
              <a:rPr lang="es-MX" sz="1100" dirty="0" smtClean="0"/>
              <a:t>El artista se funde con su obra; lienzo, pincel cincel, barro y mano son uno sólo. Se produce la obra plástica. la técnica y su manejo es la parte mas vivencial importante de esta fase. Simular</a:t>
            </a:r>
          </a:p>
          <a:p>
            <a:r>
              <a:rPr lang="es-MX" sz="1100" b="1" dirty="0" smtClean="0"/>
              <a:t>Vinculación al Contexto: </a:t>
            </a:r>
            <a:r>
              <a:rPr lang="es-MX" sz="1100" dirty="0" smtClean="0"/>
              <a:t>Entablar fa relación con el contexto es sumamente importante para que el artista se de a conocer. Si no comunica estéticamente su obra el proceso queda cortado el artista debe dar a conocer su obra y retroalimentarse del la misma vinculación e impacto. </a:t>
            </a:r>
            <a:r>
              <a:rPr lang="es-MX" sz="1100" dirty="0" err="1" smtClean="0"/>
              <a:t>Relizar</a:t>
            </a:r>
            <a:r>
              <a:rPr lang="es-MX" sz="110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s-MX" sz="1100" b="1" dirty="0" smtClean="0"/>
              <a:t>EN EL DISEÑO</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1100" b="1" dirty="0" smtClean="0"/>
          </a:p>
          <a:p>
            <a:endParaRPr lang="es-MX" sz="1100"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24</a:t>
            </a:fld>
            <a:endParaRPr lang="es-MX"/>
          </a:p>
        </p:txBody>
      </p:sp>
    </p:spTree>
    <p:extLst>
      <p:ext uri="{BB962C8B-B14F-4D97-AF65-F5344CB8AC3E}">
        <p14:creationId xmlns:p14="http://schemas.microsoft.com/office/powerpoint/2010/main" xmlns="" xmlns:mv="urn:schemas-microsoft-com:mac:vml" xmlns:mc="http://schemas.openxmlformats.org/markup-compatibility/2006" val="40630621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Gran cantidad de Energía</a:t>
            </a:r>
            <a:r>
              <a:rPr lang="es-MX" baseline="0" dirty="0" smtClean="0"/>
              <a:t> física</a:t>
            </a:r>
          </a:p>
          <a:p>
            <a:r>
              <a:rPr lang="es-MX" baseline="0" dirty="0" smtClean="0"/>
              <a:t>Astutos e Ingenuos</a:t>
            </a:r>
          </a:p>
          <a:p>
            <a:r>
              <a:rPr lang="es-MX" baseline="0" dirty="0" smtClean="0"/>
              <a:t>Usan formas de pensamiento divergente y convergente de manera muy rápida y cíclica </a:t>
            </a:r>
          </a:p>
          <a:p>
            <a:r>
              <a:rPr lang="es-MX" baseline="0" dirty="0" smtClean="0"/>
              <a:t>Carácter Lúdico y también disciplinado, responsables e irresponsables. Despreocupados, alta capacidad de decisión.</a:t>
            </a:r>
          </a:p>
          <a:p>
            <a:r>
              <a:rPr lang="es-MX" baseline="0" dirty="0" smtClean="0"/>
              <a:t>Gran capacidad de imaginación y </a:t>
            </a:r>
            <a:r>
              <a:rPr lang="es-MX" baseline="0" dirty="0" err="1" smtClean="0"/>
              <a:t>fantasia</a:t>
            </a:r>
            <a:r>
              <a:rPr lang="es-MX" baseline="0" dirty="0" smtClean="0"/>
              <a:t> con un arraigado sentido de la realidad.</a:t>
            </a:r>
          </a:p>
          <a:p>
            <a:r>
              <a:rPr lang="es-MX" baseline="0" dirty="0" smtClean="0"/>
              <a:t>Tendencias cíclica de introversión y extroversión</a:t>
            </a:r>
          </a:p>
          <a:p>
            <a:r>
              <a:rPr lang="es-MX" baseline="0" dirty="0" smtClean="0"/>
              <a:t> Notablemente humildes y orgullosos </a:t>
            </a:r>
          </a:p>
          <a:p>
            <a:r>
              <a:rPr lang="es-MX" baseline="0" dirty="0" smtClean="0"/>
              <a:t>Escapan a un </a:t>
            </a:r>
            <a:r>
              <a:rPr lang="es-MX" baseline="0" dirty="0" err="1" smtClean="0"/>
              <a:t>rigido</a:t>
            </a:r>
            <a:r>
              <a:rPr lang="es-MX" baseline="0" dirty="0" smtClean="0"/>
              <a:t> </a:t>
            </a:r>
            <a:r>
              <a:rPr lang="es-MX" baseline="0" dirty="0" err="1" smtClean="0"/>
              <a:t>esterotipo</a:t>
            </a:r>
            <a:r>
              <a:rPr lang="es-MX" baseline="0" dirty="0" smtClean="0"/>
              <a:t> de rol de genero tendiendo a la andrógina</a:t>
            </a:r>
          </a:p>
          <a:p>
            <a:r>
              <a:rPr lang="es-MX" baseline="0" dirty="0" smtClean="0"/>
              <a:t>Sienten una gran pasión por el trabajo</a:t>
            </a:r>
          </a:p>
          <a:p>
            <a:r>
              <a:rPr lang="es-MX" baseline="0" dirty="0" smtClean="0"/>
              <a:t>Gran sensibilidad hasta el sufrimiento extremo pero también capacidad de sostener </a:t>
            </a:r>
            <a:r>
              <a:rPr lang="es-MX" baseline="0" smtClean="0"/>
              <a:t>un gran </a:t>
            </a:r>
            <a:r>
              <a:rPr lang="es-MX" baseline="0" dirty="0" smtClean="0"/>
              <a:t>placer </a:t>
            </a:r>
          </a:p>
          <a:p>
            <a:endParaRPr lang="es-MX" baseline="0" dirty="0" smtClean="0"/>
          </a:p>
          <a:p>
            <a:endParaRPr lang="es-MX" baseline="0" dirty="0" smtClean="0"/>
          </a:p>
          <a:p>
            <a:endParaRPr lang="es-MX"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25</a:t>
            </a:fld>
            <a:endParaRPr lang="es-MX"/>
          </a:p>
        </p:txBody>
      </p:sp>
    </p:spTree>
    <p:extLst>
      <p:ext uri="{BB962C8B-B14F-4D97-AF65-F5344CB8AC3E}">
        <p14:creationId xmlns:p14="http://schemas.microsoft.com/office/powerpoint/2010/main" xmlns="" xmlns:mv="urn:schemas-microsoft-com:mac:vml" xmlns:mc="http://schemas.openxmlformats.org/markup-compatibility/2006" val="11233874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AF06BC9C-4217-424B-BA49-8484D82C9477}" type="slidenum">
              <a:rPr lang="es-MX" smtClean="0"/>
              <a:pPr/>
              <a:t>2</a:t>
            </a:fld>
            <a:endParaRPr lang="es-MX"/>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Gran cantidad de Energía</a:t>
            </a:r>
            <a:r>
              <a:rPr lang="es-MX" baseline="0" dirty="0" smtClean="0"/>
              <a:t> física</a:t>
            </a:r>
          </a:p>
          <a:p>
            <a:r>
              <a:rPr lang="es-MX" baseline="0" dirty="0" smtClean="0"/>
              <a:t>Astutos e Ingenuos</a:t>
            </a:r>
          </a:p>
          <a:p>
            <a:r>
              <a:rPr lang="es-MX" baseline="0" dirty="0" smtClean="0"/>
              <a:t>Usan formas de pensamiento divergente y convergente de manera muy rápida y cíclica </a:t>
            </a:r>
          </a:p>
          <a:p>
            <a:r>
              <a:rPr lang="es-MX" baseline="0" dirty="0" smtClean="0"/>
              <a:t>Carácter Lúdico y también disciplinado, responsables e irresponsables. Despreocupados, alta capacidad de decisión.</a:t>
            </a:r>
          </a:p>
          <a:p>
            <a:r>
              <a:rPr lang="es-MX" baseline="0" dirty="0" smtClean="0"/>
              <a:t>Gran capacidad de imaginación y </a:t>
            </a:r>
            <a:r>
              <a:rPr lang="es-MX" baseline="0" dirty="0" err="1" smtClean="0"/>
              <a:t>fantasia</a:t>
            </a:r>
            <a:r>
              <a:rPr lang="es-MX" baseline="0" dirty="0" smtClean="0"/>
              <a:t> con un arraigado sentido de la realidad.</a:t>
            </a:r>
          </a:p>
          <a:p>
            <a:r>
              <a:rPr lang="es-MX" baseline="0" dirty="0" smtClean="0"/>
              <a:t>Tendencias cíclica de introversión y extroversión</a:t>
            </a:r>
          </a:p>
          <a:p>
            <a:r>
              <a:rPr lang="es-MX" baseline="0" dirty="0" smtClean="0"/>
              <a:t> Notablemente humildes y orgullosos </a:t>
            </a:r>
          </a:p>
          <a:p>
            <a:r>
              <a:rPr lang="es-MX" baseline="0" dirty="0" smtClean="0"/>
              <a:t>Escapan a un </a:t>
            </a:r>
            <a:r>
              <a:rPr lang="es-MX" baseline="0" dirty="0" err="1" smtClean="0"/>
              <a:t>rigido</a:t>
            </a:r>
            <a:r>
              <a:rPr lang="es-MX" baseline="0" dirty="0" smtClean="0"/>
              <a:t> </a:t>
            </a:r>
            <a:r>
              <a:rPr lang="es-MX" baseline="0" dirty="0" err="1" smtClean="0"/>
              <a:t>esterotipo</a:t>
            </a:r>
            <a:r>
              <a:rPr lang="es-MX" baseline="0" dirty="0" smtClean="0"/>
              <a:t> de rol de genero tendiendo a la andrógina</a:t>
            </a:r>
          </a:p>
          <a:p>
            <a:r>
              <a:rPr lang="es-MX" baseline="0" dirty="0" smtClean="0"/>
              <a:t>Sienten una gran pasión por el trabajo</a:t>
            </a:r>
          </a:p>
          <a:p>
            <a:r>
              <a:rPr lang="es-MX" baseline="0" dirty="0" smtClean="0"/>
              <a:t>Gran sensibilidad hasta el sufrimiento extremo pero también capacidad de sostener </a:t>
            </a:r>
            <a:r>
              <a:rPr lang="es-MX" baseline="0" smtClean="0"/>
              <a:t>un gran </a:t>
            </a:r>
            <a:r>
              <a:rPr lang="es-MX" baseline="0" dirty="0" smtClean="0"/>
              <a:t>placer </a:t>
            </a:r>
          </a:p>
          <a:p>
            <a:endParaRPr lang="es-MX" baseline="0" dirty="0" smtClean="0"/>
          </a:p>
          <a:p>
            <a:endParaRPr lang="es-MX" baseline="0" dirty="0" smtClean="0"/>
          </a:p>
          <a:p>
            <a:endParaRPr lang="es-MX"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26</a:t>
            </a:fld>
            <a:endParaRPr lang="es-MX"/>
          </a:p>
        </p:txBody>
      </p:sp>
    </p:spTree>
    <p:extLst>
      <p:ext uri="{BB962C8B-B14F-4D97-AF65-F5344CB8AC3E}">
        <p14:creationId xmlns:p14="http://schemas.microsoft.com/office/powerpoint/2010/main" xmlns="" xmlns:mv="urn:schemas-microsoft-com:mac:vml" xmlns:mc="http://schemas.openxmlformats.org/markup-compatibility/2006" val="11233874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Gran cantidad de Energía</a:t>
            </a:r>
            <a:r>
              <a:rPr lang="es-MX" baseline="0" dirty="0" smtClean="0"/>
              <a:t> física</a:t>
            </a:r>
          </a:p>
          <a:p>
            <a:r>
              <a:rPr lang="es-MX" baseline="0" dirty="0" smtClean="0"/>
              <a:t>Astutos e Ingenuos</a:t>
            </a:r>
          </a:p>
          <a:p>
            <a:r>
              <a:rPr lang="es-MX" baseline="0" dirty="0" smtClean="0"/>
              <a:t>Usan formas de pensamiento divergente y convergente de manera muy rápida y cíclica </a:t>
            </a:r>
          </a:p>
          <a:p>
            <a:r>
              <a:rPr lang="es-MX" baseline="0" dirty="0" smtClean="0"/>
              <a:t>Carácter Lúdico y también disciplinado, responsables e irresponsables. Despreocupados, alta capacidad de decisión.</a:t>
            </a:r>
          </a:p>
          <a:p>
            <a:r>
              <a:rPr lang="es-MX" baseline="0" dirty="0" smtClean="0"/>
              <a:t>Gran capacidad de imaginación y </a:t>
            </a:r>
            <a:r>
              <a:rPr lang="es-MX" baseline="0" dirty="0" err="1" smtClean="0"/>
              <a:t>fantasia</a:t>
            </a:r>
            <a:r>
              <a:rPr lang="es-MX" baseline="0" dirty="0" smtClean="0"/>
              <a:t> con un arraigado sentido de la realidad.</a:t>
            </a:r>
          </a:p>
          <a:p>
            <a:r>
              <a:rPr lang="es-MX" baseline="0" dirty="0" smtClean="0"/>
              <a:t>Tendencias cíclica de introversión y extroversión</a:t>
            </a:r>
          </a:p>
          <a:p>
            <a:r>
              <a:rPr lang="es-MX" baseline="0" dirty="0" smtClean="0"/>
              <a:t> Notablemente humildes y orgullosos </a:t>
            </a:r>
          </a:p>
          <a:p>
            <a:r>
              <a:rPr lang="es-MX" baseline="0" dirty="0" smtClean="0"/>
              <a:t>Escapan a un </a:t>
            </a:r>
            <a:r>
              <a:rPr lang="es-MX" baseline="0" dirty="0" err="1" smtClean="0"/>
              <a:t>rigido</a:t>
            </a:r>
            <a:r>
              <a:rPr lang="es-MX" baseline="0" dirty="0" smtClean="0"/>
              <a:t> </a:t>
            </a:r>
            <a:r>
              <a:rPr lang="es-MX" baseline="0" dirty="0" err="1" smtClean="0"/>
              <a:t>esterotipo</a:t>
            </a:r>
            <a:r>
              <a:rPr lang="es-MX" baseline="0" dirty="0" smtClean="0"/>
              <a:t> de rol de genero tendiendo a la andrógina</a:t>
            </a:r>
          </a:p>
          <a:p>
            <a:r>
              <a:rPr lang="es-MX" baseline="0" dirty="0" smtClean="0"/>
              <a:t>Sienten una gran pasión por el trabajo</a:t>
            </a:r>
          </a:p>
          <a:p>
            <a:r>
              <a:rPr lang="es-MX" baseline="0" dirty="0" smtClean="0"/>
              <a:t>Gran sensibilidad hasta el sufrimiento extremo pero también capacidad de sostener </a:t>
            </a:r>
            <a:r>
              <a:rPr lang="es-MX" baseline="0" smtClean="0"/>
              <a:t>un gran </a:t>
            </a:r>
            <a:r>
              <a:rPr lang="es-MX" baseline="0" dirty="0" smtClean="0"/>
              <a:t>placer </a:t>
            </a:r>
          </a:p>
          <a:p>
            <a:endParaRPr lang="es-MX" baseline="0" dirty="0" smtClean="0"/>
          </a:p>
          <a:p>
            <a:endParaRPr lang="es-MX" baseline="0" dirty="0" smtClean="0"/>
          </a:p>
          <a:p>
            <a:endParaRPr lang="es-MX"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27</a:t>
            </a:fld>
            <a:endParaRPr lang="es-MX"/>
          </a:p>
        </p:txBody>
      </p:sp>
    </p:spTree>
    <p:extLst>
      <p:ext uri="{BB962C8B-B14F-4D97-AF65-F5344CB8AC3E}">
        <p14:creationId xmlns:p14="http://schemas.microsoft.com/office/powerpoint/2010/main" xmlns="" xmlns:mv="urn:schemas-microsoft-com:mac:vml" xmlns:mc="http://schemas.openxmlformats.org/markup-compatibility/2006" val="11233874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V</a:t>
            </a:r>
            <a:endParaRPr lang="es-MX"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28</a:t>
            </a:fld>
            <a:endParaRPr lang="es-MX"/>
          </a:p>
        </p:txBody>
      </p:sp>
    </p:spTree>
    <p:extLst>
      <p:ext uri="{BB962C8B-B14F-4D97-AF65-F5344CB8AC3E}">
        <p14:creationId xmlns:p14="http://schemas.microsoft.com/office/powerpoint/2010/main" xmlns="" xmlns:mv="urn:schemas-microsoft-com:mac:vml" xmlns:mc="http://schemas.openxmlformats.org/markup-compatibility/2006" val="27496441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V</a:t>
            </a:r>
            <a:endParaRPr lang="es-MX"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29</a:t>
            </a:fld>
            <a:endParaRPr lang="es-MX"/>
          </a:p>
        </p:txBody>
      </p:sp>
    </p:spTree>
    <p:extLst>
      <p:ext uri="{BB962C8B-B14F-4D97-AF65-F5344CB8AC3E}">
        <p14:creationId xmlns:p14="http://schemas.microsoft.com/office/powerpoint/2010/main" xmlns="" xmlns:mv="urn:schemas-microsoft-com:mac:vml" xmlns:mc="http://schemas.openxmlformats.org/markup-compatibility/2006" val="27496441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V</a:t>
            </a:r>
            <a:endParaRPr lang="es-MX"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30</a:t>
            </a:fld>
            <a:endParaRPr lang="es-MX"/>
          </a:p>
        </p:txBody>
      </p:sp>
    </p:spTree>
    <p:extLst>
      <p:ext uri="{BB962C8B-B14F-4D97-AF65-F5344CB8AC3E}">
        <p14:creationId xmlns:p14="http://schemas.microsoft.com/office/powerpoint/2010/main" xmlns="" xmlns:mv="urn:schemas-microsoft-com:mac:vml" xmlns:mc="http://schemas.openxmlformats.org/markup-compatibility/2006" val="27496441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31</a:t>
            </a:fld>
            <a:endParaRPr lang="es-MX"/>
          </a:p>
        </p:txBody>
      </p:sp>
    </p:spTree>
    <p:extLst>
      <p:ext uri="{BB962C8B-B14F-4D97-AF65-F5344CB8AC3E}">
        <p14:creationId xmlns:p14="http://schemas.microsoft.com/office/powerpoint/2010/main" xmlns="" xmlns:mv="urn:schemas-microsoft-com:mac:vml" xmlns:mc="http://schemas.openxmlformats.org/markup-compatibility/2006" val="30066497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33</a:t>
            </a:fld>
            <a:endParaRPr lang="es-MX"/>
          </a:p>
        </p:txBody>
      </p:sp>
    </p:spTree>
    <p:extLst>
      <p:ext uri="{BB962C8B-B14F-4D97-AF65-F5344CB8AC3E}">
        <p14:creationId xmlns:p14="http://schemas.microsoft.com/office/powerpoint/2010/main" xmlns="" xmlns:mv="urn:schemas-microsoft-com:mac:vml" xmlns:mc="http://schemas.openxmlformats.org/markup-compatibility/2006" val="2491672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endParaRPr lang="es-ES_tradnl"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3</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AF06BC9C-4217-424B-BA49-8484D82C9477}" type="slidenum">
              <a:rPr lang="es-MX" smtClean="0"/>
              <a:pPr/>
              <a:t>4</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Creatividad es el proceso de ser sensible a los problemas, a las deficiencias, a las lagunas del conocimiento, a los elementos pasados por alto, a las faltas de armonía, etc.; de resumir una información válida; de definir las dificultades e identificar el elemento no válido; de buscar soluciones; de hacer suposiciones o formular hipótesis sobre las deficiencias; de examinar y comprobar dichas hipótesis y modificarlas si es preciso, perfeccionándolas y finalmente comunicar los resultados</a:t>
            </a:r>
            <a:endParaRPr lang="es-MX"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5</a:t>
            </a:fld>
            <a:endParaRPr lang="es-MX"/>
          </a:p>
        </p:txBody>
      </p:sp>
    </p:spTree>
    <p:extLst>
      <p:ext uri="{BB962C8B-B14F-4D97-AF65-F5344CB8AC3E}">
        <p14:creationId xmlns:p14="http://schemas.microsoft.com/office/powerpoint/2010/main" xmlns="" xmlns:mv="urn:schemas-microsoft-com:mac:vml" xmlns:mc="http://schemas.openxmlformats.org/markup-compatibility/2006" val="12680105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Creatividad es el proceso de ser sensible a los problemas, a las deficiencias, a las lagunas del conocimiento, a los elementos pasados por alto, a las faltas de armonía, etc.; de resumir una información válida; de definir las dificultades e identificar el elemento no válido; de buscar soluciones; de hacer suposiciones o formular hipótesis sobre las deficiencias; de examinar y comprobar dichas hipótesis y modificarlas si es preciso, perfeccionándolas y finalmente comunicar los resultados</a:t>
            </a:r>
            <a:endParaRPr lang="es-MX"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6</a:t>
            </a:fld>
            <a:endParaRPr lang="es-MX"/>
          </a:p>
        </p:txBody>
      </p:sp>
    </p:spTree>
    <p:extLst>
      <p:ext uri="{BB962C8B-B14F-4D97-AF65-F5344CB8AC3E}">
        <p14:creationId xmlns:p14="http://schemas.microsoft.com/office/powerpoint/2010/main" xmlns="" xmlns:mv="urn:schemas-microsoft-com:mac:vml" xmlns:mc="http://schemas.openxmlformats.org/markup-compatibility/2006" val="12680105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Creatividad es el proceso de ser sensible a los problemas, a las deficiencias, a las lagunas del conocimiento, a los elementos pasados por alto, a las faltas de armonía, etc.; de resumir una información válida; de definir las dificultades e identificar el elemento no válido; de buscar soluciones; de hacer suposiciones o formular hipótesis sobre las deficiencias; de examinar y comprobar dichas hipótesis y modificarlas si es preciso, perfeccionándolas y finalmente comunicar los resultados</a:t>
            </a:r>
            <a:endParaRPr lang="es-MX"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7</a:t>
            </a:fld>
            <a:endParaRPr lang="es-MX"/>
          </a:p>
        </p:txBody>
      </p:sp>
    </p:spTree>
    <p:extLst>
      <p:ext uri="{BB962C8B-B14F-4D97-AF65-F5344CB8AC3E}">
        <p14:creationId xmlns:p14="http://schemas.microsoft.com/office/powerpoint/2010/main" xmlns="" xmlns:mv="urn:schemas-microsoft-com:mac:vml" xmlns:mc="http://schemas.openxmlformats.org/markup-compatibility/2006" val="1268010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8</a:t>
            </a:fld>
            <a:endParaRPr lang="es-MX"/>
          </a:p>
        </p:txBody>
      </p:sp>
    </p:spTree>
    <p:extLst>
      <p:ext uri="{BB962C8B-B14F-4D97-AF65-F5344CB8AC3E}">
        <p14:creationId xmlns:p14="http://schemas.microsoft.com/office/powerpoint/2010/main" xmlns="" xmlns:mv="urn:schemas-microsoft-com:mac:vml" xmlns:mc="http://schemas.openxmlformats.org/markup-compatibility/2006" val="6732566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Para entender la creatividad no vasta con estudiar</a:t>
            </a:r>
            <a:r>
              <a:rPr lang="es-MX" baseline="0" dirty="0" smtClean="0"/>
              <a:t> a los individuos sino hay que entender el contexto, es un proceso en donde se genera un cambio en el campo simbólico </a:t>
            </a:r>
          </a:p>
          <a:p>
            <a:endParaRPr lang="es-MX" baseline="0" dirty="0" smtClean="0"/>
          </a:p>
          <a:p>
            <a:r>
              <a:rPr lang="es-MX" sz="1200" b="0" i="0" kern="1200" dirty="0" smtClean="0">
                <a:solidFill>
                  <a:schemeClr val="tx1"/>
                </a:solidFill>
                <a:effectLst/>
                <a:latin typeface="+mn-lt"/>
                <a:ea typeface="+mn-ea"/>
                <a:cs typeface="+mn-cs"/>
              </a:rPr>
              <a:t>un meme sería la unidad mínima de información de la trasmisión cultural. </a:t>
            </a:r>
            <a:r>
              <a:rPr lang="es-MX" sz="1200" b="1" i="0" u="none" strike="noStrike" kern="1200" dirty="0" err="1" smtClean="0">
                <a:solidFill>
                  <a:schemeClr val="bg1"/>
                </a:solidFill>
                <a:effectLst/>
                <a:latin typeface="+mn-lt"/>
                <a:ea typeface="+mn-ea"/>
                <a:cs typeface="+mn-cs"/>
                <a:hlinkClick r:id="rId3"/>
              </a:rPr>
              <a:t>Mihaly</a:t>
            </a:r>
            <a:r>
              <a:rPr lang="es-MX" sz="1200" b="1" i="0" u="none" strike="noStrike" kern="1200" dirty="0" smtClean="0">
                <a:solidFill>
                  <a:schemeClr val="bg1"/>
                </a:solidFill>
                <a:effectLst/>
                <a:latin typeface="+mn-lt"/>
                <a:ea typeface="+mn-ea"/>
                <a:cs typeface="+mn-cs"/>
                <a:hlinkClick r:id="rId3"/>
              </a:rPr>
              <a:t> </a:t>
            </a:r>
            <a:r>
              <a:rPr lang="es-MX" sz="1200" b="1" i="0" u="none" strike="noStrike" kern="1200" dirty="0" err="1" smtClean="0">
                <a:solidFill>
                  <a:schemeClr val="bg1"/>
                </a:solidFill>
                <a:effectLst/>
                <a:latin typeface="+mn-lt"/>
                <a:ea typeface="+mn-ea"/>
                <a:cs typeface="+mn-cs"/>
                <a:hlinkClick r:id="rId3"/>
              </a:rPr>
              <a:t>Csikszentmihalyi</a:t>
            </a:r>
            <a:r>
              <a:rPr lang="es-MX" sz="1200" b="0" i="0" kern="1200" dirty="0" smtClean="0">
                <a:solidFill>
                  <a:schemeClr val="bg1"/>
                </a:solidFill>
                <a:effectLst/>
                <a:latin typeface="+mn-lt"/>
                <a:ea typeface="+mn-ea"/>
                <a:cs typeface="+mn-cs"/>
              </a:rPr>
              <a:t> </a:t>
            </a:r>
            <a:r>
              <a:rPr lang="es-MX" sz="1200" b="0" i="0" kern="1200" dirty="0" smtClean="0">
                <a:solidFill>
                  <a:schemeClr val="tx1"/>
                </a:solidFill>
                <a:effectLst/>
                <a:latin typeface="+mn-lt"/>
                <a:ea typeface="+mn-ea"/>
                <a:cs typeface="+mn-cs"/>
              </a:rPr>
              <a:t>en su libro </a:t>
            </a:r>
            <a:r>
              <a:rPr lang="es-MX" sz="1200" b="0" i="1" kern="1200" dirty="0" smtClean="0">
                <a:solidFill>
                  <a:schemeClr val="tx1"/>
                </a:solidFill>
                <a:effectLst/>
                <a:latin typeface="+mn-lt"/>
                <a:ea typeface="+mn-ea"/>
                <a:cs typeface="+mn-cs"/>
              </a:rPr>
              <a:t>Creatividad </a:t>
            </a:r>
            <a:r>
              <a:rPr lang="es-MX" sz="1200" b="0" i="0" kern="1200" dirty="0" smtClean="0">
                <a:solidFill>
                  <a:schemeClr val="tx1"/>
                </a:solidFill>
                <a:effectLst/>
                <a:latin typeface="+mn-lt"/>
                <a:ea typeface="+mn-ea"/>
                <a:cs typeface="+mn-cs"/>
              </a:rPr>
              <a:t>dice: </a:t>
            </a:r>
            <a:r>
              <a:rPr lang="es-MX" sz="1200" b="0" i="1" kern="1200" dirty="0" smtClean="0">
                <a:solidFill>
                  <a:schemeClr val="tx1"/>
                </a:solidFill>
                <a:effectLst/>
                <a:latin typeface="+mn-lt"/>
                <a:ea typeface="+mn-ea"/>
                <a:cs typeface="+mn-cs"/>
              </a:rPr>
              <a:t>“son los memes, lo que una persona creativa cambia; y si un número suficiente de las personas pertinentes consideran el cambio una mejora, éste pasará a formar parte de la cultura”</a:t>
            </a:r>
            <a:r>
              <a:rPr lang="es-MX" sz="1200" b="0" i="0" kern="1200" dirty="0" smtClean="0">
                <a:solidFill>
                  <a:schemeClr val="tx1"/>
                </a:solidFill>
                <a:effectLst/>
                <a:latin typeface="+mn-lt"/>
                <a:ea typeface="+mn-ea"/>
                <a:cs typeface="+mn-cs"/>
              </a:rPr>
              <a:t>.</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AF06BC9C-4217-424B-BA49-8484D82C9477}" type="slidenum">
              <a:rPr lang="es-MX" smtClean="0"/>
              <a:pPr/>
              <a:t>9</a:t>
            </a:fld>
            <a:endParaRPr lang="es-MX"/>
          </a:p>
        </p:txBody>
      </p:sp>
    </p:spTree>
    <p:extLst>
      <p:ext uri="{BB962C8B-B14F-4D97-AF65-F5344CB8AC3E}">
        <p14:creationId xmlns:p14="http://schemas.microsoft.com/office/powerpoint/2010/main" xmlns="" xmlns:mv="urn:schemas-microsoft-com:mac:vml" xmlns:mc="http://schemas.openxmlformats.org/markup-compatibility/2006" val="6732566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12192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8140701" y="0"/>
            <a:ext cx="40513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Título"/>
          <p:cNvSpPr>
            <a:spLocks noGrp="1"/>
          </p:cNvSpPr>
          <p:nvPr>
            <p:ph type="ctrTitle"/>
          </p:nvPr>
        </p:nvSpPr>
        <p:spPr>
          <a:xfrm>
            <a:off x="572085" y="3337560"/>
            <a:ext cx="8640064"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77400" y="1544812"/>
            <a:ext cx="8640064"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19" name="18 Marcador de pie de página"/>
          <p:cNvSpPr>
            <a:spLocks noGrp="1"/>
          </p:cNvSpPr>
          <p:nvPr>
            <p:ph type="ftr" sz="quarter" idx="11"/>
          </p:nvPr>
        </p:nvSpPr>
        <p:spPr/>
        <p:txBody>
          <a:bodyPr/>
          <a:lstStyle/>
          <a:p>
            <a:endParaRPr lang="en-US" dirty="0"/>
          </a:p>
        </p:txBody>
      </p:sp>
      <p:sp>
        <p:nvSpPr>
          <p:cNvPr id="27" name="26 Marcador de número de diapositiva"/>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274639"/>
            <a:ext cx="8026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12192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8140701" y="0"/>
            <a:ext cx="40513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Título"/>
          <p:cNvSpPr>
            <a:spLocks noGrp="1"/>
          </p:cNvSpPr>
          <p:nvPr>
            <p:ph type="title"/>
          </p:nvPr>
        </p:nvSpPr>
        <p:spPr>
          <a:xfrm>
            <a:off x="914400" y="3583838"/>
            <a:ext cx="88392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2485800"/>
            <a:ext cx="88392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99568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609600" y="1600201"/>
            <a:ext cx="48768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689600" y="1600201"/>
            <a:ext cx="48768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6" name="5 Marcador de pie de página"/>
          <p:cNvSpPr>
            <a:spLocks noGrp="1"/>
          </p:cNvSpPr>
          <p:nvPr>
            <p:ph type="ftr" sz="quarter" idx="11"/>
          </p:nvPr>
        </p:nvSpPr>
        <p:spPr/>
        <p:txBody>
          <a:bodyPr/>
          <a:lstStyle/>
          <a:p>
            <a:endParaRPr lang="en-US" dirty="0"/>
          </a:p>
        </p:txBody>
      </p:sp>
      <p:sp>
        <p:nvSpPr>
          <p:cNvPr id="7" name="6 Marcador de número de diapositiva"/>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109728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09600" y="5486400"/>
            <a:ext cx="5386917"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6193368" y="5486400"/>
            <a:ext cx="5389033"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609600" y="1516912"/>
            <a:ext cx="5386917"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6193368" y="1516912"/>
            <a:ext cx="5389033"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8" name="7 Marcador de pie de página"/>
          <p:cNvSpPr>
            <a:spLocks noGrp="1"/>
          </p:cNvSpPr>
          <p:nvPr>
            <p:ph type="ftr" sz="quarter" idx="11"/>
          </p:nvPr>
        </p:nvSpPr>
        <p:spPr/>
        <p:txBody>
          <a:bodyPr/>
          <a:lstStyle/>
          <a:p>
            <a:endParaRPr lang="en-US" dirty="0"/>
          </a:p>
        </p:txBody>
      </p:sp>
      <p:sp>
        <p:nvSpPr>
          <p:cNvPr id="9" name="8 Marcador de número de diapositiva"/>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320"/>
            <a:ext cx="9960864" cy="1143000"/>
          </a:xfrm>
        </p:spPr>
        <p:txBody>
          <a:bodyPr anchor="ctr"/>
          <a:lstStyle>
            <a:lvl1pPr algn="l">
              <a:defRPr sz="4600"/>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8" name="7 Marcador de número de diapositiva"/>
          <p:cNvSpPr>
            <a:spLocks noGrp="1"/>
          </p:cNvSpPr>
          <p:nvPr>
            <p:ph type="sldNum" sz="quarter" idx="11"/>
          </p:nvPr>
        </p:nvSpPr>
        <p:spPr/>
        <p:txBody>
          <a:bodyPr/>
          <a:lstStyle/>
          <a:p>
            <a:fld id="{D57F1E4F-1CFF-5643-939E-217C01CDF565}" type="slidenum">
              <a:rPr lang="en-US" smtClean="0"/>
              <a:pPr/>
              <a:t>‹Nº›</a:t>
            </a:fld>
            <a:endParaRPr lang="en-US" dirty="0"/>
          </a:p>
        </p:txBody>
      </p:sp>
      <p:sp>
        <p:nvSpPr>
          <p:cNvPr id="9" name="8 Marcador de pie de página"/>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3" name="2 Marcador de pie de página"/>
          <p:cNvSpPr>
            <a:spLocks noGrp="1"/>
          </p:cNvSpPr>
          <p:nvPr>
            <p:ph type="ftr" sz="quarter" idx="11"/>
          </p:nvPr>
        </p:nvSpPr>
        <p:spPr/>
        <p:txBody>
          <a:bodyPr/>
          <a:lstStyle/>
          <a:p>
            <a:endParaRPr lang="en-US" dirty="0"/>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1185528"/>
            <a:ext cx="4267200" cy="730250"/>
          </a:xfrm>
        </p:spPr>
        <p:txBody>
          <a:bodyPr tIns="0" bIns="0" anchor="t"/>
          <a:lstStyle>
            <a:lvl1pPr algn="l">
              <a:buNone/>
              <a:defRPr sz="1800" b="1">
                <a:solidFill>
                  <a:schemeClr val="accent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6" name="5 Marcador de pie de página"/>
          <p:cNvSpPr>
            <a:spLocks noGrp="1"/>
          </p:cNvSpPr>
          <p:nvPr>
            <p:ph type="ftr" sz="quarter" idx="11"/>
          </p:nvPr>
        </p:nvSpPr>
        <p:spPr/>
        <p:txBody>
          <a:bodyPr/>
          <a:lstStyle/>
          <a:p>
            <a:endParaRPr lang="en-US" dirty="0"/>
          </a:p>
        </p:txBody>
      </p:sp>
      <p:sp>
        <p:nvSpPr>
          <p:cNvPr id="7" name="6 Marcador de número de diapositiva"/>
          <p:cNvSpPr>
            <a:spLocks noGrp="1"/>
          </p:cNvSpPr>
          <p:nvPr>
            <p:ph type="sldNum" sz="quarter" idx="12"/>
          </p:nvPr>
        </p:nvSpPr>
        <p:spPr>
          <a:xfrm>
            <a:off x="10875264" y="6422065"/>
            <a:ext cx="1016000" cy="365125"/>
          </a:xfrm>
        </p:spPr>
        <p:txBody>
          <a:bodyPr/>
          <a:lstStyle/>
          <a:p>
            <a:fld id="{D57F1E4F-1CFF-5643-939E-217C01CDF565}" type="slidenum">
              <a:rPr lang="en-US" smtClean="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408976" y="1705709"/>
            <a:ext cx="4071824" cy="1253808"/>
          </a:xfrm>
        </p:spPr>
        <p:txBody>
          <a:bodyPr anchor="b"/>
          <a:lstStyle>
            <a:lvl1pPr algn="l">
              <a:buNone/>
              <a:defRPr sz="2200" b="1">
                <a:solidFill>
                  <a:schemeClr val="accent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420837" y="1019907"/>
            <a:ext cx="54864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7408979"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09600" y="6422065"/>
            <a:ext cx="2844800" cy="365125"/>
          </a:xfrm>
        </p:spPr>
        <p:txBody>
          <a:bodyPr/>
          <a:lstStyle/>
          <a:p>
            <a:fld id="{B61BEF0D-F0BB-DE4B-95CE-6DB70DBA9567}" type="datetimeFigureOut">
              <a:rPr lang="en-US" smtClean="0"/>
              <a:pPr/>
              <a:t>9/29/2015</a:t>
            </a:fld>
            <a:endParaRPr lang="en-US" dirty="0"/>
          </a:p>
        </p:txBody>
      </p:sp>
      <p:sp>
        <p:nvSpPr>
          <p:cNvPr id="6" name="5 Marcador de pie de página"/>
          <p:cNvSpPr>
            <a:spLocks noGrp="1"/>
          </p:cNvSpPr>
          <p:nvPr>
            <p:ph type="ftr" sz="quarter" idx="11"/>
          </p:nvPr>
        </p:nvSpPr>
        <p:spPr/>
        <p:txBody>
          <a:bodyPr/>
          <a:lstStyle/>
          <a:p>
            <a:endParaRPr lang="en-US" dirty="0"/>
          </a:p>
        </p:txBody>
      </p:sp>
      <p:sp>
        <p:nvSpPr>
          <p:cNvPr id="7" name="6 Marcador de número de diapositiva"/>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2126"/>
            <a:ext cx="12192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Forma libre"/>
          <p:cNvSpPr>
            <a:spLocks/>
          </p:cNvSpPr>
          <p:nvPr/>
        </p:nvSpPr>
        <p:spPr bwMode="auto">
          <a:xfrm>
            <a:off x="9753600" y="0"/>
            <a:ext cx="24384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Marcador de título"/>
          <p:cNvSpPr>
            <a:spLocks noGrp="1"/>
          </p:cNvSpPr>
          <p:nvPr>
            <p:ph type="title"/>
          </p:nvPr>
        </p:nvSpPr>
        <p:spPr>
          <a:xfrm>
            <a:off x="609600" y="274638"/>
            <a:ext cx="9956800" cy="1143000"/>
          </a:xfrm>
          <a:prstGeom prst="rect">
            <a:avLst/>
          </a:prstGeom>
        </p:spPr>
        <p:txBody>
          <a:bodyPr vert="horz" lIns="45720" rIns="45720" anchor="ctr">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609600" y="1600201"/>
            <a:ext cx="995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09600" y="6422065"/>
            <a:ext cx="28448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61BEF0D-F0BB-DE4B-95CE-6DB70DBA9567}" type="datetimeFigureOut">
              <a:rPr lang="en-US" smtClean="0"/>
              <a:pPr/>
              <a:t>9/29/2015</a:t>
            </a:fld>
            <a:endParaRPr lang="en-US" dirty="0"/>
          </a:p>
        </p:txBody>
      </p:sp>
      <p:sp>
        <p:nvSpPr>
          <p:cNvPr id="22" name="21 Marcador de pie de página"/>
          <p:cNvSpPr>
            <a:spLocks noGrp="1"/>
          </p:cNvSpPr>
          <p:nvPr>
            <p:ph type="ftr" sz="quarter" idx="3"/>
          </p:nvPr>
        </p:nvSpPr>
        <p:spPr>
          <a:xfrm>
            <a:off x="4165600" y="6422065"/>
            <a:ext cx="38608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dirty="0"/>
          </a:p>
        </p:txBody>
      </p:sp>
      <p:sp>
        <p:nvSpPr>
          <p:cNvPr id="18" name="17 Marcador de número de diapositiva"/>
          <p:cNvSpPr>
            <a:spLocks noGrp="1"/>
          </p:cNvSpPr>
          <p:nvPr>
            <p:ph type="sldNum" sz="quarter" idx="4"/>
          </p:nvPr>
        </p:nvSpPr>
        <p:spPr>
          <a:xfrm>
            <a:off x="10871200" y="6422065"/>
            <a:ext cx="1016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D57F1E4F-1CFF-5643-939E-217C01CDF565}" type="slidenum">
              <a:rPr lang="en-US" smtClean="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72084" y="4709160"/>
            <a:ext cx="11254155" cy="1615440"/>
          </a:xfrm>
        </p:spPr>
        <p:txBody>
          <a:bodyPr/>
          <a:lstStyle/>
          <a:p>
            <a:pPr algn="ctr"/>
            <a:r>
              <a:rPr lang="es-MX" dirty="0" smtClean="0"/>
              <a:t>procesoS creativos para El diseño</a:t>
            </a:r>
            <a:endParaRPr lang="es-MX" dirty="0"/>
          </a:p>
        </p:txBody>
      </p:sp>
      <p:sp>
        <p:nvSpPr>
          <p:cNvPr id="3" name="Subtítulo 2"/>
          <p:cNvSpPr>
            <a:spLocks noGrp="1"/>
          </p:cNvSpPr>
          <p:nvPr>
            <p:ph type="subTitle" idx="1"/>
          </p:nvPr>
        </p:nvSpPr>
        <p:spPr>
          <a:xfrm>
            <a:off x="944880" y="493252"/>
            <a:ext cx="10421424" cy="3423428"/>
          </a:xfrm>
        </p:spPr>
        <p:txBody>
          <a:bodyPr>
            <a:normAutofit/>
          </a:bodyPr>
          <a:lstStyle/>
          <a:p>
            <a:pPr algn="ctr"/>
            <a:r>
              <a:rPr lang="es-ES" sz="2400" b="1" dirty="0" smtClean="0"/>
              <a:t>UNIVERSIDAD AUTÓNOMA DEL ESTADO DE MÉXICO</a:t>
            </a:r>
            <a:endParaRPr lang="es-MX" sz="2400" dirty="0" smtClean="0"/>
          </a:p>
          <a:p>
            <a:pPr algn="ctr"/>
            <a:r>
              <a:rPr lang="es-ES" sz="2400" b="1" dirty="0" smtClean="0"/>
              <a:t>FACULTAD DE ARQUITECTURA Y DISEÑO</a:t>
            </a:r>
            <a:endParaRPr lang="es-MX" sz="2400" dirty="0" smtClean="0"/>
          </a:p>
          <a:p>
            <a:pPr algn="ctr"/>
            <a:r>
              <a:rPr lang="es-ES" sz="2400" b="1" dirty="0" smtClean="0"/>
              <a:t>AREA DE POSGRADO</a:t>
            </a:r>
            <a:endParaRPr lang="es-MX" sz="2400" dirty="0" smtClean="0"/>
          </a:p>
          <a:p>
            <a:pPr algn="ctr"/>
            <a:r>
              <a:rPr lang="es-ES" sz="2400" b="1" dirty="0" smtClean="0"/>
              <a:t>Maestría en Diseño</a:t>
            </a:r>
            <a:endParaRPr lang="es-MX" sz="2400" dirty="0" smtClean="0"/>
          </a:p>
          <a:p>
            <a:pPr algn="ctr" fontAlgn="ctr"/>
            <a:r>
              <a:rPr lang="es-ES" sz="2400" b="1" dirty="0" smtClean="0"/>
              <a:t>Taller de Conceptualización del Conocimiento</a:t>
            </a:r>
            <a:endParaRPr lang="es-MX" sz="2400" dirty="0" smtClean="0"/>
          </a:p>
          <a:p>
            <a:pPr algn="ctr"/>
            <a:r>
              <a:rPr lang="es-MX" sz="2400" dirty="0" smtClean="0"/>
              <a:t>Dra. Ana aurora Maldonado Reyes </a:t>
            </a:r>
            <a:endParaRPr lang="es-MX" sz="2400" dirty="0"/>
          </a:p>
        </p:txBody>
      </p:sp>
    </p:spTree>
    <p:extLst>
      <p:ext uri="{BB962C8B-B14F-4D97-AF65-F5344CB8AC3E}">
        <p14:creationId xmlns:p14="http://schemas.microsoft.com/office/powerpoint/2010/main" xmlns="" xmlns:mv="urn:schemas-microsoft-com:mac:vml" xmlns:mc="http://schemas.openxmlformats.org/markup-compatibility/2006" val="12264136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629920" y="138853"/>
            <a:ext cx="5750560" cy="1456267"/>
          </a:xfrm>
        </p:spPr>
        <p:txBody>
          <a:bodyPr>
            <a:normAutofit fontScale="90000"/>
          </a:bodyPr>
          <a:lstStyle/>
          <a:p>
            <a:r>
              <a:rPr lang="es-MX" dirty="0" smtClean="0"/>
              <a:t>Como </a:t>
            </a:r>
            <a:r>
              <a:rPr lang="es-MX" dirty="0" smtClean="0"/>
              <a:t>es el produ</a:t>
            </a:r>
            <a:r>
              <a:rPr lang="es-MX" dirty="0" smtClean="0"/>
              <a:t>cto de</a:t>
            </a:r>
            <a:r>
              <a:rPr lang="es-MX" dirty="0" smtClean="0"/>
              <a:t> </a:t>
            </a:r>
            <a:r>
              <a:rPr lang="es-MX" dirty="0" smtClean="0"/>
              <a:t>la creatividad ?</a:t>
            </a:r>
            <a:endParaRPr lang="es-MX" dirty="0"/>
          </a:p>
        </p:txBody>
      </p:sp>
      <p:sp>
        <p:nvSpPr>
          <p:cNvPr id="2" name="CuadroTexto 1"/>
          <p:cNvSpPr txBox="1"/>
          <p:nvPr/>
        </p:nvSpPr>
        <p:spPr>
          <a:xfrm>
            <a:off x="1097280" y="2097741"/>
            <a:ext cx="9481073" cy="3539430"/>
          </a:xfrm>
          <a:prstGeom prst="rect">
            <a:avLst/>
          </a:prstGeom>
          <a:noFill/>
        </p:spPr>
        <p:txBody>
          <a:bodyPr wrap="square" rtlCol="0">
            <a:spAutoFit/>
          </a:bodyPr>
          <a:lstStyle/>
          <a:p>
            <a:r>
              <a:rPr lang="es-MX" sz="2800" dirty="0" smtClean="0"/>
              <a:t>Un </a:t>
            </a:r>
            <a:r>
              <a:rPr lang="es-MX" sz="2800" dirty="0" smtClean="0">
                <a:solidFill>
                  <a:srgbClr val="FFC000"/>
                </a:solidFill>
              </a:rPr>
              <a:t>producto</a:t>
            </a:r>
            <a:r>
              <a:rPr lang="es-MX" sz="2800" dirty="0" smtClean="0"/>
              <a:t> creativo de acuerdo con Romo (2006) tiene tres características</a:t>
            </a:r>
            <a:r>
              <a:rPr lang="es-MX" sz="2800" dirty="0" smtClean="0"/>
              <a:t>:</a:t>
            </a:r>
          </a:p>
          <a:p>
            <a:endParaRPr lang="es-MX" sz="2800" dirty="0" smtClean="0"/>
          </a:p>
          <a:p>
            <a:pPr marL="742950" lvl="1" indent="-285750">
              <a:buFont typeface="Arial" panose="020B0604020202020204" pitchFamily="34" charset="0"/>
              <a:buChar char="•"/>
            </a:pPr>
            <a:r>
              <a:rPr lang="es-MX" sz="2800" dirty="0" smtClean="0"/>
              <a:t>Originalidad: </a:t>
            </a:r>
            <a:r>
              <a:rPr lang="es-ES" altLang="es-MX" sz="2800" dirty="0"/>
              <a:t>singularidad, novedad, </a:t>
            </a:r>
            <a:r>
              <a:rPr lang="es-ES" altLang="es-MX" sz="2800" dirty="0" err="1"/>
              <a:t>impredictibilidad</a:t>
            </a:r>
            <a:r>
              <a:rPr lang="es-ES" altLang="es-MX" sz="2800" dirty="0"/>
              <a:t>, </a:t>
            </a:r>
            <a:endParaRPr lang="es-ES" altLang="es-MX" sz="2800" dirty="0" smtClean="0"/>
          </a:p>
          <a:p>
            <a:pPr marL="742950" lvl="1" indent="-285750">
              <a:buFont typeface="Arial" panose="020B0604020202020204" pitchFamily="34" charset="0"/>
              <a:buChar char="•"/>
            </a:pPr>
            <a:r>
              <a:rPr lang="es-MX" sz="2800" dirty="0" smtClean="0"/>
              <a:t>Pertinencia: que corresponde, que tiene un propósito, que se inscribe en un contexto, es oportuno.</a:t>
            </a:r>
          </a:p>
          <a:p>
            <a:pPr marL="742950" lvl="1" indent="-285750">
              <a:buFont typeface="Arial" panose="020B0604020202020204" pitchFamily="34" charset="0"/>
              <a:buChar char="•"/>
            </a:pPr>
            <a:r>
              <a:rPr lang="es-MX" sz="2800" dirty="0" smtClean="0"/>
              <a:t>Relevancia: importante, significativo sobresaliente, valioso.</a:t>
            </a:r>
            <a:endParaRPr lang="es-MX" sz="2800" dirty="0"/>
          </a:p>
        </p:txBody>
      </p:sp>
    </p:spTree>
    <p:extLst>
      <p:ext uri="{BB962C8B-B14F-4D97-AF65-F5344CB8AC3E}">
        <p14:creationId xmlns:p14="http://schemas.microsoft.com/office/powerpoint/2010/main" xmlns="" xmlns:mv="urn:schemas-microsoft-com:mac:vml" xmlns:mc="http://schemas.openxmlformats.org/markup-compatibility/2006" val="10201675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3241" y="142240"/>
            <a:ext cx="10131425" cy="1456267"/>
          </a:xfrm>
        </p:spPr>
        <p:txBody>
          <a:bodyPr/>
          <a:lstStyle/>
          <a:p>
            <a:r>
              <a:rPr lang="es-MX" dirty="0" smtClean="0"/>
              <a:t>Componentes de la creatividad </a:t>
            </a:r>
            <a:endParaRPr lang="es-MX"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xmlns="" xmlns:mv="urn:schemas-microsoft-com:mac:vml" xmlns:mc="http://schemas.openxmlformats.org/markup-compatibility/2006" val="1529271114"/>
              </p:ext>
            </p:extLst>
          </p:nvPr>
        </p:nvGraphicFramePr>
        <p:xfrm>
          <a:off x="3267462" y="1540965"/>
          <a:ext cx="6909272" cy="47737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xmlns:mv="urn:schemas-microsoft-com:mac:vml" xmlns:mc="http://schemas.openxmlformats.org/markup-compatibility/2006" val="9071718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3241" y="142240"/>
            <a:ext cx="10131425" cy="1456267"/>
          </a:xfrm>
        </p:spPr>
        <p:txBody>
          <a:bodyPr>
            <a:normAutofit fontScale="90000"/>
          </a:bodyPr>
          <a:lstStyle/>
          <a:p>
            <a:pPr lvl="0"/>
            <a:r>
              <a:rPr lang="es-MX" dirty="0" smtClean="0"/>
              <a:t>Componentes de la </a:t>
            </a:r>
            <a:r>
              <a:rPr lang="es-MX" dirty="0" smtClean="0"/>
              <a:t>creatividad </a:t>
            </a:r>
            <a:r>
              <a:rPr lang="es-MX" dirty="0" smtClean="0"/>
              <a:t/>
            </a:r>
            <a:br>
              <a:rPr lang="es-MX" dirty="0" smtClean="0"/>
            </a:br>
            <a:r>
              <a:rPr lang="es-MX" dirty="0" smtClean="0">
                <a:solidFill>
                  <a:srgbClr val="FFC000"/>
                </a:solidFill>
              </a:rPr>
              <a:t>Destrezas </a:t>
            </a:r>
            <a:r>
              <a:rPr lang="es-MX" dirty="0" smtClean="0">
                <a:solidFill>
                  <a:srgbClr val="FFC000"/>
                </a:solidFill>
              </a:rPr>
              <a:t>relevantes para el campo </a:t>
            </a:r>
            <a:r>
              <a:rPr lang="es-MX" dirty="0" smtClean="0"/>
              <a:t/>
            </a:r>
            <a:br>
              <a:rPr lang="es-MX" dirty="0" smtClean="0"/>
            </a:br>
            <a:r>
              <a:rPr lang="es-MX" dirty="0" smtClean="0"/>
              <a:t> </a:t>
            </a:r>
            <a:endParaRPr lang="es-MX" dirty="0"/>
          </a:p>
        </p:txBody>
      </p:sp>
      <p:sp>
        <p:nvSpPr>
          <p:cNvPr id="7" name="6 Marcador de contenido"/>
          <p:cNvSpPr>
            <a:spLocks noGrp="1"/>
          </p:cNvSpPr>
          <p:nvPr>
            <p:ph idx="1"/>
          </p:nvPr>
        </p:nvSpPr>
        <p:spPr/>
        <p:txBody>
          <a:bodyPr>
            <a:normAutofit/>
          </a:bodyPr>
          <a:lstStyle/>
          <a:p>
            <a:r>
              <a:rPr lang="es-MX" dirty="0" smtClean="0"/>
              <a:t>INCLUYE:</a:t>
            </a:r>
          </a:p>
          <a:p>
            <a:pPr lvl="1"/>
            <a:r>
              <a:rPr lang="es-MX" dirty="0" smtClean="0"/>
              <a:t>Conocimientos sobre el campo </a:t>
            </a:r>
          </a:p>
          <a:p>
            <a:pPr lvl="1"/>
            <a:r>
              <a:rPr lang="es-MX" dirty="0" smtClean="0"/>
              <a:t>Destrezas técnicas requeridas, </a:t>
            </a:r>
          </a:p>
          <a:p>
            <a:pPr lvl="1"/>
            <a:r>
              <a:rPr lang="es-MX" dirty="0" smtClean="0"/>
              <a:t>Talento </a:t>
            </a:r>
            <a:r>
              <a:rPr lang="es-MX" dirty="0" smtClean="0"/>
              <a:t>especial relevante para el campo</a:t>
            </a:r>
          </a:p>
          <a:p>
            <a:pPr lvl="1"/>
            <a:r>
              <a:rPr lang="es-MX" dirty="0" smtClean="0"/>
              <a:t>Experiencia previa </a:t>
            </a:r>
          </a:p>
          <a:p>
            <a:r>
              <a:rPr lang="es-MX" dirty="0" smtClean="0">
                <a:solidFill>
                  <a:srgbClr val="FFC000"/>
                </a:solidFill>
              </a:rPr>
              <a:t>DEPENDE:</a:t>
            </a:r>
          </a:p>
          <a:p>
            <a:pPr lvl="1"/>
            <a:r>
              <a:rPr lang="es-MX" dirty="0" smtClean="0">
                <a:solidFill>
                  <a:srgbClr val="FFC000"/>
                </a:solidFill>
              </a:rPr>
              <a:t>Capacidades </a:t>
            </a:r>
            <a:r>
              <a:rPr lang="es-MX" dirty="0" smtClean="0">
                <a:solidFill>
                  <a:srgbClr val="FFC000"/>
                </a:solidFill>
              </a:rPr>
              <a:t>cognitivas</a:t>
            </a:r>
          </a:p>
          <a:p>
            <a:pPr lvl="1"/>
            <a:r>
              <a:rPr lang="es-MX" dirty="0" smtClean="0">
                <a:solidFill>
                  <a:srgbClr val="FFC000"/>
                </a:solidFill>
              </a:rPr>
              <a:t>Destrezas </a:t>
            </a:r>
            <a:r>
              <a:rPr lang="es-MX" dirty="0" smtClean="0">
                <a:solidFill>
                  <a:srgbClr val="FFC000"/>
                </a:solidFill>
              </a:rPr>
              <a:t>perceptivas y motrices</a:t>
            </a:r>
          </a:p>
          <a:p>
            <a:pPr lvl="1"/>
            <a:r>
              <a:rPr lang="es-MX" dirty="0" smtClean="0">
                <a:solidFill>
                  <a:srgbClr val="FFC000"/>
                </a:solidFill>
              </a:rPr>
              <a:t>Educación </a:t>
            </a:r>
            <a:r>
              <a:rPr lang="es-MX" dirty="0" smtClean="0">
                <a:solidFill>
                  <a:srgbClr val="FFC000"/>
                </a:solidFill>
              </a:rPr>
              <a:t>formal e informal</a:t>
            </a:r>
            <a:endParaRPr lang="es-MX" dirty="0">
              <a:solidFill>
                <a:srgbClr val="FFC000"/>
              </a:solidFill>
            </a:endParaRPr>
          </a:p>
        </p:txBody>
      </p:sp>
    </p:spTree>
    <p:extLst>
      <p:ext uri="{BB962C8B-B14F-4D97-AF65-F5344CB8AC3E}">
        <p14:creationId xmlns:p14="http://schemas.microsoft.com/office/powerpoint/2010/main" xmlns="" xmlns:mv="urn:schemas-microsoft-com:mac:vml" xmlns:mc="http://schemas.openxmlformats.org/markup-compatibility/2006" val="9071718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8640" y="203201"/>
            <a:ext cx="9679306" cy="975360"/>
          </a:xfrm>
        </p:spPr>
        <p:txBody>
          <a:bodyPr>
            <a:normAutofit/>
          </a:bodyPr>
          <a:lstStyle/>
          <a:p>
            <a:pPr lvl="0"/>
            <a:r>
              <a:rPr lang="es-MX" dirty="0"/>
              <a:t>Destrezas relevantes para el campo </a:t>
            </a:r>
          </a:p>
        </p:txBody>
      </p:sp>
      <p:sp>
        <p:nvSpPr>
          <p:cNvPr id="3" name="Marcador de contenido 2"/>
          <p:cNvSpPr>
            <a:spLocks noGrp="1"/>
          </p:cNvSpPr>
          <p:nvPr>
            <p:ph idx="1"/>
          </p:nvPr>
        </p:nvSpPr>
        <p:spPr>
          <a:xfrm>
            <a:off x="360681" y="1889760"/>
            <a:ext cx="8783319" cy="4253462"/>
          </a:xfrm>
        </p:spPr>
        <p:txBody>
          <a:bodyPr>
            <a:normAutofit/>
          </a:bodyPr>
          <a:lstStyle/>
          <a:p>
            <a:r>
              <a:rPr lang="es-MX" sz="2000" dirty="0"/>
              <a:t>Ante una tarea determinada la artista </a:t>
            </a:r>
            <a:r>
              <a:rPr lang="es-MX" sz="2000" dirty="0" smtClean="0"/>
              <a:t>tiene </a:t>
            </a:r>
            <a:r>
              <a:rPr lang="es-MX" sz="2000" dirty="0"/>
              <a:t>una serie de recursos </a:t>
            </a:r>
            <a:r>
              <a:rPr lang="es-MX" sz="2000" dirty="0" smtClean="0"/>
              <a:t>cognitivos: </a:t>
            </a:r>
          </a:p>
          <a:p>
            <a:pPr lvl="1"/>
            <a:r>
              <a:rPr lang="es-MX" sz="1800" dirty="0"/>
              <a:t>C</a:t>
            </a:r>
            <a:r>
              <a:rPr lang="es-MX" sz="1800" dirty="0" smtClean="0"/>
              <a:t>onocimiento </a:t>
            </a:r>
            <a:r>
              <a:rPr lang="es-MX" sz="1800" dirty="0"/>
              <a:t>de historia del arte </a:t>
            </a:r>
            <a:r>
              <a:rPr lang="es-MX" sz="1800" dirty="0" smtClean="0"/>
              <a:t> </a:t>
            </a:r>
          </a:p>
          <a:p>
            <a:pPr lvl="1"/>
            <a:r>
              <a:rPr lang="es-MX" sz="1800" dirty="0" smtClean="0"/>
              <a:t>Conocimiento teórico/practico de los materiales,</a:t>
            </a:r>
          </a:p>
          <a:p>
            <a:pPr lvl="1"/>
            <a:r>
              <a:rPr lang="es-MX" sz="1800" dirty="0" smtClean="0"/>
              <a:t>La </a:t>
            </a:r>
            <a:r>
              <a:rPr lang="es-MX" sz="1800" dirty="0"/>
              <a:t>familiaridad con el tema que va a </a:t>
            </a:r>
            <a:r>
              <a:rPr lang="es-MX" sz="1800" dirty="0" smtClean="0"/>
              <a:t>esculpir</a:t>
            </a:r>
          </a:p>
          <a:p>
            <a:pPr lvl="1"/>
            <a:r>
              <a:rPr lang="es-MX" sz="1800" dirty="0" smtClean="0"/>
              <a:t>Las </a:t>
            </a:r>
            <a:r>
              <a:rPr lang="es-MX" sz="1800" dirty="0"/>
              <a:t>habilidades técnicas adquiridas en su oficio y </a:t>
            </a:r>
            <a:r>
              <a:rPr lang="es-MX" sz="1800" dirty="0" smtClean="0"/>
              <a:t>s</a:t>
            </a:r>
          </a:p>
          <a:p>
            <a:pPr lvl="1"/>
            <a:r>
              <a:rPr lang="es-MX" sz="1800" dirty="0" smtClean="0"/>
              <a:t>Talento para </a:t>
            </a:r>
            <a:r>
              <a:rPr lang="es-MX" sz="1800" dirty="0"/>
              <a:t>la imaginación </a:t>
            </a:r>
            <a:r>
              <a:rPr lang="es-MX" sz="1800" dirty="0" smtClean="0"/>
              <a:t>visual.</a:t>
            </a:r>
          </a:p>
          <a:p>
            <a:r>
              <a:rPr lang="es-MX" sz="2000" dirty="0" smtClean="0"/>
              <a:t>Supuesta </a:t>
            </a:r>
            <a:r>
              <a:rPr lang="es-MX" sz="2000" dirty="0"/>
              <a:t>estas capacidades la artista utilizará otras además que serán los responsables </a:t>
            </a:r>
            <a:r>
              <a:rPr lang="es-MX" sz="2000" dirty="0" smtClean="0"/>
              <a:t>auténticas de que </a:t>
            </a:r>
            <a:r>
              <a:rPr lang="es-MX" sz="2000" dirty="0"/>
              <a:t>la tarea se realice de forma creativa, es decir </a:t>
            </a:r>
            <a:r>
              <a:rPr lang="es-MX" sz="2000" dirty="0">
                <a:solidFill>
                  <a:srgbClr val="FFC000"/>
                </a:solidFill>
              </a:rPr>
              <a:t>algo que va más allá de lo aceptable o técnicamente bueno</a:t>
            </a:r>
            <a:r>
              <a:rPr lang="es-MX" sz="2000" dirty="0" smtClean="0">
                <a:solidFill>
                  <a:srgbClr val="FFC000"/>
                </a:solidFill>
              </a:rPr>
              <a:t>.</a:t>
            </a:r>
          </a:p>
        </p:txBody>
      </p:sp>
    </p:spTree>
    <p:extLst>
      <p:ext uri="{BB962C8B-B14F-4D97-AF65-F5344CB8AC3E}">
        <p14:creationId xmlns:p14="http://schemas.microsoft.com/office/powerpoint/2010/main" xmlns="" xmlns:mv="urn:schemas-microsoft-com:mac:vml" xmlns:mc="http://schemas.openxmlformats.org/markup-compatibility/2006" val="35678967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3241" y="142240"/>
            <a:ext cx="10131425" cy="1456267"/>
          </a:xfrm>
        </p:spPr>
        <p:txBody>
          <a:bodyPr>
            <a:normAutofit fontScale="90000"/>
          </a:bodyPr>
          <a:lstStyle/>
          <a:p>
            <a:pPr lvl="0"/>
            <a:r>
              <a:rPr lang="es-MX" dirty="0" smtClean="0"/>
              <a:t>Componentes de la </a:t>
            </a:r>
            <a:r>
              <a:rPr lang="es-MX" dirty="0" smtClean="0"/>
              <a:t>creatividad</a:t>
            </a:r>
            <a:br>
              <a:rPr lang="es-MX" dirty="0" smtClean="0"/>
            </a:br>
            <a:r>
              <a:rPr lang="es-MX" sz="4000" dirty="0" smtClean="0">
                <a:solidFill>
                  <a:srgbClr val="FFC000"/>
                </a:solidFill>
              </a:rPr>
              <a:t>Destrezas relevantes para la creatividad </a:t>
            </a:r>
            <a:r>
              <a:rPr lang="es-MX" dirty="0" smtClean="0"/>
              <a:t/>
            </a:r>
            <a:br>
              <a:rPr lang="es-MX" dirty="0" smtClean="0"/>
            </a:br>
            <a:r>
              <a:rPr lang="es-MX" dirty="0" smtClean="0"/>
              <a:t> </a:t>
            </a:r>
            <a:endParaRPr lang="es-MX" dirty="0"/>
          </a:p>
        </p:txBody>
      </p:sp>
      <p:sp>
        <p:nvSpPr>
          <p:cNvPr id="4" name="3 Marcador de contenido"/>
          <p:cNvSpPr>
            <a:spLocks noGrp="1"/>
          </p:cNvSpPr>
          <p:nvPr>
            <p:ph idx="1"/>
          </p:nvPr>
        </p:nvSpPr>
        <p:spPr/>
        <p:txBody>
          <a:bodyPr>
            <a:normAutofit lnSpcReduction="10000"/>
          </a:bodyPr>
          <a:lstStyle/>
          <a:p>
            <a:pPr lvl="0"/>
            <a:r>
              <a:rPr lang="es-MX" i="1" dirty="0" smtClean="0"/>
              <a:t>INCLUYE:</a:t>
            </a:r>
            <a:endParaRPr lang="es-MX" dirty="0" smtClean="0"/>
          </a:p>
          <a:p>
            <a:pPr lvl="0"/>
            <a:r>
              <a:rPr lang="es-MX" dirty="0" smtClean="0"/>
              <a:t>Adecuado estilo cognitivo</a:t>
            </a:r>
            <a:endParaRPr lang="es-MX" i="1" dirty="0" smtClean="0">
              <a:solidFill>
                <a:schemeClr val="accent3">
                  <a:lumMod val="75000"/>
                </a:schemeClr>
              </a:solidFill>
            </a:endParaRPr>
          </a:p>
          <a:p>
            <a:pPr lvl="0"/>
            <a:r>
              <a:rPr lang="es-MX" dirty="0" smtClean="0"/>
              <a:t>Conocimiento implícito o explicito de </a:t>
            </a:r>
            <a:r>
              <a:rPr lang="es-MX" i="1" dirty="0" smtClean="0"/>
              <a:t>heurísticos</a:t>
            </a:r>
            <a:r>
              <a:rPr lang="es-MX" dirty="0" smtClean="0"/>
              <a:t> para generar ideas novedosas </a:t>
            </a:r>
            <a:endParaRPr lang="es-MX" i="1" dirty="0" smtClean="0">
              <a:solidFill>
                <a:schemeClr val="accent3">
                  <a:lumMod val="75000"/>
                </a:schemeClr>
              </a:solidFill>
            </a:endParaRPr>
          </a:p>
          <a:p>
            <a:pPr lvl="0"/>
            <a:r>
              <a:rPr lang="es-MX" dirty="0" smtClean="0"/>
              <a:t>Estilo de trabajo favorecedor </a:t>
            </a:r>
          </a:p>
          <a:p>
            <a:pPr lvl="0"/>
            <a:r>
              <a:rPr lang="es-MX" dirty="0" smtClean="0">
                <a:solidFill>
                  <a:srgbClr val="FFC000"/>
                </a:solidFill>
              </a:rPr>
              <a:t>DEPENDE:</a:t>
            </a:r>
          </a:p>
          <a:p>
            <a:pPr lvl="0"/>
            <a:r>
              <a:rPr lang="es-MX" i="1" dirty="0" smtClean="0">
                <a:solidFill>
                  <a:srgbClr val="FFC000"/>
                </a:solidFill>
              </a:rPr>
              <a:t>Entrenamiento</a:t>
            </a:r>
            <a:endParaRPr lang="es-MX" dirty="0" smtClean="0">
              <a:solidFill>
                <a:srgbClr val="FFC000"/>
              </a:solidFill>
            </a:endParaRPr>
          </a:p>
          <a:p>
            <a:pPr lvl="0"/>
            <a:r>
              <a:rPr lang="es-MX" i="1" dirty="0" smtClean="0">
                <a:solidFill>
                  <a:srgbClr val="FFC000"/>
                </a:solidFill>
              </a:rPr>
              <a:t>Experiencia en la generación de ideas </a:t>
            </a:r>
            <a:endParaRPr lang="es-MX" dirty="0" smtClean="0">
              <a:solidFill>
                <a:srgbClr val="FFC000"/>
              </a:solidFill>
            </a:endParaRPr>
          </a:p>
          <a:p>
            <a:pPr lvl="0"/>
            <a:r>
              <a:rPr lang="es-MX" i="1" dirty="0" smtClean="0">
                <a:solidFill>
                  <a:srgbClr val="FFC000"/>
                </a:solidFill>
              </a:rPr>
              <a:t>Características de la personalidad</a:t>
            </a:r>
          </a:p>
          <a:p>
            <a:endParaRPr lang="es-MX" dirty="0"/>
          </a:p>
        </p:txBody>
      </p:sp>
    </p:spTree>
    <p:extLst>
      <p:ext uri="{BB962C8B-B14F-4D97-AF65-F5344CB8AC3E}">
        <p14:creationId xmlns:p14="http://schemas.microsoft.com/office/powerpoint/2010/main" xmlns="" xmlns:mv="urn:schemas-microsoft-com:mac:vml" xmlns:mc="http://schemas.openxmlformats.org/markup-compatibility/2006" val="9071718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8640" y="203201"/>
            <a:ext cx="9679306" cy="975360"/>
          </a:xfrm>
        </p:spPr>
        <p:txBody>
          <a:bodyPr>
            <a:normAutofit fontScale="90000"/>
          </a:bodyPr>
          <a:lstStyle/>
          <a:p>
            <a:pPr lvl="0"/>
            <a:r>
              <a:rPr lang="es-MX" dirty="0"/>
              <a:t>Destrezas relevantes para la creatividad </a:t>
            </a:r>
          </a:p>
        </p:txBody>
      </p:sp>
      <p:sp>
        <p:nvSpPr>
          <p:cNvPr id="3" name="Marcador de contenido 2"/>
          <p:cNvSpPr>
            <a:spLocks noGrp="1"/>
          </p:cNvSpPr>
          <p:nvPr>
            <p:ph idx="1"/>
          </p:nvPr>
        </p:nvSpPr>
        <p:spPr>
          <a:xfrm>
            <a:off x="3039986" y="1191981"/>
            <a:ext cx="7881298" cy="5651250"/>
          </a:xfrm>
        </p:spPr>
        <p:txBody>
          <a:bodyPr>
            <a:normAutofit fontScale="92500" lnSpcReduction="10000"/>
          </a:bodyPr>
          <a:lstStyle/>
          <a:p>
            <a:r>
              <a:rPr lang="es-MX" dirty="0" smtClean="0"/>
              <a:t>Los estilos </a:t>
            </a:r>
            <a:r>
              <a:rPr lang="es-MX" dirty="0"/>
              <a:t>cognitivos </a:t>
            </a:r>
            <a:r>
              <a:rPr lang="es-MX" dirty="0" smtClean="0"/>
              <a:t>apropiados  se refiere por ejemplo a la  independencia de pensamiento, </a:t>
            </a:r>
            <a:r>
              <a:rPr lang="es-MX" dirty="0"/>
              <a:t>autodisciplina tendencia a subir </a:t>
            </a:r>
            <a:r>
              <a:rPr lang="es-MX" dirty="0" smtClean="0"/>
              <a:t>riesgos, </a:t>
            </a:r>
            <a:r>
              <a:rPr lang="es-MX" dirty="0"/>
              <a:t>tolerancia a la </a:t>
            </a:r>
            <a:r>
              <a:rPr lang="es-MX" dirty="0" smtClean="0"/>
              <a:t>ambigüedad, </a:t>
            </a:r>
            <a:r>
              <a:rPr lang="es-MX" dirty="0"/>
              <a:t>perseverancia ante la </a:t>
            </a:r>
            <a:r>
              <a:rPr lang="es-MX" dirty="0" smtClean="0"/>
              <a:t>frustración </a:t>
            </a:r>
            <a:r>
              <a:rPr lang="es-MX" dirty="0"/>
              <a:t>y una despreocupación relativa de la aprobación </a:t>
            </a:r>
            <a:r>
              <a:rPr lang="es-MX" dirty="0" smtClean="0"/>
              <a:t>social. </a:t>
            </a:r>
          </a:p>
          <a:p>
            <a:r>
              <a:rPr lang="es-MX" dirty="0"/>
              <a:t>E</a:t>
            </a:r>
            <a:r>
              <a:rPr lang="es-MX" dirty="0" smtClean="0"/>
              <a:t>n </a:t>
            </a:r>
            <a:r>
              <a:rPr lang="es-MX" dirty="0"/>
              <a:t>el caso de </a:t>
            </a:r>
            <a:r>
              <a:rPr lang="es-MX" dirty="0" smtClean="0"/>
              <a:t>un artista se consideraría relevante: </a:t>
            </a:r>
            <a:r>
              <a:rPr lang="es-MX" dirty="0"/>
              <a:t>la capacidad para romper sets perceptuales, la tolerancia a la ambigüedad al decidir sobre los </a:t>
            </a:r>
            <a:r>
              <a:rPr lang="es-MX" dirty="0" smtClean="0"/>
              <a:t>temas </a:t>
            </a:r>
            <a:r>
              <a:rPr lang="es-MX" dirty="0"/>
              <a:t>o cómo tratarlos y la capacidad de diferir el juicio mientras está jugando con aproximaciones diversas</a:t>
            </a:r>
            <a:r>
              <a:rPr lang="es-MX" dirty="0" smtClean="0"/>
              <a:t>. </a:t>
            </a:r>
          </a:p>
        </p:txBody>
      </p:sp>
    </p:spTree>
    <p:extLst>
      <p:ext uri="{BB962C8B-B14F-4D97-AF65-F5344CB8AC3E}">
        <p14:creationId xmlns:p14="http://schemas.microsoft.com/office/powerpoint/2010/main" xmlns="" xmlns:mv="urn:schemas-microsoft-com:mac:vml" xmlns:mc="http://schemas.openxmlformats.org/markup-compatibility/2006" val="25295433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8640" y="203201"/>
            <a:ext cx="9679306" cy="975360"/>
          </a:xfrm>
        </p:spPr>
        <p:txBody>
          <a:bodyPr>
            <a:normAutofit fontScale="90000"/>
          </a:bodyPr>
          <a:lstStyle/>
          <a:p>
            <a:pPr lvl="0"/>
            <a:r>
              <a:rPr lang="es-MX" dirty="0"/>
              <a:t>Destrezas relevantes para la creatividad </a:t>
            </a:r>
          </a:p>
        </p:txBody>
      </p:sp>
      <p:sp>
        <p:nvSpPr>
          <p:cNvPr id="3" name="Marcador de contenido 2"/>
          <p:cNvSpPr>
            <a:spLocks noGrp="1"/>
          </p:cNvSpPr>
          <p:nvPr>
            <p:ph idx="1"/>
          </p:nvPr>
        </p:nvSpPr>
        <p:spPr>
          <a:xfrm>
            <a:off x="3039986" y="1084401"/>
            <a:ext cx="7881298" cy="5651250"/>
          </a:xfrm>
        </p:spPr>
        <p:txBody>
          <a:bodyPr>
            <a:normAutofit fontScale="92500" lnSpcReduction="10000"/>
          </a:bodyPr>
          <a:lstStyle/>
          <a:p>
            <a:r>
              <a:rPr lang="es-MX" dirty="0" smtClean="0"/>
              <a:t>Además de funcionar con estilos cognitivos otras destrezas importantes para favorecer la creatividad del producto. Alejarse de pensamientos rígidos a través de útiles heurísticos como pueden ser convertir lo familiar en extraño, y lo extraño un familiar, considerar la negación o intentar algo </a:t>
            </a:r>
            <a:r>
              <a:rPr lang="es-MX" dirty="0" err="1" smtClean="0"/>
              <a:t>intra</a:t>
            </a:r>
            <a:r>
              <a:rPr lang="es-MX" dirty="0" smtClean="0"/>
              <a:t> e intuitivo cuando todo falla. </a:t>
            </a:r>
          </a:p>
          <a:p>
            <a:r>
              <a:rPr lang="es-MX" dirty="0" smtClean="0"/>
              <a:t>Además de todo esto, las destrezas propias de la creatividad se completan con un estilo de trabajo característico por la persistencia y la gran energía invertida que llevará a nuestra artista a un esfuerzo concentrado durante largos periodos de tiempo.</a:t>
            </a:r>
            <a:endParaRPr lang="es-MX" dirty="0" smtClean="0"/>
          </a:p>
        </p:txBody>
      </p:sp>
    </p:spTree>
    <p:extLst>
      <p:ext uri="{BB962C8B-B14F-4D97-AF65-F5344CB8AC3E}">
        <p14:creationId xmlns:p14="http://schemas.microsoft.com/office/powerpoint/2010/main" xmlns="" xmlns:mv="urn:schemas-microsoft-com:mac:vml" xmlns:mc="http://schemas.openxmlformats.org/markup-compatibility/2006" val="25295433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3241" y="142240"/>
            <a:ext cx="10131425" cy="1456267"/>
          </a:xfrm>
        </p:spPr>
        <p:txBody>
          <a:bodyPr>
            <a:normAutofit fontScale="90000"/>
          </a:bodyPr>
          <a:lstStyle/>
          <a:p>
            <a:r>
              <a:rPr lang="es-MX" dirty="0" smtClean="0"/>
              <a:t>Componentes de la </a:t>
            </a:r>
            <a:r>
              <a:rPr lang="es-MX" dirty="0" smtClean="0"/>
              <a:t>creatividad</a:t>
            </a:r>
            <a:br>
              <a:rPr lang="es-MX" dirty="0" smtClean="0"/>
            </a:br>
            <a:r>
              <a:rPr lang="es-MX" sz="4000" dirty="0" smtClean="0">
                <a:solidFill>
                  <a:srgbClr val="FFC000"/>
                </a:solidFill>
              </a:rPr>
              <a:t>Motivación por la tarea </a:t>
            </a:r>
            <a:r>
              <a:rPr lang="es-MX" dirty="0" smtClean="0"/>
              <a:t/>
            </a:r>
            <a:br>
              <a:rPr lang="es-MX" dirty="0" smtClean="0"/>
            </a:br>
            <a:r>
              <a:rPr lang="es-MX" dirty="0" smtClean="0"/>
              <a:t> </a:t>
            </a:r>
            <a:endParaRPr lang="es-MX" dirty="0"/>
          </a:p>
        </p:txBody>
      </p:sp>
      <p:sp>
        <p:nvSpPr>
          <p:cNvPr id="4" name="3 Marcador de contenido"/>
          <p:cNvSpPr>
            <a:spLocks noGrp="1"/>
          </p:cNvSpPr>
          <p:nvPr>
            <p:ph idx="1"/>
          </p:nvPr>
        </p:nvSpPr>
        <p:spPr>
          <a:xfrm>
            <a:off x="609600" y="1600201"/>
            <a:ext cx="8814099" cy="4929691"/>
          </a:xfrm>
        </p:spPr>
        <p:txBody>
          <a:bodyPr>
            <a:normAutofit fontScale="92500"/>
          </a:bodyPr>
          <a:lstStyle/>
          <a:p>
            <a:pPr lvl="0"/>
            <a:r>
              <a:rPr lang="es-MX" i="1" dirty="0" smtClean="0"/>
              <a:t>INCLUYE:</a:t>
            </a:r>
            <a:endParaRPr lang="es-MX" dirty="0" smtClean="0"/>
          </a:p>
          <a:p>
            <a:pPr lvl="0"/>
            <a:r>
              <a:rPr lang="es-MX" dirty="0" smtClean="0"/>
              <a:t>Actitudes hacia la tarea </a:t>
            </a:r>
            <a:endParaRPr lang="es-MX" i="1" dirty="0" smtClean="0">
              <a:solidFill>
                <a:schemeClr val="accent3">
                  <a:lumMod val="75000"/>
                </a:schemeClr>
              </a:solidFill>
            </a:endParaRPr>
          </a:p>
          <a:p>
            <a:pPr lvl="0"/>
            <a:r>
              <a:rPr lang="es-MX" dirty="0" smtClean="0"/>
              <a:t>Percepciones de la propia motivación para acometer la tarea </a:t>
            </a:r>
            <a:endParaRPr lang="es-MX" i="1" dirty="0" smtClean="0">
              <a:solidFill>
                <a:schemeClr val="accent3">
                  <a:lumMod val="75000"/>
                </a:schemeClr>
              </a:solidFill>
            </a:endParaRPr>
          </a:p>
          <a:p>
            <a:pPr lvl="0"/>
            <a:r>
              <a:rPr lang="es-MX" dirty="0" smtClean="0">
                <a:solidFill>
                  <a:srgbClr val="FFC000"/>
                </a:solidFill>
              </a:rPr>
              <a:t>DEPENDE:</a:t>
            </a:r>
          </a:p>
          <a:p>
            <a:pPr lvl="0"/>
            <a:r>
              <a:rPr lang="es-MX" i="1" dirty="0" smtClean="0">
                <a:solidFill>
                  <a:srgbClr val="FFC000"/>
                </a:solidFill>
              </a:rPr>
              <a:t>Nivel inicial de motivación intrínseca hacia la tarea </a:t>
            </a:r>
            <a:endParaRPr lang="es-MX" dirty="0" smtClean="0">
              <a:solidFill>
                <a:srgbClr val="FFC000"/>
              </a:solidFill>
            </a:endParaRPr>
          </a:p>
          <a:p>
            <a:pPr lvl="0"/>
            <a:r>
              <a:rPr lang="es-MX" i="1" dirty="0" smtClean="0">
                <a:solidFill>
                  <a:srgbClr val="FFC000"/>
                </a:solidFill>
              </a:rPr>
              <a:t>Presencia/ausencia de limitaciones extrínsecas destacadas en el ambiente social </a:t>
            </a:r>
            <a:endParaRPr lang="es-MX" dirty="0" smtClean="0">
              <a:solidFill>
                <a:srgbClr val="FFC000"/>
              </a:solidFill>
            </a:endParaRPr>
          </a:p>
          <a:p>
            <a:pPr lvl="0"/>
            <a:r>
              <a:rPr lang="es-MX" i="1" dirty="0" smtClean="0">
                <a:solidFill>
                  <a:srgbClr val="FFC000"/>
                </a:solidFill>
              </a:rPr>
              <a:t>Capacidad individual para minimizar cognitivamente las limitaciones extrínsecas </a:t>
            </a:r>
          </a:p>
          <a:p>
            <a:endParaRPr lang="es-MX" dirty="0"/>
          </a:p>
        </p:txBody>
      </p:sp>
    </p:spTree>
    <p:extLst>
      <p:ext uri="{BB962C8B-B14F-4D97-AF65-F5344CB8AC3E}">
        <p14:creationId xmlns:p14="http://schemas.microsoft.com/office/powerpoint/2010/main" xmlns="" xmlns:mv="urn:schemas-microsoft-com:mac:vml" xmlns:mc="http://schemas.openxmlformats.org/markup-compatibility/2006" val="9071718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8640" y="203201"/>
            <a:ext cx="9679306" cy="975360"/>
          </a:xfrm>
        </p:spPr>
        <p:txBody>
          <a:bodyPr/>
          <a:lstStyle/>
          <a:p>
            <a:pPr lvl="0"/>
            <a:r>
              <a:rPr lang="es-MX" dirty="0"/>
              <a:t>Motivación por la tarea </a:t>
            </a:r>
          </a:p>
        </p:txBody>
      </p:sp>
      <p:sp>
        <p:nvSpPr>
          <p:cNvPr id="3" name="Marcador de contenido 2"/>
          <p:cNvSpPr>
            <a:spLocks noGrp="1"/>
          </p:cNvSpPr>
          <p:nvPr>
            <p:ph idx="1"/>
          </p:nvPr>
        </p:nvSpPr>
        <p:spPr>
          <a:xfrm>
            <a:off x="3406090" y="1040274"/>
            <a:ext cx="6351095" cy="5871516"/>
          </a:xfrm>
        </p:spPr>
        <p:txBody>
          <a:bodyPr>
            <a:normAutofit fontScale="77500" lnSpcReduction="20000"/>
          </a:bodyPr>
          <a:lstStyle/>
          <a:p>
            <a:r>
              <a:rPr lang="es-MX" dirty="0" smtClean="0"/>
              <a:t>El </a:t>
            </a:r>
            <a:r>
              <a:rPr lang="es-MX" dirty="0"/>
              <a:t>último componente </a:t>
            </a:r>
            <a:r>
              <a:rPr lang="es-MX" dirty="0" smtClean="0"/>
              <a:t>y para </a:t>
            </a:r>
            <a:r>
              <a:rPr lang="es-MX" dirty="0" err="1" smtClean="0"/>
              <a:t>Amabile</a:t>
            </a:r>
            <a:r>
              <a:rPr lang="es-MX" dirty="0" smtClean="0"/>
              <a:t> el </a:t>
            </a:r>
            <a:r>
              <a:rPr lang="es-MX" dirty="0"/>
              <a:t>más importante </a:t>
            </a:r>
            <a:r>
              <a:rPr lang="es-MX" dirty="0" smtClean="0"/>
              <a:t>es la </a:t>
            </a:r>
            <a:r>
              <a:rPr lang="es-MX" dirty="0"/>
              <a:t>motivación de tarea. </a:t>
            </a:r>
            <a:r>
              <a:rPr lang="es-MX" dirty="0" smtClean="0"/>
              <a:t>Ya que puede influir </a:t>
            </a:r>
            <a:r>
              <a:rPr lang="es-MX" dirty="0"/>
              <a:t>sobre las deficiencias de los otros </a:t>
            </a:r>
            <a:r>
              <a:rPr lang="es-MX" dirty="0" smtClean="0"/>
              <a:t>dos, </a:t>
            </a:r>
            <a:r>
              <a:rPr lang="es-MX" dirty="0"/>
              <a:t>mientras que lo contrario no </a:t>
            </a:r>
            <a:r>
              <a:rPr lang="es-MX" dirty="0" smtClean="0"/>
              <a:t>sucede.</a:t>
            </a:r>
          </a:p>
          <a:p>
            <a:r>
              <a:rPr lang="es-MX" dirty="0" smtClean="0"/>
              <a:t>Una </a:t>
            </a:r>
            <a:r>
              <a:rPr lang="es-MX" dirty="0"/>
              <a:t>fuerte motivación hacia de tarea se puede desplazar a ella habilidades de otros </a:t>
            </a:r>
            <a:r>
              <a:rPr lang="es-MX" dirty="0" smtClean="0"/>
              <a:t>campos </a:t>
            </a:r>
            <a:r>
              <a:rPr lang="es-MX" dirty="0"/>
              <a:t>o esforzarse en </a:t>
            </a:r>
            <a:r>
              <a:rPr lang="es-MX" dirty="0" smtClean="0"/>
              <a:t>adquirir </a:t>
            </a:r>
            <a:r>
              <a:rPr lang="es-MX" dirty="0"/>
              <a:t>las que se necesitan. Querer es </a:t>
            </a:r>
            <a:r>
              <a:rPr lang="es-MX" dirty="0" smtClean="0"/>
              <a:t>poder! </a:t>
            </a:r>
          </a:p>
          <a:p>
            <a:r>
              <a:rPr lang="es-MX" dirty="0" smtClean="0"/>
              <a:t>Pero </a:t>
            </a:r>
            <a:r>
              <a:rPr lang="es-MX" dirty="0"/>
              <a:t>lo contrario no </a:t>
            </a:r>
            <a:r>
              <a:rPr lang="es-MX" dirty="0" smtClean="0"/>
              <a:t>sucede, estar bien dotado cognitiva o creativamente no </a:t>
            </a:r>
            <a:r>
              <a:rPr lang="es-MX" dirty="0"/>
              <a:t>puede compensar la falta de interés para emplearse con la dedicación y el esfuerzo que requiere la culminación de la tarea </a:t>
            </a:r>
            <a:r>
              <a:rPr lang="es-MX" dirty="0" smtClean="0"/>
              <a:t>creativa. </a:t>
            </a:r>
          </a:p>
          <a:p>
            <a:r>
              <a:rPr lang="es-MX" dirty="0"/>
              <a:t>La motivación de la tarea marca la diferencia entre lo que nuestra artista puede hacer y lo que hará</a:t>
            </a:r>
            <a:r>
              <a:rPr lang="es-MX" dirty="0" smtClean="0"/>
              <a:t>.</a:t>
            </a:r>
            <a:endParaRPr lang="es-MX" dirty="0"/>
          </a:p>
        </p:txBody>
      </p:sp>
    </p:spTree>
    <p:extLst>
      <p:ext uri="{BB962C8B-B14F-4D97-AF65-F5344CB8AC3E}">
        <p14:creationId xmlns:p14="http://schemas.microsoft.com/office/powerpoint/2010/main" xmlns="" xmlns:mv="urn:schemas-microsoft-com:mac:vml" xmlns:mc="http://schemas.openxmlformats.org/markup-compatibility/2006" val="19911609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1" y="1"/>
            <a:ext cx="10131425" cy="1107440"/>
          </a:xfrm>
        </p:spPr>
        <p:txBody>
          <a:bodyPr/>
          <a:lstStyle/>
          <a:p>
            <a:r>
              <a:rPr lang="es-MX" dirty="0" smtClean="0">
                <a:solidFill>
                  <a:srgbClr val="FFC000"/>
                </a:solidFill>
              </a:rPr>
              <a:t>Motivación </a:t>
            </a:r>
            <a:r>
              <a:rPr lang="es-MX" dirty="0" err="1" smtClean="0">
                <a:solidFill>
                  <a:srgbClr val="FFC000"/>
                </a:solidFill>
              </a:rPr>
              <a:t>intinseca</a:t>
            </a:r>
            <a:r>
              <a:rPr lang="es-MX" dirty="0" smtClean="0">
                <a:solidFill>
                  <a:srgbClr val="FFC000"/>
                </a:solidFill>
              </a:rPr>
              <a:t> y extrínseca </a:t>
            </a:r>
            <a:endParaRPr lang="es-MX" dirty="0">
              <a:solidFill>
                <a:srgbClr val="FFC000"/>
              </a:solidFill>
            </a:endParaRPr>
          </a:p>
        </p:txBody>
      </p:sp>
      <p:sp>
        <p:nvSpPr>
          <p:cNvPr id="3" name="Marcador de contenido 2"/>
          <p:cNvSpPr>
            <a:spLocks noGrp="1"/>
          </p:cNvSpPr>
          <p:nvPr>
            <p:ph idx="1"/>
          </p:nvPr>
        </p:nvSpPr>
        <p:spPr>
          <a:xfrm>
            <a:off x="195796" y="1258571"/>
            <a:ext cx="9152600" cy="5217533"/>
          </a:xfrm>
        </p:spPr>
        <p:txBody>
          <a:bodyPr>
            <a:normAutofit/>
          </a:bodyPr>
          <a:lstStyle/>
          <a:p>
            <a:r>
              <a:rPr lang="es-MX" dirty="0" smtClean="0">
                <a:solidFill>
                  <a:srgbClr val="FFC000"/>
                </a:solidFill>
              </a:rPr>
              <a:t>La motivación </a:t>
            </a:r>
            <a:r>
              <a:rPr lang="es-MX" dirty="0" err="1" smtClean="0">
                <a:solidFill>
                  <a:srgbClr val="FFC000"/>
                </a:solidFill>
              </a:rPr>
              <a:t>intri</a:t>
            </a:r>
            <a:r>
              <a:rPr lang="es-MX" dirty="0" err="1" smtClean="0"/>
              <a:t>seca</a:t>
            </a:r>
            <a:r>
              <a:rPr lang="es-MX" dirty="0" smtClean="0"/>
              <a:t> (automotivación): </a:t>
            </a:r>
          </a:p>
          <a:p>
            <a:pPr lvl="1"/>
            <a:r>
              <a:rPr lang="es-MX" dirty="0" smtClean="0"/>
              <a:t>El interés, el placer, la satisfacción, el desafío personal que </a:t>
            </a:r>
            <a:r>
              <a:rPr lang="es-MX" dirty="0"/>
              <a:t>e</a:t>
            </a:r>
            <a:r>
              <a:rPr lang="es-MX" dirty="0" smtClean="0"/>
              <a:t> l mismo trabajo conlleva. </a:t>
            </a:r>
          </a:p>
          <a:p>
            <a:r>
              <a:rPr lang="es-MX" dirty="0" smtClean="0">
                <a:solidFill>
                  <a:srgbClr val="FFC000"/>
                </a:solidFill>
              </a:rPr>
              <a:t>La motivación extrínseca</a:t>
            </a:r>
            <a:r>
              <a:rPr lang="es-MX" dirty="0" smtClean="0"/>
              <a:t>; </a:t>
            </a:r>
          </a:p>
          <a:p>
            <a:pPr lvl="1"/>
            <a:r>
              <a:rPr lang="es-MX" dirty="0" smtClean="0"/>
              <a:t>La competencia, la ganancia, la valoración del trabajo, el reconocimiento</a:t>
            </a:r>
          </a:p>
          <a:p>
            <a:r>
              <a:rPr lang="es-MX" dirty="0" smtClean="0"/>
              <a:t>El </a:t>
            </a:r>
            <a:r>
              <a:rPr lang="es-MX" dirty="0"/>
              <a:t>producto el balance entre motivación intrínseca y </a:t>
            </a:r>
            <a:r>
              <a:rPr lang="es-MX" dirty="0" err="1"/>
              <a:t>extrinseca</a:t>
            </a:r>
            <a:r>
              <a:rPr lang="es-MX" dirty="0"/>
              <a:t> de la tarea debe de estar a favor de la primera.</a:t>
            </a:r>
          </a:p>
          <a:p>
            <a:endParaRPr lang="es-MX" dirty="0"/>
          </a:p>
        </p:txBody>
      </p:sp>
      <p:sp>
        <p:nvSpPr>
          <p:cNvPr id="7" name="Elipse 6"/>
          <p:cNvSpPr/>
          <p:nvPr/>
        </p:nvSpPr>
        <p:spPr>
          <a:xfrm>
            <a:off x="0" y="3931087"/>
            <a:ext cx="7045766" cy="2794833"/>
          </a:xfrm>
          <a:prstGeom prst="ellipse">
            <a:avLst/>
          </a:prstGeom>
          <a:solidFill>
            <a:schemeClr val="accent5">
              <a:lumMod val="75000"/>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xmlns="" xmlns:mv="urn:schemas-microsoft-com:mac:vml" xmlns:mc="http://schemas.openxmlformats.org/markup-compatibility/2006" val="3815453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a:t>
            </a:r>
            <a:endParaRPr lang="es-MX" dirty="0"/>
          </a:p>
        </p:txBody>
      </p:sp>
      <p:sp>
        <p:nvSpPr>
          <p:cNvPr id="3" name="Marcador de contenido 2"/>
          <p:cNvSpPr>
            <a:spLocks noGrp="1"/>
          </p:cNvSpPr>
          <p:nvPr>
            <p:ph idx="1"/>
          </p:nvPr>
        </p:nvSpPr>
        <p:spPr>
          <a:xfrm>
            <a:off x="685801" y="1644917"/>
            <a:ext cx="10591799" cy="4938763"/>
          </a:xfrm>
        </p:spPr>
        <p:txBody>
          <a:bodyPr>
            <a:normAutofit/>
          </a:bodyPr>
          <a:lstStyle/>
          <a:p>
            <a:r>
              <a:rPr lang="es-MX" sz="2800" dirty="0"/>
              <a:t>Reflexionar sobre los procesos creativos en lo general su papel en la transformación y </a:t>
            </a:r>
            <a:r>
              <a:rPr lang="es-MX" sz="2800" dirty="0" smtClean="0"/>
              <a:t>auto transformación para tener un panorama amplio donde se insertan los procesos </a:t>
            </a:r>
            <a:r>
              <a:rPr lang="es-MX" sz="2800" dirty="0" smtClean="0"/>
              <a:t>metodológicos </a:t>
            </a:r>
            <a:r>
              <a:rPr lang="es-MX" sz="2800" dirty="0" smtClean="0"/>
              <a:t>para el diseño.</a:t>
            </a:r>
          </a:p>
          <a:p>
            <a:pPr>
              <a:buNone/>
            </a:pPr>
            <a:endParaRPr lang="es-MX" sz="2800" dirty="0" smtClean="0"/>
          </a:p>
          <a:p>
            <a:r>
              <a:rPr lang="es-MX" sz="2800" dirty="0" smtClean="0"/>
              <a:t>Esta presentación introduce al alumnos al taller de conceptualización del conocimiento que tiene como objetivo:</a:t>
            </a:r>
          </a:p>
          <a:p>
            <a:pPr>
              <a:buNone/>
            </a:pPr>
            <a:r>
              <a:rPr lang="es-MX" sz="2800" dirty="0" smtClean="0"/>
              <a:t> </a:t>
            </a:r>
          </a:p>
          <a:p>
            <a:pPr lvl="1"/>
            <a:r>
              <a:rPr lang="es-ES" sz="1800" dirty="0" smtClean="0"/>
              <a:t>El profesor proporcionará al estudiante los métodos y procesos teóricos en el reconocimiento de las diversas corrientes y principios teóricos-metodológicos, con el propósito de que los postulantes conceptualicen la construcción de los trabajos de aplicación innovadora del conocimiento del programa de maestría</a:t>
            </a:r>
            <a:endParaRPr lang="es-MX" sz="1800" dirty="0" smtClean="0"/>
          </a:p>
          <a:p>
            <a:pPr lvl="1"/>
            <a:endParaRPr lang="es-MX" sz="2400" dirty="0" smtClean="0"/>
          </a:p>
        </p:txBody>
      </p:sp>
    </p:spTree>
    <p:extLst>
      <p:ext uri="{BB962C8B-B14F-4D97-AF65-F5344CB8AC3E}">
        <p14:creationId xmlns:p14="http://schemas.microsoft.com/office/powerpoint/2010/main" xmlns="" xmlns:mv="urn:schemas-microsoft-com:mac:vml" xmlns:mc="http://schemas.openxmlformats.org/markup-compatibility/2006" val="29419713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1" y="1"/>
            <a:ext cx="10131425" cy="1107440"/>
          </a:xfrm>
        </p:spPr>
        <p:txBody>
          <a:bodyPr/>
          <a:lstStyle/>
          <a:p>
            <a:r>
              <a:rPr lang="es-MX" dirty="0" smtClean="0"/>
              <a:t>Motivación </a:t>
            </a:r>
            <a:r>
              <a:rPr lang="es-MX" dirty="0" err="1" smtClean="0"/>
              <a:t>intinseca</a:t>
            </a:r>
            <a:r>
              <a:rPr lang="es-MX" dirty="0" smtClean="0"/>
              <a:t> y extrínseca </a:t>
            </a:r>
            <a:endParaRPr lang="es-MX" dirty="0"/>
          </a:p>
        </p:txBody>
      </p:sp>
      <p:sp>
        <p:nvSpPr>
          <p:cNvPr id="5" name="CuadroTexto 4"/>
          <p:cNvSpPr txBox="1"/>
          <p:nvPr/>
        </p:nvSpPr>
        <p:spPr>
          <a:xfrm>
            <a:off x="882127" y="1736374"/>
            <a:ext cx="8143539" cy="4308872"/>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s-MX" dirty="0"/>
              <a:t>Pero su motivación de tarea es la que determina el alcance, si hay motivación emplearán plenamente sus habilidades propias del campo y sus habilidades propias de la creatividad al servicio de la ejecución creativa. </a:t>
            </a:r>
            <a:endParaRPr lang="es-MX" dirty="0" smtClean="0"/>
          </a:p>
          <a:p>
            <a:pPr marL="285750" indent="-285750">
              <a:spcBef>
                <a:spcPts val="600"/>
              </a:spcBef>
              <a:spcAft>
                <a:spcPts val="600"/>
              </a:spcAft>
              <a:buFont typeface="Arial" panose="020B0604020202020204" pitchFamily="34" charset="0"/>
              <a:buChar char="•"/>
            </a:pPr>
            <a:endParaRPr lang="es-MX" dirty="0"/>
          </a:p>
          <a:p>
            <a:pPr marL="285750" indent="-285750">
              <a:spcBef>
                <a:spcPts val="600"/>
              </a:spcBef>
              <a:spcAft>
                <a:spcPts val="600"/>
              </a:spcAft>
              <a:buFont typeface="Arial" panose="020B0604020202020204" pitchFamily="34" charset="0"/>
              <a:buChar char="•"/>
            </a:pPr>
            <a:r>
              <a:rPr lang="es-MX" dirty="0"/>
              <a:t>Partiendo de una línea base de motivación de la tarea, el interés del artista varia en función de las fuerzas extrínsecas impuestas por ejemplo: la competencia, las expectativas de valoración, pero además sus propias estrategias para tratar estos elementos.</a:t>
            </a:r>
          </a:p>
          <a:p>
            <a:pPr marL="285750" indent="-285750">
              <a:spcBef>
                <a:spcPts val="600"/>
              </a:spcBef>
              <a:spcAft>
                <a:spcPts val="600"/>
              </a:spcAft>
              <a:buFont typeface="Arial" panose="020B0604020202020204" pitchFamily="34" charset="0"/>
              <a:buChar char="•"/>
            </a:pPr>
            <a:r>
              <a:rPr lang="es-MX" dirty="0" smtClean="0"/>
              <a:t>Hay un papel </a:t>
            </a:r>
            <a:r>
              <a:rPr lang="es-MX" dirty="0"/>
              <a:t>determinante concedido a la situación y al contexto, con las consiguientes posibilidades de intervención sobre las restricciones externas que actúan sobre la motivación intrínseca y la posibilidad de facilitación social y entrenamiento de la creatividad.</a:t>
            </a:r>
          </a:p>
          <a:p>
            <a:pPr marL="285750" indent="-285750">
              <a:spcBef>
                <a:spcPts val="600"/>
              </a:spcBef>
              <a:spcAft>
                <a:spcPts val="600"/>
              </a:spcAft>
              <a:buFont typeface="Arial" panose="020B0604020202020204" pitchFamily="34" charset="0"/>
              <a:buChar char="•"/>
            </a:pPr>
            <a:endParaRPr lang="es-MX" dirty="0"/>
          </a:p>
        </p:txBody>
      </p:sp>
    </p:spTree>
    <p:extLst>
      <p:ext uri="{BB962C8B-B14F-4D97-AF65-F5344CB8AC3E}">
        <p14:creationId xmlns:p14="http://schemas.microsoft.com/office/powerpoint/2010/main" xmlns="" xmlns:mv="urn:schemas-microsoft-com:mac:vml" xmlns:mc="http://schemas.openxmlformats.org/markup-compatibility/2006" val="38154531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1" y="142673"/>
            <a:ext cx="10131425" cy="927370"/>
          </a:xfrm>
        </p:spPr>
        <p:txBody>
          <a:bodyPr/>
          <a:lstStyle/>
          <a:p>
            <a:r>
              <a:rPr lang="es-MX" dirty="0" smtClean="0"/>
              <a:t>Factores que bloquean la creatividad </a:t>
            </a:r>
            <a:endParaRPr lang="es-MX" dirty="0"/>
          </a:p>
        </p:txBody>
      </p:sp>
      <p:graphicFrame>
        <p:nvGraphicFramePr>
          <p:cNvPr id="9" name="Marcador de contenido 8"/>
          <p:cNvGraphicFramePr>
            <a:graphicFrameLocks noGrp="1"/>
          </p:cNvGraphicFramePr>
          <p:nvPr>
            <p:ph idx="1"/>
            <p:extLst>
              <p:ext uri="{D42A27DB-BD31-4B8C-83A1-F6EECF244321}">
                <p14:modId xmlns:p14="http://schemas.microsoft.com/office/powerpoint/2010/main" xmlns="" xmlns:mv="urn:schemas-microsoft-com:mac:vml" xmlns:mc="http://schemas.openxmlformats.org/markup-compatibility/2006" val="3436555115"/>
              </p:ext>
            </p:extLst>
          </p:nvPr>
        </p:nvGraphicFramePr>
        <p:xfrm>
          <a:off x="423155" y="402076"/>
          <a:ext cx="11318132" cy="59695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xmlns:mv="urn:schemas-microsoft-com:mac:vml" xmlns:mc="http://schemas.openxmlformats.org/markup-compatibility/2006" val="186624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5873087" y="1018378"/>
            <a:ext cx="6505575" cy="6505575"/>
          </a:xfrm>
          <a:prstGeom prst="rect">
            <a:avLst/>
          </a:prstGeom>
        </p:spPr>
      </p:pic>
      <p:sp>
        <p:nvSpPr>
          <p:cNvPr id="3" name="Marcador de contenido 2"/>
          <p:cNvSpPr>
            <a:spLocks noGrp="1"/>
          </p:cNvSpPr>
          <p:nvPr>
            <p:ph idx="1"/>
          </p:nvPr>
        </p:nvSpPr>
        <p:spPr>
          <a:xfrm>
            <a:off x="397537" y="1239340"/>
            <a:ext cx="6054063" cy="3556180"/>
          </a:xfrm>
        </p:spPr>
        <p:txBody>
          <a:bodyPr>
            <a:normAutofit fontScale="92500" lnSpcReduction="10000"/>
          </a:bodyPr>
          <a:lstStyle/>
          <a:p>
            <a:pPr marL="92075" lvl="8" indent="0">
              <a:buNone/>
              <a:tabLst>
                <a:tab pos="3678238" algn="l"/>
              </a:tabLst>
            </a:pPr>
            <a:r>
              <a:rPr lang="es-MX" sz="2400" dirty="0" smtClean="0"/>
              <a:t>El equilibrio entre el intelecto y la emoción determina nuestra capacidad para poder reaccionar a los estímulos del contexto.</a:t>
            </a:r>
          </a:p>
          <a:p>
            <a:pPr marL="92075" lvl="8" indent="0">
              <a:buNone/>
              <a:tabLst>
                <a:tab pos="3678238" algn="l"/>
              </a:tabLst>
            </a:pPr>
            <a:r>
              <a:rPr lang="es-MX" sz="2400" dirty="0" smtClean="0"/>
              <a:t>El intelecto no puede funcionar de manera optima sin la respuesta de la emoción y viceversa. </a:t>
            </a:r>
          </a:p>
          <a:p>
            <a:pPr marL="92075" lvl="8" indent="0">
              <a:buNone/>
              <a:tabLst>
                <a:tab pos="3678238" algn="l"/>
              </a:tabLst>
            </a:pPr>
            <a:r>
              <a:rPr lang="es-MX" sz="2400" dirty="0" smtClean="0"/>
              <a:t>Conocerse a uno mismo da la posibilidad de trabajar sobre las debilidades y potenciar las </a:t>
            </a:r>
            <a:r>
              <a:rPr lang="es-MX" sz="2400" dirty="0" err="1" smtClean="0"/>
              <a:t>las</a:t>
            </a:r>
            <a:r>
              <a:rPr lang="es-MX" sz="2400" dirty="0" smtClean="0"/>
              <a:t> fortalezas para el desarrollo de la creatividad .  </a:t>
            </a:r>
            <a:endParaRPr lang="es-MX" sz="2400" dirty="0"/>
          </a:p>
        </p:txBody>
      </p:sp>
    </p:spTree>
    <p:extLst>
      <p:ext uri="{BB962C8B-B14F-4D97-AF65-F5344CB8AC3E}">
        <p14:creationId xmlns:p14="http://schemas.microsoft.com/office/powerpoint/2010/main" xmlns="" xmlns:mv="urn:schemas-microsoft-com:mac:vml" xmlns:mc="http://schemas.openxmlformats.org/markup-compatibility/2006" val="27595957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ol 5"/>
          <p:cNvSpPr/>
          <p:nvPr/>
        </p:nvSpPr>
        <p:spPr>
          <a:xfrm>
            <a:off x="9444789" y="1732548"/>
            <a:ext cx="2009274" cy="1660358"/>
          </a:xfrm>
          <a:prstGeom prst="sun">
            <a:avLst/>
          </a:prstGeom>
          <a:gradFill flip="none" rotWithShape="1">
            <a:gsLst>
              <a:gs pos="0">
                <a:srgbClr val="FFC000"/>
              </a:gs>
              <a:gs pos="62000">
                <a:schemeClr val="accent6">
                  <a:lumMod val="89000"/>
                </a:schemeClr>
              </a:gs>
              <a:gs pos="94000">
                <a:srgbClr val="401402"/>
              </a:gs>
              <a:gs pos="97000">
                <a:schemeClr val="accent6">
                  <a:lumMod val="20000"/>
                  <a:lumOff val="80000"/>
                </a:schemeClr>
              </a:gs>
            </a:gsLst>
            <a:path path="circle">
              <a:fillToRect l="50000" t="50000" r="50000" b="50000"/>
            </a:path>
            <a:tileRect/>
          </a:gradFill>
          <a:ln>
            <a:noFill/>
          </a:ln>
          <a:scene3d>
            <a:camera prst="orthographicFront"/>
            <a:lightRig rig="threePt" dir="t"/>
          </a:scene3d>
          <a:sp3d>
            <a:bevelT prst="relaxedInset"/>
            <a:bevelB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a:xfrm>
            <a:off x="685801" y="609601"/>
            <a:ext cx="10131425" cy="914400"/>
          </a:xfrm>
        </p:spPr>
        <p:txBody>
          <a:bodyPr/>
          <a:lstStyle/>
          <a:p>
            <a:r>
              <a:rPr lang="es-MX" b="1" dirty="0" smtClean="0">
                <a:solidFill>
                  <a:schemeClr val="accent4">
                    <a:lumMod val="75000"/>
                  </a:schemeClr>
                </a:solidFill>
                <a:effectLst>
                  <a:outerShdw blurRad="38100" dist="38100" dir="2700000" algn="tl">
                    <a:srgbClr val="000000">
                      <a:alpha val="43137"/>
                    </a:srgbClr>
                  </a:outerShdw>
                </a:effectLst>
              </a:rPr>
              <a:t>Proceso creativo </a:t>
            </a:r>
            <a:endParaRPr lang="es-MX" b="1" dirty="0">
              <a:solidFill>
                <a:schemeClr val="accent4">
                  <a:lumMod val="75000"/>
                </a:schemeClr>
              </a:solidFill>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xmlns:mv="urn:schemas-microsoft-com:mac:vml" xmlns:mc="http://schemas.openxmlformats.org/markup-compatibility/2006" val="292807540"/>
              </p:ext>
            </p:extLst>
          </p:nvPr>
        </p:nvGraphicFramePr>
        <p:xfrm>
          <a:off x="685800" y="1755774"/>
          <a:ext cx="11506200" cy="47201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Hexágono 6"/>
          <p:cNvSpPr/>
          <p:nvPr/>
        </p:nvSpPr>
        <p:spPr>
          <a:xfrm>
            <a:off x="9189160" y="5163086"/>
            <a:ext cx="493295" cy="397042"/>
          </a:xfrm>
          <a:prstGeom prst="hexagon">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Hexágono 7"/>
          <p:cNvSpPr/>
          <p:nvPr/>
        </p:nvSpPr>
        <p:spPr>
          <a:xfrm>
            <a:off x="9683688" y="5163086"/>
            <a:ext cx="493295" cy="397042"/>
          </a:xfrm>
          <a:prstGeom prst="hexagon">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Hexágono 8"/>
          <p:cNvSpPr/>
          <p:nvPr/>
        </p:nvSpPr>
        <p:spPr>
          <a:xfrm>
            <a:off x="10178216" y="5163086"/>
            <a:ext cx="493295" cy="397042"/>
          </a:xfrm>
          <a:prstGeom prst="hexagon">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Hexágono 9"/>
          <p:cNvSpPr/>
          <p:nvPr/>
        </p:nvSpPr>
        <p:spPr>
          <a:xfrm>
            <a:off x="10672744" y="5163086"/>
            <a:ext cx="493295" cy="397042"/>
          </a:xfrm>
          <a:prstGeom prst="hexagon">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Hexágono 10"/>
          <p:cNvSpPr/>
          <p:nvPr/>
        </p:nvSpPr>
        <p:spPr>
          <a:xfrm>
            <a:off x="11167270" y="5163086"/>
            <a:ext cx="493295" cy="397042"/>
          </a:xfrm>
          <a:prstGeom prst="hexagon">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xmlns="" xmlns:mv="urn:schemas-microsoft-com:mac:vml" xmlns:mc="http://schemas.openxmlformats.org/markup-compatibility/2006" val="10807687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1" y="168165"/>
            <a:ext cx="10131425" cy="1456267"/>
          </a:xfrm>
        </p:spPr>
        <p:txBody>
          <a:bodyPr/>
          <a:lstStyle/>
          <a:p>
            <a:r>
              <a:rPr lang="es-MX" dirty="0" smtClean="0"/>
              <a:t>Procesos creativos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xmlns:mv="urn:schemas-microsoft-com:mac:vml" xmlns:mc="http://schemas.openxmlformats.org/markup-compatibility/2006" val="2402995995"/>
              </p:ext>
            </p:extLst>
          </p:nvPr>
        </p:nvGraphicFramePr>
        <p:xfrm>
          <a:off x="147144" y="1363773"/>
          <a:ext cx="8776139" cy="39859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uadroTexto 4"/>
          <p:cNvSpPr txBox="1"/>
          <p:nvPr/>
        </p:nvSpPr>
        <p:spPr>
          <a:xfrm>
            <a:off x="8692055" y="2028497"/>
            <a:ext cx="2017986" cy="1938992"/>
          </a:xfrm>
          <a:prstGeom prst="rect">
            <a:avLst/>
          </a:prstGeom>
          <a:noFill/>
        </p:spPr>
        <p:txBody>
          <a:bodyPr wrap="square" rtlCol="0">
            <a:spAutoFit/>
          </a:bodyPr>
          <a:lstStyle/>
          <a:p>
            <a:r>
              <a:rPr lang="es-MX" sz="2000" dirty="0" smtClean="0">
                <a:solidFill>
                  <a:schemeClr val="accent2">
                    <a:lumMod val="40000"/>
                    <a:lumOff val="60000"/>
                  </a:schemeClr>
                </a:solidFill>
              </a:rPr>
              <a:t>Prefiguración</a:t>
            </a:r>
            <a:r>
              <a:rPr lang="es-MX" sz="2000" dirty="0" smtClean="0"/>
              <a:t> </a:t>
            </a:r>
          </a:p>
          <a:p>
            <a:endParaRPr lang="es-MX" sz="2000" dirty="0" smtClean="0"/>
          </a:p>
          <a:p>
            <a:r>
              <a:rPr lang="es-MX" sz="2000" dirty="0" smtClean="0">
                <a:solidFill>
                  <a:schemeClr val="accent4">
                    <a:lumMod val="60000"/>
                    <a:lumOff val="40000"/>
                  </a:schemeClr>
                </a:solidFill>
              </a:rPr>
              <a:t>Figuración</a:t>
            </a:r>
            <a:r>
              <a:rPr lang="es-MX" sz="2000" dirty="0" smtClean="0"/>
              <a:t> </a:t>
            </a:r>
          </a:p>
          <a:p>
            <a:endParaRPr lang="es-MX" sz="2000" dirty="0" smtClean="0"/>
          </a:p>
          <a:p>
            <a:r>
              <a:rPr lang="es-MX" sz="2000" dirty="0" smtClean="0">
                <a:solidFill>
                  <a:schemeClr val="accent6">
                    <a:lumMod val="60000"/>
                    <a:lumOff val="40000"/>
                  </a:schemeClr>
                </a:solidFill>
              </a:rPr>
              <a:t>Materialización</a:t>
            </a:r>
          </a:p>
          <a:p>
            <a:endParaRPr lang="es-MX" sz="2000" dirty="0"/>
          </a:p>
        </p:txBody>
      </p:sp>
      <p:sp>
        <p:nvSpPr>
          <p:cNvPr id="6" name="CuadroTexto 5"/>
          <p:cNvSpPr txBox="1"/>
          <p:nvPr/>
        </p:nvSpPr>
        <p:spPr>
          <a:xfrm>
            <a:off x="10058404" y="2028497"/>
            <a:ext cx="2017986" cy="1938992"/>
          </a:xfrm>
          <a:prstGeom prst="rect">
            <a:avLst/>
          </a:prstGeom>
          <a:noFill/>
        </p:spPr>
        <p:txBody>
          <a:bodyPr wrap="square" rtlCol="0">
            <a:spAutoFit/>
          </a:bodyPr>
          <a:lstStyle/>
          <a:p>
            <a:pPr algn="r"/>
            <a:r>
              <a:rPr lang="es-MX" sz="2000" dirty="0" smtClean="0">
                <a:solidFill>
                  <a:schemeClr val="accent2">
                    <a:lumMod val="40000"/>
                    <a:lumOff val="60000"/>
                  </a:schemeClr>
                </a:solidFill>
              </a:rPr>
              <a:t>Analítica</a:t>
            </a:r>
            <a:r>
              <a:rPr lang="es-MX" sz="2000" dirty="0" smtClean="0"/>
              <a:t> </a:t>
            </a:r>
          </a:p>
          <a:p>
            <a:pPr algn="r"/>
            <a:endParaRPr lang="es-MX" sz="2000" dirty="0" smtClean="0"/>
          </a:p>
          <a:p>
            <a:pPr algn="r"/>
            <a:r>
              <a:rPr lang="es-MX" sz="2000" dirty="0" smtClean="0">
                <a:solidFill>
                  <a:schemeClr val="accent4">
                    <a:lumMod val="60000"/>
                    <a:lumOff val="40000"/>
                  </a:schemeClr>
                </a:solidFill>
              </a:rPr>
              <a:t>Creativa </a:t>
            </a:r>
            <a:r>
              <a:rPr lang="es-MX" sz="2000" dirty="0" smtClean="0"/>
              <a:t> </a:t>
            </a:r>
          </a:p>
          <a:p>
            <a:pPr algn="r"/>
            <a:endParaRPr lang="es-MX" sz="2000" dirty="0" smtClean="0"/>
          </a:p>
          <a:p>
            <a:pPr algn="r"/>
            <a:r>
              <a:rPr lang="es-MX" sz="2000" dirty="0" smtClean="0">
                <a:solidFill>
                  <a:schemeClr val="accent6">
                    <a:lumMod val="60000"/>
                    <a:lumOff val="40000"/>
                  </a:schemeClr>
                </a:solidFill>
              </a:rPr>
              <a:t>Ejecutora</a:t>
            </a:r>
            <a:r>
              <a:rPr lang="es-MX" sz="2000" dirty="0" smtClean="0"/>
              <a:t> </a:t>
            </a:r>
          </a:p>
          <a:p>
            <a:pPr algn="r"/>
            <a:endParaRPr lang="es-MX" sz="2000" dirty="0"/>
          </a:p>
        </p:txBody>
      </p:sp>
    </p:spTree>
    <p:extLst>
      <p:ext uri="{BB962C8B-B14F-4D97-AF65-F5344CB8AC3E}">
        <p14:creationId xmlns:p14="http://schemas.microsoft.com/office/powerpoint/2010/main" xmlns="" xmlns:mv="urn:schemas-microsoft-com:mac:vml" xmlns:mc="http://schemas.openxmlformats.org/markup-compatibility/2006" val="31310965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10151" y="502146"/>
            <a:ext cx="10756287" cy="2228193"/>
          </a:xfrm>
        </p:spPr>
        <p:txBody>
          <a:bodyPr>
            <a:normAutofit fontScale="90000"/>
          </a:bodyPr>
          <a:lstStyle/>
          <a:p>
            <a:pPr lvl="0"/>
            <a:r>
              <a:rPr lang="es-MX" sz="4400" dirty="0"/>
              <a:t>¿</a:t>
            </a:r>
            <a:r>
              <a:rPr lang="es-MX" sz="4400" dirty="0" smtClean="0"/>
              <a:t>Como podemos potenciar la creatividad ?</a:t>
            </a:r>
            <a:br>
              <a:rPr lang="es-MX" sz="4400" dirty="0" smtClean="0"/>
            </a:br>
            <a:r>
              <a:rPr lang="es-MX" dirty="0"/>
              <a:t/>
            </a:r>
            <a:br>
              <a:rPr lang="es-MX" dirty="0"/>
            </a:br>
            <a:r>
              <a:rPr lang="es-MX" b="1" cap="none" dirty="0" smtClean="0">
                <a:solidFill>
                  <a:srgbClr val="FFC000"/>
                </a:solidFill>
              </a:rPr>
              <a:t>En la </a:t>
            </a:r>
            <a:r>
              <a:rPr lang="es-MX" b="1" cap="none" dirty="0" smtClean="0">
                <a:solidFill>
                  <a:srgbClr val="FFC000"/>
                </a:solidFill>
              </a:rPr>
              <a:t>persona desde las d</a:t>
            </a:r>
            <a:r>
              <a:rPr lang="es-MX" b="1" dirty="0" smtClean="0">
                <a:solidFill>
                  <a:srgbClr val="FFC000"/>
                </a:solidFill>
              </a:rPr>
              <a:t>estrezas </a:t>
            </a:r>
            <a:r>
              <a:rPr lang="es-MX" b="1" dirty="0" smtClean="0">
                <a:solidFill>
                  <a:srgbClr val="FFC000"/>
                </a:solidFill>
              </a:rPr>
              <a:t>relevantes en </a:t>
            </a:r>
            <a:r>
              <a:rPr lang="es-MX" b="1" dirty="0" smtClean="0">
                <a:solidFill>
                  <a:srgbClr val="FFC000"/>
                </a:solidFill>
              </a:rPr>
              <a:t>el campo:</a:t>
            </a:r>
            <a:endParaRPr lang="es-MX" b="1" dirty="0">
              <a:solidFill>
                <a:srgbClr val="FFC000"/>
              </a:solidFill>
            </a:endParaRPr>
          </a:p>
        </p:txBody>
      </p:sp>
      <p:sp>
        <p:nvSpPr>
          <p:cNvPr id="4" name="3 Marcador de contenido"/>
          <p:cNvSpPr>
            <a:spLocks noGrp="1"/>
          </p:cNvSpPr>
          <p:nvPr>
            <p:ph sz="half" idx="1"/>
          </p:nvPr>
        </p:nvSpPr>
        <p:spPr>
          <a:xfrm>
            <a:off x="2567490" y="3087445"/>
            <a:ext cx="7017573" cy="2952658"/>
          </a:xfrm>
        </p:spPr>
        <p:txBody>
          <a:bodyPr/>
          <a:lstStyle/>
          <a:p>
            <a:pPr lvl="0"/>
            <a:r>
              <a:rPr lang="es-MX" dirty="0" smtClean="0"/>
              <a:t>Aumentando el conocimiento del campo </a:t>
            </a:r>
          </a:p>
          <a:p>
            <a:pPr lvl="0"/>
            <a:r>
              <a:rPr lang="es-MX" dirty="0" smtClean="0"/>
              <a:t>Mejorando las habilidades y competencias técnicas </a:t>
            </a:r>
          </a:p>
          <a:p>
            <a:pPr lvl="0"/>
            <a:r>
              <a:rPr lang="es-MX" dirty="0" smtClean="0"/>
              <a:t>Generando experiencia práctica en el campo </a:t>
            </a:r>
          </a:p>
          <a:p>
            <a:endParaRPr lang="es-MX" dirty="0"/>
          </a:p>
        </p:txBody>
      </p:sp>
    </p:spTree>
    <p:extLst>
      <p:ext uri="{BB962C8B-B14F-4D97-AF65-F5344CB8AC3E}">
        <p14:creationId xmlns:p14="http://schemas.microsoft.com/office/powerpoint/2010/main" xmlns="" xmlns:mv="urn:schemas-microsoft-com:mac:vml" xmlns:mc="http://schemas.openxmlformats.org/markup-compatibility/2006" val="10987317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7120" y="480631"/>
            <a:ext cx="10143101" cy="1832263"/>
          </a:xfrm>
        </p:spPr>
        <p:txBody>
          <a:bodyPr>
            <a:normAutofit fontScale="90000"/>
          </a:bodyPr>
          <a:lstStyle/>
          <a:p>
            <a:pPr lvl="0"/>
            <a:r>
              <a:rPr lang="es-MX" sz="4400" dirty="0" smtClean="0"/>
              <a:t>¿Como podemos potenciar la creatividad ?</a:t>
            </a:r>
            <a:br>
              <a:rPr lang="es-MX" sz="4400" dirty="0" smtClean="0"/>
            </a:br>
            <a:r>
              <a:rPr lang="es-MX" dirty="0" smtClean="0"/>
              <a:t/>
            </a:r>
            <a:br>
              <a:rPr lang="es-MX" dirty="0" smtClean="0"/>
            </a:br>
            <a:r>
              <a:rPr lang="es-MX" b="1" cap="none" dirty="0" smtClean="0">
                <a:solidFill>
                  <a:srgbClr val="FFC000"/>
                </a:solidFill>
              </a:rPr>
              <a:t>En la persona </a:t>
            </a:r>
            <a:r>
              <a:rPr lang="es-MX" b="1" dirty="0" smtClean="0">
                <a:solidFill>
                  <a:srgbClr val="FFC000"/>
                </a:solidFill>
              </a:rPr>
              <a:t>Motivación de la </a:t>
            </a:r>
            <a:r>
              <a:rPr lang="es-MX" b="1" dirty="0" smtClean="0">
                <a:solidFill>
                  <a:srgbClr val="FFC000"/>
                </a:solidFill>
              </a:rPr>
              <a:t>tarea:</a:t>
            </a:r>
            <a:r>
              <a:rPr lang="es-MX" dirty="0" smtClean="0"/>
              <a:t/>
            </a:r>
            <a:br>
              <a:rPr lang="es-MX" dirty="0" smtClean="0"/>
            </a:br>
            <a:endParaRPr lang="es-MX" b="1" dirty="0"/>
          </a:p>
        </p:txBody>
      </p:sp>
      <p:sp>
        <p:nvSpPr>
          <p:cNvPr id="5" name="4 Marcador de contenido"/>
          <p:cNvSpPr>
            <a:spLocks noGrp="1"/>
          </p:cNvSpPr>
          <p:nvPr>
            <p:ph sz="half" idx="1"/>
          </p:nvPr>
        </p:nvSpPr>
        <p:spPr>
          <a:xfrm>
            <a:off x="2786230" y="2347858"/>
            <a:ext cx="8100508" cy="4510142"/>
          </a:xfrm>
        </p:spPr>
        <p:txBody>
          <a:bodyPr>
            <a:normAutofit/>
          </a:bodyPr>
          <a:lstStyle/>
          <a:p>
            <a:pPr lvl="0"/>
            <a:r>
              <a:rPr lang="es-MX" dirty="0" smtClean="0"/>
              <a:t>Promover el interés</a:t>
            </a:r>
          </a:p>
          <a:p>
            <a:pPr lvl="0"/>
            <a:r>
              <a:rPr lang="es-MX" dirty="0" smtClean="0"/>
              <a:t>Promover el placer,</a:t>
            </a:r>
          </a:p>
          <a:p>
            <a:pPr lvl="0"/>
            <a:r>
              <a:rPr lang="es-MX" dirty="0" smtClean="0"/>
              <a:t>Promover la satisfacción, </a:t>
            </a:r>
          </a:p>
          <a:p>
            <a:pPr lvl="0"/>
            <a:r>
              <a:rPr lang="es-MX" dirty="0" smtClean="0"/>
              <a:t>Generar desafío personal</a:t>
            </a:r>
          </a:p>
          <a:p>
            <a:pPr lvl="0"/>
            <a:r>
              <a:rPr lang="es-MX" dirty="0" smtClean="0"/>
              <a:t>Promover la competencia y la colaboración </a:t>
            </a:r>
          </a:p>
          <a:p>
            <a:pPr lvl="0"/>
            <a:r>
              <a:rPr lang="es-MX" dirty="0" smtClean="0"/>
              <a:t>Obtener una ganancia</a:t>
            </a:r>
          </a:p>
          <a:p>
            <a:pPr lvl="0"/>
            <a:r>
              <a:rPr lang="es-MX" dirty="0" smtClean="0"/>
              <a:t>Que el trabajo sea </a:t>
            </a:r>
            <a:r>
              <a:rPr lang="es-MX" dirty="0" err="1" smtClean="0"/>
              <a:t>autovalorado</a:t>
            </a:r>
            <a:endParaRPr lang="es-MX" dirty="0" smtClean="0"/>
          </a:p>
          <a:p>
            <a:pPr lvl="0"/>
            <a:r>
              <a:rPr lang="es-MX" dirty="0" smtClean="0"/>
              <a:t>Promover el </a:t>
            </a:r>
            <a:r>
              <a:rPr lang="es-MX" dirty="0" err="1" smtClean="0"/>
              <a:t>autoreconocimiento</a:t>
            </a:r>
            <a:endParaRPr lang="es-MX" dirty="0" smtClean="0"/>
          </a:p>
          <a:p>
            <a:endParaRPr lang="es-MX" dirty="0"/>
          </a:p>
        </p:txBody>
      </p:sp>
    </p:spTree>
    <p:extLst>
      <p:ext uri="{BB962C8B-B14F-4D97-AF65-F5344CB8AC3E}">
        <p14:creationId xmlns:p14="http://schemas.microsoft.com/office/powerpoint/2010/main" xmlns="" xmlns:mv="urn:schemas-microsoft-com:mac:vml" xmlns:mc="http://schemas.openxmlformats.org/markup-compatibility/2006" val="10987317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9393" y="147144"/>
            <a:ext cx="11401746" cy="2228193"/>
          </a:xfrm>
        </p:spPr>
        <p:txBody>
          <a:bodyPr>
            <a:normAutofit/>
          </a:bodyPr>
          <a:lstStyle/>
          <a:p>
            <a:r>
              <a:rPr lang="es-MX" sz="4400" dirty="0"/>
              <a:t>¿</a:t>
            </a:r>
            <a:r>
              <a:rPr lang="es-MX" sz="4400" dirty="0" smtClean="0"/>
              <a:t>Como podemos potenciar la creatividad </a:t>
            </a:r>
            <a:r>
              <a:rPr lang="es-MX" sz="4400" dirty="0" smtClean="0"/>
              <a:t>?</a:t>
            </a:r>
            <a:r>
              <a:rPr lang="es-MX" dirty="0"/>
              <a:t/>
            </a:r>
            <a:br>
              <a:rPr lang="es-MX" dirty="0"/>
            </a:br>
            <a:r>
              <a:rPr lang="es-MX" b="1" cap="none" dirty="0" smtClean="0">
                <a:solidFill>
                  <a:srgbClr val="FFC000"/>
                </a:solidFill>
              </a:rPr>
              <a:t>En la </a:t>
            </a:r>
            <a:r>
              <a:rPr lang="es-MX" b="1" cap="none" dirty="0" smtClean="0">
                <a:solidFill>
                  <a:srgbClr val="FFC000"/>
                </a:solidFill>
              </a:rPr>
              <a:t>persona en las </a:t>
            </a:r>
            <a:r>
              <a:rPr lang="es-MX" dirty="0" smtClean="0">
                <a:solidFill>
                  <a:srgbClr val="FFC000"/>
                </a:solidFill>
              </a:rPr>
              <a:t>Destrezas creativas: </a:t>
            </a:r>
            <a:r>
              <a:rPr lang="es-MX" dirty="0" smtClean="0"/>
              <a:t/>
            </a:r>
            <a:br>
              <a:rPr lang="es-MX" dirty="0" smtClean="0"/>
            </a:br>
            <a:endParaRPr lang="es-MX" b="1" dirty="0"/>
          </a:p>
        </p:txBody>
      </p:sp>
      <p:sp>
        <p:nvSpPr>
          <p:cNvPr id="4" name="3 Marcador de contenido"/>
          <p:cNvSpPr>
            <a:spLocks noGrp="1"/>
          </p:cNvSpPr>
          <p:nvPr>
            <p:ph sz="half" idx="1"/>
          </p:nvPr>
        </p:nvSpPr>
        <p:spPr>
          <a:xfrm>
            <a:off x="523538" y="1998550"/>
            <a:ext cx="5629836" cy="4525963"/>
          </a:xfrm>
        </p:spPr>
        <p:txBody>
          <a:bodyPr>
            <a:normAutofit fontScale="85000" lnSpcReduction="20000"/>
          </a:bodyPr>
          <a:lstStyle/>
          <a:p>
            <a:pPr lvl="0"/>
            <a:r>
              <a:rPr lang="es-MX" dirty="0" smtClean="0">
                <a:solidFill>
                  <a:srgbClr val="92D050"/>
                </a:solidFill>
              </a:rPr>
              <a:t>Originalidad</a:t>
            </a:r>
            <a:r>
              <a:rPr lang="es-MX" dirty="0" smtClean="0">
                <a:solidFill>
                  <a:srgbClr val="92D050"/>
                </a:solidFill>
              </a:rPr>
              <a:t>. </a:t>
            </a:r>
          </a:p>
          <a:p>
            <a:pPr lvl="0"/>
            <a:r>
              <a:rPr lang="es-MX" dirty="0" smtClean="0">
                <a:solidFill>
                  <a:schemeClr val="accent3">
                    <a:lumMod val="40000"/>
                    <a:lumOff val="60000"/>
                  </a:schemeClr>
                </a:solidFill>
              </a:rPr>
              <a:t>	Buscar distintas formas de resolver un problema.</a:t>
            </a:r>
          </a:p>
          <a:p>
            <a:pPr lvl="0"/>
            <a:r>
              <a:rPr lang="es-MX" dirty="0" smtClean="0">
                <a:solidFill>
                  <a:schemeClr val="accent3">
                    <a:lumMod val="40000"/>
                    <a:lumOff val="60000"/>
                  </a:schemeClr>
                </a:solidFill>
              </a:rPr>
              <a:t>	Partir del conocimiento existente para crear nuevas ideas. </a:t>
            </a:r>
          </a:p>
          <a:p>
            <a:pPr lvl="0"/>
            <a:r>
              <a:rPr lang="es-MX" dirty="0" smtClean="0">
                <a:solidFill>
                  <a:schemeClr val="accent3">
                    <a:lumMod val="40000"/>
                    <a:lumOff val="60000"/>
                  </a:schemeClr>
                </a:solidFill>
              </a:rPr>
              <a:t>	Construir nuevas estructuras.</a:t>
            </a:r>
          </a:p>
          <a:p>
            <a:pPr lvl="0"/>
            <a:r>
              <a:rPr lang="es-MX" dirty="0" smtClean="0">
                <a:solidFill>
                  <a:schemeClr val="accent3">
                    <a:lumMod val="40000"/>
                    <a:lumOff val="60000"/>
                  </a:schemeClr>
                </a:solidFill>
              </a:rPr>
              <a:t>	 Estar atento a la novedad</a:t>
            </a:r>
          </a:p>
          <a:p>
            <a:pPr lvl="0"/>
            <a:r>
              <a:rPr lang="es-MX" dirty="0" smtClean="0"/>
              <a:t> </a:t>
            </a:r>
          </a:p>
          <a:p>
            <a:pPr lvl="0"/>
            <a:r>
              <a:rPr lang="es-MX" dirty="0" smtClean="0">
                <a:solidFill>
                  <a:srgbClr val="92D050"/>
                </a:solidFill>
              </a:rPr>
              <a:t> Fluidez verbal. </a:t>
            </a:r>
          </a:p>
          <a:p>
            <a:pPr lvl="0"/>
            <a:r>
              <a:rPr lang="es-MX" dirty="0" smtClean="0"/>
              <a:t>	</a:t>
            </a:r>
            <a:r>
              <a:rPr lang="es-MX" dirty="0" smtClean="0">
                <a:solidFill>
                  <a:schemeClr val="accent3">
                    <a:lumMod val="40000"/>
                    <a:lumOff val="60000"/>
                  </a:schemeClr>
                </a:solidFill>
              </a:rPr>
              <a:t>Elaboración de juicios </a:t>
            </a:r>
          </a:p>
          <a:p>
            <a:pPr lvl="0"/>
            <a:r>
              <a:rPr lang="es-MX" dirty="0" smtClean="0">
                <a:solidFill>
                  <a:schemeClr val="accent3">
                    <a:lumMod val="40000"/>
                    <a:lumOff val="60000"/>
                  </a:schemeClr>
                </a:solidFill>
              </a:rPr>
              <a:t>	Cuestionar </a:t>
            </a:r>
          </a:p>
          <a:p>
            <a:pPr lvl="0"/>
            <a:r>
              <a:rPr lang="es-MX" dirty="0" smtClean="0">
                <a:solidFill>
                  <a:schemeClr val="accent3">
                    <a:lumMod val="40000"/>
                    <a:lumOff val="60000"/>
                  </a:schemeClr>
                </a:solidFill>
              </a:rPr>
              <a:t>	Preguntar el porqué</a:t>
            </a:r>
          </a:p>
          <a:p>
            <a:pPr lvl="0"/>
            <a:r>
              <a:rPr lang="es-MX" dirty="0" smtClean="0"/>
              <a:t> </a:t>
            </a:r>
          </a:p>
          <a:p>
            <a:endParaRPr lang="es-MX" dirty="0"/>
          </a:p>
        </p:txBody>
      </p:sp>
      <p:sp>
        <p:nvSpPr>
          <p:cNvPr id="5" name="4 CuadroTexto"/>
          <p:cNvSpPr txBox="1"/>
          <p:nvPr/>
        </p:nvSpPr>
        <p:spPr>
          <a:xfrm>
            <a:off x="6336254" y="1667438"/>
            <a:ext cx="4970033" cy="5401479"/>
          </a:xfrm>
          <a:prstGeom prst="rect">
            <a:avLst/>
          </a:prstGeom>
          <a:noFill/>
        </p:spPr>
        <p:txBody>
          <a:bodyPr wrap="square" rtlCol="0">
            <a:spAutoFit/>
          </a:bodyPr>
          <a:lstStyle/>
          <a:p>
            <a:pPr lvl="0" defTabSz="666750">
              <a:lnSpc>
                <a:spcPct val="90000"/>
              </a:lnSpc>
              <a:spcBef>
                <a:spcPct val="0"/>
              </a:spcBef>
              <a:spcAft>
                <a:spcPct val="35000"/>
              </a:spcAft>
              <a:defRPr/>
            </a:pPr>
            <a:r>
              <a:rPr lang="es-MX" sz="2000" dirty="0" smtClean="0">
                <a:solidFill>
                  <a:srgbClr val="92D050"/>
                </a:solidFill>
              </a:rPr>
              <a:t>Imaginación </a:t>
            </a:r>
            <a:r>
              <a:rPr lang="es-MX" sz="2000" dirty="0" smtClean="0">
                <a:solidFill>
                  <a:srgbClr val="92D050"/>
                </a:solidFill>
              </a:rPr>
              <a:t>en un dominio. </a:t>
            </a:r>
          </a:p>
          <a:p>
            <a:pPr lvl="0" defTabSz="666750">
              <a:lnSpc>
                <a:spcPct val="90000"/>
              </a:lnSpc>
              <a:spcBef>
                <a:spcPct val="0"/>
              </a:spcBef>
              <a:spcAft>
                <a:spcPct val="35000"/>
              </a:spcAft>
              <a:defRPr/>
            </a:pPr>
            <a:r>
              <a:rPr lang="es-MX" sz="2000" dirty="0" smtClean="0"/>
              <a:t>	</a:t>
            </a:r>
            <a:r>
              <a:rPr lang="es-MX" sz="2000" dirty="0" smtClean="0">
                <a:solidFill>
                  <a:schemeClr val="accent3">
                    <a:lumMod val="40000"/>
                    <a:lumOff val="60000"/>
                  </a:schemeClr>
                </a:solidFill>
              </a:rPr>
              <a:t>Crean visualizaciones internas. </a:t>
            </a:r>
          </a:p>
          <a:p>
            <a:pPr lvl="0" defTabSz="666750">
              <a:lnSpc>
                <a:spcPct val="90000"/>
              </a:lnSpc>
              <a:spcBef>
                <a:spcPct val="0"/>
              </a:spcBef>
              <a:spcAft>
                <a:spcPct val="35000"/>
              </a:spcAft>
              <a:defRPr/>
            </a:pPr>
            <a:r>
              <a:rPr lang="es-MX" sz="2000" dirty="0" smtClean="0">
                <a:solidFill>
                  <a:schemeClr val="accent3">
                    <a:lumMod val="40000"/>
                    <a:lumOff val="60000"/>
                  </a:schemeClr>
                </a:solidFill>
              </a:rPr>
              <a:t>	Usar imágenes  al </a:t>
            </a:r>
            <a:r>
              <a:rPr lang="es-MX" sz="2000" i="1" dirty="0" smtClean="0">
                <a:solidFill>
                  <a:schemeClr val="accent3">
                    <a:lumMod val="40000"/>
                    <a:lumOff val="60000"/>
                  </a:schemeClr>
                </a:solidFill>
              </a:rPr>
              <a:t>pensar</a:t>
            </a:r>
          </a:p>
          <a:p>
            <a:pPr lvl="0" defTabSz="666750">
              <a:lnSpc>
                <a:spcPct val="90000"/>
              </a:lnSpc>
              <a:spcBef>
                <a:spcPct val="0"/>
              </a:spcBef>
              <a:spcAft>
                <a:spcPct val="35000"/>
              </a:spcAft>
              <a:defRPr/>
            </a:pPr>
            <a:r>
              <a:rPr lang="es-MX" sz="2000" dirty="0" smtClean="0">
                <a:solidFill>
                  <a:schemeClr val="accent3">
                    <a:lumMod val="40000"/>
                    <a:lumOff val="60000"/>
                  </a:schemeClr>
                </a:solidFill>
              </a:rPr>
              <a:t>	Encontrar orden en el caos. </a:t>
            </a:r>
          </a:p>
          <a:p>
            <a:pPr lvl="0" defTabSz="666750">
              <a:lnSpc>
                <a:spcPct val="90000"/>
              </a:lnSpc>
              <a:spcBef>
                <a:spcPct val="0"/>
              </a:spcBef>
              <a:spcAft>
                <a:spcPct val="35000"/>
              </a:spcAft>
              <a:defRPr/>
            </a:pPr>
            <a:r>
              <a:rPr lang="es-MX" sz="2000" dirty="0" smtClean="0">
                <a:solidFill>
                  <a:schemeClr val="accent3">
                    <a:lumMod val="40000"/>
                    <a:lumOff val="60000"/>
                  </a:schemeClr>
                </a:solidFill>
              </a:rPr>
              <a:t>	Pensar en forma metafórica. </a:t>
            </a:r>
          </a:p>
          <a:p>
            <a:pPr lvl="0" defTabSz="666750">
              <a:lnSpc>
                <a:spcPct val="90000"/>
              </a:lnSpc>
              <a:spcBef>
                <a:spcPct val="0"/>
              </a:spcBef>
              <a:spcAft>
                <a:spcPct val="35000"/>
              </a:spcAft>
              <a:defRPr/>
            </a:pPr>
            <a:r>
              <a:rPr lang="es-MX" sz="2000" dirty="0" smtClean="0">
                <a:solidFill>
                  <a:schemeClr val="accent3">
                    <a:lumMod val="40000"/>
                    <a:lumOff val="60000"/>
                  </a:schemeClr>
                </a:solidFill>
              </a:rPr>
              <a:t>	Comunicación no verbal. </a:t>
            </a:r>
          </a:p>
          <a:p>
            <a:pPr lvl="0" defTabSz="666750">
              <a:lnSpc>
                <a:spcPct val="90000"/>
              </a:lnSpc>
              <a:spcBef>
                <a:spcPct val="0"/>
              </a:spcBef>
              <a:spcAft>
                <a:spcPct val="35000"/>
              </a:spcAft>
              <a:defRPr/>
            </a:pPr>
            <a:endParaRPr lang="es-MX" sz="2000" dirty="0" smtClean="0"/>
          </a:p>
          <a:p>
            <a:pPr lvl="0" defTabSz="666750">
              <a:lnSpc>
                <a:spcPct val="90000"/>
              </a:lnSpc>
              <a:spcBef>
                <a:spcPct val="0"/>
              </a:spcBef>
              <a:spcAft>
                <a:spcPct val="35000"/>
              </a:spcAft>
              <a:defRPr/>
            </a:pPr>
            <a:r>
              <a:rPr lang="es-MX" sz="2000" dirty="0" smtClean="0">
                <a:solidFill>
                  <a:srgbClr val="92D050"/>
                </a:solidFill>
              </a:rPr>
              <a:t>Independencia</a:t>
            </a:r>
          </a:p>
          <a:p>
            <a:pPr lvl="0" defTabSz="666750">
              <a:lnSpc>
                <a:spcPct val="90000"/>
              </a:lnSpc>
              <a:spcBef>
                <a:spcPct val="0"/>
              </a:spcBef>
              <a:spcAft>
                <a:spcPct val="35000"/>
              </a:spcAft>
              <a:defRPr/>
            </a:pPr>
            <a:r>
              <a:rPr lang="es-MX" sz="2000" dirty="0" smtClean="0"/>
              <a:t>	</a:t>
            </a:r>
            <a:r>
              <a:rPr lang="es-MX" sz="2000" dirty="0" smtClean="0">
                <a:solidFill>
                  <a:schemeClr val="accent3">
                    <a:lumMod val="40000"/>
                    <a:lumOff val="60000"/>
                  </a:schemeClr>
                </a:solidFill>
              </a:rPr>
              <a:t>Cuestionar normas</a:t>
            </a:r>
          </a:p>
          <a:p>
            <a:pPr lvl="0" defTabSz="666750">
              <a:lnSpc>
                <a:spcPct val="90000"/>
              </a:lnSpc>
              <a:spcBef>
                <a:spcPct val="0"/>
              </a:spcBef>
              <a:spcAft>
                <a:spcPct val="35000"/>
              </a:spcAft>
              <a:defRPr/>
            </a:pPr>
            <a:r>
              <a:rPr lang="es-MX" sz="2000" dirty="0" smtClean="0">
                <a:solidFill>
                  <a:schemeClr val="accent3">
                    <a:lumMod val="40000"/>
                    <a:lumOff val="60000"/>
                  </a:schemeClr>
                </a:solidFill>
              </a:rPr>
              <a:t>	Rebeldía</a:t>
            </a:r>
          </a:p>
          <a:p>
            <a:pPr lvl="0" defTabSz="666750">
              <a:lnSpc>
                <a:spcPct val="90000"/>
              </a:lnSpc>
              <a:spcBef>
                <a:spcPct val="0"/>
              </a:spcBef>
              <a:spcAft>
                <a:spcPct val="35000"/>
              </a:spcAft>
              <a:defRPr/>
            </a:pPr>
            <a:endParaRPr lang="es-MX" sz="2000" dirty="0" smtClean="0"/>
          </a:p>
          <a:p>
            <a:pPr lvl="0" defTabSz="666750">
              <a:lnSpc>
                <a:spcPct val="90000"/>
              </a:lnSpc>
              <a:spcBef>
                <a:spcPct val="0"/>
              </a:spcBef>
              <a:spcAft>
                <a:spcPct val="35000"/>
              </a:spcAft>
              <a:defRPr/>
            </a:pPr>
            <a:r>
              <a:rPr lang="es-MX" sz="2000" dirty="0" smtClean="0">
                <a:solidFill>
                  <a:srgbClr val="92D050"/>
                </a:solidFill>
              </a:rPr>
              <a:t>La flexibilidad</a:t>
            </a:r>
          </a:p>
          <a:p>
            <a:pPr lvl="0" defTabSz="666750">
              <a:lnSpc>
                <a:spcPct val="90000"/>
              </a:lnSpc>
              <a:spcBef>
                <a:spcPct val="0"/>
              </a:spcBef>
              <a:spcAft>
                <a:spcPct val="35000"/>
              </a:spcAft>
            </a:pPr>
            <a:r>
              <a:rPr lang="es-MX" sz="2000" dirty="0" smtClean="0">
                <a:solidFill>
                  <a:srgbClr val="92D050"/>
                </a:solidFill>
              </a:rPr>
              <a:t>Pensamiento lógico. </a:t>
            </a:r>
          </a:p>
          <a:p>
            <a:endParaRPr lang="es-MX" sz="2000" dirty="0"/>
          </a:p>
        </p:txBody>
      </p:sp>
    </p:spTree>
    <p:extLst>
      <p:ext uri="{BB962C8B-B14F-4D97-AF65-F5344CB8AC3E}">
        <p14:creationId xmlns:p14="http://schemas.microsoft.com/office/powerpoint/2010/main" xmlns="" xmlns:mv="urn:schemas-microsoft-com:mac:vml" xmlns:mc="http://schemas.openxmlformats.org/markup-compatibility/2006" val="10987317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9393" y="147144"/>
            <a:ext cx="10648711" cy="2228193"/>
          </a:xfrm>
        </p:spPr>
        <p:txBody>
          <a:bodyPr>
            <a:normAutofit/>
          </a:bodyPr>
          <a:lstStyle/>
          <a:p>
            <a:pPr lvl="0"/>
            <a:r>
              <a:rPr lang="es-MX" sz="4400" dirty="0"/>
              <a:t>¿</a:t>
            </a:r>
            <a:r>
              <a:rPr lang="es-MX" sz="4400" dirty="0" smtClean="0"/>
              <a:t>Como podemos potenciar la creatividad </a:t>
            </a:r>
            <a:r>
              <a:rPr lang="es-MX" sz="4400" dirty="0" smtClean="0"/>
              <a:t>?</a:t>
            </a:r>
            <a:r>
              <a:rPr lang="es-MX" dirty="0"/>
              <a:t/>
            </a:r>
            <a:br>
              <a:rPr lang="es-MX" dirty="0"/>
            </a:br>
            <a:r>
              <a:rPr lang="es-MX" dirty="0" smtClean="0">
                <a:solidFill>
                  <a:srgbClr val="FFC000"/>
                </a:solidFill>
              </a:rPr>
              <a:t>E</a:t>
            </a:r>
            <a:r>
              <a:rPr lang="es-MX" b="1" cap="none" dirty="0" smtClean="0">
                <a:solidFill>
                  <a:srgbClr val="FFC000"/>
                </a:solidFill>
              </a:rPr>
              <a:t>n </a:t>
            </a:r>
            <a:r>
              <a:rPr lang="es-MX" b="1" cap="none" dirty="0" smtClean="0">
                <a:solidFill>
                  <a:srgbClr val="FFC000"/>
                </a:solidFill>
              </a:rPr>
              <a:t>el </a:t>
            </a:r>
            <a:r>
              <a:rPr lang="es-MX" b="1" cap="none" dirty="0" smtClean="0">
                <a:solidFill>
                  <a:srgbClr val="FFC000"/>
                </a:solidFill>
              </a:rPr>
              <a:t>proceso de diseño en la fase de divergencia </a:t>
            </a:r>
            <a:endParaRPr lang="es-MX" b="1" dirty="0">
              <a:solidFill>
                <a:srgbClr val="FFC000"/>
              </a:solidFill>
            </a:endParaRPr>
          </a:p>
        </p:txBody>
      </p:sp>
      <p:sp>
        <p:nvSpPr>
          <p:cNvPr id="4" name="3 Marcador de contenido"/>
          <p:cNvSpPr>
            <a:spLocks noGrp="1"/>
          </p:cNvSpPr>
          <p:nvPr>
            <p:ph sz="half" idx="1"/>
          </p:nvPr>
        </p:nvSpPr>
        <p:spPr>
          <a:xfrm>
            <a:off x="3266739" y="2332037"/>
            <a:ext cx="8104094" cy="4525963"/>
          </a:xfrm>
        </p:spPr>
        <p:txBody>
          <a:bodyPr>
            <a:normAutofit fontScale="92500"/>
          </a:bodyPr>
          <a:lstStyle/>
          <a:p>
            <a:pPr lvl="0"/>
            <a:r>
              <a:rPr lang="es-MX" dirty="0" smtClean="0"/>
              <a:t>Aumentar la capacidad de observación de escucha </a:t>
            </a:r>
          </a:p>
          <a:p>
            <a:pPr lvl="0"/>
            <a:r>
              <a:rPr lang="es-MX" dirty="0" smtClean="0"/>
              <a:t>Aumentar la sensibilidad al problema </a:t>
            </a:r>
          </a:p>
          <a:p>
            <a:pPr lvl="0"/>
            <a:r>
              <a:rPr lang="es-MX" dirty="0" smtClean="0"/>
              <a:t>La capacidad de ver las inconsistencias de sistema </a:t>
            </a:r>
          </a:p>
          <a:p>
            <a:pPr lvl="0"/>
            <a:r>
              <a:rPr lang="es-MX" dirty="0" smtClean="0"/>
              <a:t>Conocer la situación profundamente </a:t>
            </a:r>
          </a:p>
          <a:p>
            <a:pPr lvl="0"/>
            <a:r>
              <a:rPr lang="es-MX" dirty="0" smtClean="0"/>
              <a:t>Ampliar los conocimientos acerca de la situación </a:t>
            </a:r>
          </a:p>
          <a:p>
            <a:pPr lvl="0"/>
            <a:r>
              <a:rPr lang="es-MX" dirty="0" smtClean="0"/>
              <a:t>Generar preguntas sobre la situación</a:t>
            </a:r>
          </a:p>
          <a:p>
            <a:pPr lvl="0"/>
            <a:r>
              <a:rPr lang="es-MX" dirty="0" smtClean="0"/>
              <a:t>Desestructurar los  componentes de la situación </a:t>
            </a:r>
          </a:p>
          <a:p>
            <a:pPr lvl="0"/>
            <a:r>
              <a:rPr lang="es-MX" dirty="0" smtClean="0"/>
              <a:t>Reestructurar los componentes de la situación de forma original y novedosa  </a:t>
            </a:r>
          </a:p>
          <a:p>
            <a:endParaRPr lang="es-MX" dirty="0"/>
          </a:p>
        </p:txBody>
      </p:sp>
    </p:spTree>
    <p:extLst>
      <p:ext uri="{BB962C8B-B14F-4D97-AF65-F5344CB8AC3E}">
        <p14:creationId xmlns:p14="http://schemas.microsoft.com/office/powerpoint/2010/main" xmlns="" xmlns:mv="urn:schemas-microsoft-com:mac:vml" xmlns:mc="http://schemas.openxmlformats.org/markup-compatibility/2006" val="34725758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2123" y="147144"/>
            <a:ext cx="12019878" cy="2228193"/>
          </a:xfrm>
        </p:spPr>
        <p:txBody>
          <a:bodyPr>
            <a:normAutofit fontScale="90000"/>
          </a:bodyPr>
          <a:lstStyle/>
          <a:p>
            <a:pPr lvl="0"/>
            <a:r>
              <a:rPr lang="es-MX" sz="4400" dirty="0"/>
              <a:t>¿</a:t>
            </a:r>
            <a:r>
              <a:rPr lang="es-MX" sz="4400" dirty="0" smtClean="0"/>
              <a:t>Como podemos potenciar la creatividad </a:t>
            </a:r>
            <a:r>
              <a:rPr lang="es-MX" sz="4400" dirty="0" smtClean="0"/>
              <a:t>?</a:t>
            </a:r>
            <a:r>
              <a:rPr lang="es-MX" dirty="0"/>
              <a:t/>
            </a:r>
            <a:br>
              <a:rPr lang="es-MX" dirty="0"/>
            </a:br>
            <a:r>
              <a:rPr lang="es-MX" b="1" cap="none" dirty="0" smtClean="0">
                <a:solidFill>
                  <a:srgbClr val="FFC000"/>
                </a:solidFill>
              </a:rPr>
              <a:t>En el proceso </a:t>
            </a:r>
            <a:r>
              <a:rPr lang="es-MX" b="1" cap="none" dirty="0" smtClean="0">
                <a:solidFill>
                  <a:srgbClr val="FFC000"/>
                </a:solidFill>
              </a:rPr>
              <a:t>de diseño en la fase de </a:t>
            </a:r>
            <a:r>
              <a:rPr lang="es-MX" b="1" dirty="0" smtClean="0">
                <a:solidFill>
                  <a:srgbClr val="FFC000"/>
                </a:solidFill>
              </a:rPr>
              <a:t>Transformación</a:t>
            </a:r>
            <a:r>
              <a:rPr lang="es-MX" dirty="0" smtClean="0"/>
              <a:t/>
            </a:r>
            <a:br>
              <a:rPr lang="es-MX" dirty="0" smtClean="0"/>
            </a:br>
            <a:endParaRPr lang="es-MX" b="1" dirty="0"/>
          </a:p>
        </p:txBody>
      </p:sp>
      <p:sp>
        <p:nvSpPr>
          <p:cNvPr id="4" name="3 Marcador de contenido"/>
          <p:cNvSpPr>
            <a:spLocks noGrp="1"/>
          </p:cNvSpPr>
          <p:nvPr>
            <p:ph sz="half" idx="1"/>
          </p:nvPr>
        </p:nvSpPr>
        <p:spPr>
          <a:xfrm>
            <a:off x="1879002" y="1912489"/>
            <a:ext cx="7759850" cy="4525963"/>
          </a:xfrm>
        </p:spPr>
        <p:txBody>
          <a:bodyPr>
            <a:normAutofit lnSpcReduction="10000"/>
          </a:bodyPr>
          <a:lstStyle/>
          <a:p>
            <a:pPr lvl="0"/>
            <a:r>
              <a:rPr lang="es-MX" dirty="0" smtClean="0"/>
              <a:t>Ventajas, desventajas, fallas y aciertos   </a:t>
            </a:r>
          </a:p>
          <a:p>
            <a:pPr lvl="0"/>
            <a:r>
              <a:rPr lang="es-MX" dirty="0" err="1" smtClean="0"/>
              <a:t>Preever</a:t>
            </a:r>
            <a:r>
              <a:rPr lang="es-MX" dirty="0" smtClean="0"/>
              <a:t> efectos </a:t>
            </a:r>
          </a:p>
          <a:p>
            <a:pPr lvl="0"/>
            <a:r>
              <a:rPr lang="es-MX" dirty="0" smtClean="0"/>
              <a:t>La utopía y lo inalcanzable</a:t>
            </a:r>
          </a:p>
          <a:p>
            <a:pPr lvl="0"/>
            <a:r>
              <a:rPr lang="es-MX" dirty="0" smtClean="0"/>
              <a:t>Relacionarlo con la </a:t>
            </a:r>
            <a:r>
              <a:rPr lang="es-MX" dirty="0" smtClean="0"/>
              <a:t>naturaleza</a:t>
            </a:r>
            <a:endParaRPr lang="es-MX" dirty="0" smtClean="0"/>
          </a:p>
          <a:p>
            <a:pPr lvl="0"/>
            <a:r>
              <a:rPr lang="es-MX" dirty="0" err="1" smtClean="0"/>
              <a:t>Metaforización</a:t>
            </a:r>
            <a:r>
              <a:rPr lang="es-MX" dirty="0" smtClean="0"/>
              <a:t>  </a:t>
            </a:r>
            <a:r>
              <a:rPr lang="es-MX" dirty="0" smtClean="0"/>
              <a:t>analógica  </a:t>
            </a:r>
            <a:endParaRPr lang="es-MX" dirty="0" smtClean="0"/>
          </a:p>
          <a:p>
            <a:pPr lvl="0"/>
            <a:r>
              <a:rPr lang="es-MX" dirty="0" smtClean="0"/>
              <a:t>Asociación inusuales </a:t>
            </a:r>
          </a:p>
          <a:p>
            <a:pPr lvl="0"/>
            <a:r>
              <a:rPr lang="es-MX" dirty="0" smtClean="0"/>
              <a:t>Transformación automática </a:t>
            </a:r>
          </a:p>
          <a:p>
            <a:pPr lvl="0"/>
            <a:r>
              <a:rPr lang="es-MX" dirty="0" smtClean="0"/>
              <a:t>Metamorfosis</a:t>
            </a:r>
          </a:p>
          <a:p>
            <a:pPr lvl="0"/>
            <a:r>
              <a:rPr lang="es-MX" dirty="0" smtClean="0"/>
              <a:t>Mente en blanco </a:t>
            </a:r>
          </a:p>
          <a:p>
            <a:pPr lvl="0"/>
            <a:r>
              <a:rPr lang="es-MX" dirty="0" smtClean="0"/>
              <a:t>Intercambio de </a:t>
            </a:r>
            <a:r>
              <a:rPr lang="es-MX" dirty="0" smtClean="0"/>
              <a:t>temas</a:t>
            </a:r>
            <a:endParaRPr lang="es-MX" dirty="0" smtClean="0"/>
          </a:p>
          <a:p>
            <a:endParaRPr lang="es-MX" dirty="0"/>
          </a:p>
        </p:txBody>
      </p:sp>
    </p:spTree>
    <p:extLst>
      <p:ext uri="{BB962C8B-B14F-4D97-AF65-F5344CB8AC3E}">
        <p14:creationId xmlns:p14="http://schemas.microsoft.com/office/powerpoint/2010/main" xmlns="" xmlns:mv="urn:schemas-microsoft-com:mac:vml" xmlns:mc="http://schemas.openxmlformats.org/markup-compatibility/2006" val="3472575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12533" y="0"/>
            <a:ext cx="10131425" cy="1456267"/>
          </a:xfrm>
        </p:spPr>
        <p:txBody>
          <a:bodyPr/>
          <a:lstStyle/>
          <a:p>
            <a:r>
              <a:rPr lang="es-MX" dirty="0" smtClean="0"/>
              <a:t>Introducción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xmlns:mv="urn:schemas-microsoft-com:mac:vml" xmlns:mc="http://schemas.openxmlformats.org/markup-compatibility/2006" val="2553317064"/>
              </p:ext>
            </p:extLst>
          </p:nvPr>
        </p:nvGraphicFramePr>
        <p:xfrm>
          <a:off x="4196256" y="781852"/>
          <a:ext cx="4548352" cy="55874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xmlns:mv="urn:schemas-microsoft-com:mac:vml" xmlns:mc="http://schemas.openxmlformats.org/markup-compatibility/2006" val="32096864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9393" y="147144"/>
            <a:ext cx="12176296" cy="2228193"/>
          </a:xfrm>
        </p:spPr>
        <p:txBody>
          <a:bodyPr>
            <a:normAutofit fontScale="90000"/>
          </a:bodyPr>
          <a:lstStyle/>
          <a:p>
            <a:pPr lvl="0"/>
            <a:r>
              <a:rPr lang="es-MX" sz="4400" dirty="0"/>
              <a:t>¿</a:t>
            </a:r>
            <a:r>
              <a:rPr lang="es-MX" sz="4400" dirty="0" smtClean="0"/>
              <a:t>Como podemos potenciar la creatividad </a:t>
            </a:r>
            <a:r>
              <a:rPr lang="es-MX" sz="4400" dirty="0" smtClean="0"/>
              <a:t>?</a:t>
            </a:r>
            <a:r>
              <a:rPr lang="es-MX" dirty="0"/>
              <a:t/>
            </a:r>
            <a:br>
              <a:rPr lang="es-MX" dirty="0"/>
            </a:br>
            <a:r>
              <a:rPr lang="es-MX" b="1" cap="none" dirty="0" smtClean="0">
                <a:solidFill>
                  <a:srgbClr val="FFC000"/>
                </a:solidFill>
              </a:rPr>
              <a:t>En el proceso </a:t>
            </a:r>
            <a:r>
              <a:rPr lang="es-MX" b="1" cap="none" dirty="0" smtClean="0">
                <a:solidFill>
                  <a:srgbClr val="FFC000"/>
                </a:solidFill>
              </a:rPr>
              <a:t>de diseño en la fase de </a:t>
            </a:r>
            <a:r>
              <a:rPr lang="es-MX" dirty="0" smtClean="0">
                <a:solidFill>
                  <a:srgbClr val="FFC000"/>
                </a:solidFill>
              </a:rPr>
              <a:t>Convergencia</a:t>
            </a:r>
            <a:r>
              <a:rPr lang="es-MX" dirty="0" smtClean="0"/>
              <a:t/>
            </a:r>
            <a:br>
              <a:rPr lang="es-MX" dirty="0" smtClean="0"/>
            </a:br>
            <a:endParaRPr lang="es-MX" b="1" dirty="0"/>
          </a:p>
        </p:txBody>
      </p:sp>
      <p:sp>
        <p:nvSpPr>
          <p:cNvPr id="4" name="3 Marcador de contenido"/>
          <p:cNvSpPr>
            <a:spLocks noGrp="1"/>
          </p:cNvSpPr>
          <p:nvPr>
            <p:ph sz="half" idx="1"/>
          </p:nvPr>
        </p:nvSpPr>
        <p:spPr>
          <a:xfrm>
            <a:off x="1072179" y="2105811"/>
            <a:ext cx="7490908" cy="4525963"/>
          </a:xfrm>
        </p:spPr>
        <p:txBody>
          <a:bodyPr>
            <a:normAutofit fontScale="92500" lnSpcReduction="20000"/>
          </a:bodyPr>
          <a:lstStyle/>
          <a:p>
            <a:pPr lvl="0"/>
            <a:r>
              <a:rPr lang="es-MX" dirty="0" smtClean="0"/>
              <a:t>Desarrollo de posibles </a:t>
            </a:r>
            <a:r>
              <a:rPr lang="es-MX" dirty="0" smtClean="0"/>
              <a:t>soluciones </a:t>
            </a:r>
          </a:p>
          <a:p>
            <a:pPr lvl="0"/>
            <a:r>
              <a:rPr lang="es-MX" dirty="0" smtClean="0"/>
              <a:t>Operaciones retoricas del lenguaje </a:t>
            </a:r>
          </a:p>
          <a:p>
            <a:pPr lvl="0"/>
            <a:r>
              <a:rPr lang="es-MX" dirty="0" smtClean="0"/>
              <a:t>Selección – Integración </a:t>
            </a:r>
          </a:p>
          <a:p>
            <a:pPr lvl="0"/>
            <a:r>
              <a:rPr lang="es-MX" dirty="0" smtClean="0"/>
              <a:t>Plan de acción</a:t>
            </a:r>
          </a:p>
          <a:p>
            <a:pPr lvl="0"/>
            <a:r>
              <a:rPr lang="es-MX" dirty="0" smtClean="0"/>
              <a:t>Recursos </a:t>
            </a:r>
          </a:p>
          <a:p>
            <a:pPr lvl="0"/>
            <a:r>
              <a:rPr lang="es-MX" dirty="0" smtClean="0"/>
              <a:t>Componentes, </a:t>
            </a:r>
            <a:r>
              <a:rPr lang="es-MX" dirty="0" smtClean="0"/>
              <a:t>Materiales, Procesos</a:t>
            </a:r>
            <a:endParaRPr lang="es-MX" dirty="0" smtClean="0"/>
          </a:p>
          <a:p>
            <a:pPr lvl="0"/>
            <a:r>
              <a:rPr lang="es-MX" dirty="0" smtClean="0"/>
              <a:t>Estrategias comunicativas</a:t>
            </a:r>
          </a:p>
          <a:p>
            <a:pPr lvl="0"/>
            <a:r>
              <a:rPr lang="es-MX" dirty="0" smtClean="0"/>
              <a:t> D</a:t>
            </a:r>
            <a:r>
              <a:rPr lang="es-MX" dirty="0" smtClean="0"/>
              <a:t>ialogo </a:t>
            </a:r>
            <a:r>
              <a:rPr lang="es-MX" dirty="0" smtClean="0"/>
              <a:t>y discurso</a:t>
            </a:r>
          </a:p>
          <a:p>
            <a:pPr lvl="0"/>
            <a:r>
              <a:rPr lang="es-MX" dirty="0" smtClean="0"/>
              <a:t>Exposición del producto </a:t>
            </a:r>
          </a:p>
          <a:p>
            <a:pPr lvl="0"/>
            <a:r>
              <a:rPr lang="es-MX" dirty="0" smtClean="0"/>
              <a:t>Plan de venta </a:t>
            </a:r>
            <a:r>
              <a:rPr lang="es-MX" dirty="0" smtClean="0"/>
              <a:t>del producto</a:t>
            </a:r>
          </a:p>
          <a:p>
            <a:pPr lvl="0"/>
            <a:r>
              <a:rPr lang="es-MX" dirty="0" smtClean="0"/>
              <a:t>Plan de promoción </a:t>
            </a:r>
            <a:r>
              <a:rPr lang="es-MX" dirty="0" smtClean="0"/>
              <a:t>del producto </a:t>
            </a:r>
          </a:p>
          <a:p>
            <a:pPr lvl="0"/>
            <a:r>
              <a:rPr lang="es-MX" dirty="0" smtClean="0"/>
              <a:t>Difusión del producto </a:t>
            </a:r>
          </a:p>
          <a:p>
            <a:endParaRPr lang="es-MX" dirty="0"/>
          </a:p>
        </p:txBody>
      </p:sp>
    </p:spTree>
    <p:extLst>
      <p:ext uri="{BB962C8B-B14F-4D97-AF65-F5344CB8AC3E}">
        <p14:creationId xmlns:p14="http://schemas.microsoft.com/office/powerpoint/2010/main" xmlns="" xmlns:mv="urn:schemas-microsoft-com:mac:vml" xmlns:mc="http://schemas.openxmlformats.org/markup-compatibility/2006" val="34725758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12272" y="0"/>
            <a:ext cx="11397655" cy="2228193"/>
          </a:xfrm>
        </p:spPr>
        <p:txBody>
          <a:bodyPr>
            <a:normAutofit/>
          </a:bodyPr>
          <a:lstStyle/>
          <a:p>
            <a:r>
              <a:rPr lang="es-MX" sz="4400" dirty="0"/>
              <a:t>¿</a:t>
            </a:r>
            <a:r>
              <a:rPr lang="es-MX" sz="4400" dirty="0" smtClean="0"/>
              <a:t>Como podemos potenciar la creatividad ?</a:t>
            </a:r>
            <a:r>
              <a:rPr lang="es-MX" dirty="0"/>
              <a:t/>
            </a:r>
            <a:br>
              <a:rPr lang="es-MX" dirty="0"/>
            </a:br>
            <a:r>
              <a:rPr lang="es-MX" b="1" cap="none" dirty="0" smtClean="0"/>
              <a:t>En el ambiente</a:t>
            </a:r>
            <a:endParaRPr lang="es-MX" b="1" dirty="0"/>
          </a:p>
        </p:txBody>
      </p:sp>
      <p:graphicFrame>
        <p:nvGraphicFramePr>
          <p:cNvPr id="4" name="Marcador de contenido 3"/>
          <p:cNvGraphicFramePr>
            <a:graphicFrameLocks noGrp="1"/>
          </p:cNvGraphicFramePr>
          <p:nvPr>
            <p:ph sz="half" idx="1"/>
            <p:extLst>
              <p:ext uri="{D42A27DB-BD31-4B8C-83A1-F6EECF244321}">
                <p14:modId xmlns:p14="http://schemas.microsoft.com/office/powerpoint/2010/main" xmlns="" xmlns:mv="urn:schemas-microsoft-com:mac:vml" xmlns:mc="http://schemas.openxmlformats.org/markup-compatibility/2006" val="3661625236"/>
              </p:ext>
            </p:extLst>
          </p:nvPr>
        </p:nvGraphicFramePr>
        <p:xfrm>
          <a:off x="1682738" y="1883498"/>
          <a:ext cx="9397638" cy="43129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xmlns:mv="urn:schemas-microsoft-com:mac:vml" xmlns:mc="http://schemas.openxmlformats.org/markup-compatibility/2006" val="40669823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CONCLUSIONES </a:t>
            </a:r>
            <a:endParaRPr lang="es-MX" dirty="0"/>
          </a:p>
        </p:txBody>
      </p:sp>
      <p:sp>
        <p:nvSpPr>
          <p:cNvPr id="3" name="2 Marcador de contenido"/>
          <p:cNvSpPr>
            <a:spLocks noGrp="1"/>
          </p:cNvSpPr>
          <p:nvPr>
            <p:ph idx="1"/>
          </p:nvPr>
        </p:nvSpPr>
        <p:spPr>
          <a:xfrm>
            <a:off x="609600" y="1600201"/>
            <a:ext cx="9956800" cy="5123328"/>
          </a:xfrm>
        </p:spPr>
        <p:txBody>
          <a:bodyPr>
            <a:normAutofit fontScale="70000" lnSpcReduction="20000"/>
          </a:bodyPr>
          <a:lstStyle/>
          <a:p>
            <a:r>
              <a:rPr lang="es-MX" sz="2800" dirty="0" smtClean="0"/>
              <a:t>Al reflexionar </a:t>
            </a:r>
            <a:r>
              <a:rPr lang="es-MX" sz="2800" dirty="0" smtClean="0"/>
              <a:t>sobre los procesos creativos en lo general su papel en la </a:t>
            </a:r>
            <a:r>
              <a:rPr lang="es-MX" sz="2800" dirty="0" smtClean="0"/>
              <a:t>transformación en las áreas del diseño podemos darnos cuenta que la creatividad se puede desarrollar de forma enfocada hacia los métodos de diseño y aprender a mejorar el potencial de solución de problemas de diseño </a:t>
            </a:r>
          </a:p>
          <a:p>
            <a:endParaRPr lang="es-MX" sz="2800" dirty="0" smtClean="0"/>
          </a:p>
          <a:p>
            <a:r>
              <a:rPr lang="es-MX" sz="2800" dirty="0" smtClean="0"/>
              <a:t>Se obtuvo a través de la presentación de este tema un </a:t>
            </a:r>
            <a:r>
              <a:rPr lang="es-MX" sz="2800" dirty="0" smtClean="0"/>
              <a:t>panorama amplio </a:t>
            </a:r>
            <a:r>
              <a:rPr lang="es-MX" sz="2800" dirty="0" smtClean="0"/>
              <a:t>para poder insertar </a:t>
            </a:r>
            <a:r>
              <a:rPr lang="es-MX" sz="2800" dirty="0" smtClean="0"/>
              <a:t>los procesos metodológicos para el diseño.</a:t>
            </a:r>
          </a:p>
          <a:p>
            <a:pPr>
              <a:buNone/>
            </a:pPr>
            <a:endParaRPr lang="es-MX" sz="2800" dirty="0" smtClean="0"/>
          </a:p>
          <a:p>
            <a:r>
              <a:rPr lang="es-MX" sz="2800" dirty="0" smtClean="0"/>
              <a:t>Esta </a:t>
            </a:r>
            <a:r>
              <a:rPr lang="es-MX" sz="2800" dirty="0" smtClean="0"/>
              <a:t>presentación es una introducción al </a:t>
            </a:r>
            <a:r>
              <a:rPr lang="es-MX" sz="2800" dirty="0" smtClean="0"/>
              <a:t>taller de conceptualización del </a:t>
            </a:r>
            <a:r>
              <a:rPr lang="es-MX" sz="2800" dirty="0" smtClean="0"/>
              <a:t>conocimiento.</a:t>
            </a:r>
          </a:p>
          <a:p>
            <a:endParaRPr lang="es-MX" sz="2800" dirty="0" smtClean="0"/>
          </a:p>
          <a:p>
            <a:r>
              <a:rPr lang="es-MX" sz="2800" dirty="0" smtClean="0"/>
              <a:t>Pudimos observar algunos de los </a:t>
            </a:r>
            <a:r>
              <a:rPr lang="es-MX" sz="2800" dirty="0" smtClean="0"/>
              <a:t>métodos </a:t>
            </a:r>
            <a:r>
              <a:rPr lang="es-MX" sz="2800" dirty="0" smtClean="0"/>
              <a:t>creativos para el </a:t>
            </a:r>
            <a:r>
              <a:rPr lang="es-MX" sz="2800" dirty="0" smtClean="0"/>
              <a:t>reconocimiento de las diversas corrientes y principios </a:t>
            </a:r>
            <a:r>
              <a:rPr lang="es-MX" sz="2800" dirty="0" smtClean="0"/>
              <a:t>teóricos-metodológicos.</a:t>
            </a:r>
            <a:endParaRPr lang="es-MX" sz="2800" dirty="0" smtClean="0"/>
          </a:p>
          <a:p>
            <a:endParaRPr lang="es-MX" sz="2800" dirty="0" smtClean="0"/>
          </a:p>
          <a:p>
            <a:r>
              <a:rPr lang="es-MX" sz="2800" dirty="0" smtClean="0"/>
              <a:t>Se cumplió el propósito de dar inicio a la conceptualización delos </a:t>
            </a:r>
            <a:r>
              <a:rPr lang="es-MX" sz="2800" dirty="0" smtClean="0"/>
              <a:t>trabajos de aplicación innovadora del conocimiento del programa de </a:t>
            </a:r>
            <a:r>
              <a:rPr lang="es-MX" sz="2800" dirty="0" smtClean="0"/>
              <a:t>maestría.</a:t>
            </a:r>
            <a:endParaRPr lang="es-MX" sz="2800" dirty="0" smtClean="0"/>
          </a:p>
          <a:p>
            <a:endParaRPr lang="es-MX" sz="2800" dirty="0" smtClean="0"/>
          </a:p>
          <a:p>
            <a:pPr>
              <a:buNone/>
            </a:pPr>
            <a:r>
              <a:rPr lang="es-MX" sz="2800" dirty="0" smtClean="0"/>
              <a:t> </a:t>
            </a:r>
          </a:p>
          <a:p>
            <a:endParaRPr lang="es-MX"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644495" y="1948510"/>
            <a:ext cx="8681298" cy="3970318"/>
          </a:xfrm>
          <a:prstGeom prst="rect">
            <a:avLst/>
          </a:prstGeom>
          <a:noFill/>
        </p:spPr>
        <p:txBody>
          <a:bodyPr wrap="square" rtlCol="0">
            <a:spAutoFit/>
          </a:bodyPr>
          <a:lstStyle/>
          <a:p>
            <a:r>
              <a:rPr lang="es-ES_tradnl" dirty="0" smtClean="0"/>
              <a:t>AMABILE T., STEVEN K. (2012) El principio del progreso: La importancia de los pequeños logros para la motivación y la creatividad en el trabajo. Carvajal Educación. Bogotá. </a:t>
            </a:r>
          </a:p>
          <a:p>
            <a:r>
              <a:rPr lang="es-ES_tradnl" dirty="0" smtClean="0"/>
              <a:t>BODEN M. (1994) Mente Creativa Barcelona Gedisa  </a:t>
            </a:r>
          </a:p>
          <a:p>
            <a:r>
              <a:rPr lang="es-ES_tradnl" dirty="0" smtClean="0"/>
              <a:t>BODEN M. (2010) Creatividad y Arte OUP Oxford </a:t>
            </a:r>
          </a:p>
          <a:p>
            <a:r>
              <a:rPr lang="es-ES_tradnl" dirty="0" smtClean="0"/>
              <a:t>ROMO, M. (1997)  </a:t>
            </a:r>
            <a:r>
              <a:rPr lang="es-ES_tradnl" b="1" dirty="0" smtClean="0"/>
              <a:t>Psicología de la creatividad Madrid  </a:t>
            </a:r>
          </a:p>
          <a:p>
            <a:r>
              <a:rPr lang="es-ES_tradnl" dirty="0" smtClean="0"/>
              <a:t>CSIKSZENTMIHALYI, M</a:t>
            </a:r>
            <a:r>
              <a:rPr lang="es-ES_tradnl" b="1" dirty="0" smtClean="0"/>
              <a:t>. (1998) Creatividad. El fluir y la psicología del descubrimiento y la invención. Capítulos 2: Donde está la creatividad </a:t>
            </a:r>
          </a:p>
          <a:p>
            <a:r>
              <a:rPr lang="es-ES_tradnl" dirty="0" smtClean="0"/>
              <a:t>y 5: El fluir de la creatividad. </a:t>
            </a:r>
          </a:p>
          <a:p>
            <a:r>
              <a:rPr lang="es-ES_tradnl" dirty="0" smtClean="0"/>
              <a:t>STERNBERG, </a:t>
            </a:r>
            <a:r>
              <a:rPr lang="es-ES_tradnl" dirty="0" err="1" smtClean="0"/>
              <a:t>R.J</a:t>
            </a:r>
            <a:r>
              <a:rPr lang="es-ES_tradnl" dirty="0" smtClean="0"/>
              <a:t>. (1999</a:t>
            </a:r>
            <a:r>
              <a:rPr lang="es-ES_tradnl" b="1" dirty="0" smtClean="0"/>
              <a:t>) </a:t>
            </a:r>
            <a:r>
              <a:rPr lang="es-ES_tradnl" b="1" dirty="0" err="1" smtClean="0"/>
              <a:t>Handbook</a:t>
            </a:r>
            <a:r>
              <a:rPr lang="es-ES_tradnl" b="1" dirty="0" smtClean="0"/>
              <a:t> </a:t>
            </a:r>
            <a:r>
              <a:rPr lang="es-ES_tradnl" b="1" dirty="0" err="1" smtClean="0"/>
              <a:t>of</a:t>
            </a:r>
            <a:r>
              <a:rPr lang="es-ES_tradnl" b="1" dirty="0" smtClean="0"/>
              <a:t> </a:t>
            </a:r>
            <a:r>
              <a:rPr lang="es-ES_tradnl" b="1" dirty="0" err="1" smtClean="0"/>
              <a:t>creativity</a:t>
            </a:r>
            <a:r>
              <a:rPr lang="es-ES_tradnl" b="1" dirty="0" smtClean="0"/>
              <a:t>. Capítulo 1: El concepto de creatividad: Perspectiva y paradigmas.</a:t>
            </a:r>
          </a:p>
          <a:p>
            <a:r>
              <a:rPr lang="es-ES_tradnl" dirty="0" smtClean="0"/>
              <a:t>STERNBERG, R., GRIGORENKO, E. y SINGER, (2004) J. </a:t>
            </a:r>
            <a:r>
              <a:rPr lang="es-ES_tradnl" b="1" dirty="0" err="1" smtClean="0"/>
              <a:t>Creativity</a:t>
            </a:r>
            <a:r>
              <a:rPr lang="es-ES_tradnl" b="1" dirty="0" smtClean="0"/>
              <a:t>: </a:t>
            </a:r>
            <a:r>
              <a:rPr lang="es-ES_tradnl" b="1" dirty="0" err="1" smtClean="0"/>
              <a:t>From</a:t>
            </a:r>
            <a:r>
              <a:rPr lang="es-ES_tradnl" b="1" dirty="0" smtClean="0"/>
              <a:t> </a:t>
            </a:r>
            <a:r>
              <a:rPr lang="es-ES_tradnl" b="1" dirty="0" err="1" smtClean="0"/>
              <a:t>potential</a:t>
            </a:r>
            <a:r>
              <a:rPr lang="es-ES_tradnl" b="1" dirty="0" smtClean="0"/>
              <a:t> </a:t>
            </a:r>
            <a:r>
              <a:rPr lang="es-ES_tradnl" b="1" dirty="0" err="1" smtClean="0"/>
              <a:t>to</a:t>
            </a:r>
            <a:r>
              <a:rPr lang="es-ES_tradnl" b="1" dirty="0" smtClean="0"/>
              <a:t> </a:t>
            </a:r>
            <a:r>
              <a:rPr lang="es-ES_tradnl" b="1" dirty="0" err="1" smtClean="0"/>
              <a:t>realization</a:t>
            </a:r>
            <a:r>
              <a:rPr lang="es-ES_tradnl" b="1" dirty="0" smtClean="0"/>
              <a:t>. American </a:t>
            </a:r>
            <a:r>
              <a:rPr lang="es-ES_tradnl" b="1" dirty="0" err="1" smtClean="0"/>
              <a:t>Psichological</a:t>
            </a:r>
            <a:r>
              <a:rPr lang="es-ES_tradnl" b="1" dirty="0" smtClean="0"/>
              <a:t> </a:t>
            </a:r>
            <a:r>
              <a:rPr lang="es-ES_tradnl" b="1" dirty="0" err="1" smtClean="0"/>
              <a:t>Association</a:t>
            </a:r>
            <a:r>
              <a:rPr lang="es-ES_tradnl" b="1" dirty="0" smtClean="0"/>
              <a:t>. </a:t>
            </a:r>
            <a:r>
              <a:rPr lang="es-ES_tradnl" b="1" dirty="0" err="1" smtClean="0"/>
              <a:t>Whassington</a:t>
            </a:r>
            <a:r>
              <a:rPr lang="es-ES_tradnl" b="1" dirty="0" smtClean="0"/>
              <a:t>  </a:t>
            </a:r>
          </a:p>
          <a:p>
            <a:r>
              <a:rPr lang="es-ES_tradnl" dirty="0" smtClean="0"/>
              <a:t>GOLEMAN, D. (2000) </a:t>
            </a:r>
            <a:r>
              <a:rPr lang="es-ES_tradnl" b="1" dirty="0" smtClean="0"/>
              <a:t>El espíritu creativo. Buenos Aires: Vergara Editores </a:t>
            </a:r>
          </a:p>
          <a:p>
            <a:endParaRPr lang="es-ES_tradnl" dirty="0"/>
          </a:p>
        </p:txBody>
      </p:sp>
      <p:sp>
        <p:nvSpPr>
          <p:cNvPr id="5" name="4 Título"/>
          <p:cNvSpPr>
            <a:spLocks noGrp="1"/>
          </p:cNvSpPr>
          <p:nvPr>
            <p:ph type="title"/>
          </p:nvPr>
        </p:nvSpPr>
        <p:spPr>
          <a:xfrm>
            <a:off x="537681" y="798302"/>
            <a:ext cx="9960864" cy="1143000"/>
          </a:xfrm>
        </p:spPr>
        <p:txBody>
          <a:bodyPr>
            <a:normAutofit fontScale="90000"/>
          </a:bodyPr>
          <a:lstStyle/>
          <a:p>
            <a:r>
              <a:rPr lang="es-MX" sz="4800" b="1" dirty="0" smtClean="0"/>
              <a:t>BIBLIOGRAFÍA</a:t>
            </a:r>
            <a:br>
              <a:rPr lang="es-MX" sz="4800" b="1" dirty="0" smtClean="0"/>
            </a:br>
            <a:endParaRPr lang="es-MX" dirty="0"/>
          </a:p>
        </p:txBody>
      </p:sp>
    </p:spTree>
    <p:extLst>
      <p:ext uri="{BB962C8B-B14F-4D97-AF65-F5344CB8AC3E}">
        <p14:creationId xmlns:p14="http://schemas.microsoft.com/office/powerpoint/2010/main" xmlns="" xmlns:mv="urn:schemas-microsoft-com:mac:vml" xmlns:mc="http://schemas.openxmlformats.org/markup-compatibility/2006" val="17230801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745967" y="5604733"/>
            <a:ext cx="2491388" cy="707886"/>
          </a:xfrm>
          <a:prstGeom prst="rect">
            <a:avLst/>
          </a:prstGeom>
          <a:noFill/>
        </p:spPr>
        <p:txBody>
          <a:bodyPr wrap="none" rtlCol="0">
            <a:spAutoFit/>
          </a:bodyPr>
          <a:lstStyle/>
          <a:p>
            <a:r>
              <a:rPr lang="es-MX"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GRACIAS</a:t>
            </a:r>
            <a:endParaRPr lang="es-MX" sz="4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1039" y="3026137"/>
            <a:ext cx="4944855" cy="778985"/>
          </a:xfrm>
        </p:spPr>
        <p:txBody>
          <a:bodyPr>
            <a:normAutofit fontScale="90000"/>
          </a:bodyPr>
          <a:lstStyle/>
          <a:p>
            <a:r>
              <a:rPr lang="es-MX" dirty="0" smtClean="0"/>
              <a:t>QUE ES la creatividad ?</a:t>
            </a:r>
            <a:endParaRPr lang="es-MX" dirty="0"/>
          </a:p>
        </p:txBody>
      </p:sp>
      <p:sp>
        <p:nvSpPr>
          <p:cNvPr id="4" name="CuadroTexto 3"/>
          <p:cNvSpPr txBox="1"/>
          <p:nvPr/>
        </p:nvSpPr>
        <p:spPr>
          <a:xfrm>
            <a:off x="8301135" y="6241811"/>
            <a:ext cx="4024424" cy="596007"/>
          </a:xfrm>
          <a:prstGeom prst="rect">
            <a:avLst/>
          </a:prstGeom>
          <a:noFill/>
        </p:spPr>
        <p:txBody>
          <a:bodyPr wrap="square" rtlCol="0">
            <a:spAutoFit/>
          </a:bodyPr>
          <a:lstStyle/>
          <a:p>
            <a:r>
              <a:rPr lang="es-MX" sz="1600" dirty="0" smtClean="0"/>
              <a:t>Se han encontrado mas de 400 significados asociados a la creatividad </a:t>
            </a:r>
            <a:endParaRPr lang="es-MX" sz="1600" dirty="0"/>
          </a:p>
        </p:txBody>
      </p:sp>
      <p:sp>
        <p:nvSpPr>
          <p:cNvPr id="6" name="CuadroTexto 5"/>
          <p:cNvSpPr txBox="1"/>
          <p:nvPr/>
        </p:nvSpPr>
        <p:spPr>
          <a:xfrm rot="18998564">
            <a:off x="571265" y="978176"/>
            <a:ext cx="3852005" cy="646331"/>
          </a:xfrm>
          <a:prstGeom prst="rect">
            <a:avLst/>
          </a:prstGeom>
          <a:noFill/>
        </p:spPr>
        <p:txBody>
          <a:bodyPr wrap="square" rtlCol="0">
            <a:spAutoFit/>
          </a:bodyPr>
          <a:lstStyle/>
          <a:p>
            <a:r>
              <a:rPr lang="es-MX" dirty="0" smtClean="0">
                <a:solidFill>
                  <a:srgbClr val="FFC000"/>
                </a:solidFill>
              </a:rPr>
              <a:t>Es </a:t>
            </a:r>
            <a:r>
              <a:rPr lang="es-MX" dirty="0">
                <a:solidFill>
                  <a:srgbClr val="FFC000"/>
                </a:solidFill>
              </a:rPr>
              <a:t>la habilidad del ser humano de traer algo nuevo a su </a:t>
            </a:r>
            <a:r>
              <a:rPr lang="es-MX" dirty="0" smtClean="0">
                <a:solidFill>
                  <a:srgbClr val="FFC000"/>
                </a:solidFill>
              </a:rPr>
              <a:t>existencia</a:t>
            </a:r>
            <a:endParaRPr lang="es-MX" dirty="0">
              <a:solidFill>
                <a:srgbClr val="FFC000"/>
              </a:solidFill>
            </a:endParaRPr>
          </a:p>
        </p:txBody>
      </p:sp>
      <p:sp>
        <p:nvSpPr>
          <p:cNvPr id="7" name="CuadroTexto 6"/>
          <p:cNvSpPr txBox="1"/>
          <p:nvPr/>
        </p:nvSpPr>
        <p:spPr>
          <a:xfrm rot="19945917">
            <a:off x="3547117" y="1227360"/>
            <a:ext cx="5880225" cy="646331"/>
          </a:xfrm>
          <a:prstGeom prst="rect">
            <a:avLst/>
          </a:prstGeom>
          <a:noFill/>
        </p:spPr>
        <p:txBody>
          <a:bodyPr wrap="square" rtlCol="0">
            <a:spAutoFit/>
          </a:bodyPr>
          <a:lstStyle/>
          <a:p>
            <a:r>
              <a:rPr lang="es-MX" dirty="0" smtClean="0">
                <a:solidFill>
                  <a:schemeClr val="accent5">
                    <a:lumMod val="60000"/>
                    <a:lumOff val="40000"/>
                  </a:schemeClr>
                </a:solidFill>
              </a:rPr>
              <a:t>La capacidad que tiene el cerebro para llegar a conclusiones nuevas y resolver problemas en forma original</a:t>
            </a:r>
            <a:endParaRPr lang="es-MX" dirty="0">
              <a:solidFill>
                <a:schemeClr val="accent5">
                  <a:lumMod val="60000"/>
                  <a:lumOff val="40000"/>
                </a:schemeClr>
              </a:solidFill>
            </a:endParaRPr>
          </a:p>
        </p:txBody>
      </p:sp>
      <p:sp>
        <p:nvSpPr>
          <p:cNvPr id="8" name="CuadroTexto 7"/>
          <p:cNvSpPr txBox="1"/>
          <p:nvPr/>
        </p:nvSpPr>
        <p:spPr>
          <a:xfrm rot="18309092">
            <a:off x="-217783" y="1405783"/>
            <a:ext cx="3071674" cy="369332"/>
          </a:xfrm>
          <a:prstGeom prst="rect">
            <a:avLst/>
          </a:prstGeom>
          <a:noFill/>
        </p:spPr>
        <p:txBody>
          <a:bodyPr wrap="square" rtlCol="0">
            <a:spAutoFit/>
          </a:bodyPr>
          <a:lstStyle/>
          <a:p>
            <a:r>
              <a:rPr lang="es-MX" dirty="0" smtClean="0">
                <a:solidFill>
                  <a:schemeClr val="accent6">
                    <a:lumMod val="50000"/>
                  </a:schemeClr>
                </a:solidFill>
              </a:rPr>
              <a:t>Dar un orden diferente a algo</a:t>
            </a:r>
            <a:endParaRPr lang="es-MX" dirty="0">
              <a:solidFill>
                <a:schemeClr val="accent6">
                  <a:lumMod val="50000"/>
                </a:schemeClr>
              </a:solidFill>
            </a:endParaRPr>
          </a:p>
        </p:txBody>
      </p:sp>
      <p:sp>
        <p:nvSpPr>
          <p:cNvPr id="9" name="CuadroTexto 8"/>
          <p:cNvSpPr txBox="1"/>
          <p:nvPr/>
        </p:nvSpPr>
        <p:spPr>
          <a:xfrm rot="19389110">
            <a:off x="1880990" y="1227361"/>
            <a:ext cx="4616420" cy="646331"/>
          </a:xfrm>
          <a:prstGeom prst="rect">
            <a:avLst/>
          </a:prstGeom>
          <a:noFill/>
        </p:spPr>
        <p:txBody>
          <a:bodyPr wrap="square" rtlCol="0">
            <a:spAutoFit/>
          </a:bodyPr>
          <a:lstStyle/>
          <a:p>
            <a:r>
              <a:rPr lang="es-MX" dirty="0" smtClean="0">
                <a:solidFill>
                  <a:schemeClr val="accent5">
                    <a:lumMod val="20000"/>
                    <a:lumOff val="80000"/>
                  </a:schemeClr>
                </a:solidFill>
              </a:rPr>
              <a:t>Es deshabitar la vida diaria para entrar en relación con nuevos mundos posibles </a:t>
            </a:r>
            <a:endParaRPr lang="es-MX" dirty="0">
              <a:solidFill>
                <a:schemeClr val="accent5">
                  <a:lumMod val="20000"/>
                  <a:lumOff val="80000"/>
                </a:schemeClr>
              </a:solidFill>
            </a:endParaRPr>
          </a:p>
        </p:txBody>
      </p:sp>
      <p:sp>
        <p:nvSpPr>
          <p:cNvPr id="10" name="CuadroTexto 9"/>
          <p:cNvSpPr txBox="1"/>
          <p:nvPr/>
        </p:nvSpPr>
        <p:spPr>
          <a:xfrm rot="20248661">
            <a:off x="5132374" y="1559255"/>
            <a:ext cx="6067672" cy="646331"/>
          </a:xfrm>
          <a:prstGeom prst="rect">
            <a:avLst/>
          </a:prstGeom>
          <a:noFill/>
        </p:spPr>
        <p:txBody>
          <a:bodyPr wrap="square" rtlCol="0">
            <a:spAutoFit/>
          </a:bodyPr>
          <a:lstStyle/>
          <a:p>
            <a:r>
              <a:rPr lang="es-MX" dirty="0" smtClean="0">
                <a:solidFill>
                  <a:schemeClr val="accent2">
                    <a:lumMod val="40000"/>
                    <a:lumOff val="60000"/>
                  </a:schemeClr>
                </a:solidFill>
              </a:rPr>
              <a:t>La </a:t>
            </a:r>
            <a:r>
              <a:rPr lang="es-MX" dirty="0">
                <a:solidFill>
                  <a:schemeClr val="accent2">
                    <a:lumMod val="40000"/>
                    <a:lumOff val="60000"/>
                  </a:schemeClr>
                </a:solidFill>
              </a:rPr>
              <a:t>creatividad es la habilidad de relacionar y conectar ideas, el sustrato de uso creativo de la mente en cualquier </a:t>
            </a:r>
            <a:r>
              <a:rPr lang="es-MX" dirty="0" smtClean="0">
                <a:solidFill>
                  <a:schemeClr val="accent2">
                    <a:lumMod val="40000"/>
                    <a:lumOff val="60000"/>
                  </a:schemeClr>
                </a:solidFill>
              </a:rPr>
              <a:t>disciplina</a:t>
            </a:r>
            <a:endParaRPr lang="es-MX" dirty="0">
              <a:solidFill>
                <a:schemeClr val="accent2">
                  <a:lumMod val="40000"/>
                  <a:lumOff val="60000"/>
                </a:schemeClr>
              </a:solidFill>
            </a:endParaRPr>
          </a:p>
        </p:txBody>
      </p:sp>
      <p:sp>
        <p:nvSpPr>
          <p:cNvPr id="11" name="CuadroTexto 10"/>
          <p:cNvSpPr txBox="1"/>
          <p:nvPr/>
        </p:nvSpPr>
        <p:spPr>
          <a:xfrm rot="1040088">
            <a:off x="3936299" y="4725152"/>
            <a:ext cx="5992427" cy="369332"/>
          </a:xfrm>
          <a:prstGeom prst="rect">
            <a:avLst/>
          </a:prstGeom>
          <a:noFill/>
        </p:spPr>
        <p:txBody>
          <a:bodyPr wrap="square" rtlCol="0">
            <a:spAutoFit/>
          </a:bodyPr>
          <a:lstStyle/>
          <a:p>
            <a:r>
              <a:rPr lang="es-MX" dirty="0">
                <a:solidFill>
                  <a:srgbClr val="FFC000"/>
                </a:solidFill>
              </a:rPr>
              <a:t>Capacidad y actitud para generar ideas nuevas y comunicarlas</a:t>
            </a:r>
          </a:p>
        </p:txBody>
      </p:sp>
      <p:sp>
        <p:nvSpPr>
          <p:cNvPr id="12" name="CuadroTexto 11"/>
          <p:cNvSpPr txBox="1"/>
          <p:nvPr/>
        </p:nvSpPr>
        <p:spPr>
          <a:xfrm rot="1461877">
            <a:off x="1784908" y="4854426"/>
            <a:ext cx="6169246" cy="1200329"/>
          </a:xfrm>
          <a:prstGeom prst="rect">
            <a:avLst/>
          </a:prstGeom>
          <a:noFill/>
        </p:spPr>
        <p:txBody>
          <a:bodyPr wrap="square" rtlCol="0">
            <a:spAutoFit/>
          </a:bodyPr>
          <a:lstStyle/>
          <a:p>
            <a:r>
              <a:rPr lang="es-MX" dirty="0">
                <a:solidFill>
                  <a:schemeClr val="accent6">
                    <a:lumMod val="40000"/>
                    <a:lumOff val="60000"/>
                  </a:schemeClr>
                </a:solidFill>
              </a:rPr>
              <a:t>La creatividad es un proceso mental complejo, el cual supone: actitudes, experiencias, combinatoria, originalidad y juego, para lograr una producción o aportación diferente a lo que ya </a:t>
            </a:r>
            <a:r>
              <a:rPr lang="es-MX" dirty="0" smtClean="0">
                <a:solidFill>
                  <a:schemeClr val="accent6">
                    <a:lumMod val="40000"/>
                    <a:lumOff val="60000"/>
                  </a:schemeClr>
                </a:solidFill>
              </a:rPr>
              <a:t>existía.</a:t>
            </a:r>
            <a:endParaRPr lang="es-MX" dirty="0">
              <a:solidFill>
                <a:schemeClr val="accent6">
                  <a:lumMod val="40000"/>
                  <a:lumOff val="60000"/>
                </a:schemeClr>
              </a:solidFill>
            </a:endParaRPr>
          </a:p>
        </p:txBody>
      </p:sp>
      <p:sp>
        <p:nvSpPr>
          <p:cNvPr id="13" name="CuadroTexto 12"/>
          <p:cNvSpPr txBox="1"/>
          <p:nvPr/>
        </p:nvSpPr>
        <p:spPr>
          <a:xfrm>
            <a:off x="5045894" y="3348794"/>
            <a:ext cx="6972456" cy="646331"/>
          </a:xfrm>
          <a:prstGeom prst="rect">
            <a:avLst/>
          </a:prstGeom>
          <a:noFill/>
        </p:spPr>
        <p:txBody>
          <a:bodyPr wrap="square" rtlCol="0">
            <a:spAutoFit/>
          </a:bodyPr>
          <a:lstStyle/>
          <a:p>
            <a:r>
              <a:rPr lang="es-MX" dirty="0">
                <a:solidFill>
                  <a:schemeClr val="accent1">
                    <a:lumMod val="40000"/>
                    <a:lumOff val="60000"/>
                  </a:schemeClr>
                </a:solidFill>
              </a:rPr>
              <a:t>Aptitud para representar, prever y producir ideas. Conversión de elementos conocidos en algo nuevo, gracias a una imaginación poderosa</a:t>
            </a:r>
          </a:p>
        </p:txBody>
      </p:sp>
      <p:sp>
        <p:nvSpPr>
          <p:cNvPr id="14" name="CuadroTexto 13"/>
          <p:cNvSpPr txBox="1"/>
          <p:nvPr/>
        </p:nvSpPr>
        <p:spPr>
          <a:xfrm rot="1913845">
            <a:off x="-138356" y="5251545"/>
            <a:ext cx="5033639" cy="369332"/>
          </a:xfrm>
          <a:prstGeom prst="rect">
            <a:avLst/>
          </a:prstGeom>
          <a:noFill/>
        </p:spPr>
        <p:txBody>
          <a:bodyPr wrap="square" rtlCol="0">
            <a:spAutoFit/>
          </a:bodyPr>
          <a:lstStyle/>
          <a:p>
            <a:r>
              <a:rPr lang="es-MX" dirty="0" smtClean="0">
                <a:solidFill>
                  <a:srgbClr val="92D050"/>
                </a:solidFill>
              </a:rPr>
              <a:t>Es </a:t>
            </a:r>
            <a:r>
              <a:rPr lang="es-MX" dirty="0">
                <a:solidFill>
                  <a:srgbClr val="92D050"/>
                </a:solidFill>
              </a:rPr>
              <a:t>la capacidad de producir cosas nuevas y valiosas</a:t>
            </a:r>
          </a:p>
        </p:txBody>
      </p:sp>
    </p:spTree>
    <p:extLst>
      <p:ext uri="{BB962C8B-B14F-4D97-AF65-F5344CB8AC3E}">
        <p14:creationId xmlns:p14="http://schemas.microsoft.com/office/powerpoint/2010/main" xmlns="" xmlns:mv="urn:schemas-microsoft-com:mac:vml" xmlns:mc="http://schemas.openxmlformats.org/markup-compatibility/2006" val="3577766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7125" y="-82858"/>
            <a:ext cx="10131425" cy="1456267"/>
          </a:xfrm>
        </p:spPr>
        <p:txBody>
          <a:bodyPr/>
          <a:lstStyle/>
          <a:p>
            <a:r>
              <a:rPr lang="es-MX" dirty="0"/>
              <a:t>QUE ES la creatividad ?</a:t>
            </a:r>
          </a:p>
        </p:txBody>
      </p:sp>
      <p:sp>
        <p:nvSpPr>
          <p:cNvPr id="5" name="Marcador de contenido 4"/>
          <p:cNvSpPr>
            <a:spLocks noGrp="1"/>
          </p:cNvSpPr>
          <p:nvPr>
            <p:ph sz="half" idx="2"/>
          </p:nvPr>
        </p:nvSpPr>
        <p:spPr>
          <a:xfrm>
            <a:off x="313583" y="1201380"/>
            <a:ext cx="8561475" cy="3714865"/>
          </a:xfrm>
        </p:spPr>
        <p:txBody>
          <a:bodyPr>
            <a:normAutofit fontScale="92500"/>
          </a:bodyPr>
          <a:lstStyle/>
          <a:p>
            <a:pPr marL="0" indent="0">
              <a:buNone/>
            </a:pPr>
            <a:r>
              <a:rPr lang="es-MX" dirty="0">
                <a:solidFill>
                  <a:schemeClr val="accent6">
                    <a:lumMod val="60000"/>
                    <a:lumOff val="40000"/>
                  </a:schemeClr>
                </a:solidFill>
              </a:rPr>
              <a:t>Creatividad es el proceso de ser sensible a los problemas, a las deficiencias, a las lagunas del conocimiento, a los elementos pasados por alto, a las faltas de armonía, etc.; de resumir una información válida; de definir las dificultades e identificar el elemento no válido; de buscar soluciones; de hacer suposiciones o formular hipótesis sobre las deficiencias; de examinar y comprobar dichas hipótesis y modificarlas si es preciso, perfeccionándolas y finalmente comunicar los </a:t>
            </a:r>
            <a:r>
              <a:rPr lang="es-MX" dirty="0" smtClean="0">
                <a:solidFill>
                  <a:schemeClr val="accent6">
                    <a:lumMod val="60000"/>
                    <a:lumOff val="40000"/>
                  </a:schemeClr>
                </a:solidFill>
              </a:rPr>
              <a:t>resultados.</a:t>
            </a:r>
          </a:p>
          <a:p>
            <a:pPr marL="2743200" lvl="6" indent="0" algn="r">
              <a:buNone/>
            </a:pPr>
            <a:r>
              <a:rPr lang="es-MX" i="1" dirty="0" err="1" smtClean="0">
                <a:solidFill>
                  <a:schemeClr val="accent6">
                    <a:lumMod val="60000"/>
                    <a:lumOff val="40000"/>
                  </a:schemeClr>
                </a:solidFill>
              </a:rPr>
              <a:t>Torrence</a:t>
            </a:r>
            <a:endParaRPr lang="es-MX" i="1" dirty="0">
              <a:solidFill>
                <a:schemeClr val="accent6">
                  <a:lumMod val="60000"/>
                  <a:lumOff val="40000"/>
                </a:schemeClr>
              </a:solidFill>
            </a:endParaRPr>
          </a:p>
        </p:txBody>
      </p:sp>
    </p:spTree>
    <p:extLst>
      <p:ext uri="{BB962C8B-B14F-4D97-AF65-F5344CB8AC3E}">
        <p14:creationId xmlns:p14="http://schemas.microsoft.com/office/powerpoint/2010/main" xmlns="" xmlns:mv="urn:schemas-microsoft-com:mac:vml" xmlns:mc="http://schemas.openxmlformats.org/markup-compatibility/2006" val="27469898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7125" y="-82858"/>
            <a:ext cx="10131425" cy="1456267"/>
          </a:xfrm>
        </p:spPr>
        <p:txBody>
          <a:bodyPr/>
          <a:lstStyle/>
          <a:p>
            <a:r>
              <a:rPr lang="es-MX" dirty="0"/>
              <a:t>QUE ES la creatividad ?</a:t>
            </a:r>
          </a:p>
        </p:txBody>
      </p:sp>
      <p:sp>
        <p:nvSpPr>
          <p:cNvPr id="6" name="Marcador de contenido 4"/>
          <p:cNvSpPr txBox="1">
            <a:spLocks/>
          </p:cNvSpPr>
          <p:nvPr/>
        </p:nvSpPr>
        <p:spPr>
          <a:xfrm>
            <a:off x="1226373" y="1258645"/>
            <a:ext cx="8609520" cy="4468861"/>
          </a:xfrm>
          <a:prstGeom prst="rect">
            <a:avLst/>
          </a:prstGeom>
        </p:spPr>
        <p:txBody>
          <a:bodyPr vert="horz" lIns="91440" tIns="45720" rIns="91440" bIns="45720" rtlCol="0" anchor="ctr">
            <a:normAutofit/>
          </a:bodyPr>
          <a:lst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a:lstStyle>
          <a:p>
            <a:pPr marL="0" indent="0">
              <a:buNone/>
            </a:pPr>
            <a:r>
              <a:rPr lang="es-MX" sz="2400" dirty="0">
                <a:solidFill>
                  <a:srgbClr val="FFC000"/>
                </a:solidFill>
              </a:rPr>
              <a:t>La creatividad no es una especie de fluido que pueda manar en cualquier dirección. La vida de la mente se divide en diferentes regiones, que yo denomino 'inteligencias', como la matemática, el lenguaje o la música. Y una determinada persona puede ser muy original e inventiva, incluso </a:t>
            </a:r>
            <a:r>
              <a:rPr lang="es-MX" sz="2400" dirty="0" err="1">
                <a:solidFill>
                  <a:srgbClr val="FFC000"/>
                </a:solidFill>
              </a:rPr>
              <a:t>iconoclásticamente</a:t>
            </a:r>
            <a:r>
              <a:rPr lang="es-MX" sz="2400" dirty="0">
                <a:solidFill>
                  <a:srgbClr val="FFC000"/>
                </a:solidFill>
              </a:rPr>
              <a:t> imaginativa, en una de esas áreas sin ser particularmente creativa en ninguna de las </a:t>
            </a:r>
            <a:r>
              <a:rPr lang="es-MX" sz="2400" dirty="0" smtClean="0">
                <a:solidFill>
                  <a:srgbClr val="FFC000"/>
                </a:solidFill>
              </a:rPr>
              <a:t>demás“</a:t>
            </a:r>
          </a:p>
          <a:p>
            <a:pPr marL="0" indent="0" algn="r">
              <a:buNone/>
            </a:pPr>
            <a:r>
              <a:rPr lang="es-MX" sz="2400" dirty="0"/>
              <a:t>	</a:t>
            </a:r>
            <a:r>
              <a:rPr lang="es-MX" sz="2400" dirty="0" smtClean="0"/>
              <a:t>				</a:t>
            </a:r>
            <a:r>
              <a:rPr lang="es-MX" sz="1600" i="1" dirty="0" smtClean="0">
                <a:solidFill>
                  <a:srgbClr val="FFFF00"/>
                </a:solidFill>
              </a:rPr>
              <a:t>Gardner</a:t>
            </a:r>
            <a:endParaRPr lang="es-MX" sz="1600" i="1" dirty="0">
              <a:solidFill>
                <a:srgbClr val="FFFF00"/>
              </a:solidFill>
            </a:endParaRPr>
          </a:p>
        </p:txBody>
      </p:sp>
    </p:spTree>
    <p:extLst>
      <p:ext uri="{BB962C8B-B14F-4D97-AF65-F5344CB8AC3E}">
        <p14:creationId xmlns:p14="http://schemas.microsoft.com/office/powerpoint/2010/main" xmlns="" xmlns:mv="urn:schemas-microsoft-com:mac:vml" xmlns:mc="http://schemas.openxmlformats.org/markup-compatibility/2006" val="27469898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7125" y="-82858"/>
            <a:ext cx="10131425" cy="1456267"/>
          </a:xfrm>
        </p:spPr>
        <p:txBody>
          <a:bodyPr/>
          <a:lstStyle/>
          <a:p>
            <a:r>
              <a:rPr lang="es-MX" dirty="0"/>
              <a:t>QUE ES la creatividad ?</a:t>
            </a:r>
          </a:p>
        </p:txBody>
      </p:sp>
      <p:sp>
        <p:nvSpPr>
          <p:cNvPr id="4" name="Marcador de contenido 3"/>
          <p:cNvSpPr>
            <a:spLocks noGrp="1"/>
          </p:cNvSpPr>
          <p:nvPr>
            <p:ph sz="half" idx="1"/>
          </p:nvPr>
        </p:nvSpPr>
        <p:spPr>
          <a:xfrm>
            <a:off x="1301675" y="2216709"/>
            <a:ext cx="9061525" cy="4119545"/>
          </a:xfrm>
        </p:spPr>
        <p:txBody>
          <a:bodyPr>
            <a:normAutofit/>
          </a:bodyPr>
          <a:lstStyle/>
          <a:p>
            <a:pPr marL="0" indent="0">
              <a:buNone/>
            </a:pPr>
            <a:r>
              <a:rPr lang="es-MX" dirty="0"/>
              <a:t>Proceso que compromete la totalidad del comportamiento psicológico de un sujeto y su correlación con el mundo, para concluir en un cierto producto, que puede ser considerado nuevo, valioso y adecuado a un contexto de realidad, ficción o </a:t>
            </a:r>
            <a:r>
              <a:rPr lang="es-MX" dirty="0" smtClean="0"/>
              <a:t>idealidad.</a:t>
            </a:r>
          </a:p>
          <a:p>
            <a:endParaRPr lang="es-MX" dirty="0"/>
          </a:p>
          <a:p>
            <a:pPr marL="3200400" lvl="7" indent="0">
              <a:buNone/>
            </a:pPr>
            <a:r>
              <a:rPr lang="es-MX" i="1" dirty="0" smtClean="0"/>
              <a:t>Bianchi</a:t>
            </a:r>
            <a:endParaRPr lang="es-MX" i="1" dirty="0"/>
          </a:p>
        </p:txBody>
      </p:sp>
    </p:spTree>
    <p:extLst>
      <p:ext uri="{BB962C8B-B14F-4D97-AF65-F5344CB8AC3E}">
        <p14:creationId xmlns:p14="http://schemas.microsoft.com/office/powerpoint/2010/main" xmlns="" xmlns:mv="urn:schemas-microsoft-com:mac:vml" xmlns:mc="http://schemas.openxmlformats.org/markup-compatibility/2006" val="27469898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629920" y="138853"/>
            <a:ext cx="5750560" cy="1456267"/>
          </a:xfrm>
        </p:spPr>
        <p:txBody>
          <a:bodyPr>
            <a:normAutofit fontScale="90000"/>
          </a:bodyPr>
          <a:lstStyle/>
          <a:p>
            <a:r>
              <a:rPr lang="es-MX" dirty="0" smtClean="0"/>
              <a:t>Como es la creatividad ?</a:t>
            </a:r>
            <a:endParaRPr lang="es-MX"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xmlns="" xmlns:mv="urn:schemas-microsoft-com:mac:vml" xmlns:mc="http://schemas.openxmlformats.org/markup-compatibility/2006" val="2691076967"/>
              </p:ext>
            </p:extLst>
          </p:nvPr>
        </p:nvGraphicFramePr>
        <p:xfrm>
          <a:off x="0" y="1097280"/>
          <a:ext cx="8732520" cy="57607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uadroTexto 7"/>
          <p:cNvSpPr txBox="1"/>
          <p:nvPr/>
        </p:nvSpPr>
        <p:spPr>
          <a:xfrm>
            <a:off x="7067774" y="5411096"/>
            <a:ext cx="4931186" cy="923330"/>
          </a:xfrm>
          <a:prstGeom prst="rect">
            <a:avLst/>
          </a:prstGeom>
          <a:noFill/>
        </p:spPr>
        <p:txBody>
          <a:bodyPr wrap="square" rtlCol="0">
            <a:spAutoFit/>
          </a:bodyPr>
          <a:lstStyle/>
          <a:p>
            <a:r>
              <a:rPr lang="es-MX" dirty="0" smtClean="0"/>
              <a:t>Las ideas creativas se esfuman a menos que haya un ámbito receptivo que las registre y las lleve a la práctica.</a:t>
            </a:r>
            <a:endParaRPr lang="es-MX" dirty="0"/>
          </a:p>
        </p:txBody>
      </p:sp>
      <p:sp>
        <p:nvSpPr>
          <p:cNvPr id="9" name="CuadroTexto 8"/>
          <p:cNvSpPr txBox="1"/>
          <p:nvPr/>
        </p:nvSpPr>
        <p:spPr>
          <a:xfrm>
            <a:off x="7132320" y="1270598"/>
            <a:ext cx="5059680" cy="3693319"/>
          </a:xfrm>
          <a:prstGeom prst="rect">
            <a:avLst/>
          </a:prstGeom>
          <a:noFill/>
        </p:spPr>
        <p:txBody>
          <a:bodyPr wrap="square" rtlCol="0">
            <a:spAutoFit/>
          </a:bodyPr>
          <a:lstStyle/>
          <a:p>
            <a:r>
              <a:rPr lang="es-MX" dirty="0" smtClean="0"/>
              <a:t>De acuerdo con </a:t>
            </a:r>
            <a:r>
              <a:rPr lang="es-MX" dirty="0" err="1" smtClean="0"/>
              <a:t>Mihály</a:t>
            </a:r>
            <a:r>
              <a:rPr lang="es-MX" dirty="0"/>
              <a:t> </a:t>
            </a:r>
            <a:r>
              <a:rPr lang="es-MX" dirty="0" err="1" smtClean="0"/>
              <a:t>Csíkszentmihályi</a:t>
            </a:r>
            <a:r>
              <a:rPr lang="es-MX" dirty="0" smtClean="0"/>
              <a:t> (1996)</a:t>
            </a:r>
            <a:endParaRPr lang="es-MX" dirty="0"/>
          </a:p>
          <a:p>
            <a:r>
              <a:rPr lang="es-MX" dirty="0" smtClean="0"/>
              <a:t>  Es un sistema que esta insertado en tres elementos:</a:t>
            </a:r>
          </a:p>
          <a:p>
            <a:endParaRPr lang="es-MX" dirty="0" smtClean="0"/>
          </a:p>
          <a:p>
            <a:pPr lvl="1">
              <a:buFont typeface="Arial" pitchFamily="34" charset="0"/>
              <a:buChar char="•"/>
            </a:pPr>
            <a:r>
              <a:rPr lang="es-MX" dirty="0" smtClean="0"/>
              <a:t>Contexto </a:t>
            </a:r>
            <a:r>
              <a:rPr lang="es-MX" dirty="0" smtClean="0"/>
              <a:t>Cultural: campo simbólico en donde esta inserta la persona</a:t>
            </a:r>
            <a:endParaRPr lang="es-MX" dirty="0" smtClean="0"/>
          </a:p>
          <a:p>
            <a:pPr>
              <a:buFont typeface="Arial" pitchFamily="34" charset="0"/>
              <a:buChar char="•"/>
            </a:pPr>
            <a:endParaRPr lang="es-MX" dirty="0" smtClean="0"/>
          </a:p>
          <a:p>
            <a:pPr lvl="1">
              <a:buFont typeface="Arial" pitchFamily="34" charset="0"/>
              <a:buChar char="•"/>
            </a:pPr>
            <a:r>
              <a:rPr lang="es-MX" dirty="0" smtClean="0"/>
              <a:t>La persona y su talento individual</a:t>
            </a:r>
          </a:p>
          <a:p>
            <a:pPr>
              <a:buFont typeface="Arial" pitchFamily="34" charset="0"/>
              <a:buChar char="•"/>
            </a:pPr>
            <a:endParaRPr lang="es-MX" dirty="0" smtClean="0"/>
          </a:p>
          <a:p>
            <a:pPr lvl="1">
              <a:buFont typeface="Arial" pitchFamily="34" charset="0"/>
              <a:buChar char="•"/>
            </a:pPr>
            <a:r>
              <a:rPr lang="es-MX" dirty="0" smtClean="0"/>
              <a:t>El </a:t>
            </a:r>
            <a:r>
              <a:rPr lang="es-MX" dirty="0" smtClean="0"/>
              <a:t>ámbito </a:t>
            </a:r>
            <a:r>
              <a:rPr lang="es-MX" dirty="0" smtClean="0"/>
              <a:t>de expertos, quienes </a:t>
            </a:r>
            <a:r>
              <a:rPr lang="es-MX" dirty="0" err="1" smtClean="0"/>
              <a:t>evaluan</a:t>
            </a:r>
            <a:r>
              <a:rPr lang="es-MX" dirty="0" smtClean="0"/>
              <a:t> y reconocen el </a:t>
            </a:r>
            <a:r>
              <a:rPr lang="es-MX" dirty="0" smtClean="0"/>
              <a:t>trabajo </a:t>
            </a:r>
            <a:r>
              <a:rPr lang="es-MX" dirty="0" smtClean="0"/>
              <a:t>en cuanto a su innovación originalidad y pertinencia.</a:t>
            </a:r>
          </a:p>
          <a:p>
            <a:endParaRPr lang="es-MX" dirty="0"/>
          </a:p>
        </p:txBody>
      </p:sp>
    </p:spTree>
    <p:extLst>
      <p:ext uri="{BB962C8B-B14F-4D97-AF65-F5344CB8AC3E}">
        <p14:creationId xmlns:p14="http://schemas.microsoft.com/office/powerpoint/2010/main" xmlns="" xmlns:mv="urn:schemas-microsoft-com:mac:vml" xmlns:mc="http://schemas.openxmlformats.org/markup-compatibility/2006" val="10201675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629920" y="138853"/>
            <a:ext cx="5750560" cy="1456267"/>
          </a:xfrm>
        </p:spPr>
        <p:txBody>
          <a:bodyPr>
            <a:normAutofit fontScale="90000"/>
          </a:bodyPr>
          <a:lstStyle/>
          <a:p>
            <a:r>
              <a:rPr lang="es-MX" dirty="0" smtClean="0"/>
              <a:t>Como es la creatividad ?</a:t>
            </a:r>
            <a:endParaRPr lang="es-MX" dirty="0"/>
          </a:p>
        </p:txBody>
      </p:sp>
      <p:graphicFrame>
        <p:nvGraphicFramePr>
          <p:cNvPr id="4" name="Diagrama 3"/>
          <p:cNvGraphicFramePr/>
          <p:nvPr>
            <p:extLst>
              <p:ext uri="{D42A27DB-BD31-4B8C-83A1-F6EECF244321}">
                <p14:modId xmlns:p14="http://schemas.microsoft.com/office/powerpoint/2010/main" xmlns="" xmlns:mv="urn:schemas-microsoft-com:mac:vml" xmlns:mc="http://schemas.openxmlformats.org/markup-compatibility/2006" val="1942671742"/>
              </p:ext>
            </p:extLst>
          </p:nvPr>
        </p:nvGraphicFramePr>
        <p:xfrm>
          <a:off x="4135584" y="1250303"/>
          <a:ext cx="6258718" cy="49996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xmlns:mv="urn:schemas-microsoft-com:mac:vml" xmlns:mc="http://schemas.openxmlformats.org/markup-compatibility/2006" val="1020167547"/>
      </p:ext>
    </p:extLst>
  </p:cSld>
  <p:clrMapOvr>
    <a:masterClrMapping/>
  </p:clrMapOvr>
  <p:timing>
    <p:tnLst>
      <p:par>
        <p:cTn id="1" dur="indefinite" restart="never" nodeType="tmRoot"/>
      </p:par>
    </p:tnLst>
  </p:timing>
</p:sld>
</file>

<file path=ppt/theme/theme1.xml><?xml version="1.0" encoding="utf-8"?>
<a:theme xmlns:a="http://schemas.openxmlformats.org/drawingml/2006/main" name="Técnic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Technic</Template>
  <TotalTime>4824</TotalTime>
  <Words>4017</Words>
  <Application>Microsoft Office PowerPoint</Application>
  <PresentationFormat>Personalizado</PresentationFormat>
  <Paragraphs>426</Paragraphs>
  <Slides>34</Slides>
  <Notes>26</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Técnico</vt:lpstr>
      <vt:lpstr>procesoS creativos para El diseño</vt:lpstr>
      <vt:lpstr>Objetivo</vt:lpstr>
      <vt:lpstr>Introducción</vt:lpstr>
      <vt:lpstr>QUE ES la creatividad ?</vt:lpstr>
      <vt:lpstr>QUE ES la creatividad ?</vt:lpstr>
      <vt:lpstr>QUE ES la creatividad ?</vt:lpstr>
      <vt:lpstr>QUE ES la creatividad ?</vt:lpstr>
      <vt:lpstr>Como es la creatividad ?</vt:lpstr>
      <vt:lpstr>Como es la creatividad ?</vt:lpstr>
      <vt:lpstr>Como es el producto de la creatividad ?</vt:lpstr>
      <vt:lpstr>Componentes de la creatividad </vt:lpstr>
      <vt:lpstr>Componentes de la creatividad  Destrezas relevantes para el campo   </vt:lpstr>
      <vt:lpstr>Destrezas relevantes para el campo </vt:lpstr>
      <vt:lpstr>Componentes de la creatividad Destrezas relevantes para la creatividad   </vt:lpstr>
      <vt:lpstr>Destrezas relevantes para la creatividad </vt:lpstr>
      <vt:lpstr>Destrezas relevantes para la creatividad </vt:lpstr>
      <vt:lpstr>Componentes de la creatividad Motivación por la tarea   </vt:lpstr>
      <vt:lpstr>Motivación por la tarea </vt:lpstr>
      <vt:lpstr>Motivación intinseca y extrínseca </vt:lpstr>
      <vt:lpstr>Motivación intinseca y extrínseca </vt:lpstr>
      <vt:lpstr>Factores que bloquean la creatividad </vt:lpstr>
      <vt:lpstr>Diapositiva 22</vt:lpstr>
      <vt:lpstr>Proceso creativo </vt:lpstr>
      <vt:lpstr>Procesos creativos </vt:lpstr>
      <vt:lpstr>¿Como podemos potenciar la creatividad ?  En la persona desde las destrezas relevantes en el campo:</vt:lpstr>
      <vt:lpstr>¿Como podemos potenciar la creatividad ?  En la persona Motivación de la tarea: </vt:lpstr>
      <vt:lpstr>¿Como podemos potenciar la creatividad ? En la persona en las Destrezas creativas:  </vt:lpstr>
      <vt:lpstr>¿Como podemos potenciar la creatividad ? En el proceso de diseño en la fase de divergencia </vt:lpstr>
      <vt:lpstr>¿Como podemos potenciar la creatividad ? En el proceso de diseño en la fase de Transformación </vt:lpstr>
      <vt:lpstr>¿Como podemos potenciar la creatividad ? En el proceso de diseño en la fase de Convergencia </vt:lpstr>
      <vt:lpstr>¿Como podemos potenciar la creatividad ? En el ambiente</vt:lpstr>
      <vt:lpstr>CONCLUSIONES </vt:lpstr>
      <vt:lpstr>BIBLIOGRAFÍA </vt:lpstr>
      <vt:lpstr>Diapositiva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proceso creativo en el diseño u en el arte</dc:title>
  <dc:creator>Ana Aurora</dc:creator>
  <cp:lastModifiedBy>posdgrado</cp:lastModifiedBy>
  <cp:revision>130</cp:revision>
  <dcterms:created xsi:type="dcterms:W3CDTF">2015-09-28T23:38:29Z</dcterms:created>
  <dcterms:modified xsi:type="dcterms:W3CDTF">2015-09-29T18:17:08Z</dcterms:modified>
</cp:coreProperties>
</file>