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46" r:id="rId3"/>
    <p:sldId id="260" r:id="rId4"/>
    <p:sldId id="339" r:id="rId5"/>
    <p:sldId id="340" r:id="rId6"/>
    <p:sldId id="324" r:id="rId7"/>
    <p:sldId id="330" r:id="rId8"/>
    <p:sldId id="331" r:id="rId9"/>
    <p:sldId id="332" r:id="rId10"/>
    <p:sldId id="327" r:id="rId11"/>
    <p:sldId id="329" r:id="rId12"/>
    <p:sldId id="344" r:id="rId13"/>
    <p:sldId id="326" r:id="rId14"/>
    <p:sldId id="325" r:id="rId15"/>
    <p:sldId id="328" r:id="rId16"/>
    <p:sldId id="333" r:id="rId17"/>
    <p:sldId id="334" r:id="rId18"/>
    <p:sldId id="335" r:id="rId19"/>
    <p:sldId id="336" r:id="rId20"/>
    <p:sldId id="337" r:id="rId21"/>
    <p:sldId id="338" r:id="rId22"/>
    <p:sldId id="261" r:id="rId23"/>
    <p:sldId id="341" r:id="rId24"/>
    <p:sldId id="342" r:id="rId25"/>
    <p:sldId id="343" r:id="rId26"/>
    <p:sldId id="317" r:id="rId27"/>
    <p:sldId id="318" r:id="rId28"/>
    <p:sldId id="319" r:id="rId29"/>
    <p:sldId id="320" r:id="rId30"/>
    <p:sldId id="322" r:id="rId31"/>
    <p:sldId id="321" r:id="rId32"/>
    <p:sldId id="277" r:id="rId33"/>
    <p:sldId id="278" r:id="rId34"/>
    <p:sldId id="279" r:id="rId35"/>
    <p:sldId id="280" r:id="rId36"/>
    <p:sldId id="281" r:id="rId37"/>
    <p:sldId id="282"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9" r:id="rId53"/>
    <p:sldId id="300" r:id="rId54"/>
    <p:sldId id="303" r:id="rId55"/>
    <p:sldId id="304" r:id="rId56"/>
    <p:sldId id="305" r:id="rId57"/>
    <p:sldId id="306" r:id="rId58"/>
    <p:sldId id="323" r:id="rId59"/>
    <p:sldId id="316" r:id="rId60"/>
    <p:sldId id="345" r:id="rId61"/>
    <p:sldId id="347" r:id="rId6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5818"/>
    <a:srgbClr val="1E2E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139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921C0C-7828-40FB-B95C-4341153735DC}" type="doc">
      <dgm:prSet loTypeId="urn:microsoft.com/office/officeart/2011/layout/CircleProcess" loCatId="process" qsTypeId="urn:microsoft.com/office/officeart/2005/8/quickstyle/3d9" qsCatId="3D" csTypeId="urn:microsoft.com/office/officeart/2005/8/colors/accent2_1" csCatId="accent2" phldr="1"/>
      <dgm:spPr/>
      <dgm:t>
        <a:bodyPr/>
        <a:lstStyle/>
        <a:p>
          <a:endParaRPr lang="es-MX"/>
        </a:p>
      </dgm:t>
    </dgm:pt>
    <dgm:pt modelId="{F69014B0-B10D-4B80-B9C9-83EBCF7EBAE6}">
      <dgm:prSet phldrT="[Texto]"/>
      <dgm:spPr/>
      <dgm:t>
        <a:bodyPr/>
        <a:lstStyle/>
        <a:p>
          <a:r>
            <a:rPr lang="es-MX" dirty="0" err="1" smtClean="0"/>
            <a:t>Albendazol</a:t>
          </a:r>
          <a:r>
            <a:rPr lang="es-MX" dirty="0" smtClean="0"/>
            <a:t>  </a:t>
          </a:r>
          <a:endParaRPr lang="es-MX" dirty="0"/>
        </a:p>
      </dgm:t>
    </dgm:pt>
    <dgm:pt modelId="{6F2D9BEE-F21E-4D90-A569-49E4589B0953}" type="parTrans" cxnId="{C9FE4664-5374-4174-8662-3CC01C220811}">
      <dgm:prSet/>
      <dgm:spPr/>
      <dgm:t>
        <a:bodyPr/>
        <a:lstStyle/>
        <a:p>
          <a:endParaRPr lang="es-MX"/>
        </a:p>
      </dgm:t>
    </dgm:pt>
    <dgm:pt modelId="{42B07EB8-501C-44E3-8F53-DF0E66F47297}" type="sibTrans" cxnId="{C9FE4664-5374-4174-8662-3CC01C220811}">
      <dgm:prSet/>
      <dgm:spPr/>
      <dgm:t>
        <a:bodyPr/>
        <a:lstStyle/>
        <a:p>
          <a:endParaRPr lang="es-MX"/>
        </a:p>
      </dgm:t>
    </dgm:pt>
    <dgm:pt modelId="{A10E032D-7B95-453F-92C2-97D953AD05C5}">
      <dgm:prSet phldrT="[Texto]"/>
      <dgm:spPr/>
      <dgm:t>
        <a:bodyPr/>
        <a:lstStyle/>
        <a:p>
          <a:r>
            <a:rPr lang="es-MX" dirty="0" err="1" smtClean="0"/>
            <a:t>Piperazina</a:t>
          </a:r>
          <a:r>
            <a:rPr lang="es-MX" dirty="0" smtClean="0"/>
            <a:t>  </a:t>
          </a:r>
          <a:endParaRPr lang="es-MX" dirty="0"/>
        </a:p>
      </dgm:t>
    </dgm:pt>
    <dgm:pt modelId="{BB55D874-292B-488C-AD87-16C01F65D835}" type="parTrans" cxnId="{BF4AACF1-80C7-4825-9382-7B313EEE3EEC}">
      <dgm:prSet/>
      <dgm:spPr/>
      <dgm:t>
        <a:bodyPr/>
        <a:lstStyle/>
        <a:p>
          <a:endParaRPr lang="es-MX"/>
        </a:p>
      </dgm:t>
    </dgm:pt>
    <dgm:pt modelId="{06D7AF5F-8697-43E1-8669-D6D757AD99A6}" type="sibTrans" cxnId="{BF4AACF1-80C7-4825-9382-7B313EEE3EEC}">
      <dgm:prSet/>
      <dgm:spPr/>
      <dgm:t>
        <a:bodyPr/>
        <a:lstStyle/>
        <a:p>
          <a:endParaRPr lang="es-MX"/>
        </a:p>
      </dgm:t>
    </dgm:pt>
    <dgm:pt modelId="{9EBCBE6C-EE55-47ED-969F-6109112959E2}">
      <dgm:prSet phldrT="[Texto]"/>
      <dgm:spPr/>
      <dgm:t>
        <a:bodyPr/>
        <a:lstStyle/>
        <a:p>
          <a:r>
            <a:rPr lang="es-MX" dirty="0" err="1" smtClean="0"/>
            <a:t>Ivermectina</a:t>
          </a:r>
          <a:r>
            <a:rPr lang="es-MX" dirty="0" smtClean="0"/>
            <a:t> </a:t>
          </a:r>
          <a:endParaRPr lang="es-MX" dirty="0"/>
        </a:p>
      </dgm:t>
    </dgm:pt>
    <dgm:pt modelId="{7CF21480-80F2-4056-9B37-9436D6A214FE}" type="parTrans" cxnId="{950D3359-08E4-49D9-B645-B796BD1DB79B}">
      <dgm:prSet/>
      <dgm:spPr/>
      <dgm:t>
        <a:bodyPr/>
        <a:lstStyle/>
        <a:p>
          <a:endParaRPr lang="es-MX"/>
        </a:p>
      </dgm:t>
    </dgm:pt>
    <dgm:pt modelId="{6056F7E3-1D86-4BAF-A9E5-F77E8BD1E0F3}" type="sibTrans" cxnId="{950D3359-08E4-49D9-B645-B796BD1DB79B}">
      <dgm:prSet/>
      <dgm:spPr/>
      <dgm:t>
        <a:bodyPr/>
        <a:lstStyle/>
        <a:p>
          <a:endParaRPr lang="es-MX"/>
        </a:p>
      </dgm:t>
    </dgm:pt>
    <dgm:pt modelId="{4B95AC04-2686-4449-B0BC-D35A34A8B1D5}" type="pres">
      <dgm:prSet presAssocID="{F1921C0C-7828-40FB-B95C-4341153735DC}" presName="Name0" presStyleCnt="0">
        <dgm:presLayoutVars>
          <dgm:chMax val="11"/>
          <dgm:chPref val="11"/>
          <dgm:dir/>
          <dgm:resizeHandles/>
        </dgm:presLayoutVars>
      </dgm:prSet>
      <dgm:spPr/>
      <dgm:t>
        <a:bodyPr/>
        <a:lstStyle/>
        <a:p>
          <a:endParaRPr lang="es-MX"/>
        </a:p>
      </dgm:t>
    </dgm:pt>
    <dgm:pt modelId="{CA848586-CCAE-4269-B1D9-2A0699A49927}" type="pres">
      <dgm:prSet presAssocID="{9EBCBE6C-EE55-47ED-969F-6109112959E2}" presName="Accent3" presStyleCnt="0"/>
      <dgm:spPr/>
      <dgm:t>
        <a:bodyPr/>
        <a:lstStyle/>
        <a:p>
          <a:endParaRPr lang="es-MX"/>
        </a:p>
      </dgm:t>
    </dgm:pt>
    <dgm:pt modelId="{6FF281D9-2FC8-4362-9E16-37BB726999A0}" type="pres">
      <dgm:prSet presAssocID="{9EBCBE6C-EE55-47ED-969F-6109112959E2}" presName="Accent" presStyleLbl="node1" presStyleIdx="0" presStyleCnt="3"/>
      <dgm:spPr/>
      <dgm:t>
        <a:bodyPr/>
        <a:lstStyle/>
        <a:p>
          <a:endParaRPr lang="es-MX"/>
        </a:p>
      </dgm:t>
    </dgm:pt>
    <dgm:pt modelId="{E59420DE-947F-464F-8EAF-4032AFDE09C1}" type="pres">
      <dgm:prSet presAssocID="{9EBCBE6C-EE55-47ED-969F-6109112959E2}" presName="ParentBackground3" presStyleCnt="0"/>
      <dgm:spPr/>
      <dgm:t>
        <a:bodyPr/>
        <a:lstStyle/>
        <a:p>
          <a:endParaRPr lang="es-MX"/>
        </a:p>
      </dgm:t>
    </dgm:pt>
    <dgm:pt modelId="{276D6E77-A466-4C6B-85F7-68AA6A625328}" type="pres">
      <dgm:prSet presAssocID="{9EBCBE6C-EE55-47ED-969F-6109112959E2}" presName="ParentBackground" presStyleLbl="fgAcc1" presStyleIdx="0" presStyleCnt="3"/>
      <dgm:spPr/>
      <dgm:t>
        <a:bodyPr/>
        <a:lstStyle/>
        <a:p>
          <a:endParaRPr lang="es-MX"/>
        </a:p>
      </dgm:t>
    </dgm:pt>
    <dgm:pt modelId="{9EF216DB-706B-40CF-AB50-CD1E8D0AB6F2}" type="pres">
      <dgm:prSet presAssocID="{9EBCBE6C-EE55-47ED-969F-6109112959E2}" presName="Parent3" presStyleLbl="revTx" presStyleIdx="0" presStyleCnt="0">
        <dgm:presLayoutVars>
          <dgm:chMax val="1"/>
          <dgm:chPref val="1"/>
          <dgm:bulletEnabled val="1"/>
        </dgm:presLayoutVars>
      </dgm:prSet>
      <dgm:spPr/>
      <dgm:t>
        <a:bodyPr/>
        <a:lstStyle/>
        <a:p>
          <a:endParaRPr lang="es-MX"/>
        </a:p>
      </dgm:t>
    </dgm:pt>
    <dgm:pt modelId="{4ACB3F45-0DB8-4247-A47C-5F973905490F}" type="pres">
      <dgm:prSet presAssocID="{A10E032D-7B95-453F-92C2-97D953AD05C5}" presName="Accent2" presStyleCnt="0"/>
      <dgm:spPr/>
      <dgm:t>
        <a:bodyPr/>
        <a:lstStyle/>
        <a:p>
          <a:endParaRPr lang="es-MX"/>
        </a:p>
      </dgm:t>
    </dgm:pt>
    <dgm:pt modelId="{EDF4A28B-6C74-4CB1-8ECC-A49F2F336AED}" type="pres">
      <dgm:prSet presAssocID="{A10E032D-7B95-453F-92C2-97D953AD05C5}" presName="Accent" presStyleLbl="node1" presStyleIdx="1" presStyleCnt="3"/>
      <dgm:spPr/>
      <dgm:t>
        <a:bodyPr/>
        <a:lstStyle/>
        <a:p>
          <a:endParaRPr lang="es-MX"/>
        </a:p>
      </dgm:t>
    </dgm:pt>
    <dgm:pt modelId="{ADFEB9D4-4E18-4BE4-B624-B9E867ECF3F9}" type="pres">
      <dgm:prSet presAssocID="{A10E032D-7B95-453F-92C2-97D953AD05C5}" presName="ParentBackground2" presStyleCnt="0"/>
      <dgm:spPr/>
      <dgm:t>
        <a:bodyPr/>
        <a:lstStyle/>
        <a:p>
          <a:endParaRPr lang="es-MX"/>
        </a:p>
      </dgm:t>
    </dgm:pt>
    <dgm:pt modelId="{EF909521-B059-4B36-B8C4-0D859D667C77}" type="pres">
      <dgm:prSet presAssocID="{A10E032D-7B95-453F-92C2-97D953AD05C5}" presName="ParentBackground" presStyleLbl="fgAcc1" presStyleIdx="1" presStyleCnt="3"/>
      <dgm:spPr/>
      <dgm:t>
        <a:bodyPr/>
        <a:lstStyle/>
        <a:p>
          <a:endParaRPr lang="es-MX"/>
        </a:p>
      </dgm:t>
    </dgm:pt>
    <dgm:pt modelId="{867A72AF-FD48-423C-84FB-B322D4B1C717}" type="pres">
      <dgm:prSet presAssocID="{A10E032D-7B95-453F-92C2-97D953AD05C5}" presName="Parent2" presStyleLbl="revTx" presStyleIdx="0" presStyleCnt="0">
        <dgm:presLayoutVars>
          <dgm:chMax val="1"/>
          <dgm:chPref val="1"/>
          <dgm:bulletEnabled val="1"/>
        </dgm:presLayoutVars>
      </dgm:prSet>
      <dgm:spPr/>
      <dgm:t>
        <a:bodyPr/>
        <a:lstStyle/>
        <a:p>
          <a:endParaRPr lang="es-MX"/>
        </a:p>
      </dgm:t>
    </dgm:pt>
    <dgm:pt modelId="{84A770D9-F0D9-40CF-B02A-9A9FD7E93CFC}" type="pres">
      <dgm:prSet presAssocID="{F69014B0-B10D-4B80-B9C9-83EBCF7EBAE6}" presName="Accent1" presStyleCnt="0"/>
      <dgm:spPr/>
      <dgm:t>
        <a:bodyPr/>
        <a:lstStyle/>
        <a:p>
          <a:endParaRPr lang="es-MX"/>
        </a:p>
      </dgm:t>
    </dgm:pt>
    <dgm:pt modelId="{25A95F0B-D69D-4054-AFCF-34D26F05B499}" type="pres">
      <dgm:prSet presAssocID="{F69014B0-B10D-4B80-B9C9-83EBCF7EBAE6}" presName="Accent" presStyleLbl="node1" presStyleIdx="2" presStyleCnt="3"/>
      <dgm:spPr/>
      <dgm:t>
        <a:bodyPr/>
        <a:lstStyle/>
        <a:p>
          <a:endParaRPr lang="es-MX"/>
        </a:p>
      </dgm:t>
    </dgm:pt>
    <dgm:pt modelId="{38FA3AD4-8655-45B7-AD30-6E943466AC2D}" type="pres">
      <dgm:prSet presAssocID="{F69014B0-B10D-4B80-B9C9-83EBCF7EBAE6}" presName="ParentBackground1" presStyleCnt="0"/>
      <dgm:spPr/>
      <dgm:t>
        <a:bodyPr/>
        <a:lstStyle/>
        <a:p>
          <a:endParaRPr lang="es-MX"/>
        </a:p>
      </dgm:t>
    </dgm:pt>
    <dgm:pt modelId="{D9DE1D54-7EE6-40BE-A262-BB463C54C67C}" type="pres">
      <dgm:prSet presAssocID="{F69014B0-B10D-4B80-B9C9-83EBCF7EBAE6}" presName="ParentBackground" presStyleLbl="fgAcc1" presStyleIdx="2" presStyleCnt="3"/>
      <dgm:spPr/>
      <dgm:t>
        <a:bodyPr/>
        <a:lstStyle/>
        <a:p>
          <a:endParaRPr lang="es-MX"/>
        </a:p>
      </dgm:t>
    </dgm:pt>
    <dgm:pt modelId="{C9DED0D9-E97A-4761-9A8A-A626B83CFC31}" type="pres">
      <dgm:prSet presAssocID="{F69014B0-B10D-4B80-B9C9-83EBCF7EBAE6}" presName="Parent1" presStyleLbl="revTx" presStyleIdx="0" presStyleCnt="0">
        <dgm:presLayoutVars>
          <dgm:chMax val="1"/>
          <dgm:chPref val="1"/>
          <dgm:bulletEnabled val="1"/>
        </dgm:presLayoutVars>
      </dgm:prSet>
      <dgm:spPr/>
      <dgm:t>
        <a:bodyPr/>
        <a:lstStyle/>
        <a:p>
          <a:endParaRPr lang="es-MX"/>
        </a:p>
      </dgm:t>
    </dgm:pt>
  </dgm:ptLst>
  <dgm:cxnLst>
    <dgm:cxn modelId="{C6F5EF5E-7B27-A24F-A24A-F5F17B404EF2}" type="presOf" srcId="{A10E032D-7B95-453F-92C2-97D953AD05C5}" destId="{867A72AF-FD48-423C-84FB-B322D4B1C717}" srcOrd="1" destOrd="0" presId="urn:microsoft.com/office/officeart/2011/layout/CircleProcess"/>
    <dgm:cxn modelId="{F23C283F-C4EA-FE4F-9E39-138C36A43A9D}" type="presOf" srcId="{F1921C0C-7828-40FB-B95C-4341153735DC}" destId="{4B95AC04-2686-4449-B0BC-D35A34A8B1D5}" srcOrd="0" destOrd="0" presId="urn:microsoft.com/office/officeart/2011/layout/CircleProcess"/>
    <dgm:cxn modelId="{950D3359-08E4-49D9-B645-B796BD1DB79B}" srcId="{F1921C0C-7828-40FB-B95C-4341153735DC}" destId="{9EBCBE6C-EE55-47ED-969F-6109112959E2}" srcOrd="2" destOrd="0" parTransId="{7CF21480-80F2-4056-9B37-9436D6A214FE}" sibTransId="{6056F7E3-1D86-4BAF-A9E5-F77E8BD1E0F3}"/>
    <dgm:cxn modelId="{C1DD6711-597C-2E42-988D-80BCBF6FB8ED}" type="presOf" srcId="{F69014B0-B10D-4B80-B9C9-83EBCF7EBAE6}" destId="{D9DE1D54-7EE6-40BE-A262-BB463C54C67C}" srcOrd="0" destOrd="0" presId="urn:microsoft.com/office/officeart/2011/layout/CircleProcess"/>
    <dgm:cxn modelId="{C9FE4664-5374-4174-8662-3CC01C220811}" srcId="{F1921C0C-7828-40FB-B95C-4341153735DC}" destId="{F69014B0-B10D-4B80-B9C9-83EBCF7EBAE6}" srcOrd="0" destOrd="0" parTransId="{6F2D9BEE-F21E-4D90-A569-49E4589B0953}" sibTransId="{42B07EB8-501C-44E3-8F53-DF0E66F47297}"/>
    <dgm:cxn modelId="{8331EBDD-5301-594C-8786-10752A265F09}" type="presOf" srcId="{9EBCBE6C-EE55-47ED-969F-6109112959E2}" destId="{9EF216DB-706B-40CF-AB50-CD1E8D0AB6F2}" srcOrd="1" destOrd="0" presId="urn:microsoft.com/office/officeart/2011/layout/CircleProcess"/>
    <dgm:cxn modelId="{67048337-B432-8D4C-A703-7BE8B3823FA0}" type="presOf" srcId="{F69014B0-B10D-4B80-B9C9-83EBCF7EBAE6}" destId="{C9DED0D9-E97A-4761-9A8A-A626B83CFC31}" srcOrd="1" destOrd="0" presId="urn:microsoft.com/office/officeart/2011/layout/CircleProcess"/>
    <dgm:cxn modelId="{83D725C5-1967-9646-8426-3A96F39F2877}" type="presOf" srcId="{9EBCBE6C-EE55-47ED-969F-6109112959E2}" destId="{276D6E77-A466-4C6B-85F7-68AA6A625328}" srcOrd="0" destOrd="0" presId="urn:microsoft.com/office/officeart/2011/layout/CircleProcess"/>
    <dgm:cxn modelId="{8EF169C6-3F1E-9C44-8A05-D565A7BC859E}" type="presOf" srcId="{A10E032D-7B95-453F-92C2-97D953AD05C5}" destId="{EF909521-B059-4B36-B8C4-0D859D667C77}" srcOrd="0" destOrd="0" presId="urn:microsoft.com/office/officeart/2011/layout/CircleProcess"/>
    <dgm:cxn modelId="{BF4AACF1-80C7-4825-9382-7B313EEE3EEC}" srcId="{F1921C0C-7828-40FB-B95C-4341153735DC}" destId="{A10E032D-7B95-453F-92C2-97D953AD05C5}" srcOrd="1" destOrd="0" parTransId="{BB55D874-292B-488C-AD87-16C01F65D835}" sibTransId="{06D7AF5F-8697-43E1-8669-D6D757AD99A6}"/>
    <dgm:cxn modelId="{C3F18B7C-3768-8640-9D3F-8E371964FCD1}" type="presParOf" srcId="{4B95AC04-2686-4449-B0BC-D35A34A8B1D5}" destId="{CA848586-CCAE-4269-B1D9-2A0699A49927}" srcOrd="0" destOrd="0" presId="urn:microsoft.com/office/officeart/2011/layout/CircleProcess"/>
    <dgm:cxn modelId="{9BBC2080-3B6D-FC47-9423-5F54580539A4}" type="presParOf" srcId="{CA848586-CCAE-4269-B1D9-2A0699A49927}" destId="{6FF281D9-2FC8-4362-9E16-37BB726999A0}" srcOrd="0" destOrd="0" presId="urn:microsoft.com/office/officeart/2011/layout/CircleProcess"/>
    <dgm:cxn modelId="{ADA15B86-507F-7042-94BC-2C52ACFA516F}" type="presParOf" srcId="{4B95AC04-2686-4449-B0BC-D35A34A8B1D5}" destId="{E59420DE-947F-464F-8EAF-4032AFDE09C1}" srcOrd="1" destOrd="0" presId="urn:microsoft.com/office/officeart/2011/layout/CircleProcess"/>
    <dgm:cxn modelId="{ED93322B-175E-1A4D-8104-87643D328134}" type="presParOf" srcId="{E59420DE-947F-464F-8EAF-4032AFDE09C1}" destId="{276D6E77-A466-4C6B-85F7-68AA6A625328}" srcOrd="0" destOrd="0" presId="urn:microsoft.com/office/officeart/2011/layout/CircleProcess"/>
    <dgm:cxn modelId="{661046D3-A6C4-6C42-9620-C2B0CFB3019D}" type="presParOf" srcId="{4B95AC04-2686-4449-B0BC-D35A34A8B1D5}" destId="{9EF216DB-706B-40CF-AB50-CD1E8D0AB6F2}" srcOrd="2" destOrd="0" presId="urn:microsoft.com/office/officeart/2011/layout/CircleProcess"/>
    <dgm:cxn modelId="{83B55EA5-49F9-A649-B7A4-4211C2F874B4}" type="presParOf" srcId="{4B95AC04-2686-4449-B0BC-D35A34A8B1D5}" destId="{4ACB3F45-0DB8-4247-A47C-5F973905490F}" srcOrd="3" destOrd="0" presId="urn:microsoft.com/office/officeart/2011/layout/CircleProcess"/>
    <dgm:cxn modelId="{082A7112-5994-D14D-B3EE-7369603BF698}" type="presParOf" srcId="{4ACB3F45-0DB8-4247-A47C-5F973905490F}" destId="{EDF4A28B-6C74-4CB1-8ECC-A49F2F336AED}" srcOrd="0" destOrd="0" presId="urn:microsoft.com/office/officeart/2011/layout/CircleProcess"/>
    <dgm:cxn modelId="{1CEBEB26-E34F-1B4F-B316-51768A2F7D06}" type="presParOf" srcId="{4B95AC04-2686-4449-B0BC-D35A34A8B1D5}" destId="{ADFEB9D4-4E18-4BE4-B624-B9E867ECF3F9}" srcOrd="4" destOrd="0" presId="urn:microsoft.com/office/officeart/2011/layout/CircleProcess"/>
    <dgm:cxn modelId="{5FCA1922-E8FD-1142-A2B5-87C6ABA3302F}" type="presParOf" srcId="{ADFEB9D4-4E18-4BE4-B624-B9E867ECF3F9}" destId="{EF909521-B059-4B36-B8C4-0D859D667C77}" srcOrd="0" destOrd="0" presId="urn:microsoft.com/office/officeart/2011/layout/CircleProcess"/>
    <dgm:cxn modelId="{37602301-D940-B845-B251-976D704A4F32}" type="presParOf" srcId="{4B95AC04-2686-4449-B0BC-D35A34A8B1D5}" destId="{867A72AF-FD48-423C-84FB-B322D4B1C717}" srcOrd="5" destOrd="0" presId="urn:microsoft.com/office/officeart/2011/layout/CircleProcess"/>
    <dgm:cxn modelId="{83F62EF2-6957-E14D-853C-1573FD59C1A2}" type="presParOf" srcId="{4B95AC04-2686-4449-B0BC-D35A34A8B1D5}" destId="{84A770D9-F0D9-40CF-B02A-9A9FD7E93CFC}" srcOrd="6" destOrd="0" presId="urn:microsoft.com/office/officeart/2011/layout/CircleProcess"/>
    <dgm:cxn modelId="{D7CE7723-FABB-5C47-A5E7-36A0A779A8AB}" type="presParOf" srcId="{84A770D9-F0D9-40CF-B02A-9A9FD7E93CFC}" destId="{25A95F0B-D69D-4054-AFCF-34D26F05B499}" srcOrd="0" destOrd="0" presId="urn:microsoft.com/office/officeart/2011/layout/CircleProcess"/>
    <dgm:cxn modelId="{9B82F695-AC5F-3F41-AB66-F836ACB1D9DB}" type="presParOf" srcId="{4B95AC04-2686-4449-B0BC-D35A34A8B1D5}" destId="{38FA3AD4-8655-45B7-AD30-6E943466AC2D}" srcOrd="7" destOrd="0" presId="urn:microsoft.com/office/officeart/2011/layout/CircleProcess"/>
    <dgm:cxn modelId="{3323AC56-8AE3-D84C-A1BD-0F7CAE548E73}" type="presParOf" srcId="{38FA3AD4-8655-45B7-AD30-6E943466AC2D}" destId="{D9DE1D54-7EE6-40BE-A262-BB463C54C67C}" srcOrd="0" destOrd="0" presId="urn:microsoft.com/office/officeart/2011/layout/CircleProcess"/>
    <dgm:cxn modelId="{A4A4DEF1-D037-AD45-9944-976D50B369BE}" type="presParOf" srcId="{4B95AC04-2686-4449-B0BC-D35A34A8B1D5}" destId="{C9DED0D9-E97A-4761-9A8A-A626B83CFC31}"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CFA292-B617-4061-BC68-21BD9D9A260A}" type="doc">
      <dgm:prSet loTypeId="urn:microsoft.com/office/officeart/2009/layout/CircleArrowProcess" loCatId="process" qsTypeId="urn:microsoft.com/office/officeart/2005/8/quickstyle/3d1" qsCatId="3D" csTypeId="urn:microsoft.com/office/officeart/2005/8/colors/accent6_4" csCatId="accent6" phldr="1"/>
      <dgm:spPr/>
      <dgm:t>
        <a:bodyPr/>
        <a:lstStyle/>
        <a:p>
          <a:endParaRPr lang="es-MX"/>
        </a:p>
      </dgm:t>
    </dgm:pt>
    <dgm:pt modelId="{3906D194-978C-414A-8C2E-46A119AD6741}">
      <dgm:prSet phldrT="[Texto]"/>
      <dgm:spPr/>
      <dgm:t>
        <a:bodyPr/>
        <a:lstStyle/>
        <a:p>
          <a:r>
            <a:rPr lang="es-MX" dirty="0" err="1" smtClean="0"/>
            <a:t>Nicarbazina</a:t>
          </a:r>
          <a:r>
            <a:rPr lang="es-MX" dirty="0" smtClean="0"/>
            <a:t> </a:t>
          </a:r>
          <a:endParaRPr lang="es-MX" dirty="0"/>
        </a:p>
      </dgm:t>
    </dgm:pt>
    <dgm:pt modelId="{62D6903A-C687-45FC-A587-93DEDA43E337}" type="parTrans" cxnId="{287BA583-9151-492D-800B-3CF898562919}">
      <dgm:prSet/>
      <dgm:spPr/>
      <dgm:t>
        <a:bodyPr/>
        <a:lstStyle/>
        <a:p>
          <a:endParaRPr lang="es-MX"/>
        </a:p>
      </dgm:t>
    </dgm:pt>
    <dgm:pt modelId="{5759C78C-C978-4DE5-9468-6708EC1D302F}" type="sibTrans" cxnId="{287BA583-9151-492D-800B-3CF898562919}">
      <dgm:prSet/>
      <dgm:spPr/>
      <dgm:t>
        <a:bodyPr/>
        <a:lstStyle/>
        <a:p>
          <a:endParaRPr lang="es-MX"/>
        </a:p>
      </dgm:t>
    </dgm:pt>
    <dgm:pt modelId="{1D318747-C23C-456B-B734-34792896EA6B}">
      <dgm:prSet/>
      <dgm:spPr/>
      <dgm:t>
        <a:bodyPr/>
        <a:lstStyle/>
        <a:p>
          <a:r>
            <a:rPr lang="es-MX" dirty="0" err="1" smtClean="0"/>
            <a:t>Toltrazuril</a:t>
          </a:r>
          <a:r>
            <a:rPr lang="es-MX" dirty="0" smtClean="0"/>
            <a:t> </a:t>
          </a:r>
          <a:endParaRPr lang="es-MX" dirty="0"/>
        </a:p>
      </dgm:t>
    </dgm:pt>
    <dgm:pt modelId="{F148F14B-8453-4F66-B7B8-D4688062168B}" type="parTrans" cxnId="{9976C213-C3FF-4B4D-A60F-986EF9800DFA}">
      <dgm:prSet/>
      <dgm:spPr/>
      <dgm:t>
        <a:bodyPr/>
        <a:lstStyle/>
        <a:p>
          <a:endParaRPr lang="es-MX"/>
        </a:p>
      </dgm:t>
    </dgm:pt>
    <dgm:pt modelId="{603943E9-4F42-49A9-A168-8412E5C6C939}" type="sibTrans" cxnId="{9976C213-C3FF-4B4D-A60F-986EF9800DFA}">
      <dgm:prSet/>
      <dgm:spPr/>
      <dgm:t>
        <a:bodyPr/>
        <a:lstStyle/>
        <a:p>
          <a:endParaRPr lang="es-MX"/>
        </a:p>
      </dgm:t>
    </dgm:pt>
    <dgm:pt modelId="{9F3B7D7B-9D4C-48B3-AEEB-480379E5341E}">
      <dgm:prSet phldrT="[Texto]"/>
      <dgm:spPr/>
      <dgm:t>
        <a:bodyPr/>
        <a:lstStyle/>
        <a:p>
          <a:r>
            <a:rPr lang="es-MX" dirty="0" err="1" smtClean="0"/>
            <a:t>Salinomicina</a:t>
          </a:r>
          <a:r>
            <a:rPr lang="es-MX" dirty="0" smtClean="0"/>
            <a:t> </a:t>
          </a:r>
          <a:endParaRPr lang="es-MX" dirty="0"/>
        </a:p>
      </dgm:t>
    </dgm:pt>
    <dgm:pt modelId="{64F81C65-8AD6-4E35-87E9-C84C5B162F6B}" type="parTrans" cxnId="{74704675-8E9C-4BDC-A5C3-529D9009E4E2}">
      <dgm:prSet/>
      <dgm:spPr/>
      <dgm:t>
        <a:bodyPr/>
        <a:lstStyle/>
        <a:p>
          <a:endParaRPr lang="es-MX"/>
        </a:p>
      </dgm:t>
    </dgm:pt>
    <dgm:pt modelId="{2371F62E-E583-4B4D-818D-FF6727D5CB92}" type="sibTrans" cxnId="{74704675-8E9C-4BDC-A5C3-529D9009E4E2}">
      <dgm:prSet/>
      <dgm:spPr/>
      <dgm:t>
        <a:bodyPr/>
        <a:lstStyle/>
        <a:p>
          <a:endParaRPr lang="es-MX"/>
        </a:p>
      </dgm:t>
    </dgm:pt>
    <dgm:pt modelId="{BBE33ACB-DDC9-4AD4-9BB9-EE422E07208E}">
      <dgm:prSet phldrT="[Texto]"/>
      <dgm:spPr/>
      <dgm:t>
        <a:bodyPr/>
        <a:lstStyle/>
        <a:p>
          <a:r>
            <a:rPr lang="es-MX" dirty="0" err="1" smtClean="0"/>
            <a:t>Diclazuril</a:t>
          </a:r>
          <a:r>
            <a:rPr lang="es-MX" dirty="0" smtClean="0"/>
            <a:t> </a:t>
          </a:r>
          <a:endParaRPr lang="es-MX" dirty="0"/>
        </a:p>
      </dgm:t>
    </dgm:pt>
    <dgm:pt modelId="{3556E2DE-A4B1-46F5-B05D-5CFDE6D1A7DB}" type="parTrans" cxnId="{A8EE3751-8C05-4C02-97BC-D2C540BFB211}">
      <dgm:prSet/>
      <dgm:spPr/>
      <dgm:t>
        <a:bodyPr/>
        <a:lstStyle/>
        <a:p>
          <a:endParaRPr lang="es-MX"/>
        </a:p>
      </dgm:t>
    </dgm:pt>
    <dgm:pt modelId="{27A33C94-241F-4AD8-B85D-9876373A9C0E}" type="sibTrans" cxnId="{A8EE3751-8C05-4C02-97BC-D2C540BFB211}">
      <dgm:prSet/>
      <dgm:spPr/>
      <dgm:t>
        <a:bodyPr/>
        <a:lstStyle/>
        <a:p>
          <a:endParaRPr lang="es-MX"/>
        </a:p>
      </dgm:t>
    </dgm:pt>
    <dgm:pt modelId="{C9B635E8-D660-4797-8082-3A3E3396A1CD}">
      <dgm:prSet phldrT="[Texto]"/>
      <dgm:spPr/>
      <dgm:t>
        <a:bodyPr/>
        <a:lstStyle/>
        <a:p>
          <a:r>
            <a:rPr lang="es-MX" dirty="0" err="1" smtClean="0"/>
            <a:t>Monensina</a:t>
          </a:r>
          <a:r>
            <a:rPr lang="es-MX" dirty="0" smtClean="0"/>
            <a:t> </a:t>
          </a:r>
          <a:endParaRPr lang="es-MX" dirty="0"/>
        </a:p>
      </dgm:t>
    </dgm:pt>
    <dgm:pt modelId="{B2272CE4-720D-4C5E-A176-6AF3C6238C17}" type="parTrans" cxnId="{A5BD344B-2A86-4FB8-883B-1F3B13E37687}">
      <dgm:prSet/>
      <dgm:spPr/>
      <dgm:t>
        <a:bodyPr/>
        <a:lstStyle/>
        <a:p>
          <a:endParaRPr lang="es-MX"/>
        </a:p>
      </dgm:t>
    </dgm:pt>
    <dgm:pt modelId="{CE3AA09B-2EC8-40D2-8676-5FAA6787645A}" type="sibTrans" cxnId="{A5BD344B-2A86-4FB8-883B-1F3B13E37687}">
      <dgm:prSet/>
      <dgm:spPr/>
      <dgm:t>
        <a:bodyPr/>
        <a:lstStyle/>
        <a:p>
          <a:endParaRPr lang="es-MX"/>
        </a:p>
      </dgm:t>
    </dgm:pt>
    <dgm:pt modelId="{CC84C880-6AE7-4C16-8254-8C31C19E5EB7}">
      <dgm:prSet phldrT="[Texto]"/>
      <dgm:spPr/>
      <dgm:t>
        <a:bodyPr/>
        <a:lstStyle/>
        <a:p>
          <a:r>
            <a:rPr lang="es-MX" dirty="0" err="1" smtClean="0"/>
            <a:t>Clopidol</a:t>
          </a:r>
          <a:r>
            <a:rPr lang="es-MX" dirty="0" smtClean="0"/>
            <a:t> </a:t>
          </a:r>
          <a:endParaRPr lang="es-MX" dirty="0"/>
        </a:p>
      </dgm:t>
    </dgm:pt>
    <dgm:pt modelId="{F7A3D0DC-F5C7-41A0-AC6C-5F52E7C9341C}" type="parTrans" cxnId="{F11817E3-AAF1-483B-A5F8-B7872FE9276E}">
      <dgm:prSet/>
      <dgm:spPr/>
      <dgm:t>
        <a:bodyPr/>
        <a:lstStyle/>
        <a:p>
          <a:endParaRPr lang="es-MX"/>
        </a:p>
      </dgm:t>
    </dgm:pt>
    <dgm:pt modelId="{2628F734-A285-4348-AEFD-42B344D61D05}" type="sibTrans" cxnId="{F11817E3-AAF1-483B-A5F8-B7872FE9276E}">
      <dgm:prSet/>
      <dgm:spPr/>
      <dgm:t>
        <a:bodyPr/>
        <a:lstStyle/>
        <a:p>
          <a:endParaRPr lang="es-MX"/>
        </a:p>
      </dgm:t>
    </dgm:pt>
    <dgm:pt modelId="{7861EC3A-8E06-47D6-977B-89E0A7CEE57D}" type="pres">
      <dgm:prSet presAssocID="{1ECFA292-B617-4061-BC68-21BD9D9A260A}" presName="Name0" presStyleCnt="0">
        <dgm:presLayoutVars>
          <dgm:chMax val="7"/>
          <dgm:chPref val="7"/>
          <dgm:dir/>
          <dgm:animLvl val="lvl"/>
        </dgm:presLayoutVars>
      </dgm:prSet>
      <dgm:spPr/>
      <dgm:t>
        <a:bodyPr/>
        <a:lstStyle/>
        <a:p>
          <a:endParaRPr lang="es-MX"/>
        </a:p>
      </dgm:t>
    </dgm:pt>
    <dgm:pt modelId="{4F8AC486-EC07-4EA8-A19A-05C8423D46B9}" type="pres">
      <dgm:prSet presAssocID="{3906D194-978C-414A-8C2E-46A119AD6741}" presName="Accent1" presStyleCnt="0"/>
      <dgm:spPr/>
      <dgm:t>
        <a:bodyPr/>
        <a:lstStyle/>
        <a:p>
          <a:endParaRPr lang="es-MX"/>
        </a:p>
      </dgm:t>
    </dgm:pt>
    <dgm:pt modelId="{AB175DFB-830B-4DA9-B361-A26A92A45FE7}" type="pres">
      <dgm:prSet presAssocID="{3906D194-978C-414A-8C2E-46A119AD6741}" presName="Accent" presStyleLbl="node1" presStyleIdx="0" presStyleCnt="6"/>
      <dgm:spPr/>
      <dgm:t>
        <a:bodyPr/>
        <a:lstStyle/>
        <a:p>
          <a:endParaRPr lang="es-MX"/>
        </a:p>
      </dgm:t>
    </dgm:pt>
    <dgm:pt modelId="{93B002AC-C62F-4A2E-9C53-ECB2FC962A2F}" type="pres">
      <dgm:prSet presAssocID="{3906D194-978C-414A-8C2E-46A119AD6741}" presName="Parent1" presStyleLbl="revTx" presStyleIdx="0" presStyleCnt="6">
        <dgm:presLayoutVars>
          <dgm:chMax val="1"/>
          <dgm:chPref val="1"/>
          <dgm:bulletEnabled val="1"/>
        </dgm:presLayoutVars>
      </dgm:prSet>
      <dgm:spPr/>
      <dgm:t>
        <a:bodyPr/>
        <a:lstStyle/>
        <a:p>
          <a:endParaRPr lang="es-MX"/>
        </a:p>
      </dgm:t>
    </dgm:pt>
    <dgm:pt modelId="{F53A5AA1-4755-4E7A-862C-D61FC5423864}" type="pres">
      <dgm:prSet presAssocID="{9F3B7D7B-9D4C-48B3-AEEB-480379E5341E}" presName="Accent2" presStyleCnt="0"/>
      <dgm:spPr/>
      <dgm:t>
        <a:bodyPr/>
        <a:lstStyle/>
        <a:p>
          <a:endParaRPr lang="es-MX"/>
        </a:p>
      </dgm:t>
    </dgm:pt>
    <dgm:pt modelId="{453928EA-E7E0-4FCB-B910-0C4E8B3DE4C1}" type="pres">
      <dgm:prSet presAssocID="{9F3B7D7B-9D4C-48B3-AEEB-480379E5341E}" presName="Accent" presStyleLbl="node1" presStyleIdx="1" presStyleCnt="6"/>
      <dgm:spPr/>
      <dgm:t>
        <a:bodyPr/>
        <a:lstStyle/>
        <a:p>
          <a:endParaRPr lang="es-MX"/>
        </a:p>
      </dgm:t>
    </dgm:pt>
    <dgm:pt modelId="{F7EFD151-8778-416F-9AD2-236B729B651A}" type="pres">
      <dgm:prSet presAssocID="{9F3B7D7B-9D4C-48B3-AEEB-480379E5341E}" presName="Parent2" presStyleLbl="revTx" presStyleIdx="1" presStyleCnt="6">
        <dgm:presLayoutVars>
          <dgm:chMax val="1"/>
          <dgm:chPref val="1"/>
          <dgm:bulletEnabled val="1"/>
        </dgm:presLayoutVars>
      </dgm:prSet>
      <dgm:spPr/>
      <dgm:t>
        <a:bodyPr/>
        <a:lstStyle/>
        <a:p>
          <a:endParaRPr lang="es-MX"/>
        </a:p>
      </dgm:t>
    </dgm:pt>
    <dgm:pt modelId="{58E7B8FF-8413-4750-9AC3-509A7EA3430C}" type="pres">
      <dgm:prSet presAssocID="{BBE33ACB-DDC9-4AD4-9BB9-EE422E07208E}" presName="Accent3" presStyleCnt="0"/>
      <dgm:spPr/>
      <dgm:t>
        <a:bodyPr/>
        <a:lstStyle/>
        <a:p>
          <a:endParaRPr lang="es-MX"/>
        </a:p>
      </dgm:t>
    </dgm:pt>
    <dgm:pt modelId="{6F7D0446-3016-48BD-870E-DC5E4D77FF53}" type="pres">
      <dgm:prSet presAssocID="{BBE33ACB-DDC9-4AD4-9BB9-EE422E07208E}" presName="Accent" presStyleLbl="node1" presStyleIdx="2" presStyleCnt="6"/>
      <dgm:spPr/>
      <dgm:t>
        <a:bodyPr/>
        <a:lstStyle/>
        <a:p>
          <a:endParaRPr lang="es-MX"/>
        </a:p>
      </dgm:t>
    </dgm:pt>
    <dgm:pt modelId="{8D8E99A1-BE9B-4B81-A2EC-3FA2EA37E498}" type="pres">
      <dgm:prSet presAssocID="{BBE33ACB-DDC9-4AD4-9BB9-EE422E07208E}" presName="Parent3" presStyleLbl="revTx" presStyleIdx="2" presStyleCnt="6">
        <dgm:presLayoutVars>
          <dgm:chMax val="1"/>
          <dgm:chPref val="1"/>
          <dgm:bulletEnabled val="1"/>
        </dgm:presLayoutVars>
      </dgm:prSet>
      <dgm:spPr/>
      <dgm:t>
        <a:bodyPr/>
        <a:lstStyle/>
        <a:p>
          <a:endParaRPr lang="es-MX"/>
        </a:p>
      </dgm:t>
    </dgm:pt>
    <dgm:pt modelId="{DE31A02B-503F-4E80-BCC7-E84E66869DE7}" type="pres">
      <dgm:prSet presAssocID="{C9B635E8-D660-4797-8082-3A3E3396A1CD}" presName="Accent4" presStyleCnt="0"/>
      <dgm:spPr/>
      <dgm:t>
        <a:bodyPr/>
        <a:lstStyle/>
        <a:p>
          <a:endParaRPr lang="es-MX"/>
        </a:p>
      </dgm:t>
    </dgm:pt>
    <dgm:pt modelId="{BE2DB9A4-8070-44D5-A541-9BF137D43289}" type="pres">
      <dgm:prSet presAssocID="{C9B635E8-D660-4797-8082-3A3E3396A1CD}" presName="Accent" presStyleLbl="node1" presStyleIdx="3" presStyleCnt="6"/>
      <dgm:spPr/>
      <dgm:t>
        <a:bodyPr/>
        <a:lstStyle/>
        <a:p>
          <a:endParaRPr lang="es-MX"/>
        </a:p>
      </dgm:t>
    </dgm:pt>
    <dgm:pt modelId="{1BEE8964-5710-4314-A21C-F9895C02E3C7}" type="pres">
      <dgm:prSet presAssocID="{C9B635E8-D660-4797-8082-3A3E3396A1CD}" presName="Parent4" presStyleLbl="revTx" presStyleIdx="3" presStyleCnt="6">
        <dgm:presLayoutVars>
          <dgm:chMax val="1"/>
          <dgm:chPref val="1"/>
          <dgm:bulletEnabled val="1"/>
        </dgm:presLayoutVars>
      </dgm:prSet>
      <dgm:spPr/>
      <dgm:t>
        <a:bodyPr/>
        <a:lstStyle/>
        <a:p>
          <a:endParaRPr lang="es-MX"/>
        </a:p>
      </dgm:t>
    </dgm:pt>
    <dgm:pt modelId="{36607F5A-A14D-48BA-9861-413FCF11499D}" type="pres">
      <dgm:prSet presAssocID="{CC84C880-6AE7-4C16-8254-8C31C19E5EB7}" presName="Accent5" presStyleCnt="0"/>
      <dgm:spPr/>
      <dgm:t>
        <a:bodyPr/>
        <a:lstStyle/>
        <a:p>
          <a:endParaRPr lang="es-MX"/>
        </a:p>
      </dgm:t>
    </dgm:pt>
    <dgm:pt modelId="{6049605D-A45D-488C-8E87-430D4F8A56DE}" type="pres">
      <dgm:prSet presAssocID="{CC84C880-6AE7-4C16-8254-8C31C19E5EB7}" presName="Accent" presStyleLbl="node1" presStyleIdx="4" presStyleCnt="6"/>
      <dgm:spPr/>
      <dgm:t>
        <a:bodyPr/>
        <a:lstStyle/>
        <a:p>
          <a:endParaRPr lang="es-MX"/>
        </a:p>
      </dgm:t>
    </dgm:pt>
    <dgm:pt modelId="{09FF89E0-E170-4D09-B262-5CE873D8C003}" type="pres">
      <dgm:prSet presAssocID="{CC84C880-6AE7-4C16-8254-8C31C19E5EB7}" presName="Parent5" presStyleLbl="revTx" presStyleIdx="4" presStyleCnt="6">
        <dgm:presLayoutVars>
          <dgm:chMax val="1"/>
          <dgm:chPref val="1"/>
          <dgm:bulletEnabled val="1"/>
        </dgm:presLayoutVars>
      </dgm:prSet>
      <dgm:spPr/>
      <dgm:t>
        <a:bodyPr/>
        <a:lstStyle/>
        <a:p>
          <a:endParaRPr lang="es-MX"/>
        </a:p>
      </dgm:t>
    </dgm:pt>
    <dgm:pt modelId="{2C396E8F-6F70-4AFA-A8FD-88DB29EF7A48}" type="pres">
      <dgm:prSet presAssocID="{1D318747-C23C-456B-B734-34792896EA6B}" presName="Accent6" presStyleCnt="0"/>
      <dgm:spPr/>
      <dgm:t>
        <a:bodyPr/>
        <a:lstStyle/>
        <a:p>
          <a:endParaRPr lang="es-MX"/>
        </a:p>
      </dgm:t>
    </dgm:pt>
    <dgm:pt modelId="{EE979B4B-4197-412E-8FEA-56A59188F4C1}" type="pres">
      <dgm:prSet presAssocID="{1D318747-C23C-456B-B734-34792896EA6B}" presName="Accent" presStyleLbl="node1" presStyleIdx="5" presStyleCnt="6"/>
      <dgm:spPr/>
      <dgm:t>
        <a:bodyPr/>
        <a:lstStyle/>
        <a:p>
          <a:endParaRPr lang="es-MX"/>
        </a:p>
      </dgm:t>
    </dgm:pt>
    <dgm:pt modelId="{51C9CF10-8D9A-48A0-82E7-6F436FD2DA94}" type="pres">
      <dgm:prSet presAssocID="{1D318747-C23C-456B-B734-34792896EA6B}" presName="Parent6" presStyleLbl="revTx" presStyleIdx="5" presStyleCnt="6">
        <dgm:presLayoutVars>
          <dgm:chMax val="1"/>
          <dgm:chPref val="1"/>
          <dgm:bulletEnabled val="1"/>
        </dgm:presLayoutVars>
      </dgm:prSet>
      <dgm:spPr/>
      <dgm:t>
        <a:bodyPr/>
        <a:lstStyle/>
        <a:p>
          <a:endParaRPr lang="es-MX"/>
        </a:p>
      </dgm:t>
    </dgm:pt>
  </dgm:ptLst>
  <dgm:cxnLst>
    <dgm:cxn modelId="{76A22777-7D8F-6347-9FA2-AE9F38A1EA42}" type="presOf" srcId="{1ECFA292-B617-4061-BC68-21BD9D9A260A}" destId="{7861EC3A-8E06-47D6-977B-89E0A7CEE57D}" srcOrd="0" destOrd="0" presId="urn:microsoft.com/office/officeart/2009/layout/CircleArrowProcess"/>
    <dgm:cxn modelId="{9BCE3FF5-0793-614A-AA5A-5F240BDB92AF}" type="presOf" srcId="{BBE33ACB-DDC9-4AD4-9BB9-EE422E07208E}" destId="{8D8E99A1-BE9B-4B81-A2EC-3FA2EA37E498}" srcOrd="0" destOrd="0" presId="urn:microsoft.com/office/officeart/2009/layout/CircleArrowProcess"/>
    <dgm:cxn modelId="{A5BD344B-2A86-4FB8-883B-1F3B13E37687}" srcId="{1ECFA292-B617-4061-BC68-21BD9D9A260A}" destId="{C9B635E8-D660-4797-8082-3A3E3396A1CD}" srcOrd="3" destOrd="0" parTransId="{B2272CE4-720D-4C5E-A176-6AF3C6238C17}" sibTransId="{CE3AA09B-2EC8-40D2-8676-5FAA6787645A}"/>
    <dgm:cxn modelId="{A8EE3751-8C05-4C02-97BC-D2C540BFB211}" srcId="{1ECFA292-B617-4061-BC68-21BD9D9A260A}" destId="{BBE33ACB-DDC9-4AD4-9BB9-EE422E07208E}" srcOrd="2" destOrd="0" parTransId="{3556E2DE-A4B1-46F5-B05D-5CFDE6D1A7DB}" sibTransId="{27A33C94-241F-4AD8-B85D-9876373A9C0E}"/>
    <dgm:cxn modelId="{74704675-8E9C-4BDC-A5C3-529D9009E4E2}" srcId="{1ECFA292-B617-4061-BC68-21BD9D9A260A}" destId="{9F3B7D7B-9D4C-48B3-AEEB-480379E5341E}" srcOrd="1" destOrd="0" parTransId="{64F81C65-8AD6-4E35-87E9-C84C5B162F6B}" sibTransId="{2371F62E-E583-4B4D-818D-FF6727D5CB92}"/>
    <dgm:cxn modelId="{287BA583-9151-492D-800B-3CF898562919}" srcId="{1ECFA292-B617-4061-BC68-21BD9D9A260A}" destId="{3906D194-978C-414A-8C2E-46A119AD6741}" srcOrd="0" destOrd="0" parTransId="{62D6903A-C687-45FC-A587-93DEDA43E337}" sibTransId="{5759C78C-C978-4DE5-9468-6708EC1D302F}"/>
    <dgm:cxn modelId="{F11817E3-AAF1-483B-A5F8-B7872FE9276E}" srcId="{1ECFA292-B617-4061-BC68-21BD9D9A260A}" destId="{CC84C880-6AE7-4C16-8254-8C31C19E5EB7}" srcOrd="4" destOrd="0" parTransId="{F7A3D0DC-F5C7-41A0-AC6C-5F52E7C9341C}" sibTransId="{2628F734-A285-4348-AEFD-42B344D61D05}"/>
    <dgm:cxn modelId="{8AE1F0F3-1BAC-1841-A30F-BDA1CF85A87C}" type="presOf" srcId="{1D318747-C23C-456B-B734-34792896EA6B}" destId="{51C9CF10-8D9A-48A0-82E7-6F436FD2DA94}" srcOrd="0" destOrd="0" presId="urn:microsoft.com/office/officeart/2009/layout/CircleArrowProcess"/>
    <dgm:cxn modelId="{7AEFD4AF-5A98-2C4F-A614-FF3044F8D67B}" type="presOf" srcId="{3906D194-978C-414A-8C2E-46A119AD6741}" destId="{93B002AC-C62F-4A2E-9C53-ECB2FC962A2F}" srcOrd="0" destOrd="0" presId="urn:microsoft.com/office/officeart/2009/layout/CircleArrowProcess"/>
    <dgm:cxn modelId="{ADE2002A-F524-1B41-BF25-C178978C1479}" type="presOf" srcId="{9F3B7D7B-9D4C-48B3-AEEB-480379E5341E}" destId="{F7EFD151-8778-416F-9AD2-236B729B651A}" srcOrd="0" destOrd="0" presId="urn:microsoft.com/office/officeart/2009/layout/CircleArrowProcess"/>
    <dgm:cxn modelId="{96B7E006-EB80-7943-B20C-9EC4B767C04E}" type="presOf" srcId="{CC84C880-6AE7-4C16-8254-8C31C19E5EB7}" destId="{09FF89E0-E170-4D09-B262-5CE873D8C003}" srcOrd="0" destOrd="0" presId="urn:microsoft.com/office/officeart/2009/layout/CircleArrowProcess"/>
    <dgm:cxn modelId="{6CE5AEA2-41FA-B34B-B94F-273F65AB124C}" type="presOf" srcId="{C9B635E8-D660-4797-8082-3A3E3396A1CD}" destId="{1BEE8964-5710-4314-A21C-F9895C02E3C7}" srcOrd="0" destOrd="0" presId="urn:microsoft.com/office/officeart/2009/layout/CircleArrowProcess"/>
    <dgm:cxn modelId="{9976C213-C3FF-4B4D-A60F-986EF9800DFA}" srcId="{1ECFA292-B617-4061-BC68-21BD9D9A260A}" destId="{1D318747-C23C-456B-B734-34792896EA6B}" srcOrd="5" destOrd="0" parTransId="{F148F14B-8453-4F66-B7B8-D4688062168B}" sibTransId="{603943E9-4F42-49A9-A168-8412E5C6C939}"/>
    <dgm:cxn modelId="{72F0B94F-8030-1645-AF8E-5D130BB387DB}" type="presParOf" srcId="{7861EC3A-8E06-47D6-977B-89E0A7CEE57D}" destId="{4F8AC486-EC07-4EA8-A19A-05C8423D46B9}" srcOrd="0" destOrd="0" presId="urn:microsoft.com/office/officeart/2009/layout/CircleArrowProcess"/>
    <dgm:cxn modelId="{7B1D4658-E21E-DF41-9D37-40A74DF1A617}" type="presParOf" srcId="{4F8AC486-EC07-4EA8-A19A-05C8423D46B9}" destId="{AB175DFB-830B-4DA9-B361-A26A92A45FE7}" srcOrd="0" destOrd="0" presId="urn:microsoft.com/office/officeart/2009/layout/CircleArrowProcess"/>
    <dgm:cxn modelId="{AAA071BE-82C0-2543-B325-41441310806F}" type="presParOf" srcId="{7861EC3A-8E06-47D6-977B-89E0A7CEE57D}" destId="{93B002AC-C62F-4A2E-9C53-ECB2FC962A2F}" srcOrd="1" destOrd="0" presId="urn:microsoft.com/office/officeart/2009/layout/CircleArrowProcess"/>
    <dgm:cxn modelId="{6C860278-D4A8-214F-AABE-139FA7DECBF2}" type="presParOf" srcId="{7861EC3A-8E06-47D6-977B-89E0A7CEE57D}" destId="{F53A5AA1-4755-4E7A-862C-D61FC5423864}" srcOrd="2" destOrd="0" presId="urn:microsoft.com/office/officeart/2009/layout/CircleArrowProcess"/>
    <dgm:cxn modelId="{01EAD65E-BC18-7F44-9E2E-B93CF042B7C0}" type="presParOf" srcId="{F53A5AA1-4755-4E7A-862C-D61FC5423864}" destId="{453928EA-E7E0-4FCB-B910-0C4E8B3DE4C1}" srcOrd="0" destOrd="0" presId="urn:microsoft.com/office/officeart/2009/layout/CircleArrowProcess"/>
    <dgm:cxn modelId="{6AA1F48B-E35A-2F45-8661-B6E380512D8E}" type="presParOf" srcId="{7861EC3A-8E06-47D6-977B-89E0A7CEE57D}" destId="{F7EFD151-8778-416F-9AD2-236B729B651A}" srcOrd="3" destOrd="0" presId="urn:microsoft.com/office/officeart/2009/layout/CircleArrowProcess"/>
    <dgm:cxn modelId="{4598E600-3132-9742-886A-FE01D6B1942C}" type="presParOf" srcId="{7861EC3A-8E06-47D6-977B-89E0A7CEE57D}" destId="{58E7B8FF-8413-4750-9AC3-509A7EA3430C}" srcOrd="4" destOrd="0" presId="urn:microsoft.com/office/officeart/2009/layout/CircleArrowProcess"/>
    <dgm:cxn modelId="{860FCD99-1540-714E-86DF-107394C77DB8}" type="presParOf" srcId="{58E7B8FF-8413-4750-9AC3-509A7EA3430C}" destId="{6F7D0446-3016-48BD-870E-DC5E4D77FF53}" srcOrd="0" destOrd="0" presId="urn:microsoft.com/office/officeart/2009/layout/CircleArrowProcess"/>
    <dgm:cxn modelId="{6FAE5DDD-22A3-9D4C-BDEF-8D9806BEDCD9}" type="presParOf" srcId="{7861EC3A-8E06-47D6-977B-89E0A7CEE57D}" destId="{8D8E99A1-BE9B-4B81-A2EC-3FA2EA37E498}" srcOrd="5" destOrd="0" presId="urn:microsoft.com/office/officeart/2009/layout/CircleArrowProcess"/>
    <dgm:cxn modelId="{33A2B685-A1B9-6B4F-8AA4-CD71EFDC23C5}" type="presParOf" srcId="{7861EC3A-8E06-47D6-977B-89E0A7CEE57D}" destId="{DE31A02B-503F-4E80-BCC7-E84E66869DE7}" srcOrd="6" destOrd="0" presId="urn:microsoft.com/office/officeart/2009/layout/CircleArrowProcess"/>
    <dgm:cxn modelId="{45AC49D7-57A9-994A-8D22-D4D1A12C7057}" type="presParOf" srcId="{DE31A02B-503F-4E80-BCC7-E84E66869DE7}" destId="{BE2DB9A4-8070-44D5-A541-9BF137D43289}" srcOrd="0" destOrd="0" presId="urn:microsoft.com/office/officeart/2009/layout/CircleArrowProcess"/>
    <dgm:cxn modelId="{8B086A71-8EF1-6941-BB61-5782441A88A5}" type="presParOf" srcId="{7861EC3A-8E06-47D6-977B-89E0A7CEE57D}" destId="{1BEE8964-5710-4314-A21C-F9895C02E3C7}" srcOrd="7" destOrd="0" presId="urn:microsoft.com/office/officeart/2009/layout/CircleArrowProcess"/>
    <dgm:cxn modelId="{10B3A2AF-79AA-2242-94FC-905386787EE8}" type="presParOf" srcId="{7861EC3A-8E06-47D6-977B-89E0A7CEE57D}" destId="{36607F5A-A14D-48BA-9861-413FCF11499D}" srcOrd="8" destOrd="0" presId="urn:microsoft.com/office/officeart/2009/layout/CircleArrowProcess"/>
    <dgm:cxn modelId="{235C065E-B990-B741-A997-96AA2622E57A}" type="presParOf" srcId="{36607F5A-A14D-48BA-9861-413FCF11499D}" destId="{6049605D-A45D-488C-8E87-430D4F8A56DE}" srcOrd="0" destOrd="0" presId="urn:microsoft.com/office/officeart/2009/layout/CircleArrowProcess"/>
    <dgm:cxn modelId="{A9EE34DF-E43A-4541-95C2-C20B8D1066AF}" type="presParOf" srcId="{7861EC3A-8E06-47D6-977B-89E0A7CEE57D}" destId="{09FF89E0-E170-4D09-B262-5CE873D8C003}" srcOrd="9" destOrd="0" presId="urn:microsoft.com/office/officeart/2009/layout/CircleArrowProcess"/>
    <dgm:cxn modelId="{FE79CAE1-59E9-634E-AEB6-759CBDF2572D}" type="presParOf" srcId="{7861EC3A-8E06-47D6-977B-89E0A7CEE57D}" destId="{2C396E8F-6F70-4AFA-A8FD-88DB29EF7A48}" srcOrd="10" destOrd="0" presId="urn:microsoft.com/office/officeart/2009/layout/CircleArrowProcess"/>
    <dgm:cxn modelId="{FF6AF020-C2E3-8A46-8E18-92E0F10B6A48}" type="presParOf" srcId="{2C396E8F-6F70-4AFA-A8FD-88DB29EF7A48}" destId="{EE979B4B-4197-412E-8FEA-56A59188F4C1}" srcOrd="0" destOrd="0" presId="urn:microsoft.com/office/officeart/2009/layout/CircleArrowProcess"/>
    <dgm:cxn modelId="{494FB604-02F5-CA44-9D42-4D2676E61C79}" type="presParOf" srcId="{7861EC3A-8E06-47D6-977B-89E0A7CEE57D}" destId="{51C9CF10-8D9A-48A0-82E7-6F436FD2DA94}" srcOrd="1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E9898-230F-48BF-AC20-D87B9F8EC618}" type="doc">
      <dgm:prSet loTypeId="urn:microsoft.com/office/officeart/2005/8/layout/vList6" loCatId="list" qsTypeId="urn:microsoft.com/office/officeart/2005/8/quickstyle/3d2" qsCatId="3D" csTypeId="urn:microsoft.com/office/officeart/2005/8/colors/colorful4" csCatId="colorful" phldr="1"/>
      <dgm:spPr/>
      <dgm:t>
        <a:bodyPr/>
        <a:lstStyle/>
        <a:p>
          <a:endParaRPr lang="es-MX"/>
        </a:p>
      </dgm:t>
    </dgm:pt>
    <dgm:pt modelId="{BFF7DFA2-C7C4-464A-BC6B-76127286D466}">
      <dgm:prSet phldrT="[Texto]"/>
      <dgm:spPr/>
      <dgm:t>
        <a:bodyPr/>
        <a:lstStyle/>
        <a:p>
          <a:r>
            <a:rPr lang="es-MX" dirty="0" smtClean="0"/>
            <a:t>VITAMINAS</a:t>
          </a:r>
          <a:endParaRPr lang="es-MX" dirty="0"/>
        </a:p>
      </dgm:t>
    </dgm:pt>
    <dgm:pt modelId="{BF7B669D-35C7-4033-BCB3-672CB2A6BEDD}" type="parTrans" cxnId="{9D9C9266-0DDB-483C-8F82-7715425E241B}">
      <dgm:prSet/>
      <dgm:spPr/>
      <dgm:t>
        <a:bodyPr/>
        <a:lstStyle/>
        <a:p>
          <a:endParaRPr lang="es-MX"/>
        </a:p>
      </dgm:t>
    </dgm:pt>
    <dgm:pt modelId="{FC3634C0-8FB3-43FE-84A5-D9D35C07BC25}" type="sibTrans" cxnId="{9D9C9266-0DDB-483C-8F82-7715425E241B}">
      <dgm:prSet/>
      <dgm:spPr/>
      <dgm:t>
        <a:bodyPr/>
        <a:lstStyle/>
        <a:p>
          <a:endParaRPr lang="es-MX"/>
        </a:p>
      </dgm:t>
    </dgm:pt>
    <dgm:pt modelId="{8A750D1D-6923-49D6-B96E-2C47B8CCBEA5}">
      <dgm:prSet/>
      <dgm:spPr/>
      <dgm:t>
        <a:bodyPr/>
        <a:lstStyle/>
        <a:p>
          <a:pPr algn="just"/>
          <a:r>
            <a:rPr lang="es-MX" dirty="0" smtClean="0"/>
            <a:t>A, B1, B2, B6, B12, C, D3, E, K3</a:t>
          </a:r>
          <a:endParaRPr lang="es-MX" dirty="0"/>
        </a:p>
      </dgm:t>
    </dgm:pt>
    <dgm:pt modelId="{92F717FA-0801-48A8-AE3E-8F68D935BDCE}" type="parTrans" cxnId="{8B655EC6-7730-4F69-B970-1BF79DCF0191}">
      <dgm:prSet/>
      <dgm:spPr/>
      <dgm:t>
        <a:bodyPr/>
        <a:lstStyle/>
        <a:p>
          <a:endParaRPr lang="es-MX"/>
        </a:p>
      </dgm:t>
    </dgm:pt>
    <dgm:pt modelId="{35A998FB-A45C-4C78-8ACD-49108220EAF8}" type="sibTrans" cxnId="{8B655EC6-7730-4F69-B970-1BF79DCF0191}">
      <dgm:prSet/>
      <dgm:spPr/>
      <dgm:t>
        <a:bodyPr/>
        <a:lstStyle/>
        <a:p>
          <a:endParaRPr lang="es-MX"/>
        </a:p>
      </dgm:t>
    </dgm:pt>
    <dgm:pt modelId="{0C9B8AEB-F23F-48A1-925C-A492998CEBB3}">
      <dgm:prSet phldrT="[Texto]"/>
      <dgm:spPr/>
      <dgm:t>
        <a:bodyPr/>
        <a:lstStyle/>
        <a:p>
          <a:r>
            <a:rPr lang="es-MX" dirty="0" smtClean="0">
              <a:solidFill>
                <a:srgbClr val="1E2E0C"/>
              </a:solidFill>
            </a:rPr>
            <a:t>MINERALES</a:t>
          </a:r>
          <a:endParaRPr lang="es-MX" dirty="0">
            <a:solidFill>
              <a:srgbClr val="1E2E0C"/>
            </a:solidFill>
          </a:endParaRPr>
        </a:p>
      </dgm:t>
    </dgm:pt>
    <dgm:pt modelId="{CCE055D6-39F3-4AAF-A541-CE24C8BF3112}" type="parTrans" cxnId="{0F09E813-D567-49CD-A9CD-B60498E75638}">
      <dgm:prSet/>
      <dgm:spPr/>
      <dgm:t>
        <a:bodyPr/>
        <a:lstStyle/>
        <a:p>
          <a:endParaRPr lang="es-MX"/>
        </a:p>
      </dgm:t>
    </dgm:pt>
    <dgm:pt modelId="{CB9BE2FB-1A60-4A24-80B1-DDDA2BFACB3C}" type="sibTrans" cxnId="{0F09E813-D567-49CD-A9CD-B60498E75638}">
      <dgm:prSet/>
      <dgm:spPr/>
      <dgm:t>
        <a:bodyPr/>
        <a:lstStyle/>
        <a:p>
          <a:endParaRPr lang="es-MX"/>
        </a:p>
      </dgm:t>
    </dgm:pt>
    <dgm:pt modelId="{16436A6B-E258-4521-B8A5-88567AC25C1A}">
      <dgm:prSet/>
      <dgm:spPr/>
      <dgm:t>
        <a:bodyPr/>
        <a:lstStyle/>
        <a:p>
          <a:pPr algn="just"/>
          <a:r>
            <a:rPr lang="es-MX" dirty="0" smtClean="0"/>
            <a:t>Calcio, Fósforo, Magnesio, Manganeso, Sodio, Cloro</a:t>
          </a:r>
          <a:endParaRPr lang="es-MX" dirty="0"/>
        </a:p>
      </dgm:t>
    </dgm:pt>
    <dgm:pt modelId="{BFF4E84A-C480-4633-BF08-F65BD2612B3D}" type="parTrans" cxnId="{73ADC59C-D58A-4E62-8E64-A6CFFBD1E5E4}">
      <dgm:prSet/>
      <dgm:spPr/>
      <dgm:t>
        <a:bodyPr/>
        <a:lstStyle/>
        <a:p>
          <a:endParaRPr lang="es-MX"/>
        </a:p>
      </dgm:t>
    </dgm:pt>
    <dgm:pt modelId="{36D187E9-5B33-4E14-B248-5449107F339A}" type="sibTrans" cxnId="{73ADC59C-D58A-4E62-8E64-A6CFFBD1E5E4}">
      <dgm:prSet/>
      <dgm:spPr/>
      <dgm:t>
        <a:bodyPr/>
        <a:lstStyle/>
        <a:p>
          <a:endParaRPr lang="es-MX"/>
        </a:p>
      </dgm:t>
    </dgm:pt>
    <dgm:pt modelId="{09685703-DD72-42FF-BD04-A9203B4A24B0}" type="pres">
      <dgm:prSet presAssocID="{747E9898-230F-48BF-AC20-D87B9F8EC618}" presName="Name0" presStyleCnt="0">
        <dgm:presLayoutVars>
          <dgm:dir/>
          <dgm:animLvl val="lvl"/>
          <dgm:resizeHandles/>
        </dgm:presLayoutVars>
      </dgm:prSet>
      <dgm:spPr/>
      <dgm:t>
        <a:bodyPr/>
        <a:lstStyle/>
        <a:p>
          <a:endParaRPr lang="es-MX"/>
        </a:p>
      </dgm:t>
    </dgm:pt>
    <dgm:pt modelId="{89F654A3-574B-42FA-AAC4-4E0EED71504A}" type="pres">
      <dgm:prSet presAssocID="{BFF7DFA2-C7C4-464A-BC6B-76127286D466}" presName="linNode" presStyleCnt="0"/>
      <dgm:spPr/>
      <dgm:t>
        <a:bodyPr/>
        <a:lstStyle/>
        <a:p>
          <a:endParaRPr lang="es-MX"/>
        </a:p>
      </dgm:t>
    </dgm:pt>
    <dgm:pt modelId="{0518F9AC-246D-4F59-8DE9-59B75B15EF3E}" type="pres">
      <dgm:prSet presAssocID="{BFF7DFA2-C7C4-464A-BC6B-76127286D466}" presName="parentShp" presStyleLbl="node1" presStyleIdx="0" presStyleCnt="2">
        <dgm:presLayoutVars>
          <dgm:bulletEnabled val="1"/>
        </dgm:presLayoutVars>
      </dgm:prSet>
      <dgm:spPr/>
      <dgm:t>
        <a:bodyPr/>
        <a:lstStyle/>
        <a:p>
          <a:endParaRPr lang="es-MX"/>
        </a:p>
      </dgm:t>
    </dgm:pt>
    <dgm:pt modelId="{089DCC07-491A-4B69-AF27-7600D4859B60}" type="pres">
      <dgm:prSet presAssocID="{BFF7DFA2-C7C4-464A-BC6B-76127286D466}" presName="childShp" presStyleLbl="bgAccFollowNode1" presStyleIdx="0" presStyleCnt="2">
        <dgm:presLayoutVars>
          <dgm:bulletEnabled val="1"/>
        </dgm:presLayoutVars>
      </dgm:prSet>
      <dgm:spPr/>
      <dgm:t>
        <a:bodyPr/>
        <a:lstStyle/>
        <a:p>
          <a:endParaRPr lang="es-MX"/>
        </a:p>
      </dgm:t>
    </dgm:pt>
    <dgm:pt modelId="{8476A190-873D-4F1F-9B24-8B0D18A51C7A}" type="pres">
      <dgm:prSet presAssocID="{FC3634C0-8FB3-43FE-84A5-D9D35C07BC25}" presName="spacing" presStyleCnt="0"/>
      <dgm:spPr/>
      <dgm:t>
        <a:bodyPr/>
        <a:lstStyle/>
        <a:p>
          <a:endParaRPr lang="es-MX"/>
        </a:p>
      </dgm:t>
    </dgm:pt>
    <dgm:pt modelId="{25261150-156D-4883-A8F2-BCCB3F67265A}" type="pres">
      <dgm:prSet presAssocID="{0C9B8AEB-F23F-48A1-925C-A492998CEBB3}" presName="linNode" presStyleCnt="0"/>
      <dgm:spPr/>
      <dgm:t>
        <a:bodyPr/>
        <a:lstStyle/>
        <a:p>
          <a:endParaRPr lang="es-MX"/>
        </a:p>
      </dgm:t>
    </dgm:pt>
    <dgm:pt modelId="{95972F22-4550-4840-B337-9CF9DDB7D50E}" type="pres">
      <dgm:prSet presAssocID="{0C9B8AEB-F23F-48A1-925C-A492998CEBB3}" presName="parentShp" presStyleLbl="node1" presStyleIdx="1" presStyleCnt="2" custLinFactNeighborX="-2895" custLinFactNeighborY="1496">
        <dgm:presLayoutVars>
          <dgm:bulletEnabled val="1"/>
        </dgm:presLayoutVars>
      </dgm:prSet>
      <dgm:spPr/>
      <dgm:t>
        <a:bodyPr/>
        <a:lstStyle/>
        <a:p>
          <a:endParaRPr lang="es-MX"/>
        </a:p>
      </dgm:t>
    </dgm:pt>
    <dgm:pt modelId="{A390F0CF-6C64-45FA-BA3B-F38CB972C44B}" type="pres">
      <dgm:prSet presAssocID="{0C9B8AEB-F23F-48A1-925C-A492998CEBB3}" presName="childShp" presStyleLbl="bgAccFollowNode1" presStyleIdx="1" presStyleCnt="2">
        <dgm:presLayoutVars>
          <dgm:bulletEnabled val="1"/>
        </dgm:presLayoutVars>
      </dgm:prSet>
      <dgm:spPr/>
      <dgm:t>
        <a:bodyPr/>
        <a:lstStyle/>
        <a:p>
          <a:endParaRPr lang="es-MX"/>
        </a:p>
      </dgm:t>
    </dgm:pt>
  </dgm:ptLst>
  <dgm:cxnLst>
    <dgm:cxn modelId="{9D9C9266-0DDB-483C-8F82-7715425E241B}" srcId="{747E9898-230F-48BF-AC20-D87B9F8EC618}" destId="{BFF7DFA2-C7C4-464A-BC6B-76127286D466}" srcOrd="0" destOrd="0" parTransId="{BF7B669D-35C7-4033-BCB3-672CB2A6BEDD}" sibTransId="{FC3634C0-8FB3-43FE-84A5-D9D35C07BC25}"/>
    <dgm:cxn modelId="{F1EE1F77-2440-4940-B377-5B4401084BC6}" type="presOf" srcId="{8A750D1D-6923-49D6-B96E-2C47B8CCBEA5}" destId="{089DCC07-491A-4B69-AF27-7600D4859B60}" srcOrd="0" destOrd="0" presId="urn:microsoft.com/office/officeart/2005/8/layout/vList6"/>
    <dgm:cxn modelId="{B7392A93-B60F-884F-BECF-FDEB3A1FF281}" type="presOf" srcId="{16436A6B-E258-4521-B8A5-88567AC25C1A}" destId="{A390F0CF-6C64-45FA-BA3B-F38CB972C44B}" srcOrd="0" destOrd="0" presId="urn:microsoft.com/office/officeart/2005/8/layout/vList6"/>
    <dgm:cxn modelId="{17E217BE-AD4D-8F42-A853-5F5A9E5AEA0B}" type="presOf" srcId="{747E9898-230F-48BF-AC20-D87B9F8EC618}" destId="{09685703-DD72-42FF-BD04-A9203B4A24B0}" srcOrd="0" destOrd="0" presId="urn:microsoft.com/office/officeart/2005/8/layout/vList6"/>
    <dgm:cxn modelId="{968F01A8-2115-A941-A25D-E61BBB97D484}" type="presOf" srcId="{0C9B8AEB-F23F-48A1-925C-A492998CEBB3}" destId="{95972F22-4550-4840-B337-9CF9DDB7D50E}" srcOrd="0" destOrd="0" presId="urn:microsoft.com/office/officeart/2005/8/layout/vList6"/>
    <dgm:cxn modelId="{8B655EC6-7730-4F69-B970-1BF79DCF0191}" srcId="{BFF7DFA2-C7C4-464A-BC6B-76127286D466}" destId="{8A750D1D-6923-49D6-B96E-2C47B8CCBEA5}" srcOrd="0" destOrd="0" parTransId="{92F717FA-0801-48A8-AE3E-8F68D935BDCE}" sibTransId="{35A998FB-A45C-4C78-8ACD-49108220EAF8}"/>
    <dgm:cxn modelId="{0F09E813-D567-49CD-A9CD-B60498E75638}" srcId="{747E9898-230F-48BF-AC20-D87B9F8EC618}" destId="{0C9B8AEB-F23F-48A1-925C-A492998CEBB3}" srcOrd="1" destOrd="0" parTransId="{CCE055D6-39F3-4AAF-A541-CE24C8BF3112}" sibTransId="{CB9BE2FB-1A60-4A24-80B1-DDDA2BFACB3C}"/>
    <dgm:cxn modelId="{73ADC59C-D58A-4E62-8E64-A6CFFBD1E5E4}" srcId="{0C9B8AEB-F23F-48A1-925C-A492998CEBB3}" destId="{16436A6B-E258-4521-B8A5-88567AC25C1A}" srcOrd="0" destOrd="0" parTransId="{BFF4E84A-C480-4633-BF08-F65BD2612B3D}" sibTransId="{36D187E9-5B33-4E14-B248-5449107F339A}"/>
    <dgm:cxn modelId="{78A6592A-A1AC-F747-9004-B28E04279179}" type="presOf" srcId="{BFF7DFA2-C7C4-464A-BC6B-76127286D466}" destId="{0518F9AC-246D-4F59-8DE9-59B75B15EF3E}" srcOrd="0" destOrd="0" presId="urn:microsoft.com/office/officeart/2005/8/layout/vList6"/>
    <dgm:cxn modelId="{1AC678DF-51B2-E240-8FA8-8DF374372956}" type="presParOf" srcId="{09685703-DD72-42FF-BD04-A9203B4A24B0}" destId="{89F654A3-574B-42FA-AAC4-4E0EED71504A}" srcOrd="0" destOrd="0" presId="urn:microsoft.com/office/officeart/2005/8/layout/vList6"/>
    <dgm:cxn modelId="{5D609658-F4C9-2D4D-8FB0-A26122A39D14}" type="presParOf" srcId="{89F654A3-574B-42FA-AAC4-4E0EED71504A}" destId="{0518F9AC-246D-4F59-8DE9-59B75B15EF3E}" srcOrd="0" destOrd="0" presId="urn:microsoft.com/office/officeart/2005/8/layout/vList6"/>
    <dgm:cxn modelId="{DE46B7AA-4B69-174D-8251-72018F33A5A2}" type="presParOf" srcId="{89F654A3-574B-42FA-AAC4-4E0EED71504A}" destId="{089DCC07-491A-4B69-AF27-7600D4859B60}" srcOrd="1" destOrd="0" presId="urn:microsoft.com/office/officeart/2005/8/layout/vList6"/>
    <dgm:cxn modelId="{9C8EDD51-71DF-D64F-951E-7A1740CF9A7C}" type="presParOf" srcId="{09685703-DD72-42FF-BD04-A9203B4A24B0}" destId="{8476A190-873D-4F1F-9B24-8B0D18A51C7A}" srcOrd="1" destOrd="0" presId="urn:microsoft.com/office/officeart/2005/8/layout/vList6"/>
    <dgm:cxn modelId="{BC437D83-0F37-264E-8C1C-AD14B25A39F9}" type="presParOf" srcId="{09685703-DD72-42FF-BD04-A9203B4A24B0}" destId="{25261150-156D-4883-A8F2-BCCB3F67265A}" srcOrd="2" destOrd="0" presId="urn:microsoft.com/office/officeart/2005/8/layout/vList6"/>
    <dgm:cxn modelId="{450AE27D-0B85-AA40-A4A7-936C64807CC2}" type="presParOf" srcId="{25261150-156D-4883-A8F2-BCCB3F67265A}" destId="{95972F22-4550-4840-B337-9CF9DDB7D50E}" srcOrd="0" destOrd="0" presId="urn:microsoft.com/office/officeart/2005/8/layout/vList6"/>
    <dgm:cxn modelId="{0EE20E4B-6759-8840-A7D0-9D591893852D}" type="presParOf" srcId="{25261150-156D-4883-A8F2-BCCB3F67265A}" destId="{A390F0CF-6C64-45FA-BA3B-F38CB972C44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D3B85-51DF-4D8D-BB09-710B84072FFB}" type="doc">
      <dgm:prSet loTypeId="urn:microsoft.com/office/officeart/2005/8/layout/default#2" loCatId="list" qsTypeId="urn:microsoft.com/office/officeart/2005/8/quickstyle/3d3" qsCatId="3D" csTypeId="urn:microsoft.com/office/officeart/2005/8/colors/accent4_3" csCatId="accent4" phldr="1"/>
      <dgm:spPr/>
      <dgm:t>
        <a:bodyPr/>
        <a:lstStyle/>
        <a:p>
          <a:endParaRPr lang="es-MX"/>
        </a:p>
      </dgm:t>
    </dgm:pt>
    <dgm:pt modelId="{4C4B3D14-E8A2-4BC0-8020-04110C3EA3B9}">
      <dgm:prSet phldrT="[Texto]"/>
      <dgm:spPr/>
      <dgm:t>
        <a:bodyPr/>
        <a:lstStyle/>
        <a:p>
          <a:r>
            <a:rPr lang="es-MX" dirty="0" err="1" smtClean="0"/>
            <a:t>Bromexina</a:t>
          </a:r>
          <a:endParaRPr lang="es-MX" dirty="0"/>
        </a:p>
      </dgm:t>
    </dgm:pt>
    <dgm:pt modelId="{FD1F2355-F391-4EFC-8717-6137960DBB25}" type="parTrans" cxnId="{4372232F-FD76-4E51-B296-CE059A403CD2}">
      <dgm:prSet/>
      <dgm:spPr/>
      <dgm:t>
        <a:bodyPr/>
        <a:lstStyle/>
        <a:p>
          <a:endParaRPr lang="es-MX"/>
        </a:p>
      </dgm:t>
    </dgm:pt>
    <dgm:pt modelId="{A09DC459-6B47-4C53-8DD8-07379FDAE098}" type="sibTrans" cxnId="{4372232F-FD76-4E51-B296-CE059A403CD2}">
      <dgm:prSet/>
      <dgm:spPr/>
      <dgm:t>
        <a:bodyPr/>
        <a:lstStyle/>
        <a:p>
          <a:endParaRPr lang="es-MX"/>
        </a:p>
      </dgm:t>
    </dgm:pt>
    <dgm:pt modelId="{1D52CF32-0A72-4854-B74B-3C6482271B0C}">
      <dgm:prSet/>
      <dgm:spPr/>
      <dgm:t>
        <a:bodyPr/>
        <a:lstStyle/>
        <a:p>
          <a:r>
            <a:rPr lang="es-MX" dirty="0" smtClean="0"/>
            <a:t>Guayacol </a:t>
          </a:r>
          <a:endParaRPr lang="es-MX" dirty="0"/>
        </a:p>
      </dgm:t>
    </dgm:pt>
    <dgm:pt modelId="{3D204349-5F8B-49C6-8B7C-47041B98242E}" type="parTrans" cxnId="{A5F5C48E-B1E2-46E1-94B4-685F21D4E2F4}">
      <dgm:prSet/>
      <dgm:spPr/>
      <dgm:t>
        <a:bodyPr/>
        <a:lstStyle/>
        <a:p>
          <a:endParaRPr lang="es-MX"/>
        </a:p>
      </dgm:t>
    </dgm:pt>
    <dgm:pt modelId="{AD27D6F1-F97D-43E1-BF76-2EE586238A74}" type="sibTrans" cxnId="{A5F5C48E-B1E2-46E1-94B4-685F21D4E2F4}">
      <dgm:prSet/>
      <dgm:spPr/>
      <dgm:t>
        <a:bodyPr/>
        <a:lstStyle/>
        <a:p>
          <a:endParaRPr lang="es-MX"/>
        </a:p>
      </dgm:t>
    </dgm:pt>
    <dgm:pt modelId="{5B1DBB41-B3A2-4C06-8EAA-E74A4FC9B6FE}">
      <dgm:prSet phldrT="[Texto]"/>
      <dgm:spPr/>
      <dgm:t>
        <a:bodyPr/>
        <a:lstStyle/>
        <a:p>
          <a:r>
            <a:rPr lang="es-MX" dirty="0" err="1" smtClean="0"/>
            <a:t>Eucaliptol</a:t>
          </a:r>
          <a:r>
            <a:rPr lang="es-MX" dirty="0" smtClean="0"/>
            <a:t> </a:t>
          </a:r>
          <a:endParaRPr lang="es-MX" dirty="0"/>
        </a:p>
      </dgm:t>
    </dgm:pt>
    <dgm:pt modelId="{F10BBDA0-2427-41FB-9D62-DB1D2DDF2CE5}" type="parTrans" cxnId="{8155A901-EE19-4952-A421-8CF42A02FE03}">
      <dgm:prSet/>
      <dgm:spPr/>
      <dgm:t>
        <a:bodyPr/>
        <a:lstStyle/>
        <a:p>
          <a:endParaRPr lang="es-MX"/>
        </a:p>
      </dgm:t>
    </dgm:pt>
    <dgm:pt modelId="{179F42A7-0736-4234-BE75-6ACE8131AF3F}" type="sibTrans" cxnId="{8155A901-EE19-4952-A421-8CF42A02FE03}">
      <dgm:prSet/>
      <dgm:spPr/>
      <dgm:t>
        <a:bodyPr/>
        <a:lstStyle/>
        <a:p>
          <a:endParaRPr lang="es-MX"/>
        </a:p>
      </dgm:t>
    </dgm:pt>
    <dgm:pt modelId="{C3E19996-6295-4766-970D-0574971A36F3}" type="pres">
      <dgm:prSet presAssocID="{DE4D3B85-51DF-4D8D-BB09-710B84072FFB}" presName="diagram" presStyleCnt="0">
        <dgm:presLayoutVars>
          <dgm:dir/>
          <dgm:resizeHandles val="exact"/>
        </dgm:presLayoutVars>
      </dgm:prSet>
      <dgm:spPr/>
      <dgm:t>
        <a:bodyPr/>
        <a:lstStyle/>
        <a:p>
          <a:endParaRPr lang="es-MX"/>
        </a:p>
      </dgm:t>
    </dgm:pt>
    <dgm:pt modelId="{A32696F7-4C46-48D5-B4C6-866295EAEF47}" type="pres">
      <dgm:prSet presAssocID="{4C4B3D14-E8A2-4BC0-8020-04110C3EA3B9}" presName="node" presStyleLbl="node1" presStyleIdx="0" presStyleCnt="3" custScaleX="96174" custScaleY="104119" custLinFactNeighborX="6414" custLinFactNeighborY="22885">
        <dgm:presLayoutVars>
          <dgm:bulletEnabled val="1"/>
        </dgm:presLayoutVars>
      </dgm:prSet>
      <dgm:spPr/>
      <dgm:t>
        <a:bodyPr/>
        <a:lstStyle/>
        <a:p>
          <a:endParaRPr lang="es-MX"/>
        </a:p>
      </dgm:t>
    </dgm:pt>
    <dgm:pt modelId="{17D85670-4C35-419E-A230-EDFDC484AE48}" type="pres">
      <dgm:prSet presAssocID="{A09DC459-6B47-4C53-8DD8-07379FDAE098}" presName="sibTrans" presStyleCnt="0"/>
      <dgm:spPr/>
      <dgm:t>
        <a:bodyPr/>
        <a:lstStyle/>
        <a:p>
          <a:endParaRPr lang="es-MX"/>
        </a:p>
      </dgm:t>
    </dgm:pt>
    <dgm:pt modelId="{FFDFC890-0ACC-41A0-AA93-7FAB3520655C}" type="pres">
      <dgm:prSet presAssocID="{5B1DBB41-B3A2-4C06-8EAA-E74A4FC9B6FE}" presName="node" presStyleLbl="node1" presStyleIdx="1" presStyleCnt="3" custScaleX="106409" custScaleY="101258" custLinFactNeighborX="6727" custLinFactNeighborY="22508">
        <dgm:presLayoutVars>
          <dgm:bulletEnabled val="1"/>
        </dgm:presLayoutVars>
      </dgm:prSet>
      <dgm:spPr/>
      <dgm:t>
        <a:bodyPr/>
        <a:lstStyle/>
        <a:p>
          <a:endParaRPr lang="es-MX"/>
        </a:p>
      </dgm:t>
    </dgm:pt>
    <dgm:pt modelId="{C8F2BA92-C2E2-4687-90F7-57044D99C408}" type="pres">
      <dgm:prSet presAssocID="{179F42A7-0736-4234-BE75-6ACE8131AF3F}" presName="sibTrans" presStyleCnt="0"/>
      <dgm:spPr/>
      <dgm:t>
        <a:bodyPr/>
        <a:lstStyle/>
        <a:p>
          <a:endParaRPr lang="es-MX"/>
        </a:p>
      </dgm:t>
    </dgm:pt>
    <dgm:pt modelId="{76F2BFA0-7425-4624-8AFF-51C7AAFA5ADF}" type="pres">
      <dgm:prSet presAssocID="{1D52CF32-0A72-4854-B74B-3C6482271B0C}" presName="node" presStyleLbl="node1" presStyleIdx="2" presStyleCnt="3" custLinFactNeighborX="5694" custLinFactNeighborY="10283">
        <dgm:presLayoutVars>
          <dgm:bulletEnabled val="1"/>
        </dgm:presLayoutVars>
      </dgm:prSet>
      <dgm:spPr/>
      <dgm:t>
        <a:bodyPr/>
        <a:lstStyle/>
        <a:p>
          <a:endParaRPr lang="es-MX"/>
        </a:p>
      </dgm:t>
    </dgm:pt>
  </dgm:ptLst>
  <dgm:cxnLst>
    <dgm:cxn modelId="{4372232F-FD76-4E51-B296-CE059A403CD2}" srcId="{DE4D3B85-51DF-4D8D-BB09-710B84072FFB}" destId="{4C4B3D14-E8A2-4BC0-8020-04110C3EA3B9}" srcOrd="0" destOrd="0" parTransId="{FD1F2355-F391-4EFC-8717-6137960DBB25}" sibTransId="{A09DC459-6B47-4C53-8DD8-07379FDAE098}"/>
    <dgm:cxn modelId="{A5F5C48E-B1E2-46E1-94B4-685F21D4E2F4}" srcId="{DE4D3B85-51DF-4D8D-BB09-710B84072FFB}" destId="{1D52CF32-0A72-4854-B74B-3C6482271B0C}" srcOrd="2" destOrd="0" parTransId="{3D204349-5F8B-49C6-8B7C-47041B98242E}" sibTransId="{AD27D6F1-F97D-43E1-BF76-2EE586238A74}"/>
    <dgm:cxn modelId="{8155A901-EE19-4952-A421-8CF42A02FE03}" srcId="{DE4D3B85-51DF-4D8D-BB09-710B84072FFB}" destId="{5B1DBB41-B3A2-4C06-8EAA-E74A4FC9B6FE}" srcOrd="1" destOrd="0" parTransId="{F10BBDA0-2427-41FB-9D62-DB1D2DDF2CE5}" sibTransId="{179F42A7-0736-4234-BE75-6ACE8131AF3F}"/>
    <dgm:cxn modelId="{BD05CD92-E7A7-F84E-B202-5D23EA76FDAE}" type="presOf" srcId="{5B1DBB41-B3A2-4C06-8EAA-E74A4FC9B6FE}" destId="{FFDFC890-0ACC-41A0-AA93-7FAB3520655C}" srcOrd="0" destOrd="0" presId="urn:microsoft.com/office/officeart/2005/8/layout/default#2"/>
    <dgm:cxn modelId="{101459DD-402E-034E-9E7A-6F2099961ADC}" type="presOf" srcId="{4C4B3D14-E8A2-4BC0-8020-04110C3EA3B9}" destId="{A32696F7-4C46-48D5-B4C6-866295EAEF47}" srcOrd="0" destOrd="0" presId="urn:microsoft.com/office/officeart/2005/8/layout/default#2"/>
    <dgm:cxn modelId="{58C91A3E-1B3C-184C-9546-DF73590AB212}" type="presOf" srcId="{DE4D3B85-51DF-4D8D-BB09-710B84072FFB}" destId="{C3E19996-6295-4766-970D-0574971A36F3}" srcOrd="0" destOrd="0" presId="urn:microsoft.com/office/officeart/2005/8/layout/default#2"/>
    <dgm:cxn modelId="{BDB5112B-2739-DA44-948F-54AF2236B28A}" type="presOf" srcId="{1D52CF32-0A72-4854-B74B-3C6482271B0C}" destId="{76F2BFA0-7425-4624-8AFF-51C7AAFA5ADF}" srcOrd="0" destOrd="0" presId="urn:microsoft.com/office/officeart/2005/8/layout/default#2"/>
    <dgm:cxn modelId="{60DF9B86-B5DB-0440-9E3E-C65D0CF986BE}" type="presParOf" srcId="{C3E19996-6295-4766-970D-0574971A36F3}" destId="{A32696F7-4C46-48D5-B4C6-866295EAEF47}" srcOrd="0" destOrd="0" presId="urn:microsoft.com/office/officeart/2005/8/layout/default#2"/>
    <dgm:cxn modelId="{B716DF3E-33D1-F840-A68C-63F9E29B40CA}" type="presParOf" srcId="{C3E19996-6295-4766-970D-0574971A36F3}" destId="{17D85670-4C35-419E-A230-EDFDC484AE48}" srcOrd="1" destOrd="0" presId="urn:microsoft.com/office/officeart/2005/8/layout/default#2"/>
    <dgm:cxn modelId="{811C2651-9CA1-5C4D-A881-854442F3B098}" type="presParOf" srcId="{C3E19996-6295-4766-970D-0574971A36F3}" destId="{FFDFC890-0ACC-41A0-AA93-7FAB3520655C}" srcOrd="2" destOrd="0" presId="urn:microsoft.com/office/officeart/2005/8/layout/default#2"/>
    <dgm:cxn modelId="{C3334ACA-61F3-C342-B538-65E9239539CA}" type="presParOf" srcId="{C3E19996-6295-4766-970D-0574971A36F3}" destId="{C8F2BA92-C2E2-4687-90F7-57044D99C408}" srcOrd="3" destOrd="0" presId="urn:microsoft.com/office/officeart/2005/8/layout/default#2"/>
    <dgm:cxn modelId="{62D361C9-7965-1F41-9DFB-44FE46583C56}" type="presParOf" srcId="{C3E19996-6295-4766-970D-0574971A36F3}" destId="{76F2BFA0-7425-4624-8AFF-51C7AAFA5ADF}" srcOrd="4"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F13C6F-6059-4994-A6BC-ECDA89690FE2}" type="doc">
      <dgm:prSet loTypeId="urn:microsoft.com/office/officeart/2005/8/layout/cycle8" loCatId="cycle" qsTypeId="urn:microsoft.com/office/officeart/2005/8/quickstyle/3d1" qsCatId="3D" csTypeId="urn:microsoft.com/office/officeart/2005/8/colors/accent2_4" csCatId="accent2" phldr="1"/>
      <dgm:spPr/>
      <dgm:t>
        <a:bodyPr/>
        <a:lstStyle/>
        <a:p>
          <a:endParaRPr lang="es-MX"/>
        </a:p>
      </dgm:t>
    </dgm:pt>
    <dgm:pt modelId="{8A97C6D6-4EAE-4B18-AD12-A3D4999E1C6C}">
      <dgm:prSet/>
      <dgm:spPr/>
      <dgm:t>
        <a:bodyPr/>
        <a:lstStyle/>
        <a:p>
          <a:r>
            <a:rPr lang="pt-BR" dirty="0" err="1" smtClean="0"/>
            <a:t>Oxitetraciclina</a:t>
          </a:r>
          <a:r>
            <a:rPr lang="pt-BR" dirty="0" smtClean="0"/>
            <a:t> </a:t>
          </a:r>
          <a:endParaRPr lang="es-MX" dirty="0"/>
        </a:p>
      </dgm:t>
    </dgm:pt>
    <dgm:pt modelId="{8ED52047-7C45-4972-82D0-11857D3AC63F}" type="parTrans" cxnId="{B8C377B1-5BD3-437F-A368-3E8B88B51F4C}">
      <dgm:prSet/>
      <dgm:spPr/>
      <dgm:t>
        <a:bodyPr/>
        <a:lstStyle/>
        <a:p>
          <a:endParaRPr lang="es-MX"/>
        </a:p>
      </dgm:t>
    </dgm:pt>
    <dgm:pt modelId="{F5330CBE-F6D4-4B6F-949D-669DB9BEAC65}" type="sibTrans" cxnId="{B8C377B1-5BD3-437F-A368-3E8B88B51F4C}">
      <dgm:prSet/>
      <dgm:spPr/>
      <dgm:t>
        <a:bodyPr/>
        <a:lstStyle/>
        <a:p>
          <a:endParaRPr lang="es-MX"/>
        </a:p>
      </dgm:t>
    </dgm:pt>
    <dgm:pt modelId="{B655F633-9B97-42E0-9250-5CF08A20B39D}">
      <dgm:prSet/>
      <dgm:spPr/>
      <dgm:t>
        <a:bodyPr/>
        <a:lstStyle/>
        <a:p>
          <a:r>
            <a:rPr lang="pt-BR" dirty="0" smtClean="0"/>
            <a:t>Bacitracina de </a:t>
          </a:r>
          <a:r>
            <a:rPr lang="pt-BR" dirty="0" err="1" smtClean="0"/>
            <a:t>zinc</a:t>
          </a:r>
          <a:r>
            <a:rPr lang="pt-BR" dirty="0" smtClean="0"/>
            <a:t>  </a:t>
          </a:r>
          <a:endParaRPr lang="es-MX" dirty="0"/>
        </a:p>
      </dgm:t>
    </dgm:pt>
    <dgm:pt modelId="{CDE098ED-8902-4FFB-8D82-471CD9D76AB2}" type="parTrans" cxnId="{23DB5D5F-FA71-4836-94FE-334B1CFD91E0}">
      <dgm:prSet/>
      <dgm:spPr/>
      <dgm:t>
        <a:bodyPr/>
        <a:lstStyle/>
        <a:p>
          <a:endParaRPr lang="es-MX"/>
        </a:p>
      </dgm:t>
    </dgm:pt>
    <dgm:pt modelId="{50F83FB5-6629-4184-B3B4-EDA7912779E1}" type="sibTrans" cxnId="{23DB5D5F-FA71-4836-94FE-334B1CFD91E0}">
      <dgm:prSet/>
      <dgm:spPr/>
      <dgm:t>
        <a:bodyPr/>
        <a:lstStyle/>
        <a:p>
          <a:endParaRPr lang="es-MX"/>
        </a:p>
      </dgm:t>
    </dgm:pt>
    <dgm:pt modelId="{2FFF961A-37E5-4373-B7D5-DB60B9DF9ED6}">
      <dgm:prSet/>
      <dgm:spPr/>
      <dgm:t>
        <a:bodyPr/>
        <a:lstStyle/>
        <a:p>
          <a:r>
            <a:rPr lang="pt-BR" dirty="0" err="1" smtClean="0">
              <a:solidFill>
                <a:srgbClr val="1E2E0C"/>
              </a:solidFill>
            </a:rPr>
            <a:t>Tilosina</a:t>
          </a:r>
          <a:r>
            <a:rPr lang="pt-BR" dirty="0" smtClean="0"/>
            <a:t>  </a:t>
          </a:r>
          <a:endParaRPr lang="es-MX" dirty="0"/>
        </a:p>
      </dgm:t>
    </dgm:pt>
    <dgm:pt modelId="{448A4578-715E-4B26-918A-87503670F0BB}" type="parTrans" cxnId="{9D7A8484-F2E8-4F9E-97EF-79ED6AA9F1B7}">
      <dgm:prSet/>
      <dgm:spPr/>
      <dgm:t>
        <a:bodyPr/>
        <a:lstStyle/>
        <a:p>
          <a:endParaRPr lang="es-MX"/>
        </a:p>
      </dgm:t>
    </dgm:pt>
    <dgm:pt modelId="{254598FC-B8F0-48AE-91A8-DEB9A229C1E2}" type="sibTrans" cxnId="{9D7A8484-F2E8-4F9E-97EF-79ED6AA9F1B7}">
      <dgm:prSet/>
      <dgm:spPr/>
      <dgm:t>
        <a:bodyPr/>
        <a:lstStyle/>
        <a:p>
          <a:endParaRPr lang="es-MX"/>
        </a:p>
      </dgm:t>
    </dgm:pt>
    <dgm:pt modelId="{81505388-AF27-4ABC-B893-3FB9923D9C67}">
      <dgm:prSet/>
      <dgm:spPr/>
      <dgm:t>
        <a:bodyPr/>
        <a:lstStyle/>
        <a:p>
          <a:r>
            <a:rPr lang="pt-BR" dirty="0" err="1" smtClean="0"/>
            <a:t>Olaquindox</a:t>
          </a:r>
          <a:r>
            <a:rPr lang="pt-BR" dirty="0" smtClean="0"/>
            <a:t>  </a:t>
          </a:r>
          <a:endParaRPr lang="es-MX" dirty="0"/>
        </a:p>
      </dgm:t>
    </dgm:pt>
    <dgm:pt modelId="{5C5998B5-8206-4233-8C0D-9049808F06FD}" type="parTrans" cxnId="{1489789F-EBF3-4100-9DC5-BA8459EC80C0}">
      <dgm:prSet/>
      <dgm:spPr/>
      <dgm:t>
        <a:bodyPr/>
        <a:lstStyle/>
        <a:p>
          <a:endParaRPr lang="es-MX"/>
        </a:p>
      </dgm:t>
    </dgm:pt>
    <dgm:pt modelId="{25429414-D1C7-4EFF-8E06-CFF35662B086}" type="sibTrans" cxnId="{1489789F-EBF3-4100-9DC5-BA8459EC80C0}">
      <dgm:prSet/>
      <dgm:spPr/>
      <dgm:t>
        <a:bodyPr/>
        <a:lstStyle/>
        <a:p>
          <a:endParaRPr lang="es-MX"/>
        </a:p>
      </dgm:t>
    </dgm:pt>
    <dgm:pt modelId="{81072308-98EF-4827-A98C-D4DCDAF9AFEB}" type="pres">
      <dgm:prSet presAssocID="{B9F13C6F-6059-4994-A6BC-ECDA89690FE2}" presName="compositeShape" presStyleCnt="0">
        <dgm:presLayoutVars>
          <dgm:chMax val="7"/>
          <dgm:dir/>
          <dgm:resizeHandles val="exact"/>
        </dgm:presLayoutVars>
      </dgm:prSet>
      <dgm:spPr/>
      <dgm:t>
        <a:bodyPr/>
        <a:lstStyle/>
        <a:p>
          <a:endParaRPr lang="es-MX"/>
        </a:p>
      </dgm:t>
    </dgm:pt>
    <dgm:pt modelId="{06B7059A-DB9C-48E0-8BD4-5252A774AB9A}" type="pres">
      <dgm:prSet presAssocID="{B9F13C6F-6059-4994-A6BC-ECDA89690FE2}" presName="wedge1" presStyleLbl="node1" presStyleIdx="0" presStyleCnt="4"/>
      <dgm:spPr/>
      <dgm:t>
        <a:bodyPr/>
        <a:lstStyle/>
        <a:p>
          <a:endParaRPr lang="es-MX"/>
        </a:p>
      </dgm:t>
    </dgm:pt>
    <dgm:pt modelId="{6C8B9B78-9D9C-4F27-9F47-C5AAA7BBAC57}" type="pres">
      <dgm:prSet presAssocID="{B9F13C6F-6059-4994-A6BC-ECDA89690FE2}" presName="dummy1a" presStyleCnt="0"/>
      <dgm:spPr/>
      <dgm:t>
        <a:bodyPr/>
        <a:lstStyle/>
        <a:p>
          <a:endParaRPr lang="es-MX"/>
        </a:p>
      </dgm:t>
    </dgm:pt>
    <dgm:pt modelId="{3B7204FF-8C3C-449B-B7C5-B8AAC93AEBD8}" type="pres">
      <dgm:prSet presAssocID="{B9F13C6F-6059-4994-A6BC-ECDA89690FE2}" presName="dummy1b" presStyleCnt="0"/>
      <dgm:spPr/>
      <dgm:t>
        <a:bodyPr/>
        <a:lstStyle/>
        <a:p>
          <a:endParaRPr lang="es-MX"/>
        </a:p>
      </dgm:t>
    </dgm:pt>
    <dgm:pt modelId="{AA1B08FF-FD61-4809-8847-61701BABE480}" type="pres">
      <dgm:prSet presAssocID="{B9F13C6F-6059-4994-A6BC-ECDA89690FE2}" presName="wedge1Tx" presStyleLbl="node1" presStyleIdx="0" presStyleCnt="4">
        <dgm:presLayoutVars>
          <dgm:chMax val="0"/>
          <dgm:chPref val="0"/>
          <dgm:bulletEnabled val="1"/>
        </dgm:presLayoutVars>
      </dgm:prSet>
      <dgm:spPr/>
      <dgm:t>
        <a:bodyPr/>
        <a:lstStyle/>
        <a:p>
          <a:endParaRPr lang="es-MX"/>
        </a:p>
      </dgm:t>
    </dgm:pt>
    <dgm:pt modelId="{93250887-4CBC-4B54-835A-5DD50BCCE730}" type="pres">
      <dgm:prSet presAssocID="{B9F13C6F-6059-4994-A6BC-ECDA89690FE2}" presName="wedge2" presStyleLbl="node1" presStyleIdx="1" presStyleCnt="4"/>
      <dgm:spPr/>
      <dgm:t>
        <a:bodyPr/>
        <a:lstStyle/>
        <a:p>
          <a:endParaRPr lang="es-MX"/>
        </a:p>
      </dgm:t>
    </dgm:pt>
    <dgm:pt modelId="{FD7C9250-C6BC-4E64-89A2-1C5AC9C51EA7}" type="pres">
      <dgm:prSet presAssocID="{B9F13C6F-6059-4994-A6BC-ECDA89690FE2}" presName="dummy2a" presStyleCnt="0"/>
      <dgm:spPr/>
      <dgm:t>
        <a:bodyPr/>
        <a:lstStyle/>
        <a:p>
          <a:endParaRPr lang="es-MX"/>
        </a:p>
      </dgm:t>
    </dgm:pt>
    <dgm:pt modelId="{1F4A378B-EC94-4A2E-A9E1-3290DCBBE401}" type="pres">
      <dgm:prSet presAssocID="{B9F13C6F-6059-4994-A6BC-ECDA89690FE2}" presName="dummy2b" presStyleCnt="0"/>
      <dgm:spPr/>
      <dgm:t>
        <a:bodyPr/>
        <a:lstStyle/>
        <a:p>
          <a:endParaRPr lang="es-MX"/>
        </a:p>
      </dgm:t>
    </dgm:pt>
    <dgm:pt modelId="{7BFD9D33-EF66-4B6D-BCF7-2A4D529D3267}" type="pres">
      <dgm:prSet presAssocID="{B9F13C6F-6059-4994-A6BC-ECDA89690FE2}" presName="wedge2Tx" presStyleLbl="node1" presStyleIdx="1" presStyleCnt="4">
        <dgm:presLayoutVars>
          <dgm:chMax val="0"/>
          <dgm:chPref val="0"/>
          <dgm:bulletEnabled val="1"/>
        </dgm:presLayoutVars>
      </dgm:prSet>
      <dgm:spPr/>
      <dgm:t>
        <a:bodyPr/>
        <a:lstStyle/>
        <a:p>
          <a:endParaRPr lang="es-MX"/>
        </a:p>
      </dgm:t>
    </dgm:pt>
    <dgm:pt modelId="{92625F16-40BB-4BC5-B99B-449A20977A17}" type="pres">
      <dgm:prSet presAssocID="{B9F13C6F-6059-4994-A6BC-ECDA89690FE2}" presName="wedge3" presStyleLbl="node1" presStyleIdx="2" presStyleCnt="4"/>
      <dgm:spPr/>
      <dgm:t>
        <a:bodyPr/>
        <a:lstStyle/>
        <a:p>
          <a:endParaRPr lang="es-MX"/>
        </a:p>
      </dgm:t>
    </dgm:pt>
    <dgm:pt modelId="{CC9AF0F1-1221-4D99-B4DA-7836888496B5}" type="pres">
      <dgm:prSet presAssocID="{B9F13C6F-6059-4994-A6BC-ECDA89690FE2}" presName="dummy3a" presStyleCnt="0"/>
      <dgm:spPr/>
      <dgm:t>
        <a:bodyPr/>
        <a:lstStyle/>
        <a:p>
          <a:endParaRPr lang="es-MX"/>
        </a:p>
      </dgm:t>
    </dgm:pt>
    <dgm:pt modelId="{DEBB7B18-035D-46C6-9ED9-667AFEC4F6BB}" type="pres">
      <dgm:prSet presAssocID="{B9F13C6F-6059-4994-A6BC-ECDA89690FE2}" presName="dummy3b" presStyleCnt="0"/>
      <dgm:spPr/>
      <dgm:t>
        <a:bodyPr/>
        <a:lstStyle/>
        <a:p>
          <a:endParaRPr lang="es-MX"/>
        </a:p>
      </dgm:t>
    </dgm:pt>
    <dgm:pt modelId="{DD218352-AA73-47EE-AFE5-3187FC074D25}" type="pres">
      <dgm:prSet presAssocID="{B9F13C6F-6059-4994-A6BC-ECDA89690FE2}" presName="wedge3Tx" presStyleLbl="node1" presStyleIdx="2" presStyleCnt="4">
        <dgm:presLayoutVars>
          <dgm:chMax val="0"/>
          <dgm:chPref val="0"/>
          <dgm:bulletEnabled val="1"/>
        </dgm:presLayoutVars>
      </dgm:prSet>
      <dgm:spPr/>
      <dgm:t>
        <a:bodyPr/>
        <a:lstStyle/>
        <a:p>
          <a:endParaRPr lang="es-MX"/>
        </a:p>
      </dgm:t>
    </dgm:pt>
    <dgm:pt modelId="{97686E90-5F37-4134-BE16-D5CAF0BE9DAE}" type="pres">
      <dgm:prSet presAssocID="{B9F13C6F-6059-4994-A6BC-ECDA89690FE2}" presName="wedge4" presStyleLbl="node1" presStyleIdx="3" presStyleCnt="4"/>
      <dgm:spPr/>
      <dgm:t>
        <a:bodyPr/>
        <a:lstStyle/>
        <a:p>
          <a:endParaRPr lang="es-MX"/>
        </a:p>
      </dgm:t>
    </dgm:pt>
    <dgm:pt modelId="{5186B2B2-699B-44CF-B9B1-D5FF1107FCE7}" type="pres">
      <dgm:prSet presAssocID="{B9F13C6F-6059-4994-A6BC-ECDA89690FE2}" presName="dummy4a" presStyleCnt="0"/>
      <dgm:spPr/>
      <dgm:t>
        <a:bodyPr/>
        <a:lstStyle/>
        <a:p>
          <a:endParaRPr lang="es-MX"/>
        </a:p>
      </dgm:t>
    </dgm:pt>
    <dgm:pt modelId="{AAD4EDF4-5E8C-49F9-ACB6-AA0D3FE48681}" type="pres">
      <dgm:prSet presAssocID="{B9F13C6F-6059-4994-A6BC-ECDA89690FE2}" presName="dummy4b" presStyleCnt="0"/>
      <dgm:spPr/>
      <dgm:t>
        <a:bodyPr/>
        <a:lstStyle/>
        <a:p>
          <a:endParaRPr lang="es-MX"/>
        </a:p>
      </dgm:t>
    </dgm:pt>
    <dgm:pt modelId="{F9AE135C-1CC0-4B90-BAF5-181E55E8568B}" type="pres">
      <dgm:prSet presAssocID="{B9F13C6F-6059-4994-A6BC-ECDA89690FE2}" presName="wedge4Tx" presStyleLbl="node1" presStyleIdx="3" presStyleCnt="4">
        <dgm:presLayoutVars>
          <dgm:chMax val="0"/>
          <dgm:chPref val="0"/>
          <dgm:bulletEnabled val="1"/>
        </dgm:presLayoutVars>
      </dgm:prSet>
      <dgm:spPr/>
      <dgm:t>
        <a:bodyPr/>
        <a:lstStyle/>
        <a:p>
          <a:endParaRPr lang="es-MX"/>
        </a:p>
      </dgm:t>
    </dgm:pt>
    <dgm:pt modelId="{56229180-BE4C-46DE-B022-6D980B7EAF8C}" type="pres">
      <dgm:prSet presAssocID="{F5330CBE-F6D4-4B6F-949D-669DB9BEAC65}" presName="arrowWedge1" presStyleLbl="fgSibTrans2D1" presStyleIdx="0" presStyleCnt="4"/>
      <dgm:spPr/>
      <dgm:t>
        <a:bodyPr/>
        <a:lstStyle/>
        <a:p>
          <a:endParaRPr lang="es-MX"/>
        </a:p>
      </dgm:t>
    </dgm:pt>
    <dgm:pt modelId="{61D92F01-B313-4DF8-B9CA-A1F7AC811230}" type="pres">
      <dgm:prSet presAssocID="{50F83FB5-6629-4184-B3B4-EDA7912779E1}" presName="arrowWedge2" presStyleLbl="fgSibTrans2D1" presStyleIdx="1" presStyleCnt="4"/>
      <dgm:spPr/>
      <dgm:t>
        <a:bodyPr/>
        <a:lstStyle/>
        <a:p>
          <a:endParaRPr lang="es-MX"/>
        </a:p>
      </dgm:t>
    </dgm:pt>
    <dgm:pt modelId="{9D8B00D0-92C2-4A29-954A-BBAC100AC3E5}" type="pres">
      <dgm:prSet presAssocID="{254598FC-B8F0-48AE-91A8-DEB9A229C1E2}" presName="arrowWedge3" presStyleLbl="fgSibTrans2D1" presStyleIdx="2" presStyleCnt="4"/>
      <dgm:spPr/>
      <dgm:t>
        <a:bodyPr/>
        <a:lstStyle/>
        <a:p>
          <a:endParaRPr lang="es-MX"/>
        </a:p>
      </dgm:t>
    </dgm:pt>
    <dgm:pt modelId="{8AEAAA69-63CA-4913-896A-642EFFE60CC8}" type="pres">
      <dgm:prSet presAssocID="{25429414-D1C7-4EFF-8E06-CFF35662B086}" presName="arrowWedge4" presStyleLbl="fgSibTrans2D1" presStyleIdx="3" presStyleCnt="4"/>
      <dgm:spPr/>
      <dgm:t>
        <a:bodyPr/>
        <a:lstStyle/>
        <a:p>
          <a:endParaRPr lang="es-MX"/>
        </a:p>
      </dgm:t>
    </dgm:pt>
  </dgm:ptLst>
  <dgm:cxnLst>
    <dgm:cxn modelId="{B3F28079-AD23-BC46-83FD-1F4A47A28F94}" type="presOf" srcId="{81505388-AF27-4ABC-B893-3FB9923D9C67}" destId="{97686E90-5F37-4134-BE16-D5CAF0BE9DAE}" srcOrd="0" destOrd="0" presId="urn:microsoft.com/office/officeart/2005/8/layout/cycle8"/>
    <dgm:cxn modelId="{9D7A8484-F2E8-4F9E-97EF-79ED6AA9F1B7}" srcId="{B9F13C6F-6059-4994-A6BC-ECDA89690FE2}" destId="{2FFF961A-37E5-4373-B7D5-DB60B9DF9ED6}" srcOrd="2" destOrd="0" parTransId="{448A4578-715E-4B26-918A-87503670F0BB}" sibTransId="{254598FC-B8F0-48AE-91A8-DEB9A229C1E2}"/>
    <dgm:cxn modelId="{1489789F-EBF3-4100-9DC5-BA8459EC80C0}" srcId="{B9F13C6F-6059-4994-A6BC-ECDA89690FE2}" destId="{81505388-AF27-4ABC-B893-3FB9923D9C67}" srcOrd="3" destOrd="0" parTransId="{5C5998B5-8206-4233-8C0D-9049808F06FD}" sibTransId="{25429414-D1C7-4EFF-8E06-CFF35662B086}"/>
    <dgm:cxn modelId="{9B3B28E6-60E5-D647-A85A-79E7D7C3EECF}" type="presOf" srcId="{2FFF961A-37E5-4373-B7D5-DB60B9DF9ED6}" destId="{DD218352-AA73-47EE-AFE5-3187FC074D25}" srcOrd="1" destOrd="0" presId="urn:microsoft.com/office/officeart/2005/8/layout/cycle8"/>
    <dgm:cxn modelId="{8B85B78C-B4CC-0A4C-8A11-1580ED954155}" type="presOf" srcId="{B655F633-9B97-42E0-9250-5CF08A20B39D}" destId="{7BFD9D33-EF66-4B6D-BCF7-2A4D529D3267}" srcOrd="1" destOrd="0" presId="urn:microsoft.com/office/officeart/2005/8/layout/cycle8"/>
    <dgm:cxn modelId="{280E943A-FFCE-2649-B429-C9F768B2A9E2}" type="presOf" srcId="{81505388-AF27-4ABC-B893-3FB9923D9C67}" destId="{F9AE135C-1CC0-4B90-BAF5-181E55E8568B}" srcOrd="1" destOrd="0" presId="urn:microsoft.com/office/officeart/2005/8/layout/cycle8"/>
    <dgm:cxn modelId="{FBFDAE1D-5C94-D846-A473-35324699E0A8}" type="presOf" srcId="{8A97C6D6-4EAE-4B18-AD12-A3D4999E1C6C}" destId="{06B7059A-DB9C-48E0-8BD4-5252A774AB9A}" srcOrd="0" destOrd="0" presId="urn:microsoft.com/office/officeart/2005/8/layout/cycle8"/>
    <dgm:cxn modelId="{B8C377B1-5BD3-437F-A368-3E8B88B51F4C}" srcId="{B9F13C6F-6059-4994-A6BC-ECDA89690FE2}" destId="{8A97C6D6-4EAE-4B18-AD12-A3D4999E1C6C}" srcOrd="0" destOrd="0" parTransId="{8ED52047-7C45-4972-82D0-11857D3AC63F}" sibTransId="{F5330CBE-F6D4-4B6F-949D-669DB9BEAC65}"/>
    <dgm:cxn modelId="{A25C14D9-9B5D-B545-8D14-F9A7B4346715}" type="presOf" srcId="{2FFF961A-37E5-4373-B7D5-DB60B9DF9ED6}" destId="{92625F16-40BB-4BC5-B99B-449A20977A17}" srcOrd="0" destOrd="0" presId="urn:microsoft.com/office/officeart/2005/8/layout/cycle8"/>
    <dgm:cxn modelId="{23DB5D5F-FA71-4836-94FE-334B1CFD91E0}" srcId="{B9F13C6F-6059-4994-A6BC-ECDA89690FE2}" destId="{B655F633-9B97-42E0-9250-5CF08A20B39D}" srcOrd="1" destOrd="0" parTransId="{CDE098ED-8902-4FFB-8D82-471CD9D76AB2}" sibTransId="{50F83FB5-6629-4184-B3B4-EDA7912779E1}"/>
    <dgm:cxn modelId="{ABB4437E-56C5-ED42-90A8-8C729D030AF8}" type="presOf" srcId="{B9F13C6F-6059-4994-A6BC-ECDA89690FE2}" destId="{81072308-98EF-4827-A98C-D4DCDAF9AFEB}" srcOrd="0" destOrd="0" presId="urn:microsoft.com/office/officeart/2005/8/layout/cycle8"/>
    <dgm:cxn modelId="{EC46448E-294F-AA4B-9C8F-2D758AC14651}" type="presOf" srcId="{8A97C6D6-4EAE-4B18-AD12-A3D4999E1C6C}" destId="{AA1B08FF-FD61-4809-8847-61701BABE480}" srcOrd="1" destOrd="0" presId="urn:microsoft.com/office/officeart/2005/8/layout/cycle8"/>
    <dgm:cxn modelId="{B26960C6-B189-9444-99C7-B13A4D2C07E4}" type="presOf" srcId="{B655F633-9B97-42E0-9250-5CF08A20B39D}" destId="{93250887-4CBC-4B54-835A-5DD50BCCE730}" srcOrd="0" destOrd="0" presId="urn:microsoft.com/office/officeart/2005/8/layout/cycle8"/>
    <dgm:cxn modelId="{D85F2928-E282-824B-A3CB-9D3AC0986421}" type="presParOf" srcId="{81072308-98EF-4827-A98C-D4DCDAF9AFEB}" destId="{06B7059A-DB9C-48E0-8BD4-5252A774AB9A}" srcOrd="0" destOrd="0" presId="urn:microsoft.com/office/officeart/2005/8/layout/cycle8"/>
    <dgm:cxn modelId="{BEAFBC2E-980B-1C42-A676-7CC8201B77CF}" type="presParOf" srcId="{81072308-98EF-4827-A98C-D4DCDAF9AFEB}" destId="{6C8B9B78-9D9C-4F27-9F47-C5AAA7BBAC57}" srcOrd="1" destOrd="0" presId="urn:microsoft.com/office/officeart/2005/8/layout/cycle8"/>
    <dgm:cxn modelId="{F625E237-F421-5E42-A718-28D828A4E8C2}" type="presParOf" srcId="{81072308-98EF-4827-A98C-D4DCDAF9AFEB}" destId="{3B7204FF-8C3C-449B-B7C5-B8AAC93AEBD8}" srcOrd="2" destOrd="0" presId="urn:microsoft.com/office/officeart/2005/8/layout/cycle8"/>
    <dgm:cxn modelId="{A06D8862-0393-9443-9325-1DF76BE1188F}" type="presParOf" srcId="{81072308-98EF-4827-A98C-D4DCDAF9AFEB}" destId="{AA1B08FF-FD61-4809-8847-61701BABE480}" srcOrd="3" destOrd="0" presId="urn:microsoft.com/office/officeart/2005/8/layout/cycle8"/>
    <dgm:cxn modelId="{8E346870-68A7-4245-B8DC-797454AD5475}" type="presParOf" srcId="{81072308-98EF-4827-A98C-D4DCDAF9AFEB}" destId="{93250887-4CBC-4B54-835A-5DD50BCCE730}" srcOrd="4" destOrd="0" presId="urn:microsoft.com/office/officeart/2005/8/layout/cycle8"/>
    <dgm:cxn modelId="{C7AD13BB-E15C-114B-86BC-AA2E905C1325}" type="presParOf" srcId="{81072308-98EF-4827-A98C-D4DCDAF9AFEB}" destId="{FD7C9250-C6BC-4E64-89A2-1C5AC9C51EA7}" srcOrd="5" destOrd="0" presId="urn:microsoft.com/office/officeart/2005/8/layout/cycle8"/>
    <dgm:cxn modelId="{36BB508D-B48A-CB4E-B0B4-BCAE7509D027}" type="presParOf" srcId="{81072308-98EF-4827-A98C-D4DCDAF9AFEB}" destId="{1F4A378B-EC94-4A2E-A9E1-3290DCBBE401}" srcOrd="6" destOrd="0" presId="urn:microsoft.com/office/officeart/2005/8/layout/cycle8"/>
    <dgm:cxn modelId="{2C198634-775A-B24D-A50D-4014BF02DF21}" type="presParOf" srcId="{81072308-98EF-4827-A98C-D4DCDAF9AFEB}" destId="{7BFD9D33-EF66-4B6D-BCF7-2A4D529D3267}" srcOrd="7" destOrd="0" presId="urn:microsoft.com/office/officeart/2005/8/layout/cycle8"/>
    <dgm:cxn modelId="{9DD37555-AD72-8845-BA1B-95484D76FCC8}" type="presParOf" srcId="{81072308-98EF-4827-A98C-D4DCDAF9AFEB}" destId="{92625F16-40BB-4BC5-B99B-449A20977A17}" srcOrd="8" destOrd="0" presId="urn:microsoft.com/office/officeart/2005/8/layout/cycle8"/>
    <dgm:cxn modelId="{9EC0B542-A40C-154C-A9CA-1779FE3D08FF}" type="presParOf" srcId="{81072308-98EF-4827-A98C-D4DCDAF9AFEB}" destId="{CC9AF0F1-1221-4D99-B4DA-7836888496B5}" srcOrd="9" destOrd="0" presId="urn:microsoft.com/office/officeart/2005/8/layout/cycle8"/>
    <dgm:cxn modelId="{647EE952-EECE-814A-8B37-5FAEE8898A7A}" type="presParOf" srcId="{81072308-98EF-4827-A98C-D4DCDAF9AFEB}" destId="{DEBB7B18-035D-46C6-9ED9-667AFEC4F6BB}" srcOrd="10" destOrd="0" presId="urn:microsoft.com/office/officeart/2005/8/layout/cycle8"/>
    <dgm:cxn modelId="{9881AB40-CD3C-ED4B-B95E-06E5C39DBC28}" type="presParOf" srcId="{81072308-98EF-4827-A98C-D4DCDAF9AFEB}" destId="{DD218352-AA73-47EE-AFE5-3187FC074D25}" srcOrd="11" destOrd="0" presId="urn:microsoft.com/office/officeart/2005/8/layout/cycle8"/>
    <dgm:cxn modelId="{B5D3ED51-3EE5-6047-8F98-FCED68A4844C}" type="presParOf" srcId="{81072308-98EF-4827-A98C-D4DCDAF9AFEB}" destId="{97686E90-5F37-4134-BE16-D5CAF0BE9DAE}" srcOrd="12" destOrd="0" presId="urn:microsoft.com/office/officeart/2005/8/layout/cycle8"/>
    <dgm:cxn modelId="{0BBD1C3C-3E60-D649-A0D8-F592E2355F94}" type="presParOf" srcId="{81072308-98EF-4827-A98C-D4DCDAF9AFEB}" destId="{5186B2B2-699B-44CF-B9B1-D5FF1107FCE7}" srcOrd="13" destOrd="0" presId="urn:microsoft.com/office/officeart/2005/8/layout/cycle8"/>
    <dgm:cxn modelId="{AD112A72-6CE3-834A-9A79-5FA4CB38D463}" type="presParOf" srcId="{81072308-98EF-4827-A98C-D4DCDAF9AFEB}" destId="{AAD4EDF4-5E8C-49F9-ACB6-AA0D3FE48681}" srcOrd="14" destOrd="0" presId="urn:microsoft.com/office/officeart/2005/8/layout/cycle8"/>
    <dgm:cxn modelId="{49FBC252-BCA7-5C46-83E0-8F6DF768BED0}" type="presParOf" srcId="{81072308-98EF-4827-A98C-D4DCDAF9AFEB}" destId="{F9AE135C-1CC0-4B90-BAF5-181E55E8568B}" srcOrd="15" destOrd="0" presId="urn:microsoft.com/office/officeart/2005/8/layout/cycle8"/>
    <dgm:cxn modelId="{14A03E05-16F5-054E-B828-C4CBF81A444E}" type="presParOf" srcId="{81072308-98EF-4827-A98C-D4DCDAF9AFEB}" destId="{56229180-BE4C-46DE-B022-6D980B7EAF8C}" srcOrd="16" destOrd="0" presId="urn:microsoft.com/office/officeart/2005/8/layout/cycle8"/>
    <dgm:cxn modelId="{3B7CC008-FC25-6A48-B051-3C26267E8F50}" type="presParOf" srcId="{81072308-98EF-4827-A98C-D4DCDAF9AFEB}" destId="{61D92F01-B313-4DF8-B9CA-A1F7AC811230}" srcOrd="17" destOrd="0" presId="urn:microsoft.com/office/officeart/2005/8/layout/cycle8"/>
    <dgm:cxn modelId="{10A60DAC-39F1-094D-8B11-2771DB75570D}" type="presParOf" srcId="{81072308-98EF-4827-A98C-D4DCDAF9AFEB}" destId="{9D8B00D0-92C2-4A29-954A-BBAC100AC3E5}" srcOrd="18" destOrd="0" presId="urn:microsoft.com/office/officeart/2005/8/layout/cycle8"/>
    <dgm:cxn modelId="{F50B4E6B-CCC6-0A44-A097-BB3E82DF54F4}" type="presParOf" srcId="{81072308-98EF-4827-A98C-D4DCDAF9AFEB}" destId="{8AEAAA69-63CA-4913-896A-642EFFE60CC8}"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281D9-2FC8-4362-9E16-37BB726999A0}">
      <dsp:nvSpPr>
        <dsp:cNvPr id="0" name=""/>
        <dsp:cNvSpPr/>
      </dsp:nvSpPr>
      <dsp:spPr>
        <a:xfrm>
          <a:off x="5788011" y="1418301"/>
          <a:ext cx="2524832" cy="2525299"/>
        </a:xfrm>
        <a:prstGeom prst="ellipse">
          <a:avLst/>
        </a:prstGeom>
        <a:solidFill>
          <a:schemeClr val="lt1">
            <a:hueOff val="0"/>
            <a:satOff val="0"/>
            <a:lumOff val="0"/>
            <a:alphaOff val="0"/>
          </a:schemeClr>
        </a:soli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276D6E77-A466-4C6B-85F7-68AA6A625328}">
      <dsp:nvSpPr>
        <dsp:cNvPr id="0" name=""/>
        <dsp:cNvSpPr/>
      </dsp:nvSpPr>
      <dsp:spPr>
        <a:xfrm>
          <a:off x="5871843" y="1502492"/>
          <a:ext cx="2357167" cy="2356916"/>
        </a:xfrm>
        <a:prstGeom prst="ellipse">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sp3d extrusionH="28000" prstMaterial="matte"/>
        </a:bodyPr>
        <a:lstStyle/>
        <a:p>
          <a:pPr lvl="0" algn="ctr" defTabSz="1200150">
            <a:lnSpc>
              <a:spcPct val="90000"/>
            </a:lnSpc>
            <a:spcBef>
              <a:spcPct val="0"/>
            </a:spcBef>
            <a:spcAft>
              <a:spcPct val="35000"/>
            </a:spcAft>
          </a:pPr>
          <a:r>
            <a:rPr lang="es-MX" sz="2700" kern="1200" dirty="0" err="1" smtClean="0"/>
            <a:t>Ivermectina</a:t>
          </a:r>
          <a:r>
            <a:rPr lang="es-MX" sz="2700" kern="1200" dirty="0" smtClean="0"/>
            <a:t> </a:t>
          </a:r>
          <a:endParaRPr lang="es-MX" sz="2700" kern="1200" dirty="0"/>
        </a:p>
      </dsp:txBody>
      <dsp:txXfrm>
        <a:off x="6208816" y="1839258"/>
        <a:ext cx="1683221" cy="1683385"/>
      </dsp:txXfrm>
    </dsp:sp>
    <dsp:sp modelId="{EDF4A28B-6C74-4CB1-8ECC-A49F2F336AED}">
      <dsp:nvSpPr>
        <dsp:cNvPr id="0" name=""/>
        <dsp:cNvSpPr/>
      </dsp:nvSpPr>
      <dsp:spPr>
        <a:xfrm rot="2700000">
          <a:off x="3181565" y="1421353"/>
          <a:ext cx="2518751" cy="2518751"/>
        </a:xfrm>
        <a:prstGeom prst="teardrop">
          <a:avLst>
            <a:gd name="adj" fmla="val 100000"/>
          </a:avLst>
        </a:prstGeom>
        <a:solidFill>
          <a:schemeClr val="lt1">
            <a:hueOff val="0"/>
            <a:satOff val="0"/>
            <a:lumOff val="0"/>
            <a:alphaOff val="0"/>
          </a:schemeClr>
        </a:soli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F909521-B059-4B36-B8C4-0D859D667C77}">
      <dsp:nvSpPr>
        <dsp:cNvPr id="0" name=""/>
        <dsp:cNvSpPr/>
      </dsp:nvSpPr>
      <dsp:spPr>
        <a:xfrm>
          <a:off x="3262356" y="1502492"/>
          <a:ext cx="2357167" cy="2356916"/>
        </a:xfrm>
        <a:prstGeom prst="ellipse">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sp3d extrusionH="28000" prstMaterial="matte"/>
        </a:bodyPr>
        <a:lstStyle/>
        <a:p>
          <a:pPr lvl="0" algn="ctr" defTabSz="1200150">
            <a:lnSpc>
              <a:spcPct val="90000"/>
            </a:lnSpc>
            <a:spcBef>
              <a:spcPct val="0"/>
            </a:spcBef>
            <a:spcAft>
              <a:spcPct val="35000"/>
            </a:spcAft>
          </a:pPr>
          <a:r>
            <a:rPr lang="es-MX" sz="2700" kern="1200" dirty="0" err="1" smtClean="0"/>
            <a:t>Piperazina</a:t>
          </a:r>
          <a:r>
            <a:rPr lang="es-MX" sz="2700" kern="1200" dirty="0" smtClean="0"/>
            <a:t>  </a:t>
          </a:r>
          <a:endParaRPr lang="es-MX" sz="2700" kern="1200" dirty="0"/>
        </a:p>
      </dsp:txBody>
      <dsp:txXfrm>
        <a:off x="3599330" y="1839258"/>
        <a:ext cx="1683221" cy="1683385"/>
      </dsp:txXfrm>
    </dsp:sp>
    <dsp:sp modelId="{25A95F0B-D69D-4054-AFCF-34D26F05B499}">
      <dsp:nvSpPr>
        <dsp:cNvPr id="0" name=""/>
        <dsp:cNvSpPr/>
      </dsp:nvSpPr>
      <dsp:spPr>
        <a:xfrm rot="2700000">
          <a:off x="572078" y="1421353"/>
          <a:ext cx="2518751" cy="2518751"/>
        </a:xfrm>
        <a:prstGeom prst="teardrop">
          <a:avLst>
            <a:gd name="adj" fmla="val 100000"/>
          </a:avLst>
        </a:prstGeom>
        <a:solidFill>
          <a:schemeClr val="lt1">
            <a:hueOff val="0"/>
            <a:satOff val="0"/>
            <a:lumOff val="0"/>
            <a:alphaOff val="0"/>
          </a:schemeClr>
        </a:soli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D9DE1D54-7EE6-40BE-A262-BB463C54C67C}">
      <dsp:nvSpPr>
        <dsp:cNvPr id="0" name=""/>
        <dsp:cNvSpPr/>
      </dsp:nvSpPr>
      <dsp:spPr>
        <a:xfrm>
          <a:off x="652870" y="1502492"/>
          <a:ext cx="2357167" cy="2356916"/>
        </a:xfrm>
        <a:prstGeom prst="ellipse">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sp3d extrusionH="28000" prstMaterial="matte"/>
        </a:bodyPr>
        <a:lstStyle/>
        <a:p>
          <a:pPr lvl="0" algn="ctr" defTabSz="1200150">
            <a:lnSpc>
              <a:spcPct val="90000"/>
            </a:lnSpc>
            <a:spcBef>
              <a:spcPct val="0"/>
            </a:spcBef>
            <a:spcAft>
              <a:spcPct val="35000"/>
            </a:spcAft>
          </a:pPr>
          <a:r>
            <a:rPr lang="es-MX" sz="2700" kern="1200" dirty="0" err="1" smtClean="0"/>
            <a:t>Albendazol</a:t>
          </a:r>
          <a:r>
            <a:rPr lang="es-MX" sz="2700" kern="1200" dirty="0" smtClean="0"/>
            <a:t>  </a:t>
          </a:r>
          <a:endParaRPr lang="es-MX" sz="2700" kern="1200" dirty="0"/>
        </a:p>
      </dsp:txBody>
      <dsp:txXfrm>
        <a:off x="989843" y="1839258"/>
        <a:ext cx="1683221" cy="16833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75DFB-830B-4DA9-B361-A26A92A45FE7}">
      <dsp:nvSpPr>
        <dsp:cNvPr id="0" name=""/>
        <dsp:cNvSpPr/>
      </dsp:nvSpPr>
      <dsp:spPr>
        <a:xfrm>
          <a:off x="3492803" y="0"/>
          <a:ext cx="1722526" cy="1722712"/>
        </a:xfrm>
        <a:prstGeom prst="circularArrow">
          <a:avLst>
            <a:gd name="adj1" fmla="val 10980"/>
            <a:gd name="adj2" fmla="val 1142322"/>
            <a:gd name="adj3" fmla="val 4500000"/>
            <a:gd name="adj4" fmla="val 10800000"/>
            <a:gd name="adj5" fmla="val 12500"/>
          </a:avLst>
        </a:prstGeom>
        <a:gradFill rotWithShape="0">
          <a:gsLst>
            <a:gs pos="0">
              <a:schemeClr val="accent6">
                <a:shade val="50000"/>
                <a:hueOff val="0"/>
                <a:satOff val="0"/>
                <a:lumOff val="0"/>
                <a:alphaOff val="0"/>
                <a:tint val="92000"/>
                <a:satMod val="170000"/>
              </a:schemeClr>
            </a:gs>
            <a:gs pos="15000">
              <a:schemeClr val="accent6">
                <a:shade val="50000"/>
                <a:hueOff val="0"/>
                <a:satOff val="0"/>
                <a:lumOff val="0"/>
                <a:alphaOff val="0"/>
                <a:tint val="92000"/>
                <a:shade val="99000"/>
                <a:satMod val="170000"/>
              </a:schemeClr>
            </a:gs>
            <a:gs pos="62000">
              <a:schemeClr val="accent6">
                <a:shade val="50000"/>
                <a:hueOff val="0"/>
                <a:satOff val="0"/>
                <a:lumOff val="0"/>
                <a:alphaOff val="0"/>
                <a:tint val="96000"/>
                <a:shade val="80000"/>
                <a:satMod val="170000"/>
              </a:schemeClr>
            </a:gs>
            <a:gs pos="97000">
              <a:schemeClr val="accent6">
                <a:shade val="50000"/>
                <a:hueOff val="0"/>
                <a:satOff val="0"/>
                <a:lumOff val="0"/>
                <a:alphaOff val="0"/>
                <a:tint val="98000"/>
                <a:shade val="63000"/>
                <a:satMod val="170000"/>
              </a:schemeClr>
            </a:gs>
            <a:gs pos="100000">
              <a:schemeClr val="accent6">
                <a:shade val="5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3B002AC-C62F-4A2E-9C53-ECB2FC962A2F}">
      <dsp:nvSpPr>
        <dsp:cNvPr id="0" name=""/>
        <dsp:cNvSpPr/>
      </dsp:nvSpPr>
      <dsp:spPr>
        <a:xfrm>
          <a:off x="3873109" y="623819"/>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Nicarbazina</a:t>
          </a:r>
          <a:r>
            <a:rPr lang="es-MX" sz="1500" kern="1200" dirty="0" smtClean="0"/>
            <a:t> </a:t>
          </a:r>
          <a:endParaRPr lang="es-MX" sz="1500" kern="1200" dirty="0"/>
        </a:p>
      </dsp:txBody>
      <dsp:txXfrm>
        <a:off x="3873109" y="623819"/>
        <a:ext cx="961267" cy="480314"/>
      </dsp:txXfrm>
    </dsp:sp>
    <dsp:sp modelId="{453928EA-E7E0-4FCB-B910-0C4E8B3DE4C1}">
      <dsp:nvSpPr>
        <dsp:cNvPr id="0" name=""/>
        <dsp:cNvSpPr/>
      </dsp:nvSpPr>
      <dsp:spPr>
        <a:xfrm>
          <a:off x="3014270" y="990117"/>
          <a:ext cx="1722526" cy="1722712"/>
        </a:xfrm>
        <a:prstGeom prst="leftCircularArrow">
          <a:avLst>
            <a:gd name="adj1" fmla="val 10980"/>
            <a:gd name="adj2" fmla="val 1142322"/>
            <a:gd name="adj3" fmla="val 6300000"/>
            <a:gd name="adj4" fmla="val 18900000"/>
            <a:gd name="adj5" fmla="val 12500"/>
          </a:avLst>
        </a:prstGeom>
        <a:gradFill rotWithShape="0">
          <a:gsLst>
            <a:gs pos="0">
              <a:schemeClr val="accent6">
                <a:shade val="50000"/>
                <a:hueOff val="82639"/>
                <a:satOff val="-6614"/>
                <a:lumOff val="15427"/>
                <a:alphaOff val="0"/>
                <a:tint val="92000"/>
                <a:satMod val="170000"/>
              </a:schemeClr>
            </a:gs>
            <a:gs pos="15000">
              <a:schemeClr val="accent6">
                <a:shade val="50000"/>
                <a:hueOff val="82639"/>
                <a:satOff val="-6614"/>
                <a:lumOff val="15427"/>
                <a:alphaOff val="0"/>
                <a:tint val="92000"/>
                <a:shade val="99000"/>
                <a:satMod val="170000"/>
              </a:schemeClr>
            </a:gs>
            <a:gs pos="62000">
              <a:schemeClr val="accent6">
                <a:shade val="50000"/>
                <a:hueOff val="82639"/>
                <a:satOff val="-6614"/>
                <a:lumOff val="15427"/>
                <a:alphaOff val="0"/>
                <a:tint val="96000"/>
                <a:shade val="80000"/>
                <a:satMod val="170000"/>
              </a:schemeClr>
            </a:gs>
            <a:gs pos="97000">
              <a:schemeClr val="accent6">
                <a:shade val="50000"/>
                <a:hueOff val="82639"/>
                <a:satOff val="-6614"/>
                <a:lumOff val="15427"/>
                <a:alphaOff val="0"/>
                <a:tint val="98000"/>
                <a:shade val="63000"/>
                <a:satMod val="170000"/>
              </a:schemeClr>
            </a:gs>
            <a:gs pos="100000">
              <a:schemeClr val="accent6">
                <a:shade val="50000"/>
                <a:hueOff val="82639"/>
                <a:satOff val="-6614"/>
                <a:lumOff val="15427"/>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7EFD151-8778-416F-9AD2-236B729B651A}">
      <dsp:nvSpPr>
        <dsp:cNvPr id="0" name=""/>
        <dsp:cNvSpPr/>
      </dsp:nvSpPr>
      <dsp:spPr>
        <a:xfrm>
          <a:off x="3392637" y="1615902"/>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Salinomicina</a:t>
          </a:r>
          <a:r>
            <a:rPr lang="es-MX" sz="1500" kern="1200" dirty="0" smtClean="0"/>
            <a:t> </a:t>
          </a:r>
          <a:endParaRPr lang="es-MX" sz="1500" kern="1200" dirty="0"/>
        </a:p>
      </dsp:txBody>
      <dsp:txXfrm>
        <a:off x="3392637" y="1615902"/>
        <a:ext cx="961267" cy="480314"/>
      </dsp:txXfrm>
    </dsp:sp>
    <dsp:sp modelId="{6F7D0446-3016-48BD-870E-DC5E4D77FF53}">
      <dsp:nvSpPr>
        <dsp:cNvPr id="0" name=""/>
        <dsp:cNvSpPr/>
      </dsp:nvSpPr>
      <dsp:spPr>
        <a:xfrm>
          <a:off x="3492803" y="1983510"/>
          <a:ext cx="1722526" cy="1722712"/>
        </a:xfrm>
        <a:prstGeom prst="circularArrow">
          <a:avLst>
            <a:gd name="adj1" fmla="val 10980"/>
            <a:gd name="adj2" fmla="val 1142322"/>
            <a:gd name="adj3" fmla="val 4500000"/>
            <a:gd name="adj4" fmla="val 13500000"/>
            <a:gd name="adj5" fmla="val 12500"/>
          </a:avLst>
        </a:prstGeom>
        <a:gradFill rotWithShape="0">
          <a:gsLst>
            <a:gs pos="0">
              <a:schemeClr val="accent6">
                <a:shade val="50000"/>
                <a:hueOff val="165278"/>
                <a:satOff val="-13227"/>
                <a:lumOff val="30853"/>
                <a:alphaOff val="0"/>
                <a:tint val="92000"/>
                <a:satMod val="170000"/>
              </a:schemeClr>
            </a:gs>
            <a:gs pos="15000">
              <a:schemeClr val="accent6">
                <a:shade val="50000"/>
                <a:hueOff val="165278"/>
                <a:satOff val="-13227"/>
                <a:lumOff val="30853"/>
                <a:alphaOff val="0"/>
                <a:tint val="92000"/>
                <a:shade val="99000"/>
                <a:satMod val="170000"/>
              </a:schemeClr>
            </a:gs>
            <a:gs pos="62000">
              <a:schemeClr val="accent6">
                <a:shade val="50000"/>
                <a:hueOff val="165278"/>
                <a:satOff val="-13227"/>
                <a:lumOff val="30853"/>
                <a:alphaOff val="0"/>
                <a:tint val="96000"/>
                <a:shade val="80000"/>
                <a:satMod val="170000"/>
              </a:schemeClr>
            </a:gs>
            <a:gs pos="97000">
              <a:schemeClr val="accent6">
                <a:shade val="50000"/>
                <a:hueOff val="165278"/>
                <a:satOff val="-13227"/>
                <a:lumOff val="30853"/>
                <a:alphaOff val="0"/>
                <a:tint val="98000"/>
                <a:shade val="63000"/>
                <a:satMod val="170000"/>
              </a:schemeClr>
            </a:gs>
            <a:gs pos="100000">
              <a:schemeClr val="accent6">
                <a:shade val="50000"/>
                <a:hueOff val="165278"/>
                <a:satOff val="-13227"/>
                <a:lumOff val="3085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D8E99A1-BE9B-4B81-A2EC-3FA2EA37E498}">
      <dsp:nvSpPr>
        <dsp:cNvPr id="0" name=""/>
        <dsp:cNvSpPr/>
      </dsp:nvSpPr>
      <dsp:spPr>
        <a:xfrm>
          <a:off x="3873109" y="2607330"/>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Diclazuril</a:t>
          </a:r>
          <a:r>
            <a:rPr lang="es-MX" sz="1500" kern="1200" dirty="0" smtClean="0"/>
            <a:t> </a:t>
          </a:r>
          <a:endParaRPr lang="es-MX" sz="1500" kern="1200" dirty="0"/>
        </a:p>
      </dsp:txBody>
      <dsp:txXfrm>
        <a:off x="3873109" y="2607330"/>
        <a:ext cx="961267" cy="480314"/>
      </dsp:txXfrm>
    </dsp:sp>
    <dsp:sp modelId="{BE2DB9A4-8070-44D5-A541-9BF137D43289}">
      <dsp:nvSpPr>
        <dsp:cNvPr id="0" name=""/>
        <dsp:cNvSpPr/>
      </dsp:nvSpPr>
      <dsp:spPr>
        <a:xfrm>
          <a:off x="3014270" y="2975593"/>
          <a:ext cx="1722526" cy="1722712"/>
        </a:xfrm>
        <a:prstGeom prst="leftCircularArrow">
          <a:avLst>
            <a:gd name="adj1" fmla="val 10980"/>
            <a:gd name="adj2" fmla="val 1142322"/>
            <a:gd name="adj3" fmla="val 6300000"/>
            <a:gd name="adj4" fmla="val 18900000"/>
            <a:gd name="adj5" fmla="val 12500"/>
          </a:avLst>
        </a:prstGeom>
        <a:gradFill rotWithShape="0">
          <a:gsLst>
            <a:gs pos="0">
              <a:schemeClr val="accent6">
                <a:shade val="50000"/>
                <a:hueOff val="247917"/>
                <a:satOff val="-19841"/>
                <a:lumOff val="46280"/>
                <a:alphaOff val="0"/>
                <a:tint val="92000"/>
                <a:satMod val="170000"/>
              </a:schemeClr>
            </a:gs>
            <a:gs pos="15000">
              <a:schemeClr val="accent6">
                <a:shade val="50000"/>
                <a:hueOff val="247917"/>
                <a:satOff val="-19841"/>
                <a:lumOff val="46280"/>
                <a:alphaOff val="0"/>
                <a:tint val="92000"/>
                <a:shade val="99000"/>
                <a:satMod val="170000"/>
              </a:schemeClr>
            </a:gs>
            <a:gs pos="62000">
              <a:schemeClr val="accent6">
                <a:shade val="50000"/>
                <a:hueOff val="247917"/>
                <a:satOff val="-19841"/>
                <a:lumOff val="46280"/>
                <a:alphaOff val="0"/>
                <a:tint val="96000"/>
                <a:shade val="80000"/>
                <a:satMod val="170000"/>
              </a:schemeClr>
            </a:gs>
            <a:gs pos="97000">
              <a:schemeClr val="accent6">
                <a:shade val="50000"/>
                <a:hueOff val="247917"/>
                <a:satOff val="-19841"/>
                <a:lumOff val="46280"/>
                <a:alphaOff val="0"/>
                <a:tint val="98000"/>
                <a:shade val="63000"/>
                <a:satMod val="170000"/>
              </a:schemeClr>
            </a:gs>
            <a:gs pos="100000">
              <a:schemeClr val="accent6">
                <a:shade val="50000"/>
                <a:hueOff val="247917"/>
                <a:satOff val="-19841"/>
                <a:lumOff val="4628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BEE8964-5710-4314-A21C-F9895C02E3C7}">
      <dsp:nvSpPr>
        <dsp:cNvPr id="0" name=""/>
        <dsp:cNvSpPr/>
      </dsp:nvSpPr>
      <dsp:spPr>
        <a:xfrm>
          <a:off x="3392637" y="3599413"/>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Monensina</a:t>
          </a:r>
          <a:r>
            <a:rPr lang="es-MX" sz="1500" kern="1200" dirty="0" smtClean="0"/>
            <a:t> </a:t>
          </a:r>
          <a:endParaRPr lang="es-MX" sz="1500" kern="1200" dirty="0"/>
        </a:p>
      </dsp:txBody>
      <dsp:txXfrm>
        <a:off x="3392637" y="3599413"/>
        <a:ext cx="961267" cy="480314"/>
      </dsp:txXfrm>
    </dsp:sp>
    <dsp:sp modelId="{6049605D-A45D-488C-8E87-430D4F8A56DE}">
      <dsp:nvSpPr>
        <dsp:cNvPr id="0" name=""/>
        <dsp:cNvSpPr/>
      </dsp:nvSpPr>
      <dsp:spPr>
        <a:xfrm>
          <a:off x="3492803" y="3966366"/>
          <a:ext cx="1722526" cy="1722712"/>
        </a:xfrm>
        <a:prstGeom prst="circularArrow">
          <a:avLst>
            <a:gd name="adj1" fmla="val 10980"/>
            <a:gd name="adj2" fmla="val 1142322"/>
            <a:gd name="adj3" fmla="val 4500000"/>
            <a:gd name="adj4" fmla="val 13500000"/>
            <a:gd name="adj5" fmla="val 12500"/>
          </a:avLst>
        </a:prstGeom>
        <a:gradFill rotWithShape="0">
          <a:gsLst>
            <a:gs pos="0">
              <a:schemeClr val="accent6">
                <a:shade val="50000"/>
                <a:hueOff val="165278"/>
                <a:satOff val="-13227"/>
                <a:lumOff val="30853"/>
                <a:alphaOff val="0"/>
                <a:tint val="92000"/>
                <a:satMod val="170000"/>
              </a:schemeClr>
            </a:gs>
            <a:gs pos="15000">
              <a:schemeClr val="accent6">
                <a:shade val="50000"/>
                <a:hueOff val="165278"/>
                <a:satOff val="-13227"/>
                <a:lumOff val="30853"/>
                <a:alphaOff val="0"/>
                <a:tint val="92000"/>
                <a:shade val="99000"/>
                <a:satMod val="170000"/>
              </a:schemeClr>
            </a:gs>
            <a:gs pos="62000">
              <a:schemeClr val="accent6">
                <a:shade val="50000"/>
                <a:hueOff val="165278"/>
                <a:satOff val="-13227"/>
                <a:lumOff val="30853"/>
                <a:alphaOff val="0"/>
                <a:tint val="96000"/>
                <a:shade val="80000"/>
                <a:satMod val="170000"/>
              </a:schemeClr>
            </a:gs>
            <a:gs pos="97000">
              <a:schemeClr val="accent6">
                <a:shade val="50000"/>
                <a:hueOff val="165278"/>
                <a:satOff val="-13227"/>
                <a:lumOff val="30853"/>
                <a:alphaOff val="0"/>
                <a:tint val="98000"/>
                <a:shade val="63000"/>
                <a:satMod val="170000"/>
              </a:schemeClr>
            </a:gs>
            <a:gs pos="100000">
              <a:schemeClr val="accent6">
                <a:shade val="50000"/>
                <a:hueOff val="165278"/>
                <a:satOff val="-13227"/>
                <a:lumOff val="3085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9FF89E0-E170-4D09-B262-5CE873D8C003}">
      <dsp:nvSpPr>
        <dsp:cNvPr id="0" name=""/>
        <dsp:cNvSpPr/>
      </dsp:nvSpPr>
      <dsp:spPr>
        <a:xfrm>
          <a:off x="3873109" y="4590185"/>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Clopidol</a:t>
          </a:r>
          <a:r>
            <a:rPr lang="es-MX" sz="1500" kern="1200" dirty="0" smtClean="0"/>
            <a:t> </a:t>
          </a:r>
          <a:endParaRPr lang="es-MX" sz="1500" kern="1200" dirty="0"/>
        </a:p>
      </dsp:txBody>
      <dsp:txXfrm>
        <a:off x="3873109" y="4590185"/>
        <a:ext cx="961267" cy="480314"/>
      </dsp:txXfrm>
    </dsp:sp>
    <dsp:sp modelId="{EE979B4B-4197-412E-8FEA-56A59188F4C1}">
      <dsp:nvSpPr>
        <dsp:cNvPr id="0" name=""/>
        <dsp:cNvSpPr/>
      </dsp:nvSpPr>
      <dsp:spPr>
        <a:xfrm>
          <a:off x="3137053" y="5071811"/>
          <a:ext cx="1479866" cy="1480916"/>
        </a:xfrm>
        <a:prstGeom prst="blockArc">
          <a:avLst>
            <a:gd name="adj1" fmla="val 0"/>
            <a:gd name="adj2" fmla="val 18900000"/>
            <a:gd name="adj3" fmla="val 12740"/>
          </a:avLst>
        </a:prstGeom>
        <a:gradFill rotWithShape="0">
          <a:gsLst>
            <a:gs pos="0">
              <a:schemeClr val="accent6">
                <a:shade val="50000"/>
                <a:hueOff val="82639"/>
                <a:satOff val="-6614"/>
                <a:lumOff val="15427"/>
                <a:alphaOff val="0"/>
                <a:tint val="92000"/>
                <a:satMod val="170000"/>
              </a:schemeClr>
            </a:gs>
            <a:gs pos="15000">
              <a:schemeClr val="accent6">
                <a:shade val="50000"/>
                <a:hueOff val="82639"/>
                <a:satOff val="-6614"/>
                <a:lumOff val="15427"/>
                <a:alphaOff val="0"/>
                <a:tint val="92000"/>
                <a:shade val="99000"/>
                <a:satMod val="170000"/>
              </a:schemeClr>
            </a:gs>
            <a:gs pos="62000">
              <a:schemeClr val="accent6">
                <a:shade val="50000"/>
                <a:hueOff val="82639"/>
                <a:satOff val="-6614"/>
                <a:lumOff val="15427"/>
                <a:alphaOff val="0"/>
                <a:tint val="96000"/>
                <a:shade val="80000"/>
                <a:satMod val="170000"/>
              </a:schemeClr>
            </a:gs>
            <a:gs pos="97000">
              <a:schemeClr val="accent6">
                <a:shade val="50000"/>
                <a:hueOff val="82639"/>
                <a:satOff val="-6614"/>
                <a:lumOff val="15427"/>
                <a:alphaOff val="0"/>
                <a:tint val="98000"/>
                <a:shade val="63000"/>
                <a:satMod val="170000"/>
              </a:schemeClr>
            </a:gs>
            <a:gs pos="100000">
              <a:schemeClr val="accent6">
                <a:shade val="50000"/>
                <a:hueOff val="82639"/>
                <a:satOff val="-6614"/>
                <a:lumOff val="15427"/>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1C9CF10-8D9A-48A0-82E7-6F436FD2DA94}">
      <dsp:nvSpPr>
        <dsp:cNvPr id="0" name=""/>
        <dsp:cNvSpPr/>
      </dsp:nvSpPr>
      <dsp:spPr>
        <a:xfrm>
          <a:off x="3392637" y="5582268"/>
          <a:ext cx="961267" cy="480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err="1" smtClean="0"/>
            <a:t>Toltrazuril</a:t>
          </a:r>
          <a:r>
            <a:rPr lang="es-MX" sz="1500" kern="1200" dirty="0" smtClean="0"/>
            <a:t> </a:t>
          </a:r>
          <a:endParaRPr lang="es-MX" sz="1500" kern="1200" dirty="0"/>
        </a:p>
      </dsp:txBody>
      <dsp:txXfrm>
        <a:off x="3392637" y="5582268"/>
        <a:ext cx="961267" cy="4803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9DCC07-491A-4B69-AF27-7600D4859B60}">
      <dsp:nvSpPr>
        <dsp:cNvPr id="0" name=""/>
        <dsp:cNvSpPr/>
      </dsp:nvSpPr>
      <dsp:spPr>
        <a:xfrm>
          <a:off x="3316505" y="645"/>
          <a:ext cx="4974758" cy="2518171"/>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955" tIns="20955" rIns="20955" bIns="20955" numCol="1" spcCol="1270" anchor="t" anchorCtr="0">
          <a:noAutofit/>
        </a:bodyPr>
        <a:lstStyle/>
        <a:p>
          <a:pPr marL="285750" lvl="1" indent="-285750" algn="just" defTabSz="1466850">
            <a:lnSpc>
              <a:spcPct val="90000"/>
            </a:lnSpc>
            <a:spcBef>
              <a:spcPct val="0"/>
            </a:spcBef>
            <a:spcAft>
              <a:spcPct val="15000"/>
            </a:spcAft>
            <a:buChar char="••"/>
          </a:pPr>
          <a:r>
            <a:rPr lang="es-MX" sz="3300" kern="1200" dirty="0" smtClean="0"/>
            <a:t>A, B1, B2, B6, B12, C, D3, E, K3</a:t>
          </a:r>
          <a:endParaRPr lang="es-MX" sz="3300" kern="1200" dirty="0"/>
        </a:p>
      </dsp:txBody>
      <dsp:txXfrm>
        <a:off x="3316505" y="315416"/>
        <a:ext cx="4030444" cy="1888629"/>
      </dsp:txXfrm>
    </dsp:sp>
    <dsp:sp modelId="{0518F9AC-246D-4F59-8DE9-59B75B15EF3E}">
      <dsp:nvSpPr>
        <dsp:cNvPr id="0" name=""/>
        <dsp:cNvSpPr/>
      </dsp:nvSpPr>
      <dsp:spPr>
        <a:xfrm>
          <a:off x="0" y="645"/>
          <a:ext cx="3316505" cy="2518171"/>
        </a:xfrm>
        <a:prstGeom prst="roundRect">
          <a:avLst/>
        </a:prstGeom>
        <a:gradFill rotWithShape="0">
          <a:gsLst>
            <a:gs pos="0">
              <a:schemeClr val="accent4">
                <a:hueOff val="0"/>
                <a:satOff val="0"/>
                <a:lumOff val="0"/>
                <a:alphaOff val="0"/>
                <a:tint val="92000"/>
                <a:satMod val="170000"/>
              </a:schemeClr>
            </a:gs>
            <a:gs pos="15000">
              <a:schemeClr val="accent4">
                <a:hueOff val="0"/>
                <a:satOff val="0"/>
                <a:lumOff val="0"/>
                <a:alphaOff val="0"/>
                <a:tint val="92000"/>
                <a:shade val="99000"/>
                <a:satMod val="170000"/>
              </a:schemeClr>
            </a:gs>
            <a:gs pos="62000">
              <a:schemeClr val="accent4">
                <a:hueOff val="0"/>
                <a:satOff val="0"/>
                <a:lumOff val="0"/>
                <a:alphaOff val="0"/>
                <a:tint val="96000"/>
                <a:shade val="80000"/>
                <a:satMod val="170000"/>
              </a:schemeClr>
            </a:gs>
            <a:gs pos="97000">
              <a:schemeClr val="accent4">
                <a:hueOff val="0"/>
                <a:satOff val="0"/>
                <a:lumOff val="0"/>
                <a:alphaOff val="0"/>
                <a:tint val="98000"/>
                <a:shade val="63000"/>
                <a:satMod val="170000"/>
              </a:schemeClr>
            </a:gs>
            <a:gs pos="100000">
              <a:schemeClr val="accent4">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t>VITAMINAS</a:t>
          </a:r>
          <a:endParaRPr lang="es-MX" sz="4100" kern="1200" dirty="0"/>
        </a:p>
      </dsp:txBody>
      <dsp:txXfrm>
        <a:off x="122927" y="123572"/>
        <a:ext cx="3070651" cy="2272317"/>
      </dsp:txXfrm>
    </dsp:sp>
    <dsp:sp modelId="{A390F0CF-6C64-45FA-BA3B-F38CB972C44B}">
      <dsp:nvSpPr>
        <dsp:cNvPr id="0" name=""/>
        <dsp:cNvSpPr/>
      </dsp:nvSpPr>
      <dsp:spPr>
        <a:xfrm>
          <a:off x="3316505" y="2770634"/>
          <a:ext cx="4974758" cy="2518171"/>
        </a:xfrm>
        <a:prstGeom prst="rightArrow">
          <a:avLst>
            <a:gd name="adj1" fmla="val 75000"/>
            <a:gd name="adj2" fmla="val 50000"/>
          </a:avLst>
        </a:prstGeom>
        <a:solidFill>
          <a:schemeClr val="accent4">
            <a:tint val="40000"/>
            <a:alpha val="90000"/>
            <a:hueOff val="-4537970"/>
            <a:satOff val="-6003"/>
            <a:lumOff val="-1387"/>
            <a:alphaOff val="0"/>
          </a:schemeClr>
        </a:solidFill>
        <a:ln w="9525" cap="flat" cmpd="sng" algn="ctr">
          <a:solidFill>
            <a:schemeClr val="accent4">
              <a:tint val="40000"/>
              <a:alpha val="90000"/>
              <a:hueOff val="-4537970"/>
              <a:satOff val="-6003"/>
              <a:lumOff val="-1387"/>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955" tIns="20955" rIns="20955" bIns="20955" numCol="1" spcCol="1270" anchor="t" anchorCtr="0">
          <a:noAutofit/>
        </a:bodyPr>
        <a:lstStyle/>
        <a:p>
          <a:pPr marL="285750" lvl="1" indent="-285750" algn="just" defTabSz="1466850">
            <a:lnSpc>
              <a:spcPct val="90000"/>
            </a:lnSpc>
            <a:spcBef>
              <a:spcPct val="0"/>
            </a:spcBef>
            <a:spcAft>
              <a:spcPct val="15000"/>
            </a:spcAft>
            <a:buChar char="••"/>
          </a:pPr>
          <a:r>
            <a:rPr lang="es-MX" sz="3300" kern="1200" dirty="0" smtClean="0"/>
            <a:t>Calcio, Fósforo, Magnesio, Manganeso, Sodio, Cloro</a:t>
          </a:r>
          <a:endParaRPr lang="es-MX" sz="3300" kern="1200" dirty="0"/>
        </a:p>
      </dsp:txBody>
      <dsp:txXfrm>
        <a:off x="3316505" y="3085405"/>
        <a:ext cx="4030444" cy="1888629"/>
      </dsp:txXfrm>
    </dsp:sp>
    <dsp:sp modelId="{95972F22-4550-4840-B337-9CF9DDB7D50E}">
      <dsp:nvSpPr>
        <dsp:cNvPr id="0" name=""/>
        <dsp:cNvSpPr/>
      </dsp:nvSpPr>
      <dsp:spPr>
        <a:xfrm>
          <a:off x="0" y="2771279"/>
          <a:ext cx="3316505" cy="2518171"/>
        </a:xfrm>
        <a:prstGeom prst="roundRect">
          <a:avLst/>
        </a:prstGeom>
        <a:gradFill rotWithShape="0">
          <a:gsLst>
            <a:gs pos="0">
              <a:schemeClr val="accent4">
                <a:hueOff val="-3210336"/>
                <a:satOff val="39690"/>
                <a:lumOff val="-12939"/>
                <a:alphaOff val="0"/>
                <a:tint val="92000"/>
                <a:satMod val="170000"/>
              </a:schemeClr>
            </a:gs>
            <a:gs pos="15000">
              <a:schemeClr val="accent4">
                <a:hueOff val="-3210336"/>
                <a:satOff val="39690"/>
                <a:lumOff val="-12939"/>
                <a:alphaOff val="0"/>
                <a:tint val="92000"/>
                <a:shade val="99000"/>
                <a:satMod val="170000"/>
              </a:schemeClr>
            </a:gs>
            <a:gs pos="62000">
              <a:schemeClr val="accent4">
                <a:hueOff val="-3210336"/>
                <a:satOff val="39690"/>
                <a:lumOff val="-12939"/>
                <a:alphaOff val="0"/>
                <a:tint val="96000"/>
                <a:shade val="80000"/>
                <a:satMod val="170000"/>
              </a:schemeClr>
            </a:gs>
            <a:gs pos="97000">
              <a:schemeClr val="accent4">
                <a:hueOff val="-3210336"/>
                <a:satOff val="39690"/>
                <a:lumOff val="-12939"/>
                <a:alphaOff val="0"/>
                <a:tint val="98000"/>
                <a:shade val="63000"/>
                <a:satMod val="170000"/>
              </a:schemeClr>
            </a:gs>
            <a:gs pos="100000">
              <a:schemeClr val="accent4">
                <a:hueOff val="-3210336"/>
                <a:satOff val="39690"/>
                <a:lumOff val="-12939"/>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solidFill>
                <a:srgbClr val="1E2E0C"/>
              </a:solidFill>
            </a:rPr>
            <a:t>MINERALES</a:t>
          </a:r>
          <a:endParaRPr lang="es-MX" sz="4100" kern="1200" dirty="0">
            <a:solidFill>
              <a:srgbClr val="1E2E0C"/>
            </a:solidFill>
          </a:endParaRPr>
        </a:p>
      </dsp:txBody>
      <dsp:txXfrm>
        <a:off x="122927" y="2894206"/>
        <a:ext cx="3070651" cy="22723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696F7-4C46-48D5-B4C6-866295EAEF47}">
      <dsp:nvSpPr>
        <dsp:cNvPr id="0" name=""/>
        <dsp:cNvSpPr/>
      </dsp:nvSpPr>
      <dsp:spPr>
        <a:xfrm>
          <a:off x="262349" y="963021"/>
          <a:ext cx="3907653" cy="2538280"/>
        </a:xfrm>
        <a:prstGeom prst="rect">
          <a:avLst/>
        </a:prstGeom>
        <a:solidFill>
          <a:schemeClr val="accent4">
            <a:shade val="80000"/>
            <a:hueOff val="0"/>
            <a:satOff val="0"/>
            <a:lumOff val="0"/>
            <a:alphaOff val="0"/>
          </a:schemeClr>
        </a:solid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es-MX" sz="6100" kern="1200" dirty="0" err="1" smtClean="0"/>
            <a:t>Bromexina</a:t>
          </a:r>
          <a:endParaRPr lang="es-MX" sz="6100" kern="1200" dirty="0"/>
        </a:p>
      </dsp:txBody>
      <dsp:txXfrm>
        <a:off x="262349" y="963021"/>
        <a:ext cx="3907653" cy="2538280"/>
      </dsp:txXfrm>
    </dsp:sp>
    <dsp:sp modelId="{FFDFC890-0ACC-41A0-AA93-7FAB3520655C}">
      <dsp:nvSpPr>
        <dsp:cNvPr id="0" name=""/>
        <dsp:cNvSpPr/>
      </dsp:nvSpPr>
      <dsp:spPr>
        <a:xfrm>
          <a:off x="4317447" y="988704"/>
          <a:ext cx="4323512" cy="2468532"/>
        </a:xfrm>
        <a:prstGeom prst="rect">
          <a:avLst/>
        </a:prstGeom>
        <a:solidFill>
          <a:schemeClr val="accent4">
            <a:shade val="80000"/>
            <a:hueOff val="185897"/>
            <a:satOff val="-12274"/>
            <a:lumOff val="15266"/>
            <a:alphaOff val="0"/>
          </a:schemeClr>
        </a:solid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es-MX" sz="6100" kern="1200" dirty="0" err="1" smtClean="0"/>
            <a:t>Eucaliptol</a:t>
          </a:r>
          <a:r>
            <a:rPr lang="es-MX" sz="6100" kern="1200" dirty="0" smtClean="0"/>
            <a:t> </a:t>
          </a:r>
          <a:endParaRPr lang="es-MX" sz="6100" kern="1200" dirty="0"/>
        </a:p>
      </dsp:txBody>
      <dsp:txXfrm>
        <a:off x="4317447" y="988704"/>
        <a:ext cx="4323512" cy="2468532"/>
      </dsp:txXfrm>
    </dsp:sp>
    <dsp:sp modelId="{76F2BFA0-7425-4624-8AFF-51C7AAFA5ADF}">
      <dsp:nvSpPr>
        <dsp:cNvPr id="0" name=""/>
        <dsp:cNvSpPr/>
      </dsp:nvSpPr>
      <dsp:spPr>
        <a:xfrm>
          <a:off x="2520279" y="3600392"/>
          <a:ext cx="4063107" cy="2437864"/>
        </a:xfrm>
        <a:prstGeom prst="rect">
          <a:avLst/>
        </a:prstGeom>
        <a:solidFill>
          <a:schemeClr val="accent4">
            <a:shade val="80000"/>
            <a:hueOff val="371794"/>
            <a:satOff val="-24549"/>
            <a:lumOff val="30531"/>
            <a:alphaOff val="0"/>
          </a:schemeClr>
        </a:solid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2410" tIns="232410" rIns="232410" bIns="232410" numCol="1" spcCol="1270" anchor="ctr" anchorCtr="0">
          <a:noAutofit/>
        </a:bodyPr>
        <a:lstStyle/>
        <a:p>
          <a:pPr lvl="0" algn="ctr" defTabSz="2711450">
            <a:lnSpc>
              <a:spcPct val="90000"/>
            </a:lnSpc>
            <a:spcBef>
              <a:spcPct val="0"/>
            </a:spcBef>
            <a:spcAft>
              <a:spcPct val="35000"/>
            </a:spcAft>
          </a:pPr>
          <a:r>
            <a:rPr lang="es-MX" sz="6100" kern="1200" dirty="0" smtClean="0"/>
            <a:t>Guayacol </a:t>
          </a:r>
          <a:endParaRPr lang="es-MX" sz="6100" kern="1200" dirty="0"/>
        </a:p>
      </dsp:txBody>
      <dsp:txXfrm>
        <a:off x="2520279" y="3600392"/>
        <a:ext cx="4063107" cy="24378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B7059A-DB9C-48E0-8BD4-5252A774AB9A}">
      <dsp:nvSpPr>
        <dsp:cNvPr id="0" name=""/>
        <dsp:cNvSpPr/>
      </dsp:nvSpPr>
      <dsp:spPr>
        <a:xfrm>
          <a:off x="1870507" y="354301"/>
          <a:ext cx="4745572" cy="4745572"/>
        </a:xfrm>
        <a:prstGeom prst="pie">
          <a:avLst>
            <a:gd name="adj1" fmla="val 16200000"/>
            <a:gd name="adj2" fmla="val 0"/>
          </a:avLst>
        </a:prstGeom>
        <a:gradFill rotWithShape="0">
          <a:gsLst>
            <a:gs pos="0">
              <a:schemeClr val="accent2">
                <a:shade val="50000"/>
                <a:hueOff val="0"/>
                <a:satOff val="0"/>
                <a:lumOff val="0"/>
                <a:alphaOff val="0"/>
                <a:tint val="92000"/>
                <a:satMod val="170000"/>
              </a:schemeClr>
            </a:gs>
            <a:gs pos="15000">
              <a:schemeClr val="accent2">
                <a:shade val="50000"/>
                <a:hueOff val="0"/>
                <a:satOff val="0"/>
                <a:lumOff val="0"/>
                <a:alphaOff val="0"/>
                <a:tint val="92000"/>
                <a:shade val="99000"/>
                <a:satMod val="170000"/>
              </a:schemeClr>
            </a:gs>
            <a:gs pos="62000">
              <a:schemeClr val="accent2">
                <a:shade val="50000"/>
                <a:hueOff val="0"/>
                <a:satOff val="0"/>
                <a:lumOff val="0"/>
                <a:alphaOff val="0"/>
                <a:tint val="96000"/>
                <a:shade val="80000"/>
                <a:satMod val="170000"/>
              </a:schemeClr>
            </a:gs>
            <a:gs pos="97000">
              <a:schemeClr val="accent2">
                <a:shade val="50000"/>
                <a:hueOff val="0"/>
                <a:satOff val="0"/>
                <a:lumOff val="0"/>
                <a:alphaOff val="0"/>
                <a:tint val="98000"/>
                <a:shade val="63000"/>
                <a:satMod val="170000"/>
              </a:schemeClr>
            </a:gs>
            <a:gs pos="100000">
              <a:schemeClr val="accent2">
                <a:shade val="5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pt-BR" sz="2200" kern="1200" dirty="0" err="1" smtClean="0"/>
            <a:t>Oxitetraciclina</a:t>
          </a:r>
          <a:r>
            <a:rPr lang="pt-BR" sz="2200" kern="1200" dirty="0" smtClean="0"/>
            <a:t> </a:t>
          </a:r>
          <a:endParaRPr lang="es-MX" sz="2200" kern="1200" dirty="0"/>
        </a:p>
      </dsp:txBody>
      <dsp:txXfrm>
        <a:off x="4389615" y="1337877"/>
        <a:ext cx="1751342" cy="1299382"/>
      </dsp:txXfrm>
    </dsp:sp>
    <dsp:sp modelId="{93250887-4CBC-4B54-835A-5DD50BCCE730}">
      <dsp:nvSpPr>
        <dsp:cNvPr id="0" name=""/>
        <dsp:cNvSpPr/>
      </dsp:nvSpPr>
      <dsp:spPr>
        <a:xfrm>
          <a:off x="1870507" y="513617"/>
          <a:ext cx="4745572" cy="4745572"/>
        </a:xfrm>
        <a:prstGeom prst="pie">
          <a:avLst>
            <a:gd name="adj1" fmla="val 0"/>
            <a:gd name="adj2" fmla="val 5400000"/>
          </a:avLst>
        </a:prstGeom>
        <a:gradFill rotWithShape="0">
          <a:gsLst>
            <a:gs pos="0">
              <a:schemeClr val="accent2">
                <a:shade val="50000"/>
                <a:hueOff val="-336070"/>
                <a:satOff val="1858"/>
                <a:lumOff val="25360"/>
                <a:alphaOff val="0"/>
                <a:tint val="92000"/>
                <a:satMod val="170000"/>
              </a:schemeClr>
            </a:gs>
            <a:gs pos="15000">
              <a:schemeClr val="accent2">
                <a:shade val="50000"/>
                <a:hueOff val="-336070"/>
                <a:satOff val="1858"/>
                <a:lumOff val="25360"/>
                <a:alphaOff val="0"/>
                <a:tint val="92000"/>
                <a:shade val="99000"/>
                <a:satMod val="170000"/>
              </a:schemeClr>
            </a:gs>
            <a:gs pos="62000">
              <a:schemeClr val="accent2">
                <a:shade val="50000"/>
                <a:hueOff val="-336070"/>
                <a:satOff val="1858"/>
                <a:lumOff val="25360"/>
                <a:alphaOff val="0"/>
                <a:tint val="96000"/>
                <a:shade val="80000"/>
                <a:satMod val="170000"/>
              </a:schemeClr>
            </a:gs>
            <a:gs pos="97000">
              <a:schemeClr val="accent2">
                <a:shade val="50000"/>
                <a:hueOff val="-336070"/>
                <a:satOff val="1858"/>
                <a:lumOff val="25360"/>
                <a:alphaOff val="0"/>
                <a:tint val="98000"/>
                <a:shade val="63000"/>
                <a:satMod val="170000"/>
              </a:schemeClr>
            </a:gs>
            <a:gs pos="100000">
              <a:schemeClr val="accent2">
                <a:shade val="50000"/>
                <a:hueOff val="-336070"/>
                <a:satOff val="1858"/>
                <a:lumOff val="2536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pt-BR" sz="2200" kern="1200" dirty="0" smtClean="0"/>
            <a:t>Bacitracina de </a:t>
          </a:r>
          <a:r>
            <a:rPr lang="pt-BR" sz="2200" kern="1200" dirty="0" err="1" smtClean="0"/>
            <a:t>zinc</a:t>
          </a:r>
          <a:r>
            <a:rPr lang="pt-BR" sz="2200" kern="1200" dirty="0" smtClean="0"/>
            <a:t>  </a:t>
          </a:r>
          <a:endParaRPr lang="es-MX" sz="2200" kern="1200" dirty="0"/>
        </a:p>
      </dsp:txBody>
      <dsp:txXfrm>
        <a:off x="4389615" y="2976230"/>
        <a:ext cx="1751342" cy="1299382"/>
      </dsp:txXfrm>
    </dsp:sp>
    <dsp:sp modelId="{92625F16-40BB-4BC5-B99B-449A20977A17}">
      <dsp:nvSpPr>
        <dsp:cNvPr id="0" name=""/>
        <dsp:cNvSpPr/>
      </dsp:nvSpPr>
      <dsp:spPr>
        <a:xfrm>
          <a:off x="1711191" y="513617"/>
          <a:ext cx="4745572" cy="4745572"/>
        </a:xfrm>
        <a:prstGeom prst="pie">
          <a:avLst>
            <a:gd name="adj1" fmla="val 5400000"/>
            <a:gd name="adj2" fmla="val 10800000"/>
          </a:avLst>
        </a:prstGeom>
        <a:gradFill rotWithShape="0">
          <a:gsLst>
            <a:gs pos="0">
              <a:schemeClr val="accent2">
                <a:shade val="50000"/>
                <a:hueOff val="-672140"/>
                <a:satOff val="3715"/>
                <a:lumOff val="50720"/>
                <a:alphaOff val="0"/>
                <a:tint val="92000"/>
                <a:satMod val="170000"/>
              </a:schemeClr>
            </a:gs>
            <a:gs pos="15000">
              <a:schemeClr val="accent2">
                <a:shade val="50000"/>
                <a:hueOff val="-672140"/>
                <a:satOff val="3715"/>
                <a:lumOff val="50720"/>
                <a:alphaOff val="0"/>
                <a:tint val="92000"/>
                <a:shade val="99000"/>
                <a:satMod val="170000"/>
              </a:schemeClr>
            </a:gs>
            <a:gs pos="62000">
              <a:schemeClr val="accent2">
                <a:shade val="50000"/>
                <a:hueOff val="-672140"/>
                <a:satOff val="3715"/>
                <a:lumOff val="50720"/>
                <a:alphaOff val="0"/>
                <a:tint val="96000"/>
                <a:shade val="80000"/>
                <a:satMod val="170000"/>
              </a:schemeClr>
            </a:gs>
            <a:gs pos="97000">
              <a:schemeClr val="accent2">
                <a:shade val="50000"/>
                <a:hueOff val="-672140"/>
                <a:satOff val="3715"/>
                <a:lumOff val="50720"/>
                <a:alphaOff val="0"/>
                <a:tint val="98000"/>
                <a:shade val="63000"/>
                <a:satMod val="170000"/>
              </a:schemeClr>
            </a:gs>
            <a:gs pos="100000">
              <a:schemeClr val="accent2">
                <a:shade val="50000"/>
                <a:hueOff val="-672140"/>
                <a:satOff val="3715"/>
                <a:lumOff val="5072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pt-BR" sz="2200" kern="1200" dirty="0" err="1" smtClean="0">
              <a:solidFill>
                <a:srgbClr val="1E2E0C"/>
              </a:solidFill>
            </a:rPr>
            <a:t>Tilosina</a:t>
          </a:r>
          <a:r>
            <a:rPr lang="pt-BR" sz="2200" kern="1200" dirty="0" smtClean="0"/>
            <a:t>  </a:t>
          </a:r>
          <a:endParaRPr lang="es-MX" sz="2200" kern="1200" dirty="0"/>
        </a:p>
      </dsp:txBody>
      <dsp:txXfrm>
        <a:off x="2186314" y="2976230"/>
        <a:ext cx="1751342" cy="1299382"/>
      </dsp:txXfrm>
    </dsp:sp>
    <dsp:sp modelId="{97686E90-5F37-4134-BE16-D5CAF0BE9DAE}">
      <dsp:nvSpPr>
        <dsp:cNvPr id="0" name=""/>
        <dsp:cNvSpPr/>
      </dsp:nvSpPr>
      <dsp:spPr>
        <a:xfrm>
          <a:off x="1711191" y="354301"/>
          <a:ext cx="4745572" cy="4745572"/>
        </a:xfrm>
        <a:prstGeom prst="pie">
          <a:avLst>
            <a:gd name="adj1" fmla="val 10800000"/>
            <a:gd name="adj2" fmla="val 16200000"/>
          </a:avLst>
        </a:prstGeom>
        <a:gradFill rotWithShape="0">
          <a:gsLst>
            <a:gs pos="0">
              <a:schemeClr val="accent2">
                <a:shade val="50000"/>
                <a:hueOff val="-336070"/>
                <a:satOff val="1858"/>
                <a:lumOff val="25360"/>
                <a:alphaOff val="0"/>
                <a:tint val="92000"/>
                <a:satMod val="170000"/>
              </a:schemeClr>
            </a:gs>
            <a:gs pos="15000">
              <a:schemeClr val="accent2">
                <a:shade val="50000"/>
                <a:hueOff val="-336070"/>
                <a:satOff val="1858"/>
                <a:lumOff val="25360"/>
                <a:alphaOff val="0"/>
                <a:tint val="92000"/>
                <a:shade val="99000"/>
                <a:satMod val="170000"/>
              </a:schemeClr>
            </a:gs>
            <a:gs pos="62000">
              <a:schemeClr val="accent2">
                <a:shade val="50000"/>
                <a:hueOff val="-336070"/>
                <a:satOff val="1858"/>
                <a:lumOff val="25360"/>
                <a:alphaOff val="0"/>
                <a:tint val="96000"/>
                <a:shade val="80000"/>
                <a:satMod val="170000"/>
              </a:schemeClr>
            </a:gs>
            <a:gs pos="97000">
              <a:schemeClr val="accent2">
                <a:shade val="50000"/>
                <a:hueOff val="-336070"/>
                <a:satOff val="1858"/>
                <a:lumOff val="25360"/>
                <a:alphaOff val="0"/>
                <a:tint val="98000"/>
                <a:shade val="63000"/>
                <a:satMod val="170000"/>
              </a:schemeClr>
            </a:gs>
            <a:gs pos="100000">
              <a:schemeClr val="accent2">
                <a:shade val="50000"/>
                <a:hueOff val="-336070"/>
                <a:satOff val="1858"/>
                <a:lumOff val="2536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pt-BR" sz="2200" kern="1200" dirty="0" err="1" smtClean="0"/>
            <a:t>Olaquindox</a:t>
          </a:r>
          <a:r>
            <a:rPr lang="pt-BR" sz="2200" kern="1200" dirty="0" smtClean="0"/>
            <a:t>  </a:t>
          </a:r>
          <a:endParaRPr lang="es-MX" sz="2200" kern="1200" dirty="0"/>
        </a:p>
      </dsp:txBody>
      <dsp:txXfrm>
        <a:off x="2186314" y="1337877"/>
        <a:ext cx="1751342" cy="1299382"/>
      </dsp:txXfrm>
    </dsp:sp>
    <dsp:sp modelId="{56229180-BE4C-46DE-B022-6D980B7EAF8C}">
      <dsp:nvSpPr>
        <dsp:cNvPr id="0" name=""/>
        <dsp:cNvSpPr/>
      </dsp:nvSpPr>
      <dsp:spPr>
        <a:xfrm>
          <a:off x="1576734" y="60527"/>
          <a:ext cx="5333119" cy="5333119"/>
        </a:xfrm>
        <a:prstGeom prst="circularArrow">
          <a:avLst>
            <a:gd name="adj1" fmla="val 5085"/>
            <a:gd name="adj2" fmla="val 327528"/>
            <a:gd name="adj3" fmla="val 21272472"/>
            <a:gd name="adj4" fmla="val 16200000"/>
            <a:gd name="adj5" fmla="val 5932"/>
          </a:avLst>
        </a:prstGeom>
        <a:gradFill rotWithShape="0">
          <a:gsLst>
            <a:gs pos="0">
              <a:schemeClr val="accent2">
                <a:shade val="90000"/>
                <a:hueOff val="0"/>
                <a:satOff val="0"/>
                <a:lumOff val="0"/>
                <a:alphaOff val="0"/>
                <a:tint val="92000"/>
                <a:satMod val="170000"/>
              </a:schemeClr>
            </a:gs>
            <a:gs pos="15000">
              <a:schemeClr val="accent2">
                <a:shade val="90000"/>
                <a:hueOff val="0"/>
                <a:satOff val="0"/>
                <a:lumOff val="0"/>
                <a:alphaOff val="0"/>
                <a:tint val="92000"/>
                <a:shade val="99000"/>
                <a:satMod val="170000"/>
              </a:schemeClr>
            </a:gs>
            <a:gs pos="62000">
              <a:schemeClr val="accent2">
                <a:shade val="90000"/>
                <a:hueOff val="0"/>
                <a:satOff val="0"/>
                <a:lumOff val="0"/>
                <a:alphaOff val="0"/>
                <a:tint val="96000"/>
                <a:shade val="80000"/>
                <a:satMod val="170000"/>
              </a:schemeClr>
            </a:gs>
            <a:gs pos="97000">
              <a:schemeClr val="accent2">
                <a:shade val="90000"/>
                <a:hueOff val="0"/>
                <a:satOff val="0"/>
                <a:lumOff val="0"/>
                <a:alphaOff val="0"/>
                <a:tint val="98000"/>
                <a:shade val="63000"/>
                <a:satMod val="170000"/>
              </a:schemeClr>
            </a:gs>
            <a:gs pos="100000">
              <a:schemeClr val="accent2">
                <a:shade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1D92F01-B313-4DF8-B9CA-A1F7AC811230}">
      <dsp:nvSpPr>
        <dsp:cNvPr id="0" name=""/>
        <dsp:cNvSpPr/>
      </dsp:nvSpPr>
      <dsp:spPr>
        <a:xfrm>
          <a:off x="1576734" y="219843"/>
          <a:ext cx="5333119" cy="5333119"/>
        </a:xfrm>
        <a:prstGeom prst="circularArrow">
          <a:avLst>
            <a:gd name="adj1" fmla="val 5085"/>
            <a:gd name="adj2" fmla="val 327528"/>
            <a:gd name="adj3" fmla="val 5072472"/>
            <a:gd name="adj4" fmla="val 0"/>
            <a:gd name="adj5" fmla="val 5932"/>
          </a:avLst>
        </a:prstGeom>
        <a:gradFill rotWithShape="0">
          <a:gsLst>
            <a:gs pos="0">
              <a:schemeClr val="accent2">
                <a:shade val="90000"/>
                <a:hueOff val="-326881"/>
                <a:satOff val="2852"/>
                <a:lumOff val="18702"/>
                <a:alphaOff val="0"/>
                <a:tint val="92000"/>
                <a:satMod val="170000"/>
              </a:schemeClr>
            </a:gs>
            <a:gs pos="15000">
              <a:schemeClr val="accent2">
                <a:shade val="90000"/>
                <a:hueOff val="-326881"/>
                <a:satOff val="2852"/>
                <a:lumOff val="18702"/>
                <a:alphaOff val="0"/>
                <a:tint val="92000"/>
                <a:shade val="99000"/>
                <a:satMod val="170000"/>
              </a:schemeClr>
            </a:gs>
            <a:gs pos="62000">
              <a:schemeClr val="accent2">
                <a:shade val="90000"/>
                <a:hueOff val="-326881"/>
                <a:satOff val="2852"/>
                <a:lumOff val="18702"/>
                <a:alphaOff val="0"/>
                <a:tint val="96000"/>
                <a:shade val="80000"/>
                <a:satMod val="170000"/>
              </a:schemeClr>
            </a:gs>
            <a:gs pos="97000">
              <a:schemeClr val="accent2">
                <a:shade val="90000"/>
                <a:hueOff val="-326881"/>
                <a:satOff val="2852"/>
                <a:lumOff val="18702"/>
                <a:alphaOff val="0"/>
                <a:tint val="98000"/>
                <a:shade val="63000"/>
                <a:satMod val="170000"/>
              </a:schemeClr>
            </a:gs>
            <a:gs pos="100000">
              <a:schemeClr val="accent2">
                <a:shade val="90000"/>
                <a:hueOff val="-326881"/>
                <a:satOff val="2852"/>
                <a:lumOff val="18702"/>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D8B00D0-92C2-4A29-954A-BBAC100AC3E5}">
      <dsp:nvSpPr>
        <dsp:cNvPr id="0" name=""/>
        <dsp:cNvSpPr/>
      </dsp:nvSpPr>
      <dsp:spPr>
        <a:xfrm>
          <a:off x="1417418" y="219843"/>
          <a:ext cx="5333119" cy="5333119"/>
        </a:xfrm>
        <a:prstGeom prst="circularArrow">
          <a:avLst>
            <a:gd name="adj1" fmla="val 5085"/>
            <a:gd name="adj2" fmla="val 327528"/>
            <a:gd name="adj3" fmla="val 10472472"/>
            <a:gd name="adj4" fmla="val 5400000"/>
            <a:gd name="adj5" fmla="val 5932"/>
          </a:avLst>
        </a:prstGeom>
        <a:gradFill rotWithShape="0">
          <a:gsLst>
            <a:gs pos="0">
              <a:schemeClr val="accent2">
                <a:shade val="90000"/>
                <a:hueOff val="-653763"/>
                <a:satOff val="5703"/>
                <a:lumOff val="37403"/>
                <a:alphaOff val="0"/>
                <a:tint val="92000"/>
                <a:satMod val="170000"/>
              </a:schemeClr>
            </a:gs>
            <a:gs pos="15000">
              <a:schemeClr val="accent2">
                <a:shade val="90000"/>
                <a:hueOff val="-653763"/>
                <a:satOff val="5703"/>
                <a:lumOff val="37403"/>
                <a:alphaOff val="0"/>
                <a:tint val="92000"/>
                <a:shade val="99000"/>
                <a:satMod val="170000"/>
              </a:schemeClr>
            </a:gs>
            <a:gs pos="62000">
              <a:schemeClr val="accent2">
                <a:shade val="90000"/>
                <a:hueOff val="-653763"/>
                <a:satOff val="5703"/>
                <a:lumOff val="37403"/>
                <a:alphaOff val="0"/>
                <a:tint val="96000"/>
                <a:shade val="80000"/>
                <a:satMod val="170000"/>
              </a:schemeClr>
            </a:gs>
            <a:gs pos="97000">
              <a:schemeClr val="accent2">
                <a:shade val="90000"/>
                <a:hueOff val="-653763"/>
                <a:satOff val="5703"/>
                <a:lumOff val="37403"/>
                <a:alphaOff val="0"/>
                <a:tint val="98000"/>
                <a:shade val="63000"/>
                <a:satMod val="170000"/>
              </a:schemeClr>
            </a:gs>
            <a:gs pos="100000">
              <a:schemeClr val="accent2">
                <a:shade val="90000"/>
                <a:hueOff val="-653763"/>
                <a:satOff val="5703"/>
                <a:lumOff val="3740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AEAAA69-63CA-4913-896A-642EFFE60CC8}">
      <dsp:nvSpPr>
        <dsp:cNvPr id="0" name=""/>
        <dsp:cNvSpPr/>
      </dsp:nvSpPr>
      <dsp:spPr>
        <a:xfrm>
          <a:off x="1417418" y="60527"/>
          <a:ext cx="5333119" cy="5333119"/>
        </a:xfrm>
        <a:prstGeom prst="circularArrow">
          <a:avLst>
            <a:gd name="adj1" fmla="val 5085"/>
            <a:gd name="adj2" fmla="val 327528"/>
            <a:gd name="adj3" fmla="val 15872472"/>
            <a:gd name="adj4" fmla="val 10800000"/>
            <a:gd name="adj5" fmla="val 5932"/>
          </a:avLst>
        </a:prstGeom>
        <a:gradFill rotWithShape="0">
          <a:gsLst>
            <a:gs pos="0">
              <a:schemeClr val="accent2">
                <a:shade val="90000"/>
                <a:hueOff val="-326881"/>
                <a:satOff val="2852"/>
                <a:lumOff val="18702"/>
                <a:alphaOff val="0"/>
                <a:tint val="92000"/>
                <a:satMod val="170000"/>
              </a:schemeClr>
            </a:gs>
            <a:gs pos="15000">
              <a:schemeClr val="accent2">
                <a:shade val="90000"/>
                <a:hueOff val="-326881"/>
                <a:satOff val="2852"/>
                <a:lumOff val="18702"/>
                <a:alphaOff val="0"/>
                <a:tint val="92000"/>
                <a:shade val="99000"/>
                <a:satMod val="170000"/>
              </a:schemeClr>
            </a:gs>
            <a:gs pos="62000">
              <a:schemeClr val="accent2">
                <a:shade val="90000"/>
                <a:hueOff val="-326881"/>
                <a:satOff val="2852"/>
                <a:lumOff val="18702"/>
                <a:alphaOff val="0"/>
                <a:tint val="96000"/>
                <a:shade val="80000"/>
                <a:satMod val="170000"/>
              </a:schemeClr>
            </a:gs>
            <a:gs pos="97000">
              <a:schemeClr val="accent2">
                <a:shade val="90000"/>
                <a:hueOff val="-326881"/>
                <a:satOff val="2852"/>
                <a:lumOff val="18702"/>
                <a:alphaOff val="0"/>
                <a:tint val="98000"/>
                <a:shade val="63000"/>
                <a:satMod val="170000"/>
              </a:schemeClr>
            </a:gs>
            <a:gs pos="100000">
              <a:schemeClr val="accent2">
                <a:shade val="90000"/>
                <a:hueOff val="-326881"/>
                <a:satOff val="2852"/>
                <a:lumOff val="18702"/>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Proceso de círculos"/>
  <dgm:desc val="Se usa para mostrar pasos secuenciales en un proceso. Se limita a once formas de Nivel 1 con un número ilimitado de formas de Nivel 2. Funciona mejor con poco texto. No aparece texto sin utilizar, pero queda disponible si cambia entre diseño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Elipse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Elipse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ítulo 13"/>
          <p:cNvSpPr>
            <a:spLocks noGrp="1"/>
          </p:cNvSpPr>
          <p:nvPr>
            <p:ph type="ctrTitle"/>
          </p:nvPr>
        </p:nvSpPr>
        <p:spPr>
          <a:xfrm>
            <a:off x="1432560" y="359898"/>
            <a:ext cx="7406640" cy="1472184"/>
          </a:xfrm>
        </p:spPr>
        <p:txBody>
          <a:bodyPr anchor="b"/>
          <a:lstStyle>
            <a:lvl1pPr algn="l">
              <a:defRPr/>
            </a:lvl1pPr>
            <a:extLst/>
          </a:lstStyle>
          <a:p>
            <a:r>
              <a:rPr lang="es-ES_tradnl" smtClean="0"/>
              <a:t>Clic para editar título</a:t>
            </a:r>
            <a:endParaRPr lang="en-US"/>
          </a:p>
        </p:txBody>
      </p:sp>
      <p:sp>
        <p:nvSpPr>
          <p:cNvPr id="22" name="Subtítu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_tradnl" smtClean="0"/>
              <a:t>Haga clic para modificar el estilo de subtítulo del patrón</a:t>
            </a:r>
            <a:endParaRPr lang="en-US"/>
          </a:p>
        </p:txBody>
      </p:sp>
      <p:sp>
        <p:nvSpPr>
          <p:cNvPr id="6" name="Marcador de fecha 6"/>
          <p:cNvSpPr>
            <a:spLocks noGrp="1"/>
          </p:cNvSpPr>
          <p:nvPr>
            <p:ph type="dt" sz="half" idx="10"/>
          </p:nvPr>
        </p:nvSpPr>
        <p:spPr/>
        <p:txBody>
          <a:bodyPr/>
          <a:lstStyle>
            <a:lvl1pPr>
              <a:defRPr/>
            </a:lvl1pPr>
            <a:extLst/>
          </a:lstStyle>
          <a:p>
            <a:pPr>
              <a:defRPr/>
            </a:pPr>
            <a:endParaRPr lang="es-ES"/>
          </a:p>
        </p:txBody>
      </p:sp>
      <p:sp>
        <p:nvSpPr>
          <p:cNvPr id="7" name="Marcador de pie de página 19"/>
          <p:cNvSpPr>
            <a:spLocks noGrp="1"/>
          </p:cNvSpPr>
          <p:nvPr>
            <p:ph type="ftr" sz="quarter" idx="11"/>
          </p:nvPr>
        </p:nvSpPr>
        <p:spPr/>
        <p:txBody>
          <a:bodyPr/>
          <a:lstStyle>
            <a:lvl1pPr>
              <a:defRPr/>
            </a:lvl1pPr>
            <a:extLst/>
          </a:lstStyle>
          <a:p>
            <a:pPr>
              <a:defRPr/>
            </a:pPr>
            <a:endParaRPr lang="es-ES"/>
          </a:p>
        </p:txBody>
      </p:sp>
      <p:sp>
        <p:nvSpPr>
          <p:cNvPr id="8" name="Marcador de número de diapositiva 9"/>
          <p:cNvSpPr>
            <a:spLocks noGrp="1"/>
          </p:cNvSpPr>
          <p:nvPr>
            <p:ph type="sldNum" sz="quarter" idx="12"/>
          </p:nvPr>
        </p:nvSpPr>
        <p:spPr/>
        <p:txBody>
          <a:bodyPr/>
          <a:lstStyle>
            <a:lvl1pPr>
              <a:defRPr/>
            </a:lvl1pPr>
            <a:extLst/>
          </a:lstStyle>
          <a:p>
            <a:pPr>
              <a:defRPr/>
            </a:pPr>
            <a:fld id="{453ADB6B-32AD-7549-9B86-A13E410237B1}" type="slidenum">
              <a:rPr lang="es-ES"/>
              <a:pPr>
                <a:defRPr/>
              </a:pPr>
              <a:t>‹Nr.›</a:t>
            </a:fld>
            <a:endParaRPr lang="es-ES"/>
          </a:p>
        </p:txBody>
      </p:sp>
    </p:spTree>
    <p:extLst>
      <p:ext uri="{BB962C8B-B14F-4D97-AF65-F5344CB8AC3E}">
        <p14:creationId xmlns:p14="http://schemas.microsoft.com/office/powerpoint/2010/main" val="2440220438"/>
      </p:ext>
    </p:extLst>
  </p:cSld>
  <p:clrMapOvr>
    <a:masterClrMapping/>
  </p:clrMapOvr>
  <p:transition xmlns:p14="http://schemas.microsoft.com/office/powerpoint/2010/main">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lang="es-ES_tradnl" smtClean="0"/>
              <a:t>Clic para editar título</a:t>
            </a:r>
            <a:endParaRPr lang="en-US"/>
          </a:p>
        </p:txBody>
      </p:sp>
      <p:sp>
        <p:nvSpPr>
          <p:cNvPr id="3" name="Marcador de texto vertical 2"/>
          <p:cNvSpPr>
            <a:spLocks noGrp="1"/>
          </p:cNvSpPr>
          <p:nvPr>
            <p:ph type="body" orient="vert" idx="1"/>
          </p:nvPr>
        </p:nvSpPr>
        <p:spPr/>
        <p:txBody>
          <a:bodyPr vert="eaVert"/>
          <a:lstStyle>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23"/>
          <p:cNvSpPr>
            <a:spLocks noGrp="1"/>
          </p:cNvSpPr>
          <p:nvPr>
            <p:ph type="dt" sz="half" idx="10"/>
          </p:nvPr>
        </p:nvSpPr>
        <p:spPr/>
        <p:txBody>
          <a:bodyPr/>
          <a:lstStyle>
            <a:lvl1pPr>
              <a:defRPr/>
            </a:lvl1pPr>
          </a:lstStyle>
          <a:p>
            <a:pPr>
              <a:defRPr/>
            </a:pPr>
            <a:endParaRPr lang="es-ES"/>
          </a:p>
        </p:txBody>
      </p:sp>
      <p:sp>
        <p:nvSpPr>
          <p:cNvPr id="5" name="Marcador de pie de página 9"/>
          <p:cNvSpPr>
            <a:spLocks noGrp="1"/>
          </p:cNvSpPr>
          <p:nvPr>
            <p:ph type="ftr" sz="quarter" idx="11"/>
          </p:nvPr>
        </p:nvSpPr>
        <p:spPr/>
        <p:txBody>
          <a:bodyPr/>
          <a:lstStyle>
            <a:lvl1pPr>
              <a:defRPr/>
            </a:lvl1pPr>
          </a:lstStyle>
          <a:p>
            <a:pPr>
              <a:defRPr/>
            </a:pPr>
            <a:endParaRPr lang="es-ES"/>
          </a:p>
        </p:txBody>
      </p:sp>
      <p:sp>
        <p:nvSpPr>
          <p:cNvPr id="6" name="Marcador de número de diapositiva 21"/>
          <p:cNvSpPr>
            <a:spLocks noGrp="1"/>
          </p:cNvSpPr>
          <p:nvPr>
            <p:ph type="sldNum" sz="quarter" idx="12"/>
          </p:nvPr>
        </p:nvSpPr>
        <p:spPr/>
        <p:txBody>
          <a:bodyPr/>
          <a:lstStyle>
            <a:lvl1pPr>
              <a:defRPr/>
            </a:lvl1pPr>
          </a:lstStyle>
          <a:p>
            <a:pPr>
              <a:defRPr/>
            </a:pPr>
            <a:fld id="{906F52AF-0D46-0E4A-9DCC-C8D0A8806C55}" type="slidenum">
              <a:rPr lang="es-ES"/>
              <a:pPr>
                <a:defRPr/>
              </a:pPr>
              <a:t>‹Nr.›</a:t>
            </a:fld>
            <a:endParaRPr lang="es-ES"/>
          </a:p>
        </p:txBody>
      </p:sp>
    </p:spTree>
    <p:extLst>
      <p:ext uri="{BB962C8B-B14F-4D97-AF65-F5344CB8AC3E}">
        <p14:creationId xmlns:p14="http://schemas.microsoft.com/office/powerpoint/2010/main" val="2147948340"/>
      </p:ext>
    </p:extLst>
  </p:cSld>
  <p:clrMapOvr>
    <a:masterClrMapping/>
  </p:clrMapOvr>
  <p:transition xmlns:p14="http://schemas.microsoft.com/office/powerpoint/2010/main">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000" y="274639"/>
            <a:ext cx="1828800" cy="5851525"/>
          </a:xfrm>
        </p:spPr>
        <p:txBody>
          <a:bodyPr vert="eaVert"/>
          <a:lstStyle>
            <a:extLst/>
          </a:lstStyle>
          <a:p>
            <a:r>
              <a:rPr lang="es-ES_tradnl" smtClean="0"/>
              <a:t>Clic para editar título</a:t>
            </a:r>
            <a:endParaRPr lang="en-US"/>
          </a:p>
        </p:txBody>
      </p:sp>
      <p:sp>
        <p:nvSpPr>
          <p:cNvPr id="3" name="Marcador de texto vertical 2"/>
          <p:cNvSpPr>
            <a:spLocks noGrp="1"/>
          </p:cNvSpPr>
          <p:nvPr>
            <p:ph type="body" orient="vert" idx="1"/>
          </p:nvPr>
        </p:nvSpPr>
        <p:spPr>
          <a:xfrm>
            <a:off x="1143000" y="274640"/>
            <a:ext cx="5562600" cy="5851525"/>
          </a:xfrm>
        </p:spPr>
        <p:txBody>
          <a:bodyPr vert="eaVert"/>
          <a:lstStyle>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23"/>
          <p:cNvSpPr>
            <a:spLocks noGrp="1"/>
          </p:cNvSpPr>
          <p:nvPr>
            <p:ph type="dt" sz="half" idx="10"/>
          </p:nvPr>
        </p:nvSpPr>
        <p:spPr/>
        <p:txBody>
          <a:bodyPr/>
          <a:lstStyle>
            <a:lvl1pPr>
              <a:defRPr/>
            </a:lvl1pPr>
          </a:lstStyle>
          <a:p>
            <a:pPr>
              <a:defRPr/>
            </a:pPr>
            <a:endParaRPr lang="es-ES"/>
          </a:p>
        </p:txBody>
      </p:sp>
      <p:sp>
        <p:nvSpPr>
          <p:cNvPr id="5" name="Marcador de pie de página 9"/>
          <p:cNvSpPr>
            <a:spLocks noGrp="1"/>
          </p:cNvSpPr>
          <p:nvPr>
            <p:ph type="ftr" sz="quarter" idx="11"/>
          </p:nvPr>
        </p:nvSpPr>
        <p:spPr/>
        <p:txBody>
          <a:bodyPr/>
          <a:lstStyle>
            <a:lvl1pPr>
              <a:defRPr/>
            </a:lvl1pPr>
          </a:lstStyle>
          <a:p>
            <a:pPr>
              <a:defRPr/>
            </a:pPr>
            <a:endParaRPr lang="es-ES"/>
          </a:p>
        </p:txBody>
      </p:sp>
      <p:sp>
        <p:nvSpPr>
          <p:cNvPr id="6" name="Marcador de número de diapositiva 21"/>
          <p:cNvSpPr>
            <a:spLocks noGrp="1"/>
          </p:cNvSpPr>
          <p:nvPr>
            <p:ph type="sldNum" sz="quarter" idx="12"/>
          </p:nvPr>
        </p:nvSpPr>
        <p:spPr/>
        <p:txBody>
          <a:bodyPr/>
          <a:lstStyle>
            <a:lvl1pPr>
              <a:defRPr/>
            </a:lvl1pPr>
          </a:lstStyle>
          <a:p>
            <a:pPr>
              <a:defRPr/>
            </a:pPr>
            <a:fld id="{6B9E31A4-291B-A947-BD22-AD04BF118363}" type="slidenum">
              <a:rPr lang="es-ES"/>
              <a:pPr>
                <a:defRPr/>
              </a:pPr>
              <a:t>‹Nr.›</a:t>
            </a:fld>
            <a:endParaRPr lang="es-ES"/>
          </a:p>
        </p:txBody>
      </p:sp>
    </p:spTree>
    <p:extLst>
      <p:ext uri="{BB962C8B-B14F-4D97-AF65-F5344CB8AC3E}">
        <p14:creationId xmlns:p14="http://schemas.microsoft.com/office/powerpoint/2010/main" val="2824497585"/>
      </p:ext>
    </p:extLst>
  </p:cSld>
  <p:clrMapOvr>
    <a:masterClrMapping/>
  </p:clrMapOvr>
  <p:transition xmlns:p14="http://schemas.microsoft.com/office/powerpoint/2010/main">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lang="es-ES_tradnl" smtClean="0"/>
              <a:t>Clic para editar título</a:t>
            </a:r>
            <a:endParaRPr lang="en-US"/>
          </a:p>
        </p:txBody>
      </p:sp>
      <p:sp>
        <p:nvSpPr>
          <p:cNvPr id="3" name="Marcador de contenido 2"/>
          <p:cNvSpPr>
            <a:spLocks noGrp="1"/>
          </p:cNvSpPr>
          <p:nvPr>
            <p:ph idx="1"/>
          </p:nvPr>
        </p:nvSpPr>
        <p:spPr/>
        <p:txBody>
          <a:bodyPr/>
          <a:lstStyle>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fecha 23"/>
          <p:cNvSpPr>
            <a:spLocks noGrp="1"/>
          </p:cNvSpPr>
          <p:nvPr>
            <p:ph type="dt" sz="half" idx="10"/>
          </p:nvPr>
        </p:nvSpPr>
        <p:spPr/>
        <p:txBody>
          <a:bodyPr/>
          <a:lstStyle>
            <a:lvl1pPr>
              <a:defRPr/>
            </a:lvl1pPr>
          </a:lstStyle>
          <a:p>
            <a:pPr>
              <a:defRPr/>
            </a:pPr>
            <a:endParaRPr lang="es-ES"/>
          </a:p>
        </p:txBody>
      </p:sp>
      <p:sp>
        <p:nvSpPr>
          <p:cNvPr id="5" name="Marcador de pie de página 9"/>
          <p:cNvSpPr>
            <a:spLocks noGrp="1"/>
          </p:cNvSpPr>
          <p:nvPr>
            <p:ph type="ftr" sz="quarter" idx="11"/>
          </p:nvPr>
        </p:nvSpPr>
        <p:spPr/>
        <p:txBody>
          <a:bodyPr/>
          <a:lstStyle>
            <a:lvl1pPr>
              <a:defRPr/>
            </a:lvl1pPr>
          </a:lstStyle>
          <a:p>
            <a:pPr>
              <a:defRPr/>
            </a:pPr>
            <a:endParaRPr lang="es-ES"/>
          </a:p>
        </p:txBody>
      </p:sp>
      <p:sp>
        <p:nvSpPr>
          <p:cNvPr id="6" name="Marcador de número de diapositiva 21"/>
          <p:cNvSpPr>
            <a:spLocks noGrp="1"/>
          </p:cNvSpPr>
          <p:nvPr>
            <p:ph type="sldNum" sz="quarter" idx="12"/>
          </p:nvPr>
        </p:nvSpPr>
        <p:spPr/>
        <p:txBody>
          <a:bodyPr/>
          <a:lstStyle>
            <a:lvl1pPr>
              <a:defRPr/>
            </a:lvl1pPr>
          </a:lstStyle>
          <a:p>
            <a:pPr>
              <a:defRPr/>
            </a:pPr>
            <a:fld id="{2812F353-F95A-BD48-BD9E-CD43BB08EA24}" type="slidenum">
              <a:rPr lang="es-ES"/>
              <a:pPr>
                <a:defRPr/>
              </a:pPr>
              <a:t>‹Nr.›</a:t>
            </a:fld>
            <a:endParaRPr lang="es-ES"/>
          </a:p>
        </p:txBody>
      </p:sp>
    </p:spTree>
    <p:extLst>
      <p:ext uri="{BB962C8B-B14F-4D97-AF65-F5344CB8AC3E}">
        <p14:creationId xmlns:p14="http://schemas.microsoft.com/office/powerpoint/2010/main" val="4082768013"/>
      </p:ext>
    </p:extLst>
  </p:cSld>
  <p:clrMapOvr>
    <a:masterClrMapping/>
  </p:clrMapOvr>
  <p:transition xmlns:p14="http://schemas.microsoft.com/office/powerpoint/2010/main">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Rectángulo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ángulo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Elipse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Elipse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ítu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_tradnl" smtClean="0"/>
              <a:t>Clic para editar título</a:t>
            </a:r>
            <a:endParaRPr lang="en-US"/>
          </a:p>
        </p:txBody>
      </p:sp>
      <p:sp>
        <p:nvSpPr>
          <p:cNvPr id="3" name="Marcador de tex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_tradnl" smtClean="0"/>
              <a:t>Haga clic para modificar el estilo de texto del patrón</a:t>
            </a:r>
          </a:p>
        </p:txBody>
      </p:sp>
      <p:sp>
        <p:nvSpPr>
          <p:cNvPr id="8" name="Marcador de fecha 3"/>
          <p:cNvSpPr>
            <a:spLocks noGrp="1"/>
          </p:cNvSpPr>
          <p:nvPr>
            <p:ph type="dt" sz="half" idx="10"/>
          </p:nvPr>
        </p:nvSpPr>
        <p:spPr/>
        <p:txBody>
          <a:bodyPr/>
          <a:lstStyle>
            <a:lvl1pPr>
              <a:defRPr/>
            </a:lvl1pPr>
            <a:extLst/>
          </a:lstStyle>
          <a:p>
            <a:pPr>
              <a:defRPr/>
            </a:pPr>
            <a:endParaRPr lang="es-ES"/>
          </a:p>
        </p:txBody>
      </p:sp>
      <p:sp>
        <p:nvSpPr>
          <p:cNvPr id="9" name="Marcador de pie de página 4"/>
          <p:cNvSpPr>
            <a:spLocks noGrp="1"/>
          </p:cNvSpPr>
          <p:nvPr>
            <p:ph type="ftr" sz="quarter" idx="11"/>
          </p:nvPr>
        </p:nvSpPr>
        <p:spPr/>
        <p:txBody>
          <a:bodyPr/>
          <a:lstStyle>
            <a:lvl1pPr>
              <a:defRPr/>
            </a:lvl1pPr>
            <a:extLst/>
          </a:lstStyle>
          <a:p>
            <a:pPr>
              <a:defRPr/>
            </a:pPr>
            <a:endParaRPr lang="es-ES"/>
          </a:p>
        </p:txBody>
      </p:sp>
      <p:sp>
        <p:nvSpPr>
          <p:cNvPr id="10" name="Marcador de número de diapositiva 5"/>
          <p:cNvSpPr>
            <a:spLocks noGrp="1"/>
          </p:cNvSpPr>
          <p:nvPr>
            <p:ph type="sldNum" sz="quarter" idx="12"/>
          </p:nvPr>
        </p:nvSpPr>
        <p:spPr/>
        <p:txBody>
          <a:bodyPr/>
          <a:lstStyle>
            <a:lvl1pPr>
              <a:defRPr/>
            </a:lvl1pPr>
            <a:extLst/>
          </a:lstStyle>
          <a:p>
            <a:pPr>
              <a:defRPr/>
            </a:pPr>
            <a:fld id="{5E9FC3C6-E7C2-C74E-A48D-00F76A37BCB0}" type="slidenum">
              <a:rPr lang="es-ES"/>
              <a:pPr>
                <a:defRPr/>
              </a:pPr>
              <a:t>‹Nr.›</a:t>
            </a:fld>
            <a:endParaRPr lang="es-ES"/>
          </a:p>
        </p:txBody>
      </p:sp>
    </p:spTree>
    <p:extLst>
      <p:ext uri="{BB962C8B-B14F-4D97-AF65-F5344CB8AC3E}">
        <p14:creationId xmlns:p14="http://schemas.microsoft.com/office/powerpoint/2010/main" val="4238412604"/>
      </p:ext>
    </p:extLst>
  </p:cSld>
  <p:clrMapOvr>
    <a:masterClrMapping/>
  </p:clrMapOvr>
  <p:transition xmlns:p14="http://schemas.microsoft.com/office/powerpoint/2010/main">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extLst/>
          </a:lstStyle>
          <a:p>
            <a:r>
              <a:rPr lang="es-ES_tradnl" smtClean="0"/>
              <a:t>Clic para editar título</a:t>
            </a:r>
            <a:endParaRPr lang="en-US"/>
          </a:p>
        </p:txBody>
      </p:sp>
      <p:sp>
        <p:nvSpPr>
          <p:cNvPr id="3" name="Marcador de contenid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Marcador de contenid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fecha 23"/>
          <p:cNvSpPr>
            <a:spLocks noGrp="1"/>
          </p:cNvSpPr>
          <p:nvPr>
            <p:ph type="dt" sz="half" idx="10"/>
          </p:nvPr>
        </p:nvSpPr>
        <p:spPr/>
        <p:txBody>
          <a:bodyPr/>
          <a:lstStyle>
            <a:lvl1pPr>
              <a:defRPr/>
            </a:lvl1pPr>
          </a:lstStyle>
          <a:p>
            <a:pPr>
              <a:defRPr/>
            </a:pPr>
            <a:endParaRPr lang="es-ES"/>
          </a:p>
        </p:txBody>
      </p:sp>
      <p:sp>
        <p:nvSpPr>
          <p:cNvPr id="6" name="Marcador de pie de página 9"/>
          <p:cNvSpPr>
            <a:spLocks noGrp="1"/>
          </p:cNvSpPr>
          <p:nvPr>
            <p:ph type="ftr" sz="quarter" idx="11"/>
          </p:nvPr>
        </p:nvSpPr>
        <p:spPr/>
        <p:txBody>
          <a:bodyPr/>
          <a:lstStyle>
            <a:lvl1pPr>
              <a:defRPr/>
            </a:lvl1pPr>
          </a:lstStyle>
          <a:p>
            <a:pPr>
              <a:defRPr/>
            </a:pPr>
            <a:endParaRPr lang="es-ES"/>
          </a:p>
        </p:txBody>
      </p:sp>
      <p:sp>
        <p:nvSpPr>
          <p:cNvPr id="7" name="Marcador de número de diapositiva 21"/>
          <p:cNvSpPr>
            <a:spLocks noGrp="1"/>
          </p:cNvSpPr>
          <p:nvPr>
            <p:ph type="sldNum" sz="quarter" idx="12"/>
          </p:nvPr>
        </p:nvSpPr>
        <p:spPr/>
        <p:txBody>
          <a:bodyPr/>
          <a:lstStyle>
            <a:lvl1pPr>
              <a:defRPr/>
            </a:lvl1pPr>
          </a:lstStyle>
          <a:p>
            <a:pPr>
              <a:defRPr/>
            </a:pPr>
            <a:fld id="{2B862924-8C39-2148-827B-1A89837D310D}" type="slidenum">
              <a:rPr lang="es-ES"/>
              <a:pPr>
                <a:defRPr/>
              </a:pPr>
              <a:t>‹Nr.›</a:t>
            </a:fld>
            <a:endParaRPr lang="es-ES"/>
          </a:p>
        </p:txBody>
      </p:sp>
    </p:spTree>
    <p:extLst>
      <p:ext uri="{BB962C8B-B14F-4D97-AF65-F5344CB8AC3E}">
        <p14:creationId xmlns:p14="http://schemas.microsoft.com/office/powerpoint/2010/main" val="858651664"/>
      </p:ext>
    </p:extLst>
  </p:cSld>
  <p:clrMapOvr>
    <a:masterClrMapping/>
  </p:clrMapOvr>
  <p:transition xmlns:p14="http://schemas.microsoft.com/office/powerpoint/2010/main">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60336"/>
            <a:ext cx="8229600" cy="1143000"/>
          </a:xfrm>
        </p:spPr>
        <p:txBody>
          <a:bodyPr/>
          <a:lstStyle>
            <a:lvl1pPr algn="ctr">
              <a:defRPr sz="4500" b="1" cap="none" baseline="0"/>
            </a:lvl1pPr>
            <a:extLst/>
          </a:lstStyle>
          <a:p>
            <a:r>
              <a:rPr lang="es-ES_tradnl" smtClean="0"/>
              <a:t>Clic para editar título</a:t>
            </a:r>
            <a:endParaRPr lang="en-US"/>
          </a:p>
        </p:txBody>
      </p:sp>
      <p:sp>
        <p:nvSpPr>
          <p:cNvPr id="3" name="Marcador de tex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_tradnl" smtClean="0"/>
              <a:t>Haga clic para modificar el estilo de texto del patrón</a:t>
            </a:r>
          </a:p>
        </p:txBody>
      </p:sp>
      <p:sp>
        <p:nvSpPr>
          <p:cNvPr id="4" name="Marcador de tex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_tradnl" smtClean="0"/>
              <a:t>Haga clic para modificar el estilo de texto del patrón</a:t>
            </a:r>
          </a:p>
        </p:txBody>
      </p:sp>
      <p:sp>
        <p:nvSpPr>
          <p:cNvPr id="5" name="Marcador de contenid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6" name="Marcador de contenid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Marcador de fecha 6"/>
          <p:cNvSpPr>
            <a:spLocks noGrp="1"/>
          </p:cNvSpPr>
          <p:nvPr>
            <p:ph type="dt" sz="half" idx="10"/>
          </p:nvPr>
        </p:nvSpPr>
        <p:spPr/>
        <p:txBody>
          <a:bodyPr/>
          <a:lstStyle>
            <a:lvl1pPr>
              <a:defRPr/>
            </a:lvl1pPr>
            <a:extLst/>
          </a:lstStyle>
          <a:p>
            <a:pPr>
              <a:defRPr/>
            </a:pPr>
            <a:endParaRPr lang="es-ES"/>
          </a:p>
        </p:txBody>
      </p:sp>
      <p:sp>
        <p:nvSpPr>
          <p:cNvPr id="8" name="Marcador de pie de página 7"/>
          <p:cNvSpPr>
            <a:spLocks noGrp="1"/>
          </p:cNvSpPr>
          <p:nvPr>
            <p:ph type="ftr" sz="quarter" idx="11"/>
          </p:nvPr>
        </p:nvSpPr>
        <p:spPr/>
        <p:txBody>
          <a:bodyPr/>
          <a:lstStyle>
            <a:lvl1pPr>
              <a:defRPr/>
            </a:lvl1pPr>
            <a:extLst/>
          </a:lstStyle>
          <a:p>
            <a:pPr>
              <a:defRPr/>
            </a:pPr>
            <a:endParaRPr lang="es-ES"/>
          </a:p>
        </p:txBody>
      </p:sp>
      <p:sp>
        <p:nvSpPr>
          <p:cNvPr id="9" name="Marcador de número de diapositiva 8"/>
          <p:cNvSpPr>
            <a:spLocks noGrp="1"/>
          </p:cNvSpPr>
          <p:nvPr>
            <p:ph type="sldNum" sz="quarter" idx="12"/>
          </p:nvPr>
        </p:nvSpPr>
        <p:spPr/>
        <p:txBody>
          <a:bodyPr/>
          <a:lstStyle>
            <a:lvl1pPr>
              <a:defRPr/>
            </a:lvl1pPr>
            <a:extLst/>
          </a:lstStyle>
          <a:p>
            <a:pPr>
              <a:defRPr/>
            </a:pPr>
            <a:fld id="{D398AF89-E3EB-ED49-B764-7FF4D4EFFA87}" type="slidenum">
              <a:rPr lang="es-ES"/>
              <a:pPr>
                <a:defRPr/>
              </a:pPr>
              <a:t>‹Nr.›</a:t>
            </a:fld>
            <a:endParaRPr lang="es-ES"/>
          </a:p>
        </p:txBody>
      </p:sp>
    </p:spTree>
    <p:extLst>
      <p:ext uri="{BB962C8B-B14F-4D97-AF65-F5344CB8AC3E}">
        <p14:creationId xmlns:p14="http://schemas.microsoft.com/office/powerpoint/2010/main" val="3541705477"/>
      </p:ext>
    </p:extLst>
  </p:cSld>
  <p:clrMapOvr>
    <a:masterClrMapping/>
  </p:clrMapOvr>
  <p:transition xmlns:p14="http://schemas.microsoft.com/office/powerpoint/2010/main">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extLst/>
          </a:lstStyle>
          <a:p>
            <a:r>
              <a:rPr lang="es-ES_tradnl" smtClean="0"/>
              <a:t>Clic para editar título</a:t>
            </a:r>
            <a:endParaRPr lang="en-US"/>
          </a:p>
        </p:txBody>
      </p:sp>
      <p:sp>
        <p:nvSpPr>
          <p:cNvPr id="3" name="Marcador de fecha 23"/>
          <p:cNvSpPr>
            <a:spLocks noGrp="1"/>
          </p:cNvSpPr>
          <p:nvPr>
            <p:ph type="dt" sz="half" idx="10"/>
          </p:nvPr>
        </p:nvSpPr>
        <p:spPr/>
        <p:txBody>
          <a:bodyPr/>
          <a:lstStyle>
            <a:lvl1pPr>
              <a:defRPr/>
            </a:lvl1pPr>
          </a:lstStyle>
          <a:p>
            <a:pPr>
              <a:defRPr/>
            </a:pPr>
            <a:endParaRPr lang="es-ES"/>
          </a:p>
        </p:txBody>
      </p:sp>
      <p:sp>
        <p:nvSpPr>
          <p:cNvPr id="4" name="Marcador de pie de página 9"/>
          <p:cNvSpPr>
            <a:spLocks noGrp="1"/>
          </p:cNvSpPr>
          <p:nvPr>
            <p:ph type="ftr" sz="quarter" idx="11"/>
          </p:nvPr>
        </p:nvSpPr>
        <p:spPr/>
        <p:txBody>
          <a:bodyPr/>
          <a:lstStyle>
            <a:lvl1pPr>
              <a:defRPr/>
            </a:lvl1pPr>
          </a:lstStyle>
          <a:p>
            <a:pPr>
              <a:defRPr/>
            </a:pPr>
            <a:endParaRPr lang="es-ES"/>
          </a:p>
        </p:txBody>
      </p:sp>
      <p:sp>
        <p:nvSpPr>
          <p:cNvPr id="5" name="Marcador de número de diapositiva 21"/>
          <p:cNvSpPr>
            <a:spLocks noGrp="1"/>
          </p:cNvSpPr>
          <p:nvPr>
            <p:ph type="sldNum" sz="quarter" idx="12"/>
          </p:nvPr>
        </p:nvSpPr>
        <p:spPr/>
        <p:txBody>
          <a:bodyPr/>
          <a:lstStyle>
            <a:lvl1pPr>
              <a:defRPr/>
            </a:lvl1pPr>
          </a:lstStyle>
          <a:p>
            <a:pPr>
              <a:defRPr/>
            </a:pPr>
            <a:fld id="{29D88CF2-E337-5F49-A940-A9913707C125}" type="slidenum">
              <a:rPr lang="es-ES"/>
              <a:pPr>
                <a:defRPr/>
              </a:pPr>
              <a:t>‹Nr.›</a:t>
            </a:fld>
            <a:endParaRPr lang="es-ES"/>
          </a:p>
        </p:txBody>
      </p:sp>
    </p:spTree>
    <p:extLst>
      <p:ext uri="{BB962C8B-B14F-4D97-AF65-F5344CB8AC3E}">
        <p14:creationId xmlns:p14="http://schemas.microsoft.com/office/powerpoint/2010/main" val="3532320921"/>
      </p:ext>
    </p:extLst>
  </p:cSld>
  <p:clrMapOvr>
    <a:masterClrMapping/>
  </p:clrMapOvr>
  <p:transition xmlns:p14="http://schemas.microsoft.com/office/powerpoint/2010/main">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ángulo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ángulo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Marcador de fecha 1"/>
          <p:cNvSpPr>
            <a:spLocks noGrp="1"/>
          </p:cNvSpPr>
          <p:nvPr>
            <p:ph type="dt" sz="half" idx="10"/>
          </p:nvPr>
        </p:nvSpPr>
        <p:spPr/>
        <p:txBody>
          <a:bodyPr/>
          <a:lstStyle>
            <a:lvl1pPr>
              <a:defRPr/>
            </a:lvl1pPr>
            <a:extLst/>
          </a:lstStyle>
          <a:p>
            <a:pPr>
              <a:defRPr/>
            </a:pPr>
            <a:endParaRPr lang="es-ES"/>
          </a:p>
        </p:txBody>
      </p:sp>
      <p:sp>
        <p:nvSpPr>
          <p:cNvPr id="5" name="Marcador de pie de página 2"/>
          <p:cNvSpPr>
            <a:spLocks noGrp="1"/>
          </p:cNvSpPr>
          <p:nvPr>
            <p:ph type="ftr" sz="quarter" idx="11"/>
          </p:nvPr>
        </p:nvSpPr>
        <p:spPr/>
        <p:txBody>
          <a:bodyPr/>
          <a:lstStyle>
            <a:lvl1pPr>
              <a:defRPr/>
            </a:lvl1pPr>
            <a:extLst/>
          </a:lstStyle>
          <a:p>
            <a:pPr>
              <a:defRPr/>
            </a:pPr>
            <a:endParaRPr lang="es-ES"/>
          </a:p>
        </p:txBody>
      </p:sp>
      <p:sp>
        <p:nvSpPr>
          <p:cNvPr id="6" name="Marcador de número de diapositiva 3"/>
          <p:cNvSpPr>
            <a:spLocks noGrp="1"/>
          </p:cNvSpPr>
          <p:nvPr>
            <p:ph type="sldNum" sz="quarter" idx="12"/>
          </p:nvPr>
        </p:nvSpPr>
        <p:spPr/>
        <p:txBody>
          <a:bodyPr/>
          <a:lstStyle>
            <a:lvl1pPr>
              <a:defRPr/>
            </a:lvl1pPr>
            <a:extLst/>
          </a:lstStyle>
          <a:p>
            <a:pPr>
              <a:defRPr/>
            </a:pPr>
            <a:fld id="{E3C3273A-5C08-494E-A67B-4F5C21144C33}" type="slidenum">
              <a:rPr lang="es-ES"/>
              <a:pPr>
                <a:defRPr/>
              </a:pPr>
              <a:t>‹Nr.›</a:t>
            </a:fld>
            <a:endParaRPr lang="es-ES"/>
          </a:p>
        </p:txBody>
      </p:sp>
    </p:spTree>
    <p:extLst>
      <p:ext uri="{BB962C8B-B14F-4D97-AF65-F5344CB8AC3E}">
        <p14:creationId xmlns:p14="http://schemas.microsoft.com/office/powerpoint/2010/main" val="1391360614"/>
      </p:ext>
    </p:extLst>
  </p:cSld>
  <p:clrMapOvr>
    <a:masterClrMapping/>
  </p:clrMapOvr>
  <p:transition xmlns:p14="http://schemas.microsoft.com/office/powerpoint/2010/main">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_tradnl" smtClean="0"/>
              <a:t>Clic para editar título</a:t>
            </a:r>
            <a:endParaRPr lang="en-US"/>
          </a:p>
        </p:txBody>
      </p:sp>
      <p:sp>
        <p:nvSpPr>
          <p:cNvPr id="3" name="Marcador de tex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_tradnl" smtClean="0"/>
              <a:t>Haga clic para modificar el estilo de texto del patrón</a:t>
            </a:r>
          </a:p>
        </p:txBody>
      </p:sp>
      <p:sp>
        <p:nvSpPr>
          <p:cNvPr id="4" name="Marcador de contenid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Marcador de fecha 4"/>
          <p:cNvSpPr>
            <a:spLocks noGrp="1"/>
          </p:cNvSpPr>
          <p:nvPr>
            <p:ph type="dt" sz="half" idx="10"/>
          </p:nvPr>
        </p:nvSpPr>
        <p:spPr/>
        <p:txBody>
          <a:bodyPr/>
          <a:lstStyle>
            <a:lvl1pPr>
              <a:defRPr/>
            </a:lvl1pPr>
            <a:extLst/>
          </a:lstStyle>
          <a:p>
            <a:pPr>
              <a:defRPr/>
            </a:pPr>
            <a:endParaRPr lang="es-ES"/>
          </a:p>
        </p:txBody>
      </p:sp>
      <p:sp>
        <p:nvSpPr>
          <p:cNvPr id="6" name="Marcador de pie de página 5"/>
          <p:cNvSpPr>
            <a:spLocks noGrp="1"/>
          </p:cNvSpPr>
          <p:nvPr>
            <p:ph type="ftr" sz="quarter" idx="11"/>
          </p:nvPr>
        </p:nvSpPr>
        <p:spPr/>
        <p:txBody>
          <a:bodyPr/>
          <a:lstStyle>
            <a:lvl1pPr>
              <a:defRPr/>
            </a:lvl1pPr>
            <a:extLst/>
          </a:lstStyle>
          <a:p>
            <a:pPr>
              <a:defRPr/>
            </a:pPr>
            <a:endParaRPr lang="es-ES"/>
          </a:p>
        </p:txBody>
      </p:sp>
      <p:sp>
        <p:nvSpPr>
          <p:cNvPr id="7" name="Marcador de número de diapositiva 6"/>
          <p:cNvSpPr>
            <a:spLocks noGrp="1"/>
          </p:cNvSpPr>
          <p:nvPr>
            <p:ph type="sldNum" sz="quarter" idx="12"/>
          </p:nvPr>
        </p:nvSpPr>
        <p:spPr/>
        <p:txBody>
          <a:bodyPr/>
          <a:lstStyle>
            <a:lvl1pPr>
              <a:defRPr/>
            </a:lvl1pPr>
            <a:extLst/>
          </a:lstStyle>
          <a:p>
            <a:pPr>
              <a:defRPr/>
            </a:pPr>
            <a:fld id="{2A40052C-117D-584B-871B-D174B5FA0CE5}" type="slidenum">
              <a:rPr lang="es-ES"/>
              <a:pPr>
                <a:defRPr/>
              </a:pPr>
              <a:t>‹Nr.›</a:t>
            </a:fld>
            <a:endParaRPr lang="es-ES"/>
          </a:p>
        </p:txBody>
      </p:sp>
    </p:spTree>
    <p:extLst>
      <p:ext uri="{BB962C8B-B14F-4D97-AF65-F5344CB8AC3E}">
        <p14:creationId xmlns:p14="http://schemas.microsoft.com/office/powerpoint/2010/main" val="4141893361"/>
      </p:ext>
    </p:extLst>
  </p:cSld>
  <p:clrMapOvr>
    <a:masterClrMapping/>
  </p:clrMapOvr>
  <p:transition xmlns:p14="http://schemas.microsoft.com/office/powerpoint/2010/main">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Rectángulo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a typeface="+mn-ea"/>
              <a:cs typeface="+mn-cs"/>
            </a:endParaRPr>
          </a:p>
        </p:txBody>
      </p:sp>
      <p:sp>
        <p:nvSpPr>
          <p:cNvPr id="6" name="Proceso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Proceso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ítu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_tradnl" smtClean="0"/>
              <a:t>Clic para editar título</a:t>
            </a:r>
            <a:endParaRPr lang="en-US"/>
          </a:p>
        </p:txBody>
      </p:sp>
      <p:sp>
        <p:nvSpPr>
          <p:cNvPr id="3" name="Marcador de posición de imagen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_tradnl" noProof="0" smtClean="0"/>
              <a:t>Arrastre la imagen al marcador de posición o haga clic en el icono para agregar</a:t>
            </a:r>
            <a:endParaRPr lang="en-US" noProof="0" dirty="0"/>
          </a:p>
        </p:txBody>
      </p:sp>
      <p:sp>
        <p:nvSpPr>
          <p:cNvPr id="4" name="Marcador de tex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_tradnl" smtClean="0"/>
              <a:t>Haga clic para modificar el estilo de texto del patrón</a:t>
            </a:r>
          </a:p>
        </p:txBody>
      </p:sp>
      <p:sp>
        <p:nvSpPr>
          <p:cNvPr id="8" name="Marcador de fecha 4"/>
          <p:cNvSpPr>
            <a:spLocks noGrp="1"/>
          </p:cNvSpPr>
          <p:nvPr>
            <p:ph type="dt" sz="half" idx="10"/>
          </p:nvPr>
        </p:nvSpPr>
        <p:spPr/>
        <p:txBody>
          <a:bodyPr/>
          <a:lstStyle>
            <a:lvl1pPr>
              <a:defRPr/>
            </a:lvl1pPr>
            <a:extLst/>
          </a:lstStyle>
          <a:p>
            <a:pPr>
              <a:defRPr/>
            </a:pPr>
            <a:endParaRPr lang="es-ES"/>
          </a:p>
        </p:txBody>
      </p:sp>
      <p:sp>
        <p:nvSpPr>
          <p:cNvPr id="9" name="Marcador de pie de página 5"/>
          <p:cNvSpPr>
            <a:spLocks noGrp="1"/>
          </p:cNvSpPr>
          <p:nvPr>
            <p:ph type="ftr" sz="quarter" idx="11"/>
          </p:nvPr>
        </p:nvSpPr>
        <p:spPr/>
        <p:txBody>
          <a:bodyPr/>
          <a:lstStyle>
            <a:lvl1pPr>
              <a:defRPr/>
            </a:lvl1pPr>
            <a:extLst/>
          </a:lstStyle>
          <a:p>
            <a:pPr>
              <a:defRPr/>
            </a:pPr>
            <a:endParaRPr lang="es-ES"/>
          </a:p>
        </p:txBody>
      </p:sp>
      <p:sp>
        <p:nvSpPr>
          <p:cNvPr id="10" name="Marcador de número de diapositiva 6"/>
          <p:cNvSpPr>
            <a:spLocks noGrp="1"/>
          </p:cNvSpPr>
          <p:nvPr>
            <p:ph type="sldNum" sz="quarter" idx="12"/>
          </p:nvPr>
        </p:nvSpPr>
        <p:spPr/>
        <p:txBody>
          <a:bodyPr/>
          <a:lstStyle>
            <a:lvl1pPr>
              <a:defRPr/>
            </a:lvl1pPr>
            <a:extLst/>
          </a:lstStyle>
          <a:p>
            <a:pPr>
              <a:defRPr/>
            </a:pPr>
            <a:fld id="{8DF84DB9-2A23-6945-BD70-9998A2747F9D}" type="slidenum">
              <a:rPr lang="es-ES"/>
              <a:pPr>
                <a:defRPr/>
              </a:pPr>
              <a:t>‹Nr.›</a:t>
            </a:fld>
            <a:endParaRPr lang="es-ES"/>
          </a:p>
        </p:txBody>
      </p:sp>
    </p:spTree>
    <p:extLst>
      <p:ext uri="{BB962C8B-B14F-4D97-AF65-F5344CB8AC3E}">
        <p14:creationId xmlns:p14="http://schemas.microsoft.com/office/powerpoint/2010/main" val="765316054"/>
      </p:ext>
    </p:extLst>
  </p:cSld>
  <p:clrMapOvr>
    <a:masterClrMapping/>
  </p:clrMapOvr>
  <p:transition xmlns:p14="http://schemas.microsoft.com/office/powerpoint/2010/main">
    <p:wheel spokes="1"/>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cular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Elipse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Anillo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ángulo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Marcador de título 4"/>
          <p:cNvSpPr>
            <a:spLocks noGrp="1"/>
          </p:cNvSpPr>
          <p:nvPr>
            <p:ph type="title"/>
          </p:nvPr>
        </p:nvSpPr>
        <p:spPr>
          <a:xfrm>
            <a:off x="1435100" y="274638"/>
            <a:ext cx="7499350" cy="1143000"/>
          </a:xfrm>
          <a:prstGeom prst="rect">
            <a:avLst/>
          </a:prstGeom>
        </p:spPr>
        <p:txBody>
          <a:bodyPr anchor="ctr">
            <a:normAutofit/>
          </a:bodyPr>
          <a:lstStyle>
            <a:extLst/>
          </a:lstStyle>
          <a:p>
            <a:r>
              <a:rPr lang="es-ES_tradnl" smtClean="0"/>
              <a:t>Clic para editar título</a:t>
            </a:r>
            <a:endParaRPr lang="en-US"/>
          </a:p>
        </p:txBody>
      </p:sp>
      <p:sp>
        <p:nvSpPr>
          <p:cNvPr id="1033" name="Marcador de texto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24" name="Marcador de fech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cs typeface="Arial" charset="0"/>
              </a:defRPr>
            </a:lvl1pPr>
            <a:extLst/>
          </a:lstStyle>
          <a:p>
            <a:pPr>
              <a:defRPr/>
            </a:pPr>
            <a:endParaRPr lang="es-ES"/>
          </a:p>
        </p:txBody>
      </p:sp>
      <p:sp>
        <p:nvSpPr>
          <p:cNvPr id="10" name="Marcador de pie de página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cs typeface="Arial" charset="0"/>
              </a:defRPr>
            </a:lvl1pPr>
            <a:extLst/>
          </a:lstStyle>
          <a:p>
            <a:pPr>
              <a:defRPr/>
            </a:pPr>
            <a:endParaRPr lang="es-ES"/>
          </a:p>
        </p:txBody>
      </p:sp>
      <p:sp>
        <p:nvSpPr>
          <p:cNvPr id="22" name="Marcador de número de diapositiva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cs typeface="Arial" charset="0"/>
              </a:defRPr>
            </a:lvl1pPr>
            <a:extLst/>
          </a:lstStyle>
          <a:p>
            <a:pPr>
              <a:defRPr/>
            </a:pPr>
            <a:fld id="{CE74267D-F5F4-314E-AB1D-63782CBBD2BD}" type="slidenum">
              <a:rPr lang="es-ES"/>
              <a:pPr>
                <a:defRPr/>
              </a:pPr>
              <a:t>‹Nr.›</a:t>
            </a:fld>
            <a:endParaRPr lang="es-ES"/>
          </a:p>
        </p:txBody>
      </p:sp>
      <p:sp>
        <p:nvSpPr>
          <p:cNvPr id="15" name="Rectángulo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41" r:id="rId1"/>
    <p:sldLayoutId id="2147483736" r:id="rId2"/>
    <p:sldLayoutId id="2147483742" r:id="rId3"/>
    <p:sldLayoutId id="2147483737" r:id="rId4"/>
    <p:sldLayoutId id="2147483743" r:id="rId5"/>
    <p:sldLayoutId id="2147483738" r:id="rId6"/>
    <p:sldLayoutId id="2147483744" r:id="rId7"/>
    <p:sldLayoutId id="2147483745" r:id="rId8"/>
    <p:sldLayoutId id="2147483746" r:id="rId9"/>
    <p:sldLayoutId id="2147483739" r:id="rId10"/>
    <p:sldLayoutId id="2147483740" r:id="rId11"/>
  </p:sldLayoutIdLst>
  <p:transition xmlns:p14="http://schemas.microsoft.com/office/powerpoint/2010/main">
    <p:wheel spokes="1"/>
  </p:transition>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300">
          <a:solidFill>
            <a:srgbClr val="572314"/>
          </a:solidFill>
          <a:latin typeface="Gill Sans MT" charset="0"/>
          <a:ea typeface="ＭＳ Ｐゴシック" charset="0"/>
          <a:cs typeface="ＭＳ Ｐゴシック" charset="0"/>
        </a:defRPr>
      </a:lvl2pPr>
      <a:lvl3pPr algn="l" rtl="0" eaLnBrk="0" fontAlgn="base" hangingPunct="0">
        <a:spcBef>
          <a:spcPct val="0"/>
        </a:spcBef>
        <a:spcAft>
          <a:spcPct val="0"/>
        </a:spcAft>
        <a:defRPr sz="4300">
          <a:solidFill>
            <a:srgbClr val="572314"/>
          </a:solidFill>
          <a:latin typeface="Gill Sans MT" charset="0"/>
          <a:ea typeface="ＭＳ Ｐゴシック" charset="0"/>
          <a:cs typeface="ＭＳ Ｐゴシック" charset="0"/>
        </a:defRPr>
      </a:lvl3pPr>
      <a:lvl4pPr algn="l" rtl="0" eaLnBrk="0" fontAlgn="base" hangingPunct="0">
        <a:spcBef>
          <a:spcPct val="0"/>
        </a:spcBef>
        <a:spcAft>
          <a:spcPct val="0"/>
        </a:spcAft>
        <a:defRPr sz="4300">
          <a:solidFill>
            <a:srgbClr val="572314"/>
          </a:solidFill>
          <a:latin typeface="Gill Sans MT" charset="0"/>
          <a:ea typeface="ＭＳ Ｐゴシック" charset="0"/>
          <a:cs typeface="ＭＳ Ｐゴシック" charset="0"/>
        </a:defRPr>
      </a:lvl4pPr>
      <a:lvl5pPr algn="l" rtl="0" eaLnBrk="0" fontAlgn="base" hangingPunct="0">
        <a:spcBef>
          <a:spcPct val="0"/>
        </a:spcBef>
        <a:spcAft>
          <a:spcPct val="0"/>
        </a:spcAft>
        <a:defRPr sz="4300">
          <a:solidFill>
            <a:srgbClr val="572314"/>
          </a:solidFill>
          <a:latin typeface="Gill Sans MT" charset="0"/>
          <a:ea typeface="ＭＳ Ｐゴシック" charset="0"/>
          <a:cs typeface="ＭＳ Ｐゴシック" charset="0"/>
        </a:defRPr>
      </a:lvl5pPr>
      <a:lvl6pPr marL="457200" algn="l" rtl="0" fontAlgn="base">
        <a:spcBef>
          <a:spcPct val="0"/>
        </a:spcBef>
        <a:spcAft>
          <a:spcPct val="0"/>
        </a:spcAft>
        <a:defRPr sz="4300">
          <a:solidFill>
            <a:srgbClr val="572314"/>
          </a:solidFill>
          <a:latin typeface="Gill Sans MT" charset="0"/>
          <a:ea typeface="ＭＳ Ｐゴシック" charset="0"/>
          <a:cs typeface="ＭＳ Ｐゴシック" charset="0"/>
        </a:defRPr>
      </a:lvl6pPr>
      <a:lvl7pPr marL="914400" algn="l" rtl="0" fontAlgn="base">
        <a:spcBef>
          <a:spcPct val="0"/>
        </a:spcBef>
        <a:spcAft>
          <a:spcPct val="0"/>
        </a:spcAft>
        <a:defRPr sz="4300">
          <a:solidFill>
            <a:srgbClr val="572314"/>
          </a:solidFill>
          <a:latin typeface="Gill Sans MT" charset="0"/>
          <a:ea typeface="ＭＳ Ｐゴシック" charset="0"/>
          <a:cs typeface="ＭＳ Ｐゴシック" charset="0"/>
        </a:defRPr>
      </a:lvl7pPr>
      <a:lvl8pPr marL="1371600" algn="l" rtl="0" fontAlgn="base">
        <a:spcBef>
          <a:spcPct val="0"/>
        </a:spcBef>
        <a:spcAft>
          <a:spcPct val="0"/>
        </a:spcAft>
        <a:defRPr sz="4300">
          <a:solidFill>
            <a:srgbClr val="572314"/>
          </a:solidFill>
          <a:latin typeface="Gill Sans MT" charset="0"/>
          <a:ea typeface="ＭＳ Ｐゴシック" charset="0"/>
          <a:cs typeface="ＭＳ Ｐゴシック" charset="0"/>
        </a:defRPr>
      </a:lvl8pPr>
      <a:lvl9pPr marL="1828800" algn="l" rtl="0" fontAlgn="base">
        <a:spcBef>
          <a:spcPct val="0"/>
        </a:spcBef>
        <a:spcAft>
          <a:spcPct val="0"/>
        </a:spcAft>
        <a:defRPr sz="4300">
          <a:solidFill>
            <a:srgbClr val="572314"/>
          </a:solidFill>
          <a:latin typeface="Gill Sans MT" charset="0"/>
          <a:ea typeface="ＭＳ Ｐゴシック" charset="0"/>
          <a:cs typeface="ＭＳ Ｐゴシック"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charset="0"/>
        <a:buChar char=""/>
        <a:defRPr sz="3200" kern="1200">
          <a:solidFill>
            <a:schemeClr val="tx1"/>
          </a:solidFill>
          <a:latin typeface="+mn-lt"/>
          <a:ea typeface="ＭＳ Ｐゴシック" charset="0"/>
          <a:cs typeface="ＭＳ Ｐゴシック" charset="0"/>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charset="0"/>
          <a:cs typeface="+mn-cs"/>
        </a:defRPr>
      </a:lvl2pPr>
      <a:lvl3pPr marL="885825" indent="-228600" algn="l" rtl="0" eaLnBrk="0" fontAlgn="base" hangingPunct="0">
        <a:spcBef>
          <a:spcPct val="20000"/>
        </a:spcBef>
        <a:spcAft>
          <a:spcPct val="0"/>
        </a:spcAft>
        <a:buClr>
          <a:schemeClr val="accent2"/>
        </a:buClr>
        <a:buFont typeface="Wingdings 2" charset="0"/>
        <a:buChar char=""/>
        <a:defRPr sz="2400" kern="1200">
          <a:solidFill>
            <a:schemeClr val="tx1"/>
          </a:solidFill>
          <a:latin typeface="+mn-lt"/>
          <a:ea typeface="ＭＳ Ｐゴシック" charset="0"/>
          <a:cs typeface="+mn-cs"/>
        </a:defRPr>
      </a:lvl3pPr>
      <a:lvl4pPr marL="1096963" indent="-173038" algn="l" rtl="0" eaLnBrk="0" fontAlgn="base" hangingPunct="0">
        <a:spcBef>
          <a:spcPct val="20000"/>
        </a:spcBef>
        <a:spcAft>
          <a:spcPct val="0"/>
        </a:spcAft>
        <a:buClr>
          <a:srgbClr val="C32D2E"/>
        </a:buClr>
        <a:buFont typeface="Wingdings 2" charset="0"/>
        <a:buChar char=""/>
        <a:defRPr sz="2000" kern="1200">
          <a:solidFill>
            <a:schemeClr val="tx1"/>
          </a:solidFill>
          <a:latin typeface="+mn-lt"/>
          <a:ea typeface="ＭＳ Ｐゴシック" charset="0"/>
          <a:cs typeface="+mn-cs"/>
        </a:defRPr>
      </a:lvl4pPr>
      <a:lvl5pPr marL="1296988" indent="-182563" algn="l" rtl="0" eaLnBrk="0" fontAlgn="base" hangingPunct="0">
        <a:spcBef>
          <a:spcPct val="20000"/>
        </a:spcBef>
        <a:spcAft>
          <a:spcPct val="0"/>
        </a:spcAft>
        <a:buClr>
          <a:srgbClr val="84AA33"/>
        </a:buClr>
        <a:buFont typeface="Wingdings 2" charset="0"/>
        <a:buChar char=""/>
        <a:defRPr sz="2000" kern="1200">
          <a:solidFill>
            <a:schemeClr val="tx1"/>
          </a:solidFill>
          <a:latin typeface="+mn-lt"/>
          <a:ea typeface="ＭＳ Ｐゴシック" charset="0"/>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www.google.com.mx/url?sa=i&amp;rct=j&amp;q=polvos%20o%20soluciones%20(antibioticos,%20vitaminas,%20desparasitaciones)%20en%20animales&amp;source=images&amp;cd=&amp;cad=rja&amp;docid=oh4-KDET5aZJgM&amp;tbnid=_EdpfHbB3k88tM:&amp;ved=0CAUQjRw&amp;url=http://lavetsrl.com.ar/&amp;ei=QswPUu7GN6PmyQHOr4Ew&amp;bvm=bv.50768961,d.b2I&amp;psig=AFQjCNE96CHKbPYHDKDq6rB923DV00WVRQ&amp;ust=1376853379311667" TargetMode="External"/><Relationship Id="rId5" Type="http://schemas.openxmlformats.org/officeDocument/2006/relationships/image" Target="../media/image8.jpeg"/><Relationship Id="rId6" Type="http://schemas.openxmlformats.org/officeDocument/2006/relationships/hyperlink" Target="http://www.google.com.mx/url?sa=i&amp;rct=j&amp;q=antibioticos%20en%20polvo&amp;source=images&amp;cd=&amp;cad=rja&amp;docid=mykhut5J90OSmM&amp;tbnid=Y2glg6KNgtVnsM:&amp;ved=0CAUQjRw&amp;url=http://www.corecanic.com/servicios.htm&amp;ei=scwPUoe4JMjUyQGT6oDoCg&amp;bvm=bv.50768961,d.b2I&amp;psig=AFQjCNG8MDli-Z9MN3xxkswrOZ9YgbIEtw&amp;ust=1376853538263272" TargetMode="External"/><Relationship Id="rId7" Type="http://schemas.openxmlformats.org/officeDocument/2006/relationships/image" Target="../media/image9.jpeg"/><Relationship Id="rId8" Type="http://schemas.openxmlformats.org/officeDocument/2006/relationships/image" Target="../media/image2.jpeg"/><Relationship Id="rId9"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www.google.com.mx/url?sa=i&amp;rct=j&amp;q=polvos%20o%20soluciones%20(antibioticos,%20vitaminas,%20desparasitaciones)%20en%20animales&amp;source=images&amp;cd=&amp;cad=rja&amp;docid=SNI65taOM66WFM&amp;tbnid=Np4MJlX5CQ9nTM:&amp;ved=0CAUQjRw&amp;url=http://nefertari40spaceslivecomde.blogspot.com/p/veterinaria-clasica.html&amp;ei=E8wPUoinDcjUyQGT6oDoCg&amp;bvm=bv.50768961,d.b2I&amp;psig=AFQjCNE96CHKbPYHDKDq6rB923DV00WVRQ&amp;ust=1376853379311667"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2.jpeg"/><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2.jpeg"/><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2.jpeg"/><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2.jpeg"/><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2.jpeg"/><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2.jpeg"/><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2.jpeg"/><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57.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www.google.com.mx/url?sa=i&amp;rct=j&amp;q=&amp;esrc=s&amp;frm=1&amp;source=images&amp;cd=&amp;cad=rja&amp;docid=cwkTYplnY5mblM&amp;tbnid=_xzM12l8VkgN_M:&amp;ved=0CAUQjRw&amp;url=http://novoyasalvarelmundo.blogspot.com/2010/04/historia-de-tres-perros.html&amp;ei=T1oQUoSPNanXygHw6YA4&amp;bvm=bv.50768961,d.b2I&amp;psig=AFQjCNE_dL7iQTsGqPkDBSPFRU-D-2IwaQ&amp;ust=1376889779334193"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8"/>
          <p:cNvSpPr>
            <a:spLocks noGrp="1" noChangeArrowheads="1"/>
          </p:cNvSpPr>
          <p:nvPr>
            <p:ph type="subTitle" idx="1"/>
          </p:nvPr>
        </p:nvSpPr>
        <p:spPr>
          <a:xfrm>
            <a:off x="1475656" y="1196752"/>
            <a:ext cx="7057132" cy="4824536"/>
          </a:xfrm>
        </p:spPr>
        <p:txBody>
          <a:bodyPr>
            <a:normAutofit/>
          </a:bodyPr>
          <a:lstStyle/>
          <a:p>
            <a:pPr algn="ctr" eaLnBrk="1" fontAlgn="auto" hangingPunct="1">
              <a:spcAft>
                <a:spcPts val="0"/>
              </a:spcAft>
              <a:buFont typeface="Wingdings 2"/>
              <a:buNone/>
              <a:defRPr/>
            </a:pPr>
            <a:r>
              <a:rPr lang="es-ES" sz="2000" dirty="0">
                <a:solidFill>
                  <a:srgbClr val="3A5818"/>
                </a:solidFill>
                <a:latin typeface="+mj-lt"/>
                <a:ea typeface="+mn-ea"/>
                <a:cs typeface="Arial" charset="0"/>
              </a:rPr>
              <a:t>UNIVERSIDAD AUTONOMA DEL ESTADO DE MEXICO </a:t>
            </a:r>
          </a:p>
          <a:p>
            <a:pPr algn="ctr" eaLnBrk="1" fontAlgn="auto" hangingPunct="1">
              <a:spcAft>
                <a:spcPts val="0"/>
              </a:spcAft>
              <a:buFont typeface="Wingdings 2"/>
              <a:buNone/>
              <a:defRPr/>
            </a:pPr>
            <a:r>
              <a:rPr lang="es-ES" sz="2000" dirty="0" smtClean="0">
                <a:solidFill>
                  <a:srgbClr val="3A5818"/>
                </a:solidFill>
                <a:latin typeface="+mj-lt"/>
                <a:ea typeface="+mn-ea"/>
                <a:cs typeface="Arial" charset="0"/>
              </a:rPr>
              <a:t>FACULTAD </a:t>
            </a:r>
            <a:r>
              <a:rPr lang="es-ES" sz="2000" dirty="0">
                <a:solidFill>
                  <a:srgbClr val="3A5818"/>
                </a:solidFill>
                <a:latin typeface="+mj-lt"/>
                <a:ea typeface="+mn-ea"/>
                <a:cs typeface="Arial" charset="0"/>
              </a:rPr>
              <a:t>DE MEDICINA VETERINARIA Y ZOOTECNIA</a:t>
            </a:r>
          </a:p>
          <a:p>
            <a:pPr eaLnBrk="1" fontAlgn="auto" hangingPunct="1">
              <a:spcAft>
                <a:spcPts val="0"/>
              </a:spcAft>
              <a:buFont typeface="Wingdings 2"/>
              <a:buNone/>
              <a:defRPr/>
            </a:pPr>
            <a:endParaRPr lang="es-ES" sz="2000" dirty="0">
              <a:solidFill>
                <a:srgbClr val="3A5818"/>
              </a:solidFill>
              <a:latin typeface="+mj-lt"/>
              <a:ea typeface="+mn-ea"/>
              <a:cs typeface="Arial" charset="0"/>
            </a:endParaRPr>
          </a:p>
          <a:p>
            <a:pPr algn="ctr" eaLnBrk="1" fontAlgn="auto" hangingPunct="1">
              <a:spcAft>
                <a:spcPts val="0"/>
              </a:spcAft>
              <a:buFont typeface="Wingdings 2"/>
              <a:buNone/>
              <a:defRPr/>
            </a:pPr>
            <a:endParaRPr lang="es-ES" sz="2000" dirty="0" smtClean="0">
              <a:solidFill>
                <a:srgbClr val="3A5818"/>
              </a:solidFill>
              <a:latin typeface="+mj-lt"/>
              <a:ea typeface="+mn-ea"/>
              <a:cs typeface="Arial" charset="0"/>
            </a:endParaRPr>
          </a:p>
          <a:p>
            <a:pPr algn="ctr" eaLnBrk="1" fontAlgn="auto" hangingPunct="1">
              <a:spcAft>
                <a:spcPts val="0"/>
              </a:spcAft>
              <a:buFont typeface="Wingdings 2"/>
              <a:buNone/>
              <a:defRPr/>
            </a:pPr>
            <a:r>
              <a:rPr lang="es-ES" sz="2000" dirty="0" smtClean="0">
                <a:solidFill>
                  <a:srgbClr val="3A5818"/>
                </a:solidFill>
                <a:latin typeface="+mj-lt"/>
                <a:ea typeface="+mn-ea"/>
                <a:cs typeface="Arial" charset="0"/>
              </a:rPr>
              <a:t>FARMACOLOGIA</a:t>
            </a:r>
          </a:p>
          <a:p>
            <a:pPr algn="ctr" eaLnBrk="1" fontAlgn="auto" hangingPunct="1">
              <a:spcAft>
                <a:spcPts val="0"/>
              </a:spcAft>
              <a:buFont typeface="Wingdings 2"/>
              <a:buNone/>
              <a:defRPr/>
            </a:pPr>
            <a:r>
              <a:rPr lang="es-ES" sz="2000" dirty="0" smtClean="0">
                <a:solidFill>
                  <a:srgbClr val="3A5818"/>
                </a:solidFill>
                <a:latin typeface="+mj-lt"/>
                <a:ea typeface="+mn-ea"/>
                <a:cs typeface="Arial" charset="0"/>
              </a:rPr>
              <a:t>UNIDAD I y II</a:t>
            </a:r>
          </a:p>
          <a:p>
            <a:pPr algn="ctr" eaLnBrk="1" fontAlgn="auto" hangingPunct="1">
              <a:spcAft>
                <a:spcPts val="0"/>
              </a:spcAft>
              <a:buFont typeface="Wingdings 2"/>
              <a:buNone/>
              <a:defRPr/>
            </a:pPr>
            <a:endParaRPr lang="es-ES" sz="2000" dirty="0" smtClean="0">
              <a:solidFill>
                <a:srgbClr val="3A5818"/>
              </a:solidFill>
              <a:latin typeface="+mj-lt"/>
              <a:ea typeface="+mn-ea"/>
              <a:cs typeface="Arial" charset="0"/>
            </a:endParaRPr>
          </a:p>
          <a:p>
            <a:pPr algn="ctr" eaLnBrk="1" fontAlgn="auto" hangingPunct="1">
              <a:spcAft>
                <a:spcPts val="0"/>
              </a:spcAft>
              <a:buFont typeface="Wingdings 2"/>
              <a:buNone/>
              <a:defRPr/>
            </a:pPr>
            <a:r>
              <a:rPr lang="es-ES" sz="2000" dirty="0" smtClean="0">
                <a:solidFill>
                  <a:srgbClr val="3A5818"/>
                </a:solidFill>
                <a:latin typeface="+mj-lt"/>
                <a:ea typeface="+mn-ea"/>
                <a:cs typeface="Arial" charset="0"/>
              </a:rPr>
              <a:t>FARMACOCINETICA</a:t>
            </a:r>
            <a:endParaRPr lang="es-ES" sz="2000" dirty="0">
              <a:solidFill>
                <a:srgbClr val="3A5818"/>
              </a:solidFill>
              <a:latin typeface="+mj-lt"/>
              <a:ea typeface="+mn-ea"/>
              <a:cs typeface="Arial" charset="0"/>
            </a:endParaRPr>
          </a:p>
          <a:p>
            <a:pPr eaLnBrk="1" fontAlgn="auto" hangingPunct="1">
              <a:spcAft>
                <a:spcPts val="0"/>
              </a:spcAft>
              <a:buFont typeface="Wingdings 2"/>
              <a:buNone/>
              <a:defRPr/>
            </a:pPr>
            <a:endParaRPr lang="es-ES" sz="2000" dirty="0">
              <a:solidFill>
                <a:srgbClr val="3A5818"/>
              </a:solidFill>
              <a:latin typeface="Rockwell Extra Bold" charset="0"/>
              <a:ea typeface="+mn-ea"/>
              <a:cs typeface="Arial" charset="0"/>
            </a:endParaRPr>
          </a:p>
          <a:p>
            <a:pPr algn="ctr" eaLnBrk="1" fontAlgn="auto" hangingPunct="1">
              <a:spcAft>
                <a:spcPts val="0"/>
              </a:spcAft>
              <a:buFont typeface="Wingdings 2"/>
              <a:buNone/>
              <a:defRPr/>
            </a:pPr>
            <a:r>
              <a:rPr lang="es-MX" sz="1600" dirty="0" smtClean="0">
                <a:latin typeface="Arial" charset="0"/>
                <a:ea typeface="+mn-ea"/>
                <a:cs typeface="Arial" charset="0"/>
              </a:rPr>
              <a:t>MVZ. ESP. CERT. DESIDERIO RODRIGUEZ VELAZQUEZ</a:t>
            </a:r>
            <a:endParaRPr lang="es-MX" sz="1600" dirty="0">
              <a:latin typeface="Arial" charset="0"/>
              <a:ea typeface="+mn-ea"/>
              <a:cs typeface="Arial" charset="0"/>
            </a:endParaRPr>
          </a:p>
        </p:txBody>
      </p:sp>
      <p:pic>
        <p:nvPicPr>
          <p:cNvPr id="1331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9712" y="260648"/>
            <a:ext cx="6377260" cy="634082"/>
          </a:xfrm>
        </p:spPr>
        <p:txBody>
          <a:bodyPr>
            <a:normAutofit fontScale="90000"/>
          </a:bodyPr>
          <a:lstStyle/>
          <a:p>
            <a:pPr algn="ctr" eaLnBrk="1" hangingPunct="1">
              <a:defRPr/>
            </a:pPr>
            <a:r>
              <a:rPr lang="es-ES" dirty="0" smtClean="0"/>
              <a:t>Clasificación de los fármacos</a:t>
            </a:r>
            <a:endParaRPr lang="es-ES" dirty="0"/>
          </a:p>
        </p:txBody>
      </p:sp>
      <p:sp>
        <p:nvSpPr>
          <p:cNvPr id="19458" name="Marcador de contenido 2"/>
          <p:cNvSpPr>
            <a:spLocks noGrp="1"/>
          </p:cNvSpPr>
          <p:nvPr>
            <p:ph idx="1"/>
          </p:nvPr>
        </p:nvSpPr>
        <p:spPr>
          <a:xfrm>
            <a:off x="1403648" y="1124744"/>
            <a:ext cx="7499350" cy="4800600"/>
          </a:xfrm>
        </p:spPr>
        <p:txBody>
          <a:bodyPr/>
          <a:lstStyle/>
          <a:p>
            <a:pPr algn="just" eaLnBrk="1" hangingPunct="1"/>
            <a:r>
              <a:rPr lang="es-MX" sz="2400" dirty="0">
                <a:latin typeface="Gill Sans MT" charset="0"/>
              </a:rPr>
              <a:t>Estructura química por ejemplo, esteroides, barbitúricos, benzodiacepinas, glucosidos.</a:t>
            </a:r>
            <a:endParaRPr lang="es-ES_tradnl" sz="2400" dirty="0">
              <a:latin typeface="Gill Sans MT" charset="0"/>
            </a:endParaRPr>
          </a:p>
          <a:p>
            <a:pPr algn="just" eaLnBrk="1" hangingPunct="1"/>
            <a:r>
              <a:rPr lang="es-MX" sz="2400" dirty="0">
                <a:latin typeface="Gill Sans MT" charset="0"/>
              </a:rPr>
              <a:t>Efecto farmacológico principal por ejemplo bacteriostático, diurético, sedante, laxante, antiemético.</a:t>
            </a:r>
            <a:endParaRPr lang="es-ES_tradnl" sz="2400" dirty="0">
              <a:latin typeface="Gill Sans MT" charset="0"/>
            </a:endParaRPr>
          </a:p>
          <a:p>
            <a:pPr algn="just" eaLnBrk="1" hangingPunct="1"/>
            <a:r>
              <a:rPr lang="es-MX" sz="2400" dirty="0">
                <a:latin typeface="Gill Sans MT" charset="0"/>
              </a:rPr>
              <a:t>Efecto fisiológico por ejemplo parasimpaticomimetico, adrenergico,   bloqueante neuromuscular</a:t>
            </a:r>
            <a:endParaRPr lang="es-ES_tradnl" sz="2400" dirty="0">
              <a:latin typeface="Gill Sans MT" charset="0"/>
            </a:endParaRPr>
          </a:p>
          <a:p>
            <a:pPr algn="just" eaLnBrk="1" hangingPunct="1"/>
            <a:r>
              <a:rPr lang="es-MX" sz="2400" dirty="0">
                <a:latin typeface="Gill Sans MT" charset="0"/>
              </a:rPr>
              <a:t>Utilización diagnostica por ejemplo colorante radiográfico con contraste.</a:t>
            </a:r>
            <a:endParaRPr lang="es-ES_tradnl" sz="2400" dirty="0">
              <a:latin typeface="Gill Sans MT" charset="0"/>
            </a:endParaRPr>
          </a:p>
          <a:p>
            <a:pPr algn="just" eaLnBrk="1" hangingPunct="1"/>
            <a:r>
              <a:rPr lang="es-MX" sz="2400" dirty="0">
                <a:latin typeface="Gill Sans MT" charset="0"/>
              </a:rPr>
              <a:t>Fármacos profilácticos  por ejemplo dietilcarbamacina para la profilaxis de dirofilaria.</a:t>
            </a:r>
            <a:endParaRPr lang="es-ES_tradnl" sz="2400" dirty="0">
              <a:latin typeface="Gill Sans MT" charset="0"/>
            </a:endParaRPr>
          </a:p>
          <a:p>
            <a:pPr algn="just" eaLnBrk="1" hangingPunct="1"/>
            <a:r>
              <a:rPr lang="es-MX" sz="2400" dirty="0">
                <a:latin typeface="Gill Sans MT" charset="0"/>
              </a:rPr>
              <a:t>Placebo .sustancia farmacologicamente inerte pero con actividad  psicológica.</a:t>
            </a:r>
            <a:endParaRPr lang="es-ES_tradnl" sz="2400" dirty="0">
              <a:latin typeface="Gill Sans MT" charset="0"/>
            </a:endParaRPr>
          </a:p>
          <a:p>
            <a:pPr eaLnBrk="1" hangingPunct="1"/>
            <a:endParaRPr lang="es-ES" dirty="0">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Vías de administración</a:t>
            </a:r>
            <a:endParaRPr lang="es-ES" dirty="0"/>
          </a:p>
        </p:txBody>
      </p:sp>
      <p:sp>
        <p:nvSpPr>
          <p:cNvPr id="21506" name="Marcador de contenido 2"/>
          <p:cNvSpPr>
            <a:spLocks noGrp="1"/>
          </p:cNvSpPr>
          <p:nvPr>
            <p:ph idx="1"/>
          </p:nvPr>
        </p:nvSpPr>
        <p:spPr>
          <a:xfrm>
            <a:off x="1435100" y="1447800"/>
            <a:ext cx="7499350" cy="5077544"/>
          </a:xfrm>
        </p:spPr>
        <p:txBody>
          <a:bodyPr/>
          <a:lstStyle/>
          <a:p>
            <a:pPr eaLnBrk="1" hangingPunct="1"/>
            <a:r>
              <a:rPr lang="es-MX" dirty="0">
                <a:latin typeface="Gill Sans MT" charset="0"/>
              </a:rPr>
              <a:t>Parenteral. IV</a:t>
            </a:r>
            <a:r>
              <a:rPr lang="es-MX" dirty="0" smtClean="0">
                <a:latin typeface="Gill Sans MT" charset="0"/>
              </a:rPr>
              <a:t>, IM, SC., IP ,IPLEURAL, IC.</a:t>
            </a:r>
          </a:p>
          <a:p>
            <a:pPr eaLnBrk="1" hangingPunct="1"/>
            <a:r>
              <a:rPr lang="es-MX" dirty="0" smtClean="0">
                <a:latin typeface="Gill Sans MT" charset="0"/>
              </a:rPr>
              <a:t>Inhalatoria</a:t>
            </a:r>
            <a:endParaRPr lang="es-ES_tradnl" dirty="0">
              <a:latin typeface="Gill Sans MT" charset="0"/>
            </a:endParaRPr>
          </a:p>
          <a:p>
            <a:pPr eaLnBrk="1" hangingPunct="1"/>
            <a:r>
              <a:rPr lang="es-MX" dirty="0">
                <a:latin typeface="Gill Sans MT" charset="0"/>
              </a:rPr>
              <a:t>Intratecal</a:t>
            </a:r>
            <a:endParaRPr lang="es-ES_tradnl" dirty="0">
              <a:latin typeface="Gill Sans MT" charset="0"/>
            </a:endParaRPr>
          </a:p>
          <a:p>
            <a:pPr eaLnBrk="1" hangingPunct="1"/>
            <a:r>
              <a:rPr lang="es-MX" dirty="0">
                <a:latin typeface="Gill Sans MT" charset="0"/>
              </a:rPr>
              <a:t>Intramamaria</a:t>
            </a:r>
            <a:endParaRPr lang="es-ES_tradnl" dirty="0">
              <a:latin typeface="Gill Sans MT" charset="0"/>
            </a:endParaRPr>
          </a:p>
          <a:p>
            <a:pPr eaLnBrk="1" hangingPunct="1"/>
            <a:r>
              <a:rPr lang="es-MX" dirty="0">
                <a:latin typeface="Gill Sans MT" charset="0"/>
              </a:rPr>
              <a:t>Intravaginal</a:t>
            </a:r>
          </a:p>
          <a:p>
            <a:pPr eaLnBrk="1" hangingPunct="1"/>
            <a:r>
              <a:rPr lang="es-MX" dirty="0">
                <a:latin typeface="Gill Sans MT" charset="0"/>
              </a:rPr>
              <a:t>Intrauterina</a:t>
            </a:r>
            <a:r>
              <a:rPr lang="es-ES_tradnl" dirty="0">
                <a:latin typeface="Gill Sans MT" charset="0"/>
              </a:rPr>
              <a:t> </a:t>
            </a:r>
          </a:p>
          <a:p>
            <a:pPr eaLnBrk="1" hangingPunct="1"/>
            <a:r>
              <a:rPr lang="es-MX" dirty="0">
                <a:latin typeface="Gill Sans MT" charset="0"/>
              </a:rPr>
              <a:t>Enteral. Oral, sublingual, rectal.</a:t>
            </a:r>
            <a:endParaRPr lang="es-ES_tradnl" dirty="0">
              <a:latin typeface="Gill Sans MT" charset="0"/>
            </a:endParaRPr>
          </a:p>
          <a:p>
            <a:pPr eaLnBrk="1" hangingPunct="1"/>
            <a:r>
              <a:rPr lang="es-MX" dirty="0">
                <a:latin typeface="Gill Sans MT" charset="0"/>
              </a:rPr>
              <a:t>Topica. dermica, transdermica, topica, ocular.</a:t>
            </a:r>
            <a:endParaRPr lang="es-ES_tradnl" dirty="0">
              <a:latin typeface="Gill Sans MT" charset="0"/>
            </a:endParaRPr>
          </a:p>
          <a:p>
            <a:pPr eaLnBrk="1" hangingPunct="1"/>
            <a:endParaRPr lang="es-ES" dirty="0">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5100" y="476672"/>
            <a:ext cx="7499350" cy="5771728"/>
          </a:xfrm>
        </p:spPr>
        <p:txBody>
          <a:bodyPr/>
          <a:lstStyle/>
          <a:p>
            <a:pPr marL="82550" indent="0">
              <a:buNone/>
            </a:pPr>
            <a:r>
              <a:rPr lang="es-ES" sz="2800" dirty="0" smtClean="0"/>
              <a:t>DEDEFINICIONES </a:t>
            </a:r>
            <a:r>
              <a:rPr lang="es-ES" sz="2800" dirty="0" smtClean="0"/>
              <a:t>EN FARMACOLOGIA</a:t>
            </a:r>
          </a:p>
          <a:p>
            <a:endParaRPr lang="es-ES" dirty="0"/>
          </a:p>
          <a:p>
            <a:pPr marL="82550" indent="0">
              <a:buNone/>
            </a:pPr>
            <a:r>
              <a:rPr lang="es-ES" dirty="0" smtClean="0"/>
              <a:t>                             </a:t>
            </a:r>
          </a:p>
        </p:txBody>
      </p:sp>
      <p:pic>
        <p:nvPicPr>
          <p:cNvPr id="2" name="Imagen 1"/>
          <p:cNvPicPr>
            <a:picLocks noChangeAspect="1"/>
          </p:cNvPicPr>
          <p:nvPr/>
        </p:nvPicPr>
        <p:blipFill>
          <a:blip r:embed="rId2"/>
          <a:stretch>
            <a:fillRect/>
          </a:stretch>
        </p:blipFill>
        <p:spPr>
          <a:xfrm>
            <a:off x="2411760" y="1412776"/>
            <a:ext cx="5112568" cy="4853136"/>
          </a:xfrm>
          <a:prstGeom prst="rect">
            <a:avLst/>
          </a:prstGeom>
        </p:spPr>
      </p:pic>
      <p:pic>
        <p:nvPicPr>
          <p:cNvPr id="4"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30892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Marcador de contenido 2"/>
          <p:cNvSpPr>
            <a:spLocks noGrp="1"/>
          </p:cNvSpPr>
          <p:nvPr>
            <p:ph idx="1"/>
          </p:nvPr>
        </p:nvSpPr>
        <p:spPr>
          <a:xfrm>
            <a:off x="1259632" y="1412776"/>
            <a:ext cx="7499350" cy="4800600"/>
          </a:xfrm>
        </p:spPr>
        <p:txBody>
          <a:bodyPr/>
          <a:lstStyle/>
          <a:p>
            <a:pPr algn="just" eaLnBrk="1" hangingPunct="1"/>
            <a:r>
              <a:rPr lang="es-MX" sz="3600" dirty="0">
                <a:latin typeface="Gill Sans MT" charset="0"/>
              </a:rPr>
              <a:t>Concentración máxima </a:t>
            </a:r>
            <a:r>
              <a:rPr lang="es-MX" dirty="0">
                <a:latin typeface="Gill Sans MT" charset="0"/>
              </a:rPr>
              <a:t>representa la concentración máxima del  fármaco hallada en el plasma tras su administración.</a:t>
            </a:r>
            <a:endParaRPr lang="es-ES_tradnl" dirty="0">
              <a:latin typeface="Gill Sans MT" charset="0"/>
            </a:endParaRPr>
          </a:p>
          <a:p>
            <a:pPr algn="just" eaLnBrk="1" hangingPunct="1"/>
            <a:r>
              <a:rPr lang="es-MX" sz="3600" dirty="0">
                <a:latin typeface="Gill Sans MT" charset="0"/>
              </a:rPr>
              <a:t>Biodisponibilidad</a:t>
            </a:r>
            <a:r>
              <a:rPr lang="es-MX" dirty="0">
                <a:latin typeface="Gill Sans MT" charset="0"/>
              </a:rPr>
              <a:t>  se define como el índice y el grado el cual se absorbe  el compuesto activo  o molécula activa  de un producto farmacológico y alcanza la circulación.</a:t>
            </a:r>
            <a:r>
              <a:rPr lang="es-ES_tradnl" dirty="0">
                <a:latin typeface="Gill Sans MT" charset="0"/>
              </a:rPr>
              <a:t> </a:t>
            </a:r>
            <a:endParaRPr lang="es-ES" dirty="0">
              <a:latin typeface="Gill Sans MT" charset="0"/>
            </a:endParaRPr>
          </a:p>
          <a:p>
            <a:pPr eaLnBrk="1" hangingPunct="1"/>
            <a:endParaRPr lang="es-ES" dirty="0">
              <a:latin typeface="Gill Sans MT"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contenido 2"/>
          <p:cNvSpPr>
            <a:spLocks noGrp="1"/>
          </p:cNvSpPr>
          <p:nvPr>
            <p:ph idx="1"/>
          </p:nvPr>
        </p:nvSpPr>
        <p:spPr>
          <a:xfrm>
            <a:off x="1187624" y="1412776"/>
            <a:ext cx="7499350" cy="4800600"/>
          </a:xfrm>
        </p:spPr>
        <p:txBody>
          <a:bodyPr/>
          <a:lstStyle/>
          <a:p>
            <a:pPr algn="just" eaLnBrk="1" hangingPunct="1"/>
            <a:r>
              <a:rPr lang="es-MX" sz="3600" dirty="0">
                <a:latin typeface="Gill Sans MT" charset="0"/>
              </a:rPr>
              <a:t>Vida media   </a:t>
            </a:r>
            <a:r>
              <a:rPr lang="es-MX" dirty="0">
                <a:latin typeface="Gill Sans MT" charset="0"/>
              </a:rPr>
              <a:t>es el tiempo en que la concentración plasmática tarda en reducirse a la mitad.</a:t>
            </a:r>
            <a:endParaRPr lang="es-ES_tradnl" dirty="0">
              <a:latin typeface="Gill Sans MT" charset="0"/>
            </a:endParaRPr>
          </a:p>
          <a:p>
            <a:pPr algn="just" eaLnBrk="1" hangingPunct="1"/>
            <a:r>
              <a:rPr lang="es-MX" sz="3600" dirty="0">
                <a:latin typeface="Gill Sans MT" charset="0"/>
              </a:rPr>
              <a:t>Tiempo máximo </a:t>
            </a:r>
            <a:r>
              <a:rPr lang="es-MX" dirty="0">
                <a:latin typeface="Gill Sans MT" charset="0"/>
              </a:rPr>
              <a:t>es el tiempo que transcurre  hasta que la dosis alcanza la concentración plasmática máxima y hasta que el tiempo de absorción equipara al de disipación</a:t>
            </a:r>
            <a:endParaRPr lang="es-ES_tradnl" dirty="0">
              <a:latin typeface="Gill Sans MT" charset="0"/>
            </a:endParaRPr>
          </a:p>
          <a:p>
            <a:pPr eaLnBrk="1" hangingPunct="1"/>
            <a:endParaRPr lang="es-ES" dirty="0">
              <a:latin typeface="Gill Sans MT"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404664"/>
            <a:ext cx="6408712" cy="720080"/>
          </a:xfrm>
        </p:spPr>
        <p:txBody>
          <a:bodyPr>
            <a:normAutofit fontScale="90000"/>
          </a:bodyPr>
          <a:lstStyle/>
          <a:p>
            <a:pPr algn="ctr" eaLnBrk="1" hangingPunct="1">
              <a:defRPr/>
            </a:pPr>
            <a:r>
              <a:rPr lang="es-ES" dirty="0" smtClean="0"/>
              <a:t>Interacción medicamentosa</a:t>
            </a:r>
            <a:endParaRPr lang="es-ES" dirty="0"/>
          </a:p>
        </p:txBody>
      </p:sp>
      <p:sp>
        <p:nvSpPr>
          <p:cNvPr id="20482" name="Marcador de contenido 2"/>
          <p:cNvSpPr>
            <a:spLocks noGrp="1"/>
          </p:cNvSpPr>
          <p:nvPr>
            <p:ph idx="1"/>
          </p:nvPr>
        </p:nvSpPr>
        <p:spPr/>
        <p:txBody>
          <a:bodyPr/>
          <a:lstStyle/>
          <a:p>
            <a:pPr algn="just" eaLnBrk="1" hangingPunct="1"/>
            <a:r>
              <a:rPr lang="es-MX" sz="2400">
                <a:latin typeface="Gill Sans MT" charset="0"/>
              </a:rPr>
              <a:t>Las interacciones medicamentosas tienen lugar cuando los efectos de un fármaco se modifican por la presencia de otro. La interacción puede tener consecuencias positivas sinergia.</a:t>
            </a:r>
            <a:endParaRPr lang="es-ES_tradnl" sz="2400">
              <a:latin typeface="Gill Sans MT" charset="0"/>
            </a:endParaRPr>
          </a:p>
          <a:p>
            <a:pPr algn="just" eaLnBrk="1" hangingPunct="1"/>
            <a:r>
              <a:rPr lang="es-MX" sz="2400">
                <a:latin typeface="Gill Sans MT" charset="0"/>
              </a:rPr>
              <a:t>La interacción pude producir los siguientes resultados </a:t>
            </a:r>
            <a:endParaRPr lang="es-ES_tradnl" sz="2400">
              <a:latin typeface="Gill Sans MT" charset="0"/>
            </a:endParaRPr>
          </a:p>
          <a:p>
            <a:pPr algn="just" eaLnBrk="1" hangingPunct="1"/>
            <a:r>
              <a:rPr lang="es-MX" sz="2400">
                <a:latin typeface="Gill Sans MT" charset="0"/>
              </a:rPr>
              <a:t>Aumento de los efectos de uno u otro fármaco</a:t>
            </a:r>
            <a:endParaRPr lang="es-ES_tradnl" sz="2400">
              <a:latin typeface="Gill Sans MT" charset="0"/>
            </a:endParaRPr>
          </a:p>
          <a:p>
            <a:pPr algn="just" eaLnBrk="1" hangingPunct="1"/>
            <a:r>
              <a:rPr lang="es-MX" sz="2400">
                <a:latin typeface="Gill Sans MT" charset="0"/>
              </a:rPr>
              <a:t>Desarrollo de efectos nocivos no observados con la administración de los fármacos por separado</a:t>
            </a:r>
            <a:endParaRPr lang="es-ES_tradnl" sz="2400">
              <a:latin typeface="Gill Sans MT" charset="0"/>
            </a:endParaRPr>
          </a:p>
          <a:p>
            <a:pPr algn="just" eaLnBrk="1" hangingPunct="1"/>
            <a:r>
              <a:rPr lang="es-MX" sz="2400">
                <a:latin typeface="Gill Sans MT" charset="0"/>
              </a:rPr>
              <a:t>Inhibición del efecto de un fármaco por acción de otro</a:t>
            </a:r>
            <a:endParaRPr lang="es-ES_tradnl" sz="2400">
              <a:latin typeface="Gill Sans MT" charset="0"/>
            </a:endParaRPr>
          </a:p>
          <a:p>
            <a:pPr algn="just" eaLnBrk="1" hangingPunct="1"/>
            <a:r>
              <a:rPr lang="es-MX" sz="2400">
                <a:latin typeface="Gill Sans MT" charset="0"/>
              </a:rPr>
              <a:t>Ningún cambio en el resultado.</a:t>
            </a:r>
            <a:endParaRPr lang="es-ES_tradnl" sz="2400">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Hipersensibilidad</a:t>
            </a:r>
            <a:endParaRPr lang="es-ES" dirty="0"/>
          </a:p>
        </p:txBody>
      </p:sp>
      <p:sp>
        <p:nvSpPr>
          <p:cNvPr id="25602" name="Marcador de contenido 2"/>
          <p:cNvSpPr>
            <a:spLocks noGrp="1"/>
          </p:cNvSpPr>
          <p:nvPr>
            <p:ph idx="1"/>
          </p:nvPr>
        </p:nvSpPr>
        <p:spPr/>
        <p:txBody>
          <a:bodyPr/>
          <a:lstStyle/>
          <a:p>
            <a:pPr algn="just" eaLnBrk="1" hangingPunct="1"/>
            <a:r>
              <a:rPr lang="es-MX" sz="2800">
                <a:latin typeface="Gill Sans MT" charset="0"/>
              </a:rPr>
              <a:t>Las reacciones de hipersensibilidad ante las penicilinas y las cefalosporinas  y sulfamidas son las informadas  con mayor frecuencia en MV.</a:t>
            </a:r>
            <a:endParaRPr lang="es-ES_tradnl" sz="2800">
              <a:latin typeface="Gill Sans MT" charset="0"/>
            </a:endParaRPr>
          </a:p>
          <a:p>
            <a:pPr algn="just" eaLnBrk="1" hangingPunct="1"/>
            <a:r>
              <a:rPr lang="es-MX" sz="2800">
                <a:latin typeface="Gill Sans MT" charset="0"/>
              </a:rPr>
              <a:t>Para inducir una respuesta alérgica, una molécula del fármaco debe  ser capaz de formar enlaces covalentes de macromoléculas como las proteínas .El enlace con la proteína  transportadora permite la reacción  con linfocitos T y macrófagos. En general, la molécula reactiva es un metabolito del fármaco.</a:t>
            </a:r>
            <a:endParaRPr lang="es-ES_tradnl" sz="2800">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74836"/>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Sensibilidad bacteriana</a:t>
            </a:r>
            <a:endParaRPr lang="es-ES" dirty="0"/>
          </a:p>
        </p:txBody>
      </p:sp>
      <p:sp>
        <p:nvSpPr>
          <p:cNvPr id="26626" name="Marcador de contenido 2"/>
          <p:cNvSpPr>
            <a:spLocks noGrp="1"/>
          </p:cNvSpPr>
          <p:nvPr>
            <p:ph idx="1"/>
          </p:nvPr>
        </p:nvSpPr>
        <p:spPr/>
        <p:txBody>
          <a:bodyPr/>
          <a:lstStyle/>
          <a:p>
            <a:pPr eaLnBrk="1" hangingPunct="1"/>
            <a:r>
              <a:rPr lang="es-MX">
                <a:latin typeface="Gill Sans MT" charset="0"/>
              </a:rPr>
              <a:t>La concentración inhibitoria mínima  es la cantidad de antimicrobiano que se debe alcanzar en el sitio de infección  para lograr la inhibición de las bacterias</a:t>
            </a:r>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18852"/>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Marcador de contenido 2"/>
          <p:cNvSpPr>
            <a:spLocks noGrp="1"/>
          </p:cNvSpPr>
          <p:nvPr>
            <p:ph idx="1"/>
          </p:nvPr>
        </p:nvSpPr>
        <p:spPr/>
        <p:txBody>
          <a:bodyPr/>
          <a:lstStyle/>
          <a:p>
            <a:pPr algn="just" eaLnBrk="1" hangingPunct="1"/>
            <a:r>
              <a:rPr lang="es-MX" sz="2800">
                <a:latin typeface="Gill Sans MT" charset="0"/>
              </a:rPr>
              <a:t>Las indicaciones principales de las combinaciones comprenden.</a:t>
            </a:r>
            <a:endParaRPr lang="es-ES_tradnl" sz="2800">
              <a:latin typeface="Gill Sans MT" charset="0"/>
            </a:endParaRPr>
          </a:p>
          <a:p>
            <a:pPr algn="just" eaLnBrk="1" hangingPunct="1"/>
            <a:r>
              <a:rPr lang="es-MX" sz="2800">
                <a:latin typeface="Gill Sans MT" charset="0"/>
              </a:rPr>
              <a:t>-infecciones bacterianas mixtas </a:t>
            </a:r>
            <a:endParaRPr lang="es-ES_tradnl" sz="2800">
              <a:latin typeface="Gill Sans MT" charset="0"/>
            </a:endParaRPr>
          </a:p>
          <a:p>
            <a:pPr algn="just" eaLnBrk="1" hangingPunct="1"/>
            <a:r>
              <a:rPr lang="es-MX" sz="2800">
                <a:latin typeface="Gill Sans MT" charset="0"/>
              </a:rPr>
              <a:t>-Demorar la aparición de resistencia  en ciertas circunstancias especificas </a:t>
            </a:r>
            <a:endParaRPr lang="es-ES_tradnl" sz="2800">
              <a:latin typeface="Gill Sans MT" charset="0"/>
            </a:endParaRPr>
          </a:p>
          <a:p>
            <a:pPr algn="just" eaLnBrk="1" hangingPunct="1"/>
            <a:r>
              <a:rPr lang="es-MX" sz="2800">
                <a:latin typeface="Gill Sans MT" charset="0"/>
              </a:rPr>
              <a:t>-infecciones graves de etiología desconocida.</a:t>
            </a:r>
            <a:endParaRPr lang="es-ES_tradnl" sz="2800">
              <a:latin typeface="Gill Sans MT" charset="0"/>
            </a:endParaRPr>
          </a:p>
          <a:p>
            <a:pPr algn="just" eaLnBrk="1" hangingPunct="1"/>
            <a:r>
              <a:rPr lang="es-MX" sz="2800">
                <a:latin typeface="Gill Sans MT" charset="0"/>
              </a:rPr>
              <a:t>-Infecciones que ponen en peligro la vida del paciente</a:t>
            </a:r>
            <a:endParaRPr lang="es-ES_tradnl" sz="2800">
              <a:latin typeface="Gill Sans MT" charset="0"/>
            </a:endParaRPr>
          </a:p>
          <a:p>
            <a:pPr algn="just" eaLnBrk="1" hangingPunct="1"/>
            <a:r>
              <a:rPr lang="es-MX" sz="2800">
                <a:latin typeface="Gill Sans MT" charset="0"/>
              </a:rPr>
              <a:t>-Patógenos no habituales.</a:t>
            </a:r>
            <a:endParaRPr lang="es-ES_tradnl" sz="2800">
              <a:latin typeface="Gill Sans MT" charset="0"/>
            </a:endParaRPr>
          </a:p>
          <a:p>
            <a:pPr eaLnBrk="1" hangingPunct="1"/>
            <a:endParaRPr lang="es-ES">
              <a:latin typeface="Gill Sans MT"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Agentes </a:t>
            </a:r>
            <a:r>
              <a:rPr lang="es-ES" dirty="0" err="1" smtClean="0"/>
              <a:t>bacteriostaticos</a:t>
            </a:r>
            <a:endParaRPr lang="es-ES" dirty="0"/>
          </a:p>
        </p:txBody>
      </p:sp>
      <p:sp>
        <p:nvSpPr>
          <p:cNvPr id="28674" name="Marcador de contenido 2"/>
          <p:cNvSpPr>
            <a:spLocks noGrp="1"/>
          </p:cNvSpPr>
          <p:nvPr>
            <p:ph idx="1"/>
          </p:nvPr>
        </p:nvSpPr>
        <p:spPr/>
        <p:txBody>
          <a:bodyPr/>
          <a:lstStyle/>
          <a:p>
            <a:pPr eaLnBrk="1" hangingPunct="1"/>
            <a:r>
              <a:rPr lang="es-MX">
                <a:latin typeface="Gill Sans MT" charset="0"/>
              </a:rPr>
              <a:t>Los agentes bacteriostáticos  inhiben transitoriamente  el crecimiento de microorganismos pero su efecto es reversible  al interrumpir la administración.La eficacia de estos fármacos requiere mantener la CMI por encima  durante un intervalo entre dosis.</a:t>
            </a:r>
            <a:endParaRPr lang="es-ES_tradnl">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27784" y="332656"/>
            <a:ext cx="7499350" cy="1143000"/>
          </a:xfrm>
        </p:spPr>
        <p:txBody>
          <a:bodyPr/>
          <a:lstStyle/>
          <a:p>
            <a:r>
              <a:rPr lang="es-ES" dirty="0" smtClean="0"/>
              <a:t>Propósito General</a:t>
            </a:r>
            <a:endParaRPr lang="es-ES" dirty="0"/>
          </a:p>
        </p:txBody>
      </p:sp>
      <p:sp>
        <p:nvSpPr>
          <p:cNvPr id="3" name="Marcador de contenido 2"/>
          <p:cNvSpPr>
            <a:spLocks noGrp="1"/>
          </p:cNvSpPr>
          <p:nvPr>
            <p:ph idx="1"/>
          </p:nvPr>
        </p:nvSpPr>
        <p:spPr>
          <a:xfrm>
            <a:off x="1115616" y="1412776"/>
            <a:ext cx="7499350" cy="4800600"/>
          </a:xfrm>
        </p:spPr>
        <p:txBody>
          <a:bodyPr/>
          <a:lstStyle/>
          <a:p>
            <a:pPr algn="just"/>
            <a:r>
              <a:rPr lang="es-ES" dirty="0" smtClean="0"/>
              <a:t>Conocer la terminología farmacológica, sus ramas auxiliares e interacción con otras ciencias, origen de los fármacos, forma de presentación, dosificación, reglamentación, normatividad y con el fin de su aplicación en el ámbito practico.</a:t>
            </a:r>
            <a:endParaRPr lang="es-ES"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81154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Agentes bactericidas</a:t>
            </a:r>
            <a:endParaRPr lang="es-ES" dirty="0"/>
          </a:p>
        </p:txBody>
      </p:sp>
      <p:sp>
        <p:nvSpPr>
          <p:cNvPr id="29698" name="Marcador de contenido 2"/>
          <p:cNvSpPr>
            <a:spLocks noGrp="1"/>
          </p:cNvSpPr>
          <p:nvPr>
            <p:ph idx="1"/>
          </p:nvPr>
        </p:nvSpPr>
        <p:spPr/>
        <p:txBody>
          <a:bodyPr/>
          <a:lstStyle/>
          <a:p>
            <a:pPr algn="just" eaLnBrk="1" hangingPunct="1"/>
            <a:r>
              <a:rPr lang="es-MX" sz="2800">
                <a:latin typeface="Gill Sans MT" charset="0"/>
              </a:rPr>
              <a:t>Estos fármacos causan la muerte de los microorganismos .Se indican en infecciones que no pueden ser controladas o erradicadas mediante los mecanismos de defensa del huésped debido a la naturaleza o a la localización de la infección.</a:t>
            </a:r>
            <a:endParaRPr lang="es-ES_tradnl" sz="2800">
              <a:latin typeface="Gill Sans MT" charset="0"/>
            </a:endParaRPr>
          </a:p>
          <a:p>
            <a:pPr algn="just" eaLnBrk="1" hangingPunct="1"/>
            <a:r>
              <a:rPr lang="es-MX" sz="2800">
                <a:latin typeface="Gill Sans MT" charset="0"/>
              </a:rPr>
              <a:t>Los agentes bactericidas se clasifican  también de acuerdo a que su acción dependa del tiempo  o de la concentración</a:t>
            </a:r>
            <a:r>
              <a:rPr lang="es-ES_tradnl" sz="2800">
                <a:latin typeface="Gill Sans MT" charset="0"/>
              </a:rPr>
              <a:t> </a:t>
            </a:r>
            <a:endParaRPr lang="es-ES" sz="2800">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eaLnBrk="1" hangingPunct="1">
              <a:defRPr/>
            </a:pPr>
            <a:r>
              <a:rPr lang="es-ES" dirty="0" smtClean="0"/>
              <a:t>Evaluación y duración del tratamiento</a:t>
            </a:r>
            <a:endParaRPr lang="es-ES" dirty="0"/>
          </a:p>
        </p:txBody>
      </p:sp>
      <p:sp>
        <p:nvSpPr>
          <p:cNvPr id="30722" name="Marcador de contenido 2"/>
          <p:cNvSpPr>
            <a:spLocks noGrp="1"/>
          </p:cNvSpPr>
          <p:nvPr>
            <p:ph idx="1"/>
          </p:nvPr>
        </p:nvSpPr>
        <p:spPr/>
        <p:txBody>
          <a:bodyPr/>
          <a:lstStyle/>
          <a:p>
            <a:pPr eaLnBrk="1" hangingPunct="1"/>
            <a:r>
              <a:rPr lang="es-MX" dirty="0">
                <a:latin typeface="Gill Sans MT" charset="0"/>
              </a:rPr>
              <a:t>Ante la sospecha de subdosificacion o baja penetración histica podría ser apropiado incrementar la dosificación del mismo agente o incurrir en otro fármaco. En pacientes con infecciones crónicas el tratamiento puede ser prolongado. Esto se explica por el daño presente, deterioro de la irrigación y compromiso en la inmunidad local.</a:t>
            </a:r>
            <a:endParaRPr lang="es-ES_tradnl" dirty="0">
              <a:latin typeface="Gill Sans MT" charset="0"/>
            </a:endParaRPr>
          </a:p>
          <a:p>
            <a:pPr eaLnBrk="1" hangingPunct="1"/>
            <a:endParaRPr lang="es-ES" dirty="0">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2 Marcador de contenido"/>
          <p:cNvSpPr>
            <a:spLocks noGrp="1"/>
          </p:cNvSpPr>
          <p:nvPr>
            <p:ph idx="1"/>
          </p:nvPr>
        </p:nvSpPr>
        <p:spPr>
          <a:xfrm>
            <a:off x="1043608" y="1556792"/>
            <a:ext cx="7777162" cy="4464050"/>
          </a:xfrm>
        </p:spPr>
        <p:txBody>
          <a:bodyPr/>
          <a:lstStyle/>
          <a:p>
            <a:pPr algn="just" eaLnBrk="1" hangingPunct="1">
              <a:buFont typeface="Arial" charset="0"/>
              <a:buChar char="☼"/>
            </a:pPr>
            <a:r>
              <a:rPr lang="es-MX" b="1" dirty="0">
                <a:solidFill>
                  <a:srgbClr val="3A5818"/>
                </a:solidFill>
                <a:latin typeface="Arial" charset="0"/>
                <a:cs typeface="Arial" charset="0"/>
              </a:rPr>
              <a:t>MEDICAMENTO: </a:t>
            </a:r>
            <a:r>
              <a:rPr lang="es-MX" dirty="0">
                <a:solidFill>
                  <a:srgbClr val="3A5818"/>
                </a:solidFill>
                <a:latin typeface="Arial" charset="0"/>
                <a:cs typeface="Arial" charset="0"/>
              </a:rPr>
              <a:t>Es aquel fármaco que aplicado a un organismo vivo tiende a la curación de la enfermedad para la que ha sido aplicada. </a:t>
            </a:r>
          </a:p>
          <a:p>
            <a:pPr algn="just" eaLnBrk="1" hangingPunct="1">
              <a:buFont typeface="Arial" charset="0"/>
              <a:buChar char="☼"/>
            </a:pPr>
            <a:endParaRPr lang="es-MX" dirty="0">
              <a:solidFill>
                <a:srgbClr val="3A5818"/>
              </a:solidFill>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6" y="7061"/>
            <a:ext cx="6192688" cy="980728"/>
          </a:xfrm>
        </p:spPr>
        <p:txBody>
          <a:bodyPr>
            <a:normAutofit fontScale="90000"/>
          </a:bodyPr>
          <a:lstStyle/>
          <a:p>
            <a:r>
              <a:rPr lang="es-ES" dirty="0" smtClean="0"/>
              <a:t>BIOEQUIVALENCIA (FDA)</a:t>
            </a:r>
            <a:endParaRPr lang="es-ES" dirty="0"/>
          </a:p>
        </p:txBody>
      </p:sp>
      <p:sp>
        <p:nvSpPr>
          <p:cNvPr id="3" name="Marcador de contenido 2"/>
          <p:cNvSpPr>
            <a:spLocks noGrp="1"/>
          </p:cNvSpPr>
          <p:nvPr>
            <p:ph idx="1"/>
          </p:nvPr>
        </p:nvSpPr>
        <p:spPr/>
        <p:txBody>
          <a:bodyPr/>
          <a:lstStyle/>
          <a:p>
            <a:pPr algn="just"/>
            <a:r>
              <a:rPr lang="es-ES" sz="2800" dirty="0"/>
              <a:t>(</a:t>
            </a:r>
            <a:r>
              <a:rPr lang="es-ES" sz="2800" i="1" dirty="0" err="1"/>
              <a:t>Food</a:t>
            </a:r>
            <a:r>
              <a:rPr lang="es-ES" sz="2800" i="1" dirty="0"/>
              <a:t> and </a:t>
            </a:r>
            <a:r>
              <a:rPr lang="es-ES" sz="2800" i="1" dirty="0" err="1"/>
              <a:t>Drug</a:t>
            </a:r>
            <a:r>
              <a:rPr lang="es-ES" sz="2800" i="1" dirty="0"/>
              <a:t> </a:t>
            </a:r>
            <a:r>
              <a:rPr lang="es-ES" sz="2800" i="1" dirty="0" err="1"/>
              <a:t>Administration</a:t>
            </a:r>
            <a:r>
              <a:rPr lang="es-ES" sz="2800" dirty="0"/>
              <a:t>) </a:t>
            </a:r>
            <a:r>
              <a:rPr lang="es-ES" sz="2800" dirty="0" smtClean="0"/>
              <a:t>define </a:t>
            </a:r>
            <a:r>
              <a:rPr lang="es-ES" sz="2800" dirty="0"/>
              <a:t>la </a:t>
            </a:r>
            <a:r>
              <a:rPr lang="es-ES" sz="2800" dirty="0" err="1"/>
              <a:t>bioequivalencia</a:t>
            </a:r>
            <a:r>
              <a:rPr lang="es-ES" sz="2800" dirty="0"/>
              <a:t> como “la ausencia de una diferencia significativa en la velocidad y cantidad a la que el principio activo o la fracción activa en equivalentes farmacéuticos o alternativas farmacéuticas se hace disponible en el sitio de acción del fármaco cuando es administrado a la misma dosis molar en condiciones similares y en un estudio diseñado adecuadamente</a:t>
            </a: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434587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55776" y="260648"/>
            <a:ext cx="7499350" cy="1143000"/>
          </a:xfrm>
        </p:spPr>
        <p:txBody>
          <a:bodyPr/>
          <a:lstStyle/>
          <a:p>
            <a:r>
              <a:rPr lang="es-ES" dirty="0" smtClean="0"/>
              <a:t>BIOEQUIVALENCIA</a:t>
            </a:r>
            <a:endParaRPr lang="es-ES" dirty="0"/>
          </a:p>
        </p:txBody>
      </p:sp>
      <p:sp>
        <p:nvSpPr>
          <p:cNvPr id="3" name="Marcador de contenido 2"/>
          <p:cNvSpPr>
            <a:spLocks noGrp="1"/>
          </p:cNvSpPr>
          <p:nvPr>
            <p:ph idx="1"/>
          </p:nvPr>
        </p:nvSpPr>
        <p:spPr/>
        <p:txBody>
          <a:bodyPr/>
          <a:lstStyle/>
          <a:p>
            <a:r>
              <a:rPr lang="es-ES" sz="2800" dirty="0" smtClean="0"/>
              <a:t>Es un término utilizado en farmacocinética para evaluar comparativamente la equivalencia terapéutica in vivo entre dos formulaciones de un medicamento que contiene el mismo principio activo o fármaco</a:t>
            </a:r>
            <a:endParaRPr lang="es-ES" sz="2400"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40254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624" y="1412776"/>
            <a:ext cx="7499350" cy="4800600"/>
          </a:xfrm>
        </p:spPr>
        <p:txBody>
          <a:bodyPr/>
          <a:lstStyle/>
          <a:p>
            <a:pPr algn="just"/>
            <a:r>
              <a:rPr lang="es-ES" dirty="0" smtClean="0"/>
              <a:t>Para que dos medicamentos sean </a:t>
            </a:r>
            <a:r>
              <a:rPr lang="es-ES" dirty="0" err="1" smtClean="0"/>
              <a:t>bioequivalentes</a:t>
            </a:r>
            <a:r>
              <a:rPr lang="es-ES" dirty="0" smtClean="0"/>
              <a:t> deben ser equivalentes farmacéuticos (igual dosis y forma farmacéutica) y su biodisponibilidad, en magnitud y velocidad, debe ser similar en tal grado que sus efectos, en términos de eficacia y seguridad, serán esencialmente los mismos</a:t>
            </a:r>
            <a:endParaRPr lang="es-ES" sz="2800" dirty="0" smtClean="0"/>
          </a:p>
          <a:p>
            <a:endParaRPr lang="es-ES"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9341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1129703">
            <a:off x="1707910" y="2006754"/>
            <a:ext cx="6718947" cy="1754327"/>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solidFill>
                  <a:srgbClr val="3A5818"/>
                </a:solidFill>
                <a:effectLst>
                  <a:outerShdw blurRad="50800" dist="39000" dir="5460000" algn="tl">
                    <a:srgbClr val="000000">
                      <a:alpha val="38000"/>
                    </a:srgbClr>
                  </a:outerShdw>
                </a:effectLst>
                <a:ea typeface="+mn-ea"/>
                <a:cs typeface="Arial" charset="0"/>
              </a:rPr>
              <a:t>ORIGEN DE LOS </a:t>
            </a:r>
          </a:p>
          <a:p>
            <a:pPr algn="ctr">
              <a:defRPr/>
            </a:pPr>
            <a:r>
              <a:rPr lang="es-ES" sz="5400" b="1" dirty="0">
                <a:ln w="11430"/>
                <a:solidFill>
                  <a:srgbClr val="3A5818"/>
                </a:solidFill>
                <a:effectLst>
                  <a:outerShdw blurRad="50800" dist="39000" dir="5460000" algn="tl">
                    <a:srgbClr val="000000">
                      <a:alpha val="38000"/>
                    </a:srgbClr>
                  </a:outerShdw>
                </a:effectLst>
                <a:ea typeface="+mn-ea"/>
                <a:cs typeface="Arial" charset="0"/>
              </a:rPr>
              <a:t>FARMACOS</a:t>
            </a: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2 Marcador de contenido"/>
          <p:cNvSpPr>
            <a:spLocks noGrp="1"/>
          </p:cNvSpPr>
          <p:nvPr>
            <p:ph idx="1"/>
          </p:nvPr>
        </p:nvSpPr>
        <p:spPr>
          <a:xfrm>
            <a:off x="939469" y="1772816"/>
            <a:ext cx="8229600" cy="4352925"/>
          </a:xfrm>
        </p:spPr>
        <p:txBody>
          <a:bodyPr/>
          <a:lstStyle/>
          <a:p>
            <a:pPr algn="just" eaLnBrk="1" hangingPunct="1">
              <a:buFont typeface="Arial" charset="0"/>
              <a:buChar char="☼"/>
            </a:pPr>
            <a:r>
              <a:rPr lang="es-ES" dirty="0">
                <a:latin typeface="Gill Sans MT" charset="0"/>
              </a:rPr>
              <a:t>Los fármacos se producen de diferentes sustancias vegetales, animales o minerales , en la actualidad se distingue a los fármacos entre naturales, sintéticos y </a:t>
            </a:r>
            <a:r>
              <a:rPr lang="es-ES" dirty="0" err="1">
                <a:latin typeface="Gill Sans MT" charset="0"/>
              </a:rPr>
              <a:t>biosintèticos</a:t>
            </a:r>
            <a:r>
              <a:rPr lang="es-ES" dirty="0">
                <a:latin typeface="Gill Sans MT" charset="0"/>
              </a:rPr>
              <a:t>.</a:t>
            </a:r>
          </a:p>
          <a:p>
            <a:pPr algn="just" eaLnBrk="1" hangingPunct="1">
              <a:buFont typeface="Arial" charset="0"/>
              <a:buChar char="☼"/>
            </a:pPr>
            <a:endParaRPr lang="es-MX" dirty="0">
              <a:solidFill>
                <a:srgbClr val="3A5818"/>
              </a:solidFill>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 y="-458788"/>
            <a:ext cx="9213850" cy="73167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50825" y="1557338"/>
            <a:ext cx="8716963" cy="35877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2 Marcador de contenido"/>
          <p:cNvSpPr>
            <a:spLocks noGrp="1"/>
          </p:cNvSpPr>
          <p:nvPr>
            <p:ph idx="1"/>
          </p:nvPr>
        </p:nvSpPr>
        <p:spPr>
          <a:xfrm>
            <a:off x="1187624" y="1052736"/>
            <a:ext cx="7715448" cy="5433889"/>
          </a:xfrm>
        </p:spPr>
        <p:txBody>
          <a:bodyPr/>
          <a:lstStyle/>
          <a:p>
            <a:pPr algn="just" eaLnBrk="1" hangingPunct="1">
              <a:buFont typeface="Arial" charset="0"/>
              <a:buChar char="☼"/>
            </a:pPr>
            <a:r>
              <a:rPr lang="es-MX" b="1" dirty="0">
                <a:solidFill>
                  <a:srgbClr val="3A5818"/>
                </a:solidFill>
                <a:cs typeface="Arial" charset="0"/>
              </a:rPr>
              <a:t>Farmacocinética: </a:t>
            </a:r>
            <a:r>
              <a:rPr lang="es-MX" dirty="0">
                <a:solidFill>
                  <a:srgbClr val="3A5818"/>
                </a:solidFill>
                <a:cs typeface="Arial" charset="0"/>
              </a:rPr>
              <a:t>Es el conocimiento de los procesos de absorción, distribución y eliminación de los fármacos así como de los factores que los alteran, es esencial para la adecuada selección del preparado farmacéutico, la vía de administración, la dosis y la pauta de administración más adecuados para conseguir la máxima eficacia con el menor riesgo en un paciente.</a:t>
            </a:r>
          </a:p>
          <a:p>
            <a:pPr eaLnBrk="1" hangingPunct="1"/>
            <a:endParaRPr lang="es-MX" dirty="0">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3491880" y="260648"/>
            <a:ext cx="7499350" cy="1143000"/>
          </a:xfrm>
        </p:spPr>
        <p:txBody>
          <a:bodyPr/>
          <a:lstStyle/>
          <a:p>
            <a:pPr eaLnBrk="1" fontAlgn="auto" hangingPunct="1">
              <a:spcAft>
                <a:spcPts val="0"/>
              </a:spcAft>
              <a:defRPr/>
            </a:pPr>
            <a:r>
              <a:rPr lang="es-MX" dirty="0">
                <a:solidFill>
                  <a:srgbClr val="3A5818"/>
                </a:solidFill>
                <a:latin typeface="Arial" charset="0"/>
                <a:ea typeface="+mj-ea"/>
                <a:cs typeface="Arial" charset="0"/>
              </a:rPr>
              <a:t>Sintéticos</a:t>
            </a:r>
          </a:p>
        </p:txBody>
      </p:sp>
      <p:sp>
        <p:nvSpPr>
          <p:cNvPr id="25602" name="2 Marcador de contenido"/>
          <p:cNvSpPr>
            <a:spLocks noGrp="1"/>
          </p:cNvSpPr>
          <p:nvPr>
            <p:ph idx="1"/>
          </p:nvPr>
        </p:nvSpPr>
        <p:spPr/>
        <p:txBody>
          <a:bodyPr/>
          <a:lstStyle/>
          <a:p>
            <a:pPr algn="just" eaLnBrk="1" hangingPunct="1">
              <a:defRPr/>
            </a:pPr>
            <a:r>
              <a:rPr lang="es-ES" dirty="0">
                <a:latin typeface="Gill Sans MT" charset="0"/>
              </a:rPr>
              <a:t>Se obtienen de manera integra por técnicas de laboratorio y el empleo de sustancias procesadas con un mínimo o ningún uso de sustancias naturales.</a:t>
            </a:r>
          </a:p>
          <a:p>
            <a:pPr marL="82550" indent="0" algn="just" eaLnBrk="1" hangingPunct="1">
              <a:buFont typeface="Wingdings 2" charset="0"/>
              <a:buNone/>
              <a:defRPr/>
            </a:pPr>
            <a:r>
              <a:rPr lang="es-ES" dirty="0">
                <a:latin typeface="Gill Sans MT" charset="0"/>
              </a:rPr>
              <a:t>(anfetaminas)</a:t>
            </a:r>
          </a:p>
          <a:p>
            <a:pPr eaLnBrk="1" hangingPunct="1">
              <a:defRPr/>
            </a:pPr>
            <a:endParaRPr lang="es-MX" dirty="0">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3131840" y="116632"/>
            <a:ext cx="7499350" cy="1143000"/>
          </a:xfrm>
        </p:spPr>
        <p:txBody>
          <a:bodyPr/>
          <a:lstStyle/>
          <a:p>
            <a:pPr eaLnBrk="1" fontAlgn="auto" hangingPunct="1">
              <a:spcAft>
                <a:spcPts val="0"/>
              </a:spcAft>
              <a:defRPr/>
            </a:pPr>
            <a:r>
              <a:rPr lang="es-MX" dirty="0">
                <a:solidFill>
                  <a:srgbClr val="3A5818"/>
                </a:solidFill>
                <a:latin typeface="Arial" charset="0"/>
                <a:ea typeface="+mj-ea"/>
                <a:cs typeface="Arial" charset="0"/>
              </a:rPr>
              <a:t>Biosintéticos</a:t>
            </a:r>
          </a:p>
        </p:txBody>
      </p:sp>
      <p:sp>
        <p:nvSpPr>
          <p:cNvPr id="26626" name="2 Marcador de contenido"/>
          <p:cNvSpPr>
            <a:spLocks noGrp="1"/>
          </p:cNvSpPr>
          <p:nvPr>
            <p:ph idx="1"/>
          </p:nvPr>
        </p:nvSpPr>
        <p:spPr/>
        <p:txBody>
          <a:bodyPr/>
          <a:lstStyle/>
          <a:p>
            <a:pPr algn="just" eaLnBrk="1" hangingPunct="1">
              <a:defRPr/>
            </a:pPr>
            <a:r>
              <a:rPr lang="es-MX" dirty="0">
                <a:solidFill>
                  <a:srgbClr val="3A5818"/>
                </a:solidFill>
                <a:latin typeface="Arial" charset="0"/>
                <a:cs typeface="Arial" charset="0"/>
              </a:rPr>
              <a:t> </a:t>
            </a:r>
            <a:r>
              <a:rPr lang="es-ES" dirty="0">
                <a:latin typeface="Gill Sans MT" charset="0"/>
              </a:rPr>
              <a:t>Añaden o eliminan radicales, fracciones u otras moléculas, modificando las propiedades iniciales de los compuestos originales.</a:t>
            </a:r>
          </a:p>
          <a:p>
            <a:pPr marL="82550" indent="0" algn="just" eaLnBrk="1" hangingPunct="1">
              <a:buFont typeface="Wingdings 2" charset="0"/>
              <a:buNone/>
              <a:defRPr/>
            </a:pPr>
            <a:r>
              <a:rPr lang="es-ES" dirty="0" smtClean="0">
                <a:latin typeface="Gill Sans MT" charset="0"/>
              </a:rPr>
              <a:t> (anticonceptivos </a:t>
            </a:r>
            <a:r>
              <a:rPr lang="es-ES" dirty="0">
                <a:latin typeface="Gill Sans MT" charset="0"/>
              </a:rPr>
              <a:t>preparados a </a:t>
            </a:r>
            <a:r>
              <a:rPr lang="es-ES" dirty="0" smtClean="0">
                <a:latin typeface="Gill Sans MT" charset="0"/>
              </a:rPr>
              <a:t>base de                                                       esteroides </a:t>
            </a:r>
            <a:r>
              <a:rPr lang="es-ES" dirty="0">
                <a:latin typeface="Gill Sans MT" charset="0"/>
              </a:rPr>
              <a:t>vegetales )</a:t>
            </a:r>
          </a:p>
          <a:p>
            <a:pPr algn="just" eaLnBrk="1" hangingPunct="1">
              <a:buFont typeface="Arial" charset="0"/>
              <a:buChar char="☼"/>
              <a:defRPr/>
            </a:pPr>
            <a:endParaRPr lang="es-MX" dirty="0">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448438">
            <a:off x="1341652" y="2184471"/>
            <a:ext cx="7551237" cy="1754327"/>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solidFill>
                  <a:srgbClr val="3A5818"/>
                </a:solidFill>
                <a:effectLst>
                  <a:outerShdw blurRad="50800" dist="39000" dir="5460000" algn="tl">
                    <a:srgbClr val="000000">
                      <a:alpha val="38000"/>
                    </a:srgbClr>
                  </a:outerShdw>
                </a:effectLst>
                <a:ea typeface="+mn-ea"/>
                <a:cs typeface="Arial" charset="0"/>
              </a:rPr>
              <a:t>FORMAS DE</a:t>
            </a:r>
          </a:p>
          <a:p>
            <a:pPr algn="ctr">
              <a:defRPr/>
            </a:pPr>
            <a:r>
              <a:rPr lang="es-ES" sz="5400" b="1" dirty="0">
                <a:ln w="11430"/>
                <a:solidFill>
                  <a:srgbClr val="3A5818"/>
                </a:solidFill>
                <a:effectLst>
                  <a:outerShdw blurRad="50800" dist="39000" dir="5460000" algn="tl">
                    <a:srgbClr val="000000">
                      <a:alpha val="38000"/>
                    </a:srgbClr>
                  </a:outerShdw>
                </a:effectLst>
                <a:ea typeface="+mn-ea"/>
                <a:cs typeface="Arial" charset="0"/>
              </a:rPr>
              <a:t> PRESENTACION</a:t>
            </a: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1187624" y="188640"/>
            <a:ext cx="7499350" cy="1143000"/>
          </a:xfrm>
        </p:spPr>
        <p:txBody>
          <a:bodyPr/>
          <a:lstStyle/>
          <a:p>
            <a:pPr algn="ctr" eaLnBrk="1" fontAlgn="auto" hangingPunct="1">
              <a:spcAft>
                <a:spcPts val="0"/>
              </a:spcAft>
              <a:defRPr/>
            </a:pPr>
            <a:r>
              <a:rPr lang="es-MX" sz="3200" b="1" dirty="0">
                <a:solidFill>
                  <a:srgbClr val="3A5818"/>
                </a:solidFill>
                <a:latin typeface="Arial" charset="0"/>
                <a:ea typeface="+mj-ea"/>
                <a:cs typeface="Arial" charset="0"/>
              </a:rPr>
              <a:t>PRESENTACIÓN DE MEDICAMENTOS</a:t>
            </a:r>
          </a:p>
        </p:txBody>
      </p:sp>
      <p:sp>
        <p:nvSpPr>
          <p:cNvPr id="45058" name="2 Marcador de contenido"/>
          <p:cNvSpPr>
            <a:spLocks noGrp="1"/>
          </p:cNvSpPr>
          <p:nvPr>
            <p:ph idx="1"/>
          </p:nvPr>
        </p:nvSpPr>
        <p:spPr/>
        <p:txBody>
          <a:bodyPr/>
          <a:lstStyle/>
          <a:p>
            <a:pPr algn="just" eaLnBrk="1" hangingPunct="1">
              <a:buFont typeface="Arial" charset="0"/>
              <a:buChar char="☼"/>
            </a:pPr>
            <a:r>
              <a:rPr lang="es-MX">
                <a:solidFill>
                  <a:srgbClr val="3A5818"/>
                </a:solidFill>
                <a:latin typeface="Arial" charset="0"/>
                <a:cs typeface="Arial" charset="0"/>
              </a:rPr>
              <a:t>Inhalación pulmonar, administración por vía oral(polvos, cápsulas, pastillas), inyección parenteral (sustancias preparadas o para hacer preparadas en vehículo estéril y que se administran por esta vía diferente a la enteral o digestiva), </a:t>
            </a:r>
            <a:r>
              <a:rPr lang="es-MX">
                <a:solidFill>
                  <a:srgbClr val="1E2E0C"/>
                </a:solidFill>
                <a:latin typeface="Arial" charset="0"/>
                <a:cs typeface="Arial" charset="0"/>
              </a:rPr>
              <a:t>aplicación</a:t>
            </a:r>
            <a:r>
              <a:rPr lang="es-MX">
                <a:solidFill>
                  <a:srgbClr val="3A5818"/>
                </a:solidFill>
                <a:latin typeface="Arial" charset="0"/>
                <a:cs typeface="Arial" charset="0"/>
              </a:rPr>
              <a:t> externa en la piel </a:t>
            </a:r>
            <a:r>
              <a:rPr lang="es-MX">
                <a:solidFill>
                  <a:srgbClr val="1E2E0C"/>
                </a:solidFill>
                <a:latin typeface="Arial" charset="0"/>
                <a:cs typeface="Arial" charset="0"/>
              </a:rPr>
              <a:t>(desparasitantes </a:t>
            </a:r>
            <a:r>
              <a:rPr lang="es-MX">
                <a:solidFill>
                  <a:srgbClr val="3A5818"/>
                </a:solidFill>
                <a:latin typeface="Arial" charset="0"/>
                <a:cs typeface="Arial" charset="0"/>
              </a:rPr>
              <a:t>externos) </a:t>
            </a:r>
          </a:p>
          <a:p>
            <a:pPr eaLnBrk="1" hangingPunct="1"/>
            <a:endParaRPr lang="es-MX">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2339752" y="116632"/>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POLVOS o SÓLIDOS</a:t>
            </a:r>
          </a:p>
        </p:txBody>
      </p:sp>
      <p:sp>
        <p:nvSpPr>
          <p:cNvPr id="46082" name="2 Marcador de contenido"/>
          <p:cNvSpPr>
            <a:spLocks noGrp="1"/>
          </p:cNvSpPr>
          <p:nvPr>
            <p:ph idx="1"/>
          </p:nvPr>
        </p:nvSpPr>
        <p:spPr/>
        <p:txBody>
          <a:bodyPr/>
          <a:lstStyle/>
          <a:p>
            <a:pPr eaLnBrk="1" hangingPunct="1">
              <a:buFont typeface="Arial" charset="0"/>
              <a:buChar char="☼"/>
            </a:pPr>
            <a:r>
              <a:rPr lang="es-MX">
                <a:solidFill>
                  <a:srgbClr val="3A5818"/>
                </a:solidFill>
                <a:latin typeface="Arial" charset="0"/>
                <a:cs typeface="Arial" charset="0"/>
              </a:rPr>
              <a:t>Antibióticos, vitaminas, antiparasitarios, promotores del crecimiento, etc. </a:t>
            </a:r>
          </a:p>
          <a:p>
            <a:pPr eaLnBrk="1" hangingPunct="1"/>
            <a:endParaRPr lang="es-MX">
              <a:latin typeface="Arial" charset="0"/>
              <a:cs typeface="Arial" charset="0"/>
            </a:endParaRPr>
          </a:p>
        </p:txBody>
      </p:sp>
      <p:pic>
        <p:nvPicPr>
          <p:cNvPr id="46083" name="Picture 5" descr="http://t0.gstatic.com/images?q=tbn:ANd9GcTFZxorMCmza65BHDN_UtQ-xWU1hfo7iiZtJB1ucMiYCThRXgh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645024"/>
            <a:ext cx="2519363" cy="28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7" descr="http://lavetsrl.com.ar/wp-content/uploads/2009/03/coccidiola.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3356992"/>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9" descr="http://www.corecanic.com/photos/antibioticos.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4248" y="2924944"/>
            <a:ext cx="200977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0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3347864" y="116632"/>
            <a:ext cx="7499350" cy="1143000"/>
          </a:xfrm>
        </p:spPr>
        <p:txBody>
          <a:bodyPr/>
          <a:lstStyle/>
          <a:p>
            <a:pPr eaLnBrk="1" fontAlgn="auto" hangingPunct="1">
              <a:spcAft>
                <a:spcPts val="0"/>
              </a:spcAft>
              <a:defRPr/>
            </a:pPr>
            <a:r>
              <a:rPr lang="es-MX" b="1" dirty="0">
                <a:solidFill>
                  <a:schemeClr val="tx2">
                    <a:satMod val="130000"/>
                  </a:schemeClr>
                </a:solidFill>
                <a:latin typeface="Arial" charset="0"/>
                <a:ea typeface="+mj-ea"/>
                <a:cs typeface="Arial" charset="0"/>
              </a:rPr>
              <a:t>LíQUIDOS</a:t>
            </a:r>
            <a:endParaRPr lang="es-MX" dirty="0">
              <a:solidFill>
                <a:schemeClr val="tx2">
                  <a:satMod val="130000"/>
                </a:schemeClr>
              </a:solidFill>
              <a:latin typeface="Arial" charset="0"/>
              <a:ea typeface="+mj-ea"/>
              <a:cs typeface="Arial" charset="0"/>
            </a:endParaRPr>
          </a:p>
        </p:txBody>
      </p:sp>
      <p:sp>
        <p:nvSpPr>
          <p:cNvPr id="47106" name="2 Marcador de contenido"/>
          <p:cNvSpPr>
            <a:spLocks noGrp="1"/>
          </p:cNvSpPr>
          <p:nvPr>
            <p:ph idx="1"/>
          </p:nvPr>
        </p:nvSpPr>
        <p:spPr/>
        <p:txBody>
          <a:bodyPr/>
          <a:lstStyle/>
          <a:p>
            <a:pPr algn="just" eaLnBrk="1" hangingPunct="1">
              <a:buFont typeface="Arial" charset="0"/>
              <a:buChar char="☼"/>
            </a:pPr>
            <a:r>
              <a:rPr lang="es-MX">
                <a:solidFill>
                  <a:srgbClr val="3A5818"/>
                </a:solidFill>
                <a:latin typeface="Arial" charset="0"/>
                <a:cs typeface="Arial" charset="0"/>
              </a:rPr>
              <a:t>Pueden ser para administración oral e inyectable: antibióticos, vitaminas, protectores hepáticos, antiinflamatorios, etc. </a:t>
            </a:r>
          </a:p>
          <a:p>
            <a:pPr eaLnBrk="1" hangingPunct="1"/>
            <a:endParaRPr lang="es-MX">
              <a:latin typeface="Arial" charset="0"/>
              <a:cs typeface="Arial" charset="0"/>
            </a:endParaRPr>
          </a:p>
        </p:txBody>
      </p:sp>
      <p:pic>
        <p:nvPicPr>
          <p:cNvPr id="471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3933825"/>
            <a:ext cx="6588125"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2915816" y="188640"/>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LIOFILIZADOS</a:t>
            </a:r>
            <a:endParaRPr lang="es-MX" dirty="0">
              <a:solidFill>
                <a:srgbClr val="3A5818"/>
              </a:solidFill>
              <a:latin typeface="Arial" charset="0"/>
              <a:ea typeface="+mj-ea"/>
              <a:cs typeface="Arial" charset="0"/>
            </a:endParaRPr>
          </a:p>
        </p:txBody>
      </p:sp>
      <p:sp>
        <p:nvSpPr>
          <p:cNvPr id="48130" name="2 Marcador de contenido"/>
          <p:cNvSpPr>
            <a:spLocks noGrp="1"/>
          </p:cNvSpPr>
          <p:nvPr>
            <p:ph idx="1"/>
          </p:nvPr>
        </p:nvSpPr>
        <p:spPr/>
        <p:txBody>
          <a:bodyPr/>
          <a:lstStyle/>
          <a:p>
            <a:pPr algn="just" eaLnBrk="1" hangingPunct="1">
              <a:buFont typeface="Arial" charset="0"/>
              <a:buChar char="☼"/>
            </a:pPr>
            <a:r>
              <a:rPr lang="es-MX">
                <a:solidFill>
                  <a:srgbClr val="3A5818"/>
                </a:solidFill>
                <a:latin typeface="Arial" charset="0"/>
                <a:cs typeface="Arial" charset="0"/>
              </a:rPr>
              <a:t>Son tabletas sólidas en las cuales se envasan al vacío las vacunas vivas o modificadas</a:t>
            </a:r>
          </a:p>
        </p:txBody>
      </p:sp>
      <p:pic>
        <p:nvPicPr>
          <p:cNvPr id="481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284984"/>
            <a:ext cx="5400675"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1403648" y="692696"/>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TIPOS DE MEDICAMENTOS</a:t>
            </a:r>
          </a:p>
        </p:txBody>
      </p:sp>
      <p:sp>
        <p:nvSpPr>
          <p:cNvPr id="49154" name="2 Marcador de contenido"/>
          <p:cNvSpPr>
            <a:spLocks noGrp="1"/>
          </p:cNvSpPr>
          <p:nvPr>
            <p:ph idx="1"/>
          </p:nvPr>
        </p:nvSpPr>
        <p:spPr>
          <a:xfrm>
            <a:off x="1259632" y="1844824"/>
            <a:ext cx="7499350" cy="4800600"/>
          </a:xfrm>
        </p:spPr>
        <p:txBody>
          <a:bodyPr/>
          <a:lstStyle/>
          <a:p>
            <a:pPr algn="just" eaLnBrk="1" hangingPunct="1">
              <a:buFont typeface="Arial" charset="0"/>
              <a:buChar char="☼"/>
            </a:pPr>
            <a:r>
              <a:rPr lang="es-MX" b="1" dirty="0">
                <a:solidFill>
                  <a:srgbClr val="3A5818"/>
                </a:solidFill>
                <a:latin typeface="Arial" charset="0"/>
                <a:cs typeface="Arial" charset="0"/>
              </a:rPr>
              <a:t>ANTIBIÓTICOS.- </a:t>
            </a:r>
            <a:r>
              <a:rPr lang="es-MX" dirty="0">
                <a:solidFill>
                  <a:srgbClr val="3A5818"/>
                </a:solidFill>
                <a:latin typeface="Arial" charset="0"/>
                <a:cs typeface="Arial" charset="0"/>
              </a:rPr>
              <a:t>Son sustancias químicas que al ingresar al organismo  tienen el poder de disminuir el desarrollo o destruir bacterias u otros microorganismos controlando el desarrollo de la enfermedad. </a:t>
            </a:r>
          </a:p>
          <a:p>
            <a:pPr eaLnBrk="1" hangingPunct="1"/>
            <a:endParaRPr lang="es-MX" dirty="0">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2 Marcador de contenido"/>
          <p:cNvSpPr>
            <a:spLocks noGrp="1"/>
          </p:cNvSpPr>
          <p:nvPr>
            <p:ph idx="1"/>
          </p:nvPr>
        </p:nvSpPr>
        <p:spPr>
          <a:xfrm>
            <a:off x="914400" y="2060848"/>
            <a:ext cx="8229600" cy="4525963"/>
          </a:xfrm>
        </p:spPr>
        <p:txBody>
          <a:bodyPr/>
          <a:lstStyle/>
          <a:p>
            <a:pPr algn="just" eaLnBrk="1" hangingPunct="1">
              <a:buFont typeface="Arial" charset="0"/>
              <a:buChar char="☼"/>
            </a:pPr>
            <a:r>
              <a:rPr lang="es-MX" b="1" dirty="0">
                <a:solidFill>
                  <a:srgbClr val="3A5818"/>
                </a:solidFill>
                <a:latin typeface="Arial" charset="0"/>
                <a:cs typeface="Arial" charset="0"/>
              </a:rPr>
              <a:t>ANTIPARASITARIOS.- </a:t>
            </a:r>
            <a:r>
              <a:rPr lang="es-MX" dirty="0">
                <a:solidFill>
                  <a:srgbClr val="3A5818"/>
                </a:solidFill>
                <a:latin typeface="Arial" charset="0"/>
                <a:cs typeface="Arial" charset="0"/>
              </a:rPr>
              <a:t>Son sustancias que se administran vía oral y sirven para matar parásitos o lombrices intestinales </a:t>
            </a:r>
          </a:p>
          <a:p>
            <a:pPr eaLnBrk="1" hangingPunct="1"/>
            <a:endParaRPr lang="es-MX" dirty="0">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137738885"/>
              </p:ext>
            </p:extLst>
          </p:nvPr>
        </p:nvGraphicFramePr>
        <p:xfrm>
          <a:off x="636794" y="773171"/>
          <a:ext cx="8363272" cy="5361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0 Imag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15816" y="116632"/>
            <a:ext cx="7499350" cy="1143000"/>
          </a:xfrm>
        </p:spPr>
        <p:txBody>
          <a:bodyPr/>
          <a:lstStyle/>
          <a:p>
            <a:pPr eaLnBrk="1" hangingPunct="1">
              <a:defRPr/>
            </a:pPr>
            <a:r>
              <a:rPr lang="es-ES" dirty="0" err="1" smtClean="0"/>
              <a:t>Farmacocinetica</a:t>
            </a:r>
            <a:endParaRPr lang="es-ES" dirty="0"/>
          </a:p>
        </p:txBody>
      </p:sp>
      <p:sp>
        <p:nvSpPr>
          <p:cNvPr id="15362" name="Marcador de contenido 2"/>
          <p:cNvSpPr>
            <a:spLocks noGrp="1"/>
          </p:cNvSpPr>
          <p:nvPr>
            <p:ph idx="1"/>
          </p:nvPr>
        </p:nvSpPr>
        <p:spPr>
          <a:xfrm>
            <a:off x="1475656" y="1412776"/>
            <a:ext cx="7499350" cy="4800600"/>
          </a:xfrm>
        </p:spPr>
        <p:txBody>
          <a:bodyPr/>
          <a:lstStyle/>
          <a:p>
            <a:pPr eaLnBrk="1" hangingPunct="1"/>
            <a:r>
              <a:rPr lang="es-ES" dirty="0">
                <a:latin typeface="Gill Sans MT" charset="0"/>
              </a:rPr>
              <a:t>L</a:t>
            </a:r>
          </a:p>
          <a:p>
            <a:pPr eaLnBrk="1" hangingPunct="1"/>
            <a:r>
              <a:rPr lang="es-ES" dirty="0">
                <a:latin typeface="Gill Sans MT" charset="0"/>
              </a:rPr>
              <a:t>A</a:t>
            </a:r>
          </a:p>
          <a:p>
            <a:pPr eaLnBrk="1" hangingPunct="1"/>
            <a:r>
              <a:rPr lang="es-ES" dirty="0">
                <a:latin typeface="Gill Sans MT" charset="0"/>
              </a:rPr>
              <a:t>D</a:t>
            </a:r>
          </a:p>
          <a:p>
            <a:pPr eaLnBrk="1" hangingPunct="1"/>
            <a:r>
              <a:rPr lang="es-ES" dirty="0">
                <a:latin typeface="Gill Sans MT" charset="0"/>
              </a:rPr>
              <a:t>M</a:t>
            </a:r>
          </a:p>
          <a:p>
            <a:pPr eaLnBrk="1" hangingPunct="1"/>
            <a:r>
              <a:rPr lang="es-ES" dirty="0">
                <a:latin typeface="Gill Sans MT" charset="0"/>
              </a:rPr>
              <a:t>E</a:t>
            </a: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2 Marcador de contenido"/>
          <p:cNvSpPr>
            <a:spLocks noGrp="1"/>
          </p:cNvSpPr>
          <p:nvPr>
            <p:ph idx="1"/>
          </p:nvPr>
        </p:nvSpPr>
        <p:spPr/>
        <p:txBody>
          <a:bodyPr/>
          <a:lstStyle/>
          <a:p>
            <a:pPr eaLnBrk="1" hangingPunct="1">
              <a:buFont typeface="Arial" charset="0"/>
              <a:buChar char="☼"/>
            </a:pPr>
            <a:r>
              <a:rPr lang="es-MX" b="1">
                <a:solidFill>
                  <a:srgbClr val="3A5818"/>
                </a:solidFill>
                <a:latin typeface="Arial" charset="0"/>
                <a:cs typeface="Arial" charset="0"/>
              </a:rPr>
              <a:t>ANTICOCCIDIALES.- </a:t>
            </a:r>
            <a:r>
              <a:rPr lang="es-MX">
                <a:solidFill>
                  <a:srgbClr val="3A5818"/>
                </a:solidFill>
                <a:latin typeface="Arial" charset="0"/>
                <a:cs typeface="Arial" charset="0"/>
              </a:rPr>
              <a:t>Son sustancias químicas que al administrarse oralmente y junto con el alimento permiten el control de la enfermedad denominada coccidiosis de alta incidencia mortal en las aves</a:t>
            </a:r>
          </a:p>
          <a:p>
            <a:pPr eaLnBrk="1" hangingPunct="1"/>
            <a:endParaRPr lang="es-MX">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88640"/>
          <a:ext cx="8229600"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0 Imag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2 Marcador de contenido"/>
          <p:cNvSpPr>
            <a:spLocks noGrp="1"/>
          </p:cNvSpPr>
          <p:nvPr>
            <p:ph idx="1"/>
          </p:nvPr>
        </p:nvSpPr>
        <p:spPr/>
        <p:txBody>
          <a:bodyPr/>
          <a:lstStyle/>
          <a:p>
            <a:pPr algn="just" eaLnBrk="1" hangingPunct="1">
              <a:buFont typeface="Arial" charset="0"/>
              <a:buChar char="☼"/>
            </a:pPr>
            <a:r>
              <a:rPr lang="es-MX" b="1">
                <a:solidFill>
                  <a:srgbClr val="3A5818"/>
                </a:solidFill>
                <a:latin typeface="Arial" charset="0"/>
                <a:cs typeface="Arial" charset="0"/>
              </a:rPr>
              <a:t>ANTIINFLAMATORIOS y ANTIPIRETICOS.-  </a:t>
            </a:r>
            <a:r>
              <a:rPr lang="es-MX">
                <a:solidFill>
                  <a:srgbClr val="3A5818"/>
                </a:solidFill>
                <a:latin typeface="Arial" charset="0"/>
                <a:cs typeface="Arial" charset="0"/>
              </a:rPr>
              <a:t>Productos que ayudan a disminuir el dolor e inflamación de los tejidos o músculos, asi como disminuir la fiebre.</a:t>
            </a:r>
          </a:p>
          <a:p>
            <a:pPr algn="just" eaLnBrk="1" hangingPunct="1">
              <a:buFont typeface="Arial" charset="0"/>
              <a:buChar char="☼"/>
            </a:pPr>
            <a:r>
              <a:rPr lang="es-MX">
                <a:solidFill>
                  <a:srgbClr val="3A5818"/>
                </a:solidFill>
                <a:latin typeface="Arial" charset="0"/>
                <a:cs typeface="Arial" charset="0"/>
              </a:rPr>
              <a:t>Aines. </a:t>
            </a:r>
          </a:p>
          <a:p>
            <a:pPr eaLnBrk="1" hangingPunct="1"/>
            <a:endParaRPr lang="es-MX">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2 Marcador de contenido"/>
          <p:cNvSpPr>
            <a:spLocks noGrp="1"/>
          </p:cNvSpPr>
          <p:nvPr>
            <p:ph idx="1"/>
          </p:nvPr>
        </p:nvSpPr>
        <p:spPr/>
        <p:txBody>
          <a:bodyPr/>
          <a:lstStyle/>
          <a:p>
            <a:pPr eaLnBrk="1" hangingPunct="1">
              <a:buFont typeface="Arial" charset="0"/>
              <a:buChar char="☼"/>
            </a:pPr>
            <a:r>
              <a:rPr lang="es-MX" b="1">
                <a:solidFill>
                  <a:srgbClr val="3A5818"/>
                </a:solidFill>
                <a:latin typeface="Arial" charset="0"/>
                <a:cs typeface="Arial" charset="0"/>
              </a:rPr>
              <a:t>VITAMINAS y MINERALES.- </a:t>
            </a:r>
            <a:r>
              <a:rPr lang="es-MX">
                <a:solidFill>
                  <a:srgbClr val="3A5818"/>
                </a:solidFill>
                <a:latin typeface="Arial" charset="0"/>
                <a:cs typeface="Arial" charset="0"/>
              </a:rPr>
              <a:t>Sustancias consideradas de importancia para el funcionamiento del organismo de los animales, éstas se presentan sólidas o líquidas y pueden ser administradas conjuntamente con el alimento o agua de </a:t>
            </a:r>
            <a:r>
              <a:rPr lang="es-MX">
                <a:solidFill>
                  <a:srgbClr val="1E2E0C"/>
                </a:solidFill>
                <a:latin typeface="Arial" charset="0"/>
                <a:cs typeface="Arial" charset="0"/>
              </a:rPr>
              <a:t>bebida.</a:t>
            </a:r>
          </a:p>
          <a:p>
            <a:pPr eaLnBrk="1" hangingPunct="1"/>
            <a:endParaRPr lang="es-MX">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135531754"/>
              </p:ext>
            </p:extLst>
          </p:nvPr>
        </p:nvGraphicFramePr>
        <p:xfrm>
          <a:off x="395536" y="997579"/>
          <a:ext cx="8291264" cy="5289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0 Imag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2 Marcador de contenido"/>
          <p:cNvSpPr>
            <a:spLocks noGrp="1"/>
          </p:cNvSpPr>
          <p:nvPr>
            <p:ph idx="1"/>
          </p:nvPr>
        </p:nvSpPr>
        <p:spPr/>
        <p:txBody>
          <a:bodyPr/>
          <a:lstStyle/>
          <a:p>
            <a:pPr eaLnBrk="1" hangingPunct="1">
              <a:buFont typeface="Arial" charset="0"/>
              <a:buChar char="☼"/>
            </a:pPr>
            <a:r>
              <a:rPr lang="es-MX" b="1">
                <a:solidFill>
                  <a:srgbClr val="3A5818"/>
                </a:solidFill>
                <a:latin typeface="Arial" charset="0"/>
                <a:cs typeface="Arial" charset="0"/>
              </a:rPr>
              <a:t>PROTECTORES HEPÁTICOS.- </a:t>
            </a:r>
            <a:r>
              <a:rPr lang="es-MX">
                <a:solidFill>
                  <a:srgbClr val="3A5818"/>
                </a:solidFill>
                <a:latin typeface="Arial" charset="0"/>
                <a:cs typeface="Arial" charset="0"/>
              </a:rPr>
              <a:t>Son sustancias que favorecen la desintoxicación del hígado, mejorando su funcionamiento, esto permite un mejor aporte de sustancias para el proceso digestivo y mayor aprovechamiento de los </a:t>
            </a:r>
            <a:r>
              <a:rPr lang="es-MX">
                <a:latin typeface="Arial" charset="0"/>
                <a:cs typeface="Arial" charset="0"/>
              </a:rPr>
              <a:t>alimentos. </a:t>
            </a:r>
          </a:p>
          <a:p>
            <a:pPr eaLnBrk="1" hangingPunct="1"/>
            <a:endParaRPr lang="es-MX">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2 Marcador de contenido"/>
          <p:cNvSpPr>
            <a:spLocks noGrp="1"/>
          </p:cNvSpPr>
          <p:nvPr>
            <p:ph idx="1"/>
          </p:nvPr>
        </p:nvSpPr>
        <p:spPr/>
        <p:txBody>
          <a:bodyPr/>
          <a:lstStyle/>
          <a:p>
            <a:pPr algn="just" eaLnBrk="1" hangingPunct="1">
              <a:buFont typeface="Arial" charset="0"/>
              <a:buChar char="☼"/>
            </a:pPr>
            <a:r>
              <a:rPr lang="es-MX" b="1">
                <a:solidFill>
                  <a:srgbClr val="3A5818"/>
                </a:solidFill>
                <a:latin typeface="Arial" charset="0"/>
                <a:cs typeface="Arial" charset="0"/>
              </a:rPr>
              <a:t>BRONCOSECRETOLÍTICOS. - </a:t>
            </a:r>
            <a:r>
              <a:rPr lang="es-MX">
                <a:solidFill>
                  <a:srgbClr val="3A5818"/>
                </a:solidFill>
                <a:latin typeface="Arial" charset="0"/>
                <a:cs typeface="Arial" charset="0"/>
              </a:rPr>
              <a:t>Sustancias que facilitan la eliminación de moco de las vías respiratorias favoreciendo la expectoración </a:t>
            </a:r>
          </a:p>
          <a:p>
            <a:pPr eaLnBrk="1" hangingPunct="1"/>
            <a:endParaRPr lang="es-MX">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615417923"/>
              </p:ext>
            </p:extLst>
          </p:nvPr>
        </p:nvGraphicFramePr>
        <p:xfrm>
          <a:off x="395536" y="476672"/>
          <a:ext cx="8640960"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0 Imag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2 Marcador de contenido"/>
          <p:cNvSpPr>
            <a:spLocks noGrp="1"/>
          </p:cNvSpPr>
          <p:nvPr>
            <p:ph idx="1"/>
          </p:nvPr>
        </p:nvSpPr>
        <p:spPr>
          <a:xfrm>
            <a:off x="899592" y="1196752"/>
            <a:ext cx="8075612" cy="5145088"/>
          </a:xfrm>
        </p:spPr>
        <p:txBody>
          <a:bodyPr/>
          <a:lstStyle/>
          <a:p>
            <a:pPr eaLnBrk="1" hangingPunct="1">
              <a:buFont typeface="Arial" charset="0"/>
              <a:buChar char="☼"/>
            </a:pPr>
            <a:r>
              <a:rPr lang="es-MX" b="1" dirty="0">
                <a:solidFill>
                  <a:srgbClr val="3A5818"/>
                </a:solidFill>
                <a:latin typeface="Arial" charset="0"/>
                <a:cs typeface="Arial" charset="0"/>
              </a:rPr>
              <a:t>PROMOTORES DEL CRECIMIENTO.- </a:t>
            </a:r>
            <a:r>
              <a:rPr lang="es-MX" dirty="0">
                <a:solidFill>
                  <a:srgbClr val="3A5818"/>
                </a:solidFill>
                <a:latin typeface="Arial" charset="0"/>
                <a:cs typeface="Arial" charset="0"/>
              </a:rPr>
              <a:t>Son en su gran mayoría antibióticos que se los administra en dosis menores a las terapéuticas pero por períodos más largos y constantes, con la finalidad de controlar las bacterias dañinas en los intestinos lo cual favorece el </a:t>
            </a:r>
            <a:r>
              <a:rPr lang="es-MX" dirty="0">
                <a:solidFill>
                  <a:srgbClr val="1E2E0C"/>
                </a:solidFill>
                <a:latin typeface="Arial" charset="0"/>
                <a:cs typeface="Arial" charset="0"/>
              </a:rPr>
              <a:t>aprove</a:t>
            </a:r>
            <a:r>
              <a:rPr lang="es-MX" dirty="0">
                <a:solidFill>
                  <a:srgbClr val="3A5818"/>
                </a:solidFill>
                <a:latin typeface="Arial" charset="0"/>
                <a:cs typeface="Arial" charset="0"/>
              </a:rPr>
              <a:t>chamiento de los alimentos </a:t>
            </a:r>
          </a:p>
          <a:p>
            <a:pPr eaLnBrk="1" hangingPunct="1">
              <a:buFont typeface="Arial" charset="0"/>
              <a:buChar char="☼"/>
            </a:pPr>
            <a:endParaRPr lang="es-MX" dirty="0">
              <a:solidFill>
                <a:srgbClr val="3A5818"/>
              </a:solidFill>
              <a:latin typeface="Arial" charset="0"/>
              <a:cs typeface="Arial" charset="0"/>
            </a:endParaRP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93831650"/>
              </p:ext>
            </p:extLst>
          </p:nvPr>
        </p:nvGraphicFramePr>
        <p:xfrm>
          <a:off x="683568" y="548680"/>
          <a:ext cx="8363272"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0 Imag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L</a:t>
            </a:r>
            <a:r>
              <a:rPr lang="es-ES" b="1" dirty="0" smtClean="0"/>
              <a:t>iberación</a:t>
            </a:r>
            <a:endParaRPr lang="es-ES" dirty="0"/>
          </a:p>
        </p:txBody>
      </p:sp>
      <p:sp>
        <p:nvSpPr>
          <p:cNvPr id="3" name="Marcador de contenido 2"/>
          <p:cNvSpPr>
            <a:spLocks noGrp="1"/>
          </p:cNvSpPr>
          <p:nvPr>
            <p:ph idx="1"/>
          </p:nvPr>
        </p:nvSpPr>
        <p:spPr/>
        <p:txBody>
          <a:bodyPr/>
          <a:lstStyle/>
          <a:p>
            <a:r>
              <a:rPr lang="es-ES" dirty="0"/>
              <a:t>E</a:t>
            </a:r>
            <a:r>
              <a:rPr lang="es-ES" dirty="0" smtClean="0"/>
              <a:t>s </a:t>
            </a:r>
            <a:r>
              <a:rPr lang="es-ES" dirty="0"/>
              <a:t>el primer paso del proceso en el que el medicamento entra en el cuerpo y libera el contenido </a:t>
            </a:r>
            <a:r>
              <a:rPr lang="es-ES" dirty="0" smtClean="0"/>
              <a:t>del principio activo administrado.</a:t>
            </a:r>
            <a:endParaRPr lang="es-ES"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9933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678453">
            <a:off x="1474078" y="2582546"/>
            <a:ext cx="6935907" cy="1107996"/>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MX" sz="6600" b="1" dirty="0">
                <a:solidFill>
                  <a:srgbClr val="1E2E0C"/>
                </a:solidFill>
                <a:ea typeface="+mn-ea"/>
                <a:cs typeface="Arial" charset="0"/>
              </a:rPr>
              <a:t>DOSIFICACIÓN</a:t>
            </a: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a:xfrm>
            <a:off x="2771800" y="188640"/>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DOSIFICACIÓN</a:t>
            </a:r>
          </a:p>
        </p:txBody>
      </p:sp>
      <p:sp>
        <p:nvSpPr>
          <p:cNvPr id="63490" name="2 Marcador de contenido"/>
          <p:cNvSpPr>
            <a:spLocks noGrp="1"/>
          </p:cNvSpPr>
          <p:nvPr>
            <p:ph idx="1"/>
          </p:nvPr>
        </p:nvSpPr>
        <p:spPr/>
        <p:txBody>
          <a:bodyPr/>
          <a:lstStyle/>
          <a:p>
            <a:pPr algn="just" eaLnBrk="1" hangingPunct="1">
              <a:buFont typeface="Arial" charset="0"/>
              <a:buChar char="☼"/>
            </a:pPr>
            <a:r>
              <a:rPr lang="es-ES" sz="2800">
                <a:solidFill>
                  <a:srgbClr val="3A5818"/>
                </a:solidFill>
                <a:latin typeface="Arial" charset="0"/>
                <a:cs typeface="Arial" charset="0"/>
              </a:rPr>
              <a:t>Conociendo el peso del individuo y la dosis del principio activo, obtenemos la cantidad de sal activa necesaria para el paciente. </a:t>
            </a:r>
          </a:p>
          <a:p>
            <a:pPr algn="just" eaLnBrk="1" hangingPunct="1">
              <a:buFont typeface="Arial" charset="0"/>
              <a:buChar char="☼"/>
            </a:pPr>
            <a:endParaRPr lang="es-ES" sz="2800">
              <a:solidFill>
                <a:srgbClr val="3A5818"/>
              </a:solidFill>
              <a:latin typeface="Arial" charset="0"/>
              <a:cs typeface="Arial" charset="0"/>
            </a:endParaRPr>
          </a:p>
          <a:p>
            <a:pPr algn="just" eaLnBrk="1" hangingPunct="1">
              <a:buFont typeface="Arial" charset="0"/>
              <a:buChar char="☼"/>
            </a:pPr>
            <a:r>
              <a:rPr lang="es-ES" sz="2800">
                <a:solidFill>
                  <a:srgbClr val="3A5818"/>
                </a:solidFill>
                <a:latin typeface="Arial" charset="0"/>
                <a:cs typeface="Arial" charset="0"/>
              </a:rPr>
              <a:t>La dosis de un agente antibiótico H es de 10 mg / kg de peso. </a:t>
            </a:r>
          </a:p>
          <a:p>
            <a:pPr algn="just" eaLnBrk="1" hangingPunct="1">
              <a:buFont typeface="Arial" charset="0"/>
              <a:buChar char="☼"/>
            </a:pPr>
            <a:r>
              <a:rPr lang="es-ES" sz="2800">
                <a:solidFill>
                  <a:srgbClr val="1E2E0C"/>
                </a:solidFill>
                <a:latin typeface="Arial" charset="0"/>
                <a:cs typeface="Arial" charset="0"/>
              </a:rPr>
              <a:t>1 kg </a:t>
            </a:r>
            <a:r>
              <a:rPr lang="es-ES" sz="2800">
                <a:solidFill>
                  <a:srgbClr val="3A5818"/>
                </a:solidFill>
                <a:latin typeface="Arial" charset="0"/>
                <a:cs typeface="Arial" charset="0"/>
              </a:rPr>
              <a:t>de peso se administran 10 mg de la sal </a:t>
            </a:r>
            <a:r>
              <a:rPr lang="es-ES" sz="2800">
                <a:solidFill>
                  <a:srgbClr val="1E2E0C"/>
                </a:solidFill>
                <a:latin typeface="Arial" charset="0"/>
                <a:cs typeface="Arial" charset="0"/>
              </a:rPr>
              <a:t>activa. </a:t>
            </a:r>
          </a:p>
          <a:p>
            <a:pPr algn="just" eaLnBrk="1" hangingPunct="1">
              <a:buFont typeface="Arial" charset="0"/>
              <a:buChar char="☼"/>
            </a:pPr>
            <a:r>
              <a:rPr lang="es-ES" sz="2800">
                <a:solidFill>
                  <a:srgbClr val="1E2E0C"/>
                </a:solidFill>
                <a:latin typeface="Arial" charset="0"/>
                <a:cs typeface="Arial" charset="0"/>
              </a:rPr>
              <a:t>50kg</a:t>
            </a:r>
            <a:r>
              <a:rPr lang="es-ES" sz="2800">
                <a:solidFill>
                  <a:srgbClr val="3A5818"/>
                </a:solidFill>
                <a:latin typeface="Arial" charset="0"/>
                <a:cs typeface="Arial" charset="0"/>
              </a:rPr>
              <a:t>- 500 mg total de ese principio activo.</a:t>
            </a:r>
          </a:p>
          <a:p>
            <a:pPr eaLnBrk="1" hangingPunct="1"/>
            <a:endParaRPr lang="es-MX">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124744"/>
            <a:ext cx="7427168" cy="5399881"/>
          </a:xfrm>
        </p:spPr>
        <p:txBody>
          <a:bodyPr>
            <a:normAutofit fontScale="92500" lnSpcReduction="20000"/>
          </a:bodyPr>
          <a:lstStyle/>
          <a:p>
            <a:pPr marL="365760" indent="-283464" algn="just" eaLnBrk="1" fontAlgn="auto" hangingPunct="1">
              <a:spcAft>
                <a:spcPts val="0"/>
              </a:spcAft>
              <a:buFont typeface="Arial" charset="0"/>
              <a:buChar char="☼"/>
              <a:defRPr/>
            </a:pPr>
            <a:r>
              <a:rPr lang="es-ES" sz="2400" b="1" dirty="0">
                <a:solidFill>
                  <a:srgbClr val="3A5818"/>
                </a:solidFill>
                <a:latin typeface="Arial" charset="0"/>
                <a:ea typeface="+mn-ea"/>
                <a:cs typeface="Arial" charset="0"/>
              </a:rPr>
              <a:t>Ejemplo</a:t>
            </a:r>
            <a:r>
              <a:rPr lang="es-ES" sz="2400" dirty="0">
                <a:solidFill>
                  <a:srgbClr val="3A5818"/>
                </a:solidFill>
                <a:latin typeface="Arial" charset="0"/>
                <a:ea typeface="+mn-ea"/>
                <a:cs typeface="Arial" charset="0"/>
              </a:rPr>
              <a:t>: el medicamento comercial que contiene el antibiótico H está fabricado con una concentración de 5 % del principio activo. Esto indica que hay 5 g de principio activo por cada 100 ml del producto comercial.</a:t>
            </a:r>
          </a:p>
          <a:p>
            <a:pPr marL="365760" indent="-283464" algn="just" eaLnBrk="1" fontAlgn="auto" hangingPunct="1">
              <a:spcAft>
                <a:spcPts val="0"/>
              </a:spcAft>
              <a:buFont typeface="Arial" charset="0"/>
              <a:buChar char="☼"/>
              <a:defRPr/>
            </a:pPr>
            <a:endParaRPr lang="es-ES" sz="2400" dirty="0">
              <a:solidFill>
                <a:srgbClr val="3A5818"/>
              </a:solidFill>
              <a:latin typeface="Arial" charset="0"/>
              <a:ea typeface="+mn-ea"/>
              <a:cs typeface="Arial" charset="0"/>
            </a:endParaRPr>
          </a:p>
          <a:p>
            <a:pPr marL="365760" indent="-283464" eaLnBrk="1" fontAlgn="auto" hangingPunct="1">
              <a:spcAft>
                <a:spcPts val="0"/>
              </a:spcAft>
              <a:buFont typeface="Arial" charset="0"/>
              <a:buChar char="☼"/>
              <a:defRPr/>
            </a:pPr>
            <a:r>
              <a:rPr lang="es-ES" sz="2400" dirty="0">
                <a:solidFill>
                  <a:srgbClr val="3A5818"/>
                </a:solidFill>
                <a:latin typeface="Arial" charset="0"/>
                <a:ea typeface="+mn-ea"/>
                <a:cs typeface="Arial" charset="0"/>
              </a:rPr>
              <a:t>Si 5 gramos están en 100 ml del producto comercial en cuantos ml estarán 500 mg.</a:t>
            </a:r>
            <a:br>
              <a:rPr lang="es-ES" sz="2400" dirty="0">
                <a:solidFill>
                  <a:srgbClr val="3A5818"/>
                </a:solidFill>
                <a:latin typeface="Arial" charset="0"/>
                <a:ea typeface="+mn-ea"/>
                <a:cs typeface="Arial" charset="0"/>
              </a:rPr>
            </a:br>
            <a:r>
              <a:rPr lang="es-ES" sz="2400" dirty="0">
                <a:solidFill>
                  <a:srgbClr val="3A5818"/>
                </a:solidFill>
                <a:latin typeface="Arial" charset="0"/>
                <a:ea typeface="+mn-ea"/>
                <a:cs typeface="Arial" charset="0"/>
              </a:rPr>
              <a:t>      </a:t>
            </a:r>
            <a:r>
              <a:rPr lang="es-ES" sz="2400" dirty="0" smtClean="0">
                <a:solidFill>
                  <a:srgbClr val="3A5818"/>
                </a:solidFill>
                <a:latin typeface="Arial" charset="0"/>
                <a:ea typeface="+mn-ea"/>
                <a:cs typeface="Arial" charset="0"/>
              </a:rPr>
              <a:t>                                </a:t>
            </a:r>
            <a:r>
              <a:rPr lang="es-ES" sz="2400" dirty="0">
                <a:solidFill>
                  <a:srgbClr val="3A5818"/>
                </a:solidFill>
                <a:latin typeface="Arial" charset="0"/>
                <a:ea typeface="+mn-ea"/>
                <a:cs typeface="Arial" charset="0"/>
              </a:rPr>
              <a:t>5 g es a 100 ml</a:t>
            </a:r>
            <a:br>
              <a:rPr lang="es-ES" sz="2400" dirty="0">
                <a:solidFill>
                  <a:srgbClr val="3A5818"/>
                </a:solidFill>
                <a:latin typeface="Arial" charset="0"/>
                <a:ea typeface="+mn-ea"/>
                <a:cs typeface="Arial" charset="0"/>
              </a:rPr>
            </a:br>
            <a:r>
              <a:rPr lang="es-ES" sz="2400" dirty="0">
                <a:solidFill>
                  <a:srgbClr val="3A5818"/>
                </a:solidFill>
                <a:latin typeface="Arial" charset="0"/>
                <a:ea typeface="+mn-ea"/>
                <a:cs typeface="Arial" charset="0"/>
              </a:rPr>
              <a:t>       </a:t>
            </a:r>
            <a:r>
              <a:rPr lang="es-ES" sz="2400" dirty="0" smtClean="0">
                <a:solidFill>
                  <a:srgbClr val="3A5818"/>
                </a:solidFill>
                <a:latin typeface="Arial" charset="0"/>
                <a:ea typeface="+mn-ea"/>
                <a:cs typeface="Arial" charset="0"/>
              </a:rPr>
              <a:t>                               </a:t>
            </a:r>
            <a:r>
              <a:rPr lang="es-ES" sz="2400" dirty="0">
                <a:solidFill>
                  <a:srgbClr val="3A5818"/>
                </a:solidFill>
                <a:latin typeface="Arial" charset="0"/>
                <a:ea typeface="+mn-ea"/>
                <a:cs typeface="Arial" charset="0"/>
              </a:rPr>
              <a:t>500 mg es a X</a:t>
            </a:r>
          </a:p>
          <a:p>
            <a:pPr marL="365760" indent="-283464" algn="just" eaLnBrk="1" fontAlgn="auto" hangingPunct="1">
              <a:spcAft>
                <a:spcPts val="0"/>
              </a:spcAft>
              <a:buFont typeface="Arial" charset="0"/>
              <a:buChar char="☼"/>
              <a:defRPr/>
            </a:pPr>
            <a:endParaRPr lang="es-ES" sz="2400" dirty="0">
              <a:solidFill>
                <a:srgbClr val="3A5818"/>
              </a:solidFill>
              <a:latin typeface="Arial" charset="0"/>
              <a:ea typeface="+mn-ea"/>
              <a:cs typeface="Arial" charset="0"/>
            </a:endParaRPr>
          </a:p>
          <a:p>
            <a:pPr marL="365760" indent="-283464" algn="just" eaLnBrk="1" fontAlgn="auto" hangingPunct="1">
              <a:spcAft>
                <a:spcPts val="0"/>
              </a:spcAft>
              <a:buFont typeface="Arial" charset="0"/>
              <a:buChar char="☼"/>
              <a:defRPr/>
            </a:pPr>
            <a:r>
              <a:rPr lang="es-ES" sz="2400" dirty="0">
                <a:solidFill>
                  <a:srgbClr val="3A5818"/>
                </a:solidFill>
                <a:latin typeface="Arial" charset="0"/>
                <a:ea typeface="+mn-ea"/>
                <a:cs typeface="Arial" charset="0"/>
              </a:rPr>
              <a:t>Primero hay que convertir los gramos a miligramos para </a:t>
            </a:r>
            <a:r>
              <a:rPr lang="es-ES" sz="2400" dirty="0">
                <a:solidFill>
                  <a:srgbClr val="1E2E0C"/>
                </a:solidFill>
                <a:latin typeface="Arial" charset="0"/>
                <a:ea typeface="+mn-ea"/>
                <a:cs typeface="Arial" charset="0"/>
              </a:rPr>
              <a:t>poder hacer </a:t>
            </a:r>
            <a:r>
              <a:rPr lang="es-ES" sz="2400" dirty="0">
                <a:solidFill>
                  <a:srgbClr val="3A5818"/>
                </a:solidFill>
                <a:latin typeface="Arial" charset="0"/>
                <a:ea typeface="+mn-ea"/>
                <a:cs typeface="Arial" charset="0"/>
              </a:rPr>
              <a:t>el cálculo.     </a:t>
            </a:r>
          </a:p>
          <a:p>
            <a:pPr marL="82296" indent="0" eaLnBrk="1" fontAlgn="auto" hangingPunct="1">
              <a:spcAft>
                <a:spcPts val="0"/>
              </a:spcAft>
              <a:buNone/>
              <a:defRPr/>
            </a:pPr>
            <a:r>
              <a:rPr lang="es-ES" sz="2400" dirty="0">
                <a:solidFill>
                  <a:srgbClr val="3A5818"/>
                </a:solidFill>
                <a:latin typeface="Arial" charset="0"/>
                <a:ea typeface="+mn-ea"/>
                <a:cs typeface="Arial" charset="0"/>
              </a:rPr>
              <a:t>                                       </a:t>
            </a:r>
            <a:r>
              <a:rPr lang="es-ES" sz="2400" dirty="0" smtClean="0">
                <a:solidFill>
                  <a:srgbClr val="3A5818"/>
                </a:solidFill>
                <a:latin typeface="Arial" charset="0"/>
                <a:ea typeface="+mn-ea"/>
                <a:cs typeface="Arial" charset="0"/>
              </a:rPr>
              <a:t>  </a:t>
            </a:r>
            <a:r>
              <a:rPr lang="es-ES" sz="2400" dirty="0">
                <a:solidFill>
                  <a:srgbClr val="3A5818"/>
                </a:solidFill>
                <a:latin typeface="Arial" charset="0"/>
                <a:ea typeface="+mn-ea"/>
                <a:cs typeface="Arial" charset="0"/>
              </a:rPr>
              <a:t>5000 mg es a 100 ml</a:t>
            </a:r>
            <a:br>
              <a:rPr lang="es-ES" sz="2400" dirty="0">
                <a:solidFill>
                  <a:srgbClr val="3A5818"/>
                </a:solidFill>
                <a:latin typeface="Arial" charset="0"/>
                <a:ea typeface="+mn-ea"/>
                <a:cs typeface="Arial" charset="0"/>
              </a:rPr>
            </a:br>
            <a:r>
              <a:rPr lang="es-ES" sz="2400" dirty="0">
                <a:solidFill>
                  <a:srgbClr val="3A5818"/>
                </a:solidFill>
                <a:latin typeface="Arial" charset="0"/>
                <a:ea typeface="+mn-ea"/>
                <a:cs typeface="Arial" charset="0"/>
              </a:rPr>
              <a:t>                                         </a:t>
            </a:r>
            <a:r>
              <a:rPr lang="es-ES" sz="2400" dirty="0" smtClean="0">
                <a:solidFill>
                  <a:srgbClr val="3A5818"/>
                </a:solidFill>
                <a:latin typeface="Arial" charset="0"/>
                <a:ea typeface="+mn-ea"/>
                <a:cs typeface="Arial" charset="0"/>
              </a:rPr>
              <a:t>500 </a:t>
            </a:r>
            <a:r>
              <a:rPr lang="es-ES" sz="2400" dirty="0">
                <a:solidFill>
                  <a:srgbClr val="3A5818"/>
                </a:solidFill>
                <a:latin typeface="Arial" charset="0"/>
                <a:ea typeface="+mn-ea"/>
                <a:cs typeface="Arial" charset="0"/>
              </a:rPr>
              <a:t>mg es a X</a:t>
            </a:r>
          </a:p>
          <a:p>
            <a:pPr marL="365760" indent="-283464" algn="just" eaLnBrk="1" fontAlgn="auto" hangingPunct="1">
              <a:spcAft>
                <a:spcPts val="0"/>
              </a:spcAft>
              <a:buFont typeface="Arial" charset="0"/>
              <a:buChar char="☼"/>
              <a:defRPr/>
            </a:pPr>
            <a:r>
              <a:rPr lang="es-ES" sz="2400" dirty="0">
                <a:solidFill>
                  <a:srgbClr val="1E2E0C"/>
                </a:solidFill>
                <a:latin typeface="Arial" charset="0"/>
                <a:ea typeface="+mn-ea"/>
                <a:cs typeface="Arial" charset="0"/>
              </a:rPr>
              <a:t>Se multiplica: </a:t>
            </a:r>
            <a:r>
              <a:rPr lang="es-ES" sz="2400" dirty="0">
                <a:solidFill>
                  <a:srgbClr val="3A5818"/>
                </a:solidFill>
                <a:latin typeface="Arial" charset="0"/>
                <a:ea typeface="+mn-ea"/>
                <a:cs typeface="Arial" charset="0"/>
              </a:rPr>
              <a:t>500 por 100 y el resultado de divide entre </a:t>
            </a:r>
            <a:r>
              <a:rPr lang="es-ES" sz="2400" dirty="0">
                <a:solidFill>
                  <a:srgbClr val="1E2E0C"/>
                </a:solidFill>
                <a:latin typeface="Arial" charset="0"/>
                <a:ea typeface="+mn-ea"/>
                <a:cs typeface="Arial" charset="0"/>
              </a:rPr>
              <a:t>5.000. El resultado de esto es 10 ml</a:t>
            </a:r>
          </a:p>
          <a:p>
            <a:pPr marL="365760" indent="-283464" eaLnBrk="1" fontAlgn="auto" hangingPunct="1">
              <a:spcAft>
                <a:spcPts val="0"/>
              </a:spcAft>
              <a:buFont typeface="Arial" charset="0"/>
              <a:buChar char="☼"/>
              <a:defRPr/>
            </a:pPr>
            <a:endParaRPr lang="es-MX" dirty="0">
              <a:solidFill>
                <a:srgbClr val="3A5818"/>
              </a:solidFill>
              <a:latin typeface="Arial" charset="0"/>
              <a:ea typeface="+mn-ea"/>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a:xfrm>
            <a:off x="2699792" y="260648"/>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DOSIFICACIÓN</a:t>
            </a:r>
          </a:p>
        </p:txBody>
      </p:sp>
      <p:sp>
        <p:nvSpPr>
          <p:cNvPr id="65538" name="2 Marcador de contenido"/>
          <p:cNvSpPr>
            <a:spLocks noGrp="1"/>
          </p:cNvSpPr>
          <p:nvPr>
            <p:ph idx="1"/>
          </p:nvPr>
        </p:nvSpPr>
        <p:spPr/>
        <p:txBody>
          <a:bodyPr/>
          <a:lstStyle/>
          <a:p>
            <a:pPr algn="just" eaLnBrk="1" hangingPunct="1">
              <a:buFont typeface="Arial" charset="0"/>
              <a:buChar char="☼"/>
            </a:pPr>
            <a:r>
              <a:rPr lang="es-MX">
                <a:solidFill>
                  <a:srgbClr val="3A5818"/>
                </a:solidFill>
                <a:latin typeface="Arial" charset="0"/>
                <a:cs typeface="Arial" charset="0"/>
              </a:rPr>
              <a:t>Canino “Boxer”, de 9 años de edad con un peso de 39 kg, al cual se diagnosticó colitis y diarrea. El tratamiento a seguir es el siguiente:</a:t>
            </a:r>
          </a:p>
          <a:p>
            <a:pPr algn="just" eaLnBrk="1" hangingPunct="1">
              <a:buFont typeface="Arial" charset="0"/>
              <a:buChar char="☼"/>
            </a:pPr>
            <a:r>
              <a:rPr lang="es-MX">
                <a:solidFill>
                  <a:srgbClr val="3A5818"/>
                </a:solidFill>
                <a:latin typeface="Arial" charset="0"/>
                <a:cs typeface="Arial" charset="0"/>
              </a:rPr>
              <a:t>Sustancia activa (S. A.): sulfas-trimetropim. 480mg-5ml</a:t>
            </a:r>
          </a:p>
          <a:p>
            <a:pPr algn="just" eaLnBrk="1" hangingPunct="1">
              <a:buFont typeface="Arial" charset="0"/>
              <a:buChar char="☼"/>
            </a:pPr>
            <a:r>
              <a:rPr lang="es-ES">
                <a:solidFill>
                  <a:srgbClr val="3A5818"/>
                </a:solidFill>
                <a:latin typeface="Arial" charset="0"/>
                <a:cs typeface="Arial" charset="0"/>
              </a:rPr>
              <a:t>D</a:t>
            </a:r>
            <a:r>
              <a:rPr lang="es-MX">
                <a:solidFill>
                  <a:srgbClr val="3A5818"/>
                </a:solidFill>
                <a:latin typeface="Arial" charset="0"/>
                <a:cs typeface="Arial" charset="0"/>
              </a:rPr>
              <a:t>osis de 15mg-kg</a:t>
            </a:r>
          </a:p>
          <a:p>
            <a:pPr algn="just" eaLnBrk="1" hangingPunct="1">
              <a:buFont typeface="Arial" charset="0"/>
              <a:buChar char="☼"/>
            </a:pPr>
            <a:r>
              <a:rPr lang="es-MX">
                <a:solidFill>
                  <a:srgbClr val="3A5818"/>
                </a:solidFill>
                <a:latin typeface="Arial" charset="0"/>
                <a:cs typeface="Arial" charset="0"/>
              </a:rPr>
              <a:t>Administrar??????</a:t>
            </a:r>
          </a:p>
          <a:p>
            <a:pPr eaLnBrk="1" hangingPunct="1"/>
            <a:endParaRPr lang="es-MX">
              <a:latin typeface="Arial" charset="0"/>
              <a:cs typeface="Arial"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34764">
            <a:off x="1627780" y="2222705"/>
            <a:ext cx="6942798" cy="2585323"/>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solidFill>
                  <a:srgbClr val="1E2E0C"/>
                </a:solidFill>
                <a:effectLst>
                  <a:outerShdw blurRad="50800" dist="39000" dir="5460000" algn="tl">
                    <a:srgbClr val="000000">
                      <a:alpha val="38000"/>
                    </a:srgbClr>
                  </a:outerShdw>
                </a:effectLst>
                <a:ea typeface="+mn-ea"/>
                <a:cs typeface="Arial" charset="0"/>
              </a:rPr>
              <a:t>REGLAMENTACION </a:t>
            </a:r>
          </a:p>
          <a:p>
            <a:pPr algn="ctr">
              <a:defRPr/>
            </a:pPr>
            <a:r>
              <a:rPr lang="es-ES" sz="5400" b="1" dirty="0">
                <a:ln w="11430"/>
                <a:solidFill>
                  <a:srgbClr val="1E2E0C"/>
                </a:solidFill>
                <a:effectLst>
                  <a:outerShdw blurRad="50800" dist="39000" dir="5460000" algn="tl">
                    <a:srgbClr val="000000">
                      <a:alpha val="38000"/>
                    </a:srgbClr>
                  </a:outerShdw>
                </a:effectLst>
                <a:ea typeface="+mn-ea"/>
                <a:cs typeface="Arial" charset="0"/>
              </a:rPr>
              <a:t>DE LOS </a:t>
            </a:r>
          </a:p>
          <a:p>
            <a:pPr algn="ctr">
              <a:defRPr/>
            </a:pPr>
            <a:r>
              <a:rPr lang="es-ES" sz="5400" b="1" dirty="0">
                <a:ln w="11430"/>
                <a:solidFill>
                  <a:srgbClr val="1E2E0C"/>
                </a:solidFill>
                <a:effectLst>
                  <a:outerShdw blurRad="50800" dist="39000" dir="5460000" algn="tl">
                    <a:srgbClr val="000000">
                      <a:alpha val="38000"/>
                    </a:srgbClr>
                  </a:outerShdw>
                </a:effectLst>
                <a:ea typeface="+mn-ea"/>
                <a:cs typeface="Arial" charset="0"/>
              </a:rPr>
              <a:t>FARMACOS</a:t>
            </a:r>
          </a:p>
        </p:txBody>
      </p:sp>
      <p:pic>
        <p:nvPicPr>
          <p:cNvPr id="3"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a:xfrm>
            <a:off x="2843808" y="188640"/>
            <a:ext cx="7499350" cy="1143000"/>
          </a:xfrm>
        </p:spPr>
        <p:txBody>
          <a:bodyPr/>
          <a:lstStyle/>
          <a:p>
            <a:pPr eaLnBrk="1" fontAlgn="auto" hangingPunct="1">
              <a:spcAft>
                <a:spcPts val="0"/>
              </a:spcAft>
              <a:defRPr/>
            </a:pPr>
            <a:r>
              <a:rPr lang="es-MX" b="1" dirty="0">
                <a:solidFill>
                  <a:srgbClr val="3A5818"/>
                </a:solidFill>
                <a:latin typeface="Arial" charset="0"/>
                <a:ea typeface="+mj-ea"/>
                <a:cs typeface="Arial" charset="0"/>
              </a:rPr>
              <a:t>Antecedentes</a:t>
            </a:r>
          </a:p>
        </p:txBody>
      </p:sp>
      <p:pic>
        <p:nvPicPr>
          <p:cNvPr id="675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3716338"/>
            <a:ext cx="1857375" cy="2466975"/>
          </a:xfrm>
        </p:spPr>
      </p:pic>
      <p:sp>
        <p:nvSpPr>
          <p:cNvPr id="7" name="6 Llamada con línea 2"/>
          <p:cNvSpPr/>
          <p:nvPr/>
        </p:nvSpPr>
        <p:spPr>
          <a:xfrm rot="720656">
            <a:off x="1395413" y="2579688"/>
            <a:ext cx="1679575" cy="1481137"/>
          </a:xfrm>
          <a:prstGeom prst="borderCallout2">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Vacuna contra la tuberculosis </a:t>
            </a:r>
            <a:endParaRPr lang="es-MX" dirty="0">
              <a:solidFill>
                <a:schemeClr val="tx1"/>
              </a:solidFill>
            </a:endParaRPr>
          </a:p>
        </p:txBody>
      </p:sp>
      <p:sp>
        <p:nvSpPr>
          <p:cNvPr id="8" name="7 Llamada con línea 2"/>
          <p:cNvSpPr/>
          <p:nvPr/>
        </p:nvSpPr>
        <p:spPr>
          <a:xfrm rot="18739104">
            <a:off x="3755232" y="1747044"/>
            <a:ext cx="1727200" cy="1728787"/>
          </a:xfrm>
          <a:prstGeom prst="borderCallout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err="1">
                <a:solidFill>
                  <a:schemeClr val="tx1"/>
                </a:solidFill>
              </a:rPr>
              <a:t>talidomina</a:t>
            </a:r>
            <a:endParaRPr lang="es-MX" dirty="0">
              <a:solidFill>
                <a:schemeClr val="tx1"/>
              </a:solidFill>
            </a:endParaRPr>
          </a:p>
        </p:txBody>
      </p:sp>
      <p:pic>
        <p:nvPicPr>
          <p:cNvPr id="6758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388" y="4289425"/>
            <a:ext cx="195262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708275"/>
            <a:ext cx="3681413"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Llamada con línea 2"/>
          <p:cNvSpPr/>
          <p:nvPr/>
        </p:nvSpPr>
        <p:spPr>
          <a:xfrm rot="20610875">
            <a:off x="7138988" y="1447800"/>
            <a:ext cx="1876425" cy="1435100"/>
          </a:xfrm>
          <a:prstGeom prst="borderCallout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solidFill>
                  <a:schemeClr val="tx1"/>
                </a:solidFill>
                <a:latin typeface="Arial" charset="0"/>
                <a:ea typeface="ＭＳ Ｐゴシック" charset="0"/>
                <a:cs typeface="Arial" charset="0"/>
              </a:rPr>
              <a:t>Sulfonamida </a:t>
            </a:r>
            <a:r>
              <a:rPr lang="ja-JP" altLang="es-ES">
                <a:solidFill>
                  <a:schemeClr val="tx1"/>
                </a:solidFill>
                <a:latin typeface="Arial" charset="0"/>
                <a:ea typeface="ＭＳ Ｐゴシック" charset="0"/>
                <a:cs typeface="Arial" charset="0"/>
              </a:rPr>
              <a:t>“</a:t>
            </a:r>
            <a:r>
              <a:rPr lang="es-ES">
                <a:solidFill>
                  <a:schemeClr val="tx1"/>
                </a:solidFill>
                <a:latin typeface="Arial" charset="0"/>
                <a:ea typeface="ＭＳ Ｐゴシック" charset="0"/>
                <a:cs typeface="Arial" charset="0"/>
              </a:rPr>
              <a:t>milagrosa</a:t>
            </a:r>
            <a:r>
              <a:rPr lang="ja-JP" altLang="es-ES">
                <a:solidFill>
                  <a:schemeClr val="tx1"/>
                </a:solidFill>
                <a:latin typeface="Arial" charset="0"/>
                <a:ea typeface="ＭＳ Ｐゴシック" charset="0"/>
                <a:cs typeface="Arial" charset="0"/>
              </a:rPr>
              <a:t>”</a:t>
            </a:r>
            <a:endParaRPr lang="es-ES">
              <a:solidFill>
                <a:schemeClr val="tx1"/>
              </a:solidFill>
              <a:latin typeface="Arial" charset="0"/>
              <a:ea typeface="ＭＳ Ｐゴシック" charset="0"/>
              <a:cs typeface="Arial" charset="0"/>
            </a:endParaRPr>
          </a:p>
          <a:p>
            <a:pPr algn="ctr">
              <a:defRPr/>
            </a:pPr>
            <a:r>
              <a:rPr lang="es-ES">
                <a:solidFill>
                  <a:schemeClr val="tx1"/>
                </a:solidFill>
                <a:latin typeface="Arial" charset="0"/>
                <a:ea typeface="ＭＳ Ｐゴシック" charset="0"/>
                <a:cs typeface="Arial" charset="0"/>
              </a:rPr>
              <a:t>Elixirsolubilizado con dietilenglicol</a:t>
            </a:r>
            <a:r>
              <a:rPr lang="ja-JP" altLang="es-ES">
                <a:solidFill>
                  <a:schemeClr val="tx1"/>
                </a:solidFill>
                <a:latin typeface="Arial" charset="0"/>
                <a:ea typeface="ＭＳ Ｐゴシック" charset="0"/>
                <a:cs typeface="Arial" charset="0"/>
              </a:rPr>
              <a:t>”</a:t>
            </a:r>
            <a:endParaRPr lang="es-MX">
              <a:solidFill>
                <a:schemeClr val="tx1"/>
              </a:solidFill>
              <a:latin typeface="Arial" charset="0"/>
              <a:ea typeface="ＭＳ Ｐゴシック" charset="0"/>
              <a:cs typeface="Arial" charset="0"/>
            </a:endParaRPr>
          </a:p>
        </p:txBody>
      </p:sp>
      <p:pic>
        <p:nvPicPr>
          <p:cNvPr id="9" name="0 Imag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7 Imag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p:txBody>
          <a:bodyPr/>
          <a:lstStyle/>
          <a:p>
            <a:pPr eaLnBrk="1" fontAlgn="auto" hangingPunct="1">
              <a:spcAft>
                <a:spcPts val="0"/>
              </a:spcAft>
              <a:defRPr/>
            </a:pPr>
            <a:endParaRPr lang="es-MX">
              <a:solidFill>
                <a:schemeClr val="tx2">
                  <a:satMod val="130000"/>
                </a:schemeClr>
              </a:solidFill>
              <a:latin typeface="Arial" charset="0"/>
              <a:ea typeface="+mj-ea"/>
              <a:cs typeface="Arial" charset="0"/>
            </a:endParaRPr>
          </a:p>
        </p:txBody>
      </p:sp>
      <p:pic>
        <p:nvPicPr>
          <p:cNvPr id="686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43608" y="1772816"/>
            <a:ext cx="2276475" cy="2009775"/>
          </a:xfrm>
        </p:spPr>
      </p:pic>
      <p:pic>
        <p:nvPicPr>
          <p:cNvPr id="686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221088"/>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288" y="1988840"/>
            <a:ext cx="164465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Flecha izquierda"/>
          <p:cNvSpPr/>
          <p:nvPr/>
        </p:nvSpPr>
        <p:spPr>
          <a:xfrm>
            <a:off x="3635896" y="2420888"/>
            <a:ext cx="2952750" cy="11525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Rige en EUA y Europa </a:t>
            </a:r>
            <a:endParaRPr lang="es-MX" dirty="0">
              <a:solidFill>
                <a:schemeClr val="tx1"/>
              </a:solidFill>
            </a:endParaRPr>
          </a:p>
        </p:txBody>
      </p:sp>
      <p:sp>
        <p:nvSpPr>
          <p:cNvPr id="8" name="7 Proceso alternativo"/>
          <p:cNvSpPr/>
          <p:nvPr/>
        </p:nvSpPr>
        <p:spPr>
          <a:xfrm>
            <a:off x="6876256" y="4653136"/>
            <a:ext cx="2160587" cy="100806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Rige la medicina humana</a:t>
            </a:r>
            <a:endParaRPr lang="es-MX" dirty="0">
              <a:solidFill>
                <a:schemeClr val="tx1"/>
              </a:solidFill>
            </a:endParaRPr>
          </a:p>
        </p:txBody>
      </p:sp>
      <p:sp>
        <p:nvSpPr>
          <p:cNvPr id="9" name="8 Flecha derecha"/>
          <p:cNvSpPr/>
          <p:nvPr/>
        </p:nvSpPr>
        <p:spPr>
          <a:xfrm>
            <a:off x="899592" y="4437112"/>
            <a:ext cx="2663825" cy="1152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Rige la medicina veterinaria</a:t>
            </a:r>
            <a:endParaRPr lang="es-MX" dirty="0">
              <a:solidFill>
                <a:schemeClr val="tx1"/>
              </a:solidFill>
            </a:endParaRPr>
          </a:p>
        </p:txBody>
      </p:sp>
      <p:pic>
        <p:nvPicPr>
          <p:cNvPr id="10" name="0 Imag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7 Imag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790621">
            <a:off x="1480675" y="2340206"/>
            <a:ext cx="7443384"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solidFill>
                  <a:srgbClr val="3A5818"/>
                </a:solidFill>
                <a:effectLst>
                  <a:outerShdw blurRad="50800" dist="39000" dir="5460000" algn="tl">
                    <a:srgbClr val="000000">
                      <a:alpha val="38000"/>
                    </a:srgbClr>
                  </a:outerShdw>
                </a:effectLst>
                <a:ea typeface="+mn-ea"/>
                <a:cs typeface="Arial" charset="0"/>
              </a:rPr>
              <a:t>ASPECTOS LEGALES</a:t>
            </a:r>
          </a:p>
        </p:txBody>
      </p:sp>
      <p:sp>
        <p:nvSpPr>
          <p:cNvPr id="69634" name="AutoShape 2" descr="data:image/jpeg;base64,/9j/4AAQSkZJRgABAQAAAQABAAD/2wCEAAkGBhQSERQUEhQUFRUUFRUVFRQXFBcVFxQUFRQVFRQWFBQXHCYfGBkkGRQUHy8gIycpLCwsFR4xNTAqNSYrLCkBCQoKDgwOGg8PGiwkHCQsKSwpKSwsLCwsKSwsKSwsLCwpKSwpKSwsLCwpKSwsKSksLCksLCkpLCwsKSwsLCwsKf/AABEIAMIBAwMBIgACEQEDEQH/xAAbAAABBQEBAAAAAAAAAAAAAAAFAAIDBAYBB//EAEMQAAEDAgIGBwYDBQcFAQAAAAEAAhEDIQQxBRJBUWFxBiKBkaGxwRMyUpLR8EJT4RQjcoKiBxUWM2Ky8WNzg5PCNP/EABkBAAMBAQEAAAAAAAAAAAAAAAABAgMEBf/EACERAQEAAgIDAAMBAQAAAAAAAAABAhEhMQMSQRMyYVEE/9oADAMBAAIRAxEAPwDz4JwTAVIFgs5qkCYE8KQbV2fxDzU4UNXZ/EPNTBUHQuri6mDgpaWY+9iiClpZhVj2V6Wm/fgiOGzCGhEcNsWmSYcyvqucNVx6xyHFSjFn4H9w+qkoDrO5+gVgBc9bRVGJd+W/wThiHflu7wrbQugICp7Z/wCWfmC77Wp+X/UFcASATCn7Sp8A+b9Etep8A+b9FdhItQSlrVfhb836JB1X4WfMforkJNCAqTV+FnzH6LmtV+FnzH6K4QlCApA1fhZ8x+iX77dT7yrsJAICgRW/6f8AUuObW/6f9SvxdcITKg9ZlbfT7nKGqXBlKGguh83ge9sRPEZKiBen/C7/AHKcjxKhWrRam351N7at+U3/ANg+is0GqchADBWrflD/ANg+iSIhqSCedNKkahWjMXPVPYd/BFGqrNcJlShOBUYTwpMq2XaPNTqCtl3eallMHpJq7KYOlS0jcc/VQgqSmU8exelwffciOF2KlSolzgAJJK1GitDMADqpgDZ8R3D6rW9InKlRb13fy+SvU8M45AnsWowD6ZHUY0DKwF+Z3q7QcIEDO5sOxZzGVpdxmKGgqhiwAO8q9Q6Mz7x8Eeosk8NvqrDT+nLetJjCm6A/4YZGbvBD8boItBLDMTYjuE78lqqlOdsJMohGoOWO0dot1QEuGrz9R3q+3o1Is8I9jME14ByIIMhcGGAFxMZfqlqQXbM/3GQSNad0NJvz3KliMI5h6wMb9i3GqIkqniMPEmG8jf7KNSjmMcWpQiWkcK09emIjNufaEPCzs0qXZsJQnQuQpBpakQukJQmmqOJFlSaP8r+F/wDvV/EiyH0ydZgOQaY7XFTkrERptU0KKjkpUQGgLicFxMnirTEEZi/aj2DxGu0Hv5oAreAxGo4bjY8CuvzYcbYYZfB0FPBUYKeFyVs7UNipAVG4WPJOpmw5JA+U4FNSTB4Knw7CSALk5Diq7Vv+hHRsBorVB1j7gP4R8Ub1phN0rVnRGgBTHX94+8dzQNZwHZbmVQxjzWmo+1KdWkwWGrPvHhw7Uf0o4hrwM9Qt7XODfVCsWQ7903YAB2WCed3W/gx+iuj6YpslkAPMAbiNvL6I3hKVgBfefRAdCYRxDRUPu7J8Fo6RBOo3Ie8fRVEZ85JHjWGq2zdrtp4BT06YAsuOqgKucWGm5CLdH9TvcE14btVKg9z3W7TuCnxNXUCUv0qiqVC0XLQNk3McQFGzGBziC49gAy3Ssh0o6ROZkesbDhxhYetpEufDy4uOZPHISe1KTaLw9qOMZOr7Zk/CS2e4EFcxYdEkAgZxfwOS8TxFRrAXAZH1W66HdLnljaVV+s4zqOkkwL6rjtsDB4J60N7aLAlrnuGWZjusQhWn8E6mdZmr1jFxYHsWkq4BtVs5OizhnksdpmtVY99OoD7uux0y2oBneLOHVtu8HrcLWlfVrb6fc76pezrfHT+Q/VWablIAsFh7sNWkfvW7cmfqu/s1b80f+sfVXyLhcDc000GxOFq7av8AQ1D20XFzQHkENzgGbo5iUKwo/ednqUqIs0sFUj/Od8jVIcBU/Pf8rVbpBSEWQYa3R9QD/Pf8rfokiICSA8TLV1S1GpgC9OxySi+jsRrNg5tsVcCBYStqPB2Gx9EcaV5+eOrp0y7iRKl7oXAlSy7SoNIurgTgmD6ToIOcEGF7HozHU6tFr2GWkDsIzBG9eNBGujmnnYd8G9N1nN3f6hxCvG/CreabZIiYlzG/1a1vlUeHwQ1taPcB2bSq2l8cdSk9gD5qTfL/AC3Xtn+qK4KuXBg1YLs/NOzleOWsVDSNGtSDajfdAOtvBdtPBGNE4wU8Nrk5ySczJROvS1m6pAuCPCF3D6PbTZqgWuUTHVVzph9MdKzSJhjnvOWYYP5olx5d6F0tJ169SmWte0Ew603nMSbDhwXpT9FU3XLAZUWHwDdazRDfsKuC1U+jML7OmATJzJ3k5lUdNYjqu3Db6IliakC2ZQLTr4ouub2HM7VNu+F/HmWm9JF1Vzi2NgGwAWCAYlus9pa6ST1oBho5nMrX43R99YtJ2kQTJvflxQXF4RtyBBHYdmSqWM7jdBmIaS5zSdkjKPvJR4bF1GPb1ntg2IMn+WeQ2qwafWaN8jwspBhxEHMXb5kefgqqNPUNB9KQQ0bIzznLKIjkjGlcGzFUiLawu05w4XH3xWG6J6OFRjyTbLV2yNvitdgi5g3weUiBJgZFR10rn6ztGQ2HWcOq4bnNsVZYVNplgFaRlUaHDiWwD4Fiha5YZTVOHnNcc1dlJ1QRmnCqhiEJwQ655D1RLFYho/EO8IZhKrQ8yQJa2JPBKiDdIWUjlWpY1kXe35gk7SVP8xnzBMLAXVW/vSl+Yz5gkgnkbgogpqpM3++SYvUvPLjnBhai2jcRrME5ixQyFPgLOJkXGRMLm82P1thfgwCu0jnzVf22WRHAOPomtxgBOfLiuXTZeldBQ2pj3fhaDzMeACjOMq/6R3+qegMAp7SgYfVP4u79Ai+j9AVnwXPLR3nuV44W3grdNv0WoPfqEu6jdaGxvgEz2HvW30bRGvyEjt+ygWiMH7NjGjZA52Wg0c67zugLbOTGpwu4u+1mo0K0XSh2Gpy8vOWQ9Vea/gsZ/XVMvhlV+o0p2GbDRxuq+IYXmCQOG09itubYJzsIH3JJ2W+qEPYK5ys123bbMdko05UKDdSR2Dlv7VNmhLyla3YBkIK8z6U4JzsVVaxjjDhEAxdovYbznxXprHfh3iSUM6QaZGHa06ocXGImLASb9yJWljx/FUNV4FwQQbiLSNis18P1Q4bpVfpVpoVKz6kBhcYaBJuMzbM5nmVzBYt+oNZrg2YDi0gTGyctvir2w9fr0LQujqbGsqUSeqIc4GRUaWgk52ieyCi7ndYcMiBnwPC6xvQ/Fimahc8BpDerNnE7QOGXatayqBbMZdnNTKMpwD9JaevSpm7fZ1gDBginUBbmOLm9yp09Et2uqnnVciemXyTTOb2uM5CWEOYb7dipUsQNYD4hMbiMwl5Md8ssb8I6Ip2sTze4+qcNEUo9xvbfzVpq6ZWcOg+KwFMCzGfKFRw+Ga55loMBgEgGOqimMKHaOdLncm+QRRBKjgafwM+UKZ+FZ8DflCfRyXYTBow7fhb3BJS6qSA8Se+5hdaUx7YPBdaV6U6cl7TKOq9zQS0kEfZT03WU5TgY9h7sW85uKaKx3nvUtXAOHHkUqeCcdy55HQn0dVJqAE2Mj+kx4wr2jcJUrODWDmdgG8ruitAVH12hgkBwMkEQBmT4r0vROgG0mCnTHFzjmVeOG+U3LQfofQDWCwk7XnPs3DgFpcPosAAxc/8AJKuYTBAQAijsFkN4NlvJIzt2axkBqt4OpAfx+iZWbDW806hUgkb79y5vL+zfx/qKUG2HJS+2AVWhUtY7PRQ1MY3W1SRebHMqGsuhLVEzad8Ce9J52KGlTygmO9PqCCITXu6MqlVdUCeJnnuVkocMXrPgARv28+SjIYrNJp4yVjf7RcW2GNF3gOngDESexbJ1UMaXOMAbZyHavMcbV/aK7nGzS50TlczfkCO8bkpGmVDMH0Me6pRrOh2uCWUwWAMjbVc541Sc4RfHaP8A3bzULKerqy1xbPWBIILTGW8qliND0RmwEAwSHOEG2QFv+Cs9V0cy5BAg5b93H77rTv5oQfUYHFoeKgGThIBkSc9xtIkHettoDH+0pAnP3DzEQQOS849gRYDuui3R7Shpv65iwniNh9ZU/wBRetVquleknUhScBrdcDWAmGkQ4ADMQqOhcM4k1n/jMtbuB8lX6V1qj6TGggNDhULvxEjdA3yVnP8AGMCA824JeSsZHoYIBTqhG9eb/wCMNba7mpx0jJGbu9Zw7Gqx1YDaqGiqoLzaMh3ALPnS7jscn0sfUaeo2cjJ5J2CN3SKmdAGaxA07idjW94+qbU0vij8A7QjQbrWCSwX96Yr8xnePokjRMa5pIsBlPENUYUtNrYGtMbd/BVatTYF6GNc9TsqSn0hEn7FpHh5qoy8D75rb9E9CB0VaglrZ1BsJnMjaAR38k8pvgTgM0b0Tq1WtqPOoCeqI63PgNyPaP6OMpkarS5293nw7Ec13VDqssBm5Xm0AIaMzmdv/KNQbMwGBi2Z2ndwH3uRtuHDTGxok8SV3RuCi52X7VLS6xLuJPd7vh5qiX9F4b8RVp+ZKnwtOABwUrGAk7xH1U3LSpNqZwx1STwICo1KkCfhM+aPatoQWvgIL7+9ysQIC5fLbeY6MJrin4eqHDWYcs25obpqidX2jffZLmkGx3tcNoIspdHYB7RLiC8HquGRbsDldqQ5sxGxw3Hks9r1pZ0Lj21abXA+8ARwlEHrF4esMLW1Xf5VR0scD1WvMlzOAOY5kDJaqljA8blZy8JH0zwVV+HEyBeN65i65tBsPsobjtKn3KY1nnK9hO0nYAlVYhnSjSpqFuGpGXG7zsAG/gPoquiuixuHu6t8jDj4Zoro7QzaQmS5zj1nZzt7s/FXW14cRlaR2JVrIz2m+jDBSJY5wdnJMjlHJZrA9EnVcjqtgGXbeXitpjMQX5CwsDaOJXaLTAgWjPne29TsWS0C/wAO0WAGCS1p3wTvhAtK4IljKrQBqnVdJ1RE5HhPhK1OMIkhsk3uTxzA3LP6exrKeDqNJEnqDiXcPmMqsWPks3wZp3HsFPrEWAgT4AbolYJ2IZsa3uCrVqxOZJ5mfNRys8stpmIxhcQOHcFd/a0KwzlaJRKmxYdi+aYcbzUJKYSn7F6rBxx4phxp3eKhJTSUbp6if9qcuKvrJJbo1AqrjTYNgDv71CylKk9gZViBYAZeK9GY6ctyWtC6NdXqsYO07mjMlelU6NhSp2AABOxo3c0M6J6G9lS1z79SInYDkPVabDYcMHiTvO8qtEa1jaTYHdtJVrRuGiXOu7b9PRD2VNeoN027Mz971pNHUMuFzz2BECas3VpwMzbtNlxtMCAMgQO+FK4a1Zg2CXHssPNJg6//AJPIfogxQA2OY8R+ikoiHOSpD77wnNz7lllWmM1qpYUOKo2lTyksnTqUOpUtnd3rtahHWy+Ibxv5hWjQgyO76JwIKzuJfys7pLAA2N2GZETn6II3A4mlbD1wWwdVlXrQOD8yOfetrVw4AtltG7kgek9GbWlzZ2tOrxsFO7iNboP/AHdjDJrVmNaI6tIGTs95wt2K7gy1ohvVMzO13ac+abRwdWC04h7dawljT2TsKgf0an38RWdEkXA2EGIGWaXttXOItXx+qCXZACdg7T2oRh+kWuXFrNam0w103NrkNOYk77qhiejYc4a76jwDYPcS0cdUGPBT1NCuDZa9hG4W5bJVIuSPGafaLDbEkgiBtz28vJBtK/2hwC2mxsCxLrzfJjG3d2kBQ1dE1MTW9k123rmZawD4nemaN1uj1DA06lc/vHMYTruAziwYNl0b50N8MpjOnpawjVf7Q/EAwAzIJaCbbYWLxONfUJL3EkkntOaWkceary52ZJJO8m5VXWWeVtVjNH6ye2mSmU2EonhqCjR2lh6RCtSlC4VWkESmFdKagOEphK6UwphyUlyUkEga2+8nKNqP9GOjrqlUGo0hrYJB2nYCFJobAvY2B7z42XG4T2rc6LwApsA25k7ztK9LHhyXlKxnXaNwn0Hqp8cIYY2qLAXLnbz4CwVnGjqooUdG0+sDxgeK1WBbDPPmgOCpRq8I8fsrQZCNyr4HcDeq87mgd5JTWOh18i433OBPmEtBGTUO93lIU76AMg7yD5gqTEcObd47QSpgFTwjoseBnc7irqyy4rbDmJEoUdetqtnbkBvJsB3p7crrF2SzenVTxuLa2wBdUIlrG5xvccmt4nsk2TXYs1LUrN21Ymf+0D738R6u7W2PpYdrB1RmZJJJLjvc43J4lVMf9ZeTOdREcbq+/by7CqjMU0yzaJgTs2RvV2vSDgZy2yJQfEaAYTIJHInM8Cqvj25/enYmhII++9Q08M4bVG7RWJDQKdYf+SmHeIgoPpbTeLwr2tq06Tw6NWo0vY05A5615OVsxzWN8DT83+tQ6i0tFoQ6po+mbX25PInndZ/EdKMW9vUbh2AzBJq1OU6rRCzOJ0liyf3td4O6kWsZnsgaxyGZTniqb5Y29Q0aECWsE5WHNY7+0XphTq0v2ei4OmC9wNrDIHbsQLFtBzc5xvdzi43uYnsQqrgmnD1KkdamWt59Yye6O5XfH6zhOPk9qDn7vKt4XBa2ahZh8ijGGZAXNY39nKeDDVKAuPxDRm5veFE7H0x+NvejRbTrhVR2lqfxeBUT9NM2ax7E9UtrpTCUPfpsbGnvUDtMHY0d5R60bgqSmEoU7Sr9wHYo3aQedvgE/WlsWlJBv2t/xFJP1Lb1zQ+FGvrHYLBH3utZAdCVpaN4Eb7bPBHWN1sl6OnKkwzbu5+gUmLjVum4anquIPAp+LbIaN7h4AlLRmUTa+0ju2I1Ud1Z5d6G1qENJ3R5hXa5hsb48rp3ool6PZIjUEVDxQ3QFgRvAI8j6d6MV6cwVN7XOiFO0jPzvkVYY+R5qPDmykhZZNMeOXatZrRLt8AZknYANpUL6Rf7/u/l5j+c/i5Zc8104cF07YgGTbeAMhPouOqOyEWzn0Uyf41ud1z0c1OKi104PkK7GMqKjUlKgJEHMWVbD1w1sbSSO4n6KRtTrHiq0lbDbcQqGm9EMxFI038wRm12whWTiYzVc6QJMABLVFseX4r2mEqOovAtduxrgZgg7j4JrqAdSLnNAcdcgB0jqgQZN7mVtemmDY+hLxBAe5pi4LabiAOBdqCFhNGY3VOo424z6KmGU0E4uhDbiCdg37bkmVH0OoCqa1JwsQZHNrm+qMaRwxhxEEcJy5mSqXQ4BuLcAffZlGZyU9qwrN1aOoSx1i0lpz2HOOOaF4/DfiabbRe3Fek9LujvtBrsHXA+beOe0dqwL6cLO4N5kCpIh+xhPGFH2Fhllq6rSY7DF2EUGHC77EKPyK9AvUO5L2Z3Ip7Lgl7JH5B6BvsSl7Eol7FL2SX5D9YG+xKSJeyCSPyH6x6Vhafs3Ebv+YWgw1SwO9CX0tdoeNoB8JCsYGvqwDkvVjhotSPX/lHmU+vm3mfJQMf1xxB8x9VacyS3n6FBH1rgjge9T0Ha9IHh/wApjaKZgauqXMOwkjk6/mSkqVc0eIAcNh8IujrTKD4MRI4+CI06sAWkKcptUqxTZEqRQU6wPBTArKytMa6QmOE22jIp5KjeJSh2quIqaq7Rqzl9lRY7rNcDYgfZCzWE0kRWcwzEQecmO/JbSbY2i9OsPaO4E+ZSfVM2I9EObWh7uJKnc9PRbTVHOd7zuwWVnCt1QYufoh7XKy2tEXSAX/aFiD+ytIMS8CeBBJ8lg8BgS9/vGW3Npgm7RmLxJ4CN6PdO9MhzqeHYQS1xcT8OQmN4BIHE5WuP0TAI1eMzfP3nE5k3IvtceCVRki0niXsEa0wMtUAHmL2+iz2DxRp4hlSPdz5LQ6Y0aap5Gdl9hEZ395DsbooMp6wPAgm9vPYUoW20pYgVWBwMhwkFZTpZ0Z6jsRTERd43iYLh6qboJitanUpzem6x/wBLrov0k0mKWGqh/WDmuYBtJeNUDvKrubaR5a5idTKs+yEZZAdpUdcbY2hcvkxmTfC6N1V3VXWhdAXG6DNVcIUhamlqQMhNIUhXCEyRpJ8JJB6D0V0mKlEN/FT6p4j8JPDZ2Iq5rcjbgfRea6F0waFXXAkEarhvC32D0y17ZggEAwRIuJ2ZL2q4BHC1CHtBvAMHeLeKLF9t0XQKlUZrAttO0FQV6pFUg2GY4hMmmZjgcj98AosY2XNIgfhvkc4k96G0MYB70xw+uaK06bKjJGR4ygCGAcYhwI7JH3cd6vU6REFh/l2HfyWdwWOcwQSbGHcNgI+9yNYfHzEHMkjgR6FKnBDWOZbGW0Hhs7FK2sOPcVXo40HO027VZY8Qs7FwnVty6XWTH6qjq1wB97ktHtWx75WNqPH7U4bYE8wZB7itRi60nPZ6ErC4Ss5+OxG0N6otwAnzWmtI2Pa8mexXw2QqmGwjiRYxtMWRdmHRSU6TD9lNxtbUY52QAJggR3om2gEH6XuDcK//AFQPX/5SOvK3Yk1KznHNzje2QmPviUdpHUFjn2TOXgJQTB4ch5JyLYB8bo3RYc5MNBtlruOq1nYJcewKLUY47drNdqy0gCZvO0EeqraZrRTDSZkzOe8XnhCtBp1x1iA2S65Gt+gz7VntM43WdnP3u+80QlzoBXjFVG/E0d7VP03xBq1AB7tMy4/6iIA7BJ7QsxojSPscS1xcWgi5AmJ3hF9I6QbDmMPtA4zrcTmSVNyutRvjPoW6oB2c7qFx4KUU5XAz7KWpDQh99vmpRdSW4dwTSRs++5Y5+LfMXjno0lcldPPJdK5bjZxW0uzIXITwuEJGaklqpI0FZq2+DP7qh/2x5lcSXtPPg3h3WT8Z/ljg+BwzXUkgfS91WNFOIqwMiDI2FJJOBfeP3x4tvxspcFmP4h5FJJAFBkeY81eYUklC3Kzl530rxj/2gN136sDq6xjuyXElc/WkkbkOQVrolfFVv4GeqSSSWwhJqSSSj3LOdO//AM4/j/8Ah6SSmi9PPsKcuYHZIR2kOr/KPRJJQhTxJ/cztJud92j1PeshjDcriScAVjM/5R/uKIaLv8xSSWd7bY9RarBVXm6SS0wLJLiRl97FXKSSeH6ll2a5ynZkkkub/o6jbxdnJpXUlyN3EkklRP/Z"/>
          <p:cNvSpPr>
            <a:spLocks noChangeAspect="1" noChangeArrowheads="1"/>
          </p:cNvSpPr>
          <p:nvPr/>
        </p:nvSpPr>
        <p:spPr bwMode="auto">
          <a:xfrm>
            <a:off x="63500"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69635" name="Picture 4" descr="https://encrypted-tbn0.gstatic.com/images?q=tbn:ANd9GcRp6PH-LQsVK4aH8rNJsF8ye-MKQvJ_EYtkcpSOw5EwJoCARrc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933056"/>
            <a:ext cx="2952750"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0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7 Imag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35896" y="116632"/>
            <a:ext cx="7499350" cy="1143000"/>
          </a:xfrm>
        </p:spPr>
        <p:txBody>
          <a:bodyPr/>
          <a:lstStyle/>
          <a:p>
            <a:pPr eaLnBrk="1" hangingPunct="1">
              <a:defRPr/>
            </a:pPr>
            <a:r>
              <a:rPr lang="es-ES" dirty="0" smtClean="0"/>
              <a:t>RECETA</a:t>
            </a:r>
            <a:endParaRPr lang="es-ES" dirty="0"/>
          </a:p>
        </p:txBody>
      </p:sp>
      <p:sp>
        <p:nvSpPr>
          <p:cNvPr id="70658" name="Marcador de contenido 2"/>
          <p:cNvSpPr>
            <a:spLocks noGrp="1"/>
          </p:cNvSpPr>
          <p:nvPr>
            <p:ph idx="1"/>
          </p:nvPr>
        </p:nvSpPr>
        <p:spPr>
          <a:xfrm>
            <a:off x="1644650" y="1556792"/>
            <a:ext cx="7499350" cy="4800600"/>
          </a:xfrm>
        </p:spPr>
        <p:txBody>
          <a:bodyPr/>
          <a:lstStyle/>
          <a:p>
            <a:pPr eaLnBrk="1" hangingPunct="1"/>
            <a:r>
              <a:rPr lang="es-ES" dirty="0" err="1">
                <a:latin typeface="Gill Sans MT" charset="0"/>
              </a:rPr>
              <a:t>R.p.e</a:t>
            </a:r>
            <a:r>
              <a:rPr lang="es-ES" dirty="0">
                <a:latin typeface="Gill Sans MT" charset="0"/>
              </a:rPr>
              <a:t>. O </a:t>
            </a:r>
            <a:r>
              <a:rPr lang="es-ES" dirty="0" err="1">
                <a:latin typeface="Gill Sans MT" charset="0"/>
              </a:rPr>
              <a:t>Rx</a:t>
            </a:r>
            <a:r>
              <a:rPr lang="es-ES" dirty="0">
                <a:latin typeface="Gill Sans MT" charset="0"/>
              </a:rPr>
              <a:t>??????????????????</a:t>
            </a: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3825" y="404813"/>
            <a:ext cx="9020175" cy="5832475"/>
          </a:xfrm>
        </p:spPr>
      </p:pic>
      <p:sp>
        <p:nvSpPr>
          <p:cNvPr id="4" name="3 Flecha izquierda"/>
          <p:cNvSpPr/>
          <p:nvPr/>
        </p:nvSpPr>
        <p:spPr>
          <a:xfrm rot="1414116">
            <a:off x="3273425" y="5888038"/>
            <a:ext cx="1946275" cy="7699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Nombre y apellidos </a:t>
            </a:r>
            <a:endParaRPr lang="es-MX" dirty="0">
              <a:solidFill>
                <a:schemeClr val="tx1"/>
              </a:solidFill>
            </a:endParaRPr>
          </a:p>
        </p:txBody>
      </p:sp>
      <p:sp>
        <p:nvSpPr>
          <p:cNvPr id="5" name="4 Flecha derecha"/>
          <p:cNvSpPr/>
          <p:nvPr/>
        </p:nvSpPr>
        <p:spPr>
          <a:xfrm rot="20659631">
            <a:off x="5637213" y="1979613"/>
            <a:ext cx="2160587" cy="7191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Nombre de la universidad</a:t>
            </a:r>
            <a:endParaRPr lang="es-MX" dirty="0">
              <a:solidFill>
                <a:schemeClr val="tx1"/>
              </a:solidFill>
            </a:endParaRPr>
          </a:p>
        </p:txBody>
      </p:sp>
      <p:sp>
        <p:nvSpPr>
          <p:cNvPr id="6" name="5 Flecha abajo"/>
          <p:cNvSpPr/>
          <p:nvPr/>
        </p:nvSpPr>
        <p:spPr>
          <a:xfrm>
            <a:off x="6516688" y="4149725"/>
            <a:ext cx="2627312" cy="1295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Numero de cedula profesional</a:t>
            </a:r>
            <a:endParaRPr lang="es-MX" dirty="0">
              <a:solidFill>
                <a:schemeClr val="tx1"/>
              </a:solidFill>
            </a:endParaRPr>
          </a:p>
        </p:txBody>
      </p:sp>
      <p:sp>
        <p:nvSpPr>
          <p:cNvPr id="7" name="6 Flecha derecha"/>
          <p:cNvSpPr/>
          <p:nvPr/>
        </p:nvSpPr>
        <p:spPr>
          <a:xfrm rot="18465190">
            <a:off x="2689225" y="1997075"/>
            <a:ext cx="2089150" cy="863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err="1">
                <a:solidFill>
                  <a:schemeClr val="tx1"/>
                </a:solidFill>
              </a:rPr>
              <a:t>Direccion</a:t>
            </a:r>
            <a:r>
              <a:rPr lang="es-ES" dirty="0">
                <a:solidFill>
                  <a:schemeClr val="tx1"/>
                </a:solidFill>
              </a:rPr>
              <a:t> del consultorio</a:t>
            </a:r>
            <a:endParaRPr lang="es-MX" dirty="0">
              <a:solidFill>
                <a:schemeClr val="tx1"/>
              </a:solidFill>
            </a:endParaRPr>
          </a:p>
        </p:txBody>
      </p:sp>
      <p:sp>
        <p:nvSpPr>
          <p:cNvPr id="8" name="7 Flecha izquierda"/>
          <p:cNvSpPr/>
          <p:nvPr/>
        </p:nvSpPr>
        <p:spPr>
          <a:xfrm rot="19870191">
            <a:off x="6881813" y="420688"/>
            <a:ext cx="1871662" cy="503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chemeClr val="tx1"/>
                </a:solidFill>
              </a:rPr>
              <a:t># </a:t>
            </a:r>
            <a:r>
              <a:rPr lang="es-ES" dirty="0" err="1">
                <a:solidFill>
                  <a:schemeClr val="tx1"/>
                </a:solidFill>
              </a:rPr>
              <a:t>telefonico</a:t>
            </a:r>
            <a:endParaRPr lang="es-MX" dirty="0">
              <a:solidFill>
                <a:schemeClr val="tx1"/>
              </a:solidFill>
            </a:endParaRPr>
          </a:p>
        </p:txBody>
      </p:sp>
      <p:sp>
        <p:nvSpPr>
          <p:cNvPr id="9" name="8 Rectángulo redondeado"/>
          <p:cNvSpPr/>
          <p:nvPr/>
        </p:nvSpPr>
        <p:spPr>
          <a:xfrm>
            <a:off x="0" y="2060575"/>
            <a:ext cx="3059113" cy="24479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solidFill>
                  <a:schemeClr val="tx1"/>
                </a:solidFill>
                <a:latin typeface="Arial" charset="0"/>
                <a:ea typeface="ＭＳ Ｐゴシック" charset="0"/>
                <a:cs typeface="Arial" charset="0"/>
              </a:rPr>
              <a:t>Nombre y direccion de dueño nombre del paciente  y espacio breve para :</a:t>
            </a:r>
          </a:p>
          <a:p>
            <a:pPr algn="ctr">
              <a:defRPr/>
            </a:pPr>
            <a:r>
              <a:rPr lang="es-ES">
                <a:solidFill>
                  <a:schemeClr val="tx1"/>
                </a:solidFill>
                <a:latin typeface="Arial" charset="0"/>
                <a:ea typeface="ＭＳ Ｐゴシック" charset="0"/>
                <a:cs typeface="Arial" charset="0"/>
              </a:rPr>
              <a:t>Especie, raza, edad, sexo, señas particulares</a:t>
            </a:r>
            <a:endParaRPr lang="es-MX">
              <a:solidFill>
                <a:schemeClr val="tx1"/>
              </a:solidFill>
              <a:latin typeface="Arial" charset="0"/>
              <a:ea typeface="ＭＳ Ｐゴシック" charset="0"/>
              <a:cs typeface="Arial" charset="0"/>
            </a:endParaRPr>
          </a:p>
        </p:txBody>
      </p:sp>
      <p:pic>
        <p:nvPicPr>
          <p:cNvPr id="10"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7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smtClean="0"/>
              <a:t>Absorción</a:t>
            </a:r>
            <a:endParaRPr lang="es-ES" dirty="0"/>
          </a:p>
        </p:txBody>
      </p:sp>
      <p:sp>
        <p:nvSpPr>
          <p:cNvPr id="16386" name="Marcador de contenido 2"/>
          <p:cNvSpPr>
            <a:spLocks noGrp="1"/>
          </p:cNvSpPr>
          <p:nvPr>
            <p:ph idx="1"/>
          </p:nvPr>
        </p:nvSpPr>
        <p:spPr/>
        <p:txBody>
          <a:bodyPr/>
          <a:lstStyle/>
          <a:p>
            <a:pPr eaLnBrk="1" hangingPunct="1"/>
            <a:r>
              <a:rPr lang="es-MX">
                <a:latin typeface="Gill Sans MT" charset="0"/>
              </a:rPr>
              <a:t>El volumen de distribución  es la constante que relaciona la cantidad  de fármaco presente en  el organismo, con la concentración plasmática de fármaco  , y no corresponde  necesariamente con ningún volumen o compartimiento  anatómico reales</a:t>
            </a:r>
            <a:r>
              <a:rPr lang="es-ES_tradnl">
                <a:latin typeface="Gill Sans MT" charset="0"/>
              </a:rPr>
              <a:t> </a:t>
            </a:r>
            <a:endParaRPr lang="es-ES">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116632"/>
            <a:ext cx="7499350" cy="1143000"/>
          </a:xfrm>
        </p:spPr>
        <p:txBody>
          <a:bodyPr/>
          <a:lstStyle/>
          <a:p>
            <a:r>
              <a:rPr lang="es-ES" dirty="0" smtClean="0"/>
              <a:t>BIBLIOGRAFIA </a:t>
            </a:r>
            <a:endParaRPr lang="es-ES" dirty="0"/>
          </a:p>
        </p:txBody>
      </p:sp>
      <p:sp>
        <p:nvSpPr>
          <p:cNvPr id="3" name="Marcador de contenido 2"/>
          <p:cNvSpPr>
            <a:spLocks noGrp="1"/>
          </p:cNvSpPr>
          <p:nvPr>
            <p:ph idx="1"/>
          </p:nvPr>
        </p:nvSpPr>
        <p:spPr>
          <a:xfrm>
            <a:off x="1331640" y="1196752"/>
            <a:ext cx="7602810" cy="5051648"/>
          </a:xfrm>
        </p:spPr>
        <p:txBody>
          <a:bodyPr/>
          <a:lstStyle/>
          <a:p>
            <a:pPr lvl="0"/>
            <a:r>
              <a:rPr lang="es-ES" sz="1600" dirty="0"/>
              <a:t>Adams R.H.;(2001) </a:t>
            </a:r>
            <a:r>
              <a:rPr lang="es-ES" sz="1600" dirty="0" err="1"/>
              <a:t>Veterinary</a:t>
            </a:r>
            <a:r>
              <a:rPr lang="es-ES" sz="1600" dirty="0"/>
              <a:t> </a:t>
            </a:r>
            <a:r>
              <a:rPr lang="es-ES" sz="1600" dirty="0" err="1"/>
              <a:t>Pharmacology</a:t>
            </a:r>
            <a:r>
              <a:rPr lang="es-ES" sz="1600" dirty="0"/>
              <a:t> and </a:t>
            </a:r>
            <a:r>
              <a:rPr lang="es-ES" sz="1600" dirty="0" err="1"/>
              <a:t>Therapeutics</a:t>
            </a:r>
            <a:r>
              <a:rPr lang="es-ES" sz="1600" dirty="0"/>
              <a:t> 8th </a:t>
            </a:r>
            <a:r>
              <a:rPr lang="es-ES" sz="1600" dirty="0" err="1"/>
              <a:t>editions</a:t>
            </a:r>
            <a:r>
              <a:rPr lang="es-ES" sz="1600" dirty="0"/>
              <a:t>. </a:t>
            </a:r>
            <a:r>
              <a:rPr lang="es-ES" sz="1600" dirty="0" err="1"/>
              <a:t>Blackweell</a:t>
            </a:r>
            <a:r>
              <a:rPr lang="es-ES" sz="1600" dirty="0"/>
              <a:t> </a:t>
            </a:r>
            <a:r>
              <a:rPr lang="es-ES" sz="1600" dirty="0" err="1"/>
              <a:t>publishing</a:t>
            </a:r>
            <a:r>
              <a:rPr lang="es-ES" sz="1600" dirty="0"/>
              <a:t> ISBN: 13:978-0-8138-1793-9.</a:t>
            </a:r>
            <a:endParaRPr lang="es-MX" sz="1600" dirty="0"/>
          </a:p>
          <a:p>
            <a:pPr lvl="0"/>
            <a:r>
              <a:rPr lang="es-ES" sz="1600" dirty="0"/>
              <a:t>Adams R.H.;(2003). Farmacología y terapéutica veterinaria. 2nd edición. Ed. </a:t>
            </a:r>
            <a:r>
              <a:rPr lang="es-ES" sz="1600" dirty="0" err="1"/>
              <a:t>Acribia</a:t>
            </a:r>
            <a:r>
              <a:rPr lang="es-ES" sz="1600" dirty="0"/>
              <a:t>,  S. A. ISBN: 84-200-1000-6.</a:t>
            </a:r>
            <a:endParaRPr lang="es-MX" sz="1600" dirty="0"/>
          </a:p>
          <a:p>
            <a:pPr lvl="0"/>
            <a:r>
              <a:rPr lang="en-US" sz="1600" dirty="0"/>
              <a:t>Booth N, H.; MC. Donald, L, E.,   (1987) </a:t>
            </a:r>
            <a:r>
              <a:rPr lang="es-ES" sz="1600" dirty="0"/>
              <a:t>Farmacología</a:t>
            </a:r>
            <a:r>
              <a:rPr lang="en-US" sz="1600" dirty="0"/>
              <a:t> y </a:t>
            </a:r>
            <a:r>
              <a:rPr lang="en-US" sz="1600" dirty="0" err="1"/>
              <a:t>Terapeutica</a:t>
            </a:r>
            <a:r>
              <a:rPr lang="en-US" sz="1600" dirty="0"/>
              <a:t> </a:t>
            </a:r>
            <a:r>
              <a:rPr lang="en-US" sz="1600" dirty="0" err="1"/>
              <a:t>veterinaria</a:t>
            </a:r>
            <a:r>
              <a:rPr lang="en-US" sz="1600" dirty="0"/>
              <a:t> editorial </a:t>
            </a:r>
            <a:r>
              <a:rPr lang="en-US" sz="1600" dirty="0" err="1"/>
              <a:t>acribia</a:t>
            </a:r>
            <a:r>
              <a:rPr lang="en-US" sz="1600" dirty="0"/>
              <a:t>. Zaragoza, </a:t>
            </a:r>
            <a:r>
              <a:rPr lang="en-US" sz="1600" dirty="0" err="1"/>
              <a:t>España</a:t>
            </a:r>
            <a:r>
              <a:rPr lang="en-US" sz="1600" dirty="0"/>
              <a:t>. ISBN: 84-200-0587-8. </a:t>
            </a:r>
            <a:endParaRPr lang="es-MX" sz="1600" dirty="0"/>
          </a:p>
          <a:p>
            <a:pPr lvl="0"/>
            <a:r>
              <a:rPr lang="es-ES" sz="1600" dirty="0"/>
              <a:t>Botana, L. M., </a:t>
            </a:r>
            <a:r>
              <a:rPr lang="es-ES" sz="1600" dirty="0" err="1"/>
              <a:t>Landoni</a:t>
            </a:r>
            <a:r>
              <a:rPr lang="es-ES" sz="1600" dirty="0"/>
              <a:t>, F., Martín-Jiménez, t.: (2002) Farmacología y Terapéutica Veterinaria. MC GRAW-HILL Interamericana de España, S. A. U., Madrid, España. ISBN 84-486-0471-7</a:t>
            </a:r>
            <a:endParaRPr lang="es-MX" sz="1600" dirty="0"/>
          </a:p>
          <a:p>
            <a:pPr lvl="0"/>
            <a:r>
              <a:rPr lang="es-ES" sz="1600" dirty="0" err="1"/>
              <a:t>Boyce</a:t>
            </a:r>
            <a:r>
              <a:rPr lang="es-ES" sz="1600" dirty="0"/>
              <a:t> P. </a:t>
            </a:r>
            <a:r>
              <a:rPr lang="es-ES" sz="1600" dirty="0" err="1"/>
              <a:t>Wanamaker</a:t>
            </a:r>
            <a:r>
              <a:rPr lang="es-ES" sz="1600" dirty="0"/>
              <a:t>. (2000). </a:t>
            </a:r>
            <a:r>
              <a:rPr lang="es-ES" sz="1600" dirty="0" err="1"/>
              <a:t>Applied</a:t>
            </a:r>
            <a:r>
              <a:rPr lang="es-ES" sz="1600" dirty="0"/>
              <a:t> </a:t>
            </a:r>
            <a:r>
              <a:rPr lang="es-ES" sz="1600" dirty="0" err="1"/>
              <a:t>pharmacology</a:t>
            </a:r>
            <a:r>
              <a:rPr lang="es-ES" sz="1600" dirty="0"/>
              <a:t> </a:t>
            </a:r>
            <a:r>
              <a:rPr lang="es-ES" sz="1600" dirty="0" err="1"/>
              <a:t>for</a:t>
            </a:r>
            <a:r>
              <a:rPr lang="es-ES" sz="1600" dirty="0"/>
              <a:t> </a:t>
            </a:r>
            <a:r>
              <a:rPr lang="es-ES" sz="1600" dirty="0" err="1"/>
              <a:t>the</a:t>
            </a:r>
            <a:r>
              <a:rPr lang="es-ES" sz="1600" dirty="0"/>
              <a:t> </a:t>
            </a:r>
            <a:r>
              <a:rPr lang="es-ES" sz="1600" dirty="0" err="1"/>
              <a:t>veterinary</a:t>
            </a:r>
            <a:r>
              <a:rPr lang="es-ES" sz="1600" dirty="0"/>
              <a:t> </a:t>
            </a:r>
            <a:r>
              <a:rPr lang="es-ES" sz="1600" dirty="0" err="1"/>
              <a:t>technician</a:t>
            </a:r>
            <a:r>
              <a:rPr lang="es-ES" sz="1600" dirty="0"/>
              <a:t>. 2nd ed. W. B. Saunders. ISBN: 0-7216-8577-3.</a:t>
            </a:r>
            <a:endParaRPr lang="es-MX" sz="1600" dirty="0"/>
          </a:p>
          <a:p>
            <a:pPr lvl="0"/>
            <a:r>
              <a:rPr lang="es-ES" sz="1600" dirty="0"/>
              <a:t>Fuentes V, O.: ( 1988)  Farmacología y terapéutica veterinaria. nueva editorial interamericana. México, D. F. </a:t>
            </a:r>
            <a:endParaRPr lang="es-MX" sz="1600" dirty="0"/>
          </a:p>
          <a:p>
            <a:r>
              <a:rPr lang="es-ES" sz="1600" dirty="0"/>
              <a:t>ISBN 968-25-1143-7</a:t>
            </a:r>
            <a:endParaRPr lang="es-MX" sz="1600" dirty="0"/>
          </a:p>
          <a:p>
            <a:endParaRPr lang="es-ES"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7675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pPr lvl="0"/>
            <a:r>
              <a:rPr lang="es-MX" sz="1800" dirty="0"/>
              <a:t>Maddison J. E., Stephen W.P, Church D. (2004) </a:t>
            </a:r>
            <a:r>
              <a:rPr lang="es-MX" sz="1800" u="sng" dirty="0"/>
              <a:t>Farmacología clínica en pequeños animales. </a:t>
            </a:r>
            <a:r>
              <a:rPr lang="es-MX" sz="1800" dirty="0"/>
              <a:t>Inter-médica. Buenos Aires. ISBN 950-555-275-0</a:t>
            </a:r>
          </a:p>
          <a:p>
            <a:pPr lvl="0"/>
            <a:r>
              <a:rPr lang="en-US" sz="1800" dirty="0"/>
              <a:t>Plumb. (2010). Manual de </a:t>
            </a:r>
            <a:r>
              <a:rPr lang="en-US" sz="1800" dirty="0" err="1"/>
              <a:t>farmacologia</a:t>
            </a:r>
            <a:r>
              <a:rPr lang="en-US" sz="1800" dirty="0"/>
              <a:t> </a:t>
            </a:r>
            <a:r>
              <a:rPr lang="en-US" sz="1800" dirty="0" err="1"/>
              <a:t>veterinaria</a:t>
            </a:r>
            <a:r>
              <a:rPr lang="en-US" sz="1800" dirty="0"/>
              <a:t>. 6 </a:t>
            </a:r>
            <a:r>
              <a:rPr lang="en-US" sz="1800" dirty="0" err="1"/>
              <a:t>edicion</a:t>
            </a:r>
            <a:r>
              <a:rPr lang="en-US" sz="1800" dirty="0"/>
              <a:t>. Editorial </a:t>
            </a:r>
            <a:r>
              <a:rPr lang="en-US" sz="1800" dirty="0" err="1"/>
              <a:t>intermedica</a:t>
            </a:r>
            <a:r>
              <a:rPr lang="en-US" sz="1800" dirty="0"/>
              <a:t>. ISBN: 978-0-8138-1097-3.</a:t>
            </a:r>
            <a:endParaRPr lang="es-MX" sz="1800" dirty="0"/>
          </a:p>
          <a:p>
            <a:pPr lvl="0"/>
            <a:r>
              <a:rPr lang="es-ES" sz="1800" dirty="0" err="1"/>
              <a:t>Riviere</a:t>
            </a:r>
            <a:r>
              <a:rPr lang="es-ES" sz="1800" dirty="0"/>
              <a:t> J. E. (2009). </a:t>
            </a:r>
            <a:r>
              <a:rPr lang="es-ES" sz="1800" dirty="0" err="1"/>
              <a:t>Veterinary</a:t>
            </a:r>
            <a:r>
              <a:rPr lang="es-ES" sz="1800" dirty="0"/>
              <a:t> </a:t>
            </a:r>
            <a:r>
              <a:rPr lang="es-ES" sz="1800" dirty="0" err="1"/>
              <a:t>pharmacology</a:t>
            </a:r>
            <a:r>
              <a:rPr lang="es-ES" sz="1800" dirty="0"/>
              <a:t> and </a:t>
            </a:r>
            <a:r>
              <a:rPr lang="es-ES" sz="1800" dirty="0" err="1"/>
              <a:t>therapeutics</a:t>
            </a:r>
            <a:r>
              <a:rPr lang="es-ES" sz="1800" dirty="0"/>
              <a:t>. Ed. </a:t>
            </a:r>
            <a:r>
              <a:rPr lang="es-ES" sz="1800" dirty="0" err="1"/>
              <a:t>Wiley</a:t>
            </a:r>
            <a:r>
              <a:rPr lang="es-ES" sz="1800" dirty="0"/>
              <a:t>- </a:t>
            </a:r>
            <a:r>
              <a:rPr lang="es-ES" sz="1800" dirty="0" err="1"/>
              <a:t>Blackwell</a:t>
            </a:r>
            <a:r>
              <a:rPr lang="es-ES" sz="1800" dirty="0"/>
              <a:t>. ISBN: 978-0-8138-2061-3.</a:t>
            </a:r>
            <a:endParaRPr lang="es-MX" sz="1800" dirty="0"/>
          </a:p>
          <a:p>
            <a:pPr lvl="0"/>
            <a:r>
              <a:rPr lang="es-ES" sz="1800" dirty="0"/>
              <a:t>Serrano, H.S. Y Ocampo C. L. (2006) Farmacología veterinaria McGraw- Hill / Interamericana editores, S.A. DE C.V. México, D.F.</a:t>
            </a:r>
            <a:endParaRPr lang="es-MX" sz="1800" dirty="0"/>
          </a:p>
          <a:p>
            <a:pPr lvl="0"/>
            <a:r>
              <a:rPr lang="es-ES" sz="1800" dirty="0" err="1"/>
              <a:t>Sumano</a:t>
            </a:r>
            <a:r>
              <a:rPr lang="es-ES" sz="1800" dirty="0"/>
              <a:t> L, H: ( 2006) Farmacología veterinaria. McGraw-Hill. México,  D.F. </a:t>
            </a:r>
            <a:r>
              <a:rPr lang="es-MX" sz="1800" dirty="0"/>
              <a:t>ISBN 970-10-5696-5</a:t>
            </a:r>
          </a:p>
          <a:p>
            <a:pPr lvl="0"/>
            <a:r>
              <a:rPr lang="es-ES" sz="1800" dirty="0" err="1"/>
              <a:t>Woodward</a:t>
            </a:r>
            <a:r>
              <a:rPr lang="es-ES" sz="1800" dirty="0"/>
              <a:t> K. N. (2009). </a:t>
            </a:r>
            <a:r>
              <a:rPr lang="es-ES" sz="1800" dirty="0" err="1"/>
              <a:t>Veterinary</a:t>
            </a:r>
            <a:r>
              <a:rPr lang="es-ES" sz="1800" dirty="0"/>
              <a:t> </a:t>
            </a:r>
            <a:r>
              <a:rPr lang="es-ES" sz="1800" dirty="0" err="1"/>
              <a:t>Pharmacovigilance</a:t>
            </a:r>
            <a:r>
              <a:rPr lang="es-ES" sz="1800" dirty="0"/>
              <a:t>. Ed. </a:t>
            </a:r>
            <a:r>
              <a:rPr lang="es-ES" sz="1800" dirty="0" err="1"/>
              <a:t>Wiley-Blackwell</a:t>
            </a:r>
            <a:r>
              <a:rPr lang="es-ES" sz="1800" dirty="0"/>
              <a:t>. ISBN: 978-1-4051-6968-4.</a:t>
            </a:r>
            <a:endParaRPr lang="es-MX" sz="1800" dirty="0"/>
          </a:p>
          <a:p>
            <a:pPr marL="82550" indent="0">
              <a:buNone/>
            </a:pPr>
            <a:r>
              <a:rPr lang="es-MX" sz="1800" dirty="0"/>
              <a:t> </a:t>
            </a:r>
          </a:p>
          <a:p>
            <a:endParaRPr lang="es-ES" dirty="0"/>
          </a:p>
        </p:txBody>
      </p:sp>
    </p:spTree>
    <p:extLst>
      <p:ext uri="{BB962C8B-B14F-4D97-AF65-F5344CB8AC3E}">
        <p14:creationId xmlns:p14="http://schemas.microsoft.com/office/powerpoint/2010/main" val="2361863721"/>
      </p:ext>
    </p:extLst>
  </p:cSld>
  <p:clrMapOvr>
    <a:masterClrMapping/>
  </p:clrMapOvr>
  <p:transition xmlns:p14="http://schemas.microsoft.com/office/powerpoint/2010/main">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eaLnBrk="1" hangingPunct="1">
              <a:defRPr/>
            </a:pPr>
            <a:r>
              <a:rPr lang="es-ES" dirty="0" smtClean="0"/>
              <a:t> Distribución</a:t>
            </a:r>
            <a:endParaRPr lang="es-ES" dirty="0"/>
          </a:p>
        </p:txBody>
      </p:sp>
      <p:sp>
        <p:nvSpPr>
          <p:cNvPr id="22530" name="Marcador de contenido 2"/>
          <p:cNvSpPr>
            <a:spLocks noGrp="1"/>
          </p:cNvSpPr>
          <p:nvPr>
            <p:ph idx="1"/>
          </p:nvPr>
        </p:nvSpPr>
        <p:spPr/>
        <p:txBody>
          <a:bodyPr/>
          <a:lstStyle/>
          <a:p>
            <a:pPr algn="just" eaLnBrk="1" hangingPunct="1"/>
            <a:r>
              <a:rPr lang="es-MX" sz="2400" dirty="0">
                <a:latin typeface="Gill Sans MT" charset="0"/>
              </a:rPr>
              <a:t>Las moléculas del fármaco se pueden unir a las proteínas plasmáticas  y a las histicas, los fármacos ácidos  se unen a la albúmina, los fármacos básicos  se unen a la glucoproteina acida alfa1.</a:t>
            </a:r>
            <a:endParaRPr lang="es-ES_tradnl" sz="2400" dirty="0">
              <a:latin typeface="Gill Sans MT" charset="0"/>
            </a:endParaRPr>
          </a:p>
          <a:p>
            <a:pPr algn="just" eaLnBrk="1" hangingPunct="1"/>
            <a:r>
              <a:rPr lang="es-MX" sz="2400" dirty="0">
                <a:latin typeface="Gill Sans MT" charset="0"/>
              </a:rPr>
              <a:t>Los fármacos se difunden  a los tejidos periféricos  mediante filtración capilar.</a:t>
            </a:r>
            <a:endParaRPr lang="es-ES_tradnl" sz="2400" dirty="0">
              <a:latin typeface="Gill Sans MT" charset="0"/>
            </a:endParaRPr>
          </a:p>
          <a:p>
            <a:pPr algn="just" eaLnBrk="1" hangingPunct="1"/>
            <a:r>
              <a:rPr lang="es-MX" sz="2400" dirty="0">
                <a:latin typeface="Gill Sans MT" charset="0"/>
              </a:rPr>
              <a:t>-Los complejos de fármaco-proteína no atraviesan las membranas biológicas.</a:t>
            </a:r>
            <a:endParaRPr lang="es-ES_tradnl" sz="2400" dirty="0">
              <a:latin typeface="Gill Sans MT" charset="0"/>
            </a:endParaRPr>
          </a:p>
          <a:p>
            <a:pPr algn="just" eaLnBrk="1" hangingPunct="1"/>
            <a:r>
              <a:rPr lang="es-MX" sz="2400" dirty="0">
                <a:latin typeface="Gill Sans MT" charset="0"/>
              </a:rPr>
              <a:t>-Los complejos de fármaco-proteína carecen de actividad.</a:t>
            </a:r>
            <a:endParaRPr lang="es-ES_tradnl" sz="2400" dirty="0">
              <a:latin typeface="Gill Sans MT" charset="0"/>
            </a:endParaRPr>
          </a:p>
          <a:p>
            <a:pPr algn="just" eaLnBrk="1" hangingPunct="1"/>
            <a:r>
              <a:rPr lang="es-MX" sz="2400" dirty="0">
                <a:latin typeface="Gill Sans MT" charset="0"/>
              </a:rPr>
              <a:t>-La cantidad de fármaco activo disponible se relaciona con la concentración  de fármaco libre no unido.</a:t>
            </a:r>
            <a:endParaRPr lang="es-ES_tradnl" sz="2400" dirty="0">
              <a:latin typeface="Gill Sans MT" charset="0"/>
            </a:endParaRPr>
          </a:p>
          <a:p>
            <a:pPr eaLnBrk="1" hangingPunct="1"/>
            <a:endParaRPr lang="es-ES" dirty="0">
              <a:latin typeface="Gill Sans MT" charset="0"/>
            </a:endParaRPr>
          </a:p>
        </p:txBody>
      </p:sp>
      <p:pic>
        <p:nvPicPr>
          <p:cNvPr id="4" name="7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a:t>M</a:t>
            </a:r>
            <a:r>
              <a:rPr lang="es-ES" dirty="0" smtClean="0"/>
              <a:t>etabolismo</a:t>
            </a:r>
            <a:endParaRPr lang="es-ES" dirty="0"/>
          </a:p>
        </p:txBody>
      </p:sp>
      <p:sp>
        <p:nvSpPr>
          <p:cNvPr id="23554" name="Marcador de contenido 2"/>
          <p:cNvSpPr>
            <a:spLocks noGrp="1"/>
          </p:cNvSpPr>
          <p:nvPr>
            <p:ph idx="1"/>
          </p:nvPr>
        </p:nvSpPr>
        <p:spPr/>
        <p:txBody>
          <a:bodyPr/>
          <a:lstStyle/>
          <a:p>
            <a:pPr algn="just" eaLnBrk="1" hangingPunct="1"/>
            <a:r>
              <a:rPr lang="es-MX" sz="2800">
                <a:latin typeface="Gill Sans MT" charset="0"/>
              </a:rPr>
              <a:t>La mayor parte  de los fármacos  son metabolizados en general en el hígado.</a:t>
            </a:r>
            <a:endParaRPr lang="es-ES_tradnl" sz="2800">
              <a:latin typeface="Gill Sans MT" charset="0"/>
            </a:endParaRPr>
          </a:p>
          <a:p>
            <a:pPr algn="just" eaLnBrk="1" hangingPunct="1"/>
            <a:r>
              <a:rPr lang="es-MX" sz="2800">
                <a:latin typeface="Gill Sans MT" charset="0"/>
              </a:rPr>
              <a:t>El metabolismo a menudo consiste en la adición o la exposición de un grupo polar, en especial mediante reacciones oxidativas, hidroliticas o con menor frecuencia  reductivas –metabolismo en la fase I- seguidas por la adición de un grupo químico de gran tamaño –metabolismo conjugativo en fase II- para incrementar la hidrosolubilidad y la excreción.</a:t>
            </a:r>
            <a:endParaRPr lang="es-ES_tradnl" sz="2800">
              <a:latin typeface="Gill Sans MT" charset="0"/>
            </a:endParaRPr>
          </a:p>
          <a:p>
            <a:pPr eaLnBrk="1" hangingPunct="1"/>
            <a:endParaRPr lang="es-ES">
              <a:latin typeface="Gill Sans MT" charset="0"/>
            </a:endParaRPr>
          </a:p>
        </p:txBody>
      </p:sp>
      <p:pic>
        <p:nvPicPr>
          <p:cNvPr id="5"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eaLnBrk="1" hangingPunct="1">
              <a:defRPr/>
            </a:pPr>
            <a:r>
              <a:rPr lang="es-ES" dirty="0"/>
              <a:t>E</a:t>
            </a:r>
            <a:r>
              <a:rPr lang="es-ES" dirty="0" smtClean="0"/>
              <a:t>xcreción</a:t>
            </a:r>
            <a:endParaRPr lang="es-ES" dirty="0"/>
          </a:p>
        </p:txBody>
      </p:sp>
      <p:sp>
        <p:nvSpPr>
          <p:cNvPr id="24578" name="Marcador de contenido 2"/>
          <p:cNvSpPr>
            <a:spLocks noGrp="1"/>
          </p:cNvSpPr>
          <p:nvPr>
            <p:ph idx="1"/>
          </p:nvPr>
        </p:nvSpPr>
        <p:spPr>
          <a:xfrm>
            <a:off x="1435100" y="1447800"/>
            <a:ext cx="7499350" cy="5149850"/>
          </a:xfrm>
        </p:spPr>
        <p:txBody>
          <a:bodyPr/>
          <a:lstStyle/>
          <a:p>
            <a:pPr algn="just" eaLnBrk="1" hangingPunct="1"/>
            <a:r>
              <a:rPr lang="es-MX" sz="2800">
                <a:latin typeface="Gill Sans MT" charset="0"/>
              </a:rPr>
              <a:t>La mayor parte de los fármacos o sus metabolitos son excretados por los riñones.</a:t>
            </a:r>
            <a:endParaRPr lang="es-ES_tradnl" sz="2800">
              <a:latin typeface="Gill Sans MT" charset="0"/>
            </a:endParaRPr>
          </a:p>
          <a:p>
            <a:pPr algn="just" eaLnBrk="1" hangingPunct="1"/>
            <a:r>
              <a:rPr lang="es-MX" sz="2800">
                <a:latin typeface="Gill Sans MT" charset="0"/>
              </a:rPr>
              <a:t>Durante  la excreción renal pueden ocurrir tres procesos .Filtración glomerular, secrecion tubular y reabsorción pasiva.</a:t>
            </a:r>
            <a:endParaRPr lang="es-ES_tradnl" sz="2800">
              <a:latin typeface="Gill Sans MT" charset="0"/>
            </a:endParaRPr>
          </a:p>
          <a:p>
            <a:pPr algn="just" eaLnBrk="1" hangingPunct="1"/>
            <a:r>
              <a:rPr lang="es-MX" sz="2800">
                <a:latin typeface="Gill Sans MT" charset="0"/>
              </a:rPr>
              <a:t>Algunos fármacos son eliminados por el hígado en la bilis y luego excretados en las heces.</a:t>
            </a:r>
            <a:endParaRPr lang="es-ES_tradnl" sz="2800">
              <a:latin typeface="Gill Sans MT" charset="0"/>
            </a:endParaRPr>
          </a:p>
          <a:p>
            <a:pPr algn="just" eaLnBrk="1" hangingPunct="1"/>
            <a:r>
              <a:rPr lang="es-MX" sz="2800">
                <a:latin typeface="Gill Sans MT" charset="0"/>
              </a:rPr>
              <a:t>Puede haber circulación entero hepática,el fármaco excretado por la bilis  es absorbido en el intestino y reexcretado por el hígado en la bilis.</a:t>
            </a:r>
            <a:endParaRPr lang="es-ES_tradnl" sz="2800">
              <a:latin typeface="Gill Sans MT" charset="0"/>
            </a:endParaRPr>
          </a:p>
          <a:p>
            <a:pPr eaLnBrk="1" hangingPunct="1"/>
            <a:endParaRPr lang="es-ES">
              <a:latin typeface="Gill Sans MT" charset="0"/>
            </a:endParaRPr>
          </a:p>
        </p:txBody>
      </p:sp>
      <p:pic>
        <p:nvPicPr>
          <p:cNvPr id="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10937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7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125" y="0"/>
            <a:ext cx="10318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IOIDES">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OPIOIDES.thmx</Template>
  <TotalTime>3010</TotalTime>
  <Words>2337</Words>
  <Application>Microsoft Macintosh PowerPoint</Application>
  <PresentationFormat>Presentación en pantalla (4:3)</PresentationFormat>
  <Paragraphs>195</Paragraphs>
  <Slides>61</Slides>
  <Notes>0</Notes>
  <HiddenSlides>0</HiddenSlides>
  <MMClips>0</MMClips>
  <ScaleCrop>false</ScaleCrop>
  <HeadingPairs>
    <vt:vector size="4" baseType="variant">
      <vt:variant>
        <vt:lpstr>Tema</vt:lpstr>
      </vt:variant>
      <vt:variant>
        <vt:i4>1</vt:i4>
      </vt:variant>
      <vt:variant>
        <vt:lpstr>Títulos de diapositiva</vt:lpstr>
      </vt:variant>
      <vt:variant>
        <vt:i4>61</vt:i4>
      </vt:variant>
    </vt:vector>
  </HeadingPairs>
  <TitlesOfParts>
    <vt:vector size="62" baseType="lpstr">
      <vt:lpstr>OPIOIDES</vt:lpstr>
      <vt:lpstr>Presentación de PowerPoint</vt:lpstr>
      <vt:lpstr>Propósito General</vt:lpstr>
      <vt:lpstr>Presentación de PowerPoint</vt:lpstr>
      <vt:lpstr>Farmacocinetica</vt:lpstr>
      <vt:lpstr>Liberación</vt:lpstr>
      <vt:lpstr>Absorción</vt:lpstr>
      <vt:lpstr> Distribución</vt:lpstr>
      <vt:lpstr>Metabolismo</vt:lpstr>
      <vt:lpstr>Excreción</vt:lpstr>
      <vt:lpstr>Clasificación de los fármacos</vt:lpstr>
      <vt:lpstr>Vías de administración</vt:lpstr>
      <vt:lpstr>Presentación de PowerPoint</vt:lpstr>
      <vt:lpstr>Presentación de PowerPoint</vt:lpstr>
      <vt:lpstr>Presentación de PowerPoint</vt:lpstr>
      <vt:lpstr>Interacción medicamentosa</vt:lpstr>
      <vt:lpstr>Hipersensibilidad</vt:lpstr>
      <vt:lpstr>Sensibilidad bacteriana</vt:lpstr>
      <vt:lpstr>Presentación de PowerPoint</vt:lpstr>
      <vt:lpstr>Agentes bacteriostaticos</vt:lpstr>
      <vt:lpstr>Agentes bactericidas</vt:lpstr>
      <vt:lpstr>Evaluación y duración del tratamiento</vt:lpstr>
      <vt:lpstr>Presentación de PowerPoint</vt:lpstr>
      <vt:lpstr>BIOEQUIVALENCIA (FDA)</vt:lpstr>
      <vt:lpstr>BIOEQUIVALENCIA</vt:lpstr>
      <vt:lpstr>Presentación de PowerPoint</vt:lpstr>
      <vt:lpstr>Presentación de PowerPoint</vt:lpstr>
      <vt:lpstr>Presentación de PowerPoint</vt:lpstr>
      <vt:lpstr>Presentación de PowerPoint</vt:lpstr>
      <vt:lpstr>Presentación de PowerPoint</vt:lpstr>
      <vt:lpstr>Sintéticos</vt:lpstr>
      <vt:lpstr>Biosintéticos</vt:lpstr>
      <vt:lpstr>Presentación de PowerPoint</vt:lpstr>
      <vt:lpstr>PRESENTACIÓN DE MEDICAMENTOS</vt:lpstr>
      <vt:lpstr>POLVOS o SÓLIDOS</vt:lpstr>
      <vt:lpstr>LíQUIDOS</vt:lpstr>
      <vt:lpstr>LIOFILIZADOS</vt:lpstr>
      <vt:lpstr>TIPOS DE MEDICAMENTOS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DOSIFICACIÓN</vt:lpstr>
      <vt:lpstr>Presentación de PowerPoint</vt:lpstr>
      <vt:lpstr>DOSIFICACIÓN</vt:lpstr>
      <vt:lpstr>Presentación de PowerPoint</vt:lpstr>
      <vt:lpstr>Antecedentes</vt:lpstr>
      <vt:lpstr>Presentación de PowerPoint</vt:lpstr>
      <vt:lpstr>Presentación de PowerPoint</vt:lpstr>
      <vt:lpstr>RECETA</vt:lpstr>
      <vt:lpstr>Presentación de PowerPoint</vt:lpstr>
      <vt:lpstr>BIBLIOGRAFIA </vt:lpstr>
      <vt:lpstr>Presentación de PowerPoint</vt:lpstr>
    </vt:vector>
  </TitlesOfParts>
  <Manager/>
  <Company>Toshiba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Mariajose</dc:creator>
  <cp:keywords/>
  <dc:description/>
  <cp:lastModifiedBy>Desiderio Rodriguez Velazquez</cp:lastModifiedBy>
  <cp:revision>488</cp:revision>
  <dcterms:created xsi:type="dcterms:W3CDTF">2010-05-23T14:28:12Z</dcterms:created>
  <dcterms:modified xsi:type="dcterms:W3CDTF">2015-10-03T03:40:41Z</dcterms:modified>
  <cp:category/>
</cp:coreProperties>
</file>