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36"/>
  </p:notesMasterIdLst>
  <p:sldIdLst>
    <p:sldId id="256" r:id="rId2"/>
    <p:sldId id="276" r:id="rId3"/>
    <p:sldId id="277" r:id="rId4"/>
    <p:sldId id="279" r:id="rId5"/>
    <p:sldId id="280" r:id="rId6"/>
    <p:sldId id="257" r:id="rId7"/>
    <p:sldId id="258" r:id="rId8"/>
    <p:sldId id="281" r:id="rId9"/>
    <p:sldId id="286" r:id="rId10"/>
    <p:sldId id="285" r:id="rId11"/>
    <p:sldId id="284" r:id="rId12"/>
    <p:sldId id="339" r:id="rId13"/>
    <p:sldId id="283" r:id="rId14"/>
    <p:sldId id="302" r:id="rId15"/>
    <p:sldId id="33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17" r:id="rId3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93D9AC-E135-4D85-A138-988533ED4BB1}" type="doc">
      <dgm:prSet loTypeId="urn:microsoft.com/office/officeart/2005/8/layout/hProcess7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CB43BA3E-E000-446D-A2FF-184F17AE5D68}">
      <dgm:prSet phldrT="[Texto]"/>
      <dgm:spPr/>
      <dgm:t>
        <a:bodyPr/>
        <a:lstStyle/>
        <a:p>
          <a:endParaRPr lang="es-MX" dirty="0"/>
        </a:p>
      </dgm:t>
    </dgm:pt>
    <dgm:pt modelId="{738D2370-CE46-47CE-9830-C5AB48CDBD45}" type="parTrans" cxnId="{94CCCE88-F2DA-4AB8-AE6F-E64A62666388}">
      <dgm:prSet/>
      <dgm:spPr/>
      <dgm:t>
        <a:bodyPr/>
        <a:lstStyle/>
        <a:p>
          <a:endParaRPr lang="es-MX"/>
        </a:p>
      </dgm:t>
    </dgm:pt>
    <dgm:pt modelId="{D7CC34BA-3896-4746-9B98-0B6E642A5C49}" type="sibTrans" cxnId="{94CCCE88-F2DA-4AB8-AE6F-E64A62666388}">
      <dgm:prSet/>
      <dgm:spPr/>
      <dgm:t>
        <a:bodyPr/>
        <a:lstStyle/>
        <a:p>
          <a:endParaRPr lang="es-MX"/>
        </a:p>
      </dgm:t>
    </dgm:pt>
    <dgm:pt modelId="{83CEE81B-2ABB-49A4-A40E-445614F221A7}">
      <dgm:prSet phldrT="[Texto]"/>
      <dgm:spPr/>
      <dgm:t>
        <a:bodyPr/>
        <a:lstStyle/>
        <a:p>
          <a:endParaRPr lang="es-MX" dirty="0" smtClean="0"/>
        </a:p>
        <a:p>
          <a:r>
            <a:rPr lang="es-MX" dirty="0" smtClean="0"/>
            <a:t>Toma de decisiones respecto a los análisis a realizar (Pruebas estadísticas )</a:t>
          </a:r>
          <a:endParaRPr lang="es-MX" dirty="0"/>
        </a:p>
      </dgm:t>
    </dgm:pt>
    <dgm:pt modelId="{E7112C4F-E127-4B1B-9D58-9AA75486D8A7}" type="parTrans" cxnId="{2B700B3B-FC7A-40A6-AF9E-DC44A02C1EED}">
      <dgm:prSet/>
      <dgm:spPr/>
      <dgm:t>
        <a:bodyPr/>
        <a:lstStyle/>
        <a:p>
          <a:endParaRPr lang="es-MX"/>
        </a:p>
      </dgm:t>
    </dgm:pt>
    <dgm:pt modelId="{E445F9F7-FCD0-40DE-880F-6AA12A689E73}" type="sibTrans" cxnId="{2B700B3B-FC7A-40A6-AF9E-DC44A02C1EED}">
      <dgm:prSet/>
      <dgm:spPr/>
      <dgm:t>
        <a:bodyPr/>
        <a:lstStyle/>
        <a:p>
          <a:endParaRPr lang="es-MX"/>
        </a:p>
      </dgm:t>
    </dgm:pt>
    <dgm:pt modelId="{BE02A0B0-9992-4685-A45B-2025EDAAEEBF}">
      <dgm:prSet phldrT="[Texto]"/>
      <dgm:spPr/>
      <dgm:t>
        <a:bodyPr/>
        <a:lstStyle/>
        <a:p>
          <a:endParaRPr lang="es-MX"/>
        </a:p>
      </dgm:t>
    </dgm:pt>
    <dgm:pt modelId="{7922771B-9B2E-4CB3-86B9-95E69DCA342E}" type="parTrans" cxnId="{A43D5C19-1A1A-4A39-935E-20A7204C06F2}">
      <dgm:prSet/>
      <dgm:spPr/>
      <dgm:t>
        <a:bodyPr/>
        <a:lstStyle/>
        <a:p>
          <a:endParaRPr lang="es-MX"/>
        </a:p>
      </dgm:t>
    </dgm:pt>
    <dgm:pt modelId="{BF583E7E-D4F2-493A-A3B7-0D160A2ACFC8}" type="sibTrans" cxnId="{A43D5C19-1A1A-4A39-935E-20A7204C06F2}">
      <dgm:prSet/>
      <dgm:spPr/>
      <dgm:t>
        <a:bodyPr/>
        <a:lstStyle/>
        <a:p>
          <a:endParaRPr lang="es-MX"/>
        </a:p>
      </dgm:t>
    </dgm:pt>
    <dgm:pt modelId="{9CB55B08-D13C-4C29-885F-E0A56CE75C58}">
      <dgm:prSet phldrT="[Texto]"/>
      <dgm:spPr/>
      <dgm:t>
        <a:bodyPr/>
        <a:lstStyle/>
        <a:p>
          <a:endParaRPr lang="es-MX" dirty="0" smtClean="0"/>
        </a:p>
        <a:p>
          <a:r>
            <a:rPr lang="es-MX" dirty="0" smtClean="0"/>
            <a:t>Elaboración del programa de análisis.</a:t>
          </a:r>
          <a:endParaRPr lang="es-MX" dirty="0"/>
        </a:p>
      </dgm:t>
    </dgm:pt>
    <dgm:pt modelId="{E42D269F-DC7D-446A-B0A3-706E97FBC8E2}" type="parTrans" cxnId="{5BE518D3-1D6B-4C52-B964-6B23708A930D}">
      <dgm:prSet/>
      <dgm:spPr/>
      <dgm:t>
        <a:bodyPr/>
        <a:lstStyle/>
        <a:p>
          <a:endParaRPr lang="es-MX"/>
        </a:p>
      </dgm:t>
    </dgm:pt>
    <dgm:pt modelId="{4093A7C8-3991-4CF5-82D8-946B2B145FE2}" type="sibTrans" cxnId="{5BE518D3-1D6B-4C52-B964-6B23708A930D}">
      <dgm:prSet/>
      <dgm:spPr/>
      <dgm:t>
        <a:bodyPr/>
        <a:lstStyle/>
        <a:p>
          <a:endParaRPr lang="es-MX"/>
        </a:p>
      </dgm:t>
    </dgm:pt>
    <dgm:pt modelId="{BDC991B1-6CCD-4D6F-9544-6BD64F850C6D}">
      <dgm:prSet phldrT="[Texto]"/>
      <dgm:spPr/>
      <dgm:t>
        <a:bodyPr/>
        <a:lstStyle/>
        <a:p>
          <a:endParaRPr lang="es-MX"/>
        </a:p>
      </dgm:t>
    </dgm:pt>
    <dgm:pt modelId="{88F60356-C915-4111-846F-54B6B93C8241}" type="parTrans" cxnId="{EE16BB02-940C-4218-A2A5-CB0F796AAAAA}">
      <dgm:prSet/>
      <dgm:spPr/>
      <dgm:t>
        <a:bodyPr/>
        <a:lstStyle/>
        <a:p>
          <a:endParaRPr lang="es-MX"/>
        </a:p>
      </dgm:t>
    </dgm:pt>
    <dgm:pt modelId="{307BCF21-3C33-4B93-968B-8E3ED43C4061}" type="sibTrans" cxnId="{EE16BB02-940C-4218-A2A5-CB0F796AAAAA}">
      <dgm:prSet/>
      <dgm:spPr/>
      <dgm:t>
        <a:bodyPr/>
        <a:lstStyle/>
        <a:p>
          <a:endParaRPr lang="es-MX"/>
        </a:p>
      </dgm:t>
    </dgm:pt>
    <dgm:pt modelId="{6AE419A4-83FF-481D-8703-C1F1A729B46F}">
      <dgm:prSet phldrT="[Texto]"/>
      <dgm:spPr/>
      <dgm:t>
        <a:bodyPr/>
        <a:lstStyle/>
        <a:p>
          <a:endParaRPr lang="es-MX" dirty="0" smtClean="0"/>
        </a:p>
        <a:p>
          <a:r>
            <a:rPr lang="es-MX" dirty="0" smtClean="0"/>
            <a:t>Ejecución del programa en computadora.</a:t>
          </a:r>
        </a:p>
      </dgm:t>
    </dgm:pt>
    <dgm:pt modelId="{502DB8AF-9F46-433F-BDE2-F0E88A9B87D5}" type="parTrans" cxnId="{8B639A5D-B6BF-4DB9-965A-775BA7360F7C}">
      <dgm:prSet/>
      <dgm:spPr/>
      <dgm:t>
        <a:bodyPr/>
        <a:lstStyle/>
        <a:p>
          <a:endParaRPr lang="es-MX"/>
        </a:p>
      </dgm:t>
    </dgm:pt>
    <dgm:pt modelId="{0F74100E-5A94-4D51-B3DF-C61D09568D1C}" type="sibTrans" cxnId="{8B639A5D-B6BF-4DB9-965A-775BA7360F7C}">
      <dgm:prSet/>
      <dgm:spPr/>
      <dgm:t>
        <a:bodyPr/>
        <a:lstStyle/>
        <a:p>
          <a:endParaRPr lang="es-MX"/>
        </a:p>
      </dgm:t>
    </dgm:pt>
    <dgm:pt modelId="{30A5A51F-3C18-4CA3-AA13-D95588870A18}">
      <dgm:prSet phldrT="[Texto]"/>
      <dgm:spPr/>
      <dgm:t>
        <a:bodyPr/>
        <a:lstStyle/>
        <a:p>
          <a:endParaRPr lang="es-MX" dirty="0" smtClean="0"/>
        </a:p>
      </dgm:t>
    </dgm:pt>
    <dgm:pt modelId="{1B3ADB75-F63E-495E-9A4B-C1C71BE3B3A1}" type="parTrans" cxnId="{2A8759F6-1DD8-4F2D-8EC3-14E1220B38F8}">
      <dgm:prSet/>
      <dgm:spPr/>
      <dgm:t>
        <a:bodyPr/>
        <a:lstStyle/>
        <a:p>
          <a:endParaRPr lang="es-MX"/>
        </a:p>
      </dgm:t>
    </dgm:pt>
    <dgm:pt modelId="{F68A209E-A09A-43D5-85FE-3DA69D9BC231}" type="sibTrans" cxnId="{2A8759F6-1DD8-4F2D-8EC3-14E1220B38F8}">
      <dgm:prSet/>
      <dgm:spPr/>
      <dgm:t>
        <a:bodyPr/>
        <a:lstStyle/>
        <a:p>
          <a:endParaRPr lang="es-MX"/>
        </a:p>
      </dgm:t>
    </dgm:pt>
    <dgm:pt modelId="{C50B731F-7877-4085-8D96-1D2CF8AB8FBD}">
      <dgm:prSet phldrT="[Texto]"/>
      <dgm:spPr/>
      <dgm:t>
        <a:bodyPr/>
        <a:lstStyle/>
        <a:p>
          <a:endParaRPr lang="es-MX" dirty="0" smtClean="0"/>
        </a:p>
      </dgm:t>
    </dgm:pt>
    <dgm:pt modelId="{C857630C-AC3F-4B1D-B43A-2E57475F1619}" type="parTrans" cxnId="{28FCA86E-F55D-499E-B748-B638CD2FEB97}">
      <dgm:prSet/>
      <dgm:spPr/>
      <dgm:t>
        <a:bodyPr/>
        <a:lstStyle/>
        <a:p>
          <a:endParaRPr lang="es-MX"/>
        </a:p>
      </dgm:t>
    </dgm:pt>
    <dgm:pt modelId="{88107BAD-6311-4695-AA0E-ACB8F44ABC52}" type="sibTrans" cxnId="{28FCA86E-F55D-499E-B748-B638CD2FEB97}">
      <dgm:prSet/>
      <dgm:spPr/>
      <dgm:t>
        <a:bodyPr/>
        <a:lstStyle/>
        <a:p>
          <a:endParaRPr lang="es-MX"/>
        </a:p>
      </dgm:t>
    </dgm:pt>
    <dgm:pt modelId="{C6F358E8-4EDD-42B3-AF16-573CD2EF547E}">
      <dgm:prSet phldrT="[Texto]"/>
      <dgm:spPr/>
      <dgm:t>
        <a:bodyPr/>
        <a:lstStyle/>
        <a:p>
          <a:endParaRPr lang="es-MX" dirty="0" smtClean="0"/>
        </a:p>
      </dgm:t>
    </dgm:pt>
    <dgm:pt modelId="{ACC31C5C-07CD-484C-846D-4F4722684F26}" type="parTrans" cxnId="{6500EDBD-03F1-45DC-88B4-D94D64235133}">
      <dgm:prSet/>
      <dgm:spPr/>
      <dgm:t>
        <a:bodyPr/>
        <a:lstStyle/>
        <a:p>
          <a:endParaRPr lang="es-MX"/>
        </a:p>
      </dgm:t>
    </dgm:pt>
    <dgm:pt modelId="{8E88D4A8-44ED-4904-ACFE-4C82DDCC7AB6}" type="sibTrans" cxnId="{6500EDBD-03F1-45DC-88B4-D94D64235133}">
      <dgm:prSet/>
      <dgm:spPr/>
      <dgm:t>
        <a:bodyPr/>
        <a:lstStyle/>
        <a:p>
          <a:endParaRPr lang="es-MX"/>
        </a:p>
      </dgm:t>
    </dgm:pt>
    <dgm:pt modelId="{7C2DB3EC-ADBA-4CF0-AD9A-7062FB4A25D3}">
      <dgm:prSet phldrT="[Texto]"/>
      <dgm:spPr/>
      <dgm:t>
        <a:bodyPr/>
        <a:lstStyle/>
        <a:p>
          <a:endParaRPr lang="es-MX" dirty="0" smtClean="0"/>
        </a:p>
      </dgm:t>
    </dgm:pt>
    <dgm:pt modelId="{D66FCED5-5159-40E6-BA6B-7662FF58E430}" type="parTrans" cxnId="{6E686547-B742-4BA1-B512-C4DB1BCFC7A0}">
      <dgm:prSet/>
      <dgm:spPr/>
      <dgm:t>
        <a:bodyPr/>
        <a:lstStyle/>
        <a:p>
          <a:endParaRPr lang="es-MX"/>
        </a:p>
      </dgm:t>
    </dgm:pt>
    <dgm:pt modelId="{BA72F1BC-A3C4-4063-A096-B7D112402BEE}" type="sibTrans" cxnId="{6E686547-B742-4BA1-B512-C4DB1BCFC7A0}">
      <dgm:prSet/>
      <dgm:spPr/>
      <dgm:t>
        <a:bodyPr/>
        <a:lstStyle/>
        <a:p>
          <a:endParaRPr lang="es-MX"/>
        </a:p>
      </dgm:t>
    </dgm:pt>
    <dgm:pt modelId="{0967C317-D35D-4F14-957E-8B3BD9BFBF8B}">
      <dgm:prSet/>
      <dgm:spPr/>
      <dgm:t>
        <a:bodyPr/>
        <a:lstStyle/>
        <a:p>
          <a:endParaRPr lang="es-MX" dirty="0"/>
        </a:p>
      </dgm:t>
    </dgm:pt>
    <dgm:pt modelId="{9E4953EA-FF7E-47E8-BE4E-2AE24C0A4168}" type="parTrans" cxnId="{C200EBDA-474B-4097-B29F-0637BDE538F1}">
      <dgm:prSet/>
      <dgm:spPr/>
      <dgm:t>
        <a:bodyPr/>
        <a:lstStyle/>
        <a:p>
          <a:endParaRPr lang="es-MX"/>
        </a:p>
      </dgm:t>
    </dgm:pt>
    <dgm:pt modelId="{DA4C4852-B124-4ACC-B638-448664BA27F3}" type="sibTrans" cxnId="{C200EBDA-474B-4097-B29F-0637BDE538F1}">
      <dgm:prSet/>
      <dgm:spPr/>
      <dgm:t>
        <a:bodyPr/>
        <a:lstStyle/>
        <a:p>
          <a:endParaRPr lang="es-MX"/>
        </a:p>
      </dgm:t>
    </dgm:pt>
    <dgm:pt modelId="{9E03C083-764E-4FB7-A1DC-86710E59EC36}" type="pres">
      <dgm:prSet presAssocID="{0393D9AC-E135-4D85-A138-988533ED4BB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7B72649-9BE3-4B0F-AA76-FABE5016E509}" type="pres">
      <dgm:prSet presAssocID="{CB43BA3E-E000-446D-A2FF-184F17AE5D68}" presName="compositeNode" presStyleCnt="0">
        <dgm:presLayoutVars>
          <dgm:bulletEnabled val="1"/>
        </dgm:presLayoutVars>
      </dgm:prSet>
      <dgm:spPr/>
    </dgm:pt>
    <dgm:pt modelId="{5E95320C-790D-4612-AA6E-971D6A459238}" type="pres">
      <dgm:prSet presAssocID="{CB43BA3E-E000-446D-A2FF-184F17AE5D68}" presName="bgRect" presStyleLbl="node1" presStyleIdx="0" presStyleCnt="4" custLinFactNeighborX="2643" custLinFactNeighborY="2951"/>
      <dgm:spPr/>
      <dgm:t>
        <a:bodyPr/>
        <a:lstStyle/>
        <a:p>
          <a:endParaRPr lang="es-MX"/>
        </a:p>
      </dgm:t>
    </dgm:pt>
    <dgm:pt modelId="{90C16F0E-2BF0-4948-965E-D3F4A96629A9}" type="pres">
      <dgm:prSet presAssocID="{CB43BA3E-E000-446D-A2FF-184F17AE5D68}" presName="parentNode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C7F563-EE51-4959-9404-35155B4A8BF8}" type="pres">
      <dgm:prSet presAssocID="{CB43BA3E-E000-446D-A2FF-184F17AE5D68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CF5B67-2F10-4063-B765-1D53FBEEE833}" type="pres">
      <dgm:prSet presAssocID="{D7CC34BA-3896-4746-9B98-0B6E642A5C49}" presName="hSp" presStyleCnt="0"/>
      <dgm:spPr/>
    </dgm:pt>
    <dgm:pt modelId="{1902925B-A3FA-454E-BFBF-F4BEB950D8D8}" type="pres">
      <dgm:prSet presAssocID="{D7CC34BA-3896-4746-9B98-0B6E642A5C49}" presName="vProcSp" presStyleCnt="0"/>
      <dgm:spPr/>
    </dgm:pt>
    <dgm:pt modelId="{ED0A42A7-9D72-4244-8A46-9FB2F364D722}" type="pres">
      <dgm:prSet presAssocID="{D7CC34BA-3896-4746-9B98-0B6E642A5C49}" presName="vSp1" presStyleCnt="0"/>
      <dgm:spPr/>
    </dgm:pt>
    <dgm:pt modelId="{02184C0A-C735-4887-89B2-0182B2FD2EC3}" type="pres">
      <dgm:prSet presAssocID="{D7CC34BA-3896-4746-9B98-0B6E642A5C49}" presName="simulatedConn" presStyleLbl="solidFgAcc1" presStyleIdx="0" presStyleCnt="3"/>
      <dgm:spPr/>
    </dgm:pt>
    <dgm:pt modelId="{A620F0EF-2403-4C7F-9234-CF428324A453}" type="pres">
      <dgm:prSet presAssocID="{D7CC34BA-3896-4746-9B98-0B6E642A5C49}" presName="vSp2" presStyleCnt="0"/>
      <dgm:spPr/>
    </dgm:pt>
    <dgm:pt modelId="{D3644C1B-D6D4-40D2-A2D3-7E7EBAA8E4AC}" type="pres">
      <dgm:prSet presAssocID="{D7CC34BA-3896-4746-9B98-0B6E642A5C49}" presName="sibTrans" presStyleCnt="0"/>
      <dgm:spPr/>
    </dgm:pt>
    <dgm:pt modelId="{C518FC5B-C4C5-42A4-BD11-C2D3E71F02A1}" type="pres">
      <dgm:prSet presAssocID="{BE02A0B0-9992-4685-A45B-2025EDAAEEBF}" presName="compositeNode" presStyleCnt="0">
        <dgm:presLayoutVars>
          <dgm:bulletEnabled val="1"/>
        </dgm:presLayoutVars>
      </dgm:prSet>
      <dgm:spPr/>
    </dgm:pt>
    <dgm:pt modelId="{DB613CDF-1BCF-4BEA-801F-66944EAE1F29}" type="pres">
      <dgm:prSet presAssocID="{BE02A0B0-9992-4685-A45B-2025EDAAEEBF}" presName="bgRect" presStyleLbl="node1" presStyleIdx="1" presStyleCnt="4"/>
      <dgm:spPr/>
      <dgm:t>
        <a:bodyPr/>
        <a:lstStyle/>
        <a:p>
          <a:endParaRPr lang="es-MX"/>
        </a:p>
      </dgm:t>
    </dgm:pt>
    <dgm:pt modelId="{AC6A4CF5-A048-4CDB-999F-54131140A6DF}" type="pres">
      <dgm:prSet presAssocID="{BE02A0B0-9992-4685-A45B-2025EDAAEEBF}" presName="parentNode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5910C4-4FCF-4F8E-BC8F-C7FD124F95B2}" type="pres">
      <dgm:prSet presAssocID="{BE02A0B0-9992-4685-A45B-2025EDAAEEBF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A6C21A-5523-4246-A84C-3BAFFA73898F}" type="pres">
      <dgm:prSet presAssocID="{BF583E7E-D4F2-493A-A3B7-0D160A2ACFC8}" presName="hSp" presStyleCnt="0"/>
      <dgm:spPr/>
    </dgm:pt>
    <dgm:pt modelId="{03B77DCA-329A-48FB-BF1F-2B7F74CB2CC7}" type="pres">
      <dgm:prSet presAssocID="{BF583E7E-D4F2-493A-A3B7-0D160A2ACFC8}" presName="vProcSp" presStyleCnt="0"/>
      <dgm:spPr/>
    </dgm:pt>
    <dgm:pt modelId="{D24BBED2-3906-4E4C-A7EE-24502ADFEFC9}" type="pres">
      <dgm:prSet presAssocID="{BF583E7E-D4F2-493A-A3B7-0D160A2ACFC8}" presName="vSp1" presStyleCnt="0"/>
      <dgm:spPr/>
    </dgm:pt>
    <dgm:pt modelId="{F2454B19-09C7-40F4-ABDD-D21D74A0920A}" type="pres">
      <dgm:prSet presAssocID="{BF583E7E-D4F2-493A-A3B7-0D160A2ACFC8}" presName="simulatedConn" presStyleLbl="solidFgAcc1" presStyleIdx="1" presStyleCnt="3"/>
      <dgm:spPr/>
    </dgm:pt>
    <dgm:pt modelId="{741B71AA-85A9-4F5F-8919-7D2F02DF9176}" type="pres">
      <dgm:prSet presAssocID="{BF583E7E-D4F2-493A-A3B7-0D160A2ACFC8}" presName="vSp2" presStyleCnt="0"/>
      <dgm:spPr/>
    </dgm:pt>
    <dgm:pt modelId="{E6B57350-E378-4677-B70B-485934D4407A}" type="pres">
      <dgm:prSet presAssocID="{BF583E7E-D4F2-493A-A3B7-0D160A2ACFC8}" presName="sibTrans" presStyleCnt="0"/>
      <dgm:spPr/>
    </dgm:pt>
    <dgm:pt modelId="{9C404F41-A7F0-435F-B49B-78FE85C563E7}" type="pres">
      <dgm:prSet presAssocID="{BDC991B1-6CCD-4D6F-9544-6BD64F850C6D}" presName="compositeNode" presStyleCnt="0">
        <dgm:presLayoutVars>
          <dgm:bulletEnabled val="1"/>
        </dgm:presLayoutVars>
      </dgm:prSet>
      <dgm:spPr/>
    </dgm:pt>
    <dgm:pt modelId="{18DCE90E-4706-4685-A6C1-006728684E64}" type="pres">
      <dgm:prSet presAssocID="{BDC991B1-6CCD-4D6F-9544-6BD64F850C6D}" presName="bgRect" presStyleLbl="node1" presStyleIdx="2" presStyleCnt="4" custScaleX="113535" custLinFactNeighborX="-332" custLinFactNeighborY="-1101"/>
      <dgm:spPr/>
      <dgm:t>
        <a:bodyPr/>
        <a:lstStyle/>
        <a:p>
          <a:endParaRPr lang="es-MX"/>
        </a:p>
      </dgm:t>
    </dgm:pt>
    <dgm:pt modelId="{8AFA0691-4A4A-4935-A1AE-226C447AFD7B}" type="pres">
      <dgm:prSet presAssocID="{BDC991B1-6CCD-4D6F-9544-6BD64F850C6D}" presName="parentNode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D0F9C0-8298-411A-B35E-C31A6CC098BE}" type="pres">
      <dgm:prSet presAssocID="{BDC991B1-6CCD-4D6F-9544-6BD64F850C6D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8AD728-89F4-42CA-8A32-1F7B4F19EFDD}" type="pres">
      <dgm:prSet presAssocID="{307BCF21-3C33-4B93-968B-8E3ED43C4061}" presName="hSp" presStyleCnt="0"/>
      <dgm:spPr/>
    </dgm:pt>
    <dgm:pt modelId="{F006D1A6-4DDA-4F7E-81FE-58EE5574A67D}" type="pres">
      <dgm:prSet presAssocID="{307BCF21-3C33-4B93-968B-8E3ED43C4061}" presName="vProcSp" presStyleCnt="0"/>
      <dgm:spPr/>
    </dgm:pt>
    <dgm:pt modelId="{BD57020C-9B28-4C51-A27B-AC29AA77F1CA}" type="pres">
      <dgm:prSet presAssocID="{307BCF21-3C33-4B93-968B-8E3ED43C4061}" presName="vSp1" presStyleCnt="0"/>
      <dgm:spPr/>
    </dgm:pt>
    <dgm:pt modelId="{E3324A4F-E5B0-4FDD-91C7-76C1C45AA758}" type="pres">
      <dgm:prSet presAssocID="{307BCF21-3C33-4B93-968B-8E3ED43C4061}" presName="simulatedConn" presStyleLbl="solidFgAcc1" presStyleIdx="2" presStyleCnt="3"/>
      <dgm:spPr/>
    </dgm:pt>
    <dgm:pt modelId="{5BE8C187-FAFF-4E35-87B1-767A835636D4}" type="pres">
      <dgm:prSet presAssocID="{307BCF21-3C33-4B93-968B-8E3ED43C4061}" presName="vSp2" presStyleCnt="0"/>
      <dgm:spPr/>
    </dgm:pt>
    <dgm:pt modelId="{F5D9228A-B61D-4A9C-9BE3-6AA0BB5BEA14}" type="pres">
      <dgm:prSet presAssocID="{307BCF21-3C33-4B93-968B-8E3ED43C4061}" presName="sibTrans" presStyleCnt="0"/>
      <dgm:spPr/>
    </dgm:pt>
    <dgm:pt modelId="{19C9388F-DF60-455B-8D63-33F0A9582DB5}" type="pres">
      <dgm:prSet presAssocID="{0967C317-D35D-4F14-957E-8B3BD9BFBF8B}" presName="compositeNode" presStyleCnt="0">
        <dgm:presLayoutVars>
          <dgm:bulletEnabled val="1"/>
        </dgm:presLayoutVars>
      </dgm:prSet>
      <dgm:spPr/>
    </dgm:pt>
    <dgm:pt modelId="{763CD7CB-195B-4793-AE07-BBE9C762955F}" type="pres">
      <dgm:prSet presAssocID="{0967C317-D35D-4F14-957E-8B3BD9BFBF8B}" presName="bgRect" presStyleLbl="node1" presStyleIdx="3" presStyleCnt="4"/>
      <dgm:spPr/>
      <dgm:t>
        <a:bodyPr/>
        <a:lstStyle/>
        <a:p>
          <a:endParaRPr lang="es-MX"/>
        </a:p>
      </dgm:t>
    </dgm:pt>
    <dgm:pt modelId="{71875733-5DF1-4099-AB90-82DFEDB398C1}" type="pres">
      <dgm:prSet presAssocID="{0967C317-D35D-4F14-957E-8B3BD9BFBF8B}" presName="parentNode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9EC3343-6709-46DC-88C8-1AFECF5EE4AF}" type="presOf" srcId="{0967C317-D35D-4F14-957E-8B3BD9BFBF8B}" destId="{763CD7CB-195B-4793-AE07-BBE9C762955F}" srcOrd="0" destOrd="0" presId="urn:microsoft.com/office/officeart/2005/8/layout/hProcess7"/>
    <dgm:cxn modelId="{87B703A3-962D-4102-BFB7-FAA50B587E9A}" type="presOf" srcId="{6AE419A4-83FF-481D-8703-C1F1A729B46F}" destId="{94D0F9C0-8298-411A-B35E-C31A6CC098BE}" srcOrd="0" destOrd="0" presId="urn:microsoft.com/office/officeart/2005/8/layout/hProcess7"/>
    <dgm:cxn modelId="{05B290A4-E338-4DF7-8F1A-802FE5A25349}" type="presOf" srcId="{BE02A0B0-9992-4685-A45B-2025EDAAEEBF}" destId="{DB613CDF-1BCF-4BEA-801F-66944EAE1F29}" srcOrd="0" destOrd="0" presId="urn:microsoft.com/office/officeart/2005/8/layout/hProcess7"/>
    <dgm:cxn modelId="{94CCCE88-F2DA-4AB8-AE6F-E64A62666388}" srcId="{0393D9AC-E135-4D85-A138-988533ED4BB1}" destId="{CB43BA3E-E000-446D-A2FF-184F17AE5D68}" srcOrd="0" destOrd="0" parTransId="{738D2370-CE46-47CE-9830-C5AB48CDBD45}" sibTransId="{D7CC34BA-3896-4746-9B98-0B6E642A5C49}"/>
    <dgm:cxn modelId="{BF17A7DB-DA54-41E9-A020-4FCC2639AC05}" type="presOf" srcId="{CB43BA3E-E000-446D-A2FF-184F17AE5D68}" destId="{90C16F0E-2BF0-4948-965E-D3F4A96629A9}" srcOrd="1" destOrd="0" presId="urn:microsoft.com/office/officeart/2005/8/layout/hProcess7"/>
    <dgm:cxn modelId="{37EC30A4-458E-4E39-96B4-625B65C238D0}" type="presOf" srcId="{83CEE81B-2ABB-49A4-A40E-445614F221A7}" destId="{C9C7F563-EE51-4959-9404-35155B4A8BF8}" srcOrd="0" destOrd="0" presId="urn:microsoft.com/office/officeart/2005/8/layout/hProcess7"/>
    <dgm:cxn modelId="{8B639A5D-B6BF-4DB9-965A-775BA7360F7C}" srcId="{BDC991B1-6CCD-4D6F-9544-6BD64F850C6D}" destId="{6AE419A4-83FF-481D-8703-C1F1A729B46F}" srcOrd="0" destOrd="0" parTransId="{502DB8AF-9F46-433F-BDE2-F0E88A9B87D5}" sibTransId="{0F74100E-5A94-4D51-B3DF-C61D09568D1C}"/>
    <dgm:cxn modelId="{2B700B3B-FC7A-40A6-AF9E-DC44A02C1EED}" srcId="{CB43BA3E-E000-446D-A2FF-184F17AE5D68}" destId="{83CEE81B-2ABB-49A4-A40E-445614F221A7}" srcOrd="0" destOrd="0" parTransId="{E7112C4F-E127-4B1B-9D58-9AA75486D8A7}" sibTransId="{E445F9F7-FCD0-40DE-880F-6AA12A689E73}"/>
    <dgm:cxn modelId="{2A8759F6-1DD8-4F2D-8EC3-14E1220B38F8}" srcId="{BDC991B1-6CCD-4D6F-9544-6BD64F850C6D}" destId="{30A5A51F-3C18-4CA3-AA13-D95588870A18}" srcOrd="1" destOrd="0" parTransId="{1B3ADB75-F63E-495E-9A4B-C1C71BE3B3A1}" sibTransId="{F68A209E-A09A-43D5-85FE-3DA69D9BC231}"/>
    <dgm:cxn modelId="{476F92A4-A119-4880-833A-F585E327946F}" type="presOf" srcId="{C50B731F-7877-4085-8D96-1D2CF8AB8FBD}" destId="{94D0F9C0-8298-411A-B35E-C31A6CC098BE}" srcOrd="0" destOrd="2" presId="urn:microsoft.com/office/officeart/2005/8/layout/hProcess7"/>
    <dgm:cxn modelId="{6E686547-B742-4BA1-B512-C4DB1BCFC7A0}" srcId="{BDC991B1-6CCD-4D6F-9544-6BD64F850C6D}" destId="{7C2DB3EC-ADBA-4CF0-AD9A-7062FB4A25D3}" srcOrd="4" destOrd="0" parTransId="{D66FCED5-5159-40E6-BA6B-7662FF58E430}" sibTransId="{BA72F1BC-A3C4-4063-A096-B7D112402BEE}"/>
    <dgm:cxn modelId="{8296551F-816C-441B-A7C0-67952140E521}" type="presOf" srcId="{BDC991B1-6CCD-4D6F-9544-6BD64F850C6D}" destId="{8AFA0691-4A4A-4935-A1AE-226C447AFD7B}" srcOrd="1" destOrd="0" presId="urn:microsoft.com/office/officeart/2005/8/layout/hProcess7"/>
    <dgm:cxn modelId="{B010C108-A255-484B-9102-DC9EA2C1F00D}" type="presOf" srcId="{CB43BA3E-E000-446D-A2FF-184F17AE5D68}" destId="{5E95320C-790D-4612-AA6E-971D6A459238}" srcOrd="0" destOrd="0" presId="urn:microsoft.com/office/officeart/2005/8/layout/hProcess7"/>
    <dgm:cxn modelId="{5BE518D3-1D6B-4C52-B964-6B23708A930D}" srcId="{BE02A0B0-9992-4685-A45B-2025EDAAEEBF}" destId="{9CB55B08-D13C-4C29-885F-E0A56CE75C58}" srcOrd="0" destOrd="0" parTransId="{E42D269F-DC7D-446A-B0A3-706E97FBC8E2}" sibTransId="{4093A7C8-3991-4CF5-82D8-946B2B145FE2}"/>
    <dgm:cxn modelId="{28FCA86E-F55D-499E-B748-B638CD2FEB97}" srcId="{BDC991B1-6CCD-4D6F-9544-6BD64F850C6D}" destId="{C50B731F-7877-4085-8D96-1D2CF8AB8FBD}" srcOrd="2" destOrd="0" parTransId="{C857630C-AC3F-4B1D-B43A-2E57475F1619}" sibTransId="{88107BAD-6311-4695-AA0E-ACB8F44ABC52}"/>
    <dgm:cxn modelId="{A43D5C19-1A1A-4A39-935E-20A7204C06F2}" srcId="{0393D9AC-E135-4D85-A138-988533ED4BB1}" destId="{BE02A0B0-9992-4685-A45B-2025EDAAEEBF}" srcOrd="1" destOrd="0" parTransId="{7922771B-9B2E-4CB3-86B9-95E69DCA342E}" sibTransId="{BF583E7E-D4F2-493A-A3B7-0D160A2ACFC8}"/>
    <dgm:cxn modelId="{64F8D520-ECD0-423A-A2B2-E406A44FA861}" type="presOf" srcId="{7C2DB3EC-ADBA-4CF0-AD9A-7062FB4A25D3}" destId="{94D0F9C0-8298-411A-B35E-C31A6CC098BE}" srcOrd="0" destOrd="4" presId="urn:microsoft.com/office/officeart/2005/8/layout/hProcess7"/>
    <dgm:cxn modelId="{EE16BB02-940C-4218-A2A5-CB0F796AAAAA}" srcId="{0393D9AC-E135-4D85-A138-988533ED4BB1}" destId="{BDC991B1-6CCD-4D6F-9544-6BD64F850C6D}" srcOrd="2" destOrd="0" parTransId="{88F60356-C915-4111-846F-54B6B93C8241}" sibTransId="{307BCF21-3C33-4B93-968B-8E3ED43C4061}"/>
    <dgm:cxn modelId="{A08C5CEB-1EA8-43D0-8363-430BB402F8F6}" type="presOf" srcId="{9CB55B08-D13C-4C29-885F-E0A56CE75C58}" destId="{B25910C4-4FCF-4F8E-BC8F-C7FD124F95B2}" srcOrd="0" destOrd="0" presId="urn:microsoft.com/office/officeart/2005/8/layout/hProcess7"/>
    <dgm:cxn modelId="{6500EDBD-03F1-45DC-88B4-D94D64235133}" srcId="{BDC991B1-6CCD-4D6F-9544-6BD64F850C6D}" destId="{C6F358E8-4EDD-42B3-AF16-573CD2EF547E}" srcOrd="3" destOrd="0" parTransId="{ACC31C5C-07CD-484C-846D-4F4722684F26}" sibTransId="{8E88D4A8-44ED-4904-ACFE-4C82DDCC7AB6}"/>
    <dgm:cxn modelId="{93D6AA31-9416-4FC1-935B-9FA55E5AA62E}" type="presOf" srcId="{0393D9AC-E135-4D85-A138-988533ED4BB1}" destId="{9E03C083-764E-4FB7-A1DC-86710E59EC36}" srcOrd="0" destOrd="0" presId="urn:microsoft.com/office/officeart/2005/8/layout/hProcess7"/>
    <dgm:cxn modelId="{0AECC5AB-F761-4CFE-977E-D938A71E9173}" type="presOf" srcId="{C6F358E8-4EDD-42B3-AF16-573CD2EF547E}" destId="{94D0F9C0-8298-411A-B35E-C31A6CC098BE}" srcOrd="0" destOrd="3" presId="urn:microsoft.com/office/officeart/2005/8/layout/hProcess7"/>
    <dgm:cxn modelId="{C200EBDA-474B-4097-B29F-0637BDE538F1}" srcId="{0393D9AC-E135-4D85-A138-988533ED4BB1}" destId="{0967C317-D35D-4F14-957E-8B3BD9BFBF8B}" srcOrd="3" destOrd="0" parTransId="{9E4953EA-FF7E-47E8-BE4E-2AE24C0A4168}" sibTransId="{DA4C4852-B124-4ACC-B638-448664BA27F3}"/>
    <dgm:cxn modelId="{75690E1C-64BC-412C-AFB6-7E8396C53CDA}" type="presOf" srcId="{30A5A51F-3C18-4CA3-AA13-D95588870A18}" destId="{94D0F9C0-8298-411A-B35E-C31A6CC098BE}" srcOrd="0" destOrd="1" presId="urn:microsoft.com/office/officeart/2005/8/layout/hProcess7"/>
    <dgm:cxn modelId="{AB2B03FD-11D2-4738-A0C1-517F9F538674}" type="presOf" srcId="{BDC991B1-6CCD-4D6F-9544-6BD64F850C6D}" destId="{18DCE90E-4706-4685-A6C1-006728684E64}" srcOrd="0" destOrd="0" presId="urn:microsoft.com/office/officeart/2005/8/layout/hProcess7"/>
    <dgm:cxn modelId="{D819F9FF-EDFA-4518-ACE6-6ECEAF630CD9}" type="presOf" srcId="{BE02A0B0-9992-4685-A45B-2025EDAAEEBF}" destId="{AC6A4CF5-A048-4CDB-999F-54131140A6DF}" srcOrd="1" destOrd="0" presId="urn:microsoft.com/office/officeart/2005/8/layout/hProcess7"/>
    <dgm:cxn modelId="{40F5B9E7-A7D6-4038-9234-6C205A1BD90A}" type="presOf" srcId="{0967C317-D35D-4F14-957E-8B3BD9BFBF8B}" destId="{71875733-5DF1-4099-AB90-82DFEDB398C1}" srcOrd="1" destOrd="0" presId="urn:microsoft.com/office/officeart/2005/8/layout/hProcess7"/>
    <dgm:cxn modelId="{C6749295-B4EC-4BEF-856E-E8DE7E6FEB10}" type="presParOf" srcId="{9E03C083-764E-4FB7-A1DC-86710E59EC36}" destId="{77B72649-9BE3-4B0F-AA76-FABE5016E509}" srcOrd="0" destOrd="0" presId="urn:microsoft.com/office/officeart/2005/8/layout/hProcess7"/>
    <dgm:cxn modelId="{B0A13D67-C4E8-4FB7-AB4F-7365D01CEC29}" type="presParOf" srcId="{77B72649-9BE3-4B0F-AA76-FABE5016E509}" destId="{5E95320C-790D-4612-AA6E-971D6A459238}" srcOrd="0" destOrd="0" presId="urn:microsoft.com/office/officeart/2005/8/layout/hProcess7"/>
    <dgm:cxn modelId="{A01FA1B6-068C-4952-A9B6-19E7B80D760B}" type="presParOf" srcId="{77B72649-9BE3-4B0F-AA76-FABE5016E509}" destId="{90C16F0E-2BF0-4948-965E-D3F4A96629A9}" srcOrd="1" destOrd="0" presId="urn:microsoft.com/office/officeart/2005/8/layout/hProcess7"/>
    <dgm:cxn modelId="{6D5CDFA6-C11A-4C70-8085-78FBFBFF5FA2}" type="presParOf" srcId="{77B72649-9BE3-4B0F-AA76-FABE5016E509}" destId="{C9C7F563-EE51-4959-9404-35155B4A8BF8}" srcOrd="2" destOrd="0" presId="urn:microsoft.com/office/officeart/2005/8/layout/hProcess7"/>
    <dgm:cxn modelId="{AB310BBF-B52C-4297-B5CA-2A2D55F61714}" type="presParOf" srcId="{9E03C083-764E-4FB7-A1DC-86710E59EC36}" destId="{B5CF5B67-2F10-4063-B765-1D53FBEEE833}" srcOrd="1" destOrd="0" presId="urn:microsoft.com/office/officeart/2005/8/layout/hProcess7"/>
    <dgm:cxn modelId="{54ABF48A-661A-4078-B3B5-F15890C1BB3D}" type="presParOf" srcId="{9E03C083-764E-4FB7-A1DC-86710E59EC36}" destId="{1902925B-A3FA-454E-BFBF-F4BEB950D8D8}" srcOrd="2" destOrd="0" presId="urn:microsoft.com/office/officeart/2005/8/layout/hProcess7"/>
    <dgm:cxn modelId="{68494CBF-E103-4A46-B225-B63EA5FD9A8F}" type="presParOf" srcId="{1902925B-A3FA-454E-BFBF-F4BEB950D8D8}" destId="{ED0A42A7-9D72-4244-8A46-9FB2F364D722}" srcOrd="0" destOrd="0" presId="urn:microsoft.com/office/officeart/2005/8/layout/hProcess7"/>
    <dgm:cxn modelId="{21286163-FCD4-429E-9B09-31168997D4C6}" type="presParOf" srcId="{1902925B-A3FA-454E-BFBF-F4BEB950D8D8}" destId="{02184C0A-C735-4887-89B2-0182B2FD2EC3}" srcOrd="1" destOrd="0" presId="urn:microsoft.com/office/officeart/2005/8/layout/hProcess7"/>
    <dgm:cxn modelId="{B90869BA-28E5-4543-8683-2FA523E5E80B}" type="presParOf" srcId="{1902925B-A3FA-454E-BFBF-F4BEB950D8D8}" destId="{A620F0EF-2403-4C7F-9234-CF428324A453}" srcOrd="2" destOrd="0" presId="urn:microsoft.com/office/officeart/2005/8/layout/hProcess7"/>
    <dgm:cxn modelId="{AD4EE9D1-0BE9-43B8-9551-CE8962B751E6}" type="presParOf" srcId="{9E03C083-764E-4FB7-A1DC-86710E59EC36}" destId="{D3644C1B-D6D4-40D2-A2D3-7E7EBAA8E4AC}" srcOrd="3" destOrd="0" presId="urn:microsoft.com/office/officeart/2005/8/layout/hProcess7"/>
    <dgm:cxn modelId="{E8D20B84-29BD-4EFE-9BC5-BBD3A9C97F30}" type="presParOf" srcId="{9E03C083-764E-4FB7-A1DC-86710E59EC36}" destId="{C518FC5B-C4C5-42A4-BD11-C2D3E71F02A1}" srcOrd="4" destOrd="0" presId="urn:microsoft.com/office/officeart/2005/8/layout/hProcess7"/>
    <dgm:cxn modelId="{A5B3E2EF-2E17-45D2-AF93-1421A882C151}" type="presParOf" srcId="{C518FC5B-C4C5-42A4-BD11-C2D3E71F02A1}" destId="{DB613CDF-1BCF-4BEA-801F-66944EAE1F29}" srcOrd="0" destOrd="0" presId="urn:microsoft.com/office/officeart/2005/8/layout/hProcess7"/>
    <dgm:cxn modelId="{ABF51FC1-EB36-41B1-8C0D-E25611DBBDA5}" type="presParOf" srcId="{C518FC5B-C4C5-42A4-BD11-C2D3E71F02A1}" destId="{AC6A4CF5-A048-4CDB-999F-54131140A6DF}" srcOrd="1" destOrd="0" presId="urn:microsoft.com/office/officeart/2005/8/layout/hProcess7"/>
    <dgm:cxn modelId="{F88AC364-53A6-4BAA-9992-2A44F2B36A6D}" type="presParOf" srcId="{C518FC5B-C4C5-42A4-BD11-C2D3E71F02A1}" destId="{B25910C4-4FCF-4F8E-BC8F-C7FD124F95B2}" srcOrd="2" destOrd="0" presId="urn:microsoft.com/office/officeart/2005/8/layout/hProcess7"/>
    <dgm:cxn modelId="{E385EE27-955A-4F89-84C2-668BFB5F602A}" type="presParOf" srcId="{9E03C083-764E-4FB7-A1DC-86710E59EC36}" destId="{BBA6C21A-5523-4246-A84C-3BAFFA73898F}" srcOrd="5" destOrd="0" presId="urn:microsoft.com/office/officeart/2005/8/layout/hProcess7"/>
    <dgm:cxn modelId="{5965FC02-25FA-4F5A-9C61-C484919CD664}" type="presParOf" srcId="{9E03C083-764E-4FB7-A1DC-86710E59EC36}" destId="{03B77DCA-329A-48FB-BF1F-2B7F74CB2CC7}" srcOrd="6" destOrd="0" presId="urn:microsoft.com/office/officeart/2005/8/layout/hProcess7"/>
    <dgm:cxn modelId="{80B11A77-27F6-43F2-9C82-5ECA765D5678}" type="presParOf" srcId="{03B77DCA-329A-48FB-BF1F-2B7F74CB2CC7}" destId="{D24BBED2-3906-4E4C-A7EE-24502ADFEFC9}" srcOrd="0" destOrd="0" presId="urn:microsoft.com/office/officeart/2005/8/layout/hProcess7"/>
    <dgm:cxn modelId="{32461EC1-D44E-480E-B45B-7AF679F699E4}" type="presParOf" srcId="{03B77DCA-329A-48FB-BF1F-2B7F74CB2CC7}" destId="{F2454B19-09C7-40F4-ABDD-D21D74A0920A}" srcOrd="1" destOrd="0" presId="urn:microsoft.com/office/officeart/2005/8/layout/hProcess7"/>
    <dgm:cxn modelId="{94EE5548-6E6E-4211-95CC-2790932B8C35}" type="presParOf" srcId="{03B77DCA-329A-48FB-BF1F-2B7F74CB2CC7}" destId="{741B71AA-85A9-4F5F-8919-7D2F02DF9176}" srcOrd="2" destOrd="0" presId="urn:microsoft.com/office/officeart/2005/8/layout/hProcess7"/>
    <dgm:cxn modelId="{BBD0FA5D-B16A-4A1C-A240-5010A457741E}" type="presParOf" srcId="{9E03C083-764E-4FB7-A1DC-86710E59EC36}" destId="{E6B57350-E378-4677-B70B-485934D4407A}" srcOrd="7" destOrd="0" presId="urn:microsoft.com/office/officeart/2005/8/layout/hProcess7"/>
    <dgm:cxn modelId="{B59003B6-F143-4C2B-9A47-5F24B6127FDB}" type="presParOf" srcId="{9E03C083-764E-4FB7-A1DC-86710E59EC36}" destId="{9C404F41-A7F0-435F-B49B-78FE85C563E7}" srcOrd="8" destOrd="0" presId="urn:microsoft.com/office/officeart/2005/8/layout/hProcess7"/>
    <dgm:cxn modelId="{4888018B-2336-4D4E-9DCD-631304AE2A9D}" type="presParOf" srcId="{9C404F41-A7F0-435F-B49B-78FE85C563E7}" destId="{18DCE90E-4706-4685-A6C1-006728684E64}" srcOrd="0" destOrd="0" presId="urn:microsoft.com/office/officeart/2005/8/layout/hProcess7"/>
    <dgm:cxn modelId="{DC6E0D21-A095-4836-A323-60FA31E9B1F4}" type="presParOf" srcId="{9C404F41-A7F0-435F-B49B-78FE85C563E7}" destId="{8AFA0691-4A4A-4935-A1AE-226C447AFD7B}" srcOrd="1" destOrd="0" presId="urn:microsoft.com/office/officeart/2005/8/layout/hProcess7"/>
    <dgm:cxn modelId="{609B1566-D276-4BEB-9C4C-000000BCC81B}" type="presParOf" srcId="{9C404F41-A7F0-435F-B49B-78FE85C563E7}" destId="{94D0F9C0-8298-411A-B35E-C31A6CC098BE}" srcOrd="2" destOrd="0" presId="urn:microsoft.com/office/officeart/2005/8/layout/hProcess7"/>
    <dgm:cxn modelId="{80B0F705-F52E-44DC-8ABD-246525122242}" type="presParOf" srcId="{9E03C083-764E-4FB7-A1DC-86710E59EC36}" destId="{7A8AD728-89F4-42CA-8A32-1F7B4F19EFDD}" srcOrd="9" destOrd="0" presId="urn:microsoft.com/office/officeart/2005/8/layout/hProcess7"/>
    <dgm:cxn modelId="{E703EE77-8832-48C0-A820-B0DA721196CB}" type="presParOf" srcId="{9E03C083-764E-4FB7-A1DC-86710E59EC36}" destId="{F006D1A6-4DDA-4F7E-81FE-58EE5574A67D}" srcOrd="10" destOrd="0" presId="urn:microsoft.com/office/officeart/2005/8/layout/hProcess7"/>
    <dgm:cxn modelId="{23021576-B613-4FCA-BB3E-F10939A3C3D8}" type="presParOf" srcId="{F006D1A6-4DDA-4F7E-81FE-58EE5574A67D}" destId="{BD57020C-9B28-4C51-A27B-AC29AA77F1CA}" srcOrd="0" destOrd="0" presId="urn:microsoft.com/office/officeart/2005/8/layout/hProcess7"/>
    <dgm:cxn modelId="{1B177E70-BE62-4117-B23C-8D645B4BC2A9}" type="presParOf" srcId="{F006D1A6-4DDA-4F7E-81FE-58EE5574A67D}" destId="{E3324A4F-E5B0-4FDD-91C7-76C1C45AA758}" srcOrd="1" destOrd="0" presId="urn:microsoft.com/office/officeart/2005/8/layout/hProcess7"/>
    <dgm:cxn modelId="{F69F0DC5-A0F9-4F53-94C5-96AC12149FA1}" type="presParOf" srcId="{F006D1A6-4DDA-4F7E-81FE-58EE5574A67D}" destId="{5BE8C187-FAFF-4E35-87B1-767A835636D4}" srcOrd="2" destOrd="0" presId="urn:microsoft.com/office/officeart/2005/8/layout/hProcess7"/>
    <dgm:cxn modelId="{D4722F97-8202-4271-986D-75BC2104F9AD}" type="presParOf" srcId="{9E03C083-764E-4FB7-A1DC-86710E59EC36}" destId="{F5D9228A-B61D-4A9C-9BE3-6AA0BB5BEA14}" srcOrd="11" destOrd="0" presId="urn:microsoft.com/office/officeart/2005/8/layout/hProcess7"/>
    <dgm:cxn modelId="{ED2D494D-C838-4802-A164-2FC9E66DA66E}" type="presParOf" srcId="{9E03C083-764E-4FB7-A1DC-86710E59EC36}" destId="{19C9388F-DF60-455B-8D63-33F0A9582DB5}" srcOrd="12" destOrd="0" presId="urn:microsoft.com/office/officeart/2005/8/layout/hProcess7"/>
    <dgm:cxn modelId="{B3024A63-D9C9-4557-8FA7-79A38273F34A}" type="presParOf" srcId="{19C9388F-DF60-455B-8D63-33F0A9582DB5}" destId="{763CD7CB-195B-4793-AE07-BBE9C762955F}" srcOrd="0" destOrd="0" presId="urn:microsoft.com/office/officeart/2005/8/layout/hProcess7"/>
    <dgm:cxn modelId="{A575A753-E3AF-4710-AC87-4B881FA32197}" type="presParOf" srcId="{19C9388F-DF60-455B-8D63-33F0A9582DB5}" destId="{71875733-5DF1-4099-AB90-82DFEDB398C1}" srcOrd="1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64C047-8D93-4EEA-BA58-3B0079C94D83}" type="doc">
      <dgm:prSet loTypeId="urn:microsoft.com/office/officeart/2005/8/layout/cycle2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17EED3B5-945B-473F-9960-2C724EDF0E24}">
      <dgm:prSet phldrT="[Texto]" custT="1"/>
      <dgm:spPr/>
      <dgm:t>
        <a:bodyPr/>
        <a:lstStyle/>
        <a:p>
          <a:r>
            <a:rPr lang="es-MX" sz="1200" b="1" dirty="0" smtClean="0"/>
            <a:t>Gran volumen de datos</a:t>
          </a:r>
          <a:endParaRPr lang="es-MX" sz="1200" dirty="0"/>
        </a:p>
      </dgm:t>
    </dgm:pt>
    <dgm:pt modelId="{B60DF587-238F-431A-B327-E040C6ADA9B1}" type="parTrans" cxnId="{475A47E2-EEAB-4065-8873-F7ED9F7E172C}">
      <dgm:prSet/>
      <dgm:spPr/>
      <dgm:t>
        <a:bodyPr/>
        <a:lstStyle/>
        <a:p>
          <a:endParaRPr lang="es-MX"/>
        </a:p>
      </dgm:t>
    </dgm:pt>
    <dgm:pt modelId="{0899A0F6-4B14-48D1-8D68-95415B43D256}" type="sibTrans" cxnId="{475A47E2-EEAB-4065-8873-F7ED9F7E172C}">
      <dgm:prSet/>
      <dgm:spPr/>
      <dgm:t>
        <a:bodyPr/>
        <a:lstStyle/>
        <a:p>
          <a:endParaRPr lang="es-MX"/>
        </a:p>
      </dgm:t>
    </dgm:pt>
    <dgm:pt modelId="{1233D0F5-CE1C-4E08-8BDF-A04D57A5E010}">
      <dgm:prSet phldrT="[Texto]" custT="1"/>
      <dgm:spPr/>
      <dgm:t>
        <a:bodyPr/>
        <a:lstStyle/>
        <a:p>
          <a:r>
            <a:rPr lang="es-MX" sz="1200" b="1" dirty="0" smtClean="0"/>
            <a:t>Páginas  de transcripción de las  entrevistas</a:t>
          </a:r>
          <a:endParaRPr lang="es-MX" sz="1200" dirty="0"/>
        </a:p>
      </dgm:t>
    </dgm:pt>
    <dgm:pt modelId="{BC3F2C1F-1402-47B7-B6EE-C16C20ECC136}" type="parTrans" cxnId="{0629AA72-5AD9-4C64-B21F-00FF0DAEA8A9}">
      <dgm:prSet/>
      <dgm:spPr/>
      <dgm:t>
        <a:bodyPr/>
        <a:lstStyle/>
        <a:p>
          <a:endParaRPr lang="es-MX"/>
        </a:p>
      </dgm:t>
    </dgm:pt>
    <dgm:pt modelId="{3E6B5925-D27B-4DAE-AC18-A93EF801CC55}" type="sibTrans" cxnId="{0629AA72-5AD9-4C64-B21F-00FF0DAEA8A9}">
      <dgm:prSet/>
      <dgm:spPr/>
      <dgm:t>
        <a:bodyPr/>
        <a:lstStyle/>
        <a:p>
          <a:endParaRPr lang="es-MX"/>
        </a:p>
      </dgm:t>
    </dgm:pt>
    <dgm:pt modelId="{A78E4402-0B88-4FD7-AA1F-DBFFCD33EC6A}">
      <dgm:prSet phldrT="[Texto]" custT="1"/>
      <dgm:spPr/>
      <dgm:t>
        <a:bodyPr/>
        <a:lstStyle/>
        <a:p>
          <a:r>
            <a:rPr lang="es-MX" sz="1200" b="1" dirty="0" smtClean="0"/>
            <a:t>Cintas de audio y video </a:t>
          </a:r>
          <a:endParaRPr lang="es-MX" sz="1200" dirty="0"/>
        </a:p>
      </dgm:t>
    </dgm:pt>
    <dgm:pt modelId="{BAEBD8B5-4326-4521-8034-C6A91755CE14}" type="parTrans" cxnId="{0BE7220F-C6E2-478B-BB43-92E5FF4504E8}">
      <dgm:prSet/>
      <dgm:spPr/>
      <dgm:t>
        <a:bodyPr/>
        <a:lstStyle/>
        <a:p>
          <a:endParaRPr lang="es-MX"/>
        </a:p>
      </dgm:t>
    </dgm:pt>
    <dgm:pt modelId="{ADDE952F-03EB-47C2-A555-AF9CDAC9DFE8}" type="sibTrans" cxnId="{0BE7220F-C6E2-478B-BB43-92E5FF4504E8}">
      <dgm:prSet/>
      <dgm:spPr/>
      <dgm:t>
        <a:bodyPr/>
        <a:lstStyle/>
        <a:p>
          <a:endParaRPr lang="es-MX"/>
        </a:p>
      </dgm:t>
    </dgm:pt>
    <dgm:pt modelId="{0A7EADB6-3672-4EFA-BE77-AA671CBD5E5A}">
      <dgm:prSet phldrT="[Texto]" custT="1"/>
      <dgm:spPr/>
      <dgm:t>
        <a:bodyPr/>
        <a:lstStyle/>
        <a:p>
          <a:r>
            <a:rPr lang="es-MX" sz="1200" b="1" dirty="0" smtClean="0"/>
            <a:t>Notas y bitácoras</a:t>
          </a:r>
          <a:endParaRPr lang="es-MX" sz="1200" dirty="0"/>
        </a:p>
      </dgm:t>
    </dgm:pt>
    <dgm:pt modelId="{0B0C5DDD-FC9B-491E-8BFC-4C80158BA4B2}" type="parTrans" cxnId="{B04666C7-5A93-45A0-85D5-BA53D1F99029}">
      <dgm:prSet/>
      <dgm:spPr/>
      <dgm:t>
        <a:bodyPr/>
        <a:lstStyle/>
        <a:p>
          <a:endParaRPr lang="es-MX"/>
        </a:p>
      </dgm:t>
    </dgm:pt>
    <dgm:pt modelId="{A82C6FFC-D3E8-4A0B-83A3-FB29E8949C5F}" type="sibTrans" cxnId="{B04666C7-5A93-45A0-85D5-BA53D1F99029}">
      <dgm:prSet/>
      <dgm:spPr/>
      <dgm:t>
        <a:bodyPr/>
        <a:lstStyle/>
        <a:p>
          <a:endParaRPr lang="es-MX"/>
        </a:p>
      </dgm:t>
    </dgm:pt>
    <dgm:pt modelId="{579A305A-E9CB-4F7F-ACFE-90C0182313D6}">
      <dgm:prSet phldrT="[Texto]" custT="1"/>
      <dgm:spPr/>
      <dgm:t>
        <a:bodyPr/>
        <a:lstStyle/>
        <a:p>
          <a:r>
            <a:rPr lang="es-MX" sz="1200" b="1" dirty="0" smtClean="0"/>
            <a:t>Fotografías</a:t>
          </a:r>
          <a:endParaRPr lang="es-MX" sz="1200" dirty="0"/>
        </a:p>
      </dgm:t>
    </dgm:pt>
    <dgm:pt modelId="{85A8086E-587E-4797-96CA-E24184E820AD}" type="parTrans" cxnId="{8113D694-3451-4CF3-A75A-92DA06B56B13}">
      <dgm:prSet/>
      <dgm:spPr/>
      <dgm:t>
        <a:bodyPr/>
        <a:lstStyle/>
        <a:p>
          <a:endParaRPr lang="es-MX"/>
        </a:p>
      </dgm:t>
    </dgm:pt>
    <dgm:pt modelId="{3FAE75D3-3F8E-4AC4-A906-F8D482D267B5}" type="sibTrans" cxnId="{8113D694-3451-4CF3-A75A-92DA06B56B13}">
      <dgm:prSet/>
      <dgm:spPr/>
      <dgm:t>
        <a:bodyPr/>
        <a:lstStyle/>
        <a:p>
          <a:endParaRPr lang="es-MX"/>
        </a:p>
      </dgm:t>
    </dgm:pt>
    <dgm:pt modelId="{9EEDBD5C-B78D-4B81-B8B0-9C2795BFAC6D}" type="pres">
      <dgm:prSet presAssocID="{3E64C047-8D93-4EEA-BA58-3B0079C94D8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2464EAD-E18D-42C7-AEF4-4E52C36A9639}" type="pres">
      <dgm:prSet presAssocID="{17EED3B5-945B-473F-9960-2C724EDF0E2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CEF9EF-41FF-4529-8A54-33E60BAC1204}" type="pres">
      <dgm:prSet presAssocID="{0899A0F6-4B14-48D1-8D68-95415B43D256}" presName="sibTrans" presStyleLbl="sibTrans2D1" presStyleIdx="0" presStyleCnt="5"/>
      <dgm:spPr/>
      <dgm:t>
        <a:bodyPr/>
        <a:lstStyle/>
        <a:p>
          <a:endParaRPr lang="es-MX"/>
        </a:p>
      </dgm:t>
    </dgm:pt>
    <dgm:pt modelId="{657F89CF-05E1-4C23-986C-2D1D8F775E69}" type="pres">
      <dgm:prSet presAssocID="{0899A0F6-4B14-48D1-8D68-95415B43D256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936609BA-ED13-4621-AD86-864D7810C610}" type="pres">
      <dgm:prSet presAssocID="{1233D0F5-CE1C-4E08-8BDF-A04D57A5E01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61C97D-F020-41F4-B311-9A8E8CD159F2}" type="pres">
      <dgm:prSet presAssocID="{3E6B5925-D27B-4DAE-AC18-A93EF801CC55}" presName="sibTrans" presStyleLbl="sibTrans2D1" presStyleIdx="1" presStyleCnt="5"/>
      <dgm:spPr/>
      <dgm:t>
        <a:bodyPr/>
        <a:lstStyle/>
        <a:p>
          <a:endParaRPr lang="es-MX"/>
        </a:p>
      </dgm:t>
    </dgm:pt>
    <dgm:pt modelId="{06E887F1-F30F-4CB4-8967-84018DEB0555}" type="pres">
      <dgm:prSet presAssocID="{3E6B5925-D27B-4DAE-AC18-A93EF801CC55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D552870B-701E-4F00-BA04-ECA08215A130}" type="pres">
      <dgm:prSet presAssocID="{A78E4402-0B88-4FD7-AA1F-DBFFCD33EC6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B50165-D441-4CB7-8EAD-9DA3F71CB016}" type="pres">
      <dgm:prSet presAssocID="{ADDE952F-03EB-47C2-A555-AF9CDAC9DFE8}" presName="sibTrans" presStyleLbl="sibTrans2D1" presStyleIdx="2" presStyleCnt="5"/>
      <dgm:spPr/>
      <dgm:t>
        <a:bodyPr/>
        <a:lstStyle/>
        <a:p>
          <a:endParaRPr lang="es-MX"/>
        </a:p>
      </dgm:t>
    </dgm:pt>
    <dgm:pt modelId="{1C013AC1-2231-45C4-9594-7C70F85E8AEB}" type="pres">
      <dgm:prSet presAssocID="{ADDE952F-03EB-47C2-A555-AF9CDAC9DFE8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F4C5E75E-145E-44E5-A0A8-6C31F96898BB}" type="pres">
      <dgm:prSet presAssocID="{0A7EADB6-3672-4EFA-BE77-AA671CBD5E5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425094-12F2-4ED4-B2E7-F9D0E046767B}" type="pres">
      <dgm:prSet presAssocID="{A82C6FFC-D3E8-4A0B-83A3-FB29E8949C5F}" presName="sibTrans" presStyleLbl="sibTrans2D1" presStyleIdx="3" presStyleCnt="5"/>
      <dgm:spPr/>
      <dgm:t>
        <a:bodyPr/>
        <a:lstStyle/>
        <a:p>
          <a:endParaRPr lang="es-MX"/>
        </a:p>
      </dgm:t>
    </dgm:pt>
    <dgm:pt modelId="{7A82080A-42A8-4365-857A-8E09E48B334D}" type="pres">
      <dgm:prSet presAssocID="{A82C6FFC-D3E8-4A0B-83A3-FB29E8949C5F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6D3D5838-7A25-4175-A08A-AA46721CA46C}" type="pres">
      <dgm:prSet presAssocID="{579A305A-E9CB-4F7F-ACFE-90C0182313D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34B784-4984-49C5-8404-3B1E5F319870}" type="pres">
      <dgm:prSet presAssocID="{3FAE75D3-3F8E-4AC4-A906-F8D482D267B5}" presName="sibTrans" presStyleLbl="sibTrans2D1" presStyleIdx="4" presStyleCnt="5"/>
      <dgm:spPr/>
      <dgm:t>
        <a:bodyPr/>
        <a:lstStyle/>
        <a:p>
          <a:endParaRPr lang="es-MX"/>
        </a:p>
      </dgm:t>
    </dgm:pt>
    <dgm:pt modelId="{A9D4837F-E354-4B9A-9FD7-BD1AC135E70A}" type="pres">
      <dgm:prSet presAssocID="{3FAE75D3-3F8E-4AC4-A906-F8D482D267B5}" presName="connectorText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C4BE4968-4201-45AE-B7E5-4AC0126DA60D}" type="presOf" srcId="{0899A0F6-4B14-48D1-8D68-95415B43D256}" destId="{657F89CF-05E1-4C23-986C-2D1D8F775E69}" srcOrd="1" destOrd="0" presId="urn:microsoft.com/office/officeart/2005/8/layout/cycle2"/>
    <dgm:cxn modelId="{42E7B4B3-1353-4C98-A9EA-25F27A35BC9D}" type="presOf" srcId="{3E6B5925-D27B-4DAE-AC18-A93EF801CC55}" destId="{06E887F1-F30F-4CB4-8967-84018DEB0555}" srcOrd="1" destOrd="0" presId="urn:microsoft.com/office/officeart/2005/8/layout/cycle2"/>
    <dgm:cxn modelId="{BA474EA8-6CBA-4EEB-A4AF-7702D239C827}" type="presOf" srcId="{0899A0F6-4B14-48D1-8D68-95415B43D256}" destId="{6BCEF9EF-41FF-4529-8A54-33E60BAC1204}" srcOrd="0" destOrd="0" presId="urn:microsoft.com/office/officeart/2005/8/layout/cycle2"/>
    <dgm:cxn modelId="{8113D694-3451-4CF3-A75A-92DA06B56B13}" srcId="{3E64C047-8D93-4EEA-BA58-3B0079C94D83}" destId="{579A305A-E9CB-4F7F-ACFE-90C0182313D6}" srcOrd="4" destOrd="0" parTransId="{85A8086E-587E-4797-96CA-E24184E820AD}" sibTransId="{3FAE75D3-3F8E-4AC4-A906-F8D482D267B5}"/>
    <dgm:cxn modelId="{475A47E2-EEAB-4065-8873-F7ED9F7E172C}" srcId="{3E64C047-8D93-4EEA-BA58-3B0079C94D83}" destId="{17EED3B5-945B-473F-9960-2C724EDF0E24}" srcOrd="0" destOrd="0" parTransId="{B60DF587-238F-431A-B327-E040C6ADA9B1}" sibTransId="{0899A0F6-4B14-48D1-8D68-95415B43D256}"/>
    <dgm:cxn modelId="{0BE7220F-C6E2-478B-BB43-92E5FF4504E8}" srcId="{3E64C047-8D93-4EEA-BA58-3B0079C94D83}" destId="{A78E4402-0B88-4FD7-AA1F-DBFFCD33EC6A}" srcOrd="2" destOrd="0" parTransId="{BAEBD8B5-4326-4521-8034-C6A91755CE14}" sibTransId="{ADDE952F-03EB-47C2-A555-AF9CDAC9DFE8}"/>
    <dgm:cxn modelId="{9E873B0A-2BAB-4D2D-80E3-C3C3F20B7092}" type="presOf" srcId="{17EED3B5-945B-473F-9960-2C724EDF0E24}" destId="{A2464EAD-E18D-42C7-AEF4-4E52C36A9639}" srcOrd="0" destOrd="0" presId="urn:microsoft.com/office/officeart/2005/8/layout/cycle2"/>
    <dgm:cxn modelId="{2EAE43EE-74DB-446F-BA12-7757797B8D0F}" type="presOf" srcId="{0A7EADB6-3672-4EFA-BE77-AA671CBD5E5A}" destId="{F4C5E75E-145E-44E5-A0A8-6C31F96898BB}" srcOrd="0" destOrd="0" presId="urn:microsoft.com/office/officeart/2005/8/layout/cycle2"/>
    <dgm:cxn modelId="{E714F5F9-0CE7-4CA0-9FD1-D43918EF038B}" type="presOf" srcId="{1233D0F5-CE1C-4E08-8BDF-A04D57A5E010}" destId="{936609BA-ED13-4621-AD86-864D7810C610}" srcOrd="0" destOrd="0" presId="urn:microsoft.com/office/officeart/2005/8/layout/cycle2"/>
    <dgm:cxn modelId="{0629AA72-5AD9-4C64-B21F-00FF0DAEA8A9}" srcId="{3E64C047-8D93-4EEA-BA58-3B0079C94D83}" destId="{1233D0F5-CE1C-4E08-8BDF-A04D57A5E010}" srcOrd="1" destOrd="0" parTransId="{BC3F2C1F-1402-47B7-B6EE-C16C20ECC136}" sibTransId="{3E6B5925-D27B-4DAE-AC18-A93EF801CC55}"/>
    <dgm:cxn modelId="{2FBCDA59-2814-4DF5-8602-B27D49DB0FF2}" type="presOf" srcId="{3FAE75D3-3F8E-4AC4-A906-F8D482D267B5}" destId="{6034B784-4984-49C5-8404-3B1E5F319870}" srcOrd="0" destOrd="0" presId="urn:microsoft.com/office/officeart/2005/8/layout/cycle2"/>
    <dgm:cxn modelId="{4886E42A-1169-49C4-B8BF-C128FED71820}" type="presOf" srcId="{A82C6FFC-D3E8-4A0B-83A3-FB29E8949C5F}" destId="{6C425094-12F2-4ED4-B2E7-F9D0E046767B}" srcOrd="0" destOrd="0" presId="urn:microsoft.com/office/officeart/2005/8/layout/cycle2"/>
    <dgm:cxn modelId="{B04666C7-5A93-45A0-85D5-BA53D1F99029}" srcId="{3E64C047-8D93-4EEA-BA58-3B0079C94D83}" destId="{0A7EADB6-3672-4EFA-BE77-AA671CBD5E5A}" srcOrd="3" destOrd="0" parTransId="{0B0C5DDD-FC9B-491E-8BFC-4C80158BA4B2}" sibTransId="{A82C6FFC-D3E8-4A0B-83A3-FB29E8949C5F}"/>
    <dgm:cxn modelId="{9496E38A-7EFE-4283-A1A8-6E92766A52C1}" type="presOf" srcId="{ADDE952F-03EB-47C2-A555-AF9CDAC9DFE8}" destId="{63B50165-D441-4CB7-8EAD-9DA3F71CB016}" srcOrd="0" destOrd="0" presId="urn:microsoft.com/office/officeart/2005/8/layout/cycle2"/>
    <dgm:cxn modelId="{DBBD204F-0BCF-4888-AE0E-89B6CF8F1D5A}" type="presOf" srcId="{579A305A-E9CB-4F7F-ACFE-90C0182313D6}" destId="{6D3D5838-7A25-4175-A08A-AA46721CA46C}" srcOrd="0" destOrd="0" presId="urn:microsoft.com/office/officeart/2005/8/layout/cycle2"/>
    <dgm:cxn modelId="{0C6B81E2-853F-4FBB-ACB8-7FAF623521CB}" type="presOf" srcId="{3E6B5925-D27B-4DAE-AC18-A93EF801CC55}" destId="{C761C97D-F020-41F4-B311-9A8E8CD159F2}" srcOrd="0" destOrd="0" presId="urn:microsoft.com/office/officeart/2005/8/layout/cycle2"/>
    <dgm:cxn modelId="{CE70BBD0-4B02-4694-883A-1215814138F8}" type="presOf" srcId="{3E64C047-8D93-4EEA-BA58-3B0079C94D83}" destId="{9EEDBD5C-B78D-4B81-B8B0-9C2795BFAC6D}" srcOrd="0" destOrd="0" presId="urn:microsoft.com/office/officeart/2005/8/layout/cycle2"/>
    <dgm:cxn modelId="{43EDAB0F-7692-428E-8D68-62D9FDF0082A}" type="presOf" srcId="{ADDE952F-03EB-47C2-A555-AF9CDAC9DFE8}" destId="{1C013AC1-2231-45C4-9594-7C70F85E8AEB}" srcOrd="1" destOrd="0" presId="urn:microsoft.com/office/officeart/2005/8/layout/cycle2"/>
    <dgm:cxn modelId="{43E97CEA-F47A-494B-B924-6C1289B861F3}" type="presOf" srcId="{A78E4402-0B88-4FD7-AA1F-DBFFCD33EC6A}" destId="{D552870B-701E-4F00-BA04-ECA08215A130}" srcOrd="0" destOrd="0" presId="urn:microsoft.com/office/officeart/2005/8/layout/cycle2"/>
    <dgm:cxn modelId="{C7C847EE-8F19-4E7B-8EA0-554DD1DAF838}" type="presOf" srcId="{A82C6FFC-D3E8-4A0B-83A3-FB29E8949C5F}" destId="{7A82080A-42A8-4365-857A-8E09E48B334D}" srcOrd="1" destOrd="0" presId="urn:microsoft.com/office/officeart/2005/8/layout/cycle2"/>
    <dgm:cxn modelId="{D4A0E406-69D5-4A0E-B9EA-98C84177453C}" type="presOf" srcId="{3FAE75D3-3F8E-4AC4-A906-F8D482D267B5}" destId="{A9D4837F-E354-4B9A-9FD7-BD1AC135E70A}" srcOrd="1" destOrd="0" presId="urn:microsoft.com/office/officeart/2005/8/layout/cycle2"/>
    <dgm:cxn modelId="{EA934641-515D-4643-AF2F-D5962243F38A}" type="presParOf" srcId="{9EEDBD5C-B78D-4B81-B8B0-9C2795BFAC6D}" destId="{A2464EAD-E18D-42C7-AEF4-4E52C36A9639}" srcOrd="0" destOrd="0" presId="urn:microsoft.com/office/officeart/2005/8/layout/cycle2"/>
    <dgm:cxn modelId="{332B37B4-F99F-4EE0-9EE3-979E9EBDD606}" type="presParOf" srcId="{9EEDBD5C-B78D-4B81-B8B0-9C2795BFAC6D}" destId="{6BCEF9EF-41FF-4529-8A54-33E60BAC1204}" srcOrd="1" destOrd="0" presId="urn:microsoft.com/office/officeart/2005/8/layout/cycle2"/>
    <dgm:cxn modelId="{1BA5D89E-F56B-46BB-8B59-ED2D3783749A}" type="presParOf" srcId="{6BCEF9EF-41FF-4529-8A54-33E60BAC1204}" destId="{657F89CF-05E1-4C23-986C-2D1D8F775E69}" srcOrd="0" destOrd="0" presId="urn:microsoft.com/office/officeart/2005/8/layout/cycle2"/>
    <dgm:cxn modelId="{01803EAB-8E9E-42CA-BC83-6CFF540D2827}" type="presParOf" srcId="{9EEDBD5C-B78D-4B81-B8B0-9C2795BFAC6D}" destId="{936609BA-ED13-4621-AD86-864D7810C610}" srcOrd="2" destOrd="0" presId="urn:microsoft.com/office/officeart/2005/8/layout/cycle2"/>
    <dgm:cxn modelId="{D6144D9D-6AF7-4B2D-8DFC-71FC637E6FF2}" type="presParOf" srcId="{9EEDBD5C-B78D-4B81-B8B0-9C2795BFAC6D}" destId="{C761C97D-F020-41F4-B311-9A8E8CD159F2}" srcOrd="3" destOrd="0" presId="urn:microsoft.com/office/officeart/2005/8/layout/cycle2"/>
    <dgm:cxn modelId="{AA61C3F3-21AE-42CF-B004-157E21FC5CE4}" type="presParOf" srcId="{C761C97D-F020-41F4-B311-9A8E8CD159F2}" destId="{06E887F1-F30F-4CB4-8967-84018DEB0555}" srcOrd="0" destOrd="0" presId="urn:microsoft.com/office/officeart/2005/8/layout/cycle2"/>
    <dgm:cxn modelId="{813B3FA6-A18C-4722-A4FA-2894F0D74BB8}" type="presParOf" srcId="{9EEDBD5C-B78D-4B81-B8B0-9C2795BFAC6D}" destId="{D552870B-701E-4F00-BA04-ECA08215A130}" srcOrd="4" destOrd="0" presId="urn:microsoft.com/office/officeart/2005/8/layout/cycle2"/>
    <dgm:cxn modelId="{C7D57703-0899-44E7-929B-4F061116ED37}" type="presParOf" srcId="{9EEDBD5C-B78D-4B81-B8B0-9C2795BFAC6D}" destId="{63B50165-D441-4CB7-8EAD-9DA3F71CB016}" srcOrd="5" destOrd="0" presId="urn:microsoft.com/office/officeart/2005/8/layout/cycle2"/>
    <dgm:cxn modelId="{2499D1B4-A970-4B30-A13A-96D8DFFA4467}" type="presParOf" srcId="{63B50165-D441-4CB7-8EAD-9DA3F71CB016}" destId="{1C013AC1-2231-45C4-9594-7C70F85E8AEB}" srcOrd="0" destOrd="0" presId="urn:microsoft.com/office/officeart/2005/8/layout/cycle2"/>
    <dgm:cxn modelId="{42EEB01F-316E-456A-A5EF-6B2B51B1940D}" type="presParOf" srcId="{9EEDBD5C-B78D-4B81-B8B0-9C2795BFAC6D}" destId="{F4C5E75E-145E-44E5-A0A8-6C31F96898BB}" srcOrd="6" destOrd="0" presId="urn:microsoft.com/office/officeart/2005/8/layout/cycle2"/>
    <dgm:cxn modelId="{387D23C2-FE63-49D6-ADF8-BF6588F46312}" type="presParOf" srcId="{9EEDBD5C-B78D-4B81-B8B0-9C2795BFAC6D}" destId="{6C425094-12F2-4ED4-B2E7-F9D0E046767B}" srcOrd="7" destOrd="0" presId="urn:microsoft.com/office/officeart/2005/8/layout/cycle2"/>
    <dgm:cxn modelId="{489009B9-3C6C-40F5-AF4B-54FADDFF0410}" type="presParOf" srcId="{6C425094-12F2-4ED4-B2E7-F9D0E046767B}" destId="{7A82080A-42A8-4365-857A-8E09E48B334D}" srcOrd="0" destOrd="0" presId="urn:microsoft.com/office/officeart/2005/8/layout/cycle2"/>
    <dgm:cxn modelId="{18DDEEFC-48AC-46D9-AF41-3C4C4BE2163E}" type="presParOf" srcId="{9EEDBD5C-B78D-4B81-B8B0-9C2795BFAC6D}" destId="{6D3D5838-7A25-4175-A08A-AA46721CA46C}" srcOrd="8" destOrd="0" presId="urn:microsoft.com/office/officeart/2005/8/layout/cycle2"/>
    <dgm:cxn modelId="{3864FF1B-7E5F-4100-8869-FF34CEA68EBE}" type="presParOf" srcId="{9EEDBD5C-B78D-4B81-B8B0-9C2795BFAC6D}" destId="{6034B784-4984-49C5-8404-3B1E5F319870}" srcOrd="9" destOrd="0" presId="urn:microsoft.com/office/officeart/2005/8/layout/cycle2"/>
    <dgm:cxn modelId="{943D4E40-683F-4037-8A4F-092286B138AE}" type="presParOf" srcId="{6034B784-4984-49C5-8404-3B1E5F319870}" destId="{A9D4837F-E354-4B9A-9FD7-BD1AC135E70A}" srcOrd="0" destOrd="0" presId="urn:microsoft.com/office/officeart/2005/8/layout/cycle2"/>
  </dgm:cxnLst>
  <dgm:bg>
    <a:effectLst>
      <a:glow rad="228600">
        <a:schemeClr val="accent5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F774AF-3224-4044-88B2-25F8D06E10C0}" type="doc">
      <dgm:prSet loTypeId="urn:microsoft.com/office/officeart/2005/8/layout/chevron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E3F83019-AD29-4970-BCB7-D406664FF97B}">
      <dgm:prSet phldrT="[Texto]"/>
      <dgm:spPr/>
      <dgm:t>
        <a:bodyPr/>
        <a:lstStyle/>
        <a:p>
          <a:r>
            <a:rPr lang="es-MX" dirty="0" smtClean="0">
              <a:solidFill>
                <a:schemeClr val="tx1">
                  <a:lumMod val="50000"/>
                </a:schemeClr>
              </a:solidFill>
            </a:rPr>
            <a:t>1</a:t>
          </a:r>
          <a:endParaRPr lang="es-MX" dirty="0">
            <a:solidFill>
              <a:schemeClr val="tx1">
                <a:lumMod val="50000"/>
              </a:schemeClr>
            </a:solidFill>
          </a:endParaRPr>
        </a:p>
      </dgm:t>
    </dgm:pt>
    <dgm:pt modelId="{744DF54A-7F49-4904-96C6-96ED6F3C097F}" type="parTrans" cxnId="{533895D0-BF00-4199-91B4-27771D7694FA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01A3F1F2-2532-435D-9490-EC2387E9E8C8}" type="sibTrans" cxnId="{533895D0-BF00-4199-91B4-27771D7694FA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DE2EB8A0-34E7-4D65-9F31-A56B5AB0B07A}">
      <dgm:prSet phldrT="[Texto]"/>
      <dgm:spPr/>
      <dgm:t>
        <a:bodyPr/>
        <a:lstStyle/>
        <a:p>
          <a:r>
            <a:rPr lang="es-MX" b="1" dirty="0" smtClean="0">
              <a:solidFill>
                <a:schemeClr val="tx1">
                  <a:lumMod val="50000"/>
                </a:schemeClr>
              </a:solidFill>
            </a:rPr>
            <a:t>Establecer un sistema de codificación de datos </a:t>
          </a:r>
          <a:endParaRPr lang="es-MX" b="1" dirty="0">
            <a:solidFill>
              <a:schemeClr val="tx1">
                <a:lumMod val="50000"/>
              </a:schemeClr>
            </a:solidFill>
          </a:endParaRPr>
        </a:p>
      </dgm:t>
    </dgm:pt>
    <dgm:pt modelId="{8B58255E-38C2-42E6-9C88-B15471047BEA}" type="parTrans" cxnId="{B1D1C6D6-F583-4E91-9B39-AAB443014062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597D7055-E04A-4C6A-BA0A-3DD0648FD9DE}" type="sibTrans" cxnId="{B1D1C6D6-F583-4E91-9B39-AAB443014062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D338F887-624B-4171-B819-5B165F1C39A4}">
      <dgm:prSet phldrT="[Texto]"/>
      <dgm:spPr/>
      <dgm:t>
        <a:bodyPr/>
        <a:lstStyle/>
        <a:p>
          <a:r>
            <a:rPr lang="es-MX" dirty="0" smtClean="0">
              <a:solidFill>
                <a:schemeClr val="tx1">
                  <a:lumMod val="50000"/>
                </a:schemeClr>
              </a:solidFill>
            </a:rPr>
            <a:t>2</a:t>
          </a:r>
          <a:endParaRPr lang="es-MX" dirty="0">
            <a:solidFill>
              <a:schemeClr val="tx1">
                <a:lumMod val="50000"/>
              </a:schemeClr>
            </a:solidFill>
          </a:endParaRPr>
        </a:p>
      </dgm:t>
    </dgm:pt>
    <dgm:pt modelId="{79E4FE08-7FF2-4EF1-A615-393402B6BC45}" type="parTrans" cxnId="{46A45A41-6FBB-4208-8F9E-0705E0362A15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44864327-206D-4961-B1A1-67BBA4A9C10F}" type="sibTrans" cxnId="{46A45A41-6FBB-4208-8F9E-0705E0362A15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5CA20085-F4CB-47EB-8AFC-471ACDAE7C67}">
      <dgm:prSet phldrT="[Texto]"/>
      <dgm:spPr/>
      <dgm:t>
        <a:bodyPr/>
        <a:lstStyle/>
        <a:p>
          <a:r>
            <a:rPr lang="es-MX" b="1" dirty="0" smtClean="0">
              <a:solidFill>
                <a:schemeClr val="tx1">
                  <a:lumMod val="50000"/>
                </a:schemeClr>
              </a:solidFill>
            </a:rPr>
            <a:t>Definir el método para analizar los datos</a:t>
          </a:r>
          <a:endParaRPr lang="es-MX" dirty="0">
            <a:solidFill>
              <a:schemeClr val="tx1">
                <a:lumMod val="50000"/>
              </a:schemeClr>
            </a:solidFill>
          </a:endParaRPr>
        </a:p>
      </dgm:t>
    </dgm:pt>
    <dgm:pt modelId="{8F7EA5FC-A30A-4F5F-BC1C-BA772FF4F726}" type="parTrans" cxnId="{3BC2CCF9-AC88-40C2-B086-BADD387E71F5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EE1F2CE5-B603-434F-9E68-CAE127A35329}" type="sibTrans" cxnId="{3BC2CCF9-AC88-40C2-B086-BADD387E71F5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9939D73B-9150-4C2B-80CA-40502F85C864}">
      <dgm:prSet phldrT="[Texto]"/>
      <dgm:spPr/>
      <dgm:t>
        <a:bodyPr/>
        <a:lstStyle/>
        <a:p>
          <a:r>
            <a:rPr lang="es-MX" dirty="0" smtClean="0">
              <a:solidFill>
                <a:schemeClr val="tx1">
                  <a:lumMod val="50000"/>
                </a:schemeClr>
              </a:solidFill>
            </a:rPr>
            <a:t>4</a:t>
          </a:r>
          <a:endParaRPr lang="es-MX" dirty="0">
            <a:solidFill>
              <a:schemeClr val="tx1">
                <a:lumMod val="50000"/>
              </a:schemeClr>
            </a:solidFill>
          </a:endParaRPr>
        </a:p>
      </dgm:t>
    </dgm:pt>
    <dgm:pt modelId="{8322CA78-7A3C-4933-A9BD-3DA0860D163D}" type="parTrans" cxnId="{40D4B2DF-EA06-4521-A490-BCD35E3275E6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94A813D5-2CE1-4243-AC0B-0D70B125AA8C}" type="sibTrans" cxnId="{40D4B2DF-EA06-4521-A490-BCD35E3275E6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EDAA332E-C4D4-4B54-A97D-A52F433D55C3}">
      <dgm:prSet phldrT="[Texto]"/>
      <dgm:spPr/>
      <dgm:t>
        <a:bodyPr/>
        <a:lstStyle/>
        <a:p>
          <a:endParaRPr lang="es-MX" dirty="0">
            <a:solidFill>
              <a:schemeClr val="tx1">
                <a:lumMod val="50000"/>
              </a:schemeClr>
            </a:solidFill>
          </a:endParaRPr>
        </a:p>
      </dgm:t>
    </dgm:pt>
    <dgm:pt modelId="{69009D00-B07A-421D-9402-F248847E1531}" type="parTrans" cxnId="{A721C25F-3F66-4CDD-B2AF-93D8E560E3AA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6138A5E3-8B77-4B96-A84C-47D2E9F202A5}" type="sibTrans" cxnId="{A721C25F-3F66-4CDD-B2AF-93D8E560E3AA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0115D36B-E499-483E-9944-F4A3FA15FCB7}">
      <dgm:prSet phldrT="[Texto]"/>
      <dgm:spPr/>
      <dgm:t>
        <a:bodyPr/>
        <a:lstStyle/>
        <a:p>
          <a:r>
            <a:rPr lang="es-MX" b="1" dirty="0" smtClean="0">
              <a:solidFill>
                <a:schemeClr val="tx1">
                  <a:lumMod val="50000"/>
                </a:schemeClr>
              </a:solidFill>
            </a:rPr>
            <a:t>Establecer fechas para la realización del análisis  </a:t>
          </a:r>
          <a:br>
            <a:rPr lang="es-MX" b="1" dirty="0" smtClean="0">
              <a:solidFill>
                <a:schemeClr val="tx1">
                  <a:lumMod val="50000"/>
                </a:schemeClr>
              </a:solidFill>
            </a:rPr>
          </a:br>
          <a:endParaRPr lang="es-MX" b="1" dirty="0">
            <a:solidFill>
              <a:schemeClr val="tx1">
                <a:lumMod val="50000"/>
              </a:schemeClr>
            </a:solidFill>
          </a:endParaRPr>
        </a:p>
      </dgm:t>
    </dgm:pt>
    <dgm:pt modelId="{BBAB982E-8EC0-41C6-8B63-BE0E99B1BF20}" type="parTrans" cxnId="{1890934C-EEF4-4B10-91E9-E0683B51C660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AA82AA3F-73C6-4062-A70B-FC0D8ACE63E8}" type="sibTrans" cxnId="{1890934C-EEF4-4B10-91E9-E0683B51C660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CA00B153-0ADC-4068-AC28-3DD516051DEC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C94F0FD7-62FF-434B-8515-545B04453C69}" type="parTrans" cxnId="{7DC7F848-3FEA-4C2C-97DE-5107DED0FDCA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EE228CCF-D461-44EB-87A9-D728A27DEBB6}" type="sibTrans" cxnId="{7DC7F848-3FEA-4C2C-97DE-5107DED0FDCA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C99E62E1-5BEA-44DB-B674-09CC8E7F483D}">
      <dgm:prSet/>
      <dgm:spPr/>
      <dgm:t>
        <a:bodyPr/>
        <a:lstStyle/>
        <a:p>
          <a:r>
            <a:rPr lang="es-MX" b="1" dirty="0" smtClean="0">
              <a:solidFill>
                <a:schemeClr val="tx1">
                  <a:lumMod val="50000"/>
                </a:schemeClr>
              </a:solidFill>
            </a:rPr>
            <a:t>Definir los programas computacionales de análisis que se van a utilizar (software requerido)</a:t>
          </a:r>
          <a:endParaRPr lang="es-MX" b="1" dirty="0">
            <a:solidFill>
              <a:schemeClr val="tx1">
                <a:lumMod val="50000"/>
              </a:schemeClr>
            </a:solidFill>
          </a:endParaRPr>
        </a:p>
      </dgm:t>
    </dgm:pt>
    <dgm:pt modelId="{7EAE8E3F-DBC2-438C-B855-9A489EA2244A}" type="parTrans" cxnId="{1A952851-41ED-4386-A72E-A3320BAF23D5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35B8C2A4-D97E-4DC1-8B5A-5C49FE7C78AA}" type="sibTrans" cxnId="{1A952851-41ED-4386-A72E-A3320BAF23D5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534E1953-CFD7-4DBF-9F2E-3FF85FE27AFD}">
      <dgm:prSet/>
      <dgm:spPr/>
      <dgm:t>
        <a:bodyPr/>
        <a:lstStyle/>
        <a:p>
          <a:endParaRPr lang="es-MX" dirty="0">
            <a:solidFill>
              <a:schemeClr val="tx1">
                <a:lumMod val="50000"/>
              </a:schemeClr>
            </a:solidFill>
          </a:endParaRPr>
        </a:p>
      </dgm:t>
    </dgm:pt>
    <dgm:pt modelId="{59712C8B-59DE-4C1B-BC95-B652EA2C8ED8}" type="parTrans" cxnId="{F93C9F77-1554-4277-B3D7-9212195F3913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F92487AA-2EFD-4072-9259-7CA494DD2093}" type="sibTrans" cxnId="{F93C9F77-1554-4277-B3D7-9212195F3913}">
      <dgm:prSet/>
      <dgm:spPr/>
      <dgm:t>
        <a:bodyPr/>
        <a:lstStyle/>
        <a:p>
          <a:endParaRPr lang="es-MX">
            <a:solidFill>
              <a:schemeClr val="tx1">
                <a:lumMod val="50000"/>
              </a:schemeClr>
            </a:solidFill>
          </a:endParaRPr>
        </a:p>
      </dgm:t>
    </dgm:pt>
    <dgm:pt modelId="{0A636EAF-9EC5-455E-8224-52B0F133BEF8}" type="pres">
      <dgm:prSet presAssocID="{60F774AF-3224-4044-88B2-25F8D06E10C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35658E5-8562-4B83-A820-63419A88AFA7}" type="pres">
      <dgm:prSet presAssocID="{E3F83019-AD29-4970-BCB7-D406664FF97B}" presName="composite" presStyleCnt="0"/>
      <dgm:spPr/>
      <dgm:t>
        <a:bodyPr/>
        <a:lstStyle/>
        <a:p>
          <a:endParaRPr lang="es-MX"/>
        </a:p>
      </dgm:t>
    </dgm:pt>
    <dgm:pt modelId="{05616A2F-D4AC-460A-834F-51ACFBAE7B58}" type="pres">
      <dgm:prSet presAssocID="{E3F83019-AD29-4970-BCB7-D406664FF97B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2938C4-5421-42DE-85D4-B3FE58688A78}" type="pres">
      <dgm:prSet presAssocID="{E3F83019-AD29-4970-BCB7-D406664FF97B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57C80C-03D9-4497-948D-A56EA8EB60E1}" type="pres">
      <dgm:prSet presAssocID="{01A3F1F2-2532-435D-9490-EC2387E9E8C8}" presName="sp" presStyleCnt="0"/>
      <dgm:spPr/>
      <dgm:t>
        <a:bodyPr/>
        <a:lstStyle/>
        <a:p>
          <a:endParaRPr lang="es-MX"/>
        </a:p>
      </dgm:t>
    </dgm:pt>
    <dgm:pt modelId="{18C11B02-C103-42E2-A296-0FE6A6EEF777}" type="pres">
      <dgm:prSet presAssocID="{D338F887-624B-4171-B819-5B165F1C39A4}" presName="composite" presStyleCnt="0"/>
      <dgm:spPr/>
      <dgm:t>
        <a:bodyPr/>
        <a:lstStyle/>
        <a:p>
          <a:endParaRPr lang="es-MX"/>
        </a:p>
      </dgm:t>
    </dgm:pt>
    <dgm:pt modelId="{7B05E52D-5457-4890-80BF-F2704200C93A}" type="pres">
      <dgm:prSet presAssocID="{D338F887-624B-4171-B819-5B165F1C39A4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C3B93F-CD03-44AD-982D-56E71AACE75A}" type="pres">
      <dgm:prSet presAssocID="{D338F887-624B-4171-B819-5B165F1C39A4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CBF255-A001-4367-A17B-91BBF7970F16}" type="pres">
      <dgm:prSet presAssocID="{44864327-206D-4961-B1A1-67BBA4A9C10F}" presName="sp" presStyleCnt="0"/>
      <dgm:spPr/>
      <dgm:t>
        <a:bodyPr/>
        <a:lstStyle/>
        <a:p>
          <a:endParaRPr lang="es-MX"/>
        </a:p>
      </dgm:t>
    </dgm:pt>
    <dgm:pt modelId="{AAF4B7D8-BA28-4D67-B6F9-F341FB234856}" type="pres">
      <dgm:prSet presAssocID="{CA00B153-0ADC-4068-AC28-3DD516051DEC}" presName="composite" presStyleCnt="0"/>
      <dgm:spPr/>
      <dgm:t>
        <a:bodyPr/>
        <a:lstStyle/>
        <a:p>
          <a:endParaRPr lang="es-MX"/>
        </a:p>
      </dgm:t>
    </dgm:pt>
    <dgm:pt modelId="{1B0E2835-7AF2-46B5-B102-20A93E3785FE}" type="pres">
      <dgm:prSet presAssocID="{CA00B153-0ADC-4068-AC28-3DD516051DEC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6767E2-D3C5-4997-B1AA-718FA7588E14}" type="pres">
      <dgm:prSet presAssocID="{CA00B153-0ADC-4068-AC28-3DD516051DEC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42BCC8-D238-4D1C-BFCB-BB174A7B404F}" type="pres">
      <dgm:prSet presAssocID="{EE228CCF-D461-44EB-87A9-D728A27DEBB6}" presName="sp" presStyleCnt="0"/>
      <dgm:spPr/>
      <dgm:t>
        <a:bodyPr/>
        <a:lstStyle/>
        <a:p>
          <a:endParaRPr lang="es-MX"/>
        </a:p>
      </dgm:t>
    </dgm:pt>
    <dgm:pt modelId="{A17C14C2-0CEC-4230-87EB-A84AAB6D1645}" type="pres">
      <dgm:prSet presAssocID="{9939D73B-9150-4C2B-80CA-40502F85C864}" presName="composite" presStyleCnt="0"/>
      <dgm:spPr/>
      <dgm:t>
        <a:bodyPr/>
        <a:lstStyle/>
        <a:p>
          <a:endParaRPr lang="es-MX"/>
        </a:p>
      </dgm:t>
    </dgm:pt>
    <dgm:pt modelId="{25E8D247-D8A0-4DD5-AC42-75CE275A333D}" type="pres">
      <dgm:prSet presAssocID="{9939D73B-9150-4C2B-80CA-40502F85C864}" presName="parentText" presStyleLbl="alignNode1" presStyleIdx="3" presStyleCnt="4" custLinFactNeighborX="2280" custLinFactNeighborY="590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576BC1-DEB5-452C-A82B-99584247A154}" type="pres">
      <dgm:prSet presAssocID="{9939D73B-9150-4C2B-80CA-40502F85C864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D803523-50AC-4D96-A6D7-9A60C7F584B9}" type="presOf" srcId="{C99E62E1-5BEA-44DB-B674-09CC8E7F483D}" destId="{096767E2-D3C5-4997-B1AA-718FA7588E14}" srcOrd="0" destOrd="0" presId="urn:microsoft.com/office/officeart/2005/8/layout/chevron2"/>
    <dgm:cxn modelId="{1A952851-41ED-4386-A72E-A3320BAF23D5}" srcId="{CA00B153-0ADC-4068-AC28-3DD516051DEC}" destId="{C99E62E1-5BEA-44DB-B674-09CC8E7F483D}" srcOrd="0" destOrd="0" parTransId="{7EAE8E3F-DBC2-438C-B855-9A489EA2244A}" sibTransId="{35B8C2A4-D97E-4DC1-8B5A-5C49FE7C78AA}"/>
    <dgm:cxn modelId="{A721C25F-3F66-4CDD-B2AF-93D8E560E3AA}" srcId="{9939D73B-9150-4C2B-80CA-40502F85C864}" destId="{EDAA332E-C4D4-4B54-A97D-A52F433D55C3}" srcOrd="0" destOrd="0" parTransId="{69009D00-B07A-421D-9402-F248847E1531}" sibTransId="{6138A5E3-8B77-4B96-A84C-47D2E9F202A5}"/>
    <dgm:cxn modelId="{F04BE7C9-8340-40E7-9C32-C3F7A49B4797}" type="presOf" srcId="{DE2EB8A0-34E7-4D65-9F31-A56B5AB0B07A}" destId="{822938C4-5421-42DE-85D4-B3FE58688A78}" srcOrd="0" destOrd="0" presId="urn:microsoft.com/office/officeart/2005/8/layout/chevron2"/>
    <dgm:cxn modelId="{B1D1C6D6-F583-4E91-9B39-AAB443014062}" srcId="{E3F83019-AD29-4970-BCB7-D406664FF97B}" destId="{DE2EB8A0-34E7-4D65-9F31-A56B5AB0B07A}" srcOrd="0" destOrd="0" parTransId="{8B58255E-38C2-42E6-9C88-B15471047BEA}" sibTransId="{597D7055-E04A-4C6A-BA0A-3DD0648FD9DE}"/>
    <dgm:cxn modelId="{3BC2CCF9-AC88-40C2-B086-BADD387E71F5}" srcId="{D338F887-624B-4171-B819-5B165F1C39A4}" destId="{5CA20085-F4CB-47EB-8AFC-471ACDAE7C67}" srcOrd="0" destOrd="0" parTransId="{8F7EA5FC-A30A-4F5F-BC1C-BA772FF4F726}" sibTransId="{EE1F2CE5-B603-434F-9E68-CAE127A35329}"/>
    <dgm:cxn modelId="{7DC7F848-3FEA-4C2C-97DE-5107DED0FDCA}" srcId="{60F774AF-3224-4044-88B2-25F8D06E10C0}" destId="{CA00B153-0ADC-4068-AC28-3DD516051DEC}" srcOrd="2" destOrd="0" parTransId="{C94F0FD7-62FF-434B-8515-545B04453C69}" sibTransId="{EE228CCF-D461-44EB-87A9-D728A27DEBB6}"/>
    <dgm:cxn modelId="{B01F1F22-A1C3-43B2-80E4-935E915E4C60}" type="presOf" srcId="{0115D36B-E499-483E-9944-F4A3FA15FCB7}" destId="{A5576BC1-DEB5-452C-A82B-99584247A154}" srcOrd="0" destOrd="1" presId="urn:microsoft.com/office/officeart/2005/8/layout/chevron2"/>
    <dgm:cxn modelId="{1499A1ED-4BE0-4A4C-86F7-A94E6AC00A99}" type="presOf" srcId="{60F774AF-3224-4044-88B2-25F8D06E10C0}" destId="{0A636EAF-9EC5-455E-8224-52B0F133BEF8}" srcOrd="0" destOrd="0" presId="urn:microsoft.com/office/officeart/2005/8/layout/chevron2"/>
    <dgm:cxn modelId="{B0736E9F-4E26-4A9B-A4F7-8E7831EF06DD}" type="presOf" srcId="{5CA20085-F4CB-47EB-8AFC-471ACDAE7C67}" destId="{B3C3B93F-CD03-44AD-982D-56E71AACE75A}" srcOrd="0" destOrd="0" presId="urn:microsoft.com/office/officeart/2005/8/layout/chevron2"/>
    <dgm:cxn modelId="{F0A0A9B3-3085-4B7D-9950-829B95CF5BB4}" type="presOf" srcId="{CA00B153-0ADC-4068-AC28-3DD516051DEC}" destId="{1B0E2835-7AF2-46B5-B102-20A93E3785FE}" srcOrd="0" destOrd="0" presId="urn:microsoft.com/office/officeart/2005/8/layout/chevron2"/>
    <dgm:cxn modelId="{46A45A41-6FBB-4208-8F9E-0705E0362A15}" srcId="{60F774AF-3224-4044-88B2-25F8D06E10C0}" destId="{D338F887-624B-4171-B819-5B165F1C39A4}" srcOrd="1" destOrd="0" parTransId="{79E4FE08-7FF2-4EF1-A615-393402B6BC45}" sibTransId="{44864327-206D-4961-B1A1-67BBA4A9C10F}"/>
    <dgm:cxn modelId="{89DFD766-F2F3-4917-AD72-0C20985B5F01}" type="presOf" srcId="{534E1953-CFD7-4DBF-9F2E-3FF85FE27AFD}" destId="{096767E2-D3C5-4997-B1AA-718FA7588E14}" srcOrd="0" destOrd="1" presId="urn:microsoft.com/office/officeart/2005/8/layout/chevron2"/>
    <dgm:cxn modelId="{F93C9F77-1554-4277-B3D7-9212195F3913}" srcId="{CA00B153-0ADC-4068-AC28-3DD516051DEC}" destId="{534E1953-CFD7-4DBF-9F2E-3FF85FE27AFD}" srcOrd="1" destOrd="0" parTransId="{59712C8B-59DE-4C1B-BC95-B652EA2C8ED8}" sibTransId="{F92487AA-2EFD-4072-9259-7CA494DD2093}"/>
    <dgm:cxn modelId="{533895D0-BF00-4199-91B4-27771D7694FA}" srcId="{60F774AF-3224-4044-88B2-25F8D06E10C0}" destId="{E3F83019-AD29-4970-BCB7-D406664FF97B}" srcOrd="0" destOrd="0" parTransId="{744DF54A-7F49-4904-96C6-96ED6F3C097F}" sibTransId="{01A3F1F2-2532-435D-9490-EC2387E9E8C8}"/>
    <dgm:cxn modelId="{40D4B2DF-EA06-4521-A490-BCD35E3275E6}" srcId="{60F774AF-3224-4044-88B2-25F8D06E10C0}" destId="{9939D73B-9150-4C2B-80CA-40502F85C864}" srcOrd="3" destOrd="0" parTransId="{8322CA78-7A3C-4933-A9BD-3DA0860D163D}" sibTransId="{94A813D5-2CE1-4243-AC0B-0D70B125AA8C}"/>
    <dgm:cxn modelId="{06509439-3F36-4930-A476-B9D8D43C1386}" type="presOf" srcId="{D338F887-624B-4171-B819-5B165F1C39A4}" destId="{7B05E52D-5457-4890-80BF-F2704200C93A}" srcOrd="0" destOrd="0" presId="urn:microsoft.com/office/officeart/2005/8/layout/chevron2"/>
    <dgm:cxn modelId="{1890934C-EEF4-4B10-91E9-E0683B51C660}" srcId="{9939D73B-9150-4C2B-80CA-40502F85C864}" destId="{0115D36B-E499-483E-9944-F4A3FA15FCB7}" srcOrd="1" destOrd="0" parTransId="{BBAB982E-8EC0-41C6-8B63-BE0E99B1BF20}" sibTransId="{AA82AA3F-73C6-4062-A70B-FC0D8ACE63E8}"/>
    <dgm:cxn modelId="{99D0C88F-EA98-47BB-8E94-62B6BF61D6BB}" type="presOf" srcId="{E3F83019-AD29-4970-BCB7-D406664FF97B}" destId="{05616A2F-D4AC-460A-834F-51ACFBAE7B58}" srcOrd="0" destOrd="0" presId="urn:microsoft.com/office/officeart/2005/8/layout/chevron2"/>
    <dgm:cxn modelId="{F042FD60-8D79-4D86-8790-B11252B1E370}" type="presOf" srcId="{9939D73B-9150-4C2B-80CA-40502F85C864}" destId="{25E8D247-D8A0-4DD5-AC42-75CE275A333D}" srcOrd="0" destOrd="0" presId="urn:microsoft.com/office/officeart/2005/8/layout/chevron2"/>
    <dgm:cxn modelId="{1EDFA91C-0410-430D-BC75-6A839C4C9FBF}" type="presOf" srcId="{EDAA332E-C4D4-4B54-A97D-A52F433D55C3}" destId="{A5576BC1-DEB5-452C-A82B-99584247A154}" srcOrd="0" destOrd="0" presId="urn:microsoft.com/office/officeart/2005/8/layout/chevron2"/>
    <dgm:cxn modelId="{E80382B2-9484-4424-B95B-E83C4E1056C0}" type="presParOf" srcId="{0A636EAF-9EC5-455E-8224-52B0F133BEF8}" destId="{735658E5-8562-4B83-A820-63419A88AFA7}" srcOrd="0" destOrd="0" presId="urn:microsoft.com/office/officeart/2005/8/layout/chevron2"/>
    <dgm:cxn modelId="{C460636E-5BA2-443C-ADBF-6B5FF3CD9132}" type="presParOf" srcId="{735658E5-8562-4B83-A820-63419A88AFA7}" destId="{05616A2F-D4AC-460A-834F-51ACFBAE7B58}" srcOrd="0" destOrd="0" presId="urn:microsoft.com/office/officeart/2005/8/layout/chevron2"/>
    <dgm:cxn modelId="{9BF5B795-6575-4E1B-A70F-ABC724AAF9E5}" type="presParOf" srcId="{735658E5-8562-4B83-A820-63419A88AFA7}" destId="{822938C4-5421-42DE-85D4-B3FE58688A78}" srcOrd="1" destOrd="0" presId="urn:microsoft.com/office/officeart/2005/8/layout/chevron2"/>
    <dgm:cxn modelId="{944BE9CB-058E-4C31-A139-FF563A81AF66}" type="presParOf" srcId="{0A636EAF-9EC5-455E-8224-52B0F133BEF8}" destId="{6357C80C-03D9-4497-948D-A56EA8EB60E1}" srcOrd="1" destOrd="0" presId="urn:microsoft.com/office/officeart/2005/8/layout/chevron2"/>
    <dgm:cxn modelId="{752468FA-B547-45A9-912C-7348504A41A9}" type="presParOf" srcId="{0A636EAF-9EC5-455E-8224-52B0F133BEF8}" destId="{18C11B02-C103-42E2-A296-0FE6A6EEF777}" srcOrd="2" destOrd="0" presId="urn:microsoft.com/office/officeart/2005/8/layout/chevron2"/>
    <dgm:cxn modelId="{C02A34F7-F049-406A-875B-F51F5DC56BD6}" type="presParOf" srcId="{18C11B02-C103-42E2-A296-0FE6A6EEF777}" destId="{7B05E52D-5457-4890-80BF-F2704200C93A}" srcOrd="0" destOrd="0" presId="urn:microsoft.com/office/officeart/2005/8/layout/chevron2"/>
    <dgm:cxn modelId="{78290A65-5642-41EF-B54B-312ACBA90969}" type="presParOf" srcId="{18C11B02-C103-42E2-A296-0FE6A6EEF777}" destId="{B3C3B93F-CD03-44AD-982D-56E71AACE75A}" srcOrd="1" destOrd="0" presId="urn:microsoft.com/office/officeart/2005/8/layout/chevron2"/>
    <dgm:cxn modelId="{62934F57-EEAF-4AFD-9412-9F32879BB9F5}" type="presParOf" srcId="{0A636EAF-9EC5-455E-8224-52B0F133BEF8}" destId="{25CBF255-A001-4367-A17B-91BBF7970F16}" srcOrd="3" destOrd="0" presId="urn:microsoft.com/office/officeart/2005/8/layout/chevron2"/>
    <dgm:cxn modelId="{1A46CA78-A21A-4CB6-AE2D-9F200417F517}" type="presParOf" srcId="{0A636EAF-9EC5-455E-8224-52B0F133BEF8}" destId="{AAF4B7D8-BA28-4D67-B6F9-F341FB234856}" srcOrd="4" destOrd="0" presId="urn:microsoft.com/office/officeart/2005/8/layout/chevron2"/>
    <dgm:cxn modelId="{602D4DBB-ED40-4BA5-BCC3-D5592C92D8E5}" type="presParOf" srcId="{AAF4B7D8-BA28-4D67-B6F9-F341FB234856}" destId="{1B0E2835-7AF2-46B5-B102-20A93E3785FE}" srcOrd="0" destOrd="0" presId="urn:microsoft.com/office/officeart/2005/8/layout/chevron2"/>
    <dgm:cxn modelId="{AB1DD383-AFFE-427A-A140-788C234DFE1D}" type="presParOf" srcId="{AAF4B7D8-BA28-4D67-B6F9-F341FB234856}" destId="{096767E2-D3C5-4997-B1AA-718FA7588E14}" srcOrd="1" destOrd="0" presId="urn:microsoft.com/office/officeart/2005/8/layout/chevron2"/>
    <dgm:cxn modelId="{B4711C3E-B82F-4C11-AF7D-1ABE176C315D}" type="presParOf" srcId="{0A636EAF-9EC5-455E-8224-52B0F133BEF8}" destId="{1D42BCC8-D238-4D1C-BFCB-BB174A7B404F}" srcOrd="5" destOrd="0" presId="urn:microsoft.com/office/officeart/2005/8/layout/chevron2"/>
    <dgm:cxn modelId="{7894DDC8-C8C8-4F95-942C-864CF8884B02}" type="presParOf" srcId="{0A636EAF-9EC5-455E-8224-52B0F133BEF8}" destId="{A17C14C2-0CEC-4230-87EB-A84AAB6D1645}" srcOrd="6" destOrd="0" presId="urn:microsoft.com/office/officeart/2005/8/layout/chevron2"/>
    <dgm:cxn modelId="{2582F968-2FF1-4C24-B32A-037126DFACB7}" type="presParOf" srcId="{A17C14C2-0CEC-4230-87EB-A84AAB6D1645}" destId="{25E8D247-D8A0-4DD5-AC42-75CE275A333D}" srcOrd="0" destOrd="0" presId="urn:microsoft.com/office/officeart/2005/8/layout/chevron2"/>
    <dgm:cxn modelId="{044B31FB-2B88-4E57-B257-9526839CA1EF}" type="presParOf" srcId="{A17C14C2-0CEC-4230-87EB-A84AAB6D1645}" destId="{A5576BC1-DEB5-452C-A82B-99584247A15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CF0D4-D4BD-4321-812D-BD6B93548003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8A7FB-729D-4099-B121-C83E1C801D2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0546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8A7FB-729D-4099-B121-C83E1C801D23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4453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D9C1924-8361-45AC-BE46-AA6F664864D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234ADC1-7B18-4C97-83C1-16D118387DA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C1924-8361-45AC-BE46-AA6F664864D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4ADC1-7B18-4C97-83C1-16D118387DA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D9C1924-8361-45AC-BE46-AA6F664864D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234ADC1-7B18-4C97-83C1-16D118387DA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C1924-8361-45AC-BE46-AA6F664864D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234ADC1-7B18-4C97-83C1-16D118387DAC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C1924-8361-45AC-BE46-AA6F664864D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234ADC1-7B18-4C97-83C1-16D118387DAC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D9C1924-8361-45AC-BE46-AA6F664864D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234ADC1-7B18-4C97-83C1-16D118387DAC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D9C1924-8361-45AC-BE46-AA6F664864D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234ADC1-7B18-4C97-83C1-16D118387DAC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MX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C1924-8361-45AC-BE46-AA6F664864D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234ADC1-7B18-4C97-83C1-16D118387DA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C1924-8361-45AC-BE46-AA6F664864D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234ADC1-7B18-4C97-83C1-16D118387DA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C1924-8361-45AC-BE46-AA6F664864D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234ADC1-7B18-4C97-83C1-16D118387DAC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D9C1924-8361-45AC-BE46-AA6F664864D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234ADC1-7B18-4C97-83C1-16D118387DAC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D9C1924-8361-45AC-BE46-AA6F664864DD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234ADC1-7B18-4C97-83C1-16D118387DAC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49080"/>
            <a:ext cx="3672408" cy="26642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484784"/>
            <a:ext cx="7920880" cy="1440160"/>
          </a:xfr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MX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FACULTAD DE ENFERMERÍA Y OBSTETRICIA</a:t>
            </a:r>
            <a:br>
              <a:rPr lang="es-MX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es-MX" sz="3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LICENCIATURA EN ENFERMERÍA </a:t>
            </a:r>
            <a:endParaRPr lang="es-MX" sz="36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323528" y="3356570"/>
            <a:ext cx="8532440" cy="3096766"/>
          </a:xfrm>
        </p:spPr>
        <p:txBody>
          <a:bodyPr>
            <a:normAutofit fontScale="925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484632" indent="-457200">
              <a:buFont typeface="Wingdings" pitchFamily="2" charset="2"/>
              <a:buChar char="v"/>
            </a:pPr>
            <a:endParaRPr lang="es-MX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  <a:p>
            <a:pPr marL="484632" indent="-457200">
              <a:buFont typeface="Wingdings" pitchFamily="2" charset="2"/>
              <a:buChar char="v"/>
            </a:pPr>
            <a:endParaRPr lang="es-MX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  <a:p>
            <a:pPr marL="484632" indent="-457200">
              <a:buFont typeface="Wingdings" pitchFamily="2" charset="2"/>
              <a:buChar char="v"/>
            </a:pPr>
            <a:endParaRPr lang="es-MX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  <a:p>
            <a:pPr marL="484632" indent="-457200">
              <a:buFont typeface="Wingdings" pitchFamily="2" charset="2"/>
              <a:buChar char="v"/>
            </a:pPr>
            <a:endParaRPr lang="es-MX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  <a:p>
            <a:pPr marL="484632" indent="-457200">
              <a:buFont typeface="Wingdings" pitchFamily="2" charset="2"/>
              <a:buChar char="v"/>
            </a:pPr>
            <a:r>
              <a:rPr lang="es-MX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GRUPO: 65</a:t>
            </a:r>
          </a:p>
          <a:p>
            <a:pPr marL="484632" indent="-457200">
              <a:buFont typeface="Wingdings" pitchFamily="2" charset="2"/>
              <a:buChar char="v"/>
            </a:pPr>
            <a:r>
              <a:rPr lang="es-MX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PERIODO 2015 A</a:t>
            </a:r>
          </a:p>
          <a:p>
            <a:pPr marL="484632" indent="-457200">
              <a:buFont typeface="Wingdings" pitchFamily="2" charset="2"/>
              <a:buChar char="v"/>
            </a:pPr>
            <a:r>
              <a:rPr lang="es-MX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M.S.P. PATRICIA BECERRIL AMERO</a:t>
            </a:r>
            <a:endParaRPr lang="es-MX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6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116" y="135"/>
            <a:ext cx="9176115" cy="1368153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159" y="2996952"/>
            <a:ext cx="5231121" cy="648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043608" y="3717032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C00000"/>
                </a:solidFill>
              </a:rPr>
              <a:t>UNIDAD III</a:t>
            </a:r>
          </a:p>
          <a:p>
            <a:pPr algn="ctr"/>
            <a:r>
              <a:rPr lang="es-MX" b="1" dirty="0">
                <a:solidFill>
                  <a:srgbClr val="C00000"/>
                </a:solidFill>
              </a:rPr>
              <a:t>DESCRIPCIÓN,  ANÁLISIS E INTERPRETACIÓN DE RESULTADOS</a:t>
            </a:r>
          </a:p>
        </p:txBody>
      </p:sp>
    </p:spTree>
    <p:extLst>
      <p:ext uri="{BB962C8B-B14F-4D97-AF65-F5344CB8AC3E}">
        <p14:creationId xmlns:p14="http://schemas.microsoft.com/office/powerpoint/2010/main" val="407709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93" t="9931" r="17345" b="10437"/>
          <a:stretch/>
        </p:blipFill>
        <p:spPr bwMode="auto">
          <a:xfrm>
            <a:off x="1043608" y="188640"/>
            <a:ext cx="792088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090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76" t="15448" r="15379" b="8598"/>
          <a:stretch/>
        </p:blipFill>
        <p:spPr bwMode="auto">
          <a:xfrm>
            <a:off x="467544" y="206219"/>
            <a:ext cx="8028384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066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000" b="1" dirty="0" smtClean="0"/>
              <a:t>PROCEDIMIENTO USUAL DE ANÁLISIS DE DATOS</a:t>
            </a:r>
            <a:endParaRPr lang="es-MX" sz="30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32656577"/>
              </p:ext>
            </p:extLst>
          </p:nvPr>
        </p:nvGraphicFramePr>
        <p:xfrm>
          <a:off x="107504" y="16288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Rectángulo"/>
          <p:cNvSpPr/>
          <p:nvPr/>
        </p:nvSpPr>
        <p:spPr>
          <a:xfrm rot="16200000">
            <a:off x="2203358" y="2876671"/>
            <a:ext cx="2612941" cy="53108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113157" rIns="146685" bIns="0" numCol="1" spcCol="1270" anchor="t" anchorCtr="0">
            <a:noAutofit/>
          </a:bodyPr>
          <a:lstStyle/>
          <a:p>
            <a:pPr lvl="0" algn="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3300" kern="1200"/>
          </a:p>
        </p:txBody>
      </p:sp>
      <p:sp>
        <p:nvSpPr>
          <p:cNvPr id="9" name="8 Rectángulo"/>
          <p:cNvSpPr/>
          <p:nvPr/>
        </p:nvSpPr>
        <p:spPr>
          <a:xfrm>
            <a:off x="6444208" y="2780928"/>
            <a:ext cx="1728192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Obtención de los análisis.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69522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28600"/>
            <a:ext cx="8604448" cy="9906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ANÁLISIS CUANTITATIVO</a:t>
            </a:r>
            <a:b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A TRAVÉS DE:</a:t>
            </a:r>
          </a:p>
          <a:p>
            <a:pPr marL="0" indent="0">
              <a:buNone/>
            </a:pP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	A. ESTADÍSTICA DESCRIPTIVA:</a:t>
            </a:r>
          </a:p>
          <a:p>
            <a:pPr>
              <a:buFont typeface="Wingdings" pitchFamily="2" charset="2"/>
              <a:buChar char="q"/>
            </a:pP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Medidas </a:t>
            </a:r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de tendencia central: media, mediana, moda</a:t>
            </a:r>
          </a:p>
          <a:p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Medidas de </a:t>
            </a: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variabilidad: desviación estándar</a:t>
            </a:r>
          </a:p>
          <a:p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Distribución de frecuencias</a:t>
            </a:r>
          </a:p>
          <a:p>
            <a:pPr marL="0" indent="0">
              <a:buNone/>
            </a:pP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13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1152128"/>
          </a:xfrm>
          <a:solidFill>
            <a:srgbClr val="FFBC8F"/>
          </a:solidFill>
        </p:spPr>
        <p:txBody>
          <a:bodyPr>
            <a:normAutofit/>
          </a:bodyPr>
          <a:lstStyle/>
          <a:p>
            <a:pPr algn="ctr"/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C. ANÁLISIS PARAMÉTRICOS 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55576" y="1673443"/>
            <a:ext cx="7920880" cy="4419853"/>
          </a:xfrm>
        </p:spPr>
        <p:txBody>
          <a:bodyPr>
            <a:normAutofit fontScale="77500" lnSpcReduction="20000"/>
          </a:bodyPr>
          <a:lstStyle/>
          <a:p>
            <a:pPr marL="68580" indent="0">
              <a:buNone/>
            </a:pP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Cuando se usa:</a:t>
            </a:r>
          </a:p>
          <a:p>
            <a:pPr algn="just">
              <a:buFont typeface="Wingdings" pitchFamily="2" charset="2"/>
              <a:buChar char="v"/>
            </a:pPr>
            <a:r>
              <a:rPr lang="es-MX" b="1" dirty="0" smtClean="0">
                <a:solidFill>
                  <a:schemeClr val="tx1">
                    <a:lumMod val="50000"/>
                  </a:schemeClr>
                </a:solidFill>
              </a:rPr>
              <a:t>La distribución poblacional de la variable dependiente es normal: el universo tiene una distribución normal.</a:t>
            </a:r>
          </a:p>
          <a:p>
            <a:pPr algn="just">
              <a:buFont typeface="Wingdings" pitchFamily="2" charset="2"/>
              <a:buChar char="v"/>
            </a:pPr>
            <a:r>
              <a:rPr lang="es-MX" b="1" dirty="0">
                <a:solidFill>
                  <a:schemeClr val="tx1">
                    <a:lumMod val="50000"/>
                  </a:schemeClr>
                </a:solidFill>
              </a:rPr>
              <a:t>El nivel de medio de variable dependiente es por intervalo o por razón. </a:t>
            </a:r>
            <a:endParaRPr lang="es-MX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es-MX" b="1" dirty="0">
                <a:solidFill>
                  <a:schemeClr val="tx1">
                    <a:lumMod val="50000"/>
                  </a:schemeClr>
                </a:solidFill>
              </a:rPr>
              <a:t>Cuando dos o mas poblaciones son estudiadas, tienen una varianza homogénea: las poblaciones en cuestión poseen una dispersión similar en sus distribuciones (</a:t>
            </a:r>
            <a:r>
              <a:rPr lang="es-MX" b="1" dirty="0" err="1">
                <a:solidFill>
                  <a:schemeClr val="tx1">
                    <a:lumMod val="50000"/>
                  </a:schemeClr>
                </a:solidFill>
              </a:rPr>
              <a:t>Wiersma</a:t>
            </a:r>
            <a:r>
              <a:rPr lang="es-MX" b="1" dirty="0">
                <a:solidFill>
                  <a:schemeClr val="tx1">
                    <a:lumMod val="50000"/>
                  </a:schemeClr>
                </a:solidFill>
              </a:rPr>
              <a:t>, 1999</a:t>
            </a:r>
            <a:r>
              <a:rPr lang="es-MX" b="1" dirty="0" smtClean="0">
                <a:solidFill>
                  <a:schemeClr val="tx1">
                    <a:lumMod val="50000"/>
                  </a:schemeClr>
                </a:solidFill>
              </a:rPr>
              <a:t>).</a:t>
            </a:r>
          </a:p>
          <a:p>
            <a:pPr algn="just">
              <a:buFont typeface="Wingdings" pitchFamily="2" charset="2"/>
              <a:buChar char="v"/>
            </a:pPr>
            <a:endParaRPr lang="es-MX" sz="1500" b="1" dirty="0">
              <a:solidFill>
                <a:schemeClr val="tx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Las más utilizadas:</a:t>
            </a:r>
          </a:p>
          <a:p>
            <a:pPr algn="just"/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Coeficiente de correlación de Pearson y regresión lineal</a:t>
            </a:r>
          </a:p>
          <a:p>
            <a:pPr algn="just"/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Prueba t</a:t>
            </a:r>
          </a:p>
          <a:p>
            <a:pPr algn="just"/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Prueba de contraste de la diferencia de proporciones</a:t>
            </a:r>
          </a:p>
          <a:p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15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B. ANÁLISIS NO PARAMÉTRICOS</a:t>
            </a:r>
            <a:endParaRPr lang="es-MX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b="1" dirty="0" smtClean="0">
                <a:solidFill>
                  <a:schemeClr val="tx1">
                    <a:lumMod val="50000"/>
                  </a:schemeClr>
                </a:solidFill>
              </a:rPr>
              <a:t>1. La mayoría de estos análisis no requieren de presupuestos acerca  de la forma de la distribución poblacional.</a:t>
            </a:r>
          </a:p>
          <a:p>
            <a:pPr marL="0" indent="0">
              <a:buNone/>
            </a:pPr>
            <a:r>
              <a:rPr lang="es-MX" sz="2400" b="1" dirty="0" smtClean="0">
                <a:solidFill>
                  <a:schemeClr val="tx1">
                    <a:lumMod val="50000"/>
                  </a:schemeClr>
                </a:solidFill>
              </a:rPr>
              <a:t>2. Las variables no necesariamente tienen que estar medidas en un nivel por intervalos o de razón.</a:t>
            </a:r>
          </a:p>
          <a:p>
            <a:pPr marL="0" indent="0">
              <a:buNone/>
            </a:pPr>
            <a:endParaRPr lang="es-MX" sz="1100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2400" b="1" dirty="0" smtClean="0">
                <a:solidFill>
                  <a:schemeClr val="tx1">
                    <a:lumMod val="50000"/>
                  </a:schemeClr>
                </a:solidFill>
              </a:rPr>
              <a:t>Las más utilizadas:</a:t>
            </a:r>
          </a:p>
          <a:p>
            <a:endParaRPr lang="es-MX" sz="500" b="1" dirty="0" smtClean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  <a:p>
            <a:r>
              <a:rPr lang="es-MX" sz="2400" b="1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La ji cuadrada o X</a:t>
            </a:r>
            <a:r>
              <a:rPr lang="es-MX" sz="2400" b="1" baseline="300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2</a:t>
            </a:r>
          </a:p>
          <a:p>
            <a:endParaRPr lang="es-MX" sz="1600" b="1" baseline="30000" dirty="0" smtClean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  <a:p>
            <a:r>
              <a:rPr lang="es-MX" sz="3200" b="1" baseline="300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Coeficientes de correlación e independencia para tabulaciones cruzadas</a:t>
            </a:r>
          </a:p>
          <a:p>
            <a:endParaRPr lang="es-MX" sz="1100" b="1" baseline="30000" dirty="0" smtClean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  <a:p>
            <a:r>
              <a:rPr lang="es-MX" sz="3200" b="1" baseline="300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Coeficientes de correlación por rangos ordenados de </a:t>
            </a:r>
            <a:r>
              <a:rPr lang="es-MX" sz="3200" b="1" baseline="30000" dirty="0" err="1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Spearman</a:t>
            </a:r>
            <a:r>
              <a:rPr lang="es-MX" sz="3200" b="1" baseline="300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 y Kendal</a:t>
            </a:r>
            <a:endParaRPr lang="es-MX" sz="3200" b="1" baseline="300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05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7128792" cy="2016224"/>
          </a:xfrm>
          <a:ln w="85725" cmpd="dbl">
            <a:solidFill>
              <a:schemeClr val="accent4"/>
            </a:solidFill>
          </a:ln>
          <a:scene3d>
            <a:camera prst="perspectiveRight"/>
            <a:lightRig rig="threePt" dir="t"/>
          </a:scene3d>
        </p:spPr>
        <p:txBody>
          <a:bodyPr>
            <a:noAutofit/>
          </a:bodyPr>
          <a:lstStyle/>
          <a:p>
            <a:pPr algn="just"/>
            <a:r>
              <a:rPr lang="es-MX" sz="1800" b="1" dirty="0" smtClean="0">
                <a:solidFill>
                  <a:srgbClr val="7030A0"/>
                </a:solidFill>
                <a:latin typeface="Comic Sans MS" pitchFamily="66" charset="0"/>
              </a:rPr>
              <a:t>Aplicación de un conjunto de procedimientos que permiten manejar, seleccionar, valorar, sintetizar, estructurar, disponer la información, reflexionar sobre ella y realizar comprobaciones, con el fin de llegar a resultados relevantes en relación con lo que se evalúa. </a:t>
            </a:r>
            <a:endParaRPr lang="es-MX" sz="1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639591" y="1106741"/>
            <a:ext cx="4176464" cy="954107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Análisis cualitativo </a:t>
            </a:r>
          </a:p>
          <a:p>
            <a:pPr algn="ctr"/>
            <a:r>
              <a:rPr lang="es-E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 los datos </a:t>
            </a:r>
            <a:endParaRPr lang="es-E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 rot="16200000">
            <a:off x="3762876" y="2236222"/>
            <a:ext cx="1296144" cy="369332"/>
          </a:xfrm>
          <a:prstGeom prst="rect">
            <a:avLst/>
          </a:prstGeom>
          <a:noFill/>
          <a:ln w="38100">
            <a:noFill/>
          </a:ln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s-MX" sz="1200" i="1" dirty="0" smtClean="0">
                <a:solidFill>
                  <a:srgbClr val="002060"/>
                </a:solidFill>
                <a:latin typeface="Comic Sans MS" pitchFamily="66" charset="0"/>
              </a:rPr>
              <a:t>Definición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5" name="4 Flecha abajo"/>
          <p:cNvSpPr/>
          <p:nvPr/>
        </p:nvSpPr>
        <p:spPr>
          <a:xfrm>
            <a:off x="4595614" y="2060848"/>
            <a:ext cx="264418" cy="1178840"/>
          </a:xfrm>
          <a:prstGeom prst="downArrow">
            <a:avLst/>
          </a:prstGeom>
          <a:scene3d>
            <a:camera prst="perspectiveRight"/>
            <a:lightRig rig="threePt" dir="t"/>
          </a:scene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Rectángulo"/>
          <p:cNvSpPr/>
          <p:nvPr/>
        </p:nvSpPr>
        <p:spPr>
          <a:xfrm>
            <a:off x="683568" y="314653"/>
            <a:ext cx="8064896" cy="6660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/>
              <a:t>ANÁLISIS CUALITATIVO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54818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11560" y="5157192"/>
            <a:ext cx="511256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000" b="1" dirty="0" smtClean="0"/>
          </a:p>
          <a:p>
            <a:endParaRPr lang="es-MX" sz="2000" b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El material debe encontrarse organizado (clasificado por temas, subtemas, orden de recolección etc.)</a:t>
            </a:r>
          </a:p>
          <a:p>
            <a:pPr marL="285750" indent="-285750">
              <a:buFont typeface="Wingdings" pitchFamily="2" charset="2"/>
              <a:buChar char="v"/>
            </a:pPr>
            <a:endParaRPr lang="es-MX" sz="2000" b="1" dirty="0" smtClean="0"/>
          </a:p>
          <a:p>
            <a:endParaRPr lang="es-MX" sz="2000" b="1" dirty="0"/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618564934"/>
              </p:ext>
            </p:extLst>
          </p:nvPr>
        </p:nvGraphicFramePr>
        <p:xfrm>
          <a:off x="1043608" y="1484784"/>
          <a:ext cx="7128792" cy="36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Flecha curvada hacia la izquierda"/>
          <p:cNvSpPr/>
          <p:nvPr/>
        </p:nvSpPr>
        <p:spPr>
          <a:xfrm rot="788360">
            <a:off x="6670549" y="4139622"/>
            <a:ext cx="816593" cy="2311981"/>
          </a:xfrm>
          <a:prstGeom prst="curvedLeftArrow">
            <a:avLst>
              <a:gd name="adj1" fmla="val 25000"/>
              <a:gd name="adj2" fmla="val 47229"/>
              <a:gd name="adj3" fmla="val 2500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0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35696" y="404664"/>
            <a:ext cx="3384376" cy="77809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2800" b="1" dirty="0" smtClean="0"/>
              <a:t>Revisar material </a:t>
            </a:r>
            <a:endParaRPr lang="es-MX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97152"/>
            <a:ext cx="2376263" cy="188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187624" y="1693903"/>
            <a:ext cx="5670376" cy="12003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s-MX" b="1" dirty="0"/>
              <a:t>Revisar </a:t>
            </a:r>
            <a:r>
              <a:rPr lang="es-MX" b="1" dirty="0" smtClean="0"/>
              <a:t>que </a:t>
            </a:r>
            <a:r>
              <a:rPr lang="es-MX" b="1" dirty="0"/>
              <a:t>los datos hayan sido preparados en forma adecuada para el análisis, esto es, que se encuentren organizados y clasificados por criterio lógico (temas u otros)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595459" y="3573016"/>
            <a:ext cx="5022304" cy="92333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s-MX" b="1" dirty="0"/>
              <a:t>Deben ser legibles, visibles o audibles </a:t>
            </a:r>
            <a:r>
              <a:rPr lang="es-MX" b="1" dirty="0" smtClean="0"/>
              <a:t>(notas </a:t>
            </a:r>
            <a:r>
              <a:rPr lang="es-MX" b="1" dirty="0"/>
              <a:t>o textos, audio casetes, CD´S, fotografías, mapas, videos)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860032" y="5579949"/>
            <a:ext cx="330324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MX" b="1" dirty="0"/>
              <a:t>Que estén completos   </a:t>
            </a:r>
          </a:p>
        </p:txBody>
      </p:sp>
      <p:sp>
        <p:nvSpPr>
          <p:cNvPr id="7" name="6 Flecha abajo"/>
          <p:cNvSpPr/>
          <p:nvPr/>
        </p:nvSpPr>
        <p:spPr>
          <a:xfrm>
            <a:off x="3923928" y="1340768"/>
            <a:ext cx="98884" cy="216024"/>
          </a:xfrm>
          <a:prstGeom prst="downArrow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Flecha abajo"/>
          <p:cNvSpPr/>
          <p:nvPr/>
        </p:nvSpPr>
        <p:spPr>
          <a:xfrm>
            <a:off x="4860032" y="2996952"/>
            <a:ext cx="246579" cy="432048"/>
          </a:xfrm>
          <a:prstGeom prst="downArrow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Flecha abajo"/>
          <p:cNvSpPr/>
          <p:nvPr/>
        </p:nvSpPr>
        <p:spPr>
          <a:xfrm>
            <a:off x="5652120" y="4869160"/>
            <a:ext cx="144016" cy="432048"/>
          </a:xfrm>
          <a:prstGeom prst="downArrow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Flecha derecha"/>
          <p:cNvSpPr/>
          <p:nvPr/>
        </p:nvSpPr>
        <p:spPr>
          <a:xfrm rot="10800000">
            <a:off x="3059832" y="5788452"/>
            <a:ext cx="1296144" cy="160828"/>
          </a:xfrm>
          <a:prstGeom prst="rightArrow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187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63905484"/>
              </p:ext>
            </p:extLst>
          </p:nvPr>
        </p:nvGraphicFramePr>
        <p:xfrm>
          <a:off x="611560" y="731838"/>
          <a:ext cx="7704856" cy="5073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445224"/>
            <a:ext cx="3657600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755576" y="364502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3</a:t>
            </a:r>
            <a:endParaRPr lang="es-MX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86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OBJETIVO DE LA UNIDAD DE APRENDIZAJE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1560" y="2060848"/>
            <a:ext cx="8208912" cy="43685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Desarrollar en los discentes la capacidad para realizar investigación científica basada en elementos teórico metodológicos, cuantitativos y cualitativos, partirá de problemas reales de la sociedad, y dará respuesta de acuerdo a la problemática de salud identificada, contribuyendo con ésto a los conocimientos científicos en la profesión de enfermería.</a:t>
            </a:r>
          </a:p>
          <a:p>
            <a:pPr algn="just"/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233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3568" y="682921"/>
            <a:ext cx="7560840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3200" b="1" dirty="0" smtClean="0"/>
              <a:t>1. Codificar los datos en un primer nivel </a:t>
            </a:r>
            <a:endParaRPr lang="es-MX" sz="32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791580" y="2852936"/>
            <a:ext cx="7344816" cy="193899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</a:rPr>
              <a:t>La codificación tienen dos niveles:</a:t>
            </a:r>
          </a:p>
          <a:p>
            <a:pPr algn="just"/>
            <a:endParaRPr lang="es-MX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</a:rPr>
              <a:t>En el primero, se codifican las unidades en categorías.</a:t>
            </a:r>
          </a:p>
          <a:p>
            <a:pPr algn="just"/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</a:rPr>
              <a:t>En el segundo, se comparan las categorías entre si para agrupar en temas y buscar posibles vinculaciones.</a:t>
            </a:r>
            <a:endParaRPr lang="es-MX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1 Flecha abajo"/>
          <p:cNvSpPr/>
          <p:nvPr/>
        </p:nvSpPr>
        <p:spPr>
          <a:xfrm>
            <a:off x="4211960" y="1916832"/>
            <a:ext cx="360040" cy="720080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959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365841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s-MX" sz="2400" b="1" dirty="0" smtClean="0">
                <a:effectLst/>
              </a:rPr>
              <a:t> </a:t>
            </a:r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Primer nivel:</a:t>
            </a:r>
            <a:br>
              <a:rPr lang="es-MX" sz="2400" b="1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/>
            </a:r>
            <a:br>
              <a:rPr lang="es-MX" sz="2400" b="1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La codificación </a:t>
            </a:r>
            <a:r>
              <a:rPr lang="es-MX" sz="24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es</a:t>
            </a:r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 clasificar y asignar unidades a categorías de análisis a esto se le denomina. categorización.</a:t>
            </a:r>
            <a:br>
              <a:rPr lang="es-MX" sz="2400" b="1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/>
            </a:r>
            <a:br>
              <a:rPr lang="es-MX" sz="2400" b="1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es-MX" sz="2400" b="1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El proceso de codificar se puede presentar gráficamente de la siguiente manera: </a:t>
            </a:r>
            <a:r>
              <a:rPr lang="es-MX" sz="24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/>
            </a:r>
            <a:br>
              <a:rPr lang="es-MX" sz="2400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endParaRPr lang="es-MX" sz="2400" dirty="0">
              <a:solidFill>
                <a:schemeClr val="accent4">
                  <a:lumMod val="50000"/>
                </a:schemeClr>
              </a:solidFill>
              <a:effectLst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602192"/>
              </p:ext>
            </p:extLst>
          </p:nvPr>
        </p:nvGraphicFramePr>
        <p:xfrm>
          <a:off x="2555776" y="4293096"/>
          <a:ext cx="3888432" cy="18491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44216"/>
                <a:gridCol w="1944216"/>
              </a:tblGrid>
              <a:tr h="1390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Segmento 1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Categoría 1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Segmento 2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Categoría 2 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Segmento 3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Categoría 3</a:t>
                      </a:r>
                      <a:endParaRPr lang="es-MX" b="1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Segmento 4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Categoría 4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Segmento 5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Categoría</a:t>
                      </a:r>
                      <a:r>
                        <a:rPr lang="es-MX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5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141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620688"/>
            <a:ext cx="6512511" cy="1143000"/>
          </a:xfr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Los segmentos son unidades de análisis. El investigador debe decidir cuales van a ser, estos varían de acuerdo con el tipo de material a analizar. </a:t>
            </a:r>
            <a:br>
              <a:rPr lang="es-MX" sz="2000" b="1" dirty="0" smtClean="0">
                <a:solidFill>
                  <a:schemeClr val="accent5">
                    <a:lumMod val="50000"/>
                  </a:schemeClr>
                </a:solidFill>
                <a:effectLst/>
              </a:rPr>
            </a:br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Ejemplos</a:t>
            </a:r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</a:rPr>
              <a:t>: </a:t>
            </a:r>
            <a:endParaRPr lang="es-MX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144124" y="2852936"/>
            <a:ext cx="7344816" cy="286232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En textos: </a:t>
            </a:r>
          </a:p>
          <a:p>
            <a:endParaRPr lang="es-MX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1) Palabras……. “Alcoholismo”, “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R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icardo”, “Divorcio”</a:t>
            </a: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2) líneas…………”Mi esposo me abandono después de que me embarace por tercera vez”</a:t>
            </a: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3) Párrafos……”No puedo dejar de pensar (¡mmm!) en que mis hijas vean a su padre completamente ebrio. Es algo en lo que pienso todas las noches antes de acostarme. Ojalá y dejara la bebida(¡uhh!), pero lo veo como algo imposible. No ha podido dejar de hacerlo desde que lo conozco…..(¡mmm!) pero antes bebía mucho menos.  </a:t>
            </a:r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60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037117" y="2132856"/>
            <a:ext cx="5418360" cy="2308324"/>
          </a:xfrm>
          <a:prstGeom prst="rect">
            <a:avLst/>
          </a:prstGeom>
          <a:solidFill>
            <a:srgbClr val="FFFF99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En grabaciones de audio y video: </a:t>
            </a:r>
          </a:p>
          <a:p>
            <a:endParaRPr lang="es-MX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AutoNum type="arabicParenR"/>
            </a:pP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Palabras o expresiones</a:t>
            </a:r>
          </a:p>
          <a:p>
            <a:pPr marL="342900" indent="-342900">
              <a:buAutoNum type="arabicParenR"/>
            </a:pP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Intervenciones de sujetos</a:t>
            </a:r>
          </a:p>
          <a:p>
            <a:pPr marL="342900" indent="-342900">
              <a:buAutoNum type="arabicParenR"/>
            </a:pP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Cambios de tema</a:t>
            </a:r>
          </a:p>
          <a:p>
            <a:pPr marL="342900" indent="-342900">
              <a:buAutoNum type="arabicParenR"/>
            </a:pPr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P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eriodos (segundos, minutos)</a:t>
            </a:r>
          </a:p>
          <a:p>
            <a:pPr marL="342900" indent="-342900">
              <a:buAutoNum type="arabicParenR"/>
            </a:pP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Sesión completa  (entrevista grupo de enfoque)</a:t>
            </a:r>
          </a:p>
          <a:p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933842"/>
            <a:ext cx="3038475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764704"/>
            <a:ext cx="2804678" cy="2100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73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475656" y="188640"/>
            <a:ext cx="6605066" cy="14773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492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endParaRPr lang="es-MX" sz="2400" b="1" dirty="0"/>
          </a:p>
          <a:p>
            <a:pPr algn="just"/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</a:rPr>
              <a:t>a. Definimos </a:t>
            </a:r>
            <a:r>
              <a:rPr lang="es-MX" sz="2400" b="1" dirty="0">
                <a:solidFill>
                  <a:schemeClr val="accent5">
                    <a:lumMod val="50000"/>
                  </a:schemeClr>
                </a:solidFill>
              </a:rPr>
              <a:t>la </a:t>
            </a:r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</a:rPr>
              <a:t>categoría a la </a:t>
            </a:r>
            <a:r>
              <a:rPr lang="es-MX" sz="2400" b="1" dirty="0">
                <a:solidFill>
                  <a:schemeClr val="accent5">
                    <a:lumMod val="50000"/>
                  </a:schemeClr>
                </a:solidFill>
              </a:rPr>
              <a:t>que pertenece </a:t>
            </a:r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</a:rPr>
              <a:t>(nombre </a:t>
            </a:r>
            <a:r>
              <a:rPr lang="es-MX" sz="2400" b="1" dirty="0">
                <a:solidFill>
                  <a:schemeClr val="accent5">
                    <a:lumMod val="50000"/>
                  </a:schemeClr>
                </a:solidFill>
              </a:rPr>
              <a:t>y </a:t>
            </a:r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</a:rPr>
              <a:t>código) y sucesivamente. </a:t>
            </a:r>
          </a:p>
          <a:p>
            <a:pPr algn="just"/>
            <a:endParaRPr lang="es-MX" b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73016"/>
            <a:ext cx="1914525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983905"/>
            <a:ext cx="2120900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Flecha curvada hacia la izquierda"/>
          <p:cNvSpPr/>
          <p:nvPr/>
        </p:nvSpPr>
        <p:spPr>
          <a:xfrm>
            <a:off x="7484988" y="2043892"/>
            <a:ext cx="1296144" cy="2520280"/>
          </a:xfrm>
          <a:prstGeom prst="curved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" name="2 Flecha derecha"/>
          <p:cNvSpPr/>
          <p:nvPr/>
        </p:nvSpPr>
        <p:spPr>
          <a:xfrm rot="11859879">
            <a:off x="3419872" y="4785866"/>
            <a:ext cx="1008112" cy="276745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063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3568" y="404664"/>
            <a:ext cx="7416824" cy="3139321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Ejemplo:</a:t>
            </a:r>
          </a:p>
          <a:p>
            <a:endParaRPr lang="es-MX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1. Carolina: Mi esposo me ha golpeado varias veces (ehh) (pausa)</a:t>
            </a: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2. No se como decirlo. Me pega con la mano abierta y con el puño.</a:t>
            </a: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3. La ultima vez me dijo: «Eres una ramera». También me ha</a:t>
            </a: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4. Dicho que soy malnacida perra. Siempre me insulta. Y la</a:t>
            </a: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5. Verdad es que nunca he dado motivo. Nunca (pausa) Me dice que</a:t>
            </a: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6. Los hombres se meten en mi como culebras. Que me gusta hacerlo</a:t>
            </a: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7.Quedar mal. Me mira con odio del malo. Me amenaza con los ojos……….</a:t>
            </a:r>
          </a:p>
          <a:p>
            <a:r>
              <a:rPr lang="es-MX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929408" y="3861048"/>
            <a:ext cx="5472608" cy="25853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La primera línea (unidad de análisis) caería en la categoría:</a:t>
            </a:r>
          </a:p>
          <a:p>
            <a:endParaRPr lang="es-MX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1. Violencia física</a:t>
            </a: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2. Violencia física</a:t>
            </a: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3. Violencia verbal</a:t>
            </a: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4. Violencia verbal</a:t>
            </a: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7. Violencia psicológica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284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858265" y="503094"/>
            <a:ext cx="5314135" cy="523220"/>
          </a:xfrm>
          <a:prstGeom prst="rect">
            <a:avLst/>
          </a:prstGeom>
          <a:solidFill>
            <a:schemeClr val="bg1"/>
          </a:solidFill>
          <a:ln w="412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buClr>
                <a:schemeClr val="accent6"/>
              </a:buClr>
            </a:pPr>
            <a:r>
              <a:rPr lang="es-MX" sz="2800" b="1" dirty="0" smtClean="0">
                <a:latin typeface="Comic Sans MS" pitchFamily="66" charset="0"/>
              </a:rPr>
              <a:t>Segundo nivel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923877" y="1929606"/>
            <a:ext cx="7128792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</a:rPr>
              <a:t>La codificación de datos en un segundo plano implica ir refinando la codificación e involucra la interpretación del significado de las categorías obtenidas en el primer nivel </a:t>
            </a:r>
            <a:endParaRPr lang="es-MX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43608" y="4005064"/>
            <a:ext cx="7128792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</a:rPr>
              <a:t>Identificar diferencias y similitudes entre categorías. Utilizar la comparación constante.</a:t>
            </a:r>
            <a:endParaRPr lang="es-MX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1 Flecha abajo"/>
          <p:cNvSpPr/>
          <p:nvPr/>
        </p:nvSpPr>
        <p:spPr>
          <a:xfrm>
            <a:off x="4427984" y="3117467"/>
            <a:ext cx="288032" cy="864096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Flecha abajo"/>
          <p:cNvSpPr/>
          <p:nvPr/>
        </p:nvSpPr>
        <p:spPr>
          <a:xfrm>
            <a:off x="5436096" y="1124744"/>
            <a:ext cx="288032" cy="648072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203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55576" y="791491"/>
            <a:ext cx="7128792" cy="6771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412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</a:rPr>
              <a:t>El objetivo es integrar las categorías en temas y subtemas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algn="ctr"/>
            <a:endParaRPr lang="es-MX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02" y="2132856"/>
            <a:ext cx="2317330" cy="345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852936"/>
            <a:ext cx="204787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356992"/>
            <a:ext cx="2976560" cy="206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Flecha abajo"/>
          <p:cNvSpPr/>
          <p:nvPr/>
        </p:nvSpPr>
        <p:spPr>
          <a:xfrm>
            <a:off x="4211960" y="1628800"/>
            <a:ext cx="303857" cy="648072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768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99592" y="552831"/>
            <a:ext cx="7344816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rPr>
              <a:t>Interpretación de datos </a:t>
            </a:r>
            <a:endParaRPr lang="es-MX" sz="3200" dirty="0">
              <a:solidFill>
                <a:schemeClr val="accent5">
                  <a:lumMod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899592" y="2060848"/>
            <a:ext cx="7344816" cy="34163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endParaRPr lang="es-MX" b="1" dirty="0"/>
          </a:p>
          <a:p>
            <a:pPr marL="342900" indent="-342900" algn="just">
              <a:buAutoNum type="alphaUcParenR"/>
            </a:pP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Las descripciones de cada categoría. Esto implica ofrecer una descripción completa de cada categoría y ubicarla en el fenómeno que estudiamos. </a:t>
            </a:r>
          </a:p>
          <a:p>
            <a:pPr algn="just"/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Por ejemplo: </a:t>
            </a:r>
            <a:r>
              <a:rPr lang="es-MX" b="1" i="1" dirty="0" smtClean="0">
                <a:solidFill>
                  <a:schemeClr val="accent5">
                    <a:lumMod val="50000"/>
                  </a:schemeClr>
                </a:solidFill>
              </a:rPr>
              <a:t>La «violencia física» por parte del esposo ¿como es? ¿cuanto dura? ¿en que circunstancias se maneja?</a:t>
            </a:r>
          </a:p>
          <a:p>
            <a:pPr algn="just"/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B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A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nalizar el significado de la categoría para los sujetos. </a:t>
            </a:r>
          </a:p>
          <a:p>
            <a:pPr algn="just"/>
            <a:endParaRPr lang="es-MX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Por ejemplo: </a:t>
            </a:r>
            <a:r>
              <a:rPr lang="es-MX" b="1" i="1" dirty="0">
                <a:solidFill>
                  <a:schemeClr val="accent5">
                    <a:lumMod val="50000"/>
                  </a:schemeClr>
                </a:solidFill>
              </a:rPr>
              <a:t>¿</a:t>
            </a:r>
            <a:r>
              <a:rPr lang="es-MX" b="1" i="1" dirty="0" smtClean="0">
                <a:solidFill>
                  <a:schemeClr val="accent5">
                    <a:lumMod val="50000"/>
                  </a:schemeClr>
                </a:solidFill>
              </a:rPr>
              <a:t>Qué significado tiene la violencia física para cada esposa que la padece?</a:t>
            </a:r>
            <a:endParaRPr lang="es-MX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64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99592" y="1628800"/>
            <a:ext cx="7920880" cy="480131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) La presencia de cada categoría. Es decir, la frecuencia con la que aparecen todos los materiales analizados  (cierto sentido cuantitativo)  </a:t>
            </a:r>
          </a:p>
          <a:p>
            <a:pPr algn="just"/>
            <a:endParaRPr lang="es-MX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Por ejemplo: </a:t>
            </a:r>
            <a:r>
              <a:rPr lang="es-MX" b="1" i="1" dirty="0" smtClean="0">
                <a:solidFill>
                  <a:schemeClr val="accent5">
                    <a:lumMod val="50000"/>
                  </a:schemeClr>
                </a:solidFill>
              </a:rPr>
              <a:t>¿Qué tanto es mencionada cada categoría para los sujetos?</a:t>
            </a:r>
          </a:p>
          <a:p>
            <a:pPr algn="just"/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D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) Las relaciones entre categorías. Es encontrar vinculaciones, nexos y asociaciones entre categorías. </a:t>
            </a:r>
          </a:p>
          <a:p>
            <a:pPr algn="just"/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Algunas relaciones comunes son:</a:t>
            </a:r>
          </a:p>
          <a:p>
            <a:pPr algn="just"/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Temporales: cuando una categoría siempre precede a la otra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es-MX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Causales: Cuando una categoría es un causa de la otra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es-MX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De conjunto o subconjunto: cuando una categoría esta contenida dentro de otra</a:t>
            </a:r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63077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MX" dirty="0" smtClean="0"/>
              <a:t>SECUENCIA DIDÁCTICA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</p:txBody>
      </p:sp>
      <p:sp>
        <p:nvSpPr>
          <p:cNvPr id="4" name="3 Cinta perforada"/>
          <p:cNvSpPr/>
          <p:nvPr/>
        </p:nvSpPr>
        <p:spPr>
          <a:xfrm>
            <a:off x="1417982" y="4715436"/>
            <a:ext cx="1872208" cy="1315559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rgbClr val="FFC000"/>
                </a:solidFill>
              </a:rPr>
              <a:t>3.- Descripción, análisis e interpretación de resultados</a:t>
            </a:r>
            <a:endParaRPr lang="es-MX" sz="1400" dirty="0">
              <a:solidFill>
                <a:srgbClr val="FFC000"/>
              </a:solidFill>
            </a:endParaRPr>
          </a:p>
        </p:txBody>
      </p:sp>
      <p:sp>
        <p:nvSpPr>
          <p:cNvPr id="5" name="4 Cinta perforada"/>
          <p:cNvSpPr/>
          <p:nvPr/>
        </p:nvSpPr>
        <p:spPr>
          <a:xfrm>
            <a:off x="1417982" y="2276872"/>
            <a:ext cx="1620146" cy="116471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4.- Informe de investigación</a:t>
            </a:r>
            <a:endParaRPr lang="es-MX" sz="1400" dirty="0"/>
          </a:p>
        </p:txBody>
      </p:sp>
      <p:sp>
        <p:nvSpPr>
          <p:cNvPr id="6" name="5 Cinta perforada"/>
          <p:cNvSpPr/>
          <p:nvPr/>
        </p:nvSpPr>
        <p:spPr>
          <a:xfrm>
            <a:off x="7020272" y="2276872"/>
            <a:ext cx="1872208" cy="116471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1.- Presentación del proyecto de investigación</a:t>
            </a:r>
            <a:endParaRPr lang="es-MX" sz="1400" dirty="0"/>
          </a:p>
        </p:txBody>
      </p:sp>
      <p:sp>
        <p:nvSpPr>
          <p:cNvPr id="7" name="6 Cinta perforada"/>
          <p:cNvSpPr/>
          <p:nvPr/>
        </p:nvSpPr>
        <p:spPr>
          <a:xfrm>
            <a:off x="7020272" y="4797152"/>
            <a:ext cx="1872208" cy="115212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2.- Elaboración y aplicación de instrumentos</a:t>
            </a:r>
            <a:endParaRPr lang="es-MX" sz="1400" dirty="0"/>
          </a:p>
        </p:txBody>
      </p:sp>
      <p:sp>
        <p:nvSpPr>
          <p:cNvPr id="8" name="7 Placa"/>
          <p:cNvSpPr/>
          <p:nvPr/>
        </p:nvSpPr>
        <p:spPr>
          <a:xfrm>
            <a:off x="4067944" y="3441584"/>
            <a:ext cx="1800200" cy="914400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Seminario de Investigación</a:t>
            </a:r>
            <a:endParaRPr lang="es-MX" dirty="0"/>
          </a:p>
        </p:txBody>
      </p:sp>
      <p:cxnSp>
        <p:nvCxnSpPr>
          <p:cNvPr id="10" name="9 Conector recto de flecha"/>
          <p:cNvCxnSpPr/>
          <p:nvPr/>
        </p:nvCxnSpPr>
        <p:spPr>
          <a:xfrm flipV="1">
            <a:off x="6012160" y="2924944"/>
            <a:ext cx="864096" cy="516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flipH="1" flipV="1">
            <a:off x="3131840" y="2924944"/>
            <a:ext cx="900134" cy="516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5868144" y="4355984"/>
            <a:ext cx="1152128" cy="699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 flipH="1">
            <a:off x="3419872" y="4355984"/>
            <a:ext cx="648072" cy="699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28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99592" y="548680"/>
            <a:ext cx="6768752" cy="1200329"/>
          </a:xfrm>
          <a:prstGeom prst="rect">
            <a:avLst/>
          </a:prstGeom>
          <a:solidFill>
            <a:schemeClr val="bg1"/>
          </a:solidFill>
          <a:ln w="508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</a:rPr>
              <a:t>Describir contexto(s), eventos, situaciones y personas sujetos de estudio; encontrar patrones; explicar sucesos, hechos, y construir teoría. </a:t>
            </a:r>
            <a:endParaRPr lang="es-MX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927301" y="2727571"/>
            <a:ext cx="7128792" cy="646331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Enmarcar el contexto, la situación o el evento en el cual ocurren.</a:t>
            </a:r>
          </a:p>
          <a:p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864173" y="4293096"/>
            <a:ext cx="7128792" cy="1631216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</a:rPr>
              <a:t>¿Dónde suceden los hechos observados o registrados?</a:t>
            </a:r>
          </a:p>
          <a:p>
            <a:endParaRPr lang="es-MX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</a:rPr>
              <a:t>¿Qué características tiene el contexto?</a:t>
            </a:r>
          </a:p>
          <a:p>
            <a:endParaRPr lang="es-MX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</a:rPr>
              <a:t>¿En qué situaciones se relacionan las categorías?</a:t>
            </a:r>
          </a:p>
        </p:txBody>
      </p:sp>
      <p:sp>
        <p:nvSpPr>
          <p:cNvPr id="2" name="1 Flecha abajo"/>
          <p:cNvSpPr/>
          <p:nvPr/>
        </p:nvSpPr>
        <p:spPr>
          <a:xfrm>
            <a:off x="5076056" y="3728549"/>
            <a:ext cx="144016" cy="498179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Flecha abajo"/>
          <p:cNvSpPr/>
          <p:nvPr/>
        </p:nvSpPr>
        <p:spPr>
          <a:xfrm>
            <a:off x="6547124" y="2281006"/>
            <a:ext cx="144016" cy="35590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021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403648" y="620688"/>
            <a:ext cx="6336704" cy="3139321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Por ejemplo:</a:t>
            </a:r>
          </a:p>
          <a:p>
            <a:endParaRPr lang="es-MX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La violencia física expresada en el abuso de los esposos sobre sus mujeres tiene lugar en un barrio sumamente pobre de una comunidad de pescadores de Tekendama.</a:t>
            </a:r>
          </a:p>
          <a:p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Las tradiciones son ancestrales y consisten en……..</a:t>
            </a: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El papel de los hombre es………..</a:t>
            </a: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Los matrimonios se dan así y……..</a:t>
            </a: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Los consumos de alcohol son……..</a:t>
            </a:r>
          </a:p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Las mujeres cuando se embarazan…….</a:t>
            </a:r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55576" y="4365104"/>
            <a:ext cx="2448272" cy="2031325"/>
          </a:xfrm>
          <a:prstGeom prst="rect">
            <a:avLst/>
          </a:prstGeom>
          <a:solidFill>
            <a:schemeClr val="bg1"/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Las descripciones del contexto deben de ser completas y profundas, además estar relacionadas/ vinculadas con las categorías. </a:t>
            </a:r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004048" y="4492569"/>
            <a:ext cx="2592288" cy="923330"/>
          </a:xfrm>
          <a:prstGeom prst="rect">
            <a:avLst/>
          </a:prstGeom>
          <a:solidFill>
            <a:schemeClr val="bg1"/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Describir a los sujetos del estudio, los actores del contexto.</a:t>
            </a:r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1 Flecha curvada hacia la izquierda"/>
          <p:cNvSpPr/>
          <p:nvPr/>
        </p:nvSpPr>
        <p:spPr>
          <a:xfrm>
            <a:off x="7956376" y="3573016"/>
            <a:ext cx="324036" cy="1135577"/>
          </a:xfrm>
          <a:prstGeom prst="curved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" name="6 Flecha derecha"/>
          <p:cNvSpPr/>
          <p:nvPr/>
        </p:nvSpPr>
        <p:spPr>
          <a:xfrm rot="10800000">
            <a:off x="3779912" y="5229200"/>
            <a:ext cx="720080" cy="186699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152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86904" y="332656"/>
            <a:ext cx="6217344" cy="95410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</a:rPr>
              <a:t>Confiabilidad y validez de los resultados </a:t>
            </a:r>
            <a:endParaRPr lang="es-MX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86904" y="2589004"/>
            <a:ext cx="3108672" cy="1200329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El propósito es respaldar la investigación, asegurar la confiabilidad y validez del análisis.</a:t>
            </a:r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955399" y="2663704"/>
            <a:ext cx="3096344" cy="1200329"/>
          </a:xfrm>
          <a:prstGeom prst="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Evaluar si se obtuvo la suficiente información de acuerdo con nuestro planteamiento del problema.</a:t>
            </a:r>
          </a:p>
        </p:txBody>
      </p:sp>
      <p:sp>
        <p:nvSpPr>
          <p:cNvPr id="2" name="1 Flecha abajo"/>
          <p:cNvSpPr/>
          <p:nvPr/>
        </p:nvSpPr>
        <p:spPr>
          <a:xfrm>
            <a:off x="1907704" y="1628800"/>
            <a:ext cx="233536" cy="792088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Flecha curvada hacia la derecha"/>
          <p:cNvSpPr/>
          <p:nvPr/>
        </p:nvSpPr>
        <p:spPr>
          <a:xfrm rot="16444838">
            <a:off x="3476311" y="3364823"/>
            <a:ext cx="630560" cy="2288545"/>
          </a:xfrm>
          <a:prstGeom prst="curv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1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6749" y="332656"/>
            <a:ext cx="5832648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s-MX" sz="2800" b="1" dirty="0" smtClean="0">
                <a:ln/>
                <a:solidFill>
                  <a:schemeClr val="accent3"/>
                </a:solidFill>
              </a:rPr>
              <a:t>Retroalimentación, corregir y regresar al campo.</a:t>
            </a:r>
            <a:endParaRPr lang="es-MX" sz="2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730864" y="2780928"/>
            <a:ext cx="4065271" cy="2862322"/>
          </a:xfrm>
          <a:prstGeom prst="rect">
            <a:avLst/>
          </a:prstGeom>
          <a:noFill/>
          <a:ln w="85725" cap="rnd" cmpd="dbl">
            <a:solidFill>
              <a:srgbClr val="D228B2"/>
            </a:solidFill>
            <a:prstDash val="solid"/>
            <a:bevel/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000" b="1" dirty="0" smtClean="0">
                <a:solidFill>
                  <a:schemeClr val="accent1">
                    <a:lumMod val="50000"/>
                  </a:schemeClr>
                </a:solidFill>
              </a:rPr>
              <a:t>Completado y evaluado el análisis verificar si se ha cumplido con los objetivos, en general, con las expectativas sobre el estudio.</a:t>
            </a:r>
          </a:p>
          <a:p>
            <a:pPr algn="just"/>
            <a:endParaRPr lang="es-MX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es-MX" sz="2000" b="1" dirty="0" smtClean="0">
                <a:solidFill>
                  <a:schemeClr val="accent1">
                    <a:lumMod val="50000"/>
                  </a:schemeClr>
                </a:solidFill>
              </a:rPr>
              <a:t>Es decir, si las conclusiones responden al planteamiento del problema inicial o si ayudaron a modificarlo. </a:t>
            </a:r>
            <a:endParaRPr lang="es-MX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1 Flecha abajo"/>
          <p:cNvSpPr/>
          <p:nvPr/>
        </p:nvSpPr>
        <p:spPr>
          <a:xfrm>
            <a:off x="3423053" y="1628800"/>
            <a:ext cx="360040" cy="9901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46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</a:rPr>
              <a:t>Bibliografía </a:t>
            </a:r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Recolección y análisis de datos cualitativos (</a:t>
            </a:r>
            <a:r>
              <a:rPr lang="es-MX" sz="2400" b="1" dirty="0" err="1" smtClean="0">
                <a:solidFill>
                  <a:schemeClr val="accent2">
                    <a:lumMod val="50000"/>
                  </a:schemeClr>
                </a:solidFill>
              </a:rPr>
              <a:t>n.d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), [en línea] disponible en http</a:t>
            </a:r>
            <a:r>
              <a:rPr lang="es-MX" sz="2400" b="1" dirty="0">
                <a:solidFill>
                  <a:schemeClr val="accent2">
                    <a:lumMod val="50000"/>
                  </a:schemeClr>
                </a:solidFill>
              </a:rPr>
              <a:t>://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biblio3.url.edu.gt/Libros/2012/04/Met-Inv/14.pdf (recuperado el 10 de abril de 2015)</a:t>
            </a:r>
          </a:p>
          <a:p>
            <a:pPr algn="just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Balcázar, N. P. (2010) </a:t>
            </a:r>
            <a:r>
              <a:rPr lang="es-MX" sz="2400" b="1" i="1" dirty="0" smtClean="0">
                <a:solidFill>
                  <a:schemeClr val="accent2">
                    <a:lumMod val="50000"/>
                  </a:schemeClr>
                </a:solidFill>
              </a:rPr>
              <a:t>«Investigación Cualitativa» 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Toluca, Estado de México. Ed. Universidad Autónoma del Estado de México, 2da. ed.</a:t>
            </a:r>
          </a:p>
          <a:p>
            <a:pPr algn="just"/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Pichardo, B. (2000) </a:t>
            </a:r>
            <a:r>
              <a:rPr lang="es-MX" sz="2400" b="1" i="1" dirty="0" smtClean="0">
                <a:solidFill>
                  <a:schemeClr val="accent2">
                    <a:lumMod val="50000"/>
                  </a:schemeClr>
                </a:solidFill>
              </a:rPr>
              <a:t>Métodos y Técnicas de Investigación. Toluca, Estado de México. Universidad Autónoma del Estado de México, 3ª  ed.</a:t>
            </a:r>
          </a:p>
          <a:p>
            <a:pPr algn="just"/>
            <a:r>
              <a:rPr lang="es-MX" sz="2400" b="1" i="1" dirty="0">
                <a:solidFill>
                  <a:schemeClr val="accent2">
                    <a:lumMod val="50000"/>
                  </a:schemeClr>
                </a:solidFill>
              </a:rPr>
              <a:t>Hernández, S. R.  (2003).«Metodología de la Investigación» México, Ed. McGraw-Hill</a:t>
            </a:r>
            <a:endParaRPr lang="es-MX" sz="24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es-MX" i="1" dirty="0" smtClean="0"/>
          </a:p>
        </p:txBody>
      </p:sp>
    </p:spTree>
    <p:extLst>
      <p:ext uri="{BB962C8B-B14F-4D97-AF65-F5344CB8AC3E}">
        <p14:creationId xmlns:p14="http://schemas.microsoft.com/office/powerpoint/2010/main" val="164459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MX" sz="4000" b="1" dirty="0" smtClean="0">
                <a:solidFill>
                  <a:schemeClr val="bg1">
                    <a:lumMod val="95000"/>
                  </a:schemeClr>
                </a:solidFill>
              </a:rPr>
              <a:t>DESCRIPCIÓN DE LOS RESULTADOS</a:t>
            </a:r>
            <a:endParaRPr lang="es-MX" sz="4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Los datos organizados se presentan en tres formas diferentes:</a:t>
            </a:r>
          </a:p>
          <a:p>
            <a:endParaRPr lang="es-MX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A. Descripción de resultados</a:t>
            </a:r>
          </a:p>
          <a:p>
            <a:pPr marL="0" indent="0">
              <a:buNone/>
            </a:pP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B. Tablas estadísticas</a:t>
            </a:r>
          </a:p>
          <a:p>
            <a:pPr marL="0" indent="0">
              <a:buNone/>
            </a:pP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C. Gráficas estadísticas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56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Cuando una serie de datos incluye pocos </a:t>
            </a:r>
            <a:r>
              <a:rPr lang="es-MX" b="1" dirty="0" err="1" smtClean="0">
                <a:solidFill>
                  <a:schemeClr val="accent2">
                    <a:lumMod val="50000"/>
                  </a:schemeClr>
                </a:solidFill>
              </a:rPr>
              <a:t>item´s</a:t>
            </a: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, la palabra escrita es suficiente para presentar apropiadamente los hechos representados por los datos estadísticos.</a:t>
            </a:r>
          </a:p>
          <a:p>
            <a:pPr marL="0" indent="0" algn="just">
              <a:buNone/>
            </a:pPr>
            <a:endParaRPr lang="es-MX" sz="11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</a:rPr>
              <a:t>Una descripción detallada de estos hechos permite la comprensión de los resultados obtenidos de la encuesta, previa organización de los mismos.</a:t>
            </a:r>
            <a:endParaRPr lang="es-MX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60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29464" cy="133583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MX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es-MX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es-MX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ANÁLISIS E INTERPRETACIÓN DE  RESULTADOS CUANTITATIVOS</a:t>
            </a:r>
            <a:r>
              <a:rPr lang="es-MX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es-MX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es-MX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435608" y="1447800"/>
            <a:ext cx="4072496" cy="4800600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es-MX" sz="2600" b="1" dirty="0" smtClean="0">
                <a:solidFill>
                  <a:schemeClr val="accent2">
                    <a:lumMod val="50000"/>
                  </a:schemeClr>
                </a:solidFill>
              </a:rPr>
              <a:t>Definición: </a:t>
            </a:r>
            <a:br>
              <a:rPr lang="es-MX" sz="26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s-MX" sz="2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es-MX" sz="2600" b="1" dirty="0" smtClean="0">
                <a:solidFill>
                  <a:schemeClr val="accent2">
                    <a:lumMod val="50000"/>
                  </a:schemeClr>
                </a:solidFill>
              </a:rPr>
              <a:t>Es el proceso a través del cual se ordena, clasifica y presentan los resultados de la investigación en cuadros estadísticos y gráficas, a base de técnicas estadísticas con el propósito de hacerlos comprensibles.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 </a:t>
            </a:r>
            <a:br>
              <a:rPr lang="es-MX" dirty="0" smtClean="0"/>
            </a:b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7" r="24297"/>
          <a:stretch/>
        </p:blipFill>
        <p:spPr bwMode="auto">
          <a:xfrm>
            <a:off x="5724128" y="1988840"/>
            <a:ext cx="3262428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30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El análisis de la información debe estar orientada a probar la hipótesis.</a:t>
            </a:r>
          </a:p>
          <a:p>
            <a:pPr algn="just"/>
            <a:endParaRPr lang="es-MX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sz="2400" b="1" dirty="0">
                <a:solidFill>
                  <a:schemeClr val="accent2">
                    <a:lumMod val="50000"/>
                  </a:schemeClr>
                </a:solidFill>
              </a:rPr>
              <a:t>L</a:t>
            </a:r>
            <a:r>
              <a:rPr lang="es-MX" sz="2400" b="1" dirty="0" smtClean="0">
                <a:solidFill>
                  <a:schemeClr val="accent2">
                    <a:lumMod val="50000"/>
                  </a:schemeClr>
                </a:solidFill>
              </a:rPr>
              <a:t>a interpretación es un proceso que da un significado general a los referentes empíricos investigados, relacionándolos con los conocimientos considerados en el planteamiento del problema y en el marco teórico y conceptual de referencia.</a:t>
            </a:r>
          </a:p>
          <a:p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37112"/>
            <a:ext cx="3168352" cy="23705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302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78160"/>
            <a:ext cx="81534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MX" sz="3600" b="1" dirty="0" smtClean="0">
                <a:solidFill>
                  <a:schemeClr val="accent2">
                    <a:lumMod val="50000"/>
                  </a:schemeClr>
                </a:solidFill>
              </a:rPr>
              <a:t>PROCEDIMIENTO PARA EL ANÁLISIS DE DATOS</a:t>
            </a:r>
            <a:endParaRPr lang="es-MX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568952" cy="484123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337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 de Matriz de Datos </a:t>
            </a: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540445"/>
              </p:ext>
            </p:extLst>
          </p:nvPr>
        </p:nvGraphicFramePr>
        <p:xfrm>
          <a:off x="1331640" y="1700808"/>
          <a:ext cx="7025332" cy="4344373"/>
        </p:xfrm>
        <a:graphic>
          <a:graphicData uri="http://schemas.openxmlformats.org/drawingml/2006/table">
            <a:tbl>
              <a:tblPr/>
              <a:tblGrid>
                <a:gridCol w="1756333"/>
                <a:gridCol w="1756333"/>
                <a:gridCol w="1877597"/>
                <a:gridCol w="1635069"/>
              </a:tblGrid>
              <a:tr h="44763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Caso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Edad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Sexo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Trabajo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797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Femenino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 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417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Masculino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 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38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Masculino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86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Personalizado 11">
      <a:dk1>
        <a:srgbClr val="C5B07E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848</TotalTime>
  <Words>1646</Words>
  <Application>Microsoft Office PowerPoint</Application>
  <PresentationFormat>Presentación en pantalla (4:3)</PresentationFormat>
  <Paragraphs>229</Paragraphs>
  <Slides>34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5" baseType="lpstr">
      <vt:lpstr>Intermedio</vt:lpstr>
      <vt:lpstr>FACULTAD DE ENFERMERÍA Y OBSTETRICIA LICENCIATURA EN ENFERMERÍA </vt:lpstr>
      <vt:lpstr>OBJETIVO DE LA UNIDAD DE APRENDIZAJE</vt:lpstr>
      <vt:lpstr>SECUENCIA DIDÁCTICA</vt:lpstr>
      <vt:lpstr>DESCRIPCIÓN DE LOS RESULTADOS</vt:lpstr>
      <vt:lpstr>Presentación de PowerPoint</vt:lpstr>
      <vt:lpstr> ANÁLISIS E INTERPRETACIÓN DE  RESULTADOS CUANTITATIVOS </vt:lpstr>
      <vt:lpstr>Presentación de PowerPoint</vt:lpstr>
      <vt:lpstr>PROCEDIMIENTO PARA EL ANÁLISIS DE DATOS</vt:lpstr>
      <vt:lpstr>Ejemplo de Matriz de Datos </vt:lpstr>
      <vt:lpstr>Presentación de PowerPoint</vt:lpstr>
      <vt:lpstr>Presentación de PowerPoint</vt:lpstr>
      <vt:lpstr>PROCEDIMIENTO USUAL DE ANÁLISIS DE DATOS</vt:lpstr>
      <vt:lpstr> ANÁLISIS CUANTITATIVO </vt:lpstr>
      <vt:lpstr>C. ANÁLISIS PARAMÉTRICOS </vt:lpstr>
      <vt:lpstr>B. ANÁLISIS NO PARAMÉTRICOS</vt:lpstr>
      <vt:lpstr>Presentación de PowerPoint</vt:lpstr>
      <vt:lpstr>Presentación de PowerPoint</vt:lpstr>
      <vt:lpstr>Revisar material </vt:lpstr>
      <vt:lpstr>Presentación de PowerPoint</vt:lpstr>
      <vt:lpstr>Presentación de PowerPoint</vt:lpstr>
      <vt:lpstr> Primer nivel:  La codificación es clasificar y asignar unidades a categorías de análisis a esto se le denomina. categorización.  El proceso de codificar se puede presentar gráficamente de la siguiente manera:  </vt:lpstr>
      <vt:lpstr>Los segmentos son unidades de análisis. El investigador debe decidir cuales van a ser, estos varían de acuerdo con el tipo de material a analizar.  Ejemplos: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Bibliografía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Pasantes</dc:creator>
  <cp:lastModifiedBy>EContinua</cp:lastModifiedBy>
  <cp:revision>50</cp:revision>
  <dcterms:created xsi:type="dcterms:W3CDTF">2015-04-15T15:04:43Z</dcterms:created>
  <dcterms:modified xsi:type="dcterms:W3CDTF">2015-10-01T20:16:00Z</dcterms:modified>
</cp:coreProperties>
</file>