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75" r:id="rId2"/>
    <p:sldId id="256" r:id="rId3"/>
    <p:sldId id="282" r:id="rId4"/>
    <p:sldId id="258" r:id="rId5"/>
    <p:sldId id="286" r:id="rId6"/>
    <p:sldId id="257" r:id="rId7"/>
    <p:sldId id="27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7" r:id="rId19"/>
    <p:sldId id="269" r:id="rId20"/>
    <p:sldId id="270" r:id="rId21"/>
    <p:sldId id="281" r:id="rId22"/>
    <p:sldId id="271" r:id="rId23"/>
    <p:sldId id="280" r:id="rId24"/>
    <p:sldId id="272" r:id="rId25"/>
    <p:sldId id="279" r:id="rId26"/>
    <p:sldId id="273" r:id="rId27"/>
    <p:sldId id="274" r:id="rId28"/>
    <p:sldId id="284" r:id="rId29"/>
    <p:sldId id="283" r:id="rId30"/>
    <p:sldId id="285" r:id="rId31"/>
    <p:sldId id="276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3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F6C85-3422-41C9-8D67-456C549506A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390DD2B-662C-429D-8E57-A5452CEAEE7A}">
      <dgm:prSet/>
      <dgm:spPr/>
      <dgm:t>
        <a:bodyPr/>
        <a:lstStyle/>
        <a:p>
          <a:pPr rtl="0"/>
          <a:r>
            <a:rPr lang="es-MX" dirty="0" smtClean="0"/>
            <a:t>INTOXICACIÓN   O ENVENENAMIENTO</a:t>
          </a:r>
          <a:endParaRPr lang="es-MX" dirty="0"/>
        </a:p>
      </dgm:t>
    </dgm:pt>
    <dgm:pt modelId="{B2F78B48-4475-4BFE-8C37-6C370B05477D}" type="parTrans" cxnId="{F54C84CE-0E43-475A-B551-779B4F6C92F0}">
      <dgm:prSet/>
      <dgm:spPr/>
      <dgm:t>
        <a:bodyPr/>
        <a:lstStyle/>
        <a:p>
          <a:endParaRPr lang="es-MX"/>
        </a:p>
      </dgm:t>
    </dgm:pt>
    <dgm:pt modelId="{4DD41BF6-ED75-4419-8017-9C7DF476DF2D}" type="sibTrans" cxnId="{F54C84CE-0E43-475A-B551-779B4F6C92F0}">
      <dgm:prSet/>
      <dgm:spPr/>
      <dgm:t>
        <a:bodyPr/>
        <a:lstStyle/>
        <a:p>
          <a:endParaRPr lang="es-MX"/>
        </a:p>
      </dgm:t>
    </dgm:pt>
    <dgm:pt modelId="{CC5EAB12-1029-498C-A547-015436A7DC0E}" type="pres">
      <dgm:prSet presAssocID="{9E6F6C85-3422-41C9-8D67-456C549506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8B7AA80-67C0-4918-B9C3-4553D0F59B41}" type="pres">
      <dgm:prSet presAssocID="{5390DD2B-662C-429D-8E57-A5452CEAEE7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2BB92CA-1718-4F81-A370-ED7998218355}" type="presOf" srcId="{9E6F6C85-3422-41C9-8D67-456C549506A3}" destId="{CC5EAB12-1029-498C-A547-015436A7DC0E}" srcOrd="0" destOrd="0" presId="urn:microsoft.com/office/officeart/2005/8/layout/vList2"/>
    <dgm:cxn modelId="{F54C84CE-0E43-475A-B551-779B4F6C92F0}" srcId="{9E6F6C85-3422-41C9-8D67-456C549506A3}" destId="{5390DD2B-662C-429D-8E57-A5452CEAEE7A}" srcOrd="0" destOrd="0" parTransId="{B2F78B48-4475-4BFE-8C37-6C370B05477D}" sibTransId="{4DD41BF6-ED75-4419-8017-9C7DF476DF2D}"/>
    <dgm:cxn modelId="{CFE7A169-7A5F-419F-8CD2-4708BFC37B9D}" type="presOf" srcId="{5390DD2B-662C-429D-8E57-A5452CEAEE7A}" destId="{98B7AA80-67C0-4918-B9C3-4553D0F59B41}" srcOrd="0" destOrd="0" presId="urn:microsoft.com/office/officeart/2005/8/layout/vList2"/>
    <dgm:cxn modelId="{00C6AAD7-81E8-4F68-BF83-26D6C4C18E18}" type="presParOf" srcId="{CC5EAB12-1029-498C-A547-015436A7DC0E}" destId="{98B7AA80-67C0-4918-B9C3-4553D0F59B4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3001B7E-D8C7-48B3-9383-0DB40BFF1B39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</dgm:pt>
    <dgm:pt modelId="{477C29BC-77F6-4215-ABAB-97B49B2D0406}">
      <dgm:prSet phldrT="[Texto]"/>
      <dgm:spPr/>
      <dgm:t>
        <a:bodyPr/>
        <a:lstStyle/>
        <a:p>
          <a:r>
            <a:rPr lang="es-MX" dirty="0" smtClean="0"/>
            <a:t>Alimentos en descomposición </a:t>
          </a:r>
          <a:endParaRPr lang="es-MX" dirty="0"/>
        </a:p>
      </dgm:t>
    </dgm:pt>
    <dgm:pt modelId="{00F28E49-387A-41B5-81CC-029D3B4B76D6}" type="parTrans" cxnId="{EB3701A7-2241-459A-AC74-2230B74C9D63}">
      <dgm:prSet/>
      <dgm:spPr/>
      <dgm:t>
        <a:bodyPr/>
        <a:lstStyle/>
        <a:p>
          <a:endParaRPr lang="es-MX"/>
        </a:p>
      </dgm:t>
    </dgm:pt>
    <dgm:pt modelId="{9611807E-CF98-4793-B701-B71C53D66F8C}" type="sibTrans" cxnId="{EB3701A7-2241-459A-AC74-2230B74C9D63}">
      <dgm:prSet/>
      <dgm:spPr/>
      <dgm:t>
        <a:bodyPr/>
        <a:lstStyle/>
        <a:p>
          <a:endParaRPr lang="es-MX"/>
        </a:p>
      </dgm:t>
    </dgm:pt>
    <dgm:pt modelId="{F642E97E-8C72-4C31-987F-AFE3E8FAD352}">
      <dgm:prSet phldrT="[Texto]"/>
      <dgm:spPr/>
      <dgm:t>
        <a:bodyPr/>
        <a:lstStyle/>
        <a:p>
          <a:r>
            <a:rPr lang="es-MX" dirty="0" smtClean="0"/>
            <a:t>Manipulación y consumo de plantas venenosas</a:t>
          </a:r>
          <a:endParaRPr lang="es-MX" dirty="0"/>
        </a:p>
      </dgm:t>
    </dgm:pt>
    <dgm:pt modelId="{8604EB02-A2CC-4F84-A18B-C023B3D77D59}" type="parTrans" cxnId="{F1BBB0C2-8514-4993-8A18-4A5AD57F6DF0}">
      <dgm:prSet/>
      <dgm:spPr/>
      <dgm:t>
        <a:bodyPr/>
        <a:lstStyle/>
        <a:p>
          <a:endParaRPr lang="es-MX"/>
        </a:p>
      </dgm:t>
    </dgm:pt>
    <dgm:pt modelId="{21896E04-C275-4D74-9F4C-090292BF4041}" type="sibTrans" cxnId="{F1BBB0C2-8514-4993-8A18-4A5AD57F6DF0}">
      <dgm:prSet/>
      <dgm:spPr/>
      <dgm:t>
        <a:bodyPr/>
        <a:lstStyle/>
        <a:p>
          <a:endParaRPr lang="es-MX"/>
        </a:p>
      </dgm:t>
    </dgm:pt>
    <dgm:pt modelId="{8D31EA91-0AED-461D-BA5F-20C60451DC3D}">
      <dgm:prSet phldrT="[Texto]"/>
      <dgm:spPr/>
      <dgm:t>
        <a:bodyPr/>
        <a:lstStyle/>
        <a:p>
          <a:r>
            <a:rPr lang="es-MX" dirty="0" smtClean="0"/>
            <a:t>Bebidas alcohólicas</a:t>
          </a:r>
          <a:endParaRPr lang="es-MX" dirty="0"/>
        </a:p>
      </dgm:t>
    </dgm:pt>
    <dgm:pt modelId="{468A574D-0C18-4ED9-B861-6D488FAD18DB}" type="parTrans" cxnId="{FFDB000F-BBC5-49B5-93FC-1C4009021162}">
      <dgm:prSet/>
      <dgm:spPr/>
      <dgm:t>
        <a:bodyPr/>
        <a:lstStyle/>
        <a:p>
          <a:endParaRPr lang="es-MX"/>
        </a:p>
      </dgm:t>
    </dgm:pt>
    <dgm:pt modelId="{920D2311-0591-4883-BC77-087D139BD06B}" type="sibTrans" cxnId="{FFDB000F-BBC5-49B5-93FC-1C4009021162}">
      <dgm:prSet/>
      <dgm:spPr/>
      <dgm:t>
        <a:bodyPr/>
        <a:lstStyle/>
        <a:p>
          <a:endParaRPr lang="es-MX"/>
        </a:p>
      </dgm:t>
    </dgm:pt>
    <dgm:pt modelId="{9BF3AE3D-6F3A-4CDD-A981-A63028165193}" type="pres">
      <dgm:prSet presAssocID="{F3001B7E-D8C7-48B3-9383-0DB40BFF1B39}" presName="linearFlow" presStyleCnt="0">
        <dgm:presLayoutVars>
          <dgm:dir/>
          <dgm:resizeHandles val="exact"/>
        </dgm:presLayoutVars>
      </dgm:prSet>
      <dgm:spPr/>
    </dgm:pt>
    <dgm:pt modelId="{2567E380-8138-483D-A61F-B08E408CE724}" type="pres">
      <dgm:prSet presAssocID="{477C29BC-77F6-4215-ABAB-97B49B2D0406}" presName="comp" presStyleCnt="0"/>
      <dgm:spPr/>
    </dgm:pt>
    <dgm:pt modelId="{641314C6-A1F5-4B4B-AD76-83648CBE67F5}" type="pres">
      <dgm:prSet presAssocID="{477C29BC-77F6-4215-ABAB-97B49B2D0406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00E72B-B141-4A07-91A3-CBE864374938}" type="pres">
      <dgm:prSet presAssocID="{477C29BC-77F6-4215-ABAB-97B49B2D0406}" presName="rect1" presStyleLbl="ln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2E3F6B2-5ECC-42B7-888E-9892D1AC0D4A}" type="pres">
      <dgm:prSet presAssocID="{9611807E-CF98-4793-B701-B71C53D66F8C}" presName="sibTrans" presStyleCnt="0"/>
      <dgm:spPr/>
    </dgm:pt>
    <dgm:pt modelId="{4DD9F0B3-7506-43E7-858F-CFE712589C6A}" type="pres">
      <dgm:prSet presAssocID="{F642E97E-8C72-4C31-987F-AFE3E8FAD352}" presName="comp" presStyleCnt="0"/>
      <dgm:spPr/>
    </dgm:pt>
    <dgm:pt modelId="{08C42B4F-F028-4BC2-9C17-D52D26208110}" type="pres">
      <dgm:prSet presAssocID="{F642E97E-8C72-4C31-987F-AFE3E8FAD352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0261A3-5B74-4E2D-875A-8DA514E9A789}" type="pres">
      <dgm:prSet presAssocID="{F642E97E-8C72-4C31-987F-AFE3E8FAD352}" presName="rect1" presStyleLbl="lnNod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AE57352-F5D9-4A3A-A88D-6E26B92F516D}" type="pres">
      <dgm:prSet presAssocID="{21896E04-C275-4D74-9F4C-090292BF4041}" presName="sibTrans" presStyleCnt="0"/>
      <dgm:spPr/>
    </dgm:pt>
    <dgm:pt modelId="{EED76BAE-B176-4F58-8E3C-C76115036E0F}" type="pres">
      <dgm:prSet presAssocID="{8D31EA91-0AED-461D-BA5F-20C60451DC3D}" presName="comp" presStyleCnt="0"/>
      <dgm:spPr/>
    </dgm:pt>
    <dgm:pt modelId="{27495887-EA62-4143-BE26-03AC262BE2B8}" type="pres">
      <dgm:prSet presAssocID="{8D31EA91-0AED-461D-BA5F-20C60451DC3D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554731-1E00-4767-81D5-D290345E62F6}" type="pres">
      <dgm:prSet presAssocID="{8D31EA91-0AED-461D-BA5F-20C60451DC3D}" presName="rect1" presStyleLbl="lnNod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D68DA618-379E-42A1-A425-5E12A1D6DD1F}" type="presOf" srcId="{F3001B7E-D8C7-48B3-9383-0DB40BFF1B39}" destId="{9BF3AE3D-6F3A-4CDD-A981-A63028165193}" srcOrd="0" destOrd="0" presId="urn:microsoft.com/office/officeart/2008/layout/AlternatingPictureBlocks"/>
    <dgm:cxn modelId="{EB3701A7-2241-459A-AC74-2230B74C9D63}" srcId="{F3001B7E-D8C7-48B3-9383-0DB40BFF1B39}" destId="{477C29BC-77F6-4215-ABAB-97B49B2D0406}" srcOrd="0" destOrd="0" parTransId="{00F28E49-387A-41B5-81CC-029D3B4B76D6}" sibTransId="{9611807E-CF98-4793-B701-B71C53D66F8C}"/>
    <dgm:cxn modelId="{FFDB000F-BBC5-49B5-93FC-1C4009021162}" srcId="{F3001B7E-D8C7-48B3-9383-0DB40BFF1B39}" destId="{8D31EA91-0AED-461D-BA5F-20C60451DC3D}" srcOrd="2" destOrd="0" parTransId="{468A574D-0C18-4ED9-B861-6D488FAD18DB}" sibTransId="{920D2311-0591-4883-BC77-087D139BD06B}"/>
    <dgm:cxn modelId="{DE351754-D898-4181-9559-B4D248DB432C}" type="presOf" srcId="{8D31EA91-0AED-461D-BA5F-20C60451DC3D}" destId="{27495887-EA62-4143-BE26-03AC262BE2B8}" srcOrd="0" destOrd="0" presId="urn:microsoft.com/office/officeart/2008/layout/AlternatingPictureBlocks"/>
    <dgm:cxn modelId="{7BCFCCC9-BDA0-4CAF-8AA4-7A8376305A5C}" type="presOf" srcId="{F642E97E-8C72-4C31-987F-AFE3E8FAD352}" destId="{08C42B4F-F028-4BC2-9C17-D52D26208110}" srcOrd="0" destOrd="0" presId="urn:microsoft.com/office/officeart/2008/layout/AlternatingPictureBlocks"/>
    <dgm:cxn modelId="{81F7A4E1-7D9E-46BD-BE99-9E92C0CF2668}" type="presOf" srcId="{477C29BC-77F6-4215-ABAB-97B49B2D0406}" destId="{641314C6-A1F5-4B4B-AD76-83648CBE67F5}" srcOrd="0" destOrd="0" presId="urn:microsoft.com/office/officeart/2008/layout/AlternatingPictureBlocks"/>
    <dgm:cxn modelId="{F1BBB0C2-8514-4993-8A18-4A5AD57F6DF0}" srcId="{F3001B7E-D8C7-48B3-9383-0DB40BFF1B39}" destId="{F642E97E-8C72-4C31-987F-AFE3E8FAD352}" srcOrd="1" destOrd="0" parTransId="{8604EB02-A2CC-4F84-A18B-C023B3D77D59}" sibTransId="{21896E04-C275-4D74-9F4C-090292BF4041}"/>
    <dgm:cxn modelId="{8018A32D-3945-43EE-8CB9-0021C7232157}" type="presParOf" srcId="{9BF3AE3D-6F3A-4CDD-A981-A63028165193}" destId="{2567E380-8138-483D-A61F-B08E408CE724}" srcOrd="0" destOrd="0" presId="urn:microsoft.com/office/officeart/2008/layout/AlternatingPictureBlocks"/>
    <dgm:cxn modelId="{7ED9A3BA-5807-48F1-A078-039E7A866606}" type="presParOf" srcId="{2567E380-8138-483D-A61F-B08E408CE724}" destId="{641314C6-A1F5-4B4B-AD76-83648CBE67F5}" srcOrd="0" destOrd="0" presId="urn:microsoft.com/office/officeart/2008/layout/AlternatingPictureBlocks"/>
    <dgm:cxn modelId="{8B46AE7D-141C-4D0E-AB69-1171B2FA8238}" type="presParOf" srcId="{2567E380-8138-483D-A61F-B08E408CE724}" destId="{8700E72B-B141-4A07-91A3-CBE864374938}" srcOrd="1" destOrd="0" presId="urn:microsoft.com/office/officeart/2008/layout/AlternatingPictureBlocks"/>
    <dgm:cxn modelId="{DCF09710-FE42-4082-A731-0311A5E3A7D1}" type="presParOf" srcId="{9BF3AE3D-6F3A-4CDD-A981-A63028165193}" destId="{92E3F6B2-5ECC-42B7-888E-9892D1AC0D4A}" srcOrd="1" destOrd="0" presId="urn:microsoft.com/office/officeart/2008/layout/AlternatingPictureBlocks"/>
    <dgm:cxn modelId="{5484DB17-F9BB-4AA6-9E17-06799C0509B4}" type="presParOf" srcId="{9BF3AE3D-6F3A-4CDD-A981-A63028165193}" destId="{4DD9F0B3-7506-43E7-858F-CFE712589C6A}" srcOrd="2" destOrd="0" presId="urn:microsoft.com/office/officeart/2008/layout/AlternatingPictureBlocks"/>
    <dgm:cxn modelId="{1005E39F-9650-4611-B560-AA6E68C79786}" type="presParOf" srcId="{4DD9F0B3-7506-43E7-858F-CFE712589C6A}" destId="{08C42B4F-F028-4BC2-9C17-D52D26208110}" srcOrd="0" destOrd="0" presId="urn:microsoft.com/office/officeart/2008/layout/AlternatingPictureBlocks"/>
    <dgm:cxn modelId="{4A874D93-A12E-4628-80AB-FF1363DEDDA9}" type="presParOf" srcId="{4DD9F0B3-7506-43E7-858F-CFE712589C6A}" destId="{500261A3-5B74-4E2D-875A-8DA514E9A789}" srcOrd="1" destOrd="0" presId="urn:microsoft.com/office/officeart/2008/layout/AlternatingPictureBlocks"/>
    <dgm:cxn modelId="{DB091E9D-338D-444C-8356-F9340AFA2861}" type="presParOf" srcId="{9BF3AE3D-6F3A-4CDD-A981-A63028165193}" destId="{CAE57352-F5D9-4A3A-A88D-6E26B92F516D}" srcOrd="3" destOrd="0" presId="urn:microsoft.com/office/officeart/2008/layout/AlternatingPictureBlocks"/>
    <dgm:cxn modelId="{B18027EE-A4A2-499B-BCD2-B6591E19865B}" type="presParOf" srcId="{9BF3AE3D-6F3A-4CDD-A981-A63028165193}" destId="{EED76BAE-B176-4F58-8E3C-C76115036E0F}" srcOrd="4" destOrd="0" presId="urn:microsoft.com/office/officeart/2008/layout/AlternatingPictureBlocks"/>
    <dgm:cxn modelId="{4A2DD198-6AA2-4436-9066-CA231BB2055F}" type="presParOf" srcId="{EED76BAE-B176-4F58-8E3C-C76115036E0F}" destId="{27495887-EA62-4143-BE26-03AC262BE2B8}" srcOrd="0" destOrd="0" presId="urn:microsoft.com/office/officeart/2008/layout/AlternatingPictureBlocks"/>
    <dgm:cxn modelId="{B25EFE61-831E-4D68-BCD2-C8C0EA951EC6}" type="presParOf" srcId="{EED76BAE-B176-4F58-8E3C-C76115036E0F}" destId="{E1554731-1E00-4767-81D5-D290345E62F6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F70BEDD-519B-4D36-81C8-4416552365E5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B0CA629-99EF-454E-A114-6CFC1C11A1FE}">
      <dgm:prSet phldrT="[Texto]"/>
      <dgm:spPr/>
      <dgm:t>
        <a:bodyPr/>
        <a:lstStyle/>
        <a:p>
          <a:r>
            <a:rPr lang="es-MX" dirty="0" smtClean="0"/>
            <a:t>Mineral: </a:t>
          </a:r>
          <a:r>
            <a:rPr lang="es-MX" b="0" i="0" dirty="0" smtClean="0"/>
            <a:t>Fósforo, cianuro, plomo, arsénico, carbón, plaguicidas, insecticidas, derivados del petróleo.</a:t>
          </a:r>
          <a:r>
            <a:rPr lang="es-MX" dirty="0" smtClean="0"/>
            <a:t> </a:t>
          </a:r>
          <a:endParaRPr lang="es-MX" dirty="0"/>
        </a:p>
      </dgm:t>
    </dgm:pt>
    <dgm:pt modelId="{A0BF81FF-CB09-428E-B3ED-5DB4D31DBB4D}" type="parTrans" cxnId="{CCF308E0-7454-4088-A555-EC987EC6C30D}">
      <dgm:prSet/>
      <dgm:spPr/>
      <dgm:t>
        <a:bodyPr/>
        <a:lstStyle/>
        <a:p>
          <a:endParaRPr lang="es-MX"/>
        </a:p>
      </dgm:t>
    </dgm:pt>
    <dgm:pt modelId="{68C64F92-8066-4DC7-9BC5-396834AAA7FD}" type="sibTrans" cxnId="{CCF308E0-7454-4088-A555-EC987EC6C30D}">
      <dgm:prSet/>
      <dgm:spPr/>
      <dgm:t>
        <a:bodyPr/>
        <a:lstStyle/>
        <a:p>
          <a:endParaRPr lang="es-MX"/>
        </a:p>
      </dgm:t>
    </dgm:pt>
    <dgm:pt modelId="{437A31D9-E11C-4779-921E-29AF55A315EA}">
      <dgm:prSet phldrT="[Texto]"/>
      <dgm:spPr/>
      <dgm:t>
        <a:bodyPr/>
        <a:lstStyle/>
        <a:p>
          <a:r>
            <a:rPr lang="es-MX" dirty="0" smtClean="0"/>
            <a:t>Vegetal: hongos, plantas, semillas silvestres </a:t>
          </a:r>
          <a:endParaRPr lang="es-MX" dirty="0"/>
        </a:p>
      </dgm:t>
    </dgm:pt>
    <dgm:pt modelId="{11D4AAC9-253B-4B9A-8135-AD7FDD509F5D}" type="parTrans" cxnId="{0D3F4B83-761B-48B3-804D-473CD8650DEB}">
      <dgm:prSet/>
      <dgm:spPr/>
      <dgm:t>
        <a:bodyPr/>
        <a:lstStyle/>
        <a:p>
          <a:endParaRPr lang="es-MX"/>
        </a:p>
      </dgm:t>
    </dgm:pt>
    <dgm:pt modelId="{B269B159-FB51-475E-B49F-2372C6F3EBD1}" type="sibTrans" cxnId="{0D3F4B83-761B-48B3-804D-473CD8650DEB}">
      <dgm:prSet/>
      <dgm:spPr/>
      <dgm:t>
        <a:bodyPr/>
        <a:lstStyle/>
        <a:p>
          <a:endParaRPr lang="es-MX"/>
        </a:p>
      </dgm:t>
    </dgm:pt>
    <dgm:pt modelId="{1E4720FE-1336-4AB3-84D2-F9E196B42BEE}">
      <dgm:prSet phldrT="[Texto]"/>
      <dgm:spPr/>
      <dgm:t>
        <a:bodyPr/>
        <a:lstStyle/>
        <a:p>
          <a:r>
            <a:rPr lang="es-MX" dirty="0" smtClean="0"/>
            <a:t>Animal: productos lácteos, de mar, carnes </a:t>
          </a:r>
          <a:endParaRPr lang="es-MX" dirty="0"/>
        </a:p>
      </dgm:t>
    </dgm:pt>
    <dgm:pt modelId="{1E01D110-4B4F-4BD2-9A33-5EEA27B40E6C}" type="parTrans" cxnId="{92A46D7D-7BDF-4243-BCC4-BC33AB503984}">
      <dgm:prSet/>
      <dgm:spPr/>
      <dgm:t>
        <a:bodyPr/>
        <a:lstStyle/>
        <a:p>
          <a:endParaRPr lang="es-MX"/>
        </a:p>
      </dgm:t>
    </dgm:pt>
    <dgm:pt modelId="{B312B5C4-4414-4217-84CD-CA7D09D08416}" type="sibTrans" cxnId="{92A46D7D-7BDF-4243-BCC4-BC33AB503984}">
      <dgm:prSet/>
      <dgm:spPr/>
      <dgm:t>
        <a:bodyPr/>
        <a:lstStyle/>
        <a:p>
          <a:endParaRPr lang="es-MX"/>
        </a:p>
      </dgm:t>
    </dgm:pt>
    <dgm:pt modelId="{30251EFE-3699-4187-B7B5-095128327E54}">
      <dgm:prSet phldrT="[Texto]"/>
      <dgm:spPr/>
      <dgm:t>
        <a:bodyPr/>
        <a:lstStyle/>
        <a:p>
          <a:r>
            <a:rPr lang="es-MX" dirty="0" smtClean="0"/>
            <a:t>Otros: fármacos, alcohol </a:t>
          </a:r>
          <a:endParaRPr lang="es-MX" dirty="0"/>
        </a:p>
      </dgm:t>
    </dgm:pt>
    <dgm:pt modelId="{B0B56AB3-D852-4CCA-8C83-D29EAAF890E1}" type="parTrans" cxnId="{04A81487-61A4-483D-9865-D518EDC6BBB8}">
      <dgm:prSet/>
      <dgm:spPr/>
      <dgm:t>
        <a:bodyPr/>
        <a:lstStyle/>
        <a:p>
          <a:endParaRPr lang="es-MX"/>
        </a:p>
      </dgm:t>
    </dgm:pt>
    <dgm:pt modelId="{EB886FCC-794A-48F0-A020-BFBF3B660DEC}" type="sibTrans" cxnId="{04A81487-61A4-483D-9865-D518EDC6BBB8}">
      <dgm:prSet/>
      <dgm:spPr/>
      <dgm:t>
        <a:bodyPr/>
        <a:lstStyle/>
        <a:p>
          <a:endParaRPr lang="es-MX"/>
        </a:p>
      </dgm:t>
    </dgm:pt>
    <dgm:pt modelId="{E5589D1F-1B84-40FB-BB53-AA0A22A977C2}" type="pres">
      <dgm:prSet presAssocID="{AF70BEDD-519B-4D36-81C8-4416552365E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BF374AF-C801-40C4-A732-8D0A76E383CE}" type="pres">
      <dgm:prSet presAssocID="{AF70BEDD-519B-4D36-81C8-4416552365E5}" presName="fgShape" presStyleLbl="fgShp" presStyleIdx="0" presStyleCnt="1"/>
      <dgm:spPr/>
    </dgm:pt>
    <dgm:pt modelId="{296FE2AE-79CE-4C4E-AD8A-F709BFDD816E}" type="pres">
      <dgm:prSet presAssocID="{AF70BEDD-519B-4D36-81C8-4416552365E5}" presName="linComp" presStyleCnt="0"/>
      <dgm:spPr/>
    </dgm:pt>
    <dgm:pt modelId="{1EE6B184-EBE0-4931-9BD0-74D15D5A2CB6}" type="pres">
      <dgm:prSet presAssocID="{BB0CA629-99EF-454E-A114-6CFC1C11A1FE}" presName="compNode" presStyleCnt="0"/>
      <dgm:spPr/>
    </dgm:pt>
    <dgm:pt modelId="{20A3424F-8E2A-4B0E-9C7D-EDAE35A140B2}" type="pres">
      <dgm:prSet presAssocID="{BB0CA629-99EF-454E-A114-6CFC1C11A1FE}" presName="bkgdShape" presStyleLbl="node1" presStyleIdx="0" presStyleCnt="4"/>
      <dgm:spPr/>
      <dgm:t>
        <a:bodyPr/>
        <a:lstStyle/>
        <a:p>
          <a:endParaRPr lang="es-MX"/>
        </a:p>
      </dgm:t>
    </dgm:pt>
    <dgm:pt modelId="{0CA036CC-A654-4CE9-9DE6-040E640DDF8B}" type="pres">
      <dgm:prSet presAssocID="{BB0CA629-99EF-454E-A114-6CFC1C11A1FE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FA2618-15CD-45A3-BE2B-A1FDB336921C}" type="pres">
      <dgm:prSet presAssocID="{BB0CA629-99EF-454E-A114-6CFC1C11A1FE}" presName="invisiNode" presStyleLbl="node1" presStyleIdx="0" presStyleCnt="4"/>
      <dgm:spPr/>
    </dgm:pt>
    <dgm:pt modelId="{8F41741F-3013-49C4-9AAD-13ACF08B6DCD}" type="pres">
      <dgm:prSet presAssocID="{BB0CA629-99EF-454E-A114-6CFC1C11A1FE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81CF711B-78A9-4485-B74D-1383A05AA795}" type="pres">
      <dgm:prSet presAssocID="{68C64F92-8066-4DC7-9BC5-396834AAA7FD}" presName="sibTrans" presStyleLbl="sibTrans2D1" presStyleIdx="0" presStyleCnt="0"/>
      <dgm:spPr/>
      <dgm:t>
        <a:bodyPr/>
        <a:lstStyle/>
        <a:p>
          <a:endParaRPr lang="es-MX"/>
        </a:p>
      </dgm:t>
    </dgm:pt>
    <dgm:pt modelId="{546AD596-9113-4311-8DE0-322AE3FE5B8F}" type="pres">
      <dgm:prSet presAssocID="{437A31D9-E11C-4779-921E-29AF55A315EA}" presName="compNode" presStyleCnt="0"/>
      <dgm:spPr/>
    </dgm:pt>
    <dgm:pt modelId="{6146F9FB-14A1-4823-8E37-537C36F77769}" type="pres">
      <dgm:prSet presAssocID="{437A31D9-E11C-4779-921E-29AF55A315EA}" presName="bkgdShape" presStyleLbl="node1" presStyleIdx="1" presStyleCnt="4"/>
      <dgm:spPr/>
      <dgm:t>
        <a:bodyPr/>
        <a:lstStyle/>
        <a:p>
          <a:endParaRPr lang="es-MX"/>
        </a:p>
      </dgm:t>
    </dgm:pt>
    <dgm:pt modelId="{842DCABC-FBEB-429E-A7BC-0D3E96A67A49}" type="pres">
      <dgm:prSet presAssocID="{437A31D9-E11C-4779-921E-29AF55A315EA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CE9843-CA23-4A77-A58B-5A478A833F1D}" type="pres">
      <dgm:prSet presAssocID="{437A31D9-E11C-4779-921E-29AF55A315EA}" presName="invisiNode" presStyleLbl="node1" presStyleIdx="1" presStyleCnt="4"/>
      <dgm:spPr/>
    </dgm:pt>
    <dgm:pt modelId="{17A98197-27F3-4ED8-9556-0C15D1C6CD29}" type="pres">
      <dgm:prSet presAssocID="{437A31D9-E11C-4779-921E-29AF55A315EA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142FED5-D384-4FE3-A950-76A3DD3F5C7D}" type="pres">
      <dgm:prSet presAssocID="{B269B159-FB51-475E-B49F-2372C6F3EBD1}" presName="sibTrans" presStyleLbl="sibTrans2D1" presStyleIdx="0" presStyleCnt="0"/>
      <dgm:spPr/>
      <dgm:t>
        <a:bodyPr/>
        <a:lstStyle/>
        <a:p>
          <a:endParaRPr lang="es-MX"/>
        </a:p>
      </dgm:t>
    </dgm:pt>
    <dgm:pt modelId="{6407CAFD-0B55-4303-8ECD-49FD8AED9C4E}" type="pres">
      <dgm:prSet presAssocID="{1E4720FE-1336-4AB3-84D2-F9E196B42BEE}" presName="compNode" presStyleCnt="0"/>
      <dgm:spPr/>
    </dgm:pt>
    <dgm:pt modelId="{0C67466E-09B3-4091-8384-4F33DD02E7FF}" type="pres">
      <dgm:prSet presAssocID="{1E4720FE-1336-4AB3-84D2-F9E196B42BEE}" presName="bkgdShape" presStyleLbl="node1" presStyleIdx="2" presStyleCnt="4"/>
      <dgm:spPr/>
      <dgm:t>
        <a:bodyPr/>
        <a:lstStyle/>
        <a:p>
          <a:endParaRPr lang="es-MX"/>
        </a:p>
      </dgm:t>
    </dgm:pt>
    <dgm:pt modelId="{065D6556-C332-415F-97F7-404A88CA145E}" type="pres">
      <dgm:prSet presAssocID="{1E4720FE-1336-4AB3-84D2-F9E196B42BEE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AD9350-967A-4DC1-8FB2-E035A9360CFD}" type="pres">
      <dgm:prSet presAssocID="{1E4720FE-1336-4AB3-84D2-F9E196B42BEE}" presName="invisiNode" presStyleLbl="node1" presStyleIdx="2" presStyleCnt="4"/>
      <dgm:spPr/>
    </dgm:pt>
    <dgm:pt modelId="{F5F7F65D-76F2-4698-A395-312D828513FC}" type="pres">
      <dgm:prSet presAssocID="{1E4720FE-1336-4AB3-84D2-F9E196B42BEE}" presName="imagNode" presStyleLbl="fgImgPlace1" presStyleIdx="2" presStyleCnt="4" custLinFactNeighborX="2174" custLinFactNeighborY="681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89CDC0C1-6254-4AAD-9F0E-935F4C664876}" type="pres">
      <dgm:prSet presAssocID="{B312B5C4-4414-4217-84CD-CA7D09D08416}" presName="sibTrans" presStyleLbl="sibTrans2D1" presStyleIdx="0" presStyleCnt="0"/>
      <dgm:spPr/>
      <dgm:t>
        <a:bodyPr/>
        <a:lstStyle/>
        <a:p>
          <a:endParaRPr lang="es-MX"/>
        </a:p>
      </dgm:t>
    </dgm:pt>
    <dgm:pt modelId="{C53CC63B-DB45-46E0-9B10-B8539B47A277}" type="pres">
      <dgm:prSet presAssocID="{30251EFE-3699-4187-B7B5-095128327E54}" presName="compNode" presStyleCnt="0"/>
      <dgm:spPr/>
    </dgm:pt>
    <dgm:pt modelId="{BF361625-24AD-412C-A69A-B84B4C5F381E}" type="pres">
      <dgm:prSet presAssocID="{30251EFE-3699-4187-B7B5-095128327E54}" presName="bkgdShape" presStyleLbl="node1" presStyleIdx="3" presStyleCnt="4"/>
      <dgm:spPr/>
      <dgm:t>
        <a:bodyPr/>
        <a:lstStyle/>
        <a:p>
          <a:endParaRPr lang="es-MX"/>
        </a:p>
      </dgm:t>
    </dgm:pt>
    <dgm:pt modelId="{44F50001-32D9-48AA-ABAE-1F8F5D78BA22}" type="pres">
      <dgm:prSet presAssocID="{30251EFE-3699-4187-B7B5-095128327E54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C11DFA-76D5-4014-AFEF-7DD18D28DEE9}" type="pres">
      <dgm:prSet presAssocID="{30251EFE-3699-4187-B7B5-095128327E54}" presName="invisiNode" presStyleLbl="node1" presStyleIdx="3" presStyleCnt="4"/>
      <dgm:spPr/>
    </dgm:pt>
    <dgm:pt modelId="{4E7CB5C7-1925-4331-A755-6C67EFEF3FB9}" type="pres">
      <dgm:prSet presAssocID="{30251EFE-3699-4187-B7B5-095128327E54}" presName="imagNode" presStyleLbl="fgImgPlace1" presStyleIdx="3" presStyleCnt="4" custLinFactNeighborX="1205" custLinFactNeighborY="6818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0D3F4B83-761B-48B3-804D-473CD8650DEB}" srcId="{AF70BEDD-519B-4D36-81C8-4416552365E5}" destId="{437A31D9-E11C-4779-921E-29AF55A315EA}" srcOrd="1" destOrd="0" parTransId="{11D4AAC9-253B-4B9A-8135-AD7FDD509F5D}" sibTransId="{B269B159-FB51-475E-B49F-2372C6F3EBD1}"/>
    <dgm:cxn modelId="{48FDB58F-A77F-4B7F-A9AD-7F22B608502F}" type="presOf" srcId="{B269B159-FB51-475E-B49F-2372C6F3EBD1}" destId="{1142FED5-D384-4FE3-A950-76A3DD3F5C7D}" srcOrd="0" destOrd="0" presId="urn:microsoft.com/office/officeart/2005/8/layout/hList7"/>
    <dgm:cxn modelId="{04A81487-61A4-483D-9865-D518EDC6BBB8}" srcId="{AF70BEDD-519B-4D36-81C8-4416552365E5}" destId="{30251EFE-3699-4187-B7B5-095128327E54}" srcOrd="3" destOrd="0" parTransId="{B0B56AB3-D852-4CCA-8C83-D29EAAF890E1}" sibTransId="{EB886FCC-794A-48F0-A020-BFBF3B660DEC}"/>
    <dgm:cxn modelId="{B91AE420-D592-4315-B2D0-42063839708E}" type="presOf" srcId="{68C64F92-8066-4DC7-9BC5-396834AAA7FD}" destId="{81CF711B-78A9-4485-B74D-1383A05AA795}" srcOrd="0" destOrd="0" presId="urn:microsoft.com/office/officeart/2005/8/layout/hList7"/>
    <dgm:cxn modelId="{531FB12A-3FDA-46BB-A0FE-394A2EC4A9C0}" type="presOf" srcId="{437A31D9-E11C-4779-921E-29AF55A315EA}" destId="{6146F9FB-14A1-4823-8E37-537C36F77769}" srcOrd="0" destOrd="0" presId="urn:microsoft.com/office/officeart/2005/8/layout/hList7"/>
    <dgm:cxn modelId="{6FDB6084-73C4-4DD5-9A3A-E04407F3E3E7}" type="presOf" srcId="{B312B5C4-4414-4217-84CD-CA7D09D08416}" destId="{89CDC0C1-6254-4AAD-9F0E-935F4C664876}" srcOrd="0" destOrd="0" presId="urn:microsoft.com/office/officeart/2005/8/layout/hList7"/>
    <dgm:cxn modelId="{2032D1EA-289C-4970-9591-A04C8F896D8E}" type="presOf" srcId="{AF70BEDD-519B-4D36-81C8-4416552365E5}" destId="{E5589D1F-1B84-40FB-BB53-AA0A22A977C2}" srcOrd="0" destOrd="0" presId="urn:microsoft.com/office/officeart/2005/8/layout/hList7"/>
    <dgm:cxn modelId="{2ADF08A6-18AB-4F90-92A1-8F3E2A06D4F8}" type="presOf" srcId="{BB0CA629-99EF-454E-A114-6CFC1C11A1FE}" destId="{0CA036CC-A654-4CE9-9DE6-040E640DDF8B}" srcOrd="1" destOrd="0" presId="urn:microsoft.com/office/officeart/2005/8/layout/hList7"/>
    <dgm:cxn modelId="{CCF308E0-7454-4088-A555-EC987EC6C30D}" srcId="{AF70BEDD-519B-4D36-81C8-4416552365E5}" destId="{BB0CA629-99EF-454E-A114-6CFC1C11A1FE}" srcOrd="0" destOrd="0" parTransId="{A0BF81FF-CB09-428E-B3ED-5DB4D31DBB4D}" sibTransId="{68C64F92-8066-4DC7-9BC5-396834AAA7FD}"/>
    <dgm:cxn modelId="{B0D12C55-DF56-403D-938E-A6EAAE8B4B69}" type="presOf" srcId="{BB0CA629-99EF-454E-A114-6CFC1C11A1FE}" destId="{20A3424F-8E2A-4B0E-9C7D-EDAE35A140B2}" srcOrd="0" destOrd="0" presId="urn:microsoft.com/office/officeart/2005/8/layout/hList7"/>
    <dgm:cxn modelId="{DFB95EE5-EC7C-463D-B696-873D9C7A8FA5}" type="presOf" srcId="{1E4720FE-1336-4AB3-84D2-F9E196B42BEE}" destId="{065D6556-C332-415F-97F7-404A88CA145E}" srcOrd="1" destOrd="0" presId="urn:microsoft.com/office/officeart/2005/8/layout/hList7"/>
    <dgm:cxn modelId="{1A5A695A-E47D-4290-A14E-D67D4617390A}" type="presOf" srcId="{437A31D9-E11C-4779-921E-29AF55A315EA}" destId="{842DCABC-FBEB-429E-A7BC-0D3E96A67A49}" srcOrd="1" destOrd="0" presId="urn:microsoft.com/office/officeart/2005/8/layout/hList7"/>
    <dgm:cxn modelId="{FE4FEF23-CB63-48E1-B84B-08736F443CE3}" type="presOf" srcId="{30251EFE-3699-4187-B7B5-095128327E54}" destId="{44F50001-32D9-48AA-ABAE-1F8F5D78BA22}" srcOrd="1" destOrd="0" presId="urn:microsoft.com/office/officeart/2005/8/layout/hList7"/>
    <dgm:cxn modelId="{CD4110F5-1C8A-49B4-90A5-A1D1CE3C1C35}" type="presOf" srcId="{30251EFE-3699-4187-B7B5-095128327E54}" destId="{BF361625-24AD-412C-A69A-B84B4C5F381E}" srcOrd="0" destOrd="0" presId="urn:microsoft.com/office/officeart/2005/8/layout/hList7"/>
    <dgm:cxn modelId="{A4A81BAC-C75A-4AC4-BF89-4F0620D4F8E4}" type="presOf" srcId="{1E4720FE-1336-4AB3-84D2-F9E196B42BEE}" destId="{0C67466E-09B3-4091-8384-4F33DD02E7FF}" srcOrd="0" destOrd="0" presId="urn:microsoft.com/office/officeart/2005/8/layout/hList7"/>
    <dgm:cxn modelId="{92A46D7D-7BDF-4243-BCC4-BC33AB503984}" srcId="{AF70BEDD-519B-4D36-81C8-4416552365E5}" destId="{1E4720FE-1336-4AB3-84D2-F9E196B42BEE}" srcOrd="2" destOrd="0" parTransId="{1E01D110-4B4F-4BD2-9A33-5EEA27B40E6C}" sibTransId="{B312B5C4-4414-4217-84CD-CA7D09D08416}"/>
    <dgm:cxn modelId="{8DE1FA10-E56D-49F5-BF8E-5A9FA1061165}" type="presParOf" srcId="{E5589D1F-1B84-40FB-BB53-AA0A22A977C2}" destId="{5BF374AF-C801-40C4-A732-8D0A76E383CE}" srcOrd="0" destOrd="0" presId="urn:microsoft.com/office/officeart/2005/8/layout/hList7"/>
    <dgm:cxn modelId="{3E1290BA-2F7F-4849-B7B0-53A779818F75}" type="presParOf" srcId="{E5589D1F-1B84-40FB-BB53-AA0A22A977C2}" destId="{296FE2AE-79CE-4C4E-AD8A-F709BFDD816E}" srcOrd="1" destOrd="0" presId="urn:microsoft.com/office/officeart/2005/8/layout/hList7"/>
    <dgm:cxn modelId="{BA77552E-C9E3-4F9C-818A-9A5D7772F8C9}" type="presParOf" srcId="{296FE2AE-79CE-4C4E-AD8A-F709BFDD816E}" destId="{1EE6B184-EBE0-4931-9BD0-74D15D5A2CB6}" srcOrd="0" destOrd="0" presId="urn:microsoft.com/office/officeart/2005/8/layout/hList7"/>
    <dgm:cxn modelId="{BF1C5F7E-3DDA-4E98-A6AF-1BD0606DD15D}" type="presParOf" srcId="{1EE6B184-EBE0-4931-9BD0-74D15D5A2CB6}" destId="{20A3424F-8E2A-4B0E-9C7D-EDAE35A140B2}" srcOrd="0" destOrd="0" presId="urn:microsoft.com/office/officeart/2005/8/layout/hList7"/>
    <dgm:cxn modelId="{7FF44C94-FB67-4FEF-B40A-AB280465BE2A}" type="presParOf" srcId="{1EE6B184-EBE0-4931-9BD0-74D15D5A2CB6}" destId="{0CA036CC-A654-4CE9-9DE6-040E640DDF8B}" srcOrd="1" destOrd="0" presId="urn:microsoft.com/office/officeart/2005/8/layout/hList7"/>
    <dgm:cxn modelId="{E124BBAF-EFB8-4887-AF1E-5BB3CEE7395E}" type="presParOf" srcId="{1EE6B184-EBE0-4931-9BD0-74D15D5A2CB6}" destId="{4AFA2618-15CD-45A3-BE2B-A1FDB336921C}" srcOrd="2" destOrd="0" presId="urn:microsoft.com/office/officeart/2005/8/layout/hList7"/>
    <dgm:cxn modelId="{62078FBB-A12A-4C06-85DF-AF0B6065914C}" type="presParOf" srcId="{1EE6B184-EBE0-4931-9BD0-74D15D5A2CB6}" destId="{8F41741F-3013-49C4-9AAD-13ACF08B6DCD}" srcOrd="3" destOrd="0" presId="urn:microsoft.com/office/officeart/2005/8/layout/hList7"/>
    <dgm:cxn modelId="{2E5D153F-438E-4C18-BA4B-FBC5FDE72989}" type="presParOf" srcId="{296FE2AE-79CE-4C4E-AD8A-F709BFDD816E}" destId="{81CF711B-78A9-4485-B74D-1383A05AA795}" srcOrd="1" destOrd="0" presId="urn:microsoft.com/office/officeart/2005/8/layout/hList7"/>
    <dgm:cxn modelId="{4A5EC122-9386-4685-89EE-BC0A1FCBA7FA}" type="presParOf" srcId="{296FE2AE-79CE-4C4E-AD8A-F709BFDD816E}" destId="{546AD596-9113-4311-8DE0-322AE3FE5B8F}" srcOrd="2" destOrd="0" presId="urn:microsoft.com/office/officeart/2005/8/layout/hList7"/>
    <dgm:cxn modelId="{FDB2C318-7948-4CFB-B14F-A5C56194E09D}" type="presParOf" srcId="{546AD596-9113-4311-8DE0-322AE3FE5B8F}" destId="{6146F9FB-14A1-4823-8E37-537C36F77769}" srcOrd="0" destOrd="0" presId="urn:microsoft.com/office/officeart/2005/8/layout/hList7"/>
    <dgm:cxn modelId="{50DC99F5-0301-4AD1-A540-481B675D1F5F}" type="presParOf" srcId="{546AD596-9113-4311-8DE0-322AE3FE5B8F}" destId="{842DCABC-FBEB-429E-A7BC-0D3E96A67A49}" srcOrd="1" destOrd="0" presId="urn:microsoft.com/office/officeart/2005/8/layout/hList7"/>
    <dgm:cxn modelId="{923E2E15-AB65-4F8A-80BF-F82FB354B11E}" type="presParOf" srcId="{546AD596-9113-4311-8DE0-322AE3FE5B8F}" destId="{45CE9843-CA23-4A77-A58B-5A478A833F1D}" srcOrd="2" destOrd="0" presId="urn:microsoft.com/office/officeart/2005/8/layout/hList7"/>
    <dgm:cxn modelId="{EB6731C9-CD62-441A-973B-2C9F44B2F624}" type="presParOf" srcId="{546AD596-9113-4311-8DE0-322AE3FE5B8F}" destId="{17A98197-27F3-4ED8-9556-0C15D1C6CD29}" srcOrd="3" destOrd="0" presId="urn:microsoft.com/office/officeart/2005/8/layout/hList7"/>
    <dgm:cxn modelId="{4ABF4399-76F4-4358-8E2B-62E15BB9772A}" type="presParOf" srcId="{296FE2AE-79CE-4C4E-AD8A-F709BFDD816E}" destId="{1142FED5-D384-4FE3-A950-76A3DD3F5C7D}" srcOrd="3" destOrd="0" presId="urn:microsoft.com/office/officeart/2005/8/layout/hList7"/>
    <dgm:cxn modelId="{F0C54B95-8198-448E-B3B6-AD6C92B3E751}" type="presParOf" srcId="{296FE2AE-79CE-4C4E-AD8A-F709BFDD816E}" destId="{6407CAFD-0B55-4303-8ECD-49FD8AED9C4E}" srcOrd="4" destOrd="0" presId="urn:microsoft.com/office/officeart/2005/8/layout/hList7"/>
    <dgm:cxn modelId="{A09B057B-371A-4A1E-8D35-13BB9C8B0BDD}" type="presParOf" srcId="{6407CAFD-0B55-4303-8ECD-49FD8AED9C4E}" destId="{0C67466E-09B3-4091-8384-4F33DD02E7FF}" srcOrd="0" destOrd="0" presId="urn:microsoft.com/office/officeart/2005/8/layout/hList7"/>
    <dgm:cxn modelId="{8E0D8AC9-E951-4E2B-A552-C5D29F6FA3C0}" type="presParOf" srcId="{6407CAFD-0B55-4303-8ECD-49FD8AED9C4E}" destId="{065D6556-C332-415F-97F7-404A88CA145E}" srcOrd="1" destOrd="0" presId="urn:microsoft.com/office/officeart/2005/8/layout/hList7"/>
    <dgm:cxn modelId="{59E0802A-97E7-4D46-BFB9-10D4C2F9242F}" type="presParOf" srcId="{6407CAFD-0B55-4303-8ECD-49FD8AED9C4E}" destId="{04AD9350-967A-4DC1-8FB2-E035A9360CFD}" srcOrd="2" destOrd="0" presId="urn:microsoft.com/office/officeart/2005/8/layout/hList7"/>
    <dgm:cxn modelId="{EEE9818E-2AA8-4459-BC9F-C3C2FCF8AE84}" type="presParOf" srcId="{6407CAFD-0B55-4303-8ECD-49FD8AED9C4E}" destId="{F5F7F65D-76F2-4698-A395-312D828513FC}" srcOrd="3" destOrd="0" presId="urn:microsoft.com/office/officeart/2005/8/layout/hList7"/>
    <dgm:cxn modelId="{FA9A81A2-6DCF-4A5F-B6DB-FFFBD171DD7A}" type="presParOf" srcId="{296FE2AE-79CE-4C4E-AD8A-F709BFDD816E}" destId="{89CDC0C1-6254-4AAD-9F0E-935F4C664876}" srcOrd="5" destOrd="0" presId="urn:microsoft.com/office/officeart/2005/8/layout/hList7"/>
    <dgm:cxn modelId="{69AE2B69-B599-4E5C-8FAE-E79166ABE0BB}" type="presParOf" srcId="{296FE2AE-79CE-4C4E-AD8A-F709BFDD816E}" destId="{C53CC63B-DB45-46E0-9B10-B8539B47A277}" srcOrd="6" destOrd="0" presId="urn:microsoft.com/office/officeart/2005/8/layout/hList7"/>
    <dgm:cxn modelId="{8F053C5B-C565-4213-BF7A-6D56FB783206}" type="presParOf" srcId="{C53CC63B-DB45-46E0-9B10-B8539B47A277}" destId="{BF361625-24AD-412C-A69A-B84B4C5F381E}" srcOrd="0" destOrd="0" presId="urn:microsoft.com/office/officeart/2005/8/layout/hList7"/>
    <dgm:cxn modelId="{FDEF7810-9E8E-494A-A299-470CA5EC8F97}" type="presParOf" srcId="{C53CC63B-DB45-46E0-9B10-B8539B47A277}" destId="{44F50001-32D9-48AA-ABAE-1F8F5D78BA22}" srcOrd="1" destOrd="0" presId="urn:microsoft.com/office/officeart/2005/8/layout/hList7"/>
    <dgm:cxn modelId="{8BB249D4-9679-4E89-8CFE-379FC2F8A5EE}" type="presParOf" srcId="{C53CC63B-DB45-46E0-9B10-B8539B47A277}" destId="{57C11DFA-76D5-4014-AFEF-7DD18D28DEE9}" srcOrd="2" destOrd="0" presId="urn:microsoft.com/office/officeart/2005/8/layout/hList7"/>
    <dgm:cxn modelId="{8B480A8B-A6C5-4343-86D5-0F0BDFEEDC3B}" type="presParOf" srcId="{C53CC63B-DB45-46E0-9B10-B8539B47A277}" destId="{4E7CB5C7-1925-4331-A755-6C67EFEF3FB9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B5190E7-6BED-4315-970C-B14C2B6BAFA6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8EC72DD-9EFD-4099-8938-B9E126971FBE}">
      <dgm:prSet phldrT="[Texto]"/>
      <dgm:spPr/>
      <dgm:t>
        <a:bodyPr/>
        <a:lstStyle/>
        <a:p>
          <a:r>
            <a:rPr lang="es-MX" dirty="0" smtClean="0"/>
            <a:t>Vía respiratoria</a:t>
          </a:r>
          <a:endParaRPr lang="es-MX" dirty="0"/>
        </a:p>
      </dgm:t>
    </dgm:pt>
    <dgm:pt modelId="{BFA97EE6-0289-4670-AC77-7229B1C7D977}" type="parTrans" cxnId="{F0CB6B7A-3E02-460D-84D6-365AD6BFA0B9}">
      <dgm:prSet/>
      <dgm:spPr/>
      <dgm:t>
        <a:bodyPr/>
        <a:lstStyle/>
        <a:p>
          <a:endParaRPr lang="es-MX"/>
        </a:p>
      </dgm:t>
    </dgm:pt>
    <dgm:pt modelId="{11C5CCAC-A1D2-462C-ACDB-DB225A01153B}" type="sibTrans" cxnId="{F0CB6B7A-3E02-460D-84D6-365AD6BFA0B9}">
      <dgm:prSet/>
      <dgm:spPr/>
      <dgm:t>
        <a:bodyPr/>
        <a:lstStyle/>
        <a:p>
          <a:endParaRPr lang="es-MX"/>
        </a:p>
      </dgm:t>
    </dgm:pt>
    <dgm:pt modelId="{DC6DF1F8-F9F2-4414-8C6C-1E90937981C7}">
      <dgm:prSet phldrT="[Texto]"/>
      <dgm:spPr/>
      <dgm:t>
        <a:bodyPr/>
        <a:lstStyle/>
        <a:p>
          <a:r>
            <a:rPr lang="es-MX" dirty="0" smtClean="0"/>
            <a:t>Piel </a:t>
          </a:r>
          <a:endParaRPr lang="es-MX" dirty="0"/>
        </a:p>
      </dgm:t>
    </dgm:pt>
    <dgm:pt modelId="{AEB9B7CE-5F10-468F-89EC-4C2AEAE33B00}" type="parTrans" cxnId="{4D39C90B-5026-4333-A961-DC17C4FDA8DB}">
      <dgm:prSet/>
      <dgm:spPr/>
      <dgm:t>
        <a:bodyPr/>
        <a:lstStyle/>
        <a:p>
          <a:endParaRPr lang="es-MX"/>
        </a:p>
      </dgm:t>
    </dgm:pt>
    <dgm:pt modelId="{616161C8-2B92-4A76-81D1-CF6571CEA0C9}" type="sibTrans" cxnId="{4D39C90B-5026-4333-A961-DC17C4FDA8DB}">
      <dgm:prSet/>
      <dgm:spPr/>
      <dgm:t>
        <a:bodyPr/>
        <a:lstStyle/>
        <a:p>
          <a:endParaRPr lang="es-MX"/>
        </a:p>
      </dgm:t>
    </dgm:pt>
    <dgm:pt modelId="{C01666DF-7435-4117-8A26-6752641A234F}">
      <dgm:prSet phldrT="[Texto]"/>
      <dgm:spPr/>
      <dgm:t>
        <a:bodyPr/>
        <a:lstStyle/>
        <a:p>
          <a:r>
            <a:rPr lang="es-MX" dirty="0" smtClean="0"/>
            <a:t>Vía digestiva</a:t>
          </a:r>
          <a:endParaRPr lang="es-MX" dirty="0"/>
        </a:p>
      </dgm:t>
    </dgm:pt>
    <dgm:pt modelId="{DB0311AE-5ECF-4C7D-8E53-379C28406170}" type="parTrans" cxnId="{26A4A6FF-0D2E-4C3A-BDF4-EB3FB36E3F0A}">
      <dgm:prSet/>
      <dgm:spPr/>
      <dgm:t>
        <a:bodyPr/>
        <a:lstStyle/>
        <a:p>
          <a:endParaRPr lang="es-MX"/>
        </a:p>
      </dgm:t>
    </dgm:pt>
    <dgm:pt modelId="{5BC55B96-DB39-4ED3-A908-08A84D2D7320}" type="sibTrans" cxnId="{26A4A6FF-0D2E-4C3A-BDF4-EB3FB36E3F0A}">
      <dgm:prSet/>
      <dgm:spPr/>
      <dgm:t>
        <a:bodyPr/>
        <a:lstStyle/>
        <a:p>
          <a:endParaRPr lang="es-MX"/>
        </a:p>
      </dgm:t>
    </dgm:pt>
    <dgm:pt modelId="{DCA36EB9-5B34-4F70-9F43-8DF8613C29F2}">
      <dgm:prSet phldrT="[Texto]"/>
      <dgm:spPr/>
      <dgm:t>
        <a:bodyPr/>
        <a:lstStyle/>
        <a:p>
          <a:r>
            <a:rPr lang="es-MX" dirty="0" smtClean="0"/>
            <a:t>Vía circulatoria</a:t>
          </a:r>
          <a:endParaRPr lang="es-MX" dirty="0"/>
        </a:p>
      </dgm:t>
    </dgm:pt>
    <dgm:pt modelId="{74B597CD-BF93-45DF-9C16-9BFF5C984E04}" type="parTrans" cxnId="{C5CBDEA9-CDD6-4E13-883A-8BB2473A7CD2}">
      <dgm:prSet/>
      <dgm:spPr/>
      <dgm:t>
        <a:bodyPr/>
        <a:lstStyle/>
        <a:p>
          <a:endParaRPr lang="es-MX"/>
        </a:p>
      </dgm:t>
    </dgm:pt>
    <dgm:pt modelId="{BD8F7A7F-130B-40EA-86B2-3E2553179714}" type="sibTrans" cxnId="{C5CBDEA9-CDD6-4E13-883A-8BB2473A7CD2}">
      <dgm:prSet/>
      <dgm:spPr/>
      <dgm:t>
        <a:bodyPr/>
        <a:lstStyle/>
        <a:p>
          <a:endParaRPr lang="es-MX"/>
        </a:p>
      </dgm:t>
    </dgm:pt>
    <dgm:pt modelId="{F7934FA3-3D04-4493-8839-FBE8EE9F77B2}" type="pres">
      <dgm:prSet presAssocID="{6B5190E7-6BED-4315-970C-B14C2B6BAFA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81C67C0-B24B-48E5-9DF1-DDDF1FAD9984}" type="pres">
      <dgm:prSet presAssocID="{6B5190E7-6BED-4315-970C-B14C2B6BAFA6}" presName="diamond" presStyleLbl="bgShp" presStyleIdx="0" presStyleCnt="1"/>
      <dgm:spPr/>
    </dgm:pt>
    <dgm:pt modelId="{F08ACA81-28E7-4B9D-86BC-75DF36B7DF55}" type="pres">
      <dgm:prSet presAssocID="{6B5190E7-6BED-4315-970C-B14C2B6BAFA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8CB7AD-70CA-483E-8B2C-69AFD0569B88}" type="pres">
      <dgm:prSet presAssocID="{6B5190E7-6BED-4315-970C-B14C2B6BAFA6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F28DD1-93BF-4E55-B545-1E1A02DD28E8}" type="pres">
      <dgm:prSet presAssocID="{6B5190E7-6BED-4315-970C-B14C2B6BAFA6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6F29A6-35B1-49C8-86E7-DF3B8D8CD479}" type="pres">
      <dgm:prSet presAssocID="{6B5190E7-6BED-4315-970C-B14C2B6BAFA6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A575510-E5D9-4707-82C1-4FAF8B185360}" type="presOf" srcId="{C01666DF-7435-4117-8A26-6752641A234F}" destId="{26F28DD1-93BF-4E55-B545-1E1A02DD28E8}" srcOrd="0" destOrd="0" presId="urn:microsoft.com/office/officeart/2005/8/layout/matrix3"/>
    <dgm:cxn modelId="{F0CB6B7A-3E02-460D-84D6-365AD6BFA0B9}" srcId="{6B5190E7-6BED-4315-970C-B14C2B6BAFA6}" destId="{08EC72DD-9EFD-4099-8938-B9E126971FBE}" srcOrd="0" destOrd="0" parTransId="{BFA97EE6-0289-4670-AC77-7229B1C7D977}" sibTransId="{11C5CCAC-A1D2-462C-ACDB-DB225A01153B}"/>
    <dgm:cxn modelId="{B111251D-05BF-445F-87BD-2F43273083E9}" type="presOf" srcId="{08EC72DD-9EFD-4099-8938-B9E126971FBE}" destId="{F08ACA81-28E7-4B9D-86BC-75DF36B7DF55}" srcOrd="0" destOrd="0" presId="urn:microsoft.com/office/officeart/2005/8/layout/matrix3"/>
    <dgm:cxn modelId="{C5CBDEA9-CDD6-4E13-883A-8BB2473A7CD2}" srcId="{6B5190E7-6BED-4315-970C-B14C2B6BAFA6}" destId="{DCA36EB9-5B34-4F70-9F43-8DF8613C29F2}" srcOrd="3" destOrd="0" parTransId="{74B597CD-BF93-45DF-9C16-9BFF5C984E04}" sibTransId="{BD8F7A7F-130B-40EA-86B2-3E2553179714}"/>
    <dgm:cxn modelId="{2ABD80E2-A479-45B3-989A-A37342C35607}" type="presOf" srcId="{6B5190E7-6BED-4315-970C-B14C2B6BAFA6}" destId="{F7934FA3-3D04-4493-8839-FBE8EE9F77B2}" srcOrd="0" destOrd="0" presId="urn:microsoft.com/office/officeart/2005/8/layout/matrix3"/>
    <dgm:cxn modelId="{96461E20-6AD0-458F-9880-0B854AEB15C6}" type="presOf" srcId="{DC6DF1F8-F9F2-4414-8C6C-1E90937981C7}" destId="{868CB7AD-70CA-483E-8B2C-69AFD0569B88}" srcOrd="0" destOrd="0" presId="urn:microsoft.com/office/officeart/2005/8/layout/matrix3"/>
    <dgm:cxn modelId="{8DCE626F-7FA0-4DB5-87EA-9DB1DFC64566}" type="presOf" srcId="{DCA36EB9-5B34-4F70-9F43-8DF8613C29F2}" destId="{4E6F29A6-35B1-49C8-86E7-DF3B8D8CD479}" srcOrd="0" destOrd="0" presId="urn:microsoft.com/office/officeart/2005/8/layout/matrix3"/>
    <dgm:cxn modelId="{26A4A6FF-0D2E-4C3A-BDF4-EB3FB36E3F0A}" srcId="{6B5190E7-6BED-4315-970C-B14C2B6BAFA6}" destId="{C01666DF-7435-4117-8A26-6752641A234F}" srcOrd="2" destOrd="0" parTransId="{DB0311AE-5ECF-4C7D-8E53-379C28406170}" sibTransId="{5BC55B96-DB39-4ED3-A908-08A84D2D7320}"/>
    <dgm:cxn modelId="{4D39C90B-5026-4333-A961-DC17C4FDA8DB}" srcId="{6B5190E7-6BED-4315-970C-B14C2B6BAFA6}" destId="{DC6DF1F8-F9F2-4414-8C6C-1E90937981C7}" srcOrd="1" destOrd="0" parTransId="{AEB9B7CE-5F10-468F-89EC-4C2AEAE33B00}" sibTransId="{616161C8-2B92-4A76-81D1-CF6571CEA0C9}"/>
    <dgm:cxn modelId="{E8776691-AEF2-4E80-A085-DDDC453BE8AC}" type="presParOf" srcId="{F7934FA3-3D04-4493-8839-FBE8EE9F77B2}" destId="{781C67C0-B24B-48E5-9DF1-DDDF1FAD9984}" srcOrd="0" destOrd="0" presId="urn:microsoft.com/office/officeart/2005/8/layout/matrix3"/>
    <dgm:cxn modelId="{6FB98B14-3471-43F0-B4E7-0034EA4FC80E}" type="presParOf" srcId="{F7934FA3-3D04-4493-8839-FBE8EE9F77B2}" destId="{F08ACA81-28E7-4B9D-86BC-75DF36B7DF55}" srcOrd="1" destOrd="0" presId="urn:microsoft.com/office/officeart/2005/8/layout/matrix3"/>
    <dgm:cxn modelId="{D23216A2-5FCC-4C05-A853-78A339AF4A5C}" type="presParOf" srcId="{F7934FA3-3D04-4493-8839-FBE8EE9F77B2}" destId="{868CB7AD-70CA-483E-8B2C-69AFD0569B88}" srcOrd="2" destOrd="0" presId="urn:microsoft.com/office/officeart/2005/8/layout/matrix3"/>
    <dgm:cxn modelId="{E729D0EB-D1EE-46B7-8CC2-AD8454BBF9D9}" type="presParOf" srcId="{F7934FA3-3D04-4493-8839-FBE8EE9F77B2}" destId="{26F28DD1-93BF-4E55-B545-1E1A02DD28E8}" srcOrd="3" destOrd="0" presId="urn:microsoft.com/office/officeart/2005/8/layout/matrix3"/>
    <dgm:cxn modelId="{9840E25A-B5C1-424D-A4EE-57045A1CFACA}" type="presParOf" srcId="{F7934FA3-3D04-4493-8839-FBE8EE9F77B2}" destId="{4E6F29A6-35B1-49C8-86E7-DF3B8D8CD47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3118772-068F-4F37-80DC-6B3B8B2F7484}" type="doc">
      <dgm:prSet loTypeId="urn:microsoft.com/office/officeart/2005/8/layout/architecture+Icon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878E6F2-1910-471D-94D3-88D8FF49C7E5}">
      <dgm:prSet/>
      <dgm:spPr/>
      <dgm:t>
        <a:bodyPr/>
        <a:lstStyle/>
        <a:p>
          <a:pPr rtl="0"/>
          <a:r>
            <a:rPr lang="es-MX" smtClean="0"/>
            <a:t>Señales de intoxicación </a:t>
          </a:r>
          <a:endParaRPr lang="es-MX"/>
        </a:p>
      </dgm:t>
    </dgm:pt>
    <dgm:pt modelId="{3AE4E77E-9BD0-4667-AE38-89F13EF9BE11}" type="parTrans" cxnId="{FEA20884-D50A-4F82-821E-DCAFC37758E7}">
      <dgm:prSet/>
      <dgm:spPr/>
      <dgm:t>
        <a:bodyPr/>
        <a:lstStyle/>
        <a:p>
          <a:endParaRPr lang="es-MX"/>
        </a:p>
      </dgm:t>
    </dgm:pt>
    <dgm:pt modelId="{581506B0-2BAA-48C5-B11D-50778A81897F}" type="sibTrans" cxnId="{FEA20884-D50A-4F82-821E-DCAFC37758E7}">
      <dgm:prSet/>
      <dgm:spPr/>
      <dgm:t>
        <a:bodyPr/>
        <a:lstStyle/>
        <a:p>
          <a:endParaRPr lang="es-MX"/>
        </a:p>
      </dgm:t>
    </dgm:pt>
    <dgm:pt modelId="{E916D135-4F6F-4CD0-B4FD-C141C7180061}" type="pres">
      <dgm:prSet presAssocID="{E3118772-068F-4F37-80DC-6B3B8B2F748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ECA0F16-993A-4A74-BA46-C16A30D6E72F}" type="pres">
      <dgm:prSet presAssocID="{8878E6F2-1910-471D-94D3-88D8FF49C7E5}" presName="vertOne" presStyleCnt="0"/>
      <dgm:spPr/>
    </dgm:pt>
    <dgm:pt modelId="{478AD44D-F5F4-4037-BC79-0BF0B65497D2}" type="pres">
      <dgm:prSet presAssocID="{8878E6F2-1910-471D-94D3-88D8FF49C7E5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430CD99-5960-41C5-AB26-079E5B0F036E}" type="pres">
      <dgm:prSet presAssocID="{8878E6F2-1910-471D-94D3-88D8FF49C7E5}" presName="horzOne" presStyleCnt="0"/>
      <dgm:spPr/>
    </dgm:pt>
  </dgm:ptLst>
  <dgm:cxnLst>
    <dgm:cxn modelId="{FEA20884-D50A-4F82-821E-DCAFC37758E7}" srcId="{E3118772-068F-4F37-80DC-6B3B8B2F7484}" destId="{8878E6F2-1910-471D-94D3-88D8FF49C7E5}" srcOrd="0" destOrd="0" parTransId="{3AE4E77E-9BD0-4667-AE38-89F13EF9BE11}" sibTransId="{581506B0-2BAA-48C5-B11D-50778A81897F}"/>
    <dgm:cxn modelId="{346D9C4C-4F5C-4545-B155-415930616D16}" type="presOf" srcId="{E3118772-068F-4F37-80DC-6B3B8B2F7484}" destId="{E916D135-4F6F-4CD0-B4FD-C141C7180061}" srcOrd="0" destOrd="0" presId="urn:microsoft.com/office/officeart/2005/8/layout/architecture+Icon"/>
    <dgm:cxn modelId="{12FDB8D7-C346-4CA4-A6EC-6FCF392B6776}" type="presOf" srcId="{8878E6F2-1910-471D-94D3-88D8FF49C7E5}" destId="{478AD44D-F5F4-4037-BC79-0BF0B65497D2}" srcOrd="0" destOrd="0" presId="urn:microsoft.com/office/officeart/2005/8/layout/architecture+Icon"/>
    <dgm:cxn modelId="{7F963F89-3EF7-4CC5-A06F-9989342FEB04}" type="presParOf" srcId="{E916D135-4F6F-4CD0-B4FD-C141C7180061}" destId="{8ECA0F16-993A-4A74-BA46-C16A30D6E72F}" srcOrd="0" destOrd="0" presId="urn:microsoft.com/office/officeart/2005/8/layout/architecture+Icon"/>
    <dgm:cxn modelId="{B9CBAFDE-BA70-4FD5-98A5-7F862A675323}" type="presParOf" srcId="{8ECA0F16-993A-4A74-BA46-C16A30D6E72F}" destId="{478AD44D-F5F4-4037-BC79-0BF0B65497D2}" srcOrd="0" destOrd="0" presId="urn:microsoft.com/office/officeart/2005/8/layout/architecture+Icon"/>
    <dgm:cxn modelId="{2267117A-B917-439F-8B3D-1102A41E38C4}" type="presParOf" srcId="{8ECA0F16-993A-4A74-BA46-C16A30D6E72F}" destId="{6430CD99-5960-41C5-AB26-079E5B0F036E}" srcOrd="1" destOrd="0" presId="urn:microsoft.com/office/officeart/2005/8/layout/architecture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3A6BEEF-B11C-4506-915B-4ECDAB64E851}" type="doc">
      <dgm:prSet loTypeId="urn:microsoft.com/office/officeart/2005/8/layout/l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40F4B9E8-4A12-421B-A68C-B46190BB3176}">
      <dgm:prSet custT="1"/>
      <dgm:spPr/>
      <dgm:t>
        <a:bodyPr/>
        <a:lstStyle/>
        <a:p>
          <a:pPr rtl="0"/>
          <a:r>
            <a:rPr lang="es-MX" sz="2000" dirty="0" smtClean="0"/>
            <a:t>Cambios en el estado de conciencia</a:t>
          </a:r>
          <a:endParaRPr lang="es-MX" sz="2000" dirty="0"/>
        </a:p>
      </dgm:t>
    </dgm:pt>
    <dgm:pt modelId="{4BB5916C-0B3E-4EF8-A17B-EE62AB1D2DDD}" type="parTrans" cxnId="{86EACC4D-1E6D-47F5-B0D2-C7D7F225D948}">
      <dgm:prSet/>
      <dgm:spPr/>
      <dgm:t>
        <a:bodyPr/>
        <a:lstStyle/>
        <a:p>
          <a:endParaRPr lang="es-MX"/>
        </a:p>
      </dgm:t>
    </dgm:pt>
    <dgm:pt modelId="{203A7842-EA7D-4A19-867D-6BBA065A2DC0}" type="sibTrans" cxnId="{86EACC4D-1E6D-47F5-B0D2-C7D7F225D948}">
      <dgm:prSet/>
      <dgm:spPr/>
      <dgm:t>
        <a:bodyPr/>
        <a:lstStyle/>
        <a:p>
          <a:endParaRPr lang="es-MX"/>
        </a:p>
      </dgm:t>
    </dgm:pt>
    <dgm:pt modelId="{EB8E537E-53DB-4CAE-9F6F-2D8BB846C412}">
      <dgm:prSet custT="1"/>
      <dgm:spPr/>
      <dgm:t>
        <a:bodyPr/>
        <a:lstStyle/>
        <a:p>
          <a:pPr rtl="0"/>
          <a:r>
            <a:rPr lang="es-MX" sz="2000" dirty="0" smtClean="0"/>
            <a:t>Dificultad para respirar</a:t>
          </a:r>
          <a:r>
            <a:rPr lang="es-MX" sz="600" dirty="0" smtClean="0"/>
            <a:t>.</a:t>
          </a:r>
          <a:endParaRPr lang="es-MX" sz="600" dirty="0"/>
        </a:p>
      </dgm:t>
    </dgm:pt>
    <dgm:pt modelId="{30592AB1-1C07-4FAC-B608-94A47C6C17C6}" type="parTrans" cxnId="{2049361F-839F-4ECA-A054-B9DDA93C215C}">
      <dgm:prSet/>
      <dgm:spPr/>
      <dgm:t>
        <a:bodyPr/>
        <a:lstStyle/>
        <a:p>
          <a:endParaRPr lang="es-MX"/>
        </a:p>
      </dgm:t>
    </dgm:pt>
    <dgm:pt modelId="{5EF92441-3091-4918-99A5-1E280552E7CD}" type="sibTrans" cxnId="{2049361F-839F-4ECA-A054-B9DDA93C215C}">
      <dgm:prSet/>
      <dgm:spPr/>
      <dgm:t>
        <a:bodyPr/>
        <a:lstStyle/>
        <a:p>
          <a:endParaRPr lang="es-MX"/>
        </a:p>
      </dgm:t>
    </dgm:pt>
    <dgm:pt modelId="{21985D47-CF9B-4C87-A9C4-7765B9E7E4ED}">
      <dgm:prSet custT="1"/>
      <dgm:spPr/>
      <dgm:t>
        <a:bodyPr/>
        <a:lstStyle/>
        <a:p>
          <a:pPr rtl="0"/>
          <a:r>
            <a:rPr lang="es-MX" sz="2400" dirty="0" smtClean="0"/>
            <a:t>Vómito o diarrea</a:t>
          </a:r>
          <a:r>
            <a:rPr lang="es-MX" sz="600" dirty="0" smtClean="0"/>
            <a:t>.</a:t>
          </a:r>
          <a:endParaRPr lang="es-MX" sz="600" dirty="0"/>
        </a:p>
      </dgm:t>
    </dgm:pt>
    <dgm:pt modelId="{F7F8678D-C588-4E02-B574-C02709AE5975}" type="parTrans" cxnId="{D73024A7-1E7F-41B3-AD19-691BDBDE5120}">
      <dgm:prSet/>
      <dgm:spPr/>
      <dgm:t>
        <a:bodyPr/>
        <a:lstStyle/>
        <a:p>
          <a:endParaRPr lang="es-MX"/>
        </a:p>
      </dgm:t>
    </dgm:pt>
    <dgm:pt modelId="{264AF63D-3732-4817-8BBA-C1B806107568}" type="sibTrans" cxnId="{D73024A7-1E7F-41B3-AD19-691BDBDE5120}">
      <dgm:prSet/>
      <dgm:spPr/>
      <dgm:t>
        <a:bodyPr/>
        <a:lstStyle/>
        <a:p>
          <a:endParaRPr lang="es-MX"/>
        </a:p>
      </dgm:t>
    </dgm:pt>
    <dgm:pt modelId="{7C49BE01-922C-4209-B109-A33DFBA83FF8}">
      <dgm:prSet custT="1"/>
      <dgm:spPr/>
      <dgm:t>
        <a:bodyPr/>
        <a:lstStyle/>
        <a:p>
          <a:pPr rtl="0"/>
          <a:r>
            <a:rPr lang="es-MX" sz="2000" dirty="0" smtClean="0"/>
            <a:t>Quemaduras alrededor de la boca, la lengua o la piel, si el tóxico ingerido es un cáustico.</a:t>
          </a:r>
          <a:endParaRPr lang="es-MX" sz="2000" dirty="0"/>
        </a:p>
      </dgm:t>
    </dgm:pt>
    <dgm:pt modelId="{03055811-B1BC-4B6B-8596-C052B68EFCA5}" type="parTrans" cxnId="{5C914519-A125-41F9-AC8F-AD93A80E6B7D}">
      <dgm:prSet/>
      <dgm:spPr/>
      <dgm:t>
        <a:bodyPr/>
        <a:lstStyle/>
        <a:p>
          <a:endParaRPr lang="es-MX"/>
        </a:p>
      </dgm:t>
    </dgm:pt>
    <dgm:pt modelId="{4DB0DFD6-2018-4F98-83FE-150852424D4E}" type="sibTrans" cxnId="{5C914519-A125-41F9-AC8F-AD93A80E6B7D}">
      <dgm:prSet/>
      <dgm:spPr/>
      <dgm:t>
        <a:bodyPr/>
        <a:lstStyle/>
        <a:p>
          <a:endParaRPr lang="es-MX"/>
        </a:p>
      </dgm:t>
    </dgm:pt>
    <dgm:pt modelId="{99582889-C99D-4D99-ACAF-7359681A831F}">
      <dgm:prSet custT="1"/>
      <dgm:spPr/>
      <dgm:t>
        <a:bodyPr/>
        <a:lstStyle/>
        <a:p>
          <a:pPr rtl="0"/>
          <a:r>
            <a:rPr lang="es-MX" sz="2000" dirty="0" smtClean="0"/>
            <a:t>Mal aliento por la ingestión de sustancias minerales</a:t>
          </a:r>
          <a:r>
            <a:rPr lang="es-MX" sz="900" dirty="0" smtClean="0"/>
            <a:t>.</a:t>
          </a:r>
          <a:endParaRPr lang="es-MX" sz="900" dirty="0"/>
        </a:p>
      </dgm:t>
    </dgm:pt>
    <dgm:pt modelId="{1DDEE727-C6E1-416F-8371-D3D84621A6C2}" type="parTrans" cxnId="{1562B8DB-C59F-4F48-B86E-08EE4FA9BEEB}">
      <dgm:prSet/>
      <dgm:spPr/>
      <dgm:t>
        <a:bodyPr/>
        <a:lstStyle/>
        <a:p>
          <a:endParaRPr lang="es-MX"/>
        </a:p>
      </dgm:t>
    </dgm:pt>
    <dgm:pt modelId="{0CDE31B4-4B84-46C2-B295-61A44E5EA144}" type="sibTrans" cxnId="{1562B8DB-C59F-4F48-B86E-08EE4FA9BEEB}">
      <dgm:prSet/>
      <dgm:spPr/>
      <dgm:t>
        <a:bodyPr/>
        <a:lstStyle/>
        <a:p>
          <a:endParaRPr lang="es-MX"/>
        </a:p>
      </dgm:t>
    </dgm:pt>
    <dgm:pt modelId="{214E766E-9896-461B-A2F4-1B20A802908C}">
      <dgm:prSet custT="1"/>
      <dgm:spPr/>
      <dgm:t>
        <a:bodyPr/>
        <a:lstStyle/>
        <a:p>
          <a:pPr rtl="0"/>
          <a:r>
            <a:rPr lang="es-MX" sz="2400" dirty="0" smtClean="0"/>
            <a:t>Pupilas dilatadas o contraídas.</a:t>
          </a:r>
          <a:endParaRPr lang="es-MX" sz="2400" dirty="0"/>
        </a:p>
      </dgm:t>
    </dgm:pt>
    <dgm:pt modelId="{31AB4C7D-5C0A-4948-949D-6110B76C976A}" type="parTrans" cxnId="{6CA32261-6C18-482C-AA81-F435908BA7D5}">
      <dgm:prSet/>
      <dgm:spPr/>
      <dgm:t>
        <a:bodyPr/>
        <a:lstStyle/>
        <a:p>
          <a:endParaRPr lang="es-MX"/>
        </a:p>
      </dgm:t>
    </dgm:pt>
    <dgm:pt modelId="{A871B95C-DCF3-4CEC-A588-C49E10FEF578}" type="sibTrans" cxnId="{6CA32261-6C18-482C-AA81-F435908BA7D5}">
      <dgm:prSet/>
      <dgm:spPr/>
      <dgm:t>
        <a:bodyPr/>
        <a:lstStyle/>
        <a:p>
          <a:endParaRPr lang="es-MX"/>
        </a:p>
      </dgm:t>
    </dgm:pt>
    <dgm:pt modelId="{7AAFC90B-7603-419B-ACB1-F243E5B2C276}">
      <dgm:prSet custT="1"/>
      <dgm:spPr/>
      <dgm:t>
        <a:bodyPr/>
        <a:lstStyle/>
        <a:p>
          <a:pPr rtl="0"/>
          <a:r>
            <a:rPr lang="es-MX" sz="2000" dirty="0" smtClean="0"/>
            <a:t>Dolor de estómago.</a:t>
          </a:r>
          <a:endParaRPr lang="es-MX" sz="2000" dirty="0"/>
        </a:p>
      </dgm:t>
    </dgm:pt>
    <dgm:pt modelId="{36D7AF7C-1014-43DC-B6C2-3A0587F1B094}" type="parTrans" cxnId="{FB932DA2-F5D8-4A45-AD0F-F542565BF5B8}">
      <dgm:prSet/>
      <dgm:spPr/>
      <dgm:t>
        <a:bodyPr/>
        <a:lstStyle/>
        <a:p>
          <a:endParaRPr lang="es-MX"/>
        </a:p>
      </dgm:t>
    </dgm:pt>
    <dgm:pt modelId="{BB2A6C9B-6BA6-40A1-BC37-AA5BCC20FF52}" type="sibTrans" cxnId="{FB932DA2-F5D8-4A45-AD0F-F542565BF5B8}">
      <dgm:prSet/>
      <dgm:spPr/>
      <dgm:t>
        <a:bodyPr/>
        <a:lstStyle/>
        <a:p>
          <a:endParaRPr lang="es-MX"/>
        </a:p>
      </dgm:t>
    </dgm:pt>
    <dgm:pt modelId="{1FE4D1FA-763D-4A13-911C-01EE498896DD}">
      <dgm:prSet custT="1"/>
      <dgm:spPr/>
      <dgm:t>
        <a:bodyPr/>
        <a:lstStyle/>
        <a:p>
          <a:pPr rtl="0"/>
          <a:r>
            <a:rPr lang="es-MX" sz="2000" dirty="0" smtClean="0"/>
            <a:t>Trastornos de la visión</a:t>
          </a:r>
          <a:endParaRPr lang="es-MX" sz="2000" dirty="0"/>
        </a:p>
      </dgm:t>
    </dgm:pt>
    <dgm:pt modelId="{3ADF1C0D-F81C-4E4B-98D5-84FB5BE1A674}" type="parTrans" cxnId="{7580EFAB-9A21-42CF-AC5C-71B10EECD36C}">
      <dgm:prSet/>
      <dgm:spPr/>
      <dgm:t>
        <a:bodyPr/>
        <a:lstStyle/>
        <a:p>
          <a:endParaRPr lang="es-MX"/>
        </a:p>
      </dgm:t>
    </dgm:pt>
    <dgm:pt modelId="{6712C53C-A2ED-4F14-9C7A-D30B95E24BC4}" type="sibTrans" cxnId="{7580EFAB-9A21-42CF-AC5C-71B10EECD36C}">
      <dgm:prSet/>
      <dgm:spPr/>
      <dgm:t>
        <a:bodyPr/>
        <a:lstStyle/>
        <a:p>
          <a:endParaRPr lang="es-MX"/>
        </a:p>
      </dgm:t>
    </dgm:pt>
    <dgm:pt modelId="{3DFF2A01-0A47-44F2-9F7B-7DEA5EF38231}" type="pres">
      <dgm:prSet presAssocID="{23A6BEEF-B11C-4506-915B-4ECDAB64E85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2CD2C3A-195F-4AA9-9C9F-E946920505E5}" type="pres">
      <dgm:prSet presAssocID="{40F4B9E8-4A12-421B-A68C-B46190BB3176}" presName="horFlow" presStyleCnt="0"/>
      <dgm:spPr/>
      <dgm:t>
        <a:bodyPr/>
        <a:lstStyle/>
        <a:p>
          <a:endParaRPr lang="es-MX"/>
        </a:p>
      </dgm:t>
    </dgm:pt>
    <dgm:pt modelId="{C3115DFE-D06D-48E3-B889-7B7B0FB03312}" type="pres">
      <dgm:prSet presAssocID="{40F4B9E8-4A12-421B-A68C-B46190BB3176}" presName="bigChev" presStyleLbl="node1" presStyleIdx="0" presStyleCnt="8" custScaleX="301958" custScaleY="147590" custLinFactX="-100000" custLinFactNeighborX="-133520" custLinFactNeighborY="31533"/>
      <dgm:spPr/>
      <dgm:t>
        <a:bodyPr/>
        <a:lstStyle/>
        <a:p>
          <a:endParaRPr lang="es-MX"/>
        </a:p>
      </dgm:t>
    </dgm:pt>
    <dgm:pt modelId="{0DB2CFEC-1532-4E6E-9391-FB93A58FEF0E}" type="pres">
      <dgm:prSet presAssocID="{40F4B9E8-4A12-421B-A68C-B46190BB3176}" presName="vSp" presStyleCnt="0"/>
      <dgm:spPr/>
      <dgm:t>
        <a:bodyPr/>
        <a:lstStyle/>
        <a:p>
          <a:endParaRPr lang="es-MX"/>
        </a:p>
      </dgm:t>
    </dgm:pt>
    <dgm:pt modelId="{88D51851-33A4-4EEE-A47F-C71F9D0CDA83}" type="pres">
      <dgm:prSet presAssocID="{EB8E537E-53DB-4CAE-9F6F-2D8BB846C412}" presName="horFlow" presStyleCnt="0"/>
      <dgm:spPr/>
      <dgm:t>
        <a:bodyPr/>
        <a:lstStyle/>
        <a:p>
          <a:endParaRPr lang="es-MX"/>
        </a:p>
      </dgm:t>
    </dgm:pt>
    <dgm:pt modelId="{E2B916A7-870B-4E98-8EED-A6A50D844983}" type="pres">
      <dgm:prSet presAssocID="{EB8E537E-53DB-4CAE-9F6F-2D8BB846C412}" presName="bigChev" presStyleLbl="node1" presStyleIdx="1" presStyleCnt="8" custScaleX="316825" custScaleY="158704" custLinFactX="-59567" custLinFactNeighborX="-100000" custLinFactNeighborY="27579"/>
      <dgm:spPr/>
      <dgm:t>
        <a:bodyPr/>
        <a:lstStyle/>
        <a:p>
          <a:endParaRPr lang="es-MX"/>
        </a:p>
      </dgm:t>
    </dgm:pt>
    <dgm:pt modelId="{1B7BE8B6-01B8-4F48-B67E-46CA0B701567}" type="pres">
      <dgm:prSet presAssocID="{EB8E537E-53DB-4CAE-9F6F-2D8BB846C412}" presName="vSp" presStyleCnt="0"/>
      <dgm:spPr/>
      <dgm:t>
        <a:bodyPr/>
        <a:lstStyle/>
        <a:p>
          <a:endParaRPr lang="es-MX"/>
        </a:p>
      </dgm:t>
    </dgm:pt>
    <dgm:pt modelId="{693775F0-B42E-4AB5-B1D3-DD0F4BAF2AE1}" type="pres">
      <dgm:prSet presAssocID="{21985D47-CF9B-4C87-A9C4-7765B9E7E4ED}" presName="horFlow" presStyleCnt="0"/>
      <dgm:spPr/>
      <dgm:t>
        <a:bodyPr/>
        <a:lstStyle/>
        <a:p>
          <a:endParaRPr lang="es-MX"/>
        </a:p>
      </dgm:t>
    </dgm:pt>
    <dgm:pt modelId="{EC87D4BD-8AC1-4536-B5E9-84C6207FAA5D}" type="pres">
      <dgm:prSet presAssocID="{21985D47-CF9B-4C87-A9C4-7765B9E7E4ED}" presName="bigChev" presStyleLbl="node1" presStyleIdx="2" presStyleCnt="8" custScaleX="275996" custScaleY="150715" custLinFactNeighborX="-48212" custLinFactNeighborY="18175"/>
      <dgm:spPr/>
      <dgm:t>
        <a:bodyPr/>
        <a:lstStyle/>
        <a:p>
          <a:endParaRPr lang="es-MX"/>
        </a:p>
      </dgm:t>
    </dgm:pt>
    <dgm:pt modelId="{AF51C565-C39D-495D-808C-F46D2E81F50B}" type="pres">
      <dgm:prSet presAssocID="{21985D47-CF9B-4C87-A9C4-7765B9E7E4ED}" presName="vSp" presStyleCnt="0"/>
      <dgm:spPr/>
      <dgm:t>
        <a:bodyPr/>
        <a:lstStyle/>
        <a:p>
          <a:endParaRPr lang="es-MX"/>
        </a:p>
      </dgm:t>
    </dgm:pt>
    <dgm:pt modelId="{8EB10FC9-84E9-4165-B0B2-67813F14E069}" type="pres">
      <dgm:prSet presAssocID="{7C49BE01-922C-4209-B109-A33DFBA83FF8}" presName="horFlow" presStyleCnt="0"/>
      <dgm:spPr/>
      <dgm:t>
        <a:bodyPr/>
        <a:lstStyle/>
        <a:p>
          <a:endParaRPr lang="es-MX"/>
        </a:p>
      </dgm:t>
    </dgm:pt>
    <dgm:pt modelId="{DCA60627-28F8-4451-A5FD-AFA42CD1E238}" type="pres">
      <dgm:prSet presAssocID="{7C49BE01-922C-4209-B109-A33DFBA83FF8}" presName="bigChev" presStyleLbl="node1" presStyleIdx="3" presStyleCnt="8" custScaleX="472855" custScaleY="223615" custLinFactNeighborX="8659" custLinFactNeighborY="23070"/>
      <dgm:spPr/>
      <dgm:t>
        <a:bodyPr/>
        <a:lstStyle/>
        <a:p>
          <a:endParaRPr lang="es-MX"/>
        </a:p>
      </dgm:t>
    </dgm:pt>
    <dgm:pt modelId="{210B4AB7-2825-4B2A-AA68-C9D38898CC84}" type="pres">
      <dgm:prSet presAssocID="{7C49BE01-922C-4209-B109-A33DFBA83FF8}" presName="vSp" presStyleCnt="0"/>
      <dgm:spPr/>
      <dgm:t>
        <a:bodyPr/>
        <a:lstStyle/>
        <a:p>
          <a:endParaRPr lang="es-MX"/>
        </a:p>
      </dgm:t>
    </dgm:pt>
    <dgm:pt modelId="{83B5F29A-C094-46FE-B0F1-1B2A97B7FCB3}" type="pres">
      <dgm:prSet presAssocID="{99582889-C99D-4D99-ACAF-7359681A831F}" presName="horFlow" presStyleCnt="0"/>
      <dgm:spPr/>
      <dgm:t>
        <a:bodyPr/>
        <a:lstStyle/>
        <a:p>
          <a:endParaRPr lang="es-MX"/>
        </a:p>
      </dgm:t>
    </dgm:pt>
    <dgm:pt modelId="{D59D37DA-2BFD-4EBD-B83B-7EBCD3CD7AD6}" type="pres">
      <dgm:prSet presAssocID="{99582889-C99D-4D99-ACAF-7359681A831F}" presName="bigChev" presStyleLbl="node1" presStyleIdx="4" presStyleCnt="8" custScaleX="435101" custScaleY="198271" custLinFactX="7025" custLinFactNeighborX="100000" custLinFactNeighborY="31372"/>
      <dgm:spPr/>
      <dgm:t>
        <a:bodyPr/>
        <a:lstStyle/>
        <a:p>
          <a:endParaRPr lang="es-MX"/>
        </a:p>
      </dgm:t>
    </dgm:pt>
    <dgm:pt modelId="{09218A38-8FB3-488A-BF48-DDE0DC501F52}" type="pres">
      <dgm:prSet presAssocID="{99582889-C99D-4D99-ACAF-7359681A831F}" presName="vSp" presStyleCnt="0"/>
      <dgm:spPr/>
      <dgm:t>
        <a:bodyPr/>
        <a:lstStyle/>
        <a:p>
          <a:endParaRPr lang="es-MX"/>
        </a:p>
      </dgm:t>
    </dgm:pt>
    <dgm:pt modelId="{473F2A9E-2B8B-4478-99C2-BEBB0C07B011}" type="pres">
      <dgm:prSet presAssocID="{214E766E-9896-461B-A2F4-1B20A802908C}" presName="horFlow" presStyleCnt="0"/>
      <dgm:spPr/>
      <dgm:t>
        <a:bodyPr/>
        <a:lstStyle/>
        <a:p>
          <a:endParaRPr lang="es-MX"/>
        </a:p>
      </dgm:t>
    </dgm:pt>
    <dgm:pt modelId="{B837A70E-AE42-41AC-9D8E-903BE8DC6ADF}" type="pres">
      <dgm:prSet presAssocID="{214E766E-9896-461B-A2F4-1B20A802908C}" presName="bigChev" presStyleLbl="node1" presStyleIdx="5" presStyleCnt="8" custScaleX="360546" custScaleY="159985" custLinFactX="34728" custLinFactNeighborX="100000" custLinFactNeighborY="15406"/>
      <dgm:spPr/>
      <dgm:t>
        <a:bodyPr/>
        <a:lstStyle/>
        <a:p>
          <a:endParaRPr lang="es-MX"/>
        </a:p>
      </dgm:t>
    </dgm:pt>
    <dgm:pt modelId="{269CADA3-2E31-40D1-9EBB-0F1368A802AD}" type="pres">
      <dgm:prSet presAssocID="{214E766E-9896-461B-A2F4-1B20A802908C}" presName="vSp" presStyleCnt="0"/>
      <dgm:spPr/>
      <dgm:t>
        <a:bodyPr/>
        <a:lstStyle/>
        <a:p>
          <a:endParaRPr lang="es-MX"/>
        </a:p>
      </dgm:t>
    </dgm:pt>
    <dgm:pt modelId="{25BB3662-F3C5-44DB-9331-55502828395D}" type="pres">
      <dgm:prSet presAssocID="{7AAFC90B-7603-419B-ACB1-F243E5B2C276}" presName="horFlow" presStyleCnt="0"/>
      <dgm:spPr/>
      <dgm:t>
        <a:bodyPr/>
        <a:lstStyle/>
        <a:p>
          <a:endParaRPr lang="es-MX"/>
        </a:p>
      </dgm:t>
    </dgm:pt>
    <dgm:pt modelId="{F06848DF-D67F-4181-8D0C-A6083A135241}" type="pres">
      <dgm:prSet presAssocID="{7AAFC90B-7603-419B-ACB1-F243E5B2C276}" presName="bigChev" presStyleLbl="node1" presStyleIdx="6" presStyleCnt="8" custScaleX="313905" custScaleY="127797" custLinFactX="100000" custLinFactNeighborX="122221" custLinFactNeighborY="499"/>
      <dgm:spPr/>
      <dgm:t>
        <a:bodyPr/>
        <a:lstStyle/>
        <a:p>
          <a:endParaRPr lang="es-MX"/>
        </a:p>
      </dgm:t>
    </dgm:pt>
    <dgm:pt modelId="{5C43E2DD-0097-4876-922E-A1CE7D7F5990}" type="pres">
      <dgm:prSet presAssocID="{7AAFC90B-7603-419B-ACB1-F243E5B2C276}" presName="vSp" presStyleCnt="0"/>
      <dgm:spPr/>
      <dgm:t>
        <a:bodyPr/>
        <a:lstStyle/>
        <a:p>
          <a:endParaRPr lang="es-MX"/>
        </a:p>
      </dgm:t>
    </dgm:pt>
    <dgm:pt modelId="{00999919-DAEA-4C31-80D9-A839C010ACE3}" type="pres">
      <dgm:prSet presAssocID="{1FE4D1FA-763D-4A13-911C-01EE498896DD}" presName="horFlow" presStyleCnt="0"/>
      <dgm:spPr/>
      <dgm:t>
        <a:bodyPr/>
        <a:lstStyle/>
        <a:p>
          <a:endParaRPr lang="es-MX"/>
        </a:p>
      </dgm:t>
    </dgm:pt>
    <dgm:pt modelId="{405FBEDD-EC76-4695-A7BC-3D2EF2E59FBA}" type="pres">
      <dgm:prSet presAssocID="{1FE4D1FA-763D-4A13-911C-01EE498896DD}" presName="bigChev" presStyleLbl="node1" presStyleIdx="7" presStyleCnt="8" custScaleX="432914" custLinFactX="100000" custLinFactNeighborX="157281" custLinFactNeighborY="-2104"/>
      <dgm:spPr/>
      <dgm:t>
        <a:bodyPr/>
        <a:lstStyle/>
        <a:p>
          <a:endParaRPr lang="es-MX"/>
        </a:p>
      </dgm:t>
    </dgm:pt>
  </dgm:ptLst>
  <dgm:cxnLst>
    <dgm:cxn modelId="{7580EFAB-9A21-42CF-AC5C-71B10EECD36C}" srcId="{23A6BEEF-B11C-4506-915B-4ECDAB64E851}" destId="{1FE4D1FA-763D-4A13-911C-01EE498896DD}" srcOrd="7" destOrd="0" parTransId="{3ADF1C0D-F81C-4E4B-98D5-84FB5BE1A674}" sibTransId="{6712C53C-A2ED-4F14-9C7A-D30B95E24BC4}"/>
    <dgm:cxn modelId="{2049361F-839F-4ECA-A054-B9DDA93C215C}" srcId="{23A6BEEF-B11C-4506-915B-4ECDAB64E851}" destId="{EB8E537E-53DB-4CAE-9F6F-2D8BB846C412}" srcOrd="1" destOrd="0" parTransId="{30592AB1-1C07-4FAC-B608-94A47C6C17C6}" sibTransId="{5EF92441-3091-4918-99A5-1E280552E7CD}"/>
    <dgm:cxn modelId="{86EACC4D-1E6D-47F5-B0D2-C7D7F225D948}" srcId="{23A6BEEF-B11C-4506-915B-4ECDAB64E851}" destId="{40F4B9E8-4A12-421B-A68C-B46190BB3176}" srcOrd="0" destOrd="0" parTransId="{4BB5916C-0B3E-4EF8-A17B-EE62AB1D2DDD}" sibTransId="{203A7842-EA7D-4A19-867D-6BBA065A2DC0}"/>
    <dgm:cxn modelId="{C5CCAAA0-AB7F-4BF4-9162-CD5C4BFBA0F2}" type="presOf" srcId="{7AAFC90B-7603-419B-ACB1-F243E5B2C276}" destId="{F06848DF-D67F-4181-8D0C-A6083A135241}" srcOrd="0" destOrd="0" presId="urn:microsoft.com/office/officeart/2005/8/layout/lProcess3"/>
    <dgm:cxn modelId="{4C06C24F-EFAE-4E9D-8082-C611292325BF}" type="presOf" srcId="{214E766E-9896-461B-A2F4-1B20A802908C}" destId="{B837A70E-AE42-41AC-9D8E-903BE8DC6ADF}" srcOrd="0" destOrd="0" presId="urn:microsoft.com/office/officeart/2005/8/layout/lProcess3"/>
    <dgm:cxn modelId="{B366A579-B76F-4DA1-9099-020100609398}" type="presOf" srcId="{1FE4D1FA-763D-4A13-911C-01EE498896DD}" destId="{405FBEDD-EC76-4695-A7BC-3D2EF2E59FBA}" srcOrd="0" destOrd="0" presId="urn:microsoft.com/office/officeart/2005/8/layout/lProcess3"/>
    <dgm:cxn modelId="{29B2BC34-A49F-4700-B960-692960BD76F2}" type="presOf" srcId="{23A6BEEF-B11C-4506-915B-4ECDAB64E851}" destId="{3DFF2A01-0A47-44F2-9F7B-7DEA5EF38231}" srcOrd="0" destOrd="0" presId="urn:microsoft.com/office/officeart/2005/8/layout/lProcess3"/>
    <dgm:cxn modelId="{709493E6-FB17-429B-9256-403F92E18330}" type="presOf" srcId="{EB8E537E-53DB-4CAE-9F6F-2D8BB846C412}" destId="{E2B916A7-870B-4E98-8EED-A6A50D844983}" srcOrd="0" destOrd="0" presId="urn:microsoft.com/office/officeart/2005/8/layout/lProcess3"/>
    <dgm:cxn modelId="{5C6F0F01-3E67-4BC7-BBAF-540C7F1D8E7B}" type="presOf" srcId="{40F4B9E8-4A12-421B-A68C-B46190BB3176}" destId="{C3115DFE-D06D-48E3-B889-7B7B0FB03312}" srcOrd="0" destOrd="0" presId="urn:microsoft.com/office/officeart/2005/8/layout/lProcess3"/>
    <dgm:cxn modelId="{FB932DA2-F5D8-4A45-AD0F-F542565BF5B8}" srcId="{23A6BEEF-B11C-4506-915B-4ECDAB64E851}" destId="{7AAFC90B-7603-419B-ACB1-F243E5B2C276}" srcOrd="6" destOrd="0" parTransId="{36D7AF7C-1014-43DC-B6C2-3A0587F1B094}" sibTransId="{BB2A6C9B-6BA6-40A1-BC37-AA5BCC20FF52}"/>
    <dgm:cxn modelId="{D73024A7-1E7F-41B3-AD19-691BDBDE5120}" srcId="{23A6BEEF-B11C-4506-915B-4ECDAB64E851}" destId="{21985D47-CF9B-4C87-A9C4-7765B9E7E4ED}" srcOrd="2" destOrd="0" parTransId="{F7F8678D-C588-4E02-B574-C02709AE5975}" sibTransId="{264AF63D-3732-4817-8BBA-C1B806107568}"/>
    <dgm:cxn modelId="{5C914519-A125-41F9-AC8F-AD93A80E6B7D}" srcId="{23A6BEEF-B11C-4506-915B-4ECDAB64E851}" destId="{7C49BE01-922C-4209-B109-A33DFBA83FF8}" srcOrd="3" destOrd="0" parTransId="{03055811-B1BC-4B6B-8596-C052B68EFCA5}" sibTransId="{4DB0DFD6-2018-4F98-83FE-150852424D4E}"/>
    <dgm:cxn modelId="{1562B8DB-C59F-4F48-B86E-08EE4FA9BEEB}" srcId="{23A6BEEF-B11C-4506-915B-4ECDAB64E851}" destId="{99582889-C99D-4D99-ACAF-7359681A831F}" srcOrd="4" destOrd="0" parTransId="{1DDEE727-C6E1-416F-8371-D3D84621A6C2}" sibTransId="{0CDE31B4-4B84-46C2-B295-61A44E5EA144}"/>
    <dgm:cxn modelId="{6CA32261-6C18-482C-AA81-F435908BA7D5}" srcId="{23A6BEEF-B11C-4506-915B-4ECDAB64E851}" destId="{214E766E-9896-461B-A2F4-1B20A802908C}" srcOrd="5" destOrd="0" parTransId="{31AB4C7D-5C0A-4948-949D-6110B76C976A}" sibTransId="{A871B95C-DCF3-4CEC-A588-C49E10FEF578}"/>
    <dgm:cxn modelId="{346DD30B-BEAD-43C8-AACB-67AB6263CE98}" type="presOf" srcId="{99582889-C99D-4D99-ACAF-7359681A831F}" destId="{D59D37DA-2BFD-4EBD-B83B-7EBCD3CD7AD6}" srcOrd="0" destOrd="0" presId="urn:microsoft.com/office/officeart/2005/8/layout/lProcess3"/>
    <dgm:cxn modelId="{6787FEBD-BB42-4C3C-86D1-291EA88357C2}" type="presOf" srcId="{7C49BE01-922C-4209-B109-A33DFBA83FF8}" destId="{DCA60627-28F8-4451-A5FD-AFA42CD1E238}" srcOrd="0" destOrd="0" presId="urn:microsoft.com/office/officeart/2005/8/layout/lProcess3"/>
    <dgm:cxn modelId="{CDCA18BF-F618-468D-95EC-812EDDEA78EC}" type="presOf" srcId="{21985D47-CF9B-4C87-A9C4-7765B9E7E4ED}" destId="{EC87D4BD-8AC1-4536-B5E9-84C6207FAA5D}" srcOrd="0" destOrd="0" presId="urn:microsoft.com/office/officeart/2005/8/layout/lProcess3"/>
    <dgm:cxn modelId="{5CEE1A09-F2E0-4885-9974-209F291AFBE4}" type="presParOf" srcId="{3DFF2A01-0A47-44F2-9F7B-7DEA5EF38231}" destId="{F2CD2C3A-195F-4AA9-9C9F-E946920505E5}" srcOrd="0" destOrd="0" presId="urn:microsoft.com/office/officeart/2005/8/layout/lProcess3"/>
    <dgm:cxn modelId="{D376718F-BD74-428B-9C83-C0D70695EB52}" type="presParOf" srcId="{F2CD2C3A-195F-4AA9-9C9F-E946920505E5}" destId="{C3115DFE-D06D-48E3-B889-7B7B0FB03312}" srcOrd="0" destOrd="0" presId="urn:microsoft.com/office/officeart/2005/8/layout/lProcess3"/>
    <dgm:cxn modelId="{979C620D-1008-4D0F-B4BC-B7F31B2ED6B9}" type="presParOf" srcId="{3DFF2A01-0A47-44F2-9F7B-7DEA5EF38231}" destId="{0DB2CFEC-1532-4E6E-9391-FB93A58FEF0E}" srcOrd="1" destOrd="0" presId="urn:microsoft.com/office/officeart/2005/8/layout/lProcess3"/>
    <dgm:cxn modelId="{82E94A8B-0B53-49F5-843D-C91B5B5A9AF0}" type="presParOf" srcId="{3DFF2A01-0A47-44F2-9F7B-7DEA5EF38231}" destId="{88D51851-33A4-4EEE-A47F-C71F9D0CDA83}" srcOrd="2" destOrd="0" presId="urn:microsoft.com/office/officeart/2005/8/layout/lProcess3"/>
    <dgm:cxn modelId="{80BF2446-D7AA-421F-B805-F3E091DC8F6E}" type="presParOf" srcId="{88D51851-33A4-4EEE-A47F-C71F9D0CDA83}" destId="{E2B916A7-870B-4E98-8EED-A6A50D844983}" srcOrd="0" destOrd="0" presId="urn:microsoft.com/office/officeart/2005/8/layout/lProcess3"/>
    <dgm:cxn modelId="{4A0A5B1A-4E9D-467C-838E-380831655AF4}" type="presParOf" srcId="{3DFF2A01-0A47-44F2-9F7B-7DEA5EF38231}" destId="{1B7BE8B6-01B8-4F48-B67E-46CA0B701567}" srcOrd="3" destOrd="0" presId="urn:microsoft.com/office/officeart/2005/8/layout/lProcess3"/>
    <dgm:cxn modelId="{ADFB7D16-CE9D-467D-BC31-3EE826191C24}" type="presParOf" srcId="{3DFF2A01-0A47-44F2-9F7B-7DEA5EF38231}" destId="{693775F0-B42E-4AB5-B1D3-DD0F4BAF2AE1}" srcOrd="4" destOrd="0" presId="urn:microsoft.com/office/officeart/2005/8/layout/lProcess3"/>
    <dgm:cxn modelId="{462146BD-1A74-4DC9-AE8F-062FBA30C7F2}" type="presParOf" srcId="{693775F0-B42E-4AB5-B1D3-DD0F4BAF2AE1}" destId="{EC87D4BD-8AC1-4536-B5E9-84C6207FAA5D}" srcOrd="0" destOrd="0" presId="urn:microsoft.com/office/officeart/2005/8/layout/lProcess3"/>
    <dgm:cxn modelId="{93F900EA-7BA2-4339-A5E5-2E0BBA19B865}" type="presParOf" srcId="{3DFF2A01-0A47-44F2-9F7B-7DEA5EF38231}" destId="{AF51C565-C39D-495D-808C-F46D2E81F50B}" srcOrd="5" destOrd="0" presId="urn:microsoft.com/office/officeart/2005/8/layout/lProcess3"/>
    <dgm:cxn modelId="{7DA1CE93-6752-42DF-99A2-B1866DD70D9F}" type="presParOf" srcId="{3DFF2A01-0A47-44F2-9F7B-7DEA5EF38231}" destId="{8EB10FC9-84E9-4165-B0B2-67813F14E069}" srcOrd="6" destOrd="0" presId="urn:microsoft.com/office/officeart/2005/8/layout/lProcess3"/>
    <dgm:cxn modelId="{307C7BB6-E073-40E6-9F9D-E6B952AF1DB5}" type="presParOf" srcId="{8EB10FC9-84E9-4165-B0B2-67813F14E069}" destId="{DCA60627-28F8-4451-A5FD-AFA42CD1E238}" srcOrd="0" destOrd="0" presId="urn:microsoft.com/office/officeart/2005/8/layout/lProcess3"/>
    <dgm:cxn modelId="{E924709A-812E-45DF-AA4E-0A498DC441F7}" type="presParOf" srcId="{3DFF2A01-0A47-44F2-9F7B-7DEA5EF38231}" destId="{210B4AB7-2825-4B2A-AA68-C9D38898CC84}" srcOrd="7" destOrd="0" presId="urn:microsoft.com/office/officeart/2005/8/layout/lProcess3"/>
    <dgm:cxn modelId="{66EB0F5B-1780-44EE-B4A9-797FD7A5F584}" type="presParOf" srcId="{3DFF2A01-0A47-44F2-9F7B-7DEA5EF38231}" destId="{83B5F29A-C094-46FE-B0F1-1B2A97B7FCB3}" srcOrd="8" destOrd="0" presId="urn:microsoft.com/office/officeart/2005/8/layout/lProcess3"/>
    <dgm:cxn modelId="{2C62197B-2EE0-4D61-AEB0-085676755243}" type="presParOf" srcId="{83B5F29A-C094-46FE-B0F1-1B2A97B7FCB3}" destId="{D59D37DA-2BFD-4EBD-B83B-7EBCD3CD7AD6}" srcOrd="0" destOrd="0" presId="urn:microsoft.com/office/officeart/2005/8/layout/lProcess3"/>
    <dgm:cxn modelId="{48C22201-773F-40DB-904A-DE7EDDCBBEBD}" type="presParOf" srcId="{3DFF2A01-0A47-44F2-9F7B-7DEA5EF38231}" destId="{09218A38-8FB3-488A-BF48-DDE0DC501F52}" srcOrd="9" destOrd="0" presId="urn:microsoft.com/office/officeart/2005/8/layout/lProcess3"/>
    <dgm:cxn modelId="{DEB48089-1EA1-4AB4-8350-BC88C40B4385}" type="presParOf" srcId="{3DFF2A01-0A47-44F2-9F7B-7DEA5EF38231}" destId="{473F2A9E-2B8B-4478-99C2-BEBB0C07B011}" srcOrd="10" destOrd="0" presId="urn:microsoft.com/office/officeart/2005/8/layout/lProcess3"/>
    <dgm:cxn modelId="{9C03B7CB-AEA4-4E72-ADEA-7B0A5E202BC3}" type="presParOf" srcId="{473F2A9E-2B8B-4478-99C2-BEBB0C07B011}" destId="{B837A70E-AE42-41AC-9D8E-903BE8DC6ADF}" srcOrd="0" destOrd="0" presId="urn:microsoft.com/office/officeart/2005/8/layout/lProcess3"/>
    <dgm:cxn modelId="{E9C0A6BE-9630-472F-9C41-153CC99455E5}" type="presParOf" srcId="{3DFF2A01-0A47-44F2-9F7B-7DEA5EF38231}" destId="{269CADA3-2E31-40D1-9EBB-0F1368A802AD}" srcOrd="11" destOrd="0" presId="urn:microsoft.com/office/officeart/2005/8/layout/lProcess3"/>
    <dgm:cxn modelId="{22334029-260A-48F6-AFCA-04EC01CC88AB}" type="presParOf" srcId="{3DFF2A01-0A47-44F2-9F7B-7DEA5EF38231}" destId="{25BB3662-F3C5-44DB-9331-55502828395D}" srcOrd="12" destOrd="0" presId="urn:microsoft.com/office/officeart/2005/8/layout/lProcess3"/>
    <dgm:cxn modelId="{446DF886-C94F-4D22-BDD1-8F458E0562C5}" type="presParOf" srcId="{25BB3662-F3C5-44DB-9331-55502828395D}" destId="{F06848DF-D67F-4181-8D0C-A6083A135241}" srcOrd="0" destOrd="0" presId="urn:microsoft.com/office/officeart/2005/8/layout/lProcess3"/>
    <dgm:cxn modelId="{AF9E3371-45EB-4F79-A865-D9B69140B3B1}" type="presParOf" srcId="{3DFF2A01-0A47-44F2-9F7B-7DEA5EF38231}" destId="{5C43E2DD-0097-4876-922E-A1CE7D7F5990}" srcOrd="13" destOrd="0" presId="urn:microsoft.com/office/officeart/2005/8/layout/lProcess3"/>
    <dgm:cxn modelId="{544BFDB7-86E7-4A9A-A834-0579563A1E0F}" type="presParOf" srcId="{3DFF2A01-0A47-44F2-9F7B-7DEA5EF38231}" destId="{00999919-DAEA-4C31-80D9-A839C010ACE3}" srcOrd="14" destOrd="0" presId="urn:microsoft.com/office/officeart/2005/8/layout/lProcess3"/>
    <dgm:cxn modelId="{FC856C87-B5C8-434C-A280-39ED0459BCFA}" type="presParOf" srcId="{00999919-DAEA-4C31-80D9-A839C010ACE3}" destId="{405FBEDD-EC76-4695-A7BC-3D2EF2E59FB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862724D-05B9-4CCB-8351-1EECF6706EF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E209CD9-5D10-4EE5-A85C-AD26216B95D3}">
      <dgm:prSet/>
      <dgm:spPr/>
      <dgm:t>
        <a:bodyPr/>
        <a:lstStyle/>
        <a:p>
          <a:pPr rtl="0"/>
          <a:r>
            <a:rPr lang="es-MX" smtClean="0"/>
            <a:t>Atención de las intoxicaciones</a:t>
          </a:r>
          <a:endParaRPr lang="es-MX"/>
        </a:p>
      </dgm:t>
    </dgm:pt>
    <dgm:pt modelId="{A895ACD0-B145-4037-9FB3-F60F26D73E5C}" type="parTrans" cxnId="{215AEB7E-4764-46C1-8430-2CBCEC8B4396}">
      <dgm:prSet/>
      <dgm:spPr/>
      <dgm:t>
        <a:bodyPr/>
        <a:lstStyle/>
        <a:p>
          <a:endParaRPr lang="es-MX"/>
        </a:p>
      </dgm:t>
    </dgm:pt>
    <dgm:pt modelId="{1898F7FE-B192-4431-AE8D-41D1BD3105E3}" type="sibTrans" cxnId="{215AEB7E-4764-46C1-8430-2CBCEC8B4396}">
      <dgm:prSet/>
      <dgm:spPr/>
      <dgm:t>
        <a:bodyPr/>
        <a:lstStyle/>
        <a:p>
          <a:endParaRPr lang="es-MX"/>
        </a:p>
      </dgm:t>
    </dgm:pt>
    <dgm:pt modelId="{39629C5F-B8E5-4F00-9E5B-FE9891345299}" type="pres">
      <dgm:prSet presAssocID="{0862724D-05B9-4CCB-8351-1EECF6706E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BFF39BF-1A0C-481B-8617-20C5A81595B1}" type="pres">
      <dgm:prSet presAssocID="{8E209CD9-5D10-4EE5-A85C-AD26216B95D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C1B901B-4711-42D4-AB29-5C23CBB946FD}" type="presOf" srcId="{8E209CD9-5D10-4EE5-A85C-AD26216B95D3}" destId="{EBFF39BF-1A0C-481B-8617-20C5A81595B1}" srcOrd="0" destOrd="0" presId="urn:microsoft.com/office/officeart/2005/8/layout/vList2"/>
    <dgm:cxn modelId="{215AEB7E-4764-46C1-8430-2CBCEC8B4396}" srcId="{0862724D-05B9-4CCB-8351-1EECF6706EF7}" destId="{8E209CD9-5D10-4EE5-A85C-AD26216B95D3}" srcOrd="0" destOrd="0" parTransId="{A895ACD0-B145-4037-9FB3-F60F26D73E5C}" sibTransId="{1898F7FE-B192-4431-AE8D-41D1BD3105E3}"/>
    <dgm:cxn modelId="{7E4A88BC-5C9D-4222-BA25-390B196564C0}" type="presOf" srcId="{0862724D-05B9-4CCB-8351-1EECF6706EF7}" destId="{39629C5F-B8E5-4F00-9E5B-FE9891345299}" srcOrd="0" destOrd="0" presId="urn:microsoft.com/office/officeart/2005/8/layout/vList2"/>
    <dgm:cxn modelId="{48D761F2-51D3-46F9-B68A-E66194D5807C}" type="presParOf" srcId="{39629C5F-B8E5-4F00-9E5B-FE9891345299}" destId="{EBFF39BF-1A0C-481B-8617-20C5A81595B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1AFAB3A-BBEE-4273-83FA-AA9E27E2315B}" type="doc">
      <dgm:prSet loTypeId="urn:microsoft.com/office/officeart/2005/8/layout/default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s-MX"/>
        </a:p>
      </dgm:t>
    </dgm:pt>
    <dgm:pt modelId="{24071AEB-E3B7-4318-BA57-311523C756F8}">
      <dgm:prSet/>
      <dgm:spPr/>
      <dgm:t>
        <a:bodyPr/>
        <a:lstStyle/>
        <a:p>
          <a:pPr rtl="0"/>
          <a:r>
            <a:rPr lang="es-MX" dirty="0" smtClean="0"/>
            <a:t>Averiguar el tipo de tóxico, la vía de penetración y el tiempo transcurrido.</a:t>
          </a:r>
          <a:endParaRPr lang="es-MX" dirty="0"/>
        </a:p>
      </dgm:t>
    </dgm:pt>
    <dgm:pt modelId="{6E22C133-F193-45E7-B7EF-0844DAAF759D}" type="parTrans" cxnId="{1686E5CB-7887-41B0-B474-AC66D9B3FC61}">
      <dgm:prSet/>
      <dgm:spPr/>
      <dgm:t>
        <a:bodyPr/>
        <a:lstStyle/>
        <a:p>
          <a:endParaRPr lang="es-MX"/>
        </a:p>
      </dgm:t>
    </dgm:pt>
    <dgm:pt modelId="{FA4142DC-0355-432A-A307-98A0078573E4}" type="sibTrans" cxnId="{1686E5CB-7887-41B0-B474-AC66D9B3FC61}">
      <dgm:prSet/>
      <dgm:spPr/>
      <dgm:t>
        <a:bodyPr/>
        <a:lstStyle/>
        <a:p>
          <a:endParaRPr lang="es-MX"/>
        </a:p>
      </dgm:t>
    </dgm:pt>
    <dgm:pt modelId="{2D0F01A4-6CB0-4486-9ACB-23073D2A1B0A}">
      <dgm:prSet/>
      <dgm:spPr/>
      <dgm:t>
        <a:bodyPr/>
        <a:lstStyle/>
        <a:p>
          <a:pPr rtl="0"/>
          <a:r>
            <a:rPr lang="es-MX" dirty="0" smtClean="0"/>
            <a:t>Revise el lugar para averiguar evite más riesgos.</a:t>
          </a:r>
          <a:endParaRPr lang="es-MX" dirty="0"/>
        </a:p>
      </dgm:t>
    </dgm:pt>
    <dgm:pt modelId="{4718174E-2381-40D0-BC27-B795B3BC612B}" type="parTrans" cxnId="{78ADF972-D69E-4380-AAEE-4279326436F6}">
      <dgm:prSet/>
      <dgm:spPr/>
      <dgm:t>
        <a:bodyPr/>
        <a:lstStyle/>
        <a:p>
          <a:endParaRPr lang="es-MX"/>
        </a:p>
      </dgm:t>
    </dgm:pt>
    <dgm:pt modelId="{D9EE6B4B-1B00-4BC9-9D3B-87D6CE9579CB}" type="sibTrans" cxnId="{78ADF972-D69E-4380-AAEE-4279326436F6}">
      <dgm:prSet/>
      <dgm:spPr/>
      <dgm:t>
        <a:bodyPr/>
        <a:lstStyle/>
        <a:p>
          <a:endParaRPr lang="es-MX"/>
        </a:p>
      </dgm:t>
    </dgm:pt>
    <dgm:pt modelId="{74300DD4-DA81-432A-8A4F-CFC83C9A9FF7}">
      <dgm:prSet/>
      <dgm:spPr/>
      <dgm:t>
        <a:bodyPr/>
        <a:lstStyle/>
        <a:p>
          <a:pPr rtl="0"/>
          <a:r>
            <a:rPr lang="es-MX" smtClean="0"/>
            <a:t>Aleje a la víctima de la fuente de envenenamiento si es necesario.</a:t>
          </a:r>
          <a:endParaRPr lang="es-MX"/>
        </a:p>
      </dgm:t>
    </dgm:pt>
    <dgm:pt modelId="{A70A745D-453B-48C4-B30D-8E2FD0D9591E}" type="parTrans" cxnId="{8923B92D-A56C-4EE3-82D0-A4B6391F07C9}">
      <dgm:prSet/>
      <dgm:spPr/>
      <dgm:t>
        <a:bodyPr/>
        <a:lstStyle/>
        <a:p>
          <a:endParaRPr lang="es-MX"/>
        </a:p>
      </dgm:t>
    </dgm:pt>
    <dgm:pt modelId="{C3FB48A9-64A7-4A8D-A89B-3215EC0533D3}" type="sibTrans" cxnId="{8923B92D-A56C-4EE3-82D0-A4B6391F07C9}">
      <dgm:prSet/>
      <dgm:spPr/>
      <dgm:t>
        <a:bodyPr/>
        <a:lstStyle/>
        <a:p>
          <a:endParaRPr lang="es-MX"/>
        </a:p>
      </dgm:t>
    </dgm:pt>
    <dgm:pt modelId="{AABC40A7-9C74-46E0-AB43-9513D04A5BA0}">
      <dgm:prSet/>
      <dgm:spPr/>
      <dgm:t>
        <a:bodyPr/>
        <a:lstStyle/>
        <a:p>
          <a:pPr rtl="0"/>
          <a:r>
            <a:rPr lang="es-MX" smtClean="0"/>
            <a:t>Revise el estado de conciencia y verifique si la víctima respira y si tiene pulso.</a:t>
          </a:r>
          <a:endParaRPr lang="es-MX"/>
        </a:p>
      </dgm:t>
    </dgm:pt>
    <dgm:pt modelId="{5921F78F-6968-4DBB-A04E-435CC4E11FA5}" type="parTrans" cxnId="{1C7B6A58-7BE2-4D24-A80E-8AE9E5D1E60B}">
      <dgm:prSet/>
      <dgm:spPr/>
      <dgm:t>
        <a:bodyPr/>
        <a:lstStyle/>
        <a:p>
          <a:endParaRPr lang="es-MX"/>
        </a:p>
      </dgm:t>
    </dgm:pt>
    <dgm:pt modelId="{27EC0011-7691-44FE-9016-738DACE4D666}" type="sibTrans" cxnId="{1C7B6A58-7BE2-4D24-A80E-8AE9E5D1E60B}">
      <dgm:prSet/>
      <dgm:spPr/>
      <dgm:t>
        <a:bodyPr/>
        <a:lstStyle/>
        <a:p>
          <a:endParaRPr lang="es-MX"/>
        </a:p>
      </dgm:t>
    </dgm:pt>
    <dgm:pt modelId="{CFC21FBA-A55F-4218-9E53-2513E8D79418}" type="pres">
      <dgm:prSet presAssocID="{E1AFAB3A-BBEE-4273-83FA-AA9E27E2315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2FB2819-2D14-4BB1-B6F5-3CAC1D597403}" type="pres">
      <dgm:prSet presAssocID="{24071AEB-E3B7-4318-BA57-311523C756F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BF5683-FB5D-467C-AB28-F286F67EA796}" type="pres">
      <dgm:prSet presAssocID="{FA4142DC-0355-432A-A307-98A0078573E4}" presName="sibTrans" presStyleCnt="0"/>
      <dgm:spPr/>
      <dgm:t>
        <a:bodyPr/>
        <a:lstStyle/>
        <a:p>
          <a:endParaRPr lang="es-MX"/>
        </a:p>
      </dgm:t>
    </dgm:pt>
    <dgm:pt modelId="{6F1267A9-897D-49C2-B8F0-43A74953F655}" type="pres">
      <dgm:prSet presAssocID="{2D0F01A4-6CB0-4486-9ACB-23073D2A1B0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984605-37D3-4A75-9735-7520322C8BD5}" type="pres">
      <dgm:prSet presAssocID="{D9EE6B4B-1B00-4BC9-9D3B-87D6CE9579CB}" presName="sibTrans" presStyleCnt="0"/>
      <dgm:spPr/>
      <dgm:t>
        <a:bodyPr/>
        <a:lstStyle/>
        <a:p>
          <a:endParaRPr lang="es-MX"/>
        </a:p>
      </dgm:t>
    </dgm:pt>
    <dgm:pt modelId="{767DAFF5-B81E-4889-B30F-895E410C31C2}" type="pres">
      <dgm:prSet presAssocID="{74300DD4-DA81-432A-8A4F-CFC83C9A9FF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7F7B8E-D7D6-4732-BA3E-73600C6747E4}" type="pres">
      <dgm:prSet presAssocID="{C3FB48A9-64A7-4A8D-A89B-3215EC0533D3}" presName="sibTrans" presStyleCnt="0"/>
      <dgm:spPr/>
      <dgm:t>
        <a:bodyPr/>
        <a:lstStyle/>
        <a:p>
          <a:endParaRPr lang="es-MX"/>
        </a:p>
      </dgm:t>
    </dgm:pt>
    <dgm:pt modelId="{CD4C7B7C-1157-40D7-8845-EA37F8465097}" type="pres">
      <dgm:prSet presAssocID="{AABC40A7-9C74-46E0-AB43-9513D04A5BA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69BB2F8-3AD3-4609-A06E-BED940FAB4EF}" type="presOf" srcId="{AABC40A7-9C74-46E0-AB43-9513D04A5BA0}" destId="{CD4C7B7C-1157-40D7-8845-EA37F8465097}" srcOrd="0" destOrd="0" presId="urn:microsoft.com/office/officeart/2005/8/layout/default"/>
    <dgm:cxn modelId="{8923B92D-A56C-4EE3-82D0-A4B6391F07C9}" srcId="{E1AFAB3A-BBEE-4273-83FA-AA9E27E2315B}" destId="{74300DD4-DA81-432A-8A4F-CFC83C9A9FF7}" srcOrd="2" destOrd="0" parTransId="{A70A745D-453B-48C4-B30D-8E2FD0D9591E}" sibTransId="{C3FB48A9-64A7-4A8D-A89B-3215EC0533D3}"/>
    <dgm:cxn modelId="{7831EE2D-3348-4326-BEC8-C50BB2833EB9}" type="presOf" srcId="{E1AFAB3A-BBEE-4273-83FA-AA9E27E2315B}" destId="{CFC21FBA-A55F-4218-9E53-2513E8D79418}" srcOrd="0" destOrd="0" presId="urn:microsoft.com/office/officeart/2005/8/layout/default"/>
    <dgm:cxn modelId="{A8F3A922-94ED-48F1-88AF-323C339753C4}" type="presOf" srcId="{74300DD4-DA81-432A-8A4F-CFC83C9A9FF7}" destId="{767DAFF5-B81E-4889-B30F-895E410C31C2}" srcOrd="0" destOrd="0" presId="urn:microsoft.com/office/officeart/2005/8/layout/default"/>
    <dgm:cxn modelId="{1C7B6A58-7BE2-4D24-A80E-8AE9E5D1E60B}" srcId="{E1AFAB3A-BBEE-4273-83FA-AA9E27E2315B}" destId="{AABC40A7-9C74-46E0-AB43-9513D04A5BA0}" srcOrd="3" destOrd="0" parTransId="{5921F78F-6968-4DBB-A04E-435CC4E11FA5}" sibTransId="{27EC0011-7691-44FE-9016-738DACE4D666}"/>
    <dgm:cxn modelId="{97DF58CE-65AC-4FFA-B960-DD57A9A68EF8}" type="presOf" srcId="{2D0F01A4-6CB0-4486-9ACB-23073D2A1B0A}" destId="{6F1267A9-897D-49C2-B8F0-43A74953F655}" srcOrd="0" destOrd="0" presId="urn:microsoft.com/office/officeart/2005/8/layout/default"/>
    <dgm:cxn modelId="{9948E9AD-81CB-455B-A061-5943ACCE2C9D}" type="presOf" srcId="{24071AEB-E3B7-4318-BA57-311523C756F8}" destId="{A2FB2819-2D14-4BB1-B6F5-3CAC1D597403}" srcOrd="0" destOrd="0" presId="urn:microsoft.com/office/officeart/2005/8/layout/default"/>
    <dgm:cxn modelId="{1686E5CB-7887-41B0-B474-AC66D9B3FC61}" srcId="{E1AFAB3A-BBEE-4273-83FA-AA9E27E2315B}" destId="{24071AEB-E3B7-4318-BA57-311523C756F8}" srcOrd="0" destOrd="0" parTransId="{6E22C133-F193-45E7-B7EF-0844DAAF759D}" sibTransId="{FA4142DC-0355-432A-A307-98A0078573E4}"/>
    <dgm:cxn modelId="{78ADF972-D69E-4380-AAEE-4279326436F6}" srcId="{E1AFAB3A-BBEE-4273-83FA-AA9E27E2315B}" destId="{2D0F01A4-6CB0-4486-9ACB-23073D2A1B0A}" srcOrd="1" destOrd="0" parTransId="{4718174E-2381-40D0-BC27-B795B3BC612B}" sibTransId="{D9EE6B4B-1B00-4BC9-9D3B-87D6CE9579CB}"/>
    <dgm:cxn modelId="{6941A181-62BE-4CF8-A7C9-9EEBC36106F5}" type="presParOf" srcId="{CFC21FBA-A55F-4218-9E53-2513E8D79418}" destId="{A2FB2819-2D14-4BB1-B6F5-3CAC1D597403}" srcOrd="0" destOrd="0" presId="urn:microsoft.com/office/officeart/2005/8/layout/default"/>
    <dgm:cxn modelId="{B8789316-0708-4B37-9765-DE794A0D4732}" type="presParOf" srcId="{CFC21FBA-A55F-4218-9E53-2513E8D79418}" destId="{7FBF5683-FB5D-467C-AB28-F286F67EA796}" srcOrd="1" destOrd="0" presId="urn:microsoft.com/office/officeart/2005/8/layout/default"/>
    <dgm:cxn modelId="{42EF2E5F-697A-4646-83FF-CE0E91D289D8}" type="presParOf" srcId="{CFC21FBA-A55F-4218-9E53-2513E8D79418}" destId="{6F1267A9-897D-49C2-B8F0-43A74953F655}" srcOrd="2" destOrd="0" presId="urn:microsoft.com/office/officeart/2005/8/layout/default"/>
    <dgm:cxn modelId="{EA8921C2-0CBB-4BE5-939B-80CEAD59388F}" type="presParOf" srcId="{CFC21FBA-A55F-4218-9E53-2513E8D79418}" destId="{CA984605-37D3-4A75-9735-7520322C8BD5}" srcOrd="3" destOrd="0" presId="urn:microsoft.com/office/officeart/2005/8/layout/default"/>
    <dgm:cxn modelId="{22B37406-27D7-449E-8ED9-7A8758F17584}" type="presParOf" srcId="{CFC21FBA-A55F-4218-9E53-2513E8D79418}" destId="{767DAFF5-B81E-4889-B30F-895E410C31C2}" srcOrd="4" destOrd="0" presId="urn:microsoft.com/office/officeart/2005/8/layout/default"/>
    <dgm:cxn modelId="{DA95F53B-5CEC-4D5A-A621-E925E4CE9FF6}" type="presParOf" srcId="{CFC21FBA-A55F-4218-9E53-2513E8D79418}" destId="{1D7F7B8E-D7D6-4732-BA3E-73600C6747E4}" srcOrd="5" destOrd="0" presId="urn:microsoft.com/office/officeart/2005/8/layout/default"/>
    <dgm:cxn modelId="{7FEE3CE2-CEFA-4A13-90D1-63DC4052A1B9}" type="presParOf" srcId="{CFC21FBA-A55F-4218-9E53-2513E8D79418}" destId="{CD4C7B7C-1157-40D7-8845-EA37F846509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56A748B-6B04-4659-98B3-B0568B97F74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982669D2-11CD-438F-BDB3-20AB01FCEACB}">
      <dgm:prSet/>
      <dgm:spPr/>
      <dgm:t>
        <a:bodyPr/>
        <a:lstStyle/>
        <a:p>
          <a:pPr rtl="0"/>
          <a:r>
            <a:rPr lang="es-MX" smtClean="0"/>
            <a:t>Si la víctima esta consciente hágale preguntas para tener mayor información.</a:t>
          </a:r>
          <a:endParaRPr lang="es-MX"/>
        </a:p>
      </dgm:t>
    </dgm:pt>
    <dgm:pt modelId="{A1298FED-97B6-4CC3-A4E8-2596F10EF624}" type="parTrans" cxnId="{467AF136-F86E-4B49-B63E-0BCB34A669F6}">
      <dgm:prSet/>
      <dgm:spPr/>
      <dgm:t>
        <a:bodyPr/>
        <a:lstStyle/>
        <a:p>
          <a:endParaRPr lang="es-MX"/>
        </a:p>
      </dgm:t>
    </dgm:pt>
    <dgm:pt modelId="{8EA8907E-1582-4422-B085-0AC639170902}" type="sibTrans" cxnId="{467AF136-F86E-4B49-B63E-0BCB34A669F6}">
      <dgm:prSet/>
      <dgm:spPr/>
      <dgm:t>
        <a:bodyPr/>
        <a:lstStyle/>
        <a:p>
          <a:endParaRPr lang="es-MX"/>
        </a:p>
      </dgm:t>
    </dgm:pt>
    <dgm:pt modelId="{A94E4FD5-F11C-487F-9CF7-E874644CE5EF}">
      <dgm:prSet/>
      <dgm:spPr/>
      <dgm:t>
        <a:bodyPr/>
        <a:lstStyle/>
        <a:p>
          <a:pPr rtl="0"/>
          <a:r>
            <a:rPr lang="es-MX" smtClean="0"/>
            <a:t>Afloje la ropa si está apretada, pero manténgala abrigada.</a:t>
          </a:r>
          <a:endParaRPr lang="es-MX"/>
        </a:p>
      </dgm:t>
    </dgm:pt>
    <dgm:pt modelId="{DB96DD72-A8DB-44BB-9929-BA22212B63E8}" type="parTrans" cxnId="{EC2F9478-8659-4602-B5A0-D90F9EAF1DC7}">
      <dgm:prSet/>
      <dgm:spPr/>
      <dgm:t>
        <a:bodyPr/>
        <a:lstStyle/>
        <a:p>
          <a:endParaRPr lang="es-MX"/>
        </a:p>
      </dgm:t>
    </dgm:pt>
    <dgm:pt modelId="{4FB15EEA-AE46-4F06-9202-8942EFD6B1D9}" type="sibTrans" cxnId="{EC2F9478-8659-4602-B5A0-D90F9EAF1DC7}">
      <dgm:prSet/>
      <dgm:spPr/>
      <dgm:t>
        <a:bodyPr/>
        <a:lstStyle/>
        <a:p>
          <a:endParaRPr lang="es-MX"/>
        </a:p>
      </dgm:t>
    </dgm:pt>
    <dgm:pt modelId="{4735503A-19D6-49D5-BABB-D65EADE37D94}">
      <dgm:prSet/>
      <dgm:spPr/>
      <dgm:t>
        <a:bodyPr/>
        <a:lstStyle/>
        <a:p>
          <a:pPr rtl="0"/>
          <a:r>
            <a:rPr lang="es-MX" smtClean="0"/>
            <a:t>Si presenta quemaduras en los labios o en la boca, aplíquele abundante agua fría.</a:t>
          </a:r>
          <a:endParaRPr lang="es-MX"/>
        </a:p>
      </dgm:t>
    </dgm:pt>
    <dgm:pt modelId="{D6DA16B1-0546-40CA-A6FF-A723B9915288}" type="parTrans" cxnId="{697C50FD-BAD2-42DE-BB7A-97331821DCA0}">
      <dgm:prSet/>
      <dgm:spPr/>
      <dgm:t>
        <a:bodyPr/>
        <a:lstStyle/>
        <a:p>
          <a:endParaRPr lang="es-MX"/>
        </a:p>
      </dgm:t>
    </dgm:pt>
    <dgm:pt modelId="{3ECBCAD4-6FC8-498A-88E7-34A61570F2AF}" type="sibTrans" cxnId="{697C50FD-BAD2-42DE-BB7A-97331821DCA0}">
      <dgm:prSet/>
      <dgm:spPr/>
      <dgm:t>
        <a:bodyPr/>
        <a:lstStyle/>
        <a:p>
          <a:endParaRPr lang="es-MX"/>
        </a:p>
      </dgm:t>
    </dgm:pt>
    <dgm:pt modelId="{D2AE8459-96C4-4D50-9879-8981471EB5E3}">
      <dgm:prSet/>
      <dgm:spPr/>
      <dgm:t>
        <a:bodyPr/>
        <a:lstStyle/>
        <a:p>
          <a:pPr rtl="0"/>
          <a:r>
            <a:rPr lang="es-MX" dirty="0" smtClean="0"/>
            <a:t>Si presenta vómito, recoja una muestra de éste para que pueda ser analizado.</a:t>
          </a:r>
        </a:p>
      </dgm:t>
    </dgm:pt>
    <dgm:pt modelId="{2533DCE5-08A8-4620-B1A7-09FFED978C5C}" type="parTrans" cxnId="{452F20B1-AB05-4A2C-A788-65DE7DE89C7B}">
      <dgm:prSet/>
      <dgm:spPr/>
      <dgm:t>
        <a:bodyPr/>
        <a:lstStyle/>
        <a:p>
          <a:endParaRPr lang="es-MX"/>
        </a:p>
      </dgm:t>
    </dgm:pt>
    <dgm:pt modelId="{3F06E932-9020-40D2-A3FC-2604E4F668FA}" type="sibTrans" cxnId="{452F20B1-AB05-4A2C-A788-65DE7DE89C7B}">
      <dgm:prSet/>
      <dgm:spPr/>
      <dgm:t>
        <a:bodyPr/>
        <a:lstStyle/>
        <a:p>
          <a:endParaRPr lang="es-MX"/>
        </a:p>
      </dgm:t>
    </dgm:pt>
    <dgm:pt modelId="{874A7598-5BE7-4822-8C0A-AAED4A634369}" type="pres">
      <dgm:prSet presAssocID="{A56A748B-6B04-4659-98B3-B0568B97F7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EEE6976-45E9-40FB-BB53-51CEE4A09DBD}" type="pres">
      <dgm:prSet presAssocID="{982669D2-11CD-438F-BDB3-20AB01FCEAC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7BF6E3-D020-4A27-8372-D1C0DFF7CC5A}" type="pres">
      <dgm:prSet presAssocID="{8EA8907E-1582-4422-B085-0AC639170902}" presName="spacer" presStyleCnt="0"/>
      <dgm:spPr/>
      <dgm:t>
        <a:bodyPr/>
        <a:lstStyle/>
        <a:p>
          <a:endParaRPr lang="es-MX"/>
        </a:p>
      </dgm:t>
    </dgm:pt>
    <dgm:pt modelId="{0A6CCE3B-4672-4D85-9A82-4B4A40F0E60C}" type="pres">
      <dgm:prSet presAssocID="{A94E4FD5-F11C-487F-9CF7-E874644CE5E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DFDDDA-45F0-4A39-8B09-DAFE668B9F74}" type="pres">
      <dgm:prSet presAssocID="{4FB15EEA-AE46-4F06-9202-8942EFD6B1D9}" presName="spacer" presStyleCnt="0"/>
      <dgm:spPr/>
      <dgm:t>
        <a:bodyPr/>
        <a:lstStyle/>
        <a:p>
          <a:endParaRPr lang="es-MX"/>
        </a:p>
      </dgm:t>
    </dgm:pt>
    <dgm:pt modelId="{D5BBC305-3A35-483F-B1FF-936462CE2342}" type="pres">
      <dgm:prSet presAssocID="{4735503A-19D6-49D5-BABB-D65EADE37D9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DFFD35-61C8-46EF-A1FB-62ECD7CDF132}" type="pres">
      <dgm:prSet presAssocID="{3ECBCAD4-6FC8-498A-88E7-34A61570F2AF}" presName="spacer" presStyleCnt="0"/>
      <dgm:spPr/>
      <dgm:t>
        <a:bodyPr/>
        <a:lstStyle/>
        <a:p>
          <a:endParaRPr lang="es-MX"/>
        </a:p>
      </dgm:t>
    </dgm:pt>
    <dgm:pt modelId="{F2131DF9-A519-45EF-B678-32F0F1512BC6}" type="pres">
      <dgm:prSet presAssocID="{D2AE8459-96C4-4D50-9879-8981471EB5E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DA50F69-2349-41F0-8DD4-F8AA4179920C}" type="presOf" srcId="{982669D2-11CD-438F-BDB3-20AB01FCEACB}" destId="{4EEE6976-45E9-40FB-BB53-51CEE4A09DBD}" srcOrd="0" destOrd="0" presId="urn:microsoft.com/office/officeart/2005/8/layout/vList2"/>
    <dgm:cxn modelId="{697C50FD-BAD2-42DE-BB7A-97331821DCA0}" srcId="{A56A748B-6B04-4659-98B3-B0568B97F748}" destId="{4735503A-19D6-49D5-BABB-D65EADE37D94}" srcOrd="2" destOrd="0" parTransId="{D6DA16B1-0546-40CA-A6FF-A723B9915288}" sibTransId="{3ECBCAD4-6FC8-498A-88E7-34A61570F2AF}"/>
    <dgm:cxn modelId="{452F20B1-AB05-4A2C-A788-65DE7DE89C7B}" srcId="{A56A748B-6B04-4659-98B3-B0568B97F748}" destId="{D2AE8459-96C4-4D50-9879-8981471EB5E3}" srcOrd="3" destOrd="0" parTransId="{2533DCE5-08A8-4620-B1A7-09FFED978C5C}" sibTransId="{3F06E932-9020-40D2-A3FC-2604E4F668FA}"/>
    <dgm:cxn modelId="{467AF136-F86E-4B49-B63E-0BCB34A669F6}" srcId="{A56A748B-6B04-4659-98B3-B0568B97F748}" destId="{982669D2-11CD-438F-BDB3-20AB01FCEACB}" srcOrd="0" destOrd="0" parTransId="{A1298FED-97B6-4CC3-A4E8-2596F10EF624}" sibTransId="{8EA8907E-1582-4422-B085-0AC639170902}"/>
    <dgm:cxn modelId="{EC2F9478-8659-4602-B5A0-D90F9EAF1DC7}" srcId="{A56A748B-6B04-4659-98B3-B0568B97F748}" destId="{A94E4FD5-F11C-487F-9CF7-E874644CE5EF}" srcOrd="1" destOrd="0" parTransId="{DB96DD72-A8DB-44BB-9929-BA22212B63E8}" sibTransId="{4FB15EEA-AE46-4F06-9202-8942EFD6B1D9}"/>
    <dgm:cxn modelId="{F3242A8D-180F-47CF-B937-CFF99317CCF8}" type="presOf" srcId="{A56A748B-6B04-4659-98B3-B0568B97F748}" destId="{874A7598-5BE7-4822-8C0A-AAED4A634369}" srcOrd="0" destOrd="0" presId="urn:microsoft.com/office/officeart/2005/8/layout/vList2"/>
    <dgm:cxn modelId="{F0C10A81-015E-4539-A9BF-EC48CCF6AEA8}" type="presOf" srcId="{D2AE8459-96C4-4D50-9879-8981471EB5E3}" destId="{F2131DF9-A519-45EF-B678-32F0F1512BC6}" srcOrd="0" destOrd="0" presId="urn:microsoft.com/office/officeart/2005/8/layout/vList2"/>
    <dgm:cxn modelId="{7910F998-707D-45DC-9673-9BC7D63C50C3}" type="presOf" srcId="{4735503A-19D6-49D5-BABB-D65EADE37D94}" destId="{D5BBC305-3A35-483F-B1FF-936462CE2342}" srcOrd="0" destOrd="0" presId="urn:microsoft.com/office/officeart/2005/8/layout/vList2"/>
    <dgm:cxn modelId="{B1CFC3F5-D06E-44DB-9D04-30E018CEE4DD}" type="presOf" srcId="{A94E4FD5-F11C-487F-9CF7-E874644CE5EF}" destId="{0A6CCE3B-4672-4D85-9A82-4B4A40F0E60C}" srcOrd="0" destOrd="0" presId="urn:microsoft.com/office/officeart/2005/8/layout/vList2"/>
    <dgm:cxn modelId="{0EE64DA9-45EF-4F57-A4A5-131A531E71BF}" type="presParOf" srcId="{874A7598-5BE7-4822-8C0A-AAED4A634369}" destId="{4EEE6976-45E9-40FB-BB53-51CEE4A09DBD}" srcOrd="0" destOrd="0" presId="urn:microsoft.com/office/officeart/2005/8/layout/vList2"/>
    <dgm:cxn modelId="{0CA384C8-EA51-4B71-8F46-5FA839EC3A6C}" type="presParOf" srcId="{874A7598-5BE7-4822-8C0A-AAED4A634369}" destId="{987BF6E3-D020-4A27-8372-D1C0DFF7CC5A}" srcOrd="1" destOrd="0" presId="urn:microsoft.com/office/officeart/2005/8/layout/vList2"/>
    <dgm:cxn modelId="{BC0857DB-E38B-42A2-9C1D-E25108B351F1}" type="presParOf" srcId="{874A7598-5BE7-4822-8C0A-AAED4A634369}" destId="{0A6CCE3B-4672-4D85-9A82-4B4A40F0E60C}" srcOrd="2" destOrd="0" presId="urn:microsoft.com/office/officeart/2005/8/layout/vList2"/>
    <dgm:cxn modelId="{52FE4A9F-4CDB-4471-9D49-318851BBFA62}" type="presParOf" srcId="{874A7598-5BE7-4822-8C0A-AAED4A634369}" destId="{A4DFDDDA-45F0-4A39-8B09-DAFE668B9F74}" srcOrd="3" destOrd="0" presId="urn:microsoft.com/office/officeart/2005/8/layout/vList2"/>
    <dgm:cxn modelId="{9BBBEDFC-33E6-4C1D-8F96-346F01EF3A30}" type="presParOf" srcId="{874A7598-5BE7-4822-8C0A-AAED4A634369}" destId="{D5BBC305-3A35-483F-B1FF-936462CE2342}" srcOrd="4" destOrd="0" presId="urn:microsoft.com/office/officeart/2005/8/layout/vList2"/>
    <dgm:cxn modelId="{1F3410CE-0318-403B-9462-73E0B748A70C}" type="presParOf" srcId="{874A7598-5BE7-4822-8C0A-AAED4A634369}" destId="{6BDFFD35-61C8-46EF-A1FB-62ECD7CDF132}" srcOrd="5" destOrd="0" presId="urn:microsoft.com/office/officeart/2005/8/layout/vList2"/>
    <dgm:cxn modelId="{FDB29457-AF4B-47C2-BA9B-B46F05A60980}" type="presParOf" srcId="{874A7598-5BE7-4822-8C0A-AAED4A634369}" destId="{F2131DF9-A519-45EF-B678-32F0F1512BC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DEF5CB8-5BA4-428C-A461-0DDC87BB7A17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s-MX"/>
        </a:p>
      </dgm:t>
    </dgm:pt>
    <dgm:pt modelId="{C0927AC6-22E0-4696-9E50-1A415BAFF007}">
      <dgm:prSet/>
      <dgm:spPr/>
      <dgm:t>
        <a:bodyPr/>
        <a:lstStyle/>
        <a:p>
          <a:pPr rtl="0"/>
          <a:r>
            <a:rPr lang="es-MX" smtClean="0"/>
            <a:t>Mantenga las vías respiratorias libres de secreciones.</a:t>
          </a:r>
          <a:endParaRPr lang="es-MX"/>
        </a:p>
      </dgm:t>
    </dgm:pt>
    <dgm:pt modelId="{70F70251-B9A9-4F25-9828-62FA98E3375F}" type="parTrans" cxnId="{5F6CF7F6-EE31-47CF-BF7E-758AAFFF0864}">
      <dgm:prSet/>
      <dgm:spPr/>
      <dgm:t>
        <a:bodyPr/>
        <a:lstStyle/>
        <a:p>
          <a:endParaRPr lang="es-MX"/>
        </a:p>
      </dgm:t>
    </dgm:pt>
    <dgm:pt modelId="{4ABF8308-B8A6-4311-A951-10BECB76095B}" type="sibTrans" cxnId="{5F6CF7F6-EE31-47CF-BF7E-758AAFFF0864}">
      <dgm:prSet/>
      <dgm:spPr/>
      <dgm:t>
        <a:bodyPr/>
        <a:lstStyle/>
        <a:p>
          <a:endParaRPr lang="es-MX"/>
        </a:p>
      </dgm:t>
    </dgm:pt>
    <dgm:pt modelId="{88319DDE-6B53-4100-A8C5-64424CC3EBCA}">
      <dgm:prSet/>
      <dgm:spPr/>
      <dgm:t>
        <a:bodyPr/>
        <a:lstStyle/>
        <a:p>
          <a:pPr rtl="0"/>
          <a:r>
            <a:rPr lang="es-MX" smtClean="0"/>
            <a:t>Colocar  en posición lateral de seguridad</a:t>
          </a:r>
          <a:endParaRPr lang="es-MX"/>
        </a:p>
      </dgm:t>
    </dgm:pt>
    <dgm:pt modelId="{94ADCF99-A40A-429C-B1D6-72F6C934826F}" type="parTrans" cxnId="{FA938944-0222-484D-AE63-EDB78002C066}">
      <dgm:prSet/>
      <dgm:spPr/>
      <dgm:t>
        <a:bodyPr/>
        <a:lstStyle/>
        <a:p>
          <a:endParaRPr lang="es-MX"/>
        </a:p>
      </dgm:t>
    </dgm:pt>
    <dgm:pt modelId="{7F054D80-22FF-42DF-81DE-34CA6066E4D2}" type="sibTrans" cxnId="{FA938944-0222-484D-AE63-EDB78002C066}">
      <dgm:prSet/>
      <dgm:spPr/>
      <dgm:t>
        <a:bodyPr/>
        <a:lstStyle/>
        <a:p>
          <a:endParaRPr lang="es-MX"/>
        </a:p>
      </dgm:t>
    </dgm:pt>
    <dgm:pt modelId="{3C3754E6-5C9E-4841-A4F5-EFA5A1144B1E}">
      <dgm:prSet/>
      <dgm:spPr/>
      <dgm:t>
        <a:bodyPr/>
        <a:lstStyle/>
        <a:p>
          <a:pPr rtl="0"/>
          <a:r>
            <a:rPr lang="es-MX" dirty="0" smtClean="0"/>
            <a:t>Si está seguro del tipo de tóxico ingerido y está indicado provocar vómito, hágalo, introduciendo el dedo o el cabo de una cuchara hasta tocar la úvula (campanilla).</a:t>
          </a:r>
          <a:endParaRPr lang="es-MX" dirty="0"/>
        </a:p>
      </dgm:t>
    </dgm:pt>
    <dgm:pt modelId="{63DA6930-5ECB-4A4D-9330-D743F7F77CED}" type="parTrans" cxnId="{9C4DB08E-622B-474E-BC73-BFD4733997D3}">
      <dgm:prSet/>
      <dgm:spPr/>
      <dgm:t>
        <a:bodyPr/>
        <a:lstStyle/>
        <a:p>
          <a:endParaRPr lang="es-MX"/>
        </a:p>
      </dgm:t>
    </dgm:pt>
    <dgm:pt modelId="{E2FCBE3E-C5C2-4445-8EAE-CC7D004A1675}" type="sibTrans" cxnId="{9C4DB08E-622B-474E-BC73-BFD4733997D3}">
      <dgm:prSet/>
      <dgm:spPr/>
      <dgm:t>
        <a:bodyPr/>
        <a:lstStyle/>
        <a:p>
          <a:endParaRPr lang="es-MX"/>
        </a:p>
      </dgm:t>
    </dgm:pt>
    <dgm:pt modelId="{E5552972-6F2B-44AB-ACD0-84036D499CDC}" type="pres">
      <dgm:prSet presAssocID="{8DEF5CB8-5BA4-428C-A461-0DDC87BB7A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A41098F-FE3E-44C6-802D-DF8DD912C569}" type="pres">
      <dgm:prSet presAssocID="{C0927AC6-22E0-4696-9E50-1A415BAFF007}" presName="parentText" presStyleLbl="node1" presStyleIdx="0" presStyleCnt="3" custLinFactY="-13913" custLinFactNeighborX="-118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C1014F-8E81-40E1-9A3C-3F29815AACBF}" type="pres">
      <dgm:prSet presAssocID="{4ABF8308-B8A6-4311-A951-10BECB76095B}" presName="spacer" presStyleCnt="0"/>
      <dgm:spPr/>
      <dgm:t>
        <a:bodyPr/>
        <a:lstStyle/>
        <a:p>
          <a:endParaRPr lang="es-MX"/>
        </a:p>
      </dgm:t>
    </dgm:pt>
    <dgm:pt modelId="{12AD245C-F207-4619-A1E2-3215E7D900E6}" type="pres">
      <dgm:prSet presAssocID="{88319DDE-6B53-4100-A8C5-64424CC3EBCA}" presName="parentText" presStyleLbl="node1" presStyleIdx="1" presStyleCnt="3" custLinFactY="-1300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58F29E-8E7B-4BFB-9A50-E53CB8E4B2D5}" type="pres">
      <dgm:prSet presAssocID="{7F054D80-22FF-42DF-81DE-34CA6066E4D2}" presName="spacer" presStyleCnt="0"/>
      <dgm:spPr/>
      <dgm:t>
        <a:bodyPr/>
        <a:lstStyle/>
        <a:p>
          <a:endParaRPr lang="es-MX"/>
        </a:p>
      </dgm:t>
    </dgm:pt>
    <dgm:pt modelId="{C2851664-A63E-4510-9170-D9C4AB6CB249}" type="pres">
      <dgm:prSet presAssocID="{3C3754E6-5C9E-4841-A4F5-EFA5A1144B1E}" presName="parentText" presStyleLbl="node1" presStyleIdx="2" presStyleCnt="3" custLinFactY="-703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9C5D9E5-99AE-4906-830B-DE231C6FEEE8}" type="presOf" srcId="{3C3754E6-5C9E-4841-A4F5-EFA5A1144B1E}" destId="{C2851664-A63E-4510-9170-D9C4AB6CB249}" srcOrd="0" destOrd="0" presId="urn:microsoft.com/office/officeart/2005/8/layout/vList2"/>
    <dgm:cxn modelId="{A5758DE9-2EB0-45D6-85A9-7CCC483224AB}" type="presOf" srcId="{8DEF5CB8-5BA4-428C-A461-0DDC87BB7A17}" destId="{E5552972-6F2B-44AB-ACD0-84036D499CDC}" srcOrd="0" destOrd="0" presId="urn:microsoft.com/office/officeart/2005/8/layout/vList2"/>
    <dgm:cxn modelId="{9C4DB08E-622B-474E-BC73-BFD4733997D3}" srcId="{8DEF5CB8-5BA4-428C-A461-0DDC87BB7A17}" destId="{3C3754E6-5C9E-4841-A4F5-EFA5A1144B1E}" srcOrd="2" destOrd="0" parTransId="{63DA6930-5ECB-4A4D-9330-D743F7F77CED}" sibTransId="{E2FCBE3E-C5C2-4445-8EAE-CC7D004A1675}"/>
    <dgm:cxn modelId="{5F6CF7F6-EE31-47CF-BF7E-758AAFFF0864}" srcId="{8DEF5CB8-5BA4-428C-A461-0DDC87BB7A17}" destId="{C0927AC6-22E0-4696-9E50-1A415BAFF007}" srcOrd="0" destOrd="0" parTransId="{70F70251-B9A9-4F25-9828-62FA98E3375F}" sibTransId="{4ABF8308-B8A6-4311-A951-10BECB76095B}"/>
    <dgm:cxn modelId="{A97B8A8D-4F49-4B45-9F25-E725CDA76F28}" type="presOf" srcId="{C0927AC6-22E0-4696-9E50-1A415BAFF007}" destId="{CA41098F-FE3E-44C6-802D-DF8DD912C569}" srcOrd="0" destOrd="0" presId="urn:microsoft.com/office/officeart/2005/8/layout/vList2"/>
    <dgm:cxn modelId="{1BF60349-066D-45B7-94A3-A977447949EF}" type="presOf" srcId="{88319DDE-6B53-4100-A8C5-64424CC3EBCA}" destId="{12AD245C-F207-4619-A1E2-3215E7D900E6}" srcOrd="0" destOrd="0" presId="urn:microsoft.com/office/officeart/2005/8/layout/vList2"/>
    <dgm:cxn modelId="{FA938944-0222-484D-AE63-EDB78002C066}" srcId="{8DEF5CB8-5BA4-428C-A461-0DDC87BB7A17}" destId="{88319DDE-6B53-4100-A8C5-64424CC3EBCA}" srcOrd="1" destOrd="0" parTransId="{94ADCF99-A40A-429C-B1D6-72F6C934826F}" sibTransId="{7F054D80-22FF-42DF-81DE-34CA6066E4D2}"/>
    <dgm:cxn modelId="{19AC5653-019E-4563-BEEC-26DB4DA48527}" type="presParOf" srcId="{E5552972-6F2B-44AB-ACD0-84036D499CDC}" destId="{CA41098F-FE3E-44C6-802D-DF8DD912C569}" srcOrd="0" destOrd="0" presId="urn:microsoft.com/office/officeart/2005/8/layout/vList2"/>
    <dgm:cxn modelId="{2CB168DA-B0F7-4872-B604-BB927870742A}" type="presParOf" srcId="{E5552972-6F2B-44AB-ACD0-84036D499CDC}" destId="{CEC1014F-8E81-40E1-9A3C-3F29815AACBF}" srcOrd="1" destOrd="0" presId="urn:microsoft.com/office/officeart/2005/8/layout/vList2"/>
    <dgm:cxn modelId="{0C489E26-5A21-47B5-924E-F7636B1798CE}" type="presParOf" srcId="{E5552972-6F2B-44AB-ACD0-84036D499CDC}" destId="{12AD245C-F207-4619-A1E2-3215E7D900E6}" srcOrd="2" destOrd="0" presId="urn:microsoft.com/office/officeart/2005/8/layout/vList2"/>
    <dgm:cxn modelId="{99BB01AF-7832-43A5-9D51-B43295B91AEE}" type="presParOf" srcId="{E5552972-6F2B-44AB-ACD0-84036D499CDC}" destId="{F258F29E-8E7B-4BFB-9A50-E53CB8E4B2D5}" srcOrd="3" destOrd="0" presId="urn:microsoft.com/office/officeart/2005/8/layout/vList2"/>
    <dgm:cxn modelId="{028D50F2-E862-4145-B8C6-4A5FE5B389A7}" type="presParOf" srcId="{E5552972-6F2B-44AB-ACD0-84036D499CDC}" destId="{C2851664-A63E-4510-9170-D9C4AB6CB24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BF09DA8-89F7-4951-9D43-1DA1303A1FC8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9B73352A-BB17-4127-B38F-9EC073312DC1}">
      <dgm:prSet/>
      <dgm:spPr/>
      <dgm:t>
        <a:bodyPr/>
        <a:lstStyle/>
        <a:p>
          <a:pPr rtl="0"/>
          <a:r>
            <a:rPr lang="es-MX" smtClean="0"/>
            <a:t>Evitar provocar el vómito en caso de:</a:t>
          </a:r>
          <a:endParaRPr lang="es-MX"/>
        </a:p>
      </dgm:t>
    </dgm:pt>
    <dgm:pt modelId="{58C95EBE-FEE3-4574-AD89-A1839ACF518A}" type="parTrans" cxnId="{4BA8A367-FCA6-4D66-BAD8-FC1300B0E1D1}">
      <dgm:prSet/>
      <dgm:spPr/>
      <dgm:t>
        <a:bodyPr/>
        <a:lstStyle/>
        <a:p>
          <a:endParaRPr lang="es-MX"/>
        </a:p>
      </dgm:t>
    </dgm:pt>
    <dgm:pt modelId="{E170F363-8808-4811-BC2E-34B818D704D9}" type="sibTrans" cxnId="{4BA8A367-FCA6-4D66-BAD8-FC1300B0E1D1}">
      <dgm:prSet/>
      <dgm:spPr/>
      <dgm:t>
        <a:bodyPr/>
        <a:lstStyle/>
        <a:p>
          <a:endParaRPr lang="es-MX"/>
        </a:p>
      </dgm:t>
    </dgm:pt>
    <dgm:pt modelId="{391E919B-A10B-4278-BB51-E81584F12AAB}" type="pres">
      <dgm:prSet presAssocID="{BBF09DA8-89F7-4951-9D43-1DA1303A1F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D6C4EAB-68BF-4BD7-9A41-57D2ADDD8277}" type="pres">
      <dgm:prSet presAssocID="{9B73352A-BB17-4127-B38F-9EC073312DC1}" presName="parentText" presStyleLbl="node1" presStyleIdx="0" presStyleCnt="1" custLinFactNeighborX="-11950" custLinFactNeighborY="-240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A1BB91-61C0-4380-A0F9-BD50DE889CF9}" type="presOf" srcId="{9B73352A-BB17-4127-B38F-9EC073312DC1}" destId="{4D6C4EAB-68BF-4BD7-9A41-57D2ADDD8277}" srcOrd="0" destOrd="0" presId="urn:microsoft.com/office/officeart/2005/8/layout/vList2"/>
    <dgm:cxn modelId="{AD6E2F49-A9AE-49DA-A1CD-5E78974EA32B}" type="presOf" srcId="{BBF09DA8-89F7-4951-9D43-1DA1303A1FC8}" destId="{391E919B-A10B-4278-BB51-E81584F12AAB}" srcOrd="0" destOrd="0" presId="urn:microsoft.com/office/officeart/2005/8/layout/vList2"/>
    <dgm:cxn modelId="{4BA8A367-FCA6-4D66-BAD8-FC1300B0E1D1}" srcId="{BBF09DA8-89F7-4951-9D43-1DA1303A1FC8}" destId="{9B73352A-BB17-4127-B38F-9EC073312DC1}" srcOrd="0" destOrd="0" parTransId="{58C95EBE-FEE3-4574-AD89-A1839ACF518A}" sibTransId="{E170F363-8808-4811-BC2E-34B818D704D9}"/>
    <dgm:cxn modelId="{0BC2F37F-A346-41BD-91FA-333FB2C7632F}" type="presParOf" srcId="{391E919B-A10B-4278-BB51-E81584F12AAB}" destId="{4D6C4EAB-68BF-4BD7-9A41-57D2ADDD827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CF6ADA-E59D-4D12-9B38-AE89CA280F69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1596DD8-77BA-4A3E-9574-47EAF6FE9105}">
      <dgm:prSet custT="1"/>
      <dgm:spPr/>
      <dgm:t>
        <a:bodyPr/>
        <a:lstStyle/>
        <a:p>
          <a:pPr rtl="0"/>
          <a:r>
            <a:rPr lang="es-MX" sz="5400" dirty="0" smtClean="0"/>
            <a:t>Tóxico</a:t>
          </a:r>
          <a:endParaRPr lang="es-MX" sz="5400" dirty="0"/>
        </a:p>
      </dgm:t>
    </dgm:pt>
    <dgm:pt modelId="{4D57243C-2BB3-4401-BECB-B2AE39E6088A}" type="parTrans" cxnId="{AD4A8E4E-548B-491E-B331-65652E88D48B}">
      <dgm:prSet/>
      <dgm:spPr/>
      <dgm:t>
        <a:bodyPr/>
        <a:lstStyle/>
        <a:p>
          <a:endParaRPr lang="es-MX"/>
        </a:p>
      </dgm:t>
    </dgm:pt>
    <dgm:pt modelId="{1CF903DC-A4A3-4FC2-981B-AFCDD9A743F8}" type="sibTrans" cxnId="{AD4A8E4E-548B-491E-B331-65652E88D48B}">
      <dgm:prSet/>
      <dgm:spPr/>
      <dgm:t>
        <a:bodyPr/>
        <a:lstStyle/>
        <a:p>
          <a:endParaRPr lang="es-MX"/>
        </a:p>
      </dgm:t>
    </dgm:pt>
    <dgm:pt modelId="{98BA7032-011D-4DF3-BA75-F87F9FB9DCE2}" type="pres">
      <dgm:prSet presAssocID="{65CF6ADA-E59D-4D12-9B38-AE89CA280F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A0056F-066D-4C2C-9484-68E52A8D42F8}" type="pres">
      <dgm:prSet presAssocID="{41596DD8-77BA-4A3E-9574-47EAF6FE910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4A8E4E-548B-491E-B331-65652E88D48B}" srcId="{65CF6ADA-E59D-4D12-9B38-AE89CA280F69}" destId="{41596DD8-77BA-4A3E-9574-47EAF6FE9105}" srcOrd="0" destOrd="0" parTransId="{4D57243C-2BB3-4401-BECB-B2AE39E6088A}" sibTransId="{1CF903DC-A4A3-4FC2-981B-AFCDD9A743F8}"/>
    <dgm:cxn modelId="{7CD21607-CF37-463A-A2F2-829DB0A9078D}" type="presOf" srcId="{41596DD8-77BA-4A3E-9574-47EAF6FE9105}" destId="{27A0056F-066D-4C2C-9484-68E52A8D42F8}" srcOrd="0" destOrd="0" presId="urn:microsoft.com/office/officeart/2005/8/layout/vList2"/>
    <dgm:cxn modelId="{D5802CBB-B52A-4752-B847-56CF32EE32B9}" type="presOf" srcId="{65CF6ADA-E59D-4D12-9B38-AE89CA280F69}" destId="{98BA7032-011D-4DF3-BA75-F87F9FB9DCE2}" srcOrd="0" destOrd="0" presId="urn:microsoft.com/office/officeart/2005/8/layout/vList2"/>
    <dgm:cxn modelId="{C07A83E2-6283-4547-8643-ED7AF3EA2898}" type="presParOf" srcId="{98BA7032-011D-4DF3-BA75-F87F9FB9DCE2}" destId="{27A0056F-066D-4C2C-9484-68E52A8D42F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A5E1635-1373-4839-9B6A-EBA8F43A1D4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BF82F68-C69F-4FE2-B6B3-0FBAA5412E27}">
      <dgm:prSet/>
      <dgm:spPr/>
      <dgm:t>
        <a:bodyPr/>
        <a:lstStyle/>
        <a:p>
          <a:pPr rtl="0"/>
          <a:r>
            <a:rPr lang="es-MX" dirty="0" smtClean="0"/>
            <a:t>Si observa quemaduras en los labios y boca.</a:t>
          </a:r>
          <a:endParaRPr lang="es-MX" dirty="0"/>
        </a:p>
      </dgm:t>
    </dgm:pt>
    <dgm:pt modelId="{6EB03B18-F005-4755-91F6-07B91886E37D}" type="parTrans" cxnId="{E6239261-4C79-46BE-B2B1-82673C8FF4CE}">
      <dgm:prSet/>
      <dgm:spPr/>
      <dgm:t>
        <a:bodyPr/>
        <a:lstStyle/>
        <a:p>
          <a:endParaRPr lang="es-MX"/>
        </a:p>
      </dgm:t>
    </dgm:pt>
    <dgm:pt modelId="{C83D40FE-2BF3-4D11-B967-5274712FCAC0}" type="sibTrans" cxnId="{E6239261-4C79-46BE-B2B1-82673C8FF4CE}">
      <dgm:prSet/>
      <dgm:spPr/>
      <dgm:t>
        <a:bodyPr/>
        <a:lstStyle/>
        <a:p>
          <a:endParaRPr lang="es-MX"/>
        </a:p>
      </dgm:t>
    </dgm:pt>
    <dgm:pt modelId="{A2178D60-392A-4B7F-9E03-DF1C7694F1B7}">
      <dgm:prSet/>
      <dgm:spPr/>
      <dgm:t>
        <a:bodyPr/>
        <a:lstStyle/>
        <a:p>
          <a:pPr rtl="0"/>
          <a:r>
            <a:rPr lang="es-MX" dirty="0" smtClean="0"/>
            <a:t>Si el aliento es a keroseno, gasolina o derivados.</a:t>
          </a:r>
          <a:endParaRPr lang="es-MX" dirty="0"/>
        </a:p>
      </dgm:t>
    </dgm:pt>
    <dgm:pt modelId="{7D622D59-EF21-45F0-A2CB-30787A6B12F1}" type="parTrans" cxnId="{D01025EF-722E-4B1F-9BB4-8CBEBE9CC817}">
      <dgm:prSet/>
      <dgm:spPr/>
      <dgm:t>
        <a:bodyPr/>
        <a:lstStyle/>
        <a:p>
          <a:endParaRPr lang="es-MX"/>
        </a:p>
      </dgm:t>
    </dgm:pt>
    <dgm:pt modelId="{6789D313-649E-46CE-8E4D-A32D116ABED1}" type="sibTrans" cxnId="{D01025EF-722E-4B1F-9BB4-8CBEBE9CC817}">
      <dgm:prSet/>
      <dgm:spPr/>
      <dgm:t>
        <a:bodyPr/>
        <a:lstStyle/>
        <a:p>
          <a:endParaRPr lang="es-MX"/>
        </a:p>
      </dgm:t>
    </dgm:pt>
    <dgm:pt modelId="{31780641-CA68-4661-9F02-C532B3DA48CA}">
      <dgm:prSet/>
      <dgm:spPr/>
      <dgm:t>
        <a:bodyPr/>
        <a:lstStyle/>
        <a:p>
          <a:pPr rtl="0"/>
          <a:r>
            <a:rPr lang="es-MX" dirty="0" smtClean="0"/>
            <a:t>Cuando las instrucciones del producto así lo indique.</a:t>
          </a:r>
          <a:endParaRPr lang="es-MX" dirty="0"/>
        </a:p>
      </dgm:t>
    </dgm:pt>
    <dgm:pt modelId="{8C8CD141-8D62-4B48-91D0-65B1460FC92B}" type="parTrans" cxnId="{56BF99AA-A099-4435-96F0-3C0FB63B5D1D}">
      <dgm:prSet/>
      <dgm:spPr/>
      <dgm:t>
        <a:bodyPr/>
        <a:lstStyle/>
        <a:p>
          <a:endParaRPr lang="es-MX"/>
        </a:p>
      </dgm:t>
    </dgm:pt>
    <dgm:pt modelId="{A100EE7F-8877-4E8D-A99B-F0559F00F664}" type="sibTrans" cxnId="{56BF99AA-A099-4435-96F0-3C0FB63B5D1D}">
      <dgm:prSet/>
      <dgm:spPr/>
      <dgm:t>
        <a:bodyPr/>
        <a:lstStyle/>
        <a:p>
          <a:endParaRPr lang="es-MX"/>
        </a:p>
      </dgm:t>
    </dgm:pt>
    <dgm:pt modelId="{E09125AD-1786-4757-8868-1FD2740C49C9}">
      <dgm:prSet/>
      <dgm:spPr/>
      <dgm:t>
        <a:bodyPr/>
        <a:lstStyle/>
        <a:p>
          <a:pPr rtl="0"/>
          <a:r>
            <a:rPr lang="es-MX" dirty="0" smtClean="0"/>
            <a:t>Si está inconsciente o presenta convulsiones.</a:t>
          </a:r>
          <a:endParaRPr lang="es-MX" dirty="0"/>
        </a:p>
      </dgm:t>
    </dgm:pt>
    <dgm:pt modelId="{8D6390FB-4A88-479B-9E1C-044AF87EFEB5}" type="parTrans" cxnId="{6928FDC1-9083-40CE-8253-2AC5CDA6AA83}">
      <dgm:prSet/>
      <dgm:spPr/>
      <dgm:t>
        <a:bodyPr/>
        <a:lstStyle/>
        <a:p>
          <a:endParaRPr lang="es-MX"/>
        </a:p>
      </dgm:t>
    </dgm:pt>
    <dgm:pt modelId="{87013E90-7F5B-4E4B-B4A2-AF3F3D8B94C8}" type="sibTrans" cxnId="{6928FDC1-9083-40CE-8253-2AC5CDA6AA83}">
      <dgm:prSet/>
      <dgm:spPr/>
      <dgm:t>
        <a:bodyPr/>
        <a:lstStyle/>
        <a:p>
          <a:endParaRPr lang="es-MX"/>
        </a:p>
      </dgm:t>
    </dgm:pt>
    <dgm:pt modelId="{8B163DC4-79BE-46A1-BF9B-96BBBECB4250}">
      <dgm:prSet/>
      <dgm:spPr/>
      <dgm:t>
        <a:bodyPr/>
        <a:lstStyle/>
        <a:p>
          <a:pPr rtl="0"/>
          <a:endParaRPr lang="es-MX"/>
        </a:p>
      </dgm:t>
    </dgm:pt>
    <dgm:pt modelId="{73545BB4-2287-4427-8DD1-14D10A3E52D0}" type="sibTrans" cxnId="{1370A1C3-4C0C-4CE1-9BC8-4822B5DBE8DD}">
      <dgm:prSet/>
      <dgm:spPr/>
      <dgm:t>
        <a:bodyPr/>
        <a:lstStyle/>
        <a:p>
          <a:endParaRPr lang="es-MX"/>
        </a:p>
      </dgm:t>
    </dgm:pt>
    <dgm:pt modelId="{FAC65DB8-2684-4841-9C25-E9517FFA733C}" type="parTrans" cxnId="{1370A1C3-4C0C-4CE1-9BC8-4822B5DBE8DD}">
      <dgm:prSet/>
      <dgm:spPr/>
      <dgm:t>
        <a:bodyPr/>
        <a:lstStyle/>
        <a:p>
          <a:endParaRPr lang="es-MX"/>
        </a:p>
      </dgm:t>
    </dgm:pt>
    <dgm:pt modelId="{6853AAF9-4286-4897-A341-5CC4FEDEA6F0}" type="pres">
      <dgm:prSet presAssocID="{BA5E1635-1373-4839-9B6A-EBA8F43A1D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87C3B2C-26A7-4108-9FAC-EE91DB895B73}" type="pres">
      <dgm:prSet presAssocID="{8B163DC4-79BE-46A1-BF9B-96BBBECB4250}" presName="parentLin" presStyleCnt="0"/>
      <dgm:spPr/>
    </dgm:pt>
    <dgm:pt modelId="{3F8EF416-8FEF-408B-8EB4-609B945A1895}" type="pres">
      <dgm:prSet presAssocID="{8B163DC4-79BE-46A1-BF9B-96BBBECB4250}" presName="parentLeftMargin" presStyleLbl="node1" presStyleIdx="0" presStyleCnt="1"/>
      <dgm:spPr/>
      <dgm:t>
        <a:bodyPr/>
        <a:lstStyle/>
        <a:p>
          <a:endParaRPr lang="es-MX"/>
        </a:p>
      </dgm:t>
    </dgm:pt>
    <dgm:pt modelId="{987AC77B-40E9-440D-9BE7-7A66BB8658DD}" type="pres">
      <dgm:prSet presAssocID="{8B163DC4-79BE-46A1-BF9B-96BBBECB4250}" presName="parentText" presStyleLbl="node1" presStyleIdx="0" presStyleCnt="1" custFlipVert="1" custScaleX="105167" custScaleY="19073" custLinFactX="8511" custLinFactNeighborX="100000" custLinFactNeighborY="55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1C08B8-92CA-4B6F-868A-02EAE02A5D28}" type="pres">
      <dgm:prSet presAssocID="{8B163DC4-79BE-46A1-BF9B-96BBBECB4250}" presName="negativeSpace" presStyleCnt="0"/>
      <dgm:spPr/>
    </dgm:pt>
    <dgm:pt modelId="{F0884EFD-49AC-449C-A383-FD7DDC5240A6}" type="pres">
      <dgm:prSet presAssocID="{8B163DC4-79BE-46A1-BF9B-96BBBECB4250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0EA72E3-8C3B-46EB-89B4-969DE3BABD17}" type="presOf" srcId="{A2178D60-392A-4B7F-9E03-DF1C7694F1B7}" destId="{F0884EFD-49AC-449C-A383-FD7DDC5240A6}" srcOrd="0" destOrd="1" presId="urn:microsoft.com/office/officeart/2005/8/layout/list1"/>
    <dgm:cxn modelId="{677739D1-1AE6-4F5B-8DB1-EF7CE656B5EB}" type="presOf" srcId="{8B163DC4-79BE-46A1-BF9B-96BBBECB4250}" destId="{3F8EF416-8FEF-408B-8EB4-609B945A1895}" srcOrd="0" destOrd="0" presId="urn:microsoft.com/office/officeart/2005/8/layout/list1"/>
    <dgm:cxn modelId="{45551C67-FC2E-462C-81E3-8FB7C750230E}" type="presOf" srcId="{5BF82F68-C69F-4FE2-B6B3-0FBAA5412E27}" destId="{F0884EFD-49AC-449C-A383-FD7DDC5240A6}" srcOrd="0" destOrd="0" presId="urn:microsoft.com/office/officeart/2005/8/layout/list1"/>
    <dgm:cxn modelId="{02A569B5-483E-4042-B58F-66D29482865D}" type="presOf" srcId="{8B163DC4-79BE-46A1-BF9B-96BBBECB4250}" destId="{987AC77B-40E9-440D-9BE7-7A66BB8658DD}" srcOrd="1" destOrd="0" presId="urn:microsoft.com/office/officeart/2005/8/layout/list1"/>
    <dgm:cxn modelId="{56BF99AA-A099-4435-96F0-3C0FB63B5D1D}" srcId="{8B163DC4-79BE-46A1-BF9B-96BBBECB4250}" destId="{31780641-CA68-4661-9F02-C532B3DA48CA}" srcOrd="2" destOrd="0" parTransId="{8C8CD141-8D62-4B48-91D0-65B1460FC92B}" sibTransId="{A100EE7F-8877-4E8D-A99B-F0559F00F664}"/>
    <dgm:cxn modelId="{D01025EF-722E-4B1F-9BB4-8CBEBE9CC817}" srcId="{8B163DC4-79BE-46A1-BF9B-96BBBECB4250}" destId="{A2178D60-392A-4B7F-9E03-DF1C7694F1B7}" srcOrd="1" destOrd="0" parTransId="{7D622D59-EF21-45F0-A2CB-30787A6B12F1}" sibTransId="{6789D313-649E-46CE-8E4D-A32D116ABED1}"/>
    <dgm:cxn modelId="{B64E24A8-8364-4E79-B79E-2E8F629D3B06}" type="presOf" srcId="{31780641-CA68-4661-9F02-C532B3DA48CA}" destId="{F0884EFD-49AC-449C-A383-FD7DDC5240A6}" srcOrd="0" destOrd="2" presId="urn:microsoft.com/office/officeart/2005/8/layout/list1"/>
    <dgm:cxn modelId="{4392673A-164E-41F5-A210-3B14266EC0B7}" type="presOf" srcId="{BA5E1635-1373-4839-9B6A-EBA8F43A1D43}" destId="{6853AAF9-4286-4897-A341-5CC4FEDEA6F0}" srcOrd="0" destOrd="0" presId="urn:microsoft.com/office/officeart/2005/8/layout/list1"/>
    <dgm:cxn modelId="{16EDF93B-3A9C-420A-8492-B03E78E25C77}" type="presOf" srcId="{E09125AD-1786-4757-8868-1FD2740C49C9}" destId="{F0884EFD-49AC-449C-A383-FD7DDC5240A6}" srcOrd="0" destOrd="3" presId="urn:microsoft.com/office/officeart/2005/8/layout/list1"/>
    <dgm:cxn modelId="{6928FDC1-9083-40CE-8253-2AC5CDA6AA83}" srcId="{8B163DC4-79BE-46A1-BF9B-96BBBECB4250}" destId="{E09125AD-1786-4757-8868-1FD2740C49C9}" srcOrd="3" destOrd="0" parTransId="{8D6390FB-4A88-479B-9E1C-044AF87EFEB5}" sibTransId="{87013E90-7F5B-4E4B-B4A2-AF3F3D8B94C8}"/>
    <dgm:cxn modelId="{1370A1C3-4C0C-4CE1-9BC8-4822B5DBE8DD}" srcId="{BA5E1635-1373-4839-9B6A-EBA8F43A1D43}" destId="{8B163DC4-79BE-46A1-BF9B-96BBBECB4250}" srcOrd="0" destOrd="0" parTransId="{FAC65DB8-2684-4841-9C25-E9517FFA733C}" sibTransId="{73545BB4-2287-4427-8DD1-14D10A3E52D0}"/>
    <dgm:cxn modelId="{E6239261-4C79-46BE-B2B1-82673C8FF4CE}" srcId="{8B163DC4-79BE-46A1-BF9B-96BBBECB4250}" destId="{5BF82F68-C69F-4FE2-B6B3-0FBAA5412E27}" srcOrd="0" destOrd="0" parTransId="{6EB03B18-F005-4755-91F6-07B91886E37D}" sibTransId="{C83D40FE-2BF3-4D11-B967-5274712FCAC0}"/>
    <dgm:cxn modelId="{138E98AE-24B2-4694-A177-13A738CD1165}" type="presParOf" srcId="{6853AAF9-4286-4897-A341-5CC4FEDEA6F0}" destId="{D87C3B2C-26A7-4108-9FAC-EE91DB895B73}" srcOrd="0" destOrd="0" presId="urn:microsoft.com/office/officeart/2005/8/layout/list1"/>
    <dgm:cxn modelId="{5B09472D-8C0F-4128-A45B-7483E0BEF213}" type="presParOf" srcId="{D87C3B2C-26A7-4108-9FAC-EE91DB895B73}" destId="{3F8EF416-8FEF-408B-8EB4-609B945A1895}" srcOrd="0" destOrd="0" presId="urn:microsoft.com/office/officeart/2005/8/layout/list1"/>
    <dgm:cxn modelId="{360B0E74-CAD4-4C76-9224-A077A8F3F7BA}" type="presParOf" srcId="{D87C3B2C-26A7-4108-9FAC-EE91DB895B73}" destId="{987AC77B-40E9-440D-9BE7-7A66BB8658DD}" srcOrd="1" destOrd="0" presId="urn:microsoft.com/office/officeart/2005/8/layout/list1"/>
    <dgm:cxn modelId="{8420B488-893E-4613-9E19-461FCE5A12EB}" type="presParOf" srcId="{6853AAF9-4286-4897-A341-5CC4FEDEA6F0}" destId="{8C1C08B8-92CA-4B6F-868A-02EAE02A5D28}" srcOrd="1" destOrd="0" presId="urn:microsoft.com/office/officeart/2005/8/layout/list1"/>
    <dgm:cxn modelId="{FF885D1D-C5C3-4540-94FD-1E024DC8BC7E}" type="presParOf" srcId="{6853AAF9-4286-4897-A341-5CC4FEDEA6F0}" destId="{F0884EFD-49AC-449C-A383-FD7DDC5240A6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D0DE1BB0-558A-41F8-BDA8-BD9F1E61303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C5738841-5C33-4992-AAA6-9E4899E474D4}">
      <dgm:prSet/>
      <dgm:spPr/>
      <dgm:t>
        <a:bodyPr/>
        <a:lstStyle/>
        <a:p>
          <a:pPr rtl="0"/>
          <a:r>
            <a:rPr lang="es-MX" smtClean="0"/>
            <a:t>Si han transcurrido más de dos horas de haber ingerido el tóxico.</a:t>
          </a:r>
          <a:endParaRPr lang="es-MX"/>
        </a:p>
      </dgm:t>
    </dgm:pt>
    <dgm:pt modelId="{F60A8275-9292-4ED6-B280-F8815B16556A}" type="parTrans" cxnId="{AE1DE38C-C426-43A2-93E7-4B921880C28C}">
      <dgm:prSet/>
      <dgm:spPr/>
      <dgm:t>
        <a:bodyPr/>
        <a:lstStyle/>
        <a:p>
          <a:endParaRPr lang="es-MX"/>
        </a:p>
      </dgm:t>
    </dgm:pt>
    <dgm:pt modelId="{85206C0D-D426-43D6-888F-C8A2E3E82E8E}" type="sibTrans" cxnId="{AE1DE38C-C426-43A2-93E7-4B921880C28C}">
      <dgm:prSet/>
      <dgm:spPr/>
      <dgm:t>
        <a:bodyPr/>
        <a:lstStyle/>
        <a:p>
          <a:endParaRPr lang="es-MX"/>
        </a:p>
      </dgm:t>
    </dgm:pt>
    <dgm:pt modelId="{2EF5B1B0-8255-4742-A46E-0DBDE5C4B407}">
      <dgm:prSet/>
      <dgm:spPr/>
      <dgm:t>
        <a:bodyPr/>
        <a:lstStyle/>
        <a:p>
          <a:pPr rtl="0"/>
          <a:r>
            <a:rPr lang="es-MX" smtClean="0"/>
            <a:t>Si ha ingerido ácido sulfúrico, ácido nítrico, sosa cáustica o potasa.</a:t>
          </a:r>
          <a:endParaRPr lang="es-MX"/>
        </a:p>
      </dgm:t>
    </dgm:pt>
    <dgm:pt modelId="{0549879B-E2A2-4CB9-B600-615D9985F584}" type="parTrans" cxnId="{7C715ED4-0FB2-479A-8419-3E030735B3C5}">
      <dgm:prSet/>
      <dgm:spPr/>
      <dgm:t>
        <a:bodyPr/>
        <a:lstStyle/>
        <a:p>
          <a:endParaRPr lang="es-MX"/>
        </a:p>
      </dgm:t>
    </dgm:pt>
    <dgm:pt modelId="{9433118D-A051-4113-A930-475AE2F4C7A0}" type="sibTrans" cxnId="{7C715ED4-0FB2-479A-8419-3E030735B3C5}">
      <dgm:prSet/>
      <dgm:spPr/>
      <dgm:t>
        <a:bodyPr/>
        <a:lstStyle/>
        <a:p>
          <a:endParaRPr lang="es-MX"/>
        </a:p>
      </dgm:t>
    </dgm:pt>
    <dgm:pt modelId="{557E6B6B-C88F-4698-A40F-BB483E67D6B9}">
      <dgm:prSet/>
      <dgm:spPr/>
      <dgm:t>
        <a:bodyPr/>
        <a:lstStyle/>
        <a:p>
          <a:pPr rtl="0"/>
          <a:r>
            <a:rPr lang="es-MX" smtClean="0"/>
            <a:t>Traslade la víctima lo más pronto posible a un centro sanitario.</a:t>
          </a:r>
          <a:endParaRPr lang="es-MX"/>
        </a:p>
      </dgm:t>
    </dgm:pt>
    <dgm:pt modelId="{056D5C51-A9A3-4969-B412-913C7978A1C8}" type="parTrans" cxnId="{161BEC8F-3DF6-48E9-9A1A-408F8D71A4CC}">
      <dgm:prSet/>
      <dgm:spPr/>
      <dgm:t>
        <a:bodyPr/>
        <a:lstStyle/>
        <a:p>
          <a:endParaRPr lang="es-MX"/>
        </a:p>
      </dgm:t>
    </dgm:pt>
    <dgm:pt modelId="{18441E85-76C9-4935-828E-B12F8644F868}" type="sibTrans" cxnId="{161BEC8F-3DF6-48E9-9A1A-408F8D71A4CC}">
      <dgm:prSet/>
      <dgm:spPr/>
      <dgm:t>
        <a:bodyPr/>
        <a:lstStyle/>
        <a:p>
          <a:endParaRPr lang="es-MX"/>
        </a:p>
      </dgm:t>
    </dgm:pt>
    <dgm:pt modelId="{EA3DCB68-1031-4B31-AA33-465F79569FF7}" type="pres">
      <dgm:prSet presAssocID="{D0DE1BB0-558A-41F8-BDA8-BD9F1E6130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B2E5D94-8D01-4CC1-ADFF-CD478506CD74}" type="pres">
      <dgm:prSet presAssocID="{C5738841-5C33-4992-AAA6-9E4899E474D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C56A0E-A181-4229-AF97-3D968918EE29}" type="pres">
      <dgm:prSet presAssocID="{85206C0D-D426-43D6-888F-C8A2E3E82E8E}" presName="spacer" presStyleCnt="0"/>
      <dgm:spPr/>
    </dgm:pt>
    <dgm:pt modelId="{6BE550FD-7475-4FED-AA65-EC9F6EEB664A}" type="pres">
      <dgm:prSet presAssocID="{2EF5B1B0-8255-4742-A46E-0DBDE5C4B40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5700BA-EF52-472C-949B-2F74D3EE0BD3}" type="pres">
      <dgm:prSet presAssocID="{9433118D-A051-4113-A930-475AE2F4C7A0}" presName="spacer" presStyleCnt="0"/>
      <dgm:spPr/>
    </dgm:pt>
    <dgm:pt modelId="{D4ABAD91-2025-4CDC-9F29-E8415D0139BF}" type="pres">
      <dgm:prSet presAssocID="{557E6B6B-C88F-4698-A40F-BB483E67D6B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715ED4-0FB2-479A-8419-3E030735B3C5}" srcId="{D0DE1BB0-558A-41F8-BDA8-BD9F1E613036}" destId="{2EF5B1B0-8255-4742-A46E-0DBDE5C4B407}" srcOrd="1" destOrd="0" parTransId="{0549879B-E2A2-4CB9-B600-615D9985F584}" sibTransId="{9433118D-A051-4113-A930-475AE2F4C7A0}"/>
    <dgm:cxn modelId="{22499FD5-81A3-4A68-AB75-70BE54C48B8F}" type="presOf" srcId="{D0DE1BB0-558A-41F8-BDA8-BD9F1E613036}" destId="{EA3DCB68-1031-4B31-AA33-465F79569FF7}" srcOrd="0" destOrd="0" presId="urn:microsoft.com/office/officeart/2005/8/layout/vList2"/>
    <dgm:cxn modelId="{70309BFC-8296-4710-9B4A-4B62F72F573D}" type="presOf" srcId="{2EF5B1B0-8255-4742-A46E-0DBDE5C4B407}" destId="{6BE550FD-7475-4FED-AA65-EC9F6EEB664A}" srcOrd="0" destOrd="0" presId="urn:microsoft.com/office/officeart/2005/8/layout/vList2"/>
    <dgm:cxn modelId="{161BEC8F-3DF6-48E9-9A1A-408F8D71A4CC}" srcId="{D0DE1BB0-558A-41F8-BDA8-BD9F1E613036}" destId="{557E6B6B-C88F-4698-A40F-BB483E67D6B9}" srcOrd="2" destOrd="0" parTransId="{056D5C51-A9A3-4969-B412-913C7978A1C8}" sibTransId="{18441E85-76C9-4935-828E-B12F8644F868}"/>
    <dgm:cxn modelId="{AE1DE38C-C426-43A2-93E7-4B921880C28C}" srcId="{D0DE1BB0-558A-41F8-BDA8-BD9F1E613036}" destId="{C5738841-5C33-4992-AAA6-9E4899E474D4}" srcOrd="0" destOrd="0" parTransId="{F60A8275-9292-4ED6-B280-F8815B16556A}" sibTransId="{85206C0D-D426-43D6-888F-C8A2E3E82E8E}"/>
    <dgm:cxn modelId="{15978E11-904B-41AC-9D5B-3B23C29838CB}" type="presOf" srcId="{C5738841-5C33-4992-AAA6-9E4899E474D4}" destId="{CB2E5D94-8D01-4CC1-ADFF-CD478506CD74}" srcOrd="0" destOrd="0" presId="urn:microsoft.com/office/officeart/2005/8/layout/vList2"/>
    <dgm:cxn modelId="{16B0F7F9-0F64-4A72-8EED-528753E602DA}" type="presOf" srcId="{557E6B6B-C88F-4698-A40F-BB483E67D6B9}" destId="{D4ABAD91-2025-4CDC-9F29-E8415D0139BF}" srcOrd="0" destOrd="0" presId="urn:microsoft.com/office/officeart/2005/8/layout/vList2"/>
    <dgm:cxn modelId="{FC3A1CCA-3063-487D-9D52-79FCF16F8E07}" type="presParOf" srcId="{EA3DCB68-1031-4B31-AA33-465F79569FF7}" destId="{CB2E5D94-8D01-4CC1-ADFF-CD478506CD74}" srcOrd="0" destOrd="0" presId="urn:microsoft.com/office/officeart/2005/8/layout/vList2"/>
    <dgm:cxn modelId="{C8341624-2F6C-47CE-B144-C02B6B1A2AFD}" type="presParOf" srcId="{EA3DCB68-1031-4B31-AA33-465F79569FF7}" destId="{E5C56A0E-A181-4229-AF97-3D968918EE29}" srcOrd="1" destOrd="0" presId="urn:microsoft.com/office/officeart/2005/8/layout/vList2"/>
    <dgm:cxn modelId="{D9BFCC2E-6117-4FF8-A956-7F81AD11E580}" type="presParOf" srcId="{EA3DCB68-1031-4B31-AA33-465F79569FF7}" destId="{6BE550FD-7475-4FED-AA65-EC9F6EEB664A}" srcOrd="2" destOrd="0" presId="urn:microsoft.com/office/officeart/2005/8/layout/vList2"/>
    <dgm:cxn modelId="{238BE129-ED32-4664-B96E-595E060B53CA}" type="presParOf" srcId="{EA3DCB68-1031-4B31-AA33-465F79569FF7}" destId="{9E5700BA-EF52-472C-949B-2F74D3EE0BD3}" srcOrd="3" destOrd="0" presId="urn:microsoft.com/office/officeart/2005/8/layout/vList2"/>
    <dgm:cxn modelId="{5FC219D6-FA70-4964-9E91-804EB945E3EC}" type="presParOf" srcId="{EA3DCB68-1031-4B31-AA33-465F79569FF7}" destId="{D4ABAD91-2025-4CDC-9F29-E8415D0139B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D37D305-3F47-4FB9-B142-DB254209705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47F55B7-F73A-4EB4-BB86-497779BD217C}">
      <dgm:prSet/>
      <dgm:spPr/>
      <dgm:t>
        <a:bodyPr/>
        <a:lstStyle/>
        <a:p>
          <a:pPr rtl="0"/>
          <a:r>
            <a:rPr lang="es-MX" smtClean="0"/>
            <a:t>Atención especifica</a:t>
          </a:r>
          <a:endParaRPr lang="es-MX"/>
        </a:p>
      </dgm:t>
    </dgm:pt>
    <dgm:pt modelId="{80601E20-7283-48DB-8DCF-984F7BEB54AA}" type="parTrans" cxnId="{B861A051-CB20-4EE4-A2F7-841C3F9F7915}">
      <dgm:prSet/>
      <dgm:spPr/>
      <dgm:t>
        <a:bodyPr/>
        <a:lstStyle/>
        <a:p>
          <a:endParaRPr lang="es-MX"/>
        </a:p>
      </dgm:t>
    </dgm:pt>
    <dgm:pt modelId="{DA66DA62-870F-43D6-BEEB-6B802070F26E}" type="sibTrans" cxnId="{B861A051-CB20-4EE4-A2F7-841C3F9F7915}">
      <dgm:prSet/>
      <dgm:spPr/>
      <dgm:t>
        <a:bodyPr/>
        <a:lstStyle/>
        <a:p>
          <a:endParaRPr lang="es-MX"/>
        </a:p>
      </dgm:t>
    </dgm:pt>
    <dgm:pt modelId="{05B1DE29-224A-4600-96E1-67225B2C5DA3}" type="pres">
      <dgm:prSet presAssocID="{ED37D305-3F47-4FB9-B142-DB254209705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18B078BC-68B7-41DE-8509-68E93F322B25}" type="pres">
      <dgm:prSet presAssocID="{ED37D305-3F47-4FB9-B142-DB2542097051}" presName="Name1" presStyleCnt="0"/>
      <dgm:spPr/>
    </dgm:pt>
    <dgm:pt modelId="{3FF0EC66-D79D-428F-8A8E-22C472C98525}" type="pres">
      <dgm:prSet presAssocID="{ED37D305-3F47-4FB9-B142-DB2542097051}" presName="cycle" presStyleCnt="0"/>
      <dgm:spPr/>
    </dgm:pt>
    <dgm:pt modelId="{C8BC500C-3B10-43AF-AA5F-BD5C4BBC8B43}" type="pres">
      <dgm:prSet presAssocID="{ED37D305-3F47-4FB9-B142-DB2542097051}" presName="srcNode" presStyleLbl="node1" presStyleIdx="0" presStyleCnt="1"/>
      <dgm:spPr/>
    </dgm:pt>
    <dgm:pt modelId="{6066BBFE-60CA-492B-8EAE-B4DCC5D3B7A3}" type="pres">
      <dgm:prSet presAssocID="{ED37D305-3F47-4FB9-B142-DB2542097051}" presName="conn" presStyleLbl="parChTrans1D2" presStyleIdx="0" presStyleCnt="1"/>
      <dgm:spPr/>
      <dgm:t>
        <a:bodyPr/>
        <a:lstStyle/>
        <a:p>
          <a:endParaRPr lang="es-MX"/>
        </a:p>
      </dgm:t>
    </dgm:pt>
    <dgm:pt modelId="{C45FF61D-071B-4467-8C92-8B7E3C315B6F}" type="pres">
      <dgm:prSet presAssocID="{ED37D305-3F47-4FB9-B142-DB2542097051}" presName="extraNode" presStyleLbl="node1" presStyleIdx="0" presStyleCnt="1"/>
      <dgm:spPr/>
    </dgm:pt>
    <dgm:pt modelId="{0CF9951F-DF10-45EC-A970-8C6755B87773}" type="pres">
      <dgm:prSet presAssocID="{ED37D305-3F47-4FB9-B142-DB2542097051}" presName="dstNode" presStyleLbl="node1" presStyleIdx="0" presStyleCnt="1"/>
      <dgm:spPr/>
    </dgm:pt>
    <dgm:pt modelId="{61B3D879-0046-4BF4-9285-37D309BD227D}" type="pres">
      <dgm:prSet presAssocID="{B47F55B7-F73A-4EB4-BB86-497779BD217C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78B409-00CB-4F74-B246-79A732F995EC}" type="pres">
      <dgm:prSet presAssocID="{B47F55B7-F73A-4EB4-BB86-497779BD217C}" presName="accent_1" presStyleCnt="0"/>
      <dgm:spPr/>
    </dgm:pt>
    <dgm:pt modelId="{CA5D1B54-CD9E-4282-B193-7FA3D8EC90B7}" type="pres">
      <dgm:prSet presAssocID="{B47F55B7-F73A-4EB4-BB86-497779BD217C}" presName="accentRepeatNode" presStyleLbl="solidFgAcc1" presStyleIdx="0" presStyleCnt="1"/>
      <dgm:spPr/>
    </dgm:pt>
  </dgm:ptLst>
  <dgm:cxnLst>
    <dgm:cxn modelId="{31DB9765-217A-42C5-A7B1-AD06658D0294}" type="presOf" srcId="{B47F55B7-F73A-4EB4-BB86-497779BD217C}" destId="{61B3D879-0046-4BF4-9285-37D309BD227D}" srcOrd="0" destOrd="0" presId="urn:microsoft.com/office/officeart/2008/layout/VerticalCurvedList"/>
    <dgm:cxn modelId="{52FCE45D-2779-46D5-9CE9-45FBCBF69F9F}" type="presOf" srcId="{DA66DA62-870F-43D6-BEEB-6B802070F26E}" destId="{6066BBFE-60CA-492B-8EAE-B4DCC5D3B7A3}" srcOrd="0" destOrd="0" presId="urn:microsoft.com/office/officeart/2008/layout/VerticalCurvedList"/>
    <dgm:cxn modelId="{B861A051-CB20-4EE4-A2F7-841C3F9F7915}" srcId="{ED37D305-3F47-4FB9-B142-DB2542097051}" destId="{B47F55B7-F73A-4EB4-BB86-497779BD217C}" srcOrd="0" destOrd="0" parTransId="{80601E20-7283-48DB-8DCF-984F7BEB54AA}" sibTransId="{DA66DA62-870F-43D6-BEEB-6B802070F26E}"/>
    <dgm:cxn modelId="{4682C563-3D1C-40BA-AE8D-BEAC3AB9113F}" type="presOf" srcId="{ED37D305-3F47-4FB9-B142-DB2542097051}" destId="{05B1DE29-224A-4600-96E1-67225B2C5DA3}" srcOrd="0" destOrd="0" presId="urn:microsoft.com/office/officeart/2008/layout/VerticalCurvedList"/>
    <dgm:cxn modelId="{4E0DFB5D-B7AC-4068-B0CF-F6E439D5D3CA}" type="presParOf" srcId="{05B1DE29-224A-4600-96E1-67225B2C5DA3}" destId="{18B078BC-68B7-41DE-8509-68E93F322B25}" srcOrd="0" destOrd="0" presId="urn:microsoft.com/office/officeart/2008/layout/VerticalCurvedList"/>
    <dgm:cxn modelId="{1588EC9C-1C36-4335-B141-2524542D3A82}" type="presParOf" srcId="{18B078BC-68B7-41DE-8509-68E93F322B25}" destId="{3FF0EC66-D79D-428F-8A8E-22C472C98525}" srcOrd="0" destOrd="0" presId="urn:microsoft.com/office/officeart/2008/layout/VerticalCurvedList"/>
    <dgm:cxn modelId="{C2A62952-0CD1-40F6-B74A-992CE2094D9F}" type="presParOf" srcId="{3FF0EC66-D79D-428F-8A8E-22C472C98525}" destId="{C8BC500C-3B10-43AF-AA5F-BD5C4BBC8B43}" srcOrd="0" destOrd="0" presId="urn:microsoft.com/office/officeart/2008/layout/VerticalCurvedList"/>
    <dgm:cxn modelId="{E44FA187-C761-4A3E-94EC-D2BA04A89DD5}" type="presParOf" srcId="{3FF0EC66-D79D-428F-8A8E-22C472C98525}" destId="{6066BBFE-60CA-492B-8EAE-B4DCC5D3B7A3}" srcOrd="1" destOrd="0" presId="urn:microsoft.com/office/officeart/2008/layout/VerticalCurvedList"/>
    <dgm:cxn modelId="{49A9FF33-3CFA-4973-8FB2-E1D98428846D}" type="presParOf" srcId="{3FF0EC66-D79D-428F-8A8E-22C472C98525}" destId="{C45FF61D-071B-4467-8C92-8B7E3C315B6F}" srcOrd="2" destOrd="0" presId="urn:microsoft.com/office/officeart/2008/layout/VerticalCurvedList"/>
    <dgm:cxn modelId="{8577B5E5-4B35-4FAB-ABAF-756F29B6B5A9}" type="presParOf" srcId="{3FF0EC66-D79D-428F-8A8E-22C472C98525}" destId="{0CF9951F-DF10-45EC-A970-8C6755B87773}" srcOrd="3" destOrd="0" presId="urn:microsoft.com/office/officeart/2008/layout/VerticalCurvedList"/>
    <dgm:cxn modelId="{A9DDA901-CD36-42C2-A577-3F511759DC9F}" type="presParOf" srcId="{18B078BC-68B7-41DE-8509-68E93F322B25}" destId="{61B3D879-0046-4BF4-9285-37D309BD227D}" srcOrd="1" destOrd="0" presId="urn:microsoft.com/office/officeart/2008/layout/VerticalCurvedList"/>
    <dgm:cxn modelId="{F1A59BEA-196D-4709-8CC1-6EB4F654AB97}" type="presParOf" srcId="{18B078BC-68B7-41DE-8509-68E93F322B25}" destId="{7878B409-00CB-4F74-B246-79A732F995EC}" srcOrd="2" destOrd="0" presId="urn:microsoft.com/office/officeart/2008/layout/VerticalCurvedList"/>
    <dgm:cxn modelId="{A0F8DC1D-B086-4BD2-BC1B-1252A3EE8FBF}" type="presParOf" srcId="{7878B409-00CB-4F74-B246-79A732F995EC}" destId="{CA5D1B54-CD9E-4282-B193-7FA3D8EC90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B717A7E-FE96-44FC-8880-E0C88961DCB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91272F9-5D3A-42F1-801D-7FA9B2A80430}">
      <dgm:prSet/>
      <dgm:spPr/>
      <dgm:t>
        <a:bodyPr/>
        <a:lstStyle/>
        <a:p>
          <a:pPr rtl="0"/>
          <a:r>
            <a:rPr lang="es-MX" smtClean="0"/>
            <a:t>Vía respiratoria</a:t>
          </a:r>
          <a:endParaRPr lang="es-MX"/>
        </a:p>
      </dgm:t>
    </dgm:pt>
    <dgm:pt modelId="{0615EF3E-2C28-4EBD-903A-79D65633EDB9}" type="parTrans" cxnId="{9D50838A-8005-4CBB-831D-F3FBCFBF7829}">
      <dgm:prSet/>
      <dgm:spPr/>
      <dgm:t>
        <a:bodyPr/>
        <a:lstStyle/>
        <a:p>
          <a:endParaRPr lang="es-MX"/>
        </a:p>
      </dgm:t>
    </dgm:pt>
    <dgm:pt modelId="{1644F59B-9C5E-4B9B-AFE6-D8A6826F4727}" type="sibTrans" cxnId="{9D50838A-8005-4CBB-831D-F3FBCFBF7829}">
      <dgm:prSet/>
      <dgm:spPr/>
      <dgm:t>
        <a:bodyPr/>
        <a:lstStyle/>
        <a:p>
          <a:endParaRPr lang="es-MX"/>
        </a:p>
      </dgm:t>
    </dgm:pt>
    <dgm:pt modelId="{B367185F-73CC-4586-8564-FE801F972455}" type="pres">
      <dgm:prSet presAssocID="{3B717A7E-FE96-44FC-8880-E0C88961DCB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82ED6F-AE14-45BF-8C90-15D1B50B95B6}" type="pres">
      <dgm:prSet presAssocID="{B91272F9-5D3A-42F1-801D-7FA9B2A80430}" presName="circle1" presStyleLbl="node1" presStyleIdx="0" presStyleCnt="1"/>
      <dgm:spPr/>
    </dgm:pt>
    <dgm:pt modelId="{A02768A0-AA4D-46A6-B064-EE2AA54236BF}" type="pres">
      <dgm:prSet presAssocID="{B91272F9-5D3A-42F1-801D-7FA9B2A80430}" presName="space" presStyleCnt="0"/>
      <dgm:spPr/>
    </dgm:pt>
    <dgm:pt modelId="{A9D9A67B-5D22-4363-9785-533379945968}" type="pres">
      <dgm:prSet presAssocID="{B91272F9-5D3A-42F1-801D-7FA9B2A80430}" presName="rect1" presStyleLbl="alignAcc1" presStyleIdx="0" presStyleCnt="1"/>
      <dgm:spPr/>
      <dgm:t>
        <a:bodyPr/>
        <a:lstStyle/>
        <a:p>
          <a:endParaRPr lang="es-MX"/>
        </a:p>
      </dgm:t>
    </dgm:pt>
    <dgm:pt modelId="{C25EC2DD-2A46-4F42-9BF9-73BB5E403EF7}" type="pres">
      <dgm:prSet presAssocID="{B91272F9-5D3A-42F1-801D-7FA9B2A8043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39177B0-F0AC-4837-AE99-333DAD2E738D}" type="presOf" srcId="{3B717A7E-FE96-44FC-8880-E0C88961DCBC}" destId="{B367185F-73CC-4586-8564-FE801F972455}" srcOrd="0" destOrd="0" presId="urn:microsoft.com/office/officeart/2005/8/layout/target3"/>
    <dgm:cxn modelId="{9166583A-5DAD-4E9D-B84C-1729D5E939AA}" type="presOf" srcId="{B91272F9-5D3A-42F1-801D-7FA9B2A80430}" destId="{C25EC2DD-2A46-4F42-9BF9-73BB5E403EF7}" srcOrd="1" destOrd="0" presId="urn:microsoft.com/office/officeart/2005/8/layout/target3"/>
    <dgm:cxn modelId="{9D50838A-8005-4CBB-831D-F3FBCFBF7829}" srcId="{3B717A7E-FE96-44FC-8880-E0C88961DCBC}" destId="{B91272F9-5D3A-42F1-801D-7FA9B2A80430}" srcOrd="0" destOrd="0" parTransId="{0615EF3E-2C28-4EBD-903A-79D65633EDB9}" sibTransId="{1644F59B-9C5E-4B9B-AFE6-D8A6826F4727}"/>
    <dgm:cxn modelId="{3A3DE6C2-A4AD-410F-9389-41FA5023048A}" type="presOf" srcId="{B91272F9-5D3A-42F1-801D-7FA9B2A80430}" destId="{A9D9A67B-5D22-4363-9785-533379945968}" srcOrd="0" destOrd="0" presId="urn:microsoft.com/office/officeart/2005/8/layout/target3"/>
    <dgm:cxn modelId="{09DB2256-7D33-4A97-A63B-0DD3AD4111ED}" type="presParOf" srcId="{B367185F-73CC-4586-8564-FE801F972455}" destId="{D582ED6F-AE14-45BF-8C90-15D1B50B95B6}" srcOrd="0" destOrd="0" presId="urn:microsoft.com/office/officeart/2005/8/layout/target3"/>
    <dgm:cxn modelId="{9325A61B-2AAC-421B-89DB-030ACDBDACC6}" type="presParOf" srcId="{B367185F-73CC-4586-8564-FE801F972455}" destId="{A02768A0-AA4D-46A6-B064-EE2AA54236BF}" srcOrd="1" destOrd="0" presId="urn:microsoft.com/office/officeart/2005/8/layout/target3"/>
    <dgm:cxn modelId="{E724FFC8-A83A-4B2C-AC13-841159FE652B}" type="presParOf" srcId="{B367185F-73CC-4586-8564-FE801F972455}" destId="{A9D9A67B-5D22-4363-9785-533379945968}" srcOrd="2" destOrd="0" presId="urn:microsoft.com/office/officeart/2005/8/layout/target3"/>
    <dgm:cxn modelId="{12EA4EE7-5A11-43A0-B5DD-C3C73EC2DB0F}" type="presParOf" srcId="{B367185F-73CC-4586-8564-FE801F972455}" destId="{C25EC2DD-2A46-4F42-9BF9-73BB5E403EF7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D55586E-0406-47A6-9F75-57DFB4F9C86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46DE832-EA03-4EE6-A607-5127C82ABBB2}">
      <dgm:prSet custT="1"/>
      <dgm:spPr/>
      <dgm:t>
        <a:bodyPr/>
        <a:lstStyle/>
        <a:p>
          <a:pPr rtl="0"/>
          <a:r>
            <a:rPr lang="es-MX" sz="2400" dirty="0" smtClean="0"/>
            <a:t>Si es posible, cierre la fuente que produjo la intoxicación.</a:t>
          </a:r>
          <a:endParaRPr lang="es-MX" sz="2400" dirty="0"/>
        </a:p>
      </dgm:t>
    </dgm:pt>
    <dgm:pt modelId="{709E82C9-7D6E-43EC-812E-132BC51F79B5}" type="parTrans" cxnId="{66E8C0AB-90A2-4B98-AB90-96A0C5B0163C}">
      <dgm:prSet/>
      <dgm:spPr/>
      <dgm:t>
        <a:bodyPr/>
        <a:lstStyle/>
        <a:p>
          <a:endParaRPr lang="es-MX"/>
        </a:p>
      </dgm:t>
    </dgm:pt>
    <dgm:pt modelId="{9934520D-8CDD-4B52-894A-BEF46AB35E09}" type="sibTrans" cxnId="{66E8C0AB-90A2-4B98-AB90-96A0C5B0163C}">
      <dgm:prSet/>
      <dgm:spPr/>
      <dgm:t>
        <a:bodyPr/>
        <a:lstStyle/>
        <a:p>
          <a:endParaRPr lang="es-MX"/>
        </a:p>
      </dgm:t>
    </dgm:pt>
    <dgm:pt modelId="{06B4CEB7-CE1C-495B-9C6F-0738E9D556A8}">
      <dgm:prSet custT="1"/>
      <dgm:spPr/>
      <dgm:t>
        <a:bodyPr/>
        <a:lstStyle/>
        <a:p>
          <a:pPr rtl="0"/>
          <a:r>
            <a:rPr lang="es-MX" sz="2400" dirty="0" smtClean="0"/>
            <a:t>Retire la víctima del agente causal.</a:t>
          </a:r>
          <a:endParaRPr lang="es-MX" sz="2400" dirty="0"/>
        </a:p>
      </dgm:t>
    </dgm:pt>
    <dgm:pt modelId="{4B923410-40D7-4F7C-B00C-635DEE7F4ABA}" type="parTrans" cxnId="{987838BD-F5B3-4DF5-8A30-BBE78644F6DB}">
      <dgm:prSet/>
      <dgm:spPr/>
      <dgm:t>
        <a:bodyPr/>
        <a:lstStyle/>
        <a:p>
          <a:endParaRPr lang="es-MX"/>
        </a:p>
      </dgm:t>
    </dgm:pt>
    <dgm:pt modelId="{196C0158-D10E-4DF6-AC12-7F1FB942C5CD}" type="sibTrans" cxnId="{987838BD-F5B3-4DF5-8A30-BBE78644F6DB}">
      <dgm:prSet/>
      <dgm:spPr/>
      <dgm:t>
        <a:bodyPr/>
        <a:lstStyle/>
        <a:p>
          <a:endParaRPr lang="es-MX"/>
        </a:p>
      </dgm:t>
    </dgm:pt>
    <dgm:pt modelId="{106EEC74-C1CE-4A15-8D3D-4D7C53ECA4E8}">
      <dgm:prSet custT="1"/>
      <dgm:spPr/>
      <dgm:t>
        <a:bodyPr/>
        <a:lstStyle/>
        <a:p>
          <a:pPr rtl="0"/>
          <a:r>
            <a:rPr lang="es-MX" sz="2400" dirty="0" smtClean="0"/>
            <a:t>Abra ventanas y puertas para ventilar el recinto.</a:t>
          </a:r>
          <a:endParaRPr lang="es-MX" sz="2400" dirty="0"/>
        </a:p>
      </dgm:t>
    </dgm:pt>
    <dgm:pt modelId="{EE04CF92-BD36-42ED-925D-FA032C944C65}" type="parTrans" cxnId="{778BA5D0-47C6-4AC3-AAFE-7BD60F623E54}">
      <dgm:prSet/>
      <dgm:spPr/>
      <dgm:t>
        <a:bodyPr/>
        <a:lstStyle/>
        <a:p>
          <a:endParaRPr lang="es-MX"/>
        </a:p>
      </dgm:t>
    </dgm:pt>
    <dgm:pt modelId="{119277A7-E552-4866-A050-C4A3E9F90F74}" type="sibTrans" cxnId="{778BA5D0-47C6-4AC3-AAFE-7BD60F623E54}">
      <dgm:prSet/>
      <dgm:spPr/>
      <dgm:t>
        <a:bodyPr/>
        <a:lstStyle/>
        <a:p>
          <a:endParaRPr lang="es-MX"/>
        </a:p>
      </dgm:t>
    </dgm:pt>
    <dgm:pt modelId="{542B5E51-0EB0-431F-9921-916AE15B1084}">
      <dgm:prSet custT="1"/>
      <dgm:spPr/>
      <dgm:t>
        <a:bodyPr/>
        <a:lstStyle/>
        <a:p>
          <a:pPr rtl="0"/>
          <a:r>
            <a:rPr lang="es-MX" sz="2800" dirty="0" smtClean="0"/>
            <a:t>Prevenga o atienda el shock.</a:t>
          </a:r>
          <a:endParaRPr lang="es-MX" sz="2800" dirty="0"/>
        </a:p>
      </dgm:t>
    </dgm:pt>
    <dgm:pt modelId="{EE81E047-64AB-4670-91BD-29AE73CE61DE}" type="parTrans" cxnId="{C852C26E-FFED-489B-81A5-191F7E12A836}">
      <dgm:prSet/>
      <dgm:spPr/>
      <dgm:t>
        <a:bodyPr/>
        <a:lstStyle/>
        <a:p>
          <a:endParaRPr lang="es-MX"/>
        </a:p>
      </dgm:t>
    </dgm:pt>
    <dgm:pt modelId="{85B9734F-444F-4CAE-85DE-4F1C43139F74}" type="sibTrans" cxnId="{C852C26E-FFED-489B-81A5-191F7E12A836}">
      <dgm:prSet/>
      <dgm:spPr/>
      <dgm:t>
        <a:bodyPr/>
        <a:lstStyle/>
        <a:p>
          <a:endParaRPr lang="es-MX"/>
        </a:p>
      </dgm:t>
    </dgm:pt>
    <dgm:pt modelId="{3C9F66C8-24A4-472A-B916-F3B334F90B58}" type="pres">
      <dgm:prSet presAssocID="{FD55586E-0406-47A6-9F75-57DFB4F9C86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BAD2A6-377A-4C4F-93D6-E58B12C4FB44}" type="pres">
      <dgm:prSet presAssocID="{746DE832-EA03-4EE6-A607-5127C82ABBB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F9DBF8-0C8A-47E8-9185-32F5A6A61C21}" type="pres">
      <dgm:prSet presAssocID="{9934520D-8CDD-4B52-894A-BEF46AB35E09}" presName="sibTrans" presStyleCnt="0"/>
      <dgm:spPr/>
    </dgm:pt>
    <dgm:pt modelId="{2B16FD49-6A0B-432D-9B0B-037F8F27AE43}" type="pres">
      <dgm:prSet presAssocID="{06B4CEB7-CE1C-495B-9C6F-0738E9D556A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4790DD-DE3A-4228-863A-97E9C3F6A54D}" type="pres">
      <dgm:prSet presAssocID="{196C0158-D10E-4DF6-AC12-7F1FB942C5CD}" presName="sibTrans" presStyleCnt="0"/>
      <dgm:spPr/>
    </dgm:pt>
    <dgm:pt modelId="{74D24C1B-91C5-4E48-854F-593910E35EAB}" type="pres">
      <dgm:prSet presAssocID="{106EEC74-C1CE-4A15-8D3D-4D7C53ECA4E8}" presName="node" presStyleLbl="node1" presStyleIdx="2" presStyleCnt="4" custLinFactNeighborX="-510" custLinFactNeighborY="-2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341E06-37CB-429C-B78B-39F96DA19354}" type="pres">
      <dgm:prSet presAssocID="{119277A7-E552-4866-A050-C4A3E9F90F74}" presName="sibTrans" presStyleCnt="0"/>
      <dgm:spPr/>
    </dgm:pt>
    <dgm:pt modelId="{F8570B74-5A7F-42C5-977E-32C3BFB53ADD}" type="pres">
      <dgm:prSet presAssocID="{542B5E51-0EB0-431F-9921-916AE15B108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49E30D4-33D3-4CD2-B7ED-0E5F23B2A5E3}" type="presOf" srcId="{542B5E51-0EB0-431F-9921-916AE15B1084}" destId="{F8570B74-5A7F-42C5-977E-32C3BFB53ADD}" srcOrd="0" destOrd="0" presId="urn:microsoft.com/office/officeart/2005/8/layout/default"/>
    <dgm:cxn modelId="{F6979AE2-2EEC-4CCE-873E-78394C03F0E2}" type="presOf" srcId="{06B4CEB7-CE1C-495B-9C6F-0738E9D556A8}" destId="{2B16FD49-6A0B-432D-9B0B-037F8F27AE43}" srcOrd="0" destOrd="0" presId="urn:microsoft.com/office/officeart/2005/8/layout/default"/>
    <dgm:cxn modelId="{697E62E6-DA2C-4F52-A394-E5E08AE6697E}" type="presOf" srcId="{FD55586E-0406-47A6-9F75-57DFB4F9C86A}" destId="{3C9F66C8-24A4-472A-B916-F3B334F90B58}" srcOrd="0" destOrd="0" presId="urn:microsoft.com/office/officeart/2005/8/layout/default"/>
    <dgm:cxn modelId="{66E8C0AB-90A2-4B98-AB90-96A0C5B0163C}" srcId="{FD55586E-0406-47A6-9F75-57DFB4F9C86A}" destId="{746DE832-EA03-4EE6-A607-5127C82ABBB2}" srcOrd="0" destOrd="0" parTransId="{709E82C9-7D6E-43EC-812E-132BC51F79B5}" sibTransId="{9934520D-8CDD-4B52-894A-BEF46AB35E09}"/>
    <dgm:cxn modelId="{987838BD-F5B3-4DF5-8A30-BBE78644F6DB}" srcId="{FD55586E-0406-47A6-9F75-57DFB4F9C86A}" destId="{06B4CEB7-CE1C-495B-9C6F-0738E9D556A8}" srcOrd="1" destOrd="0" parTransId="{4B923410-40D7-4F7C-B00C-635DEE7F4ABA}" sibTransId="{196C0158-D10E-4DF6-AC12-7F1FB942C5CD}"/>
    <dgm:cxn modelId="{03CD30CB-E411-4D4D-A768-2AED2F49071E}" type="presOf" srcId="{746DE832-EA03-4EE6-A607-5127C82ABBB2}" destId="{ACBAD2A6-377A-4C4F-93D6-E58B12C4FB44}" srcOrd="0" destOrd="0" presId="urn:microsoft.com/office/officeart/2005/8/layout/default"/>
    <dgm:cxn modelId="{778BA5D0-47C6-4AC3-AAFE-7BD60F623E54}" srcId="{FD55586E-0406-47A6-9F75-57DFB4F9C86A}" destId="{106EEC74-C1CE-4A15-8D3D-4D7C53ECA4E8}" srcOrd="2" destOrd="0" parTransId="{EE04CF92-BD36-42ED-925D-FA032C944C65}" sibTransId="{119277A7-E552-4866-A050-C4A3E9F90F74}"/>
    <dgm:cxn modelId="{A22B2CDE-F043-44A2-9D24-6CE9BC16C40F}" type="presOf" srcId="{106EEC74-C1CE-4A15-8D3D-4D7C53ECA4E8}" destId="{74D24C1B-91C5-4E48-854F-593910E35EAB}" srcOrd="0" destOrd="0" presId="urn:microsoft.com/office/officeart/2005/8/layout/default"/>
    <dgm:cxn modelId="{C852C26E-FFED-489B-81A5-191F7E12A836}" srcId="{FD55586E-0406-47A6-9F75-57DFB4F9C86A}" destId="{542B5E51-0EB0-431F-9921-916AE15B1084}" srcOrd="3" destOrd="0" parTransId="{EE81E047-64AB-4670-91BD-29AE73CE61DE}" sibTransId="{85B9734F-444F-4CAE-85DE-4F1C43139F74}"/>
    <dgm:cxn modelId="{8CB52AC9-E37F-4CDB-B6F7-39E8D3429B75}" type="presParOf" srcId="{3C9F66C8-24A4-472A-B916-F3B334F90B58}" destId="{ACBAD2A6-377A-4C4F-93D6-E58B12C4FB44}" srcOrd="0" destOrd="0" presId="urn:microsoft.com/office/officeart/2005/8/layout/default"/>
    <dgm:cxn modelId="{53A17779-FAD0-42A3-A9D2-DD6C4D8E013C}" type="presParOf" srcId="{3C9F66C8-24A4-472A-B916-F3B334F90B58}" destId="{98F9DBF8-0C8A-47E8-9185-32F5A6A61C21}" srcOrd="1" destOrd="0" presId="urn:microsoft.com/office/officeart/2005/8/layout/default"/>
    <dgm:cxn modelId="{D2FD7B64-6290-4215-9870-C0F051FB857B}" type="presParOf" srcId="{3C9F66C8-24A4-472A-B916-F3B334F90B58}" destId="{2B16FD49-6A0B-432D-9B0B-037F8F27AE43}" srcOrd="2" destOrd="0" presId="urn:microsoft.com/office/officeart/2005/8/layout/default"/>
    <dgm:cxn modelId="{C4ED669B-3D61-414F-8EA0-AF6E955E6617}" type="presParOf" srcId="{3C9F66C8-24A4-472A-B916-F3B334F90B58}" destId="{F24790DD-DE3A-4228-863A-97E9C3F6A54D}" srcOrd="3" destOrd="0" presId="urn:microsoft.com/office/officeart/2005/8/layout/default"/>
    <dgm:cxn modelId="{7C055F7A-6BB4-42E3-B982-ABAB515CF894}" type="presParOf" srcId="{3C9F66C8-24A4-472A-B916-F3B334F90B58}" destId="{74D24C1B-91C5-4E48-854F-593910E35EAB}" srcOrd="4" destOrd="0" presId="urn:microsoft.com/office/officeart/2005/8/layout/default"/>
    <dgm:cxn modelId="{B6FF536B-6714-438D-9B3C-7EC27C66705B}" type="presParOf" srcId="{3C9F66C8-24A4-472A-B916-F3B334F90B58}" destId="{B9341E06-37CB-429C-B78B-39F96DA19354}" srcOrd="5" destOrd="0" presId="urn:microsoft.com/office/officeart/2005/8/layout/default"/>
    <dgm:cxn modelId="{F82A42F4-0ACE-4A26-ABFA-3612ED43D8C5}" type="presParOf" srcId="{3C9F66C8-24A4-472A-B916-F3B334F90B58}" destId="{F8570B74-5A7F-42C5-977E-32C3BFB53AD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C291341B-DD1B-47FF-8C73-D61E3E00DCC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CC2CF17E-EE0E-4F87-BDDB-6A49CBCAFF0A}">
      <dgm:prSet/>
      <dgm:spPr/>
      <dgm:t>
        <a:bodyPr/>
        <a:lstStyle/>
        <a:p>
          <a:pPr rtl="0"/>
          <a:r>
            <a:rPr lang="es-MX" dirty="0" smtClean="0"/>
            <a:t>Vía dérmica</a:t>
          </a:r>
          <a:endParaRPr lang="es-MX" dirty="0"/>
        </a:p>
      </dgm:t>
    </dgm:pt>
    <dgm:pt modelId="{88961AEB-3EFE-4B9D-974E-B53A964997B1}" type="parTrans" cxnId="{0510654F-68C5-463D-BFAF-57BE1A82EB3A}">
      <dgm:prSet/>
      <dgm:spPr/>
      <dgm:t>
        <a:bodyPr/>
        <a:lstStyle/>
        <a:p>
          <a:endParaRPr lang="es-MX"/>
        </a:p>
      </dgm:t>
    </dgm:pt>
    <dgm:pt modelId="{620BD1B8-BDE0-444C-9B6B-4948597B7147}" type="sibTrans" cxnId="{0510654F-68C5-463D-BFAF-57BE1A82EB3A}">
      <dgm:prSet/>
      <dgm:spPr/>
      <dgm:t>
        <a:bodyPr/>
        <a:lstStyle/>
        <a:p>
          <a:endParaRPr lang="es-MX"/>
        </a:p>
      </dgm:t>
    </dgm:pt>
    <dgm:pt modelId="{A5BAE9C1-1F2F-465E-B913-73CDEFE3031C}" type="pres">
      <dgm:prSet presAssocID="{C291341B-DD1B-47FF-8C73-D61E3E00DC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C8F76AB-B96F-4797-AE68-EB6DAAAFEC00}" type="pres">
      <dgm:prSet presAssocID="{CC2CF17E-EE0E-4F87-BDDB-6A49CBCAFF0A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510654F-68C5-463D-BFAF-57BE1A82EB3A}" srcId="{C291341B-DD1B-47FF-8C73-D61E3E00DCCA}" destId="{CC2CF17E-EE0E-4F87-BDDB-6A49CBCAFF0A}" srcOrd="0" destOrd="0" parTransId="{88961AEB-3EFE-4B9D-974E-B53A964997B1}" sibTransId="{620BD1B8-BDE0-444C-9B6B-4948597B7147}"/>
    <dgm:cxn modelId="{AE9ACB11-A80F-414D-9E74-148437CF738A}" type="presOf" srcId="{C291341B-DD1B-47FF-8C73-D61E3E00DCCA}" destId="{A5BAE9C1-1F2F-465E-B913-73CDEFE3031C}" srcOrd="0" destOrd="0" presId="urn:microsoft.com/office/officeart/2005/8/layout/chevron1"/>
    <dgm:cxn modelId="{693AEDE3-DFC0-435E-88A0-3B420399B276}" type="presOf" srcId="{CC2CF17E-EE0E-4F87-BDDB-6A49CBCAFF0A}" destId="{2C8F76AB-B96F-4797-AE68-EB6DAAAFEC00}" srcOrd="0" destOrd="0" presId="urn:microsoft.com/office/officeart/2005/8/layout/chevron1"/>
    <dgm:cxn modelId="{897441A4-4EA0-4DE9-A117-9AA5632FD3DD}" type="presParOf" srcId="{A5BAE9C1-1F2F-465E-B913-73CDEFE3031C}" destId="{2C8F76AB-B96F-4797-AE68-EB6DAAAFEC0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D1C8EE1-7394-4089-A3D2-16F834A4BC7D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s-MX"/>
        </a:p>
      </dgm:t>
    </dgm:pt>
    <dgm:pt modelId="{8F9F1EE1-6C5F-4BD7-93FA-6A2ED4BD0C1D}">
      <dgm:prSet/>
      <dgm:spPr/>
      <dgm:t>
        <a:bodyPr/>
        <a:lstStyle/>
        <a:p>
          <a:pPr rtl="0"/>
          <a:r>
            <a:rPr lang="es-MX" smtClean="0"/>
            <a:t>Coloque la víctima bajo del chorro de agua.</a:t>
          </a:r>
          <a:endParaRPr lang="es-MX"/>
        </a:p>
      </dgm:t>
    </dgm:pt>
    <dgm:pt modelId="{3525C8A2-46CD-49DE-9126-3135E688FEB6}" type="parTrans" cxnId="{5DF07151-D3E5-41A8-9CCA-CA897C228FC5}">
      <dgm:prSet/>
      <dgm:spPr/>
      <dgm:t>
        <a:bodyPr/>
        <a:lstStyle/>
        <a:p>
          <a:endParaRPr lang="es-MX"/>
        </a:p>
      </dgm:t>
    </dgm:pt>
    <dgm:pt modelId="{D01A58B3-9FA3-4076-BB09-0E90CDC2B0B2}" type="sibTrans" cxnId="{5DF07151-D3E5-41A8-9CCA-CA897C228FC5}">
      <dgm:prSet/>
      <dgm:spPr/>
      <dgm:t>
        <a:bodyPr/>
        <a:lstStyle/>
        <a:p>
          <a:endParaRPr lang="es-MX"/>
        </a:p>
      </dgm:t>
    </dgm:pt>
    <dgm:pt modelId="{817A65CF-F1E7-4329-96D7-12788DBAE5FD}">
      <dgm:prSet/>
      <dgm:spPr/>
      <dgm:t>
        <a:bodyPr/>
        <a:lstStyle/>
        <a:p>
          <a:pPr rtl="0"/>
          <a:r>
            <a:rPr lang="es-MX" dirty="0" smtClean="0"/>
            <a:t>Evite que su piel entre en contacto con la ropa de la víctima, por que puede intoxicarse, colóquese guantes.</a:t>
          </a:r>
          <a:endParaRPr lang="es-MX" dirty="0"/>
        </a:p>
      </dgm:t>
    </dgm:pt>
    <dgm:pt modelId="{688081F0-1AF4-499A-B75E-1030A217E7F6}" type="parTrans" cxnId="{89606FC7-47D2-427C-8429-C15B8F999D4C}">
      <dgm:prSet/>
      <dgm:spPr/>
      <dgm:t>
        <a:bodyPr/>
        <a:lstStyle/>
        <a:p>
          <a:endParaRPr lang="es-MX"/>
        </a:p>
      </dgm:t>
    </dgm:pt>
    <dgm:pt modelId="{9476C5C2-809D-479F-844C-EE18D3F83D52}" type="sibTrans" cxnId="{89606FC7-47D2-427C-8429-C15B8F999D4C}">
      <dgm:prSet/>
      <dgm:spPr/>
      <dgm:t>
        <a:bodyPr/>
        <a:lstStyle/>
        <a:p>
          <a:endParaRPr lang="es-MX"/>
        </a:p>
      </dgm:t>
    </dgm:pt>
    <dgm:pt modelId="{912CD163-F8DD-4B19-AAE0-C60BAB211120}">
      <dgm:prSet/>
      <dgm:spPr/>
      <dgm:t>
        <a:bodyPr/>
        <a:lstStyle/>
        <a:p>
          <a:pPr rtl="0"/>
          <a:r>
            <a:rPr lang="es-MX" smtClean="0"/>
            <a:t>Retírele la ropa mojada y continúe bañándola con abundante agua y jabón.</a:t>
          </a:r>
          <a:endParaRPr lang="es-MX"/>
        </a:p>
      </dgm:t>
    </dgm:pt>
    <dgm:pt modelId="{781CCD5E-59B1-45E0-BDC7-6BB28E0DE17F}" type="parTrans" cxnId="{499C4CC7-2A1F-49CC-AAAB-B50298E333BD}">
      <dgm:prSet/>
      <dgm:spPr/>
      <dgm:t>
        <a:bodyPr/>
        <a:lstStyle/>
        <a:p>
          <a:endParaRPr lang="es-MX"/>
        </a:p>
      </dgm:t>
    </dgm:pt>
    <dgm:pt modelId="{0AD62C53-9AF1-4E55-A951-E2CA0E938845}" type="sibTrans" cxnId="{499C4CC7-2A1F-49CC-AAAB-B50298E333BD}">
      <dgm:prSet/>
      <dgm:spPr/>
      <dgm:t>
        <a:bodyPr/>
        <a:lstStyle/>
        <a:p>
          <a:endParaRPr lang="es-MX"/>
        </a:p>
      </dgm:t>
    </dgm:pt>
    <dgm:pt modelId="{EA7BE968-3FC9-40B1-9A77-8A43AFE9F109}" type="pres">
      <dgm:prSet presAssocID="{6D1C8EE1-7394-4089-A3D2-16F834A4BC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95C644-A735-42DD-BB64-239050750F7A}" type="pres">
      <dgm:prSet presAssocID="{8F9F1EE1-6C5F-4BD7-93FA-6A2ED4BD0C1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91398A-CB69-49C7-A110-B2CD67A1D664}" type="pres">
      <dgm:prSet presAssocID="{D01A58B3-9FA3-4076-BB09-0E90CDC2B0B2}" presName="spacer" presStyleCnt="0"/>
      <dgm:spPr/>
      <dgm:t>
        <a:bodyPr/>
        <a:lstStyle/>
        <a:p>
          <a:endParaRPr lang="es-MX"/>
        </a:p>
      </dgm:t>
    </dgm:pt>
    <dgm:pt modelId="{C393C6AB-535A-42DF-92A7-A934E7626522}" type="pres">
      <dgm:prSet presAssocID="{817A65CF-F1E7-4329-96D7-12788DBAE5F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61595B-B9A0-4B70-9A53-75D0DEE71292}" type="pres">
      <dgm:prSet presAssocID="{9476C5C2-809D-479F-844C-EE18D3F83D52}" presName="spacer" presStyleCnt="0"/>
      <dgm:spPr/>
      <dgm:t>
        <a:bodyPr/>
        <a:lstStyle/>
        <a:p>
          <a:endParaRPr lang="es-MX"/>
        </a:p>
      </dgm:t>
    </dgm:pt>
    <dgm:pt modelId="{C2844BF8-3A9D-463D-9F45-046F2FBAD72F}" type="pres">
      <dgm:prSet presAssocID="{912CD163-F8DD-4B19-AAE0-C60BAB2111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240C84B-B3EC-4B87-AB66-67C2DB499DFD}" type="presOf" srcId="{8F9F1EE1-6C5F-4BD7-93FA-6A2ED4BD0C1D}" destId="{DF95C644-A735-42DD-BB64-239050750F7A}" srcOrd="0" destOrd="0" presId="urn:microsoft.com/office/officeart/2005/8/layout/vList2"/>
    <dgm:cxn modelId="{5F098369-17D6-460E-A0EC-6A7E08E56EB4}" type="presOf" srcId="{912CD163-F8DD-4B19-AAE0-C60BAB211120}" destId="{C2844BF8-3A9D-463D-9F45-046F2FBAD72F}" srcOrd="0" destOrd="0" presId="urn:microsoft.com/office/officeart/2005/8/layout/vList2"/>
    <dgm:cxn modelId="{5DF07151-D3E5-41A8-9CCA-CA897C228FC5}" srcId="{6D1C8EE1-7394-4089-A3D2-16F834A4BC7D}" destId="{8F9F1EE1-6C5F-4BD7-93FA-6A2ED4BD0C1D}" srcOrd="0" destOrd="0" parTransId="{3525C8A2-46CD-49DE-9126-3135E688FEB6}" sibTransId="{D01A58B3-9FA3-4076-BB09-0E90CDC2B0B2}"/>
    <dgm:cxn modelId="{079D2859-079D-4ECA-B689-71D2F0917CC9}" type="presOf" srcId="{817A65CF-F1E7-4329-96D7-12788DBAE5FD}" destId="{C393C6AB-535A-42DF-92A7-A934E7626522}" srcOrd="0" destOrd="0" presId="urn:microsoft.com/office/officeart/2005/8/layout/vList2"/>
    <dgm:cxn modelId="{499C4CC7-2A1F-49CC-AAAB-B50298E333BD}" srcId="{6D1C8EE1-7394-4089-A3D2-16F834A4BC7D}" destId="{912CD163-F8DD-4B19-AAE0-C60BAB211120}" srcOrd="2" destOrd="0" parTransId="{781CCD5E-59B1-45E0-BDC7-6BB28E0DE17F}" sibTransId="{0AD62C53-9AF1-4E55-A951-E2CA0E938845}"/>
    <dgm:cxn modelId="{1985B539-0B54-4FFA-A0D8-6C03207F3E7E}" type="presOf" srcId="{6D1C8EE1-7394-4089-A3D2-16F834A4BC7D}" destId="{EA7BE968-3FC9-40B1-9A77-8A43AFE9F109}" srcOrd="0" destOrd="0" presId="urn:microsoft.com/office/officeart/2005/8/layout/vList2"/>
    <dgm:cxn modelId="{89606FC7-47D2-427C-8429-C15B8F999D4C}" srcId="{6D1C8EE1-7394-4089-A3D2-16F834A4BC7D}" destId="{817A65CF-F1E7-4329-96D7-12788DBAE5FD}" srcOrd="1" destOrd="0" parTransId="{688081F0-1AF4-499A-B75E-1030A217E7F6}" sibTransId="{9476C5C2-809D-479F-844C-EE18D3F83D52}"/>
    <dgm:cxn modelId="{3CA21641-B683-4610-B177-3C0A5E0B5562}" type="presParOf" srcId="{EA7BE968-3FC9-40B1-9A77-8A43AFE9F109}" destId="{DF95C644-A735-42DD-BB64-239050750F7A}" srcOrd="0" destOrd="0" presId="urn:microsoft.com/office/officeart/2005/8/layout/vList2"/>
    <dgm:cxn modelId="{F84E778A-30CC-4A4D-8CE7-8ABF6E608F1B}" type="presParOf" srcId="{EA7BE968-3FC9-40B1-9A77-8A43AFE9F109}" destId="{5391398A-CB69-49C7-A110-B2CD67A1D664}" srcOrd="1" destOrd="0" presId="urn:microsoft.com/office/officeart/2005/8/layout/vList2"/>
    <dgm:cxn modelId="{C923D0D4-5524-4E77-8E54-82893886EF00}" type="presParOf" srcId="{EA7BE968-3FC9-40B1-9A77-8A43AFE9F109}" destId="{C393C6AB-535A-42DF-92A7-A934E7626522}" srcOrd="2" destOrd="0" presId="urn:microsoft.com/office/officeart/2005/8/layout/vList2"/>
    <dgm:cxn modelId="{BB6BCFCE-1465-448C-8E79-C6B1A46CC260}" type="presParOf" srcId="{EA7BE968-3FC9-40B1-9A77-8A43AFE9F109}" destId="{D961595B-B9A0-4B70-9A53-75D0DEE71292}" srcOrd="3" destOrd="0" presId="urn:microsoft.com/office/officeart/2005/8/layout/vList2"/>
    <dgm:cxn modelId="{B27BAF4F-AE72-4CB5-8BD7-9DD946F6F360}" type="presParOf" srcId="{EA7BE968-3FC9-40B1-9A77-8A43AFE9F109}" destId="{C2844BF8-3A9D-463D-9F45-046F2FBAD72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5268091-F638-4296-8EF3-DC4F7CE8C45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BF17281-06D2-4570-846A-1D230AB28F85}">
      <dgm:prSet/>
      <dgm:spPr/>
      <dgm:t>
        <a:bodyPr/>
        <a:lstStyle/>
        <a:p>
          <a:pPr rtl="0"/>
          <a:r>
            <a:rPr lang="es-MX" smtClean="0"/>
            <a:t>Vía digestiva</a:t>
          </a:r>
          <a:endParaRPr lang="es-MX"/>
        </a:p>
      </dgm:t>
    </dgm:pt>
    <dgm:pt modelId="{9A0270B9-53FB-4C24-A96A-4A091F67DBAB}" type="parTrans" cxnId="{21A9A7DC-9373-44BF-BC04-F3A528129285}">
      <dgm:prSet/>
      <dgm:spPr/>
      <dgm:t>
        <a:bodyPr/>
        <a:lstStyle/>
        <a:p>
          <a:endParaRPr lang="es-MX"/>
        </a:p>
      </dgm:t>
    </dgm:pt>
    <dgm:pt modelId="{A33C636A-0B10-4E0B-BA01-1AAC04E6CDF7}" type="sibTrans" cxnId="{21A9A7DC-9373-44BF-BC04-F3A528129285}">
      <dgm:prSet/>
      <dgm:spPr/>
      <dgm:t>
        <a:bodyPr/>
        <a:lstStyle/>
        <a:p>
          <a:endParaRPr lang="es-MX"/>
        </a:p>
      </dgm:t>
    </dgm:pt>
    <dgm:pt modelId="{01075C5E-AB57-495F-9428-A23B5119A77F}" type="pres">
      <dgm:prSet presAssocID="{95268091-F638-4296-8EF3-DC4F7CE8C4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FB0DE92-50C3-4F92-B787-AE7485C47335}" type="pres">
      <dgm:prSet presAssocID="{BBF17281-06D2-4570-846A-1D230AB28F8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D9C99AA-8054-4131-AFDB-991331533D60}" type="presOf" srcId="{BBF17281-06D2-4570-846A-1D230AB28F85}" destId="{FFB0DE92-50C3-4F92-B787-AE7485C47335}" srcOrd="0" destOrd="0" presId="urn:microsoft.com/office/officeart/2005/8/layout/vList2"/>
    <dgm:cxn modelId="{F7BA1376-0279-4A2A-8D9A-CBB11CBEE3A8}" type="presOf" srcId="{95268091-F638-4296-8EF3-DC4F7CE8C458}" destId="{01075C5E-AB57-495F-9428-A23B5119A77F}" srcOrd="0" destOrd="0" presId="urn:microsoft.com/office/officeart/2005/8/layout/vList2"/>
    <dgm:cxn modelId="{21A9A7DC-9373-44BF-BC04-F3A528129285}" srcId="{95268091-F638-4296-8EF3-DC4F7CE8C458}" destId="{BBF17281-06D2-4570-846A-1D230AB28F85}" srcOrd="0" destOrd="0" parTransId="{9A0270B9-53FB-4C24-A96A-4A091F67DBAB}" sibTransId="{A33C636A-0B10-4E0B-BA01-1AAC04E6CDF7}"/>
    <dgm:cxn modelId="{01D0A562-859D-41A2-B99D-52430CD2EFE5}" type="presParOf" srcId="{01075C5E-AB57-495F-9428-A23B5119A77F}" destId="{FFB0DE92-50C3-4F92-B787-AE7485C473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287A2C3-50DB-49C3-8027-F55E2FCFB8D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s-MX"/>
        </a:p>
      </dgm:t>
    </dgm:pt>
    <dgm:pt modelId="{841FFFEB-F9FA-4896-888E-60A1E316953E}">
      <dgm:prSet/>
      <dgm:spPr/>
      <dgm:t>
        <a:bodyPr/>
        <a:lstStyle/>
        <a:p>
          <a:pPr rtl="0"/>
          <a:r>
            <a:rPr lang="es-MX" smtClean="0"/>
            <a:t>Induzca al vómito únicamente en caso de ingestión de alcohol metílico o etílico y alimentos en descomposición.</a:t>
          </a:r>
          <a:endParaRPr lang="es-MX"/>
        </a:p>
      </dgm:t>
    </dgm:pt>
    <dgm:pt modelId="{687A5271-6C67-4DE2-B4C8-5C6362043D5C}" type="parTrans" cxnId="{B311CACC-97C4-47FB-A3BA-B765752C039C}">
      <dgm:prSet/>
      <dgm:spPr/>
      <dgm:t>
        <a:bodyPr/>
        <a:lstStyle/>
        <a:p>
          <a:endParaRPr lang="es-MX"/>
        </a:p>
      </dgm:t>
    </dgm:pt>
    <dgm:pt modelId="{AC431074-53CA-40C3-9FC6-C7D9D5ECCD84}" type="sibTrans" cxnId="{B311CACC-97C4-47FB-A3BA-B765752C039C}">
      <dgm:prSet/>
      <dgm:spPr/>
      <dgm:t>
        <a:bodyPr/>
        <a:lstStyle/>
        <a:p>
          <a:endParaRPr lang="es-MX"/>
        </a:p>
      </dgm:t>
    </dgm:pt>
    <dgm:pt modelId="{CC2D63FC-B12B-42B5-9AE4-25DC0936041B}">
      <dgm:prSet/>
      <dgm:spPr/>
      <dgm:t>
        <a:bodyPr/>
        <a:lstStyle/>
        <a:p>
          <a:pPr rtl="0"/>
          <a:r>
            <a:rPr lang="es-MX" smtClean="0"/>
            <a:t>Controle la respiración.</a:t>
          </a:r>
          <a:endParaRPr lang="es-MX"/>
        </a:p>
      </dgm:t>
    </dgm:pt>
    <dgm:pt modelId="{62668D1D-EAE0-45B7-8FE4-4A0ED20784A6}" type="parTrans" cxnId="{1E51BC7F-B070-4E1B-8C5C-FBE68EEFE32C}">
      <dgm:prSet/>
      <dgm:spPr/>
      <dgm:t>
        <a:bodyPr/>
        <a:lstStyle/>
        <a:p>
          <a:endParaRPr lang="es-MX"/>
        </a:p>
      </dgm:t>
    </dgm:pt>
    <dgm:pt modelId="{1BF694B2-8B8C-4B04-BD94-38BC23300332}" type="sibTrans" cxnId="{1E51BC7F-B070-4E1B-8C5C-FBE68EEFE32C}">
      <dgm:prSet/>
      <dgm:spPr/>
      <dgm:t>
        <a:bodyPr/>
        <a:lstStyle/>
        <a:p>
          <a:endParaRPr lang="es-MX"/>
        </a:p>
      </dgm:t>
    </dgm:pt>
    <dgm:pt modelId="{634DCF15-9785-4086-87EB-5B65BB491452}">
      <dgm:prSet/>
      <dgm:spPr/>
      <dgm:t>
        <a:bodyPr/>
        <a:lstStyle/>
        <a:p>
          <a:pPr rtl="0"/>
          <a:r>
            <a:rPr lang="es-MX" smtClean="0"/>
            <a:t>Si hay parada respiratoria o cardiaca aplique reanimación cardiopulmonar.</a:t>
          </a:r>
          <a:endParaRPr lang="es-MX"/>
        </a:p>
      </dgm:t>
    </dgm:pt>
    <dgm:pt modelId="{B6DB6C50-1DA9-4973-90EE-FBC60BD1CBEF}" type="parTrans" cxnId="{AC873EA4-C1A9-456A-A928-1D5A97121A26}">
      <dgm:prSet/>
      <dgm:spPr/>
      <dgm:t>
        <a:bodyPr/>
        <a:lstStyle/>
        <a:p>
          <a:endParaRPr lang="es-MX"/>
        </a:p>
      </dgm:t>
    </dgm:pt>
    <dgm:pt modelId="{BB02CC69-E325-47E6-91D7-06CA8A274B7F}" type="sibTrans" cxnId="{AC873EA4-C1A9-456A-A928-1D5A97121A26}">
      <dgm:prSet/>
      <dgm:spPr/>
      <dgm:t>
        <a:bodyPr/>
        <a:lstStyle/>
        <a:p>
          <a:endParaRPr lang="es-MX"/>
        </a:p>
      </dgm:t>
    </dgm:pt>
    <dgm:pt modelId="{D1993894-E5E9-4604-ABFA-F420D6F78066}" type="pres">
      <dgm:prSet presAssocID="{F287A2C3-50DB-49C3-8027-F55E2FCFB8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5D4AD14-293A-4CAB-8DF3-A86D06905FAE}" type="pres">
      <dgm:prSet presAssocID="{841FFFEB-F9FA-4896-888E-60A1E316953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28D254-E6BF-4772-97BD-E3C130813274}" type="pres">
      <dgm:prSet presAssocID="{AC431074-53CA-40C3-9FC6-C7D9D5ECCD84}" presName="spacer" presStyleCnt="0"/>
      <dgm:spPr/>
      <dgm:t>
        <a:bodyPr/>
        <a:lstStyle/>
        <a:p>
          <a:endParaRPr lang="es-MX"/>
        </a:p>
      </dgm:t>
    </dgm:pt>
    <dgm:pt modelId="{7DDA0E87-C064-4067-A988-17EFD224DE8A}" type="pres">
      <dgm:prSet presAssocID="{CC2D63FC-B12B-42B5-9AE4-25DC0936041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21F724-7B94-4F80-9129-2162ADB79575}" type="pres">
      <dgm:prSet presAssocID="{1BF694B2-8B8C-4B04-BD94-38BC23300332}" presName="spacer" presStyleCnt="0"/>
      <dgm:spPr/>
      <dgm:t>
        <a:bodyPr/>
        <a:lstStyle/>
        <a:p>
          <a:endParaRPr lang="es-MX"/>
        </a:p>
      </dgm:t>
    </dgm:pt>
    <dgm:pt modelId="{F3B3365B-F941-410E-9AB7-421CDBC50C42}" type="pres">
      <dgm:prSet presAssocID="{634DCF15-9785-4086-87EB-5B65BB49145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11CACC-97C4-47FB-A3BA-B765752C039C}" srcId="{F287A2C3-50DB-49C3-8027-F55E2FCFB8D8}" destId="{841FFFEB-F9FA-4896-888E-60A1E316953E}" srcOrd="0" destOrd="0" parTransId="{687A5271-6C67-4DE2-B4C8-5C6362043D5C}" sibTransId="{AC431074-53CA-40C3-9FC6-C7D9D5ECCD84}"/>
    <dgm:cxn modelId="{AC873EA4-C1A9-456A-A928-1D5A97121A26}" srcId="{F287A2C3-50DB-49C3-8027-F55E2FCFB8D8}" destId="{634DCF15-9785-4086-87EB-5B65BB491452}" srcOrd="2" destOrd="0" parTransId="{B6DB6C50-1DA9-4973-90EE-FBC60BD1CBEF}" sibTransId="{BB02CC69-E325-47E6-91D7-06CA8A274B7F}"/>
    <dgm:cxn modelId="{1E51BC7F-B070-4E1B-8C5C-FBE68EEFE32C}" srcId="{F287A2C3-50DB-49C3-8027-F55E2FCFB8D8}" destId="{CC2D63FC-B12B-42B5-9AE4-25DC0936041B}" srcOrd="1" destOrd="0" parTransId="{62668D1D-EAE0-45B7-8FE4-4A0ED20784A6}" sibTransId="{1BF694B2-8B8C-4B04-BD94-38BC23300332}"/>
    <dgm:cxn modelId="{36A43E24-C76D-415F-ACB1-BC3D4B76269C}" type="presOf" srcId="{F287A2C3-50DB-49C3-8027-F55E2FCFB8D8}" destId="{D1993894-E5E9-4604-ABFA-F420D6F78066}" srcOrd="0" destOrd="0" presId="urn:microsoft.com/office/officeart/2005/8/layout/vList2"/>
    <dgm:cxn modelId="{7450F4F8-F265-44F1-8A9E-CC55909F7268}" type="presOf" srcId="{CC2D63FC-B12B-42B5-9AE4-25DC0936041B}" destId="{7DDA0E87-C064-4067-A988-17EFD224DE8A}" srcOrd="0" destOrd="0" presId="urn:microsoft.com/office/officeart/2005/8/layout/vList2"/>
    <dgm:cxn modelId="{4308807C-019D-4602-BF03-A9EDEA0BB6FC}" type="presOf" srcId="{634DCF15-9785-4086-87EB-5B65BB491452}" destId="{F3B3365B-F941-410E-9AB7-421CDBC50C42}" srcOrd="0" destOrd="0" presId="urn:microsoft.com/office/officeart/2005/8/layout/vList2"/>
    <dgm:cxn modelId="{85B58F1E-BD29-4546-B45E-F9D33DFF8176}" type="presOf" srcId="{841FFFEB-F9FA-4896-888E-60A1E316953E}" destId="{35D4AD14-293A-4CAB-8DF3-A86D06905FAE}" srcOrd="0" destOrd="0" presId="urn:microsoft.com/office/officeart/2005/8/layout/vList2"/>
    <dgm:cxn modelId="{1FD8D71C-4441-4580-BCE0-E5B52F1EEA86}" type="presParOf" srcId="{D1993894-E5E9-4604-ABFA-F420D6F78066}" destId="{35D4AD14-293A-4CAB-8DF3-A86D06905FAE}" srcOrd="0" destOrd="0" presId="urn:microsoft.com/office/officeart/2005/8/layout/vList2"/>
    <dgm:cxn modelId="{8B2BD002-165A-49B9-9766-B242E1058FF3}" type="presParOf" srcId="{D1993894-E5E9-4604-ABFA-F420D6F78066}" destId="{1A28D254-E6BF-4772-97BD-E3C130813274}" srcOrd="1" destOrd="0" presId="urn:microsoft.com/office/officeart/2005/8/layout/vList2"/>
    <dgm:cxn modelId="{614BD486-774F-4D6F-84FE-CA4C759FFA41}" type="presParOf" srcId="{D1993894-E5E9-4604-ABFA-F420D6F78066}" destId="{7DDA0E87-C064-4067-A988-17EFD224DE8A}" srcOrd="2" destOrd="0" presId="urn:microsoft.com/office/officeart/2005/8/layout/vList2"/>
    <dgm:cxn modelId="{3B35E825-E84A-46BF-889F-2E0D2E14F618}" type="presParOf" srcId="{D1993894-E5E9-4604-ABFA-F420D6F78066}" destId="{F221F724-7B94-4F80-9129-2162ADB79575}" srcOrd="3" destOrd="0" presId="urn:microsoft.com/office/officeart/2005/8/layout/vList2"/>
    <dgm:cxn modelId="{57CD1CF4-9A29-421D-B0D3-50CB9DB8B860}" type="presParOf" srcId="{D1993894-E5E9-4604-ABFA-F420D6F78066}" destId="{F3B3365B-F941-410E-9AB7-421CDBC50C4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8521A8D-1FF5-4301-AFC5-BFB64FD4C8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6D4491C-3B5D-45C6-8C54-CC0F5764EEFD}">
      <dgm:prSet/>
      <dgm:spPr/>
      <dgm:t>
        <a:bodyPr/>
        <a:lstStyle/>
        <a:p>
          <a:pPr rtl="0"/>
          <a:r>
            <a:rPr lang="es-MX" smtClean="0"/>
            <a:t>Si la víctima presenta vómito recoja una muestra para que pueda ser analizada.</a:t>
          </a:r>
          <a:endParaRPr lang="es-MX"/>
        </a:p>
      </dgm:t>
    </dgm:pt>
    <dgm:pt modelId="{78B2A1AC-0668-48DC-8A55-B398E462EF69}" type="parTrans" cxnId="{FB627415-E963-4634-9A5D-61BF035DEC37}">
      <dgm:prSet/>
      <dgm:spPr/>
      <dgm:t>
        <a:bodyPr/>
        <a:lstStyle/>
        <a:p>
          <a:endParaRPr lang="es-MX"/>
        </a:p>
      </dgm:t>
    </dgm:pt>
    <dgm:pt modelId="{B1665BAA-B68A-4AF0-B0DF-D8DDDC44A674}" type="sibTrans" cxnId="{FB627415-E963-4634-9A5D-61BF035DEC37}">
      <dgm:prSet/>
      <dgm:spPr/>
      <dgm:t>
        <a:bodyPr/>
        <a:lstStyle/>
        <a:p>
          <a:endParaRPr lang="es-MX"/>
        </a:p>
      </dgm:t>
    </dgm:pt>
    <dgm:pt modelId="{44BD5EC7-AE11-4638-A2E0-B342B7EE87E3}" type="pres">
      <dgm:prSet presAssocID="{F8521A8D-1FF5-4301-AFC5-BFB64FD4C8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1F2DDB1-44A4-4023-BF21-80F19B1F7318}" type="pres">
      <dgm:prSet presAssocID="{36D4491C-3B5D-45C6-8C54-CC0F5764EEFD}" presName="parentText" presStyleLbl="node1" presStyleIdx="0" presStyleCnt="1" custLinFactNeighborX="-17" custLinFactNeighborY="-2610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B627415-E963-4634-9A5D-61BF035DEC37}" srcId="{F8521A8D-1FF5-4301-AFC5-BFB64FD4C81A}" destId="{36D4491C-3B5D-45C6-8C54-CC0F5764EEFD}" srcOrd="0" destOrd="0" parTransId="{78B2A1AC-0668-48DC-8A55-B398E462EF69}" sibTransId="{B1665BAA-B68A-4AF0-B0DF-D8DDDC44A674}"/>
    <dgm:cxn modelId="{0336793A-E894-4000-A4BF-9E131EA025B1}" type="presOf" srcId="{36D4491C-3B5D-45C6-8C54-CC0F5764EEFD}" destId="{B1F2DDB1-44A4-4023-BF21-80F19B1F7318}" srcOrd="0" destOrd="0" presId="urn:microsoft.com/office/officeart/2005/8/layout/vList2"/>
    <dgm:cxn modelId="{4A700A55-6E66-44D1-A5BB-9110144E8119}" type="presOf" srcId="{F8521A8D-1FF5-4301-AFC5-BFB64FD4C81A}" destId="{44BD5EC7-AE11-4638-A2E0-B342B7EE87E3}" srcOrd="0" destOrd="0" presId="urn:microsoft.com/office/officeart/2005/8/layout/vList2"/>
    <dgm:cxn modelId="{DF962F30-F57C-42EF-A060-ED83E444AFB0}" type="presParOf" srcId="{44BD5EC7-AE11-4638-A2E0-B342B7EE87E3}" destId="{B1F2DDB1-44A4-4023-BF21-80F19B1F731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73B4C4-93C2-4989-AEC8-FBF4D6C4FFAC}" type="doc">
      <dgm:prSet loTypeId="urn:microsoft.com/office/officeart/2005/8/layout/venn1" loCatId="relationship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D6F9FBE-23E2-4974-939F-18965413C40A}">
      <dgm:prSet/>
      <dgm:spPr/>
      <dgm:t>
        <a:bodyPr/>
        <a:lstStyle/>
        <a:p>
          <a:pPr rtl="0"/>
          <a:r>
            <a:rPr lang="es-MX" dirty="0" smtClean="0"/>
            <a:t>Un Tóxico es cualquier sustancia sólida, líquida o gaseosa que en una concentración determinada puede dañar a los seres vivos</a:t>
          </a:r>
          <a:endParaRPr lang="es-MX" dirty="0"/>
        </a:p>
      </dgm:t>
    </dgm:pt>
    <dgm:pt modelId="{B9D01616-B9E6-431C-8267-08724AF80A65}" type="parTrans" cxnId="{88F433D6-579B-44B9-BCB4-17B2F7D3775B}">
      <dgm:prSet/>
      <dgm:spPr/>
      <dgm:t>
        <a:bodyPr/>
        <a:lstStyle/>
        <a:p>
          <a:endParaRPr lang="es-MX"/>
        </a:p>
      </dgm:t>
    </dgm:pt>
    <dgm:pt modelId="{A42C1D69-E2FE-4B02-AA0C-80A00EB80A32}" type="sibTrans" cxnId="{88F433D6-579B-44B9-BCB4-17B2F7D3775B}">
      <dgm:prSet/>
      <dgm:spPr/>
      <dgm:t>
        <a:bodyPr/>
        <a:lstStyle/>
        <a:p>
          <a:endParaRPr lang="es-MX"/>
        </a:p>
      </dgm:t>
    </dgm:pt>
    <dgm:pt modelId="{137514FF-1FF3-4E0E-944B-FD2B21B0E563}" type="pres">
      <dgm:prSet presAssocID="{2473B4C4-93C2-4989-AEC8-FBF4D6C4FFA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D8A89E1-6127-4407-9534-F0E0113E158D}" type="pres">
      <dgm:prSet presAssocID="{2D6F9FBE-23E2-4974-939F-18965413C40A}" presName="circ1TxSh" presStyleLbl="vennNode1" presStyleIdx="0" presStyleCnt="1" custScaleX="97001" custLinFactNeighborX="-52761" custLinFactNeighborY="-198"/>
      <dgm:spPr/>
      <dgm:t>
        <a:bodyPr/>
        <a:lstStyle/>
        <a:p>
          <a:endParaRPr lang="es-MX"/>
        </a:p>
      </dgm:t>
    </dgm:pt>
  </dgm:ptLst>
  <dgm:cxnLst>
    <dgm:cxn modelId="{6280FB0F-A70A-468F-BEBF-F4740840813F}" type="presOf" srcId="{2D6F9FBE-23E2-4974-939F-18965413C40A}" destId="{BD8A89E1-6127-4407-9534-F0E0113E158D}" srcOrd="0" destOrd="0" presId="urn:microsoft.com/office/officeart/2005/8/layout/venn1"/>
    <dgm:cxn modelId="{53F1E648-68B6-4581-B67C-5BAB9D71AC10}" type="presOf" srcId="{2473B4C4-93C2-4989-AEC8-FBF4D6C4FFAC}" destId="{137514FF-1FF3-4E0E-944B-FD2B21B0E563}" srcOrd="0" destOrd="0" presId="urn:microsoft.com/office/officeart/2005/8/layout/venn1"/>
    <dgm:cxn modelId="{88F433D6-579B-44B9-BCB4-17B2F7D3775B}" srcId="{2473B4C4-93C2-4989-AEC8-FBF4D6C4FFAC}" destId="{2D6F9FBE-23E2-4974-939F-18965413C40A}" srcOrd="0" destOrd="0" parTransId="{B9D01616-B9E6-431C-8267-08724AF80A65}" sibTransId="{A42C1D69-E2FE-4B02-AA0C-80A00EB80A32}"/>
    <dgm:cxn modelId="{A0953C43-F363-4CEC-A18B-FDB857A0D11D}" type="presParOf" srcId="{137514FF-1FF3-4E0E-944B-FD2B21B0E563}" destId="{BD8A89E1-6127-4407-9534-F0E0113E158D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88306026-65A2-452F-8F6F-E47814A822D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65163D0-CEE9-4644-BA0E-D6F0D7B23498}">
      <dgm:prSet/>
      <dgm:spPr/>
      <dgm:t>
        <a:bodyPr/>
        <a:lstStyle/>
        <a:p>
          <a:pPr algn="ctr" rtl="0"/>
          <a:r>
            <a:rPr lang="es-MX" dirty="0" smtClean="0"/>
            <a:t>Vía circulatoria</a:t>
          </a:r>
          <a:endParaRPr lang="es-MX" dirty="0"/>
        </a:p>
      </dgm:t>
    </dgm:pt>
    <dgm:pt modelId="{BA189028-0796-4C40-B5A6-97D80379F6B3}" type="parTrans" cxnId="{47E6F381-4F48-4C92-A2B8-055D55467E99}">
      <dgm:prSet/>
      <dgm:spPr/>
      <dgm:t>
        <a:bodyPr/>
        <a:lstStyle/>
        <a:p>
          <a:endParaRPr lang="es-MX"/>
        </a:p>
      </dgm:t>
    </dgm:pt>
    <dgm:pt modelId="{AA0D517F-74E8-485E-BC0C-7826D32F6DD9}" type="sibTrans" cxnId="{47E6F381-4F48-4C92-A2B8-055D55467E99}">
      <dgm:prSet/>
      <dgm:spPr/>
      <dgm:t>
        <a:bodyPr/>
        <a:lstStyle/>
        <a:p>
          <a:endParaRPr lang="es-MX"/>
        </a:p>
      </dgm:t>
    </dgm:pt>
    <dgm:pt modelId="{98B07ACC-0061-4EAC-9143-EA8E07F6110D}" type="pres">
      <dgm:prSet presAssocID="{88306026-65A2-452F-8F6F-E47814A822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6125E6C-F502-4253-BF3E-8EA2A391E5D3}" type="pres">
      <dgm:prSet presAssocID="{B65163D0-CEE9-4644-BA0E-D6F0D7B2349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F1CA23-0079-4CB4-8570-793685DB7AD7}" type="presOf" srcId="{88306026-65A2-452F-8F6F-E47814A822D5}" destId="{98B07ACC-0061-4EAC-9143-EA8E07F6110D}" srcOrd="0" destOrd="0" presId="urn:microsoft.com/office/officeart/2005/8/layout/vList2"/>
    <dgm:cxn modelId="{47E6F381-4F48-4C92-A2B8-055D55467E99}" srcId="{88306026-65A2-452F-8F6F-E47814A822D5}" destId="{B65163D0-CEE9-4644-BA0E-D6F0D7B23498}" srcOrd="0" destOrd="0" parTransId="{BA189028-0796-4C40-B5A6-97D80379F6B3}" sibTransId="{AA0D517F-74E8-485E-BC0C-7826D32F6DD9}"/>
    <dgm:cxn modelId="{06AEC3FB-5C6E-4665-A9D3-BF50D297BC2A}" type="presOf" srcId="{B65163D0-CEE9-4644-BA0E-D6F0D7B23498}" destId="{86125E6C-F502-4253-BF3E-8EA2A391E5D3}" srcOrd="0" destOrd="0" presId="urn:microsoft.com/office/officeart/2005/8/layout/vList2"/>
    <dgm:cxn modelId="{7522F0C5-7371-4FE2-9BED-D533AFA50ED5}" type="presParOf" srcId="{98B07ACC-0061-4EAC-9143-EA8E07F6110D}" destId="{86125E6C-F502-4253-BF3E-8EA2A391E5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AC56D287-2000-4C03-918D-BC3A7B6E50A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8D07A20-5B1B-475E-BBFF-9E45A0936074}">
      <dgm:prSet custT="1"/>
      <dgm:spPr/>
      <dgm:t>
        <a:bodyPr/>
        <a:lstStyle/>
        <a:p>
          <a:pPr rtl="0"/>
          <a:r>
            <a:rPr lang="es-MX" sz="3200" dirty="0" smtClean="0"/>
            <a:t>Traslade a la víctima a un centro sanitario lo más pronto posible</a:t>
          </a:r>
          <a:r>
            <a:rPr lang="es-MX" sz="4400" dirty="0" smtClean="0"/>
            <a:t>.</a:t>
          </a:r>
          <a:endParaRPr lang="es-MX" sz="4400" dirty="0"/>
        </a:p>
      </dgm:t>
    </dgm:pt>
    <dgm:pt modelId="{0176F7FB-7E39-4FB4-BE30-8C863B137D61}" type="parTrans" cxnId="{3A5BBB5E-69A4-4496-BEE6-D18445C36BC4}">
      <dgm:prSet/>
      <dgm:spPr/>
      <dgm:t>
        <a:bodyPr/>
        <a:lstStyle/>
        <a:p>
          <a:endParaRPr lang="es-MX"/>
        </a:p>
      </dgm:t>
    </dgm:pt>
    <dgm:pt modelId="{8D0BC752-1186-4C3C-8892-01CA2424A85A}" type="sibTrans" cxnId="{3A5BBB5E-69A4-4496-BEE6-D18445C36BC4}">
      <dgm:prSet/>
      <dgm:spPr/>
      <dgm:t>
        <a:bodyPr/>
        <a:lstStyle/>
        <a:p>
          <a:endParaRPr lang="es-MX"/>
        </a:p>
      </dgm:t>
    </dgm:pt>
    <dgm:pt modelId="{1281E06C-7833-41CE-81D6-144F0EB1A114}">
      <dgm:prSet/>
      <dgm:spPr/>
      <dgm:t>
        <a:bodyPr/>
        <a:lstStyle/>
        <a:p>
          <a:pPr rtl="0"/>
          <a:r>
            <a:rPr lang="es-MX" dirty="0" smtClean="0"/>
            <a:t>De atención de acuerdo a las manifestaciones que se presenten.</a:t>
          </a:r>
          <a:endParaRPr lang="es-MX" dirty="0"/>
        </a:p>
      </dgm:t>
    </dgm:pt>
    <dgm:pt modelId="{92F87D43-5CB2-4C78-BDB6-572A998B55DF}" type="parTrans" cxnId="{355255F8-9C25-45B1-A415-BC2790023A32}">
      <dgm:prSet/>
      <dgm:spPr/>
      <dgm:t>
        <a:bodyPr/>
        <a:lstStyle/>
        <a:p>
          <a:endParaRPr lang="es-MX"/>
        </a:p>
      </dgm:t>
    </dgm:pt>
    <dgm:pt modelId="{DBB76A6B-5702-49A7-AF5F-8D392F21BC5F}" type="sibTrans" cxnId="{355255F8-9C25-45B1-A415-BC2790023A32}">
      <dgm:prSet/>
      <dgm:spPr/>
      <dgm:t>
        <a:bodyPr/>
        <a:lstStyle/>
        <a:p>
          <a:endParaRPr lang="es-MX"/>
        </a:p>
      </dgm:t>
    </dgm:pt>
    <dgm:pt modelId="{7C3E9160-0E4A-4927-830A-EA39CF39CDB6}" type="pres">
      <dgm:prSet presAssocID="{AC56D287-2000-4C03-918D-BC3A7B6E50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DBFB19D-21DA-448B-9518-B78A9A5685A8}" type="pres">
      <dgm:prSet presAssocID="{F8D07A20-5B1B-475E-BBFF-9E45A0936074}" presName="parentText" presStyleLbl="node1" presStyleIdx="0" presStyleCnt="2" custScaleX="56645" custLinFactY="100000" custLinFactNeighborX="-21678" custLinFactNeighborY="14688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8ACC29-1E82-4905-8D74-F779A94DE89C}" type="pres">
      <dgm:prSet presAssocID="{8D0BC752-1186-4C3C-8892-01CA2424A85A}" presName="spacer" presStyleCnt="0"/>
      <dgm:spPr/>
    </dgm:pt>
    <dgm:pt modelId="{AE6FF251-A493-4ACB-95B4-C9D926020DC2}" type="pres">
      <dgm:prSet presAssocID="{1281E06C-7833-41CE-81D6-144F0EB1A114}" presName="parentText" presStyleLbl="node1" presStyleIdx="1" presStyleCnt="2" custScaleX="42133" custLinFactNeighborX="34450" custLinFactNeighborY="4688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5255F8-9C25-45B1-A415-BC2790023A32}" srcId="{AC56D287-2000-4C03-918D-BC3A7B6E50AE}" destId="{1281E06C-7833-41CE-81D6-144F0EB1A114}" srcOrd="1" destOrd="0" parTransId="{92F87D43-5CB2-4C78-BDB6-572A998B55DF}" sibTransId="{DBB76A6B-5702-49A7-AF5F-8D392F21BC5F}"/>
    <dgm:cxn modelId="{3A5BBB5E-69A4-4496-BEE6-D18445C36BC4}" srcId="{AC56D287-2000-4C03-918D-BC3A7B6E50AE}" destId="{F8D07A20-5B1B-475E-BBFF-9E45A0936074}" srcOrd="0" destOrd="0" parTransId="{0176F7FB-7E39-4FB4-BE30-8C863B137D61}" sibTransId="{8D0BC752-1186-4C3C-8892-01CA2424A85A}"/>
    <dgm:cxn modelId="{559A7DD2-8795-4423-BB6A-435CFA1CD6D5}" type="presOf" srcId="{AC56D287-2000-4C03-918D-BC3A7B6E50AE}" destId="{7C3E9160-0E4A-4927-830A-EA39CF39CDB6}" srcOrd="0" destOrd="0" presId="urn:microsoft.com/office/officeart/2005/8/layout/vList2"/>
    <dgm:cxn modelId="{EA8DE206-7105-4A04-8B90-4446C699B2F2}" type="presOf" srcId="{1281E06C-7833-41CE-81D6-144F0EB1A114}" destId="{AE6FF251-A493-4ACB-95B4-C9D926020DC2}" srcOrd="0" destOrd="0" presId="urn:microsoft.com/office/officeart/2005/8/layout/vList2"/>
    <dgm:cxn modelId="{9B2D54E6-BB2B-4673-9661-36ADC8D9444A}" type="presOf" srcId="{F8D07A20-5B1B-475E-BBFF-9E45A0936074}" destId="{CDBFB19D-21DA-448B-9518-B78A9A5685A8}" srcOrd="0" destOrd="0" presId="urn:microsoft.com/office/officeart/2005/8/layout/vList2"/>
    <dgm:cxn modelId="{FDBE7BE7-A7F3-42A9-A682-C1C795B5FE1D}" type="presParOf" srcId="{7C3E9160-0E4A-4927-830A-EA39CF39CDB6}" destId="{CDBFB19D-21DA-448B-9518-B78A9A5685A8}" srcOrd="0" destOrd="0" presId="urn:microsoft.com/office/officeart/2005/8/layout/vList2"/>
    <dgm:cxn modelId="{84249FF1-192A-4805-9C86-AC5D61BAA936}" type="presParOf" srcId="{7C3E9160-0E4A-4927-830A-EA39CF39CDB6}" destId="{C28ACC29-1E82-4905-8D74-F779A94DE89C}" srcOrd="1" destOrd="0" presId="urn:microsoft.com/office/officeart/2005/8/layout/vList2"/>
    <dgm:cxn modelId="{74C46E7C-ED55-4527-A6C5-AEE7DB67DA82}" type="presParOf" srcId="{7C3E9160-0E4A-4927-830A-EA39CF39CDB6}" destId="{AE6FF251-A493-4ACB-95B4-C9D926020DC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83C8032B-C89C-47E2-87F9-A86F5BFA4545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BE4B900-4542-42BD-BEC8-3E181090A965}">
      <dgm:prSet/>
      <dgm:spPr/>
      <dgm:t>
        <a:bodyPr/>
        <a:lstStyle/>
        <a:p>
          <a:pPr algn="ctr" rtl="0"/>
          <a:r>
            <a:rPr lang="es-MX" dirty="0" smtClean="0"/>
            <a:t>Toxico en los ojos</a:t>
          </a:r>
          <a:endParaRPr lang="es-MX" dirty="0"/>
        </a:p>
      </dgm:t>
    </dgm:pt>
    <dgm:pt modelId="{432C78AB-80FC-4518-9D20-55782995D7B1}" type="parTrans" cxnId="{F6A9E93F-3370-4FFF-A77D-446E57D5419A}">
      <dgm:prSet/>
      <dgm:spPr/>
      <dgm:t>
        <a:bodyPr/>
        <a:lstStyle/>
        <a:p>
          <a:endParaRPr lang="es-MX"/>
        </a:p>
      </dgm:t>
    </dgm:pt>
    <dgm:pt modelId="{1E244B58-6984-43C5-96AF-5DD218AAD7B5}" type="sibTrans" cxnId="{F6A9E93F-3370-4FFF-A77D-446E57D5419A}">
      <dgm:prSet/>
      <dgm:spPr/>
      <dgm:t>
        <a:bodyPr/>
        <a:lstStyle/>
        <a:p>
          <a:endParaRPr lang="es-MX"/>
        </a:p>
      </dgm:t>
    </dgm:pt>
    <dgm:pt modelId="{AE1F4423-EADE-4621-B0E0-8AA094BB1748}" type="pres">
      <dgm:prSet presAssocID="{83C8032B-C89C-47E2-87F9-A86F5BFA45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AC0254C-5078-4367-A124-6A989E45FE56}" type="pres">
      <dgm:prSet presAssocID="{5BE4B900-4542-42BD-BEC8-3E181090A96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2C2EB14-EE67-45A8-A3D9-1CE842D58CCD}" type="presOf" srcId="{83C8032B-C89C-47E2-87F9-A86F5BFA4545}" destId="{AE1F4423-EADE-4621-B0E0-8AA094BB1748}" srcOrd="0" destOrd="0" presId="urn:microsoft.com/office/officeart/2005/8/layout/vList2"/>
    <dgm:cxn modelId="{F6A9E93F-3370-4FFF-A77D-446E57D5419A}" srcId="{83C8032B-C89C-47E2-87F9-A86F5BFA4545}" destId="{5BE4B900-4542-42BD-BEC8-3E181090A965}" srcOrd="0" destOrd="0" parTransId="{432C78AB-80FC-4518-9D20-55782995D7B1}" sibTransId="{1E244B58-6984-43C5-96AF-5DD218AAD7B5}"/>
    <dgm:cxn modelId="{A2EEF20F-8EA3-4CFA-988C-7E32ACC7126E}" type="presOf" srcId="{5BE4B900-4542-42BD-BEC8-3E181090A965}" destId="{EAC0254C-5078-4367-A124-6A989E45FE56}" srcOrd="0" destOrd="0" presId="urn:microsoft.com/office/officeart/2005/8/layout/vList2"/>
    <dgm:cxn modelId="{3C771DFC-6E77-4132-9825-30975673B9F3}" type="presParOf" srcId="{AE1F4423-EADE-4621-B0E0-8AA094BB1748}" destId="{EAC0254C-5078-4367-A124-6A989E45FE5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12CBF8C1-5289-4731-9F67-EB7C2ACF004E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s-MX"/>
        </a:p>
      </dgm:t>
    </dgm:pt>
    <dgm:pt modelId="{73C93CC3-353C-41F2-B9AD-110A60F406D7}">
      <dgm:prSet/>
      <dgm:spPr/>
      <dgm:t>
        <a:bodyPr/>
        <a:lstStyle/>
        <a:p>
          <a:pPr rtl="0"/>
          <a:r>
            <a:rPr lang="es-MX" dirty="0" smtClean="0"/>
            <a:t>Separe suavemente los párpados y lave con agua corriente, mínimo durante 15 minutos.</a:t>
          </a:r>
          <a:endParaRPr lang="es-MX" dirty="0"/>
        </a:p>
      </dgm:t>
    </dgm:pt>
    <dgm:pt modelId="{AE7D7DC0-F827-4E81-908E-EFB5E0D9B04A}" type="parTrans" cxnId="{1738DA95-84E2-45F7-ADBA-156FEEE8B162}">
      <dgm:prSet/>
      <dgm:spPr/>
      <dgm:t>
        <a:bodyPr/>
        <a:lstStyle/>
        <a:p>
          <a:endParaRPr lang="es-MX"/>
        </a:p>
      </dgm:t>
    </dgm:pt>
    <dgm:pt modelId="{26376336-391C-46DF-BBE2-151E233AFEAE}" type="sibTrans" cxnId="{1738DA95-84E2-45F7-ADBA-156FEEE8B162}">
      <dgm:prSet/>
      <dgm:spPr/>
      <dgm:t>
        <a:bodyPr/>
        <a:lstStyle/>
        <a:p>
          <a:endParaRPr lang="es-MX"/>
        </a:p>
      </dgm:t>
    </dgm:pt>
    <dgm:pt modelId="{CD5E756E-A9E6-485E-A2A8-23C9ADE2499B}">
      <dgm:prSet/>
      <dgm:spPr/>
      <dgm:t>
        <a:bodyPr/>
        <a:lstStyle/>
        <a:p>
          <a:pPr rtl="0"/>
          <a:r>
            <a:rPr lang="es-MX" smtClean="0"/>
            <a:t>Cubra los ojos con una gasa o tela limpia, sin hacer presión.</a:t>
          </a:r>
          <a:endParaRPr lang="es-MX"/>
        </a:p>
      </dgm:t>
    </dgm:pt>
    <dgm:pt modelId="{75B20E92-1A03-40A3-9772-080C710CA3D4}" type="parTrans" cxnId="{1CD5711C-ED7B-42B6-877E-CE915FC55E35}">
      <dgm:prSet/>
      <dgm:spPr/>
      <dgm:t>
        <a:bodyPr/>
        <a:lstStyle/>
        <a:p>
          <a:endParaRPr lang="es-MX"/>
        </a:p>
      </dgm:t>
    </dgm:pt>
    <dgm:pt modelId="{F4DA979A-A444-4416-8E01-F5860335A520}" type="sibTrans" cxnId="{1CD5711C-ED7B-42B6-877E-CE915FC55E35}">
      <dgm:prSet/>
      <dgm:spPr/>
      <dgm:t>
        <a:bodyPr/>
        <a:lstStyle/>
        <a:p>
          <a:endParaRPr lang="es-MX"/>
        </a:p>
      </dgm:t>
    </dgm:pt>
    <dgm:pt modelId="{1E14869E-4394-4051-8983-FB9EC8C13668}">
      <dgm:prSet/>
      <dgm:spPr/>
      <dgm:t>
        <a:bodyPr/>
        <a:lstStyle/>
        <a:p>
          <a:pPr rtl="0"/>
          <a:r>
            <a:rPr lang="es-MX" dirty="0" smtClean="0"/>
            <a:t>Traslade de forma urgente.</a:t>
          </a:r>
          <a:endParaRPr lang="es-MX" dirty="0"/>
        </a:p>
      </dgm:t>
    </dgm:pt>
    <dgm:pt modelId="{81246FB1-277D-48F8-AAEB-B83FE3FCD1C7}" type="parTrans" cxnId="{CE0F7922-6588-41FA-AADD-C2C9C82D43A3}">
      <dgm:prSet/>
      <dgm:spPr/>
      <dgm:t>
        <a:bodyPr/>
        <a:lstStyle/>
        <a:p>
          <a:endParaRPr lang="es-MX"/>
        </a:p>
      </dgm:t>
    </dgm:pt>
    <dgm:pt modelId="{7DF549E7-8F16-4D49-8A75-8CC5CC1A18F0}" type="sibTrans" cxnId="{CE0F7922-6588-41FA-AADD-C2C9C82D43A3}">
      <dgm:prSet/>
      <dgm:spPr/>
      <dgm:t>
        <a:bodyPr/>
        <a:lstStyle/>
        <a:p>
          <a:endParaRPr lang="es-MX"/>
        </a:p>
      </dgm:t>
    </dgm:pt>
    <dgm:pt modelId="{43A0A412-6466-4828-B632-518E69548177}" type="pres">
      <dgm:prSet presAssocID="{12CBF8C1-5289-4731-9F67-EB7C2ACF00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11783A0-1D60-48BC-8592-9A81A819C799}" type="pres">
      <dgm:prSet presAssocID="{73C93CC3-353C-41F2-B9AD-110A60F406D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6193ED-CC4F-4954-956E-9E836D91E0F9}" type="pres">
      <dgm:prSet presAssocID="{26376336-391C-46DF-BBE2-151E233AFEAE}" presName="spacer" presStyleCnt="0"/>
      <dgm:spPr/>
      <dgm:t>
        <a:bodyPr/>
        <a:lstStyle/>
        <a:p>
          <a:endParaRPr lang="es-MX"/>
        </a:p>
      </dgm:t>
    </dgm:pt>
    <dgm:pt modelId="{74F07BC9-3CF5-48C7-A8ED-A326A4DF5B1E}" type="pres">
      <dgm:prSet presAssocID="{CD5E756E-A9E6-485E-A2A8-23C9ADE2499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7178ED-F326-48DC-B6A2-BD5659B49FEB}" type="pres">
      <dgm:prSet presAssocID="{F4DA979A-A444-4416-8E01-F5860335A520}" presName="spacer" presStyleCnt="0"/>
      <dgm:spPr/>
      <dgm:t>
        <a:bodyPr/>
        <a:lstStyle/>
        <a:p>
          <a:endParaRPr lang="es-MX"/>
        </a:p>
      </dgm:t>
    </dgm:pt>
    <dgm:pt modelId="{6FDB82F1-2CD5-4582-98E2-44400B4D3668}" type="pres">
      <dgm:prSet presAssocID="{1E14869E-4394-4051-8983-FB9EC8C1366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738DA95-84E2-45F7-ADBA-156FEEE8B162}" srcId="{12CBF8C1-5289-4731-9F67-EB7C2ACF004E}" destId="{73C93CC3-353C-41F2-B9AD-110A60F406D7}" srcOrd="0" destOrd="0" parTransId="{AE7D7DC0-F827-4E81-908E-EFB5E0D9B04A}" sibTransId="{26376336-391C-46DF-BBE2-151E233AFEAE}"/>
    <dgm:cxn modelId="{7771BD5B-6EC2-4256-9DA3-5B1D371DD6AA}" type="presOf" srcId="{73C93CC3-353C-41F2-B9AD-110A60F406D7}" destId="{B11783A0-1D60-48BC-8592-9A81A819C799}" srcOrd="0" destOrd="0" presId="urn:microsoft.com/office/officeart/2005/8/layout/vList2"/>
    <dgm:cxn modelId="{82A94848-CEC0-4280-8214-142FC221FC99}" type="presOf" srcId="{1E14869E-4394-4051-8983-FB9EC8C13668}" destId="{6FDB82F1-2CD5-4582-98E2-44400B4D3668}" srcOrd="0" destOrd="0" presId="urn:microsoft.com/office/officeart/2005/8/layout/vList2"/>
    <dgm:cxn modelId="{1CD5711C-ED7B-42B6-877E-CE915FC55E35}" srcId="{12CBF8C1-5289-4731-9F67-EB7C2ACF004E}" destId="{CD5E756E-A9E6-485E-A2A8-23C9ADE2499B}" srcOrd="1" destOrd="0" parTransId="{75B20E92-1A03-40A3-9772-080C710CA3D4}" sibTransId="{F4DA979A-A444-4416-8E01-F5860335A520}"/>
    <dgm:cxn modelId="{440CB887-4C15-4A07-987D-FEACE5C76ECD}" type="presOf" srcId="{12CBF8C1-5289-4731-9F67-EB7C2ACF004E}" destId="{43A0A412-6466-4828-B632-518E69548177}" srcOrd="0" destOrd="0" presId="urn:microsoft.com/office/officeart/2005/8/layout/vList2"/>
    <dgm:cxn modelId="{CE0F7922-6588-41FA-AADD-C2C9C82D43A3}" srcId="{12CBF8C1-5289-4731-9F67-EB7C2ACF004E}" destId="{1E14869E-4394-4051-8983-FB9EC8C13668}" srcOrd="2" destOrd="0" parTransId="{81246FB1-277D-48F8-AAEB-B83FE3FCD1C7}" sibTransId="{7DF549E7-8F16-4D49-8A75-8CC5CC1A18F0}"/>
    <dgm:cxn modelId="{7E17BC76-4660-4F67-8A34-2DE23F7D5D89}" type="presOf" srcId="{CD5E756E-A9E6-485E-A2A8-23C9ADE2499B}" destId="{74F07BC9-3CF5-48C7-A8ED-A326A4DF5B1E}" srcOrd="0" destOrd="0" presId="urn:microsoft.com/office/officeart/2005/8/layout/vList2"/>
    <dgm:cxn modelId="{2D501CFF-9FBC-4DB6-BE2B-CDF5549E5D1A}" type="presParOf" srcId="{43A0A412-6466-4828-B632-518E69548177}" destId="{B11783A0-1D60-48BC-8592-9A81A819C799}" srcOrd="0" destOrd="0" presId="urn:microsoft.com/office/officeart/2005/8/layout/vList2"/>
    <dgm:cxn modelId="{21A4B043-DE24-47FD-B1D5-CA90475D2B62}" type="presParOf" srcId="{43A0A412-6466-4828-B632-518E69548177}" destId="{486193ED-CC4F-4954-956E-9E836D91E0F9}" srcOrd="1" destOrd="0" presId="urn:microsoft.com/office/officeart/2005/8/layout/vList2"/>
    <dgm:cxn modelId="{539CC19A-5A05-415C-8062-5B1D60568230}" type="presParOf" srcId="{43A0A412-6466-4828-B632-518E69548177}" destId="{74F07BC9-3CF5-48C7-A8ED-A326A4DF5B1E}" srcOrd="2" destOrd="0" presId="urn:microsoft.com/office/officeart/2005/8/layout/vList2"/>
    <dgm:cxn modelId="{07185353-E449-41B9-B7D3-04F58022E729}" type="presParOf" srcId="{43A0A412-6466-4828-B632-518E69548177}" destId="{757178ED-F326-48DC-B6A2-BD5659B49FEB}" srcOrd="3" destOrd="0" presId="urn:microsoft.com/office/officeart/2005/8/layout/vList2"/>
    <dgm:cxn modelId="{273F6B5D-2BB9-4ED1-A1F4-23CE1A1586FE}" type="presParOf" srcId="{43A0A412-6466-4828-B632-518E69548177}" destId="{6FDB82F1-2CD5-4582-98E2-44400B4D366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3315A469-B919-43F1-82FC-A3A28B90AE21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s-MX"/>
        </a:p>
      </dgm:t>
    </dgm:pt>
    <dgm:pt modelId="{FE025589-FB7E-49A7-B5B5-F43044D122F8}">
      <dgm:prSet/>
      <dgm:spPr/>
      <dgm:t>
        <a:bodyPr/>
        <a:lstStyle/>
        <a:p>
          <a:pPr rtl="0"/>
          <a:r>
            <a:rPr lang="es-MX" smtClean="0"/>
            <a:t>TRATAMIENTO GENERAL POR FASES </a:t>
          </a:r>
          <a:endParaRPr lang="es-MX"/>
        </a:p>
      </dgm:t>
    </dgm:pt>
    <dgm:pt modelId="{FA916F79-5722-4964-A425-44D352898639}" type="parTrans" cxnId="{4147E64C-335A-4648-8394-0A47EAB8A195}">
      <dgm:prSet/>
      <dgm:spPr/>
      <dgm:t>
        <a:bodyPr/>
        <a:lstStyle/>
        <a:p>
          <a:endParaRPr lang="es-MX"/>
        </a:p>
      </dgm:t>
    </dgm:pt>
    <dgm:pt modelId="{ECA91608-40C9-41EA-BD9A-349E8CE629CB}" type="sibTrans" cxnId="{4147E64C-335A-4648-8394-0A47EAB8A195}">
      <dgm:prSet/>
      <dgm:spPr/>
      <dgm:t>
        <a:bodyPr/>
        <a:lstStyle/>
        <a:p>
          <a:endParaRPr lang="es-MX"/>
        </a:p>
      </dgm:t>
    </dgm:pt>
    <dgm:pt modelId="{560FE744-FD1E-4BC5-AD99-52B42598BD6A}" type="pres">
      <dgm:prSet presAssocID="{3315A469-B919-43F1-82FC-A3A28B90AE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19323F3-6D94-461A-93B7-1EF57EA11941}" type="pres">
      <dgm:prSet presAssocID="{FE025589-FB7E-49A7-B5B5-F43044D122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170D2D-A40B-4519-A969-286CF2312CB1}" type="presOf" srcId="{FE025589-FB7E-49A7-B5B5-F43044D122F8}" destId="{F19323F3-6D94-461A-93B7-1EF57EA11941}" srcOrd="0" destOrd="0" presId="urn:microsoft.com/office/officeart/2005/8/layout/vList2"/>
    <dgm:cxn modelId="{35434CA2-B093-452E-B6D1-BEB232F90034}" type="presOf" srcId="{3315A469-B919-43F1-82FC-A3A28B90AE21}" destId="{560FE744-FD1E-4BC5-AD99-52B42598BD6A}" srcOrd="0" destOrd="0" presId="urn:microsoft.com/office/officeart/2005/8/layout/vList2"/>
    <dgm:cxn modelId="{4147E64C-335A-4648-8394-0A47EAB8A195}" srcId="{3315A469-B919-43F1-82FC-A3A28B90AE21}" destId="{FE025589-FB7E-49A7-B5B5-F43044D122F8}" srcOrd="0" destOrd="0" parTransId="{FA916F79-5722-4964-A425-44D352898639}" sibTransId="{ECA91608-40C9-41EA-BD9A-349E8CE629CB}"/>
    <dgm:cxn modelId="{5F6688A1-6B7D-4D1F-991D-6BD86C223C93}" type="presParOf" srcId="{560FE744-FD1E-4BC5-AD99-52B42598BD6A}" destId="{F19323F3-6D94-461A-93B7-1EF57EA1194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652356A9-9187-4F21-BFA6-2948068807A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8F154CBF-EF87-40C1-B630-E03F153C755D}">
      <dgm:prSet/>
      <dgm:spPr/>
      <dgm:t>
        <a:bodyPr/>
        <a:lstStyle/>
        <a:p>
          <a:pPr rtl="0"/>
          <a:r>
            <a:rPr lang="es-MX" smtClean="0"/>
            <a:t>DE EMERGENCIA: también llamado fase de apoyo vital básico: se inicia descontaminación y técnicas de reanimación básicas. </a:t>
          </a:r>
          <a:endParaRPr lang="es-MX"/>
        </a:p>
      </dgm:t>
    </dgm:pt>
    <dgm:pt modelId="{34443E04-9A77-4FA2-BF5E-6C6C052A1BFA}" type="parTrans" cxnId="{D0A510E9-1D8D-4395-A700-4E75CAD93881}">
      <dgm:prSet/>
      <dgm:spPr/>
      <dgm:t>
        <a:bodyPr/>
        <a:lstStyle/>
        <a:p>
          <a:endParaRPr lang="es-MX"/>
        </a:p>
      </dgm:t>
    </dgm:pt>
    <dgm:pt modelId="{B1C48E4F-24E8-4F82-BD79-CCE5A5A84A31}" type="sibTrans" cxnId="{D0A510E9-1D8D-4395-A700-4E75CAD93881}">
      <dgm:prSet/>
      <dgm:spPr/>
      <dgm:t>
        <a:bodyPr/>
        <a:lstStyle/>
        <a:p>
          <a:endParaRPr lang="es-MX"/>
        </a:p>
      </dgm:t>
    </dgm:pt>
    <dgm:pt modelId="{BBE2E23C-184C-4C5C-989D-6C784C91E2E9}">
      <dgm:prSet/>
      <dgm:spPr/>
      <dgm:t>
        <a:bodyPr/>
        <a:lstStyle/>
        <a:p>
          <a:pPr rtl="0"/>
          <a:r>
            <a:rPr lang="es-MX" smtClean="0"/>
            <a:t>DE APOYO VITAL AVANZADO: Se lleva a cabo en los servicios de urgencias, el objetivo es perpetuar la vida.</a:t>
          </a:r>
          <a:endParaRPr lang="es-MX"/>
        </a:p>
      </dgm:t>
    </dgm:pt>
    <dgm:pt modelId="{372444BD-C4FA-4045-A795-0B6ACB224E75}" type="parTrans" cxnId="{009527BC-48BB-4A5A-BAE1-445AC224FBBC}">
      <dgm:prSet/>
      <dgm:spPr/>
      <dgm:t>
        <a:bodyPr/>
        <a:lstStyle/>
        <a:p>
          <a:endParaRPr lang="es-MX"/>
        </a:p>
      </dgm:t>
    </dgm:pt>
    <dgm:pt modelId="{356A36BB-E6AF-47C6-BD58-AFC769D8DEDC}" type="sibTrans" cxnId="{009527BC-48BB-4A5A-BAE1-445AC224FBBC}">
      <dgm:prSet/>
      <dgm:spPr/>
      <dgm:t>
        <a:bodyPr/>
        <a:lstStyle/>
        <a:p>
          <a:endParaRPr lang="es-MX"/>
        </a:p>
      </dgm:t>
    </dgm:pt>
    <dgm:pt modelId="{012FAEBF-6914-42F6-9928-F6ECDDA58ED8}">
      <dgm:prSet/>
      <dgm:spPr/>
      <dgm:t>
        <a:bodyPr/>
        <a:lstStyle/>
        <a:p>
          <a:pPr rtl="0"/>
          <a:r>
            <a:rPr lang="es-MX" dirty="0" smtClean="0"/>
            <a:t>DE DESCONTYAMINACIÓN Y DETOXIFICACIÓN: con el paciente estable con sus funciones vitales, se ministran antídotos y antagonistas del veneno o tóxico.</a:t>
          </a:r>
          <a:endParaRPr lang="es-MX" dirty="0"/>
        </a:p>
      </dgm:t>
    </dgm:pt>
    <dgm:pt modelId="{712FD2B1-4AF6-4114-8BE0-54B5A09FD481}" type="parTrans" cxnId="{5DB04F3B-68FA-4714-84A3-0E4EB488AB38}">
      <dgm:prSet/>
      <dgm:spPr/>
      <dgm:t>
        <a:bodyPr/>
        <a:lstStyle/>
        <a:p>
          <a:endParaRPr lang="es-MX"/>
        </a:p>
      </dgm:t>
    </dgm:pt>
    <dgm:pt modelId="{F744695B-2D9C-46E0-A73C-82B68A5B3C20}" type="sibTrans" cxnId="{5DB04F3B-68FA-4714-84A3-0E4EB488AB38}">
      <dgm:prSet/>
      <dgm:spPr/>
      <dgm:t>
        <a:bodyPr/>
        <a:lstStyle/>
        <a:p>
          <a:endParaRPr lang="es-MX"/>
        </a:p>
      </dgm:t>
    </dgm:pt>
    <dgm:pt modelId="{4EE06301-3D76-4D91-B8AB-FD2A230E9D07}" type="pres">
      <dgm:prSet presAssocID="{652356A9-9187-4F21-BFA6-2948068807A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ADD17AA-581C-4967-A1A6-575404877BAF}" type="pres">
      <dgm:prSet presAssocID="{8F154CBF-EF87-40C1-B630-E03F153C755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A309E9-8AFB-4260-95A0-86C6A93F5385}" type="pres">
      <dgm:prSet presAssocID="{B1C48E4F-24E8-4F82-BD79-CCE5A5A84A31}" presName="spacer" presStyleCnt="0"/>
      <dgm:spPr/>
    </dgm:pt>
    <dgm:pt modelId="{021AC246-1C83-4020-B665-DB6AE4C6C51C}" type="pres">
      <dgm:prSet presAssocID="{BBE2E23C-184C-4C5C-989D-6C784C91E2E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C92456-528C-43B1-8B6E-D2D5C26F377D}" type="pres">
      <dgm:prSet presAssocID="{356A36BB-E6AF-47C6-BD58-AFC769D8DEDC}" presName="spacer" presStyleCnt="0"/>
      <dgm:spPr/>
    </dgm:pt>
    <dgm:pt modelId="{AEFB7FCB-1079-4540-9BB7-E5E6A76EBC56}" type="pres">
      <dgm:prSet presAssocID="{012FAEBF-6914-42F6-9928-F6ECDDA58ED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10866B-D574-4483-A931-0B3B2C6520A6}" type="presOf" srcId="{012FAEBF-6914-42F6-9928-F6ECDDA58ED8}" destId="{AEFB7FCB-1079-4540-9BB7-E5E6A76EBC56}" srcOrd="0" destOrd="0" presId="urn:microsoft.com/office/officeart/2005/8/layout/vList2"/>
    <dgm:cxn modelId="{C88A77A5-8B6E-4F52-9398-9D73FDAC0E7D}" type="presOf" srcId="{BBE2E23C-184C-4C5C-989D-6C784C91E2E9}" destId="{021AC246-1C83-4020-B665-DB6AE4C6C51C}" srcOrd="0" destOrd="0" presId="urn:microsoft.com/office/officeart/2005/8/layout/vList2"/>
    <dgm:cxn modelId="{009527BC-48BB-4A5A-BAE1-445AC224FBBC}" srcId="{652356A9-9187-4F21-BFA6-2948068807A8}" destId="{BBE2E23C-184C-4C5C-989D-6C784C91E2E9}" srcOrd="1" destOrd="0" parTransId="{372444BD-C4FA-4045-A795-0B6ACB224E75}" sibTransId="{356A36BB-E6AF-47C6-BD58-AFC769D8DEDC}"/>
    <dgm:cxn modelId="{5DB04F3B-68FA-4714-84A3-0E4EB488AB38}" srcId="{652356A9-9187-4F21-BFA6-2948068807A8}" destId="{012FAEBF-6914-42F6-9928-F6ECDDA58ED8}" srcOrd="2" destOrd="0" parTransId="{712FD2B1-4AF6-4114-8BE0-54B5A09FD481}" sibTransId="{F744695B-2D9C-46E0-A73C-82B68A5B3C20}"/>
    <dgm:cxn modelId="{BA1C65F1-E5F6-4021-B030-660AE0D9702F}" type="presOf" srcId="{8F154CBF-EF87-40C1-B630-E03F153C755D}" destId="{FADD17AA-581C-4967-A1A6-575404877BAF}" srcOrd="0" destOrd="0" presId="urn:microsoft.com/office/officeart/2005/8/layout/vList2"/>
    <dgm:cxn modelId="{B2A28A21-A06D-46BB-8DEC-D221372529EE}" type="presOf" srcId="{652356A9-9187-4F21-BFA6-2948068807A8}" destId="{4EE06301-3D76-4D91-B8AB-FD2A230E9D07}" srcOrd="0" destOrd="0" presId="urn:microsoft.com/office/officeart/2005/8/layout/vList2"/>
    <dgm:cxn modelId="{D0A510E9-1D8D-4395-A700-4E75CAD93881}" srcId="{652356A9-9187-4F21-BFA6-2948068807A8}" destId="{8F154CBF-EF87-40C1-B630-E03F153C755D}" srcOrd="0" destOrd="0" parTransId="{34443E04-9A77-4FA2-BF5E-6C6C052A1BFA}" sibTransId="{B1C48E4F-24E8-4F82-BD79-CCE5A5A84A31}"/>
    <dgm:cxn modelId="{9943F1F9-3EE5-4A35-8CCA-4DF444654BBA}" type="presParOf" srcId="{4EE06301-3D76-4D91-B8AB-FD2A230E9D07}" destId="{FADD17AA-581C-4967-A1A6-575404877BAF}" srcOrd="0" destOrd="0" presId="urn:microsoft.com/office/officeart/2005/8/layout/vList2"/>
    <dgm:cxn modelId="{12057C38-3F2C-441C-9A9A-173E6845073F}" type="presParOf" srcId="{4EE06301-3D76-4D91-B8AB-FD2A230E9D07}" destId="{7EA309E9-8AFB-4260-95A0-86C6A93F5385}" srcOrd="1" destOrd="0" presId="urn:microsoft.com/office/officeart/2005/8/layout/vList2"/>
    <dgm:cxn modelId="{FD8FD1ED-C7E3-40AB-ACBF-2210572A0DC6}" type="presParOf" srcId="{4EE06301-3D76-4D91-B8AB-FD2A230E9D07}" destId="{021AC246-1C83-4020-B665-DB6AE4C6C51C}" srcOrd="2" destOrd="0" presId="urn:microsoft.com/office/officeart/2005/8/layout/vList2"/>
    <dgm:cxn modelId="{8E39A072-ABE1-437A-8081-F36884150005}" type="presParOf" srcId="{4EE06301-3D76-4D91-B8AB-FD2A230E9D07}" destId="{4EC92456-528C-43B1-8B6E-D2D5C26F377D}" srcOrd="3" destOrd="0" presId="urn:microsoft.com/office/officeart/2005/8/layout/vList2"/>
    <dgm:cxn modelId="{519C86EA-F044-4E57-AB80-5F141DD5A473}" type="presParOf" srcId="{4EE06301-3D76-4D91-B8AB-FD2A230E9D07}" destId="{AEFB7FCB-1079-4540-9BB7-E5E6A76EBC5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75B8D6ED-03D1-449D-A1E7-A0B998B9133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s-MX"/>
        </a:p>
      </dgm:t>
    </dgm:pt>
    <dgm:pt modelId="{74D2B992-30E4-48CA-93D2-3D7F3AB381E4}">
      <dgm:prSet/>
      <dgm:spPr/>
      <dgm:t>
        <a:bodyPr/>
        <a:lstStyle/>
        <a:p>
          <a:pPr rtl="0"/>
          <a:r>
            <a:rPr lang="es-MX" b="1" smtClean="0"/>
            <a:t>Hemodiálisis</a:t>
          </a:r>
          <a:endParaRPr lang="es-MX" b="1"/>
        </a:p>
      </dgm:t>
    </dgm:pt>
    <dgm:pt modelId="{5B856B2B-735E-4F2A-AED3-252B11D47C26}" type="parTrans" cxnId="{7724AE39-5935-4B1D-8B98-210CC468EBB3}">
      <dgm:prSet/>
      <dgm:spPr/>
      <dgm:t>
        <a:bodyPr/>
        <a:lstStyle/>
        <a:p>
          <a:endParaRPr lang="es-MX" b="1"/>
        </a:p>
      </dgm:t>
    </dgm:pt>
    <dgm:pt modelId="{5C47CC06-DEB4-4785-9D80-4D4702373A64}" type="sibTrans" cxnId="{7724AE39-5935-4B1D-8B98-210CC468EBB3}">
      <dgm:prSet/>
      <dgm:spPr/>
      <dgm:t>
        <a:bodyPr/>
        <a:lstStyle/>
        <a:p>
          <a:endParaRPr lang="es-MX" b="1"/>
        </a:p>
      </dgm:t>
    </dgm:pt>
    <dgm:pt modelId="{DBFC9902-AB7B-4319-B443-DD55B7DCD238}">
      <dgm:prSet/>
      <dgm:spPr/>
      <dgm:t>
        <a:bodyPr/>
        <a:lstStyle/>
        <a:p>
          <a:pPr rtl="0"/>
          <a:r>
            <a:rPr lang="es-MX" b="1" smtClean="0"/>
            <a:t>Diálisis peritoneal </a:t>
          </a:r>
          <a:endParaRPr lang="es-MX" b="1"/>
        </a:p>
      </dgm:t>
    </dgm:pt>
    <dgm:pt modelId="{B525AC39-4E4A-4CB7-A52C-206A00CFCC57}" type="parTrans" cxnId="{3A2D5512-0943-4C22-AD6B-32B3C88F5E85}">
      <dgm:prSet/>
      <dgm:spPr/>
      <dgm:t>
        <a:bodyPr/>
        <a:lstStyle/>
        <a:p>
          <a:endParaRPr lang="es-MX" b="1"/>
        </a:p>
      </dgm:t>
    </dgm:pt>
    <dgm:pt modelId="{857EEC5A-33D5-4BCC-8BB2-42ACCB02F0FA}" type="sibTrans" cxnId="{3A2D5512-0943-4C22-AD6B-32B3C88F5E85}">
      <dgm:prSet/>
      <dgm:spPr/>
      <dgm:t>
        <a:bodyPr/>
        <a:lstStyle/>
        <a:p>
          <a:endParaRPr lang="es-MX" b="1"/>
        </a:p>
      </dgm:t>
    </dgm:pt>
    <dgm:pt modelId="{A2626FDA-5B04-42CC-94BE-694165048534}">
      <dgm:prSet/>
      <dgm:spPr/>
      <dgm:t>
        <a:bodyPr/>
        <a:lstStyle/>
        <a:p>
          <a:pPr rtl="0"/>
          <a:r>
            <a:rPr lang="es-MX" b="1" smtClean="0"/>
            <a:t>Hemofiltración</a:t>
          </a:r>
          <a:endParaRPr lang="es-MX" b="1"/>
        </a:p>
      </dgm:t>
    </dgm:pt>
    <dgm:pt modelId="{5C04C479-FF62-4216-99B1-CD93846D5C83}" type="parTrans" cxnId="{C78D0FD5-B586-4A05-9F87-72F04FD80322}">
      <dgm:prSet/>
      <dgm:spPr/>
      <dgm:t>
        <a:bodyPr/>
        <a:lstStyle/>
        <a:p>
          <a:endParaRPr lang="es-MX" b="1"/>
        </a:p>
      </dgm:t>
    </dgm:pt>
    <dgm:pt modelId="{BAEF0A0F-1B19-439D-8DD9-27DC03F75BA8}" type="sibTrans" cxnId="{C78D0FD5-B586-4A05-9F87-72F04FD80322}">
      <dgm:prSet/>
      <dgm:spPr/>
      <dgm:t>
        <a:bodyPr/>
        <a:lstStyle/>
        <a:p>
          <a:endParaRPr lang="es-MX" b="1"/>
        </a:p>
      </dgm:t>
    </dgm:pt>
    <dgm:pt modelId="{E45EC7AB-BB6F-463E-A983-DCF50E60E9A5}">
      <dgm:prSet/>
      <dgm:spPr/>
      <dgm:t>
        <a:bodyPr/>
        <a:lstStyle/>
        <a:p>
          <a:pPr rtl="0"/>
          <a:r>
            <a:rPr lang="es-MX" b="1" smtClean="0"/>
            <a:t>Hemoperfusión</a:t>
          </a:r>
          <a:endParaRPr lang="es-MX" b="1"/>
        </a:p>
      </dgm:t>
    </dgm:pt>
    <dgm:pt modelId="{AD4FC41E-8C03-43D5-BCFF-F856FC193DE7}" type="parTrans" cxnId="{2044489A-0FE1-457B-A820-C8D0E78EBCBF}">
      <dgm:prSet/>
      <dgm:spPr/>
      <dgm:t>
        <a:bodyPr/>
        <a:lstStyle/>
        <a:p>
          <a:endParaRPr lang="es-MX" b="1"/>
        </a:p>
      </dgm:t>
    </dgm:pt>
    <dgm:pt modelId="{0CB174DA-1589-4637-9356-B1B955F5704C}" type="sibTrans" cxnId="{2044489A-0FE1-457B-A820-C8D0E78EBCBF}">
      <dgm:prSet/>
      <dgm:spPr/>
      <dgm:t>
        <a:bodyPr/>
        <a:lstStyle/>
        <a:p>
          <a:endParaRPr lang="es-MX" b="1"/>
        </a:p>
      </dgm:t>
    </dgm:pt>
    <dgm:pt modelId="{56314F33-636F-422F-90FF-014A1131A6B6}">
      <dgm:prSet/>
      <dgm:spPr/>
      <dgm:t>
        <a:bodyPr/>
        <a:lstStyle/>
        <a:p>
          <a:pPr rtl="0"/>
          <a:r>
            <a:rPr lang="es-MX" b="1" smtClean="0"/>
            <a:t>Exanguinotransfusión</a:t>
          </a:r>
          <a:endParaRPr lang="es-MX" b="1"/>
        </a:p>
      </dgm:t>
    </dgm:pt>
    <dgm:pt modelId="{D46392E3-9727-4822-A3C0-ACE98D575C8E}" type="parTrans" cxnId="{AA386435-71C0-4071-879A-B7F65FC787A3}">
      <dgm:prSet/>
      <dgm:spPr/>
      <dgm:t>
        <a:bodyPr/>
        <a:lstStyle/>
        <a:p>
          <a:endParaRPr lang="es-MX" b="1"/>
        </a:p>
      </dgm:t>
    </dgm:pt>
    <dgm:pt modelId="{E485B7A0-5EB5-4806-AED8-E08543E10B01}" type="sibTrans" cxnId="{AA386435-71C0-4071-879A-B7F65FC787A3}">
      <dgm:prSet/>
      <dgm:spPr/>
      <dgm:t>
        <a:bodyPr/>
        <a:lstStyle/>
        <a:p>
          <a:endParaRPr lang="es-MX" b="1"/>
        </a:p>
      </dgm:t>
    </dgm:pt>
    <dgm:pt modelId="{1563D11F-006D-47C8-BCA7-F7381B172B83}">
      <dgm:prSet/>
      <dgm:spPr/>
      <dgm:t>
        <a:bodyPr/>
        <a:lstStyle/>
        <a:p>
          <a:pPr rtl="0"/>
          <a:r>
            <a:rPr lang="es-MX" b="1" smtClean="0"/>
            <a:t>Plasmaferesis</a:t>
          </a:r>
          <a:endParaRPr lang="es-MX" b="1"/>
        </a:p>
      </dgm:t>
    </dgm:pt>
    <dgm:pt modelId="{DDCF0848-6DCC-4775-BA1D-B55D55DBA603}" type="parTrans" cxnId="{093396CE-CF6B-4F8F-ACDE-1C2536DF9916}">
      <dgm:prSet/>
      <dgm:spPr/>
      <dgm:t>
        <a:bodyPr/>
        <a:lstStyle/>
        <a:p>
          <a:endParaRPr lang="es-MX" b="1"/>
        </a:p>
      </dgm:t>
    </dgm:pt>
    <dgm:pt modelId="{561A0FEB-0990-47EF-8AA0-6E0CA92B6D00}" type="sibTrans" cxnId="{093396CE-CF6B-4F8F-ACDE-1C2536DF9916}">
      <dgm:prSet/>
      <dgm:spPr/>
      <dgm:t>
        <a:bodyPr/>
        <a:lstStyle/>
        <a:p>
          <a:endParaRPr lang="es-MX" b="1"/>
        </a:p>
      </dgm:t>
    </dgm:pt>
    <dgm:pt modelId="{812F1CB6-FF8B-4BDD-8C54-376BA70851E9}" type="pres">
      <dgm:prSet presAssocID="{75B8D6ED-03D1-449D-A1E7-A0B998B913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B399649-F2E2-4171-991D-B919D0442A1C}" type="pres">
      <dgm:prSet presAssocID="{74D2B992-30E4-48CA-93D2-3D7F3AB381E4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1AADC6-3F7D-4D4A-99CF-4809E8AD3694}" type="pres">
      <dgm:prSet presAssocID="{5C47CC06-DEB4-4785-9D80-4D4702373A64}" presName="spacer" presStyleCnt="0"/>
      <dgm:spPr/>
    </dgm:pt>
    <dgm:pt modelId="{9DAA3AFD-D116-4CA3-A46F-1EA44F78EAF1}" type="pres">
      <dgm:prSet presAssocID="{DBFC9902-AB7B-4319-B443-DD55B7DCD238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1C7509-751E-46EC-AB80-91EE3CF07213}" type="pres">
      <dgm:prSet presAssocID="{857EEC5A-33D5-4BCC-8BB2-42ACCB02F0FA}" presName="spacer" presStyleCnt="0"/>
      <dgm:spPr/>
    </dgm:pt>
    <dgm:pt modelId="{13E66C3E-7063-4F59-849A-7B19FDFC79C0}" type="pres">
      <dgm:prSet presAssocID="{A2626FDA-5B04-42CC-94BE-69416504853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261997-C119-45C9-A004-A1B3CE1E5D11}" type="pres">
      <dgm:prSet presAssocID="{BAEF0A0F-1B19-439D-8DD9-27DC03F75BA8}" presName="spacer" presStyleCnt="0"/>
      <dgm:spPr/>
    </dgm:pt>
    <dgm:pt modelId="{7E280493-E6AF-44EF-8354-FB8C551DA195}" type="pres">
      <dgm:prSet presAssocID="{E45EC7AB-BB6F-463E-A983-DCF50E60E9A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EEB745-B92D-487F-8895-18263361A02E}" type="pres">
      <dgm:prSet presAssocID="{0CB174DA-1589-4637-9356-B1B955F5704C}" presName="spacer" presStyleCnt="0"/>
      <dgm:spPr/>
    </dgm:pt>
    <dgm:pt modelId="{22A69C6F-4789-4000-9089-C68380CC0795}" type="pres">
      <dgm:prSet presAssocID="{56314F33-636F-422F-90FF-014A1131A6B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F42430-D2E7-426E-8263-20394FD77D5E}" type="pres">
      <dgm:prSet presAssocID="{E485B7A0-5EB5-4806-AED8-E08543E10B01}" presName="spacer" presStyleCnt="0"/>
      <dgm:spPr/>
    </dgm:pt>
    <dgm:pt modelId="{D4F82452-0C68-4FA3-82B3-330E36BB2B25}" type="pres">
      <dgm:prSet presAssocID="{1563D11F-006D-47C8-BCA7-F7381B172B8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A386435-71C0-4071-879A-B7F65FC787A3}" srcId="{75B8D6ED-03D1-449D-A1E7-A0B998B91338}" destId="{56314F33-636F-422F-90FF-014A1131A6B6}" srcOrd="4" destOrd="0" parTransId="{D46392E3-9727-4822-A3C0-ACE98D575C8E}" sibTransId="{E485B7A0-5EB5-4806-AED8-E08543E10B01}"/>
    <dgm:cxn modelId="{1FE1C406-2F9E-4A58-A1F9-4CF35595770B}" type="presOf" srcId="{75B8D6ED-03D1-449D-A1E7-A0B998B91338}" destId="{812F1CB6-FF8B-4BDD-8C54-376BA70851E9}" srcOrd="0" destOrd="0" presId="urn:microsoft.com/office/officeart/2005/8/layout/vList2"/>
    <dgm:cxn modelId="{C78D0FD5-B586-4A05-9F87-72F04FD80322}" srcId="{75B8D6ED-03D1-449D-A1E7-A0B998B91338}" destId="{A2626FDA-5B04-42CC-94BE-694165048534}" srcOrd="2" destOrd="0" parTransId="{5C04C479-FF62-4216-99B1-CD93846D5C83}" sibTransId="{BAEF0A0F-1B19-439D-8DD9-27DC03F75BA8}"/>
    <dgm:cxn modelId="{7724AE39-5935-4B1D-8B98-210CC468EBB3}" srcId="{75B8D6ED-03D1-449D-A1E7-A0B998B91338}" destId="{74D2B992-30E4-48CA-93D2-3D7F3AB381E4}" srcOrd="0" destOrd="0" parTransId="{5B856B2B-735E-4F2A-AED3-252B11D47C26}" sibTransId="{5C47CC06-DEB4-4785-9D80-4D4702373A64}"/>
    <dgm:cxn modelId="{4E2C61EE-6CC8-4872-BFB1-2A1A4AE18F68}" type="presOf" srcId="{A2626FDA-5B04-42CC-94BE-694165048534}" destId="{13E66C3E-7063-4F59-849A-7B19FDFC79C0}" srcOrd="0" destOrd="0" presId="urn:microsoft.com/office/officeart/2005/8/layout/vList2"/>
    <dgm:cxn modelId="{2044489A-0FE1-457B-A820-C8D0E78EBCBF}" srcId="{75B8D6ED-03D1-449D-A1E7-A0B998B91338}" destId="{E45EC7AB-BB6F-463E-A983-DCF50E60E9A5}" srcOrd="3" destOrd="0" parTransId="{AD4FC41E-8C03-43D5-BCFF-F856FC193DE7}" sibTransId="{0CB174DA-1589-4637-9356-B1B955F5704C}"/>
    <dgm:cxn modelId="{02501DA8-0884-44AB-B79F-EC6EF54282B8}" type="presOf" srcId="{74D2B992-30E4-48CA-93D2-3D7F3AB381E4}" destId="{7B399649-F2E2-4171-991D-B919D0442A1C}" srcOrd="0" destOrd="0" presId="urn:microsoft.com/office/officeart/2005/8/layout/vList2"/>
    <dgm:cxn modelId="{A73FD041-778A-450D-80C0-E01FA3829A04}" type="presOf" srcId="{56314F33-636F-422F-90FF-014A1131A6B6}" destId="{22A69C6F-4789-4000-9089-C68380CC0795}" srcOrd="0" destOrd="0" presId="urn:microsoft.com/office/officeart/2005/8/layout/vList2"/>
    <dgm:cxn modelId="{2B7F01A7-CF08-4235-B75E-0BD46C84FBB4}" type="presOf" srcId="{1563D11F-006D-47C8-BCA7-F7381B172B83}" destId="{D4F82452-0C68-4FA3-82B3-330E36BB2B25}" srcOrd="0" destOrd="0" presId="urn:microsoft.com/office/officeart/2005/8/layout/vList2"/>
    <dgm:cxn modelId="{DAB7BB80-C617-4D95-81C6-2EC92E852918}" type="presOf" srcId="{DBFC9902-AB7B-4319-B443-DD55B7DCD238}" destId="{9DAA3AFD-D116-4CA3-A46F-1EA44F78EAF1}" srcOrd="0" destOrd="0" presId="urn:microsoft.com/office/officeart/2005/8/layout/vList2"/>
    <dgm:cxn modelId="{3A2D5512-0943-4C22-AD6B-32B3C88F5E85}" srcId="{75B8D6ED-03D1-449D-A1E7-A0B998B91338}" destId="{DBFC9902-AB7B-4319-B443-DD55B7DCD238}" srcOrd="1" destOrd="0" parTransId="{B525AC39-4E4A-4CB7-A52C-206A00CFCC57}" sibTransId="{857EEC5A-33D5-4BCC-8BB2-42ACCB02F0FA}"/>
    <dgm:cxn modelId="{093396CE-CF6B-4F8F-ACDE-1C2536DF9916}" srcId="{75B8D6ED-03D1-449D-A1E7-A0B998B91338}" destId="{1563D11F-006D-47C8-BCA7-F7381B172B83}" srcOrd="5" destOrd="0" parTransId="{DDCF0848-6DCC-4775-BA1D-B55D55DBA603}" sibTransId="{561A0FEB-0990-47EF-8AA0-6E0CA92B6D00}"/>
    <dgm:cxn modelId="{424CC791-1CAC-42B6-B6BA-499C32D84C0F}" type="presOf" srcId="{E45EC7AB-BB6F-463E-A983-DCF50E60E9A5}" destId="{7E280493-E6AF-44EF-8354-FB8C551DA195}" srcOrd="0" destOrd="0" presId="urn:microsoft.com/office/officeart/2005/8/layout/vList2"/>
    <dgm:cxn modelId="{F218B65D-A634-4E41-BE2F-8AEC566F18D8}" type="presParOf" srcId="{812F1CB6-FF8B-4BDD-8C54-376BA70851E9}" destId="{7B399649-F2E2-4171-991D-B919D0442A1C}" srcOrd="0" destOrd="0" presId="urn:microsoft.com/office/officeart/2005/8/layout/vList2"/>
    <dgm:cxn modelId="{19CF1F43-F7E4-44D6-A647-EF3972370696}" type="presParOf" srcId="{812F1CB6-FF8B-4BDD-8C54-376BA70851E9}" destId="{B81AADC6-3F7D-4D4A-99CF-4809E8AD3694}" srcOrd="1" destOrd="0" presId="urn:microsoft.com/office/officeart/2005/8/layout/vList2"/>
    <dgm:cxn modelId="{D898FA19-1566-42FB-8440-573F46850573}" type="presParOf" srcId="{812F1CB6-FF8B-4BDD-8C54-376BA70851E9}" destId="{9DAA3AFD-D116-4CA3-A46F-1EA44F78EAF1}" srcOrd="2" destOrd="0" presId="urn:microsoft.com/office/officeart/2005/8/layout/vList2"/>
    <dgm:cxn modelId="{810603F3-867C-451B-8F62-B57B39D0F84A}" type="presParOf" srcId="{812F1CB6-FF8B-4BDD-8C54-376BA70851E9}" destId="{191C7509-751E-46EC-AB80-91EE3CF07213}" srcOrd="3" destOrd="0" presId="urn:microsoft.com/office/officeart/2005/8/layout/vList2"/>
    <dgm:cxn modelId="{531C0581-02B5-4DE0-BE4B-9D54406D6BA0}" type="presParOf" srcId="{812F1CB6-FF8B-4BDD-8C54-376BA70851E9}" destId="{13E66C3E-7063-4F59-849A-7B19FDFC79C0}" srcOrd="4" destOrd="0" presId="urn:microsoft.com/office/officeart/2005/8/layout/vList2"/>
    <dgm:cxn modelId="{79273B3C-A2D3-441D-B188-74D32E948791}" type="presParOf" srcId="{812F1CB6-FF8B-4BDD-8C54-376BA70851E9}" destId="{5D261997-C119-45C9-A004-A1B3CE1E5D11}" srcOrd="5" destOrd="0" presId="urn:microsoft.com/office/officeart/2005/8/layout/vList2"/>
    <dgm:cxn modelId="{5525F20C-13C8-40A7-AF88-F60BF571757F}" type="presParOf" srcId="{812F1CB6-FF8B-4BDD-8C54-376BA70851E9}" destId="{7E280493-E6AF-44EF-8354-FB8C551DA195}" srcOrd="6" destOrd="0" presId="urn:microsoft.com/office/officeart/2005/8/layout/vList2"/>
    <dgm:cxn modelId="{DB35F25E-A554-40F6-8FA1-98FA22160252}" type="presParOf" srcId="{812F1CB6-FF8B-4BDD-8C54-376BA70851E9}" destId="{F9EEB745-B92D-487F-8895-18263361A02E}" srcOrd="7" destOrd="0" presId="urn:microsoft.com/office/officeart/2005/8/layout/vList2"/>
    <dgm:cxn modelId="{A4B7E232-9D6A-4618-A674-EB00A2B6000E}" type="presParOf" srcId="{812F1CB6-FF8B-4BDD-8C54-376BA70851E9}" destId="{22A69C6F-4789-4000-9089-C68380CC0795}" srcOrd="8" destOrd="0" presId="urn:microsoft.com/office/officeart/2005/8/layout/vList2"/>
    <dgm:cxn modelId="{61722A0D-3579-415D-BBE0-3545E416F177}" type="presParOf" srcId="{812F1CB6-FF8B-4BDD-8C54-376BA70851E9}" destId="{D0F42430-D2E7-426E-8263-20394FD77D5E}" srcOrd="9" destOrd="0" presId="urn:microsoft.com/office/officeart/2005/8/layout/vList2"/>
    <dgm:cxn modelId="{8BB8D131-A87E-4DD3-A890-19A3BC1E9C6A}" type="presParOf" srcId="{812F1CB6-FF8B-4BDD-8C54-376BA70851E9}" destId="{D4F82452-0C68-4FA3-82B3-330E36BB2B2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2D3182CC-08E2-45A0-B265-8752716AE54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C9A87FE-14E7-4D46-A69E-9BE294CF00CB}">
      <dgm:prSet/>
      <dgm:spPr/>
      <dgm:t>
        <a:bodyPr/>
        <a:lstStyle/>
        <a:p>
          <a:pPr algn="ctr" rtl="0"/>
          <a:r>
            <a:rPr lang="es-MX" smtClean="0"/>
            <a:t>REFERENCIAS</a:t>
          </a:r>
          <a:endParaRPr lang="es-MX"/>
        </a:p>
      </dgm:t>
    </dgm:pt>
    <dgm:pt modelId="{0E552D8A-F858-43BC-AC9F-B9A8A0BED0EB}" type="parTrans" cxnId="{B77F95B2-B69A-469F-A715-41FA26CC1706}">
      <dgm:prSet/>
      <dgm:spPr/>
      <dgm:t>
        <a:bodyPr/>
        <a:lstStyle/>
        <a:p>
          <a:endParaRPr lang="es-MX"/>
        </a:p>
      </dgm:t>
    </dgm:pt>
    <dgm:pt modelId="{F4643DFC-A46C-4185-9023-5ED133D8379F}" type="sibTrans" cxnId="{B77F95B2-B69A-469F-A715-41FA26CC1706}">
      <dgm:prSet/>
      <dgm:spPr/>
      <dgm:t>
        <a:bodyPr/>
        <a:lstStyle/>
        <a:p>
          <a:endParaRPr lang="es-MX"/>
        </a:p>
      </dgm:t>
    </dgm:pt>
    <dgm:pt modelId="{F068243E-C622-44EE-891E-5DF48A6DB1D3}" type="pres">
      <dgm:prSet presAssocID="{2D3182CC-08E2-45A0-B265-8752716AE5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F8727C2-3E1D-4332-BEF4-AB9A50A0BCED}" type="pres">
      <dgm:prSet presAssocID="{2C9A87FE-14E7-4D46-A69E-9BE294CF00C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77F95B2-B69A-469F-A715-41FA26CC1706}" srcId="{2D3182CC-08E2-45A0-B265-8752716AE545}" destId="{2C9A87FE-14E7-4D46-A69E-9BE294CF00CB}" srcOrd="0" destOrd="0" parTransId="{0E552D8A-F858-43BC-AC9F-B9A8A0BED0EB}" sibTransId="{F4643DFC-A46C-4185-9023-5ED133D8379F}"/>
    <dgm:cxn modelId="{FBC772BF-2509-4157-993C-4C595559A2E3}" type="presOf" srcId="{2D3182CC-08E2-45A0-B265-8752716AE545}" destId="{F068243E-C622-44EE-891E-5DF48A6DB1D3}" srcOrd="0" destOrd="0" presId="urn:microsoft.com/office/officeart/2005/8/layout/vList2"/>
    <dgm:cxn modelId="{DE1E7265-C36E-4B44-9AC1-85A03EC8BE83}" type="presOf" srcId="{2C9A87FE-14E7-4D46-A69E-9BE294CF00CB}" destId="{8F8727C2-3E1D-4332-BEF4-AB9A50A0BCED}" srcOrd="0" destOrd="0" presId="urn:microsoft.com/office/officeart/2005/8/layout/vList2"/>
    <dgm:cxn modelId="{2AF36A90-46A6-4532-8545-F76EA7D20A77}" type="presParOf" srcId="{F068243E-C622-44EE-891E-5DF48A6DB1D3}" destId="{8F8727C2-3E1D-4332-BEF4-AB9A50A0BCE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C8E9B2-9A9F-44C1-8A4D-0BCAD14B8BBE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endParaRPr lang="es-MX"/>
        </a:p>
      </dgm:t>
    </dgm:pt>
    <dgm:pt modelId="{0546FD5A-1303-49EC-A7A6-72DDE04AAE25}">
      <dgm:prSet/>
      <dgm:spPr/>
      <dgm:t>
        <a:bodyPr/>
        <a:lstStyle/>
        <a:p>
          <a:pPr rtl="0"/>
          <a:r>
            <a:rPr lang="es-MX" smtClean="0"/>
            <a:t>Veneno que produce una bacteria, una planta o un animal. Las toxinas, por lo tanto, son sustancias cuyo origen es orgánico.</a:t>
          </a:r>
          <a:br>
            <a:rPr lang="es-MX" smtClean="0"/>
          </a:br>
          <a:endParaRPr lang="es-MX"/>
        </a:p>
      </dgm:t>
    </dgm:pt>
    <dgm:pt modelId="{C5E57C69-3B56-4A42-8BCD-C5E0113C62D5}" type="parTrans" cxnId="{DC1C460B-B1E3-432D-80B1-B6E07E4C10B5}">
      <dgm:prSet/>
      <dgm:spPr/>
      <dgm:t>
        <a:bodyPr/>
        <a:lstStyle/>
        <a:p>
          <a:endParaRPr lang="es-MX"/>
        </a:p>
      </dgm:t>
    </dgm:pt>
    <dgm:pt modelId="{44781B23-3C33-454A-9311-C33F11A84723}" type="sibTrans" cxnId="{DC1C460B-B1E3-432D-80B1-B6E07E4C10B5}">
      <dgm:prSet/>
      <dgm:spPr/>
      <dgm:t>
        <a:bodyPr/>
        <a:lstStyle/>
        <a:p>
          <a:endParaRPr lang="es-MX"/>
        </a:p>
      </dgm:t>
    </dgm:pt>
    <dgm:pt modelId="{AA5A5379-52EB-4528-BF60-F967D7E40C54}" type="pres">
      <dgm:prSet presAssocID="{3FC8E9B2-9A9F-44C1-8A4D-0BCAD14B8B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6E871AE-2AE1-4889-AE6A-9718AED690EA}" type="pres">
      <dgm:prSet presAssocID="{0546FD5A-1303-49EC-A7A6-72DDE04AAE25}" presName="parentText" presStyleLbl="node1" presStyleIdx="0" presStyleCnt="1" custLinFactNeighborX="-16178" custLinFactNeighborY="-139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C1C460B-B1E3-432D-80B1-B6E07E4C10B5}" srcId="{3FC8E9B2-9A9F-44C1-8A4D-0BCAD14B8BBE}" destId="{0546FD5A-1303-49EC-A7A6-72DDE04AAE25}" srcOrd="0" destOrd="0" parTransId="{C5E57C69-3B56-4A42-8BCD-C5E0113C62D5}" sibTransId="{44781B23-3C33-454A-9311-C33F11A84723}"/>
    <dgm:cxn modelId="{2C8D02C3-BF03-45FF-B696-FCD13B8730E5}" type="presOf" srcId="{0546FD5A-1303-49EC-A7A6-72DDE04AAE25}" destId="{66E871AE-2AE1-4889-AE6A-9718AED690EA}" srcOrd="0" destOrd="0" presId="urn:microsoft.com/office/officeart/2005/8/layout/vList2"/>
    <dgm:cxn modelId="{F318EB31-F28F-40BC-ADD1-0EE8CCCAF177}" type="presOf" srcId="{3FC8E9B2-9A9F-44C1-8A4D-0BCAD14B8BBE}" destId="{AA5A5379-52EB-4528-BF60-F967D7E40C54}" srcOrd="0" destOrd="0" presId="urn:microsoft.com/office/officeart/2005/8/layout/vList2"/>
    <dgm:cxn modelId="{410F4F75-85E2-4681-A3AA-2B5C4C7B1F7C}" type="presParOf" srcId="{AA5A5379-52EB-4528-BF60-F967D7E40C54}" destId="{66E871AE-2AE1-4889-AE6A-9718AED690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96075D-670F-47EE-8B40-C5F1CA5CA9FE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074B18F-79FF-471D-829D-D462B6947F71}">
      <dgm:prSet/>
      <dgm:spPr/>
      <dgm:t>
        <a:bodyPr/>
        <a:lstStyle/>
        <a:p>
          <a:pPr rtl="0"/>
          <a:r>
            <a:rPr lang="es-MX" smtClean="0"/>
            <a:t>Intoxicación </a:t>
          </a:r>
          <a:endParaRPr lang="es-MX"/>
        </a:p>
      </dgm:t>
    </dgm:pt>
    <dgm:pt modelId="{31B0C4C8-BD80-4FBD-A67C-268AC124C68B}" type="parTrans" cxnId="{EE79DA5A-801C-4771-A6BB-F6A513658BD1}">
      <dgm:prSet/>
      <dgm:spPr/>
      <dgm:t>
        <a:bodyPr/>
        <a:lstStyle/>
        <a:p>
          <a:endParaRPr lang="es-MX"/>
        </a:p>
      </dgm:t>
    </dgm:pt>
    <dgm:pt modelId="{E0FB35A2-6EBC-4B90-A247-FD2576581152}" type="sibTrans" cxnId="{EE79DA5A-801C-4771-A6BB-F6A513658BD1}">
      <dgm:prSet/>
      <dgm:spPr/>
      <dgm:t>
        <a:bodyPr/>
        <a:lstStyle/>
        <a:p>
          <a:endParaRPr lang="es-MX"/>
        </a:p>
      </dgm:t>
    </dgm:pt>
    <dgm:pt modelId="{98E467E2-9041-4AB2-BBE5-A83F1207D5DF}" type="pres">
      <dgm:prSet presAssocID="{4A96075D-670F-47EE-8B40-C5F1CA5CA9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DCD4363-47BA-46E1-8026-C96D4824345F}" type="pres">
      <dgm:prSet presAssocID="{E074B18F-79FF-471D-829D-D462B6947F7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79DA5A-801C-4771-A6BB-F6A513658BD1}" srcId="{4A96075D-670F-47EE-8B40-C5F1CA5CA9FE}" destId="{E074B18F-79FF-471D-829D-D462B6947F71}" srcOrd="0" destOrd="0" parTransId="{31B0C4C8-BD80-4FBD-A67C-268AC124C68B}" sibTransId="{E0FB35A2-6EBC-4B90-A247-FD2576581152}"/>
    <dgm:cxn modelId="{E6F2A119-069B-49C6-9E72-7FFBD06B719C}" type="presOf" srcId="{4A96075D-670F-47EE-8B40-C5F1CA5CA9FE}" destId="{98E467E2-9041-4AB2-BBE5-A83F1207D5DF}" srcOrd="0" destOrd="0" presId="urn:microsoft.com/office/officeart/2005/8/layout/vList2"/>
    <dgm:cxn modelId="{7DED8A81-453B-42AF-AD37-E9F4942532BC}" type="presOf" srcId="{E074B18F-79FF-471D-829D-D462B6947F71}" destId="{8DCD4363-47BA-46E1-8026-C96D4824345F}" srcOrd="0" destOrd="0" presId="urn:microsoft.com/office/officeart/2005/8/layout/vList2"/>
    <dgm:cxn modelId="{3B62DD65-186E-4306-A442-43EBCC5D6C65}" type="presParOf" srcId="{98E467E2-9041-4AB2-BBE5-A83F1207D5DF}" destId="{8DCD4363-47BA-46E1-8026-C96D4824345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AE86752-5B0C-4529-85EE-A7B548BBC1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D675903-5359-4231-9BFE-2836E2C25503}">
      <dgm:prSet/>
      <dgm:spPr/>
      <dgm:t>
        <a:bodyPr/>
        <a:lstStyle/>
        <a:p>
          <a:pPr rtl="0"/>
          <a:r>
            <a:rPr lang="es-MX" dirty="0" smtClean="0"/>
            <a:t>Reacción del organismo a la entrada de cualquier sustancia tóxica (veneno) que causa lesión o enfermedad y en ocasiones la muerte.</a:t>
          </a:r>
          <a:endParaRPr lang="es-MX" dirty="0"/>
        </a:p>
      </dgm:t>
    </dgm:pt>
    <dgm:pt modelId="{3141360D-E34E-4DC8-8E2C-62D21D85D3A7}" type="parTrans" cxnId="{3131B6C6-68DF-46D4-A6D8-4449895BBCD3}">
      <dgm:prSet/>
      <dgm:spPr/>
      <dgm:t>
        <a:bodyPr/>
        <a:lstStyle/>
        <a:p>
          <a:endParaRPr lang="es-MX"/>
        </a:p>
      </dgm:t>
    </dgm:pt>
    <dgm:pt modelId="{0EE26B4D-AB9A-46B0-96C1-C8A762700344}" type="sibTrans" cxnId="{3131B6C6-68DF-46D4-A6D8-4449895BBCD3}">
      <dgm:prSet/>
      <dgm:spPr/>
      <dgm:t>
        <a:bodyPr/>
        <a:lstStyle/>
        <a:p>
          <a:endParaRPr lang="es-MX"/>
        </a:p>
      </dgm:t>
    </dgm:pt>
    <dgm:pt modelId="{1E167DBD-5909-4BA4-92DD-04D0FF98E08D}" type="pres">
      <dgm:prSet presAssocID="{6AE86752-5B0C-4529-85EE-A7B548BBC1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2434FB4-004C-4CED-928A-67CA57A0C04B}" type="pres">
      <dgm:prSet presAssocID="{AD675903-5359-4231-9BFE-2836E2C25503}" presName="parentText" presStyleLbl="node1" presStyleIdx="0" presStyleCnt="1" custScaleY="4274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7D914D8-837E-4B82-853C-0AF28AF5A71A}" type="presOf" srcId="{6AE86752-5B0C-4529-85EE-A7B548BBC1BB}" destId="{1E167DBD-5909-4BA4-92DD-04D0FF98E08D}" srcOrd="0" destOrd="0" presId="urn:microsoft.com/office/officeart/2005/8/layout/vList2"/>
    <dgm:cxn modelId="{3131B6C6-68DF-46D4-A6D8-4449895BBCD3}" srcId="{6AE86752-5B0C-4529-85EE-A7B548BBC1BB}" destId="{AD675903-5359-4231-9BFE-2836E2C25503}" srcOrd="0" destOrd="0" parTransId="{3141360D-E34E-4DC8-8E2C-62D21D85D3A7}" sibTransId="{0EE26B4D-AB9A-46B0-96C1-C8A762700344}"/>
    <dgm:cxn modelId="{21FE24EB-D89E-4D0F-950C-AC62AD5A1B17}" type="presOf" srcId="{AD675903-5359-4231-9BFE-2836E2C25503}" destId="{22434FB4-004C-4CED-928A-67CA57A0C04B}" srcOrd="0" destOrd="0" presId="urn:microsoft.com/office/officeart/2005/8/layout/vList2"/>
    <dgm:cxn modelId="{94F3540F-61EC-47C0-AEEA-B177A87BCC3F}" type="presParOf" srcId="{1E167DBD-5909-4BA4-92DD-04D0FF98E08D}" destId="{22434FB4-004C-4CED-928A-67CA57A0C04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4C91923-F8BA-4ABB-8DBE-53A394A55303}" type="doc">
      <dgm:prSet loTypeId="urn:microsoft.com/office/officeart/2005/8/layout/architecture+Icon" loCatId="relationship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9F5F3187-A304-4F67-A043-AD96D3E48F6C}">
      <dgm:prSet/>
      <dgm:spPr/>
      <dgm:t>
        <a:bodyPr/>
        <a:lstStyle/>
        <a:p>
          <a:pPr rtl="0"/>
          <a:r>
            <a:rPr lang="es-MX" smtClean="0"/>
            <a:t>Puede presentarse por:</a:t>
          </a:r>
          <a:endParaRPr lang="es-MX"/>
        </a:p>
      </dgm:t>
    </dgm:pt>
    <dgm:pt modelId="{0C5E0611-DF7F-4461-BEA7-61C18F253C0B}" type="parTrans" cxnId="{ED41C068-DBA5-4CEB-A9BD-724C2E92B6B4}">
      <dgm:prSet/>
      <dgm:spPr/>
      <dgm:t>
        <a:bodyPr/>
        <a:lstStyle/>
        <a:p>
          <a:endParaRPr lang="es-MX"/>
        </a:p>
      </dgm:t>
    </dgm:pt>
    <dgm:pt modelId="{30220EB4-907A-40E5-8C8A-A6AD690A5635}" type="sibTrans" cxnId="{ED41C068-DBA5-4CEB-A9BD-724C2E92B6B4}">
      <dgm:prSet/>
      <dgm:spPr/>
      <dgm:t>
        <a:bodyPr/>
        <a:lstStyle/>
        <a:p>
          <a:endParaRPr lang="es-MX"/>
        </a:p>
      </dgm:t>
    </dgm:pt>
    <dgm:pt modelId="{906F3704-0E9F-4C84-A787-CA85701F507A}" type="pres">
      <dgm:prSet presAssocID="{14C91923-F8BA-4ABB-8DBE-53A394A5530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88DDBC0-06FD-462A-98FD-ABB6C49570FC}" type="pres">
      <dgm:prSet presAssocID="{9F5F3187-A304-4F67-A043-AD96D3E48F6C}" presName="vertOne" presStyleCnt="0"/>
      <dgm:spPr/>
    </dgm:pt>
    <dgm:pt modelId="{5AE0CD81-B940-4CEC-9EE5-E185F2D0D70C}" type="pres">
      <dgm:prSet presAssocID="{9F5F3187-A304-4F67-A043-AD96D3E48F6C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9CF3862-E91F-4E61-A06C-D2F782BC16EB}" type="pres">
      <dgm:prSet presAssocID="{9F5F3187-A304-4F67-A043-AD96D3E48F6C}" presName="horzOne" presStyleCnt="0"/>
      <dgm:spPr/>
    </dgm:pt>
  </dgm:ptLst>
  <dgm:cxnLst>
    <dgm:cxn modelId="{ED41C068-DBA5-4CEB-A9BD-724C2E92B6B4}" srcId="{14C91923-F8BA-4ABB-8DBE-53A394A55303}" destId="{9F5F3187-A304-4F67-A043-AD96D3E48F6C}" srcOrd="0" destOrd="0" parTransId="{0C5E0611-DF7F-4461-BEA7-61C18F253C0B}" sibTransId="{30220EB4-907A-40E5-8C8A-A6AD690A5635}"/>
    <dgm:cxn modelId="{56E79B1E-5AA0-40B4-B78F-8D22102891EC}" type="presOf" srcId="{9F5F3187-A304-4F67-A043-AD96D3E48F6C}" destId="{5AE0CD81-B940-4CEC-9EE5-E185F2D0D70C}" srcOrd="0" destOrd="0" presId="urn:microsoft.com/office/officeart/2005/8/layout/architecture+Icon"/>
    <dgm:cxn modelId="{310019D5-349A-4BF1-8A8F-B4BBA2459608}" type="presOf" srcId="{14C91923-F8BA-4ABB-8DBE-53A394A55303}" destId="{906F3704-0E9F-4C84-A787-CA85701F507A}" srcOrd="0" destOrd="0" presId="urn:microsoft.com/office/officeart/2005/8/layout/architecture+Icon"/>
    <dgm:cxn modelId="{2169D2B9-8346-4756-80D6-3D4227D093E6}" type="presParOf" srcId="{906F3704-0E9F-4C84-A787-CA85701F507A}" destId="{388DDBC0-06FD-462A-98FD-ABB6C49570FC}" srcOrd="0" destOrd="0" presId="urn:microsoft.com/office/officeart/2005/8/layout/architecture+Icon"/>
    <dgm:cxn modelId="{87AC7C58-2F81-4ACD-A7DB-B94D30A4B0D6}" type="presParOf" srcId="{388DDBC0-06FD-462A-98FD-ABB6C49570FC}" destId="{5AE0CD81-B940-4CEC-9EE5-E185F2D0D70C}" srcOrd="0" destOrd="0" presId="urn:microsoft.com/office/officeart/2005/8/layout/architecture+Icon"/>
    <dgm:cxn modelId="{AE6AC53E-AF45-470C-92FF-6D97F1B02962}" type="presParOf" srcId="{388DDBC0-06FD-462A-98FD-ABB6C49570FC}" destId="{69CF3862-E91F-4E61-A06C-D2F782BC16EB}" srcOrd="1" destOrd="0" presId="urn:microsoft.com/office/officeart/2005/8/layout/architecture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946CFB3-4749-4EB3-AE17-0C3AE5CA73C1}" type="doc">
      <dgm:prSet loTypeId="urn:microsoft.com/office/officeart/2005/8/layout/target3" loCatId="relationship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43AFE98-6E1D-4EDB-9215-9B607C253C96}">
      <dgm:prSet/>
      <dgm:spPr/>
      <dgm:t>
        <a:bodyPr/>
        <a:lstStyle/>
        <a:p>
          <a:pPr rtl="0"/>
          <a:r>
            <a:rPr lang="es-MX" dirty="0" smtClean="0"/>
            <a:t>Utilización inadecuada de insecticidas, plaguicidas, cosméticos, derivados del petróleo, pinturas o soluciones para limpieza.</a:t>
          </a:r>
          <a:endParaRPr lang="es-MX" dirty="0"/>
        </a:p>
      </dgm:t>
    </dgm:pt>
    <dgm:pt modelId="{D202055E-AF78-4FB7-93A1-FD1F9BF146E0}" type="parTrans" cxnId="{A686C205-E191-4FC1-9472-14C0E7FEA5DE}">
      <dgm:prSet/>
      <dgm:spPr/>
      <dgm:t>
        <a:bodyPr/>
        <a:lstStyle/>
        <a:p>
          <a:endParaRPr lang="es-MX"/>
        </a:p>
      </dgm:t>
    </dgm:pt>
    <dgm:pt modelId="{F872F1C9-8301-4546-B2EB-F332E04497E1}" type="sibTrans" cxnId="{A686C205-E191-4FC1-9472-14C0E7FEA5DE}">
      <dgm:prSet/>
      <dgm:spPr/>
      <dgm:t>
        <a:bodyPr/>
        <a:lstStyle/>
        <a:p>
          <a:endParaRPr lang="es-MX"/>
        </a:p>
      </dgm:t>
    </dgm:pt>
    <dgm:pt modelId="{21BD7E3B-8DC3-46E8-A7A6-8CD96790CC34}" type="pres">
      <dgm:prSet presAssocID="{7946CFB3-4749-4EB3-AE17-0C3AE5CA73C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31CE92-BB7B-454D-A38E-24C151B2556F}" type="pres">
      <dgm:prSet presAssocID="{843AFE98-6E1D-4EDB-9215-9B607C253C96}" presName="circle1" presStyleLbl="node1" presStyleIdx="0" presStyleCnt="1"/>
      <dgm:spPr/>
    </dgm:pt>
    <dgm:pt modelId="{C42E28A3-20BE-47DB-AD06-34AD200F758E}" type="pres">
      <dgm:prSet presAssocID="{843AFE98-6E1D-4EDB-9215-9B607C253C96}" presName="space" presStyleCnt="0"/>
      <dgm:spPr/>
    </dgm:pt>
    <dgm:pt modelId="{12E75601-5392-4530-A74F-1654046D8AF0}" type="pres">
      <dgm:prSet presAssocID="{843AFE98-6E1D-4EDB-9215-9B607C253C96}" presName="rect1" presStyleLbl="alignAcc1" presStyleIdx="0" presStyleCnt="1"/>
      <dgm:spPr/>
      <dgm:t>
        <a:bodyPr/>
        <a:lstStyle/>
        <a:p>
          <a:endParaRPr lang="es-MX"/>
        </a:p>
      </dgm:t>
    </dgm:pt>
    <dgm:pt modelId="{0D25D461-0F8E-47F3-B4C8-CDB88C529043}" type="pres">
      <dgm:prSet presAssocID="{843AFE98-6E1D-4EDB-9215-9B607C253C96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4A4FE9E-261A-4C49-9049-9A3A91B372BC}" type="presOf" srcId="{843AFE98-6E1D-4EDB-9215-9B607C253C96}" destId="{12E75601-5392-4530-A74F-1654046D8AF0}" srcOrd="0" destOrd="0" presId="urn:microsoft.com/office/officeart/2005/8/layout/target3"/>
    <dgm:cxn modelId="{828F2FD8-F09D-41F9-8D8A-0FF2988D899C}" type="presOf" srcId="{843AFE98-6E1D-4EDB-9215-9B607C253C96}" destId="{0D25D461-0F8E-47F3-B4C8-CDB88C529043}" srcOrd="1" destOrd="0" presId="urn:microsoft.com/office/officeart/2005/8/layout/target3"/>
    <dgm:cxn modelId="{67EDBA27-EB02-431A-8A62-149BCF929179}" type="presOf" srcId="{7946CFB3-4749-4EB3-AE17-0C3AE5CA73C1}" destId="{21BD7E3B-8DC3-46E8-A7A6-8CD96790CC34}" srcOrd="0" destOrd="0" presId="urn:microsoft.com/office/officeart/2005/8/layout/target3"/>
    <dgm:cxn modelId="{A686C205-E191-4FC1-9472-14C0E7FEA5DE}" srcId="{7946CFB3-4749-4EB3-AE17-0C3AE5CA73C1}" destId="{843AFE98-6E1D-4EDB-9215-9B607C253C96}" srcOrd="0" destOrd="0" parTransId="{D202055E-AF78-4FB7-93A1-FD1F9BF146E0}" sibTransId="{F872F1C9-8301-4546-B2EB-F332E04497E1}"/>
    <dgm:cxn modelId="{58FB2EC0-DC6A-44DB-ADDD-5A32605EAC58}" type="presParOf" srcId="{21BD7E3B-8DC3-46E8-A7A6-8CD96790CC34}" destId="{1331CE92-BB7B-454D-A38E-24C151B2556F}" srcOrd="0" destOrd="0" presId="urn:microsoft.com/office/officeart/2005/8/layout/target3"/>
    <dgm:cxn modelId="{44BA8CA2-D7BC-4B8C-8CF7-11ADD18363F7}" type="presParOf" srcId="{21BD7E3B-8DC3-46E8-A7A6-8CD96790CC34}" destId="{C42E28A3-20BE-47DB-AD06-34AD200F758E}" srcOrd="1" destOrd="0" presId="urn:microsoft.com/office/officeart/2005/8/layout/target3"/>
    <dgm:cxn modelId="{C6DD04FB-4CAB-4028-AB49-B7BA3DA86ACE}" type="presParOf" srcId="{21BD7E3B-8DC3-46E8-A7A6-8CD96790CC34}" destId="{12E75601-5392-4530-A74F-1654046D8AF0}" srcOrd="2" destOrd="0" presId="urn:microsoft.com/office/officeart/2005/8/layout/target3"/>
    <dgm:cxn modelId="{6D05B0EC-218C-4D09-9B23-D0436A1452C9}" type="presParOf" srcId="{21BD7E3B-8DC3-46E8-A7A6-8CD96790CC34}" destId="{0D25D461-0F8E-47F3-B4C8-CDB88C529043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5D574AE-48B3-46F5-B857-B6FD6AAD5779}" type="doc">
      <dgm:prSet loTypeId="urn:microsoft.com/office/officeart/2005/8/layout/hList7#1" loCatId="relationship" qsTypeId="urn:microsoft.com/office/officeart/2005/8/quickstyle/simple1" qsCatId="simple" csTypeId="urn:microsoft.com/office/officeart/2005/8/colors/accent1_2" csCatId="accent1" phldr="1"/>
      <dgm:spPr/>
    </dgm:pt>
    <dgm:pt modelId="{B20CD209-26F5-4817-B497-74A455C28E19}">
      <dgm:prSet phldrT="[Texto]"/>
      <dgm:spPr/>
      <dgm:t>
        <a:bodyPr/>
        <a:lstStyle/>
        <a:p>
          <a:r>
            <a:rPr lang="es-MX" dirty="0" smtClean="0"/>
            <a:t>Dosis elevadas</a:t>
          </a:r>
          <a:endParaRPr lang="es-MX" dirty="0"/>
        </a:p>
      </dgm:t>
    </dgm:pt>
    <dgm:pt modelId="{2A05087D-2B47-432F-AA5F-F1854088234B}" type="parTrans" cxnId="{6D7D04DF-6428-4D85-8C8C-09E8DF65D2D1}">
      <dgm:prSet/>
      <dgm:spPr/>
      <dgm:t>
        <a:bodyPr/>
        <a:lstStyle/>
        <a:p>
          <a:endParaRPr lang="es-MX"/>
        </a:p>
      </dgm:t>
    </dgm:pt>
    <dgm:pt modelId="{A73957D9-659F-4516-B3CA-3C370E79BB72}" type="sibTrans" cxnId="{6D7D04DF-6428-4D85-8C8C-09E8DF65D2D1}">
      <dgm:prSet/>
      <dgm:spPr/>
      <dgm:t>
        <a:bodyPr/>
        <a:lstStyle/>
        <a:p>
          <a:endParaRPr lang="es-MX"/>
        </a:p>
      </dgm:t>
    </dgm:pt>
    <dgm:pt modelId="{2D62A8DA-00FE-4ECC-966D-D9D37E4C8614}">
      <dgm:prSet phldrT="[Texto]"/>
      <dgm:spPr/>
      <dgm:t>
        <a:bodyPr/>
        <a:lstStyle/>
        <a:p>
          <a:r>
            <a:rPr lang="es-MX" dirty="0" smtClean="0"/>
            <a:t>Almacenamiento inapropiado </a:t>
          </a:r>
          <a:endParaRPr lang="es-MX" dirty="0"/>
        </a:p>
      </dgm:t>
    </dgm:pt>
    <dgm:pt modelId="{B5F5DE6F-D890-4662-A957-1E5522BD3D67}" type="parTrans" cxnId="{CAD4950D-7D61-498A-839D-B4CC60598761}">
      <dgm:prSet/>
      <dgm:spPr/>
      <dgm:t>
        <a:bodyPr/>
        <a:lstStyle/>
        <a:p>
          <a:endParaRPr lang="es-MX"/>
        </a:p>
      </dgm:t>
    </dgm:pt>
    <dgm:pt modelId="{ECFD56F7-F9AD-4EEC-966D-46D55C9474AC}" type="sibTrans" cxnId="{CAD4950D-7D61-498A-839D-B4CC60598761}">
      <dgm:prSet/>
      <dgm:spPr/>
      <dgm:t>
        <a:bodyPr/>
        <a:lstStyle/>
        <a:p>
          <a:endParaRPr lang="es-MX"/>
        </a:p>
      </dgm:t>
    </dgm:pt>
    <dgm:pt modelId="{62C1AD61-F29E-4D21-988E-EFA93426E65C}">
      <dgm:prSet phldrT="[Texto]"/>
      <dgm:spPr/>
      <dgm:t>
        <a:bodyPr/>
        <a:lstStyle/>
        <a:p>
          <a:r>
            <a:rPr lang="es-MX" dirty="0" smtClean="0"/>
            <a:t>Inhalación de gases </a:t>
          </a:r>
          <a:r>
            <a:rPr lang="es-MX" dirty="0" err="1" smtClean="0"/>
            <a:t>toxicos</a:t>
          </a:r>
          <a:endParaRPr lang="es-MX" dirty="0"/>
        </a:p>
      </dgm:t>
    </dgm:pt>
    <dgm:pt modelId="{D0BDB7C9-B3FD-4FE7-A030-58F2542D8606}" type="parTrans" cxnId="{7FE407F2-9134-4D01-84B4-576921A45431}">
      <dgm:prSet/>
      <dgm:spPr/>
      <dgm:t>
        <a:bodyPr/>
        <a:lstStyle/>
        <a:p>
          <a:endParaRPr lang="es-MX"/>
        </a:p>
      </dgm:t>
    </dgm:pt>
    <dgm:pt modelId="{35D46EF8-A975-4CFD-851B-BA7FE6C89083}" type="sibTrans" cxnId="{7FE407F2-9134-4D01-84B4-576921A45431}">
      <dgm:prSet/>
      <dgm:spPr/>
      <dgm:t>
        <a:bodyPr/>
        <a:lstStyle/>
        <a:p>
          <a:endParaRPr lang="es-MX"/>
        </a:p>
      </dgm:t>
    </dgm:pt>
    <dgm:pt modelId="{A155A2E4-A858-449F-AEEA-1C884F0141A3}" type="pres">
      <dgm:prSet presAssocID="{75D574AE-48B3-46F5-B857-B6FD6AAD5779}" presName="Name0" presStyleCnt="0">
        <dgm:presLayoutVars>
          <dgm:dir/>
          <dgm:resizeHandles val="exact"/>
        </dgm:presLayoutVars>
      </dgm:prSet>
      <dgm:spPr/>
    </dgm:pt>
    <dgm:pt modelId="{C38C8398-AC58-4802-923E-1CE21C9A9A20}" type="pres">
      <dgm:prSet presAssocID="{75D574AE-48B3-46F5-B857-B6FD6AAD5779}" presName="fgShape" presStyleLbl="fgShp" presStyleIdx="0" presStyleCnt="1"/>
      <dgm:spPr/>
    </dgm:pt>
    <dgm:pt modelId="{79D03C65-0244-4FB9-B192-878A1462CCA8}" type="pres">
      <dgm:prSet presAssocID="{75D574AE-48B3-46F5-B857-B6FD6AAD5779}" presName="linComp" presStyleCnt="0"/>
      <dgm:spPr/>
    </dgm:pt>
    <dgm:pt modelId="{F53DB937-3231-454F-84BD-8E419DAE3BE8}" type="pres">
      <dgm:prSet presAssocID="{B20CD209-26F5-4817-B497-74A455C28E19}" presName="compNode" presStyleCnt="0"/>
      <dgm:spPr/>
    </dgm:pt>
    <dgm:pt modelId="{693458A3-2D26-4803-A87E-6E645194013E}" type="pres">
      <dgm:prSet presAssocID="{B20CD209-26F5-4817-B497-74A455C28E19}" presName="bkgdShape" presStyleLbl="node1" presStyleIdx="0" presStyleCnt="3"/>
      <dgm:spPr/>
      <dgm:t>
        <a:bodyPr/>
        <a:lstStyle/>
        <a:p>
          <a:endParaRPr lang="es-MX"/>
        </a:p>
      </dgm:t>
    </dgm:pt>
    <dgm:pt modelId="{2EFEB7A4-ABF5-4D5F-85A4-53213E5A941E}" type="pres">
      <dgm:prSet presAssocID="{B20CD209-26F5-4817-B497-74A455C28E19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F5ED90-19A1-4277-B4A8-07431CBF3A8D}" type="pres">
      <dgm:prSet presAssocID="{B20CD209-26F5-4817-B497-74A455C28E19}" presName="invisiNode" presStyleLbl="node1" presStyleIdx="0" presStyleCnt="3"/>
      <dgm:spPr/>
    </dgm:pt>
    <dgm:pt modelId="{0237557B-25F9-40FD-8113-FA74DD71C0D6}" type="pres">
      <dgm:prSet presAssocID="{B20CD209-26F5-4817-B497-74A455C28E19}" presName="imagNode" presStyleLbl="fgImgPlace1" presStyleIdx="0" presStyleCnt="3" custScaleX="11033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60E316C-ABAE-4E9F-8AEB-1FDBF8AE3193}" type="pres">
      <dgm:prSet presAssocID="{A73957D9-659F-4516-B3CA-3C370E79BB72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C5FC59A-1945-42A6-89E6-27CA3DF4564C}" type="pres">
      <dgm:prSet presAssocID="{2D62A8DA-00FE-4ECC-966D-D9D37E4C8614}" presName="compNode" presStyleCnt="0"/>
      <dgm:spPr/>
    </dgm:pt>
    <dgm:pt modelId="{775107D0-6BEB-4E56-B39C-602523C488EF}" type="pres">
      <dgm:prSet presAssocID="{2D62A8DA-00FE-4ECC-966D-D9D37E4C8614}" presName="bkgdShape" presStyleLbl="node1" presStyleIdx="1" presStyleCnt="3"/>
      <dgm:spPr/>
      <dgm:t>
        <a:bodyPr/>
        <a:lstStyle/>
        <a:p>
          <a:endParaRPr lang="es-MX"/>
        </a:p>
      </dgm:t>
    </dgm:pt>
    <dgm:pt modelId="{A18424F1-B7E1-4B6A-98C0-AE99B7F6AF67}" type="pres">
      <dgm:prSet presAssocID="{2D62A8DA-00FE-4ECC-966D-D9D37E4C8614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C6F768-3F33-40D9-B730-0C7707F09283}" type="pres">
      <dgm:prSet presAssocID="{2D62A8DA-00FE-4ECC-966D-D9D37E4C8614}" presName="invisiNode" presStyleLbl="node1" presStyleIdx="1" presStyleCnt="3"/>
      <dgm:spPr/>
    </dgm:pt>
    <dgm:pt modelId="{D9150E5A-093E-40D6-B73B-C6ACF10BB1A4}" type="pres">
      <dgm:prSet presAssocID="{2D62A8DA-00FE-4ECC-966D-D9D37E4C8614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BB63F0E-E395-4F55-9D43-0B1941933137}" type="pres">
      <dgm:prSet presAssocID="{ECFD56F7-F9AD-4EEC-966D-46D55C9474A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409025C4-3103-4279-B970-EDA9907D2DDE}" type="pres">
      <dgm:prSet presAssocID="{62C1AD61-F29E-4D21-988E-EFA93426E65C}" presName="compNode" presStyleCnt="0"/>
      <dgm:spPr/>
    </dgm:pt>
    <dgm:pt modelId="{CC938667-C880-4A88-A4FD-89E6F199F7B3}" type="pres">
      <dgm:prSet presAssocID="{62C1AD61-F29E-4D21-988E-EFA93426E65C}" presName="bkgdShape" presStyleLbl="node1" presStyleIdx="2" presStyleCnt="3"/>
      <dgm:spPr/>
      <dgm:t>
        <a:bodyPr/>
        <a:lstStyle/>
        <a:p>
          <a:endParaRPr lang="es-MX"/>
        </a:p>
      </dgm:t>
    </dgm:pt>
    <dgm:pt modelId="{E5A8B587-3160-4FEA-85F0-8496D495C4B8}" type="pres">
      <dgm:prSet presAssocID="{62C1AD61-F29E-4D21-988E-EFA93426E65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F533C1-5599-4F67-876D-C5E64C728C13}" type="pres">
      <dgm:prSet presAssocID="{62C1AD61-F29E-4D21-988E-EFA93426E65C}" presName="invisiNode" presStyleLbl="node1" presStyleIdx="2" presStyleCnt="3"/>
      <dgm:spPr/>
    </dgm:pt>
    <dgm:pt modelId="{637FC630-67BD-4E1F-BDFA-EACF1DC5C0CD}" type="pres">
      <dgm:prSet presAssocID="{62C1AD61-F29E-4D21-988E-EFA93426E65C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A3CBC574-052D-4142-8E6C-E8B9DB559898}" type="presOf" srcId="{2D62A8DA-00FE-4ECC-966D-D9D37E4C8614}" destId="{A18424F1-B7E1-4B6A-98C0-AE99B7F6AF67}" srcOrd="1" destOrd="0" presId="urn:microsoft.com/office/officeart/2005/8/layout/hList7#1"/>
    <dgm:cxn modelId="{A32A6F4A-176C-465E-9508-82CEE71CAA20}" type="presOf" srcId="{B20CD209-26F5-4817-B497-74A455C28E19}" destId="{2EFEB7A4-ABF5-4D5F-85A4-53213E5A941E}" srcOrd="1" destOrd="0" presId="urn:microsoft.com/office/officeart/2005/8/layout/hList7#1"/>
    <dgm:cxn modelId="{6D7D04DF-6428-4D85-8C8C-09E8DF65D2D1}" srcId="{75D574AE-48B3-46F5-B857-B6FD6AAD5779}" destId="{B20CD209-26F5-4817-B497-74A455C28E19}" srcOrd="0" destOrd="0" parTransId="{2A05087D-2B47-432F-AA5F-F1854088234B}" sibTransId="{A73957D9-659F-4516-B3CA-3C370E79BB72}"/>
    <dgm:cxn modelId="{C98B5956-4E17-48A4-9E78-A7985CF93A4A}" type="presOf" srcId="{62C1AD61-F29E-4D21-988E-EFA93426E65C}" destId="{E5A8B587-3160-4FEA-85F0-8496D495C4B8}" srcOrd="1" destOrd="0" presId="urn:microsoft.com/office/officeart/2005/8/layout/hList7#1"/>
    <dgm:cxn modelId="{29F17A0E-5C64-44B8-9176-4F2A2625DCD0}" type="presOf" srcId="{A73957D9-659F-4516-B3CA-3C370E79BB72}" destId="{060E316C-ABAE-4E9F-8AEB-1FDBF8AE3193}" srcOrd="0" destOrd="0" presId="urn:microsoft.com/office/officeart/2005/8/layout/hList7#1"/>
    <dgm:cxn modelId="{CAD4950D-7D61-498A-839D-B4CC60598761}" srcId="{75D574AE-48B3-46F5-B857-B6FD6AAD5779}" destId="{2D62A8DA-00FE-4ECC-966D-D9D37E4C8614}" srcOrd="1" destOrd="0" parTransId="{B5F5DE6F-D890-4662-A957-1E5522BD3D67}" sibTransId="{ECFD56F7-F9AD-4EEC-966D-46D55C9474AC}"/>
    <dgm:cxn modelId="{C3B1A990-7119-4880-B31E-6B7C191A02C5}" type="presOf" srcId="{75D574AE-48B3-46F5-B857-B6FD6AAD5779}" destId="{A155A2E4-A858-449F-AEEA-1C884F0141A3}" srcOrd="0" destOrd="0" presId="urn:microsoft.com/office/officeart/2005/8/layout/hList7#1"/>
    <dgm:cxn modelId="{75E50FFC-BECF-4227-850E-7E3E3F9A23D6}" type="presOf" srcId="{2D62A8DA-00FE-4ECC-966D-D9D37E4C8614}" destId="{775107D0-6BEB-4E56-B39C-602523C488EF}" srcOrd="0" destOrd="0" presId="urn:microsoft.com/office/officeart/2005/8/layout/hList7#1"/>
    <dgm:cxn modelId="{C405F631-6D70-443B-96B7-00B794FABA86}" type="presOf" srcId="{ECFD56F7-F9AD-4EEC-966D-46D55C9474AC}" destId="{8BB63F0E-E395-4F55-9D43-0B1941933137}" srcOrd="0" destOrd="0" presId="urn:microsoft.com/office/officeart/2005/8/layout/hList7#1"/>
    <dgm:cxn modelId="{211B357B-F8A0-4608-9B84-B9D87CC5F69E}" type="presOf" srcId="{B20CD209-26F5-4817-B497-74A455C28E19}" destId="{693458A3-2D26-4803-A87E-6E645194013E}" srcOrd="0" destOrd="0" presId="urn:microsoft.com/office/officeart/2005/8/layout/hList7#1"/>
    <dgm:cxn modelId="{985678F6-683D-41B1-A67F-CA6383AA32C1}" type="presOf" srcId="{62C1AD61-F29E-4D21-988E-EFA93426E65C}" destId="{CC938667-C880-4A88-A4FD-89E6F199F7B3}" srcOrd="0" destOrd="0" presId="urn:microsoft.com/office/officeart/2005/8/layout/hList7#1"/>
    <dgm:cxn modelId="{7FE407F2-9134-4D01-84B4-576921A45431}" srcId="{75D574AE-48B3-46F5-B857-B6FD6AAD5779}" destId="{62C1AD61-F29E-4D21-988E-EFA93426E65C}" srcOrd="2" destOrd="0" parTransId="{D0BDB7C9-B3FD-4FE7-A030-58F2542D8606}" sibTransId="{35D46EF8-A975-4CFD-851B-BA7FE6C89083}"/>
    <dgm:cxn modelId="{7CDE5B6E-C620-4D04-874A-AAAD64A86400}" type="presParOf" srcId="{A155A2E4-A858-449F-AEEA-1C884F0141A3}" destId="{C38C8398-AC58-4802-923E-1CE21C9A9A20}" srcOrd="0" destOrd="0" presId="urn:microsoft.com/office/officeart/2005/8/layout/hList7#1"/>
    <dgm:cxn modelId="{6E53F767-EED0-461C-ACD4-53BA201AD058}" type="presParOf" srcId="{A155A2E4-A858-449F-AEEA-1C884F0141A3}" destId="{79D03C65-0244-4FB9-B192-878A1462CCA8}" srcOrd="1" destOrd="0" presId="urn:microsoft.com/office/officeart/2005/8/layout/hList7#1"/>
    <dgm:cxn modelId="{F3E7491B-7412-445A-BE74-CF0AE65D0135}" type="presParOf" srcId="{79D03C65-0244-4FB9-B192-878A1462CCA8}" destId="{F53DB937-3231-454F-84BD-8E419DAE3BE8}" srcOrd="0" destOrd="0" presId="urn:microsoft.com/office/officeart/2005/8/layout/hList7#1"/>
    <dgm:cxn modelId="{ED71E031-76BF-4CC5-B307-9828E8E59A49}" type="presParOf" srcId="{F53DB937-3231-454F-84BD-8E419DAE3BE8}" destId="{693458A3-2D26-4803-A87E-6E645194013E}" srcOrd="0" destOrd="0" presId="urn:microsoft.com/office/officeart/2005/8/layout/hList7#1"/>
    <dgm:cxn modelId="{AF58C3E7-337B-4E74-9E55-AEADD7F2F7C8}" type="presParOf" srcId="{F53DB937-3231-454F-84BD-8E419DAE3BE8}" destId="{2EFEB7A4-ABF5-4D5F-85A4-53213E5A941E}" srcOrd="1" destOrd="0" presId="urn:microsoft.com/office/officeart/2005/8/layout/hList7#1"/>
    <dgm:cxn modelId="{930F3899-7739-43B2-AC5A-DA519C0F4813}" type="presParOf" srcId="{F53DB937-3231-454F-84BD-8E419DAE3BE8}" destId="{57F5ED90-19A1-4277-B4A8-07431CBF3A8D}" srcOrd="2" destOrd="0" presId="urn:microsoft.com/office/officeart/2005/8/layout/hList7#1"/>
    <dgm:cxn modelId="{6443710B-16BE-4815-AE3E-4D9CE6AD9966}" type="presParOf" srcId="{F53DB937-3231-454F-84BD-8E419DAE3BE8}" destId="{0237557B-25F9-40FD-8113-FA74DD71C0D6}" srcOrd="3" destOrd="0" presId="urn:microsoft.com/office/officeart/2005/8/layout/hList7#1"/>
    <dgm:cxn modelId="{C8AAD2A3-6E42-4B68-9B2D-C1DED3319A6E}" type="presParOf" srcId="{79D03C65-0244-4FB9-B192-878A1462CCA8}" destId="{060E316C-ABAE-4E9F-8AEB-1FDBF8AE3193}" srcOrd="1" destOrd="0" presId="urn:microsoft.com/office/officeart/2005/8/layout/hList7#1"/>
    <dgm:cxn modelId="{0E64F4E6-611D-4299-91CE-0B10CC17851C}" type="presParOf" srcId="{79D03C65-0244-4FB9-B192-878A1462CCA8}" destId="{2C5FC59A-1945-42A6-89E6-27CA3DF4564C}" srcOrd="2" destOrd="0" presId="urn:microsoft.com/office/officeart/2005/8/layout/hList7#1"/>
    <dgm:cxn modelId="{CC9BEF4A-6937-4053-B95D-9F45250408A5}" type="presParOf" srcId="{2C5FC59A-1945-42A6-89E6-27CA3DF4564C}" destId="{775107D0-6BEB-4E56-B39C-602523C488EF}" srcOrd="0" destOrd="0" presId="urn:microsoft.com/office/officeart/2005/8/layout/hList7#1"/>
    <dgm:cxn modelId="{1C4FC260-0CCF-4BBE-913D-8501019DCD35}" type="presParOf" srcId="{2C5FC59A-1945-42A6-89E6-27CA3DF4564C}" destId="{A18424F1-B7E1-4B6A-98C0-AE99B7F6AF67}" srcOrd="1" destOrd="0" presId="urn:microsoft.com/office/officeart/2005/8/layout/hList7#1"/>
    <dgm:cxn modelId="{0CB3B7EB-312B-4795-9FA3-CD2F1B771132}" type="presParOf" srcId="{2C5FC59A-1945-42A6-89E6-27CA3DF4564C}" destId="{8EC6F768-3F33-40D9-B730-0C7707F09283}" srcOrd="2" destOrd="0" presId="urn:microsoft.com/office/officeart/2005/8/layout/hList7#1"/>
    <dgm:cxn modelId="{0AB04FDD-FD77-4990-93B2-6736120D4D8A}" type="presParOf" srcId="{2C5FC59A-1945-42A6-89E6-27CA3DF4564C}" destId="{D9150E5A-093E-40D6-B73B-C6ACF10BB1A4}" srcOrd="3" destOrd="0" presId="urn:microsoft.com/office/officeart/2005/8/layout/hList7#1"/>
    <dgm:cxn modelId="{082EC465-3C66-40F1-B4CB-A1683316CB75}" type="presParOf" srcId="{79D03C65-0244-4FB9-B192-878A1462CCA8}" destId="{8BB63F0E-E395-4F55-9D43-0B1941933137}" srcOrd="3" destOrd="0" presId="urn:microsoft.com/office/officeart/2005/8/layout/hList7#1"/>
    <dgm:cxn modelId="{7BE9E4DE-3360-4EE2-AAA5-AE2D68A7E5C1}" type="presParOf" srcId="{79D03C65-0244-4FB9-B192-878A1462CCA8}" destId="{409025C4-3103-4279-B970-EDA9907D2DDE}" srcOrd="4" destOrd="0" presId="urn:microsoft.com/office/officeart/2005/8/layout/hList7#1"/>
    <dgm:cxn modelId="{A0385F2B-7DAB-4C07-93B6-22498D3252B9}" type="presParOf" srcId="{409025C4-3103-4279-B970-EDA9907D2DDE}" destId="{CC938667-C880-4A88-A4FD-89E6F199F7B3}" srcOrd="0" destOrd="0" presId="urn:microsoft.com/office/officeart/2005/8/layout/hList7#1"/>
    <dgm:cxn modelId="{30C94EB2-2FA2-445C-9176-A65EC7DEC193}" type="presParOf" srcId="{409025C4-3103-4279-B970-EDA9907D2DDE}" destId="{E5A8B587-3160-4FEA-85F0-8496D495C4B8}" srcOrd="1" destOrd="0" presId="urn:microsoft.com/office/officeart/2005/8/layout/hList7#1"/>
    <dgm:cxn modelId="{89DC89F4-CF41-4AEC-A661-ED479DC5D98A}" type="presParOf" srcId="{409025C4-3103-4279-B970-EDA9907D2DDE}" destId="{D1F533C1-5599-4F67-876D-C5E64C728C13}" srcOrd="2" destOrd="0" presId="urn:microsoft.com/office/officeart/2005/8/layout/hList7#1"/>
    <dgm:cxn modelId="{B069A68F-0FD2-478E-A983-83733715C08F}" type="presParOf" srcId="{409025C4-3103-4279-B970-EDA9907D2DDE}" destId="{637FC630-67BD-4E1F-BDFA-EACF1DC5C0CD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7AA80-67C0-4918-B9C3-4553D0F59B41}">
      <dsp:nvSpPr>
        <dsp:cNvPr id="0" name=""/>
        <dsp:cNvSpPr/>
      </dsp:nvSpPr>
      <dsp:spPr>
        <a:xfrm>
          <a:off x="0" y="251067"/>
          <a:ext cx="6984776" cy="2162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600" kern="1200" dirty="0" smtClean="0"/>
            <a:t>INTOXICACIÓN   O ENVENENAMIENTO</a:t>
          </a:r>
          <a:endParaRPr lang="es-MX" sz="5600" kern="1200" dirty="0"/>
        </a:p>
      </dsp:txBody>
      <dsp:txXfrm>
        <a:off x="105548" y="356615"/>
        <a:ext cx="6773680" cy="195106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314C6-A1F5-4B4B-AD76-83648CBE67F5}">
      <dsp:nvSpPr>
        <dsp:cNvPr id="0" name=""/>
        <dsp:cNvSpPr/>
      </dsp:nvSpPr>
      <dsp:spPr>
        <a:xfrm>
          <a:off x="3255049" y="1553"/>
          <a:ext cx="3509941" cy="15874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Alimentos en descomposición </a:t>
          </a:r>
          <a:endParaRPr lang="es-MX" sz="3300" kern="1200" dirty="0"/>
        </a:p>
      </dsp:txBody>
      <dsp:txXfrm>
        <a:off x="3255049" y="1553"/>
        <a:ext cx="3509941" cy="1587490"/>
      </dsp:txXfrm>
    </dsp:sp>
    <dsp:sp modelId="{8700E72B-B141-4A07-91A3-CBE864374938}">
      <dsp:nvSpPr>
        <dsp:cNvPr id="0" name=""/>
        <dsp:cNvSpPr/>
      </dsp:nvSpPr>
      <dsp:spPr>
        <a:xfrm>
          <a:off x="1526272" y="1553"/>
          <a:ext cx="1571615" cy="158749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C42B4F-F028-4BC2-9C17-D52D26208110}">
      <dsp:nvSpPr>
        <dsp:cNvPr id="0" name=""/>
        <dsp:cNvSpPr/>
      </dsp:nvSpPr>
      <dsp:spPr>
        <a:xfrm>
          <a:off x="1526272" y="1850980"/>
          <a:ext cx="3509941" cy="15874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Manipulación y consumo de plantas venenosas</a:t>
          </a:r>
          <a:endParaRPr lang="es-MX" sz="3300" kern="1200" dirty="0"/>
        </a:p>
      </dsp:txBody>
      <dsp:txXfrm>
        <a:off x="1526272" y="1850980"/>
        <a:ext cx="3509941" cy="1587490"/>
      </dsp:txXfrm>
    </dsp:sp>
    <dsp:sp modelId="{500261A3-5B74-4E2D-875A-8DA514E9A789}">
      <dsp:nvSpPr>
        <dsp:cNvPr id="0" name=""/>
        <dsp:cNvSpPr/>
      </dsp:nvSpPr>
      <dsp:spPr>
        <a:xfrm>
          <a:off x="5193375" y="1850980"/>
          <a:ext cx="1571615" cy="1587490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95887-EA62-4143-BE26-03AC262BE2B8}">
      <dsp:nvSpPr>
        <dsp:cNvPr id="0" name=""/>
        <dsp:cNvSpPr/>
      </dsp:nvSpPr>
      <dsp:spPr>
        <a:xfrm>
          <a:off x="3255049" y="3700406"/>
          <a:ext cx="3509941" cy="15874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Bebidas alcohólicas</a:t>
          </a:r>
          <a:endParaRPr lang="es-MX" sz="3300" kern="1200" dirty="0"/>
        </a:p>
      </dsp:txBody>
      <dsp:txXfrm>
        <a:off x="3255049" y="3700406"/>
        <a:ext cx="3509941" cy="1587490"/>
      </dsp:txXfrm>
    </dsp:sp>
    <dsp:sp modelId="{E1554731-1E00-4767-81D5-D290345E62F6}">
      <dsp:nvSpPr>
        <dsp:cNvPr id="0" name=""/>
        <dsp:cNvSpPr/>
      </dsp:nvSpPr>
      <dsp:spPr>
        <a:xfrm>
          <a:off x="1526272" y="3700406"/>
          <a:ext cx="1571615" cy="1587490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A3424F-8E2A-4B0E-9C7D-EDAE35A140B2}">
      <dsp:nvSpPr>
        <dsp:cNvPr id="0" name=""/>
        <dsp:cNvSpPr/>
      </dsp:nvSpPr>
      <dsp:spPr>
        <a:xfrm>
          <a:off x="1748" y="0"/>
          <a:ext cx="1832726" cy="48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Mineral: </a:t>
          </a:r>
          <a:r>
            <a:rPr lang="es-MX" sz="1700" b="0" i="0" kern="1200" dirty="0" smtClean="0"/>
            <a:t>Fósforo, cianuro, plomo, arsénico, carbón, plaguicidas, insecticidas, derivados del petróleo.</a:t>
          </a:r>
          <a:r>
            <a:rPr lang="es-MX" sz="1700" kern="1200" dirty="0" smtClean="0"/>
            <a:t> </a:t>
          </a:r>
          <a:endParaRPr lang="es-MX" sz="1700" kern="1200" dirty="0"/>
        </a:p>
      </dsp:txBody>
      <dsp:txXfrm>
        <a:off x="1748" y="1920240"/>
        <a:ext cx="1832726" cy="1920240"/>
      </dsp:txXfrm>
    </dsp:sp>
    <dsp:sp modelId="{8F41741F-3013-49C4-9AAD-13ACF08B6DCD}">
      <dsp:nvSpPr>
        <dsp:cNvPr id="0" name=""/>
        <dsp:cNvSpPr/>
      </dsp:nvSpPr>
      <dsp:spPr>
        <a:xfrm>
          <a:off x="118812" y="288036"/>
          <a:ext cx="1598599" cy="159859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46F9FB-14A1-4823-8E37-537C36F77769}">
      <dsp:nvSpPr>
        <dsp:cNvPr id="0" name=""/>
        <dsp:cNvSpPr/>
      </dsp:nvSpPr>
      <dsp:spPr>
        <a:xfrm>
          <a:off x="1889457" y="0"/>
          <a:ext cx="1832726" cy="48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Vegetal: hongos, plantas, semillas silvestres </a:t>
          </a:r>
          <a:endParaRPr lang="es-MX" sz="1700" kern="1200" dirty="0"/>
        </a:p>
      </dsp:txBody>
      <dsp:txXfrm>
        <a:off x="1889457" y="1920240"/>
        <a:ext cx="1832726" cy="1920240"/>
      </dsp:txXfrm>
    </dsp:sp>
    <dsp:sp modelId="{17A98197-27F3-4ED8-9556-0C15D1C6CD29}">
      <dsp:nvSpPr>
        <dsp:cNvPr id="0" name=""/>
        <dsp:cNvSpPr/>
      </dsp:nvSpPr>
      <dsp:spPr>
        <a:xfrm>
          <a:off x="2006520" y="288036"/>
          <a:ext cx="1598599" cy="159859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67466E-09B3-4091-8384-4F33DD02E7FF}">
      <dsp:nvSpPr>
        <dsp:cNvPr id="0" name=""/>
        <dsp:cNvSpPr/>
      </dsp:nvSpPr>
      <dsp:spPr>
        <a:xfrm>
          <a:off x="3777165" y="0"/>
          <a:ext cx="1832726" cy="48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Animal: productos lácteos, de mar, carnes </a:t>
          </a:r>
          <a:endParaRPr lang="es-MX" sz="1700" kern="1200" dirty="0"/>
        </a:p>
      </dsp:txBody>
      <dsp:txXfrm>
        <a:off x="3777165" y="1920240"/>
        <a:ext cx="1832726" cy="1920240"/>
      </dsp:txXfrm>
    </dsp:sp>
    <dsp:sp modelId="{F5F7F65D-76F2-4698-A395-312D828513FC}">
      <dsp:nvSpPr>
        <dsp:cNvPr id="0" name=""/>
        <dsp:cNvSpPr/>
      </dsp:nvSpPr>
      <dsp:spPr>
        <a:xfrm>
          <a:off x="3928983" y="397028"/>
          <a:ext cx="1598599" cy="1598599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61625-24AD-412C-A69A-B84B4C5F381E}">
      <dsp:nvSpPr>
        <dsp:cNvPr id="0" name=""/>
        <dsp:cNvSpPr/>
      </dsp:nvSpPr>
      <dsp:spPr>
        <a:xfrm>
          <a:off x="5664874" y="0"/>
          <a:ext cx="1832726" cy="48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Otros: fármacos, alcohol </a:t>
          </a:r>
          <a:endParaRPr lang="es-MX" sz="1700" kern="1200" dirty="0"/>
        </a:p>
      </dsp:txBody>
      <dsp:txXfrm>
        <a:off x="5664874" y="1920240"/>
        <a:ext cx="1832726" cy="1920240"/>
      </dsp:txXfrm>
    </dsp:sp>
    <dsp:sp modelId="{4E7CB5C7-1925-4331-A755-6C67EFEF3FB9}">
      <dsp:nvSpPr>
        <dsp:cNvPr id="0" name=""/>
        <dsp:cNvSpPr/>
      </dsp:nvSpPr>
      <dsp:spPr>
        <a:xfrm>
          <a:off x="5801201" y="397028"/>
          <a:ext cx="1598599" cy="1598599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F374AF-C801-40C4-A732-8D0A76E383CE}">
      <dsp:nvSpPr>
        <dsp:cNvPr id="0" name=""/>
        <dsp:cNvSpPr/>
      </dsp:nvSpPr>
      <dsp:spPr>
        <a:xfrm>
          <a:off x="299973" y="3840480"/>
          <a:ext cx="6899402" cy="72009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1C67C0-B24B-48E5-9DF1-DDDF1FAD9984}">
      <dsp:nvSpPr>
        <dsp:cNvPr id="0" name=""/>
        <dsp:cNvSpPr/>
      </dsp:nvSpPr>
      <dsp:spPr>
        <a:xfrm>
          <a:off x="1345420" y="0"/>
          <a:ext cx="4808509" cy="4808509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8ACA81-28E7-4B9D-86BC-75DF36B7DF55}">
      <dsp:nvSpPr>
        <dsp:cNvPr id="0" name=""/>
        <dsp:cNvSpPr/>
      </dsp:nvSpPr>
      <dsp:spPr>
        <a:xfrm>
          <a:off x="1802228" y="456808"/>
          <a:ext cx="1875318" cy="18753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Vía respiratoria</a:t>
          </a:r>
          <a:endParaRPr lang="es-MX" sz="2500" kern="1200" dirty="0"/>
        </a:p>
      </dsp:txBody>
      <dsp:txXfrm>
        <a:off x="1893773" y="548353"/>
        <a:ext cx="1692228" cy="1692228"/>
      </dsp:txXfrm>
    </dsp:sp>
    <dsp:sp modelId="{868CB7AD-70CA-483E-8B2C-69AFD0569B88}">
      <dsp:nvSpPr>
        <dsp:cNvPr id="0" name=""/>
        <dsp:cNvSpPr/>
      </dsp:nvSpPr>
      <dsp:spPr>
        <a:xfrm>
          <a:off x="3821802" y="456808"/>
          <a:ext cx="1875318" cy="18753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Piel </a:t>
          </a:r>
          <a:endParaRPr lang="es-MX" sz="2500" kern="1200" dirty="0"/>
        </a:p>
      </dsp:txBody>
      <dsp:txXfrm>
        <a:off x="3913347" y="548353"/>
        <a:ext cx="1692228" cy="1692228"/>
      </dsp:txXfrm>
    </dsp:sp>
    <dsp:sp modelId="{26F28DD1-93BF-4E55-B545-1E1A02DD28E8}">
      <dsp:nvSpPr>
        <dsp:cNvPr id="0" name=""/>
        <dsp:cNvSpPr/>
      </dsp:nvSpPr>
      <dsp:spPr>
        <a:xfrm>
          <a:off x="1802228" y="2476382"/>
          <a:ext cx="1875318" cy="18753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Vía digestiva</a:t>
          </a:r>
          <a:endParaRPr lang="es-MX" sz="2500" kern="1200" dirty="0"/>
        </a:p>
      </dsp:txBody>
      <dsp:txXfrm>
        <a:off x="1893773" y="2567927"/>
        <a:ext cx="1692228" cy="1692228"/>
      </dsp:txXfrm>
    </dsp:sp>
    <dsp:sp modelId="{4E6F29A6-35B1-49C8-86E7-DF3B8D8CD479}">
      <dsp:nvSpPr>
        <dsp:cNvPr id="0" name=""/>
        <dsp:cNvSpPr/>
      </dsp:nvSpPr>
      <dsp:spPr>
        <a:xfrm>
          <a:off x="3821802" y="2476382"/>
          <a:ext cx="1875318" cy="18753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Vía circulatoria</a:t>
          </a:r>
          <a:endParaRPr lang="es-MX" sz="2500" kern="1200" dirty="0"/>
        </a:p>
      </dsp:txBody>
      <dsp:txXfrm>
        <a:off x="3913347" y="2567927"/>
        <a:ext cx="1692228" cy="169222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AD44D-F5F4-4037-BC79-0BF0B65497D2}">
      <dsp:nvSpPr>
        <dsp:cNvPr id="0" name=""/>
        <dsp:cNvSpPr/>
      </dsp:nvSpPr>
      <dsp:spPr>
        <a:xfrm>
          <a:off x="0" y="0"/>
          <a:ext cx="7498080" cy="1143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100" kern="1200" smtClean="0"/>
            <a:t>Señales de intoxicación </a:t>
          </a:r>
          <a:endParaRPr lang="es-MX" sz="5100" kern="1200"/>
        </a:p>
      </dsp:txBody>
      <dsp:txXfrm>
        <a:off x="33477" y="33477"/>
        <a:ext cx="7431126" cy="107604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115DFE-D06D-48E3-B889-7B7B0FB03312}">
      <dsp:nvSpPr>
        <dsp:cNvPr id="0" name=""/>
        <dsp:cNvSpPr/>
      </dsp:nvSpPr>
      <dsp:spPr>
        <a:xfrm>
          <a:off x="0" y="121187"/>
          <a:ext cx="2846014" cy="556426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Cambios en el estado de conciencia</a:t>
          </a:r>
          <a:endParaRPr lang="es-MX" sz="2000" kern="1200" dirty="0"/>
        </a:p>
      </dsp:txBody>
      <dsp:txXfrm>
        <a:off x="278213" y="121187"/>
        <a:ext cx="2289588" cy="556426"/>
      </dsp:txXfrm>
    </dsp:sp>
    <dsp:sp modelId="{E2B916A7-870B-4E98-8EED-A6A50D844983}">
      <dsp:nvSpPr>
        <dsp:cNvPr id="0" name=""/>
        <dsp:cNvSpPr/>
      </dsp:nvSpPr>
      <dsp:spPr>
        <a:xfrm>
          <a:off x="500744" y="715487"/>
          <a:ext cx="2986138" cy="598326"/>
        </a:xfrm>
        <a:prstGeom prst="chevron">
          <a:avLst/>
        </a:prstGeom>
        <a:solidFill>
          <a:schemeClr val="accent1">
            <a:shade val="80000"/>
            <a:hueOff val="34918"/>
            <a:satOff val="-3179"/>
            <a:lumOff val="42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Dificultad para respirar</a:t>
          </a:r>
          <a:r>
            <a:rPr lang="es-MX" sz="600" kern="1200" dirty="0" smtClean="0"/>
            <a:t>.</a:t>
          </a:r>
          <a:endParaRPr lang="es-MX" sz="600" kern="1200" dirty="0"/>
        </a:p>
      </dsp:txBody>
      <dsp:txXfrm>
        <a:off x="799907" y="715487"/>
        <a:ext cx="2387812" cy="598326"/>
      </dsp:txXfrm>
    </dsp:sp>
    <dsp:sp modelId="{EC87D4BD-8AC1-4536-B5E9-84C6207FAA5D}">
      <dsp:nvSpPr>
        <dsp:cNvPr id="0" name=""/>
        <dsp:cNvSpPr/>
      </dsp:nvSpPr>
      <dsp:spPr>
        <a:xfrm>
          <a:off x="1550287" y="1331141"/>
          <a:ext cx="2601317" cy="568207"/>
        </a:xfrm>
        <a:prstGeom prst="chevron">
          <a:avLst/>
        </a:prstGeom>
        <a:solidFill>
          <a:schemeClr val="accent1">
            <a:shade val="80000"/>
            <a:hueOff val="69837"/>
            <a:satOff val="-6359"/>
            <a:lumOff val="85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Vómito o diarrea</a:t>
          </a:r>
          <a:r>
            <a:rPr lang="es-MX" sz="600" kern="1200" dirty="0" smtClean="0"/>
            <a:t>.</a:t>
          </a:r>
          <a:endParaRPr lang="es-MX" sz="600" kern="1200" dirty="0"/>
        </a:p>
      </dsp:txBody>
      <dsp:txXfrm>
        <a:off x="1834391" y="1331141"/>
        <a:ext cx="2033110" cy="568207"/>
      </dsp:txXfrm>
    </dsp:sp>
    <dsp:sp modelId="{DCA60627-28F8-4451-A5FD-AFA42CD1E238}">
      <dsp:nvSpPr>
        <dsp:cNvPr id="0" name=""/>
        <dsp:cNvSpPr/>
      </dsp:nvSpPr>
      <dsp:spPr>
        <a:xfrm>
          <a:off x="2086308" y="1970584"/>
          <a:ext cx="4456752" cy="843046"/>
        </a:xfrm>
        <a:prstGeom prst="chevron">
          <a:avLst/>
        </a:prstGeom>
        <a:solidFill>
          <a:schemeClr val="accent1">
            <a:shade val="80000"/>
            <a:hueOff val="104755"/>
            <a:satOff val="-9538"/>
            <a:lumOff val="1287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Quemaduras alrededor de la boca, la lengua o la piel, si el tóxico ingerido es un cáustico.</a:t>
          </a:r>
          <a:endParaRPr lang="es-MX" sz="2000" kern="1200" dirty="0"/>
        </a:p>
      </dsp:txBody>
      <dsp:txXfrm>
        <a:off x="2507831" y="1970584"/>
        <a:ext cx="3613706" cy="843046"/>
      </dsp:txXfrm>
    </dsp:sp>
    <dsp:sp modelId="{D59D37DA-2BFD-4EBD-B83B-7EBCD3CD7AD6}">
      <dsp:nvSpPr>
        <dsp:cNvPr id="0" name=""/>
        <dsp:cNvSpPr/>
      </dsp:nvSpPr>
      <dsp:spPr>
        <a:xfrm>
          <a:off x="3013427" y="2897711"/>
          <a:ext cx="4100913" cy="747497"/>
        </a:xfrm>
        <a:prstGeom prst="chevron">
          <a:avLst/>
        </a:prstGeom>
        <a:solidFill>
          <a:schemeClr val="accent1">
            <a:shade val="80000"/>
            <a:hueOff val="139674"/>
            <a:satOff val="-12718"/>
            <a:lumOff val="171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Mal aliento por la ingestión de sustancias minerales</a:t>
          </a:r>
          <a:r>
            <a:rPr lang="es-MX" sz="900" kern="1200" dirty="0" smtClean="0"/>
            <a:t>.</a:t>
          </a:r>
          <a:endParaRPr lang="es-MX" sz="900" kern="1200" dirty="0"/>
        </a:p>
      </dsp:txBody>
      <dsp:txXfrm>
        <a:off x="3387176" y="2897711"/>
        <a:ext cx="3353416" cy="747497"/>
      </dsp:txXfrm>
    </dsp:sp>
    <dsp:sp modelId="{B837A70E-AE42-41AC-9D8E-903BE8DC6ADF}">
      <dsp:nvSpPr>
        <dsp:cNvPr id="0" name=""/>
        <dsp:cNvSpPr/>
      </dsp:nvSpPr>
      <dsp:spPr>
        <a:xfrm>
          <a:off x="3274533" y="3637797"/>
          <a:ext cx="3398217" cy="603156"/>
        </a:xfrm>
        <a:prstGeom prst="chevron">
          <a:avLst/>
        </a:prstGeom>
        <a:solidFill>
          <a:schemeClr val="accent1">
            <a:shade val="80000"/>
            <a:hueOff val="174592"/>
            <a:satOff val="-15897"/>
            <a:lumOff val="214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Pupilas dilatadas o contraídas.</a:t>
          </a:r>
          <a:endParaRPr lang="es-MX" sz="2400" kern="1200" dirty="0"/>
        </a:p>
      </dsp:txBody>
      <dsp:txXfrm>
        <a:off x="3576111" y="3637797"/>
        <a:ext cx="2795061" cy="603156"/>
      </dsp:txXfrm>
    </dsp:sp>
    <dsp:sp modelId="{F06848DF-D67F-4181-8D0C-A6083A135241}">
      <dsp:nvSpPr>
        <dsp:cNvPr id="0" name=""/>
        <dsp:cNvSpPr/>
      </dsp:nvSpPr>
      <dsp:spPr>
        <a:xfrm>
          <a:off x="4099172" y="4237533"/>
          <a:ext cx="2958617" cy="481804"/>
        </a:xfrm>
        <a:prstGeom prst="chevron">
          <a:avLst/>
        </a:prstGeom>
        <a:solidFill>
          <a:schemeClr val="accent1">
            <a:shade val="80000"/>
            <a:hueOff val="209511"/>
            <a:satOff val="-19077"/>
            <a:lumOff val="257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Dolor de estómago.</a:t>
          </a:r>
          <a:endParaRPr lang="es-MX" sz="2000" kern="1200" dirty="0"/>
        </a:p>
      </dsp:txBody>
      <dsp:txXfrm>
        <a:off x="4340074" y="4237533"/>
        <a:ext cx="2476813" cy="481804"/>
      </dsp:txXfrm>
    </dsp:sp>
    <dsp:sp modelId="{405FBEDD-EC76-4695-A7BC-3D2EF2E59FBA}">
      <dsp:nvSpPr>
        <dsp:cNvPr id="0" name=""/>
        <dsp:cNvSpPr/>
      </dsp:nvSpPr>
      <dsp:spPr>
        <a:xfrm>
          <a:off x="4385843" y="4762306"/>
          <a:ext cx="4080300" cy="377007"/>
        </a:xfrm>
        <a:prstGeom prst="chevron">
          <a:avLst/>
        </a:prstGeom>
        <a:solidFill>
          <a:schemeClr val="accent1">
            <a:shade val="80000"/>
            <a:hueOff val="244429"/>
            <a:satOff val="-22256"/>
            <a:lumOff val="30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Trastornos de la visión</a:t>
          </a:r>
          <a:endParaRPr lang="es-MX" sz="2000" kern="1200" dirty="0"/>
        </a:p>
      </dsp:txBody>
      <dsp:txXfrm>
        <a:off x="4574347" y="4762306"/>
        <a:ext cx="3703293" cy="37700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FF39BF-1A0C-481B-8617-20C5A81595B1}">
      <dsp:nvSpPr>
        <dsp:cNvPr id="0" name=""/>
        <dsp:cNvSpPr/>
      </dsp:nvSpPr>
      <dsp:spPr>
        <a:xfrm>
          <a:off x="0" y="56699"/>
          <a:ext cx="7498080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smtClean="0"/>
            <a:t>Atención de las intoxicaciones</a:t>
          </a:r>
          <a:endParaRPr lang="es-MX" sz="4400" kern="1200"/>
        </a:p>
      </dsp:txBody>
      <dsp:txXfrm>
        <a:off x="50261" y="106960"/>
        <a:ext cx="7397558" cy="92907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B2819-2D14-4BB1-B6F5-3CAC1D597403}">
      <dsp:nvSpPr>
        <dsp:cNvPr id="0" name=""/>
        <dsp:cNvSpPr/>
      </dsp:nvSpPr>
      <dsp:spPr>
        <a:xfrm>
          <a:off x="660" y="954492"/>
          <a:ext cx="2576010" cy="154560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Averiguar el tipo de tóxico, la vía de penetración y el tiempo transcurrido.</a:t>
          </a:r>
          <a:endParaRPr lang="es-MX" sz="2100" kern="1200" dirty="0"/>
        </a:p>
      </dsp:txBody>
      <dsp:txXfrm>
        <a:off x="660" y="954492"/>
        <a:ext cx="2576010" cy="1545606"/>
      </dsp:txXfrm>
    </dsp:sp>
    <dsp:sp modelId="{6F1267A9-897D-49C2-B8F0-43A74953F655}">
      <dsp:nvSpPr>
        <dsp:cNvPr id="0" name=""/>
        <dsp:cNvSpPr/>
      </dsp:nvSpPr>
      <dsp:spPr>
        <a:xfrm>
          <a:off x="2834272" y="954492"/>
          <a:ext cx="2576010" cy="1545606"/>
        </a:xfrm>
        <a:prstGeom prst="rect">
          <a:avLst/>
        </a:prstGeom>
        <a:solidFill>
          <a:schemeClr val="accent1">
            <a:shade val="80000"/>
            <a:hueOff val="81476"/>
            <a:satOff val="-7419"/>
            <a:lumOff val="100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Revise el lugar para averiguar evite más riesgos.</a:t>
          </a:r>
          <a:endParaRPr lang="es-MX" sz="2100" kern="1200" dirty="0"/>
        </a:p>
      </dsp:txBody>
      <dsp:txXfrm>
        <a:off x="2834272" y="954492"/>
        <a:ext cx="2576010" cy="1545606"/>
      </dsp:txXfrm>
    </dsp:sp>
    <dsp:sp modelId="{767DAFF5-B81E-4889-B30F-895E410C31C2}">
      <dsp:nvSpPr>
        <dsp:cNvPr id="0" name=""/>
        <dsp:cNvSpPr/>
      </dsp:nvSpPr>
      <dsp:spPr>
        <a:xfrm>
          <a:off x="660" y="2757700"/>
          <a:ext cx="2576010" cy="1545606"/>
        </a:xfrm>
        <a:prstGeom prst="rect">
          <a:avLst/>
        </a:prstGeom>
        <a:solidFill>
          <a:schemeClr val="accent1">
            <a:shade val="80000"/>
            <a:hueOff val="162953"/>
            <a:satOff val="-14837"/>
            <a:lumOff val="200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Aleje a la víctima de la fuente de envenenamiento si es necesario.</a:t>
          </a:r>
          <a:endParaRPr lang="es-MX" sz="2100" kern="1200"/>
        </a:p>
      </dsp:txBody>
      <dsp:txXfrm>
        <a:off x="660" y="2757700"/>
        <a:ext cx="2576010" cy="1545606"/>
      </dsp:txXfrm>
    </dsp:sp>
    <dsp:sp modelId="{CD4C7B7C-1157-40D7-8845-EA37F8465097}">
      <dsp:nvSpPr>
        <dsp:cNvPr id="0" name=""/>
        <dsp:cNvSpPr/>
      </dsp:nvSpPr>
      <dsp:spPr>
        <a:xfrm>
          <a:off x="2834272" y="2757700"/>
          <a:ext cx="2576010" cy="1545606"/>
        </a:xfrm>
        <a:prstGeom prst="rect">
          <a:avLst/>
        </a:prstGeom>
        <a:solidFill>
          <a:schemeClr val="accent1">
            <a:shade val="80000"/>
            <a:hueOff val="244429"/>
            <a:satOff val="-22256"/>
            <a:lumOff val="30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Revise el estado de conciencia y verifique si la víctima respira y si tiene pulso.</a:t>
          </a:r>
          <a:endParaRPr lang="es-MX" sz="2100" kern="1200"/>
        </a:p>
      </dsp:txBody>
      <dsp:txXfrm>
        <a:off x="2834272" y="2757700"/>
        <a:ext cx="2576010" cy="154560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EE6976-45E9-40FB-BB53-51CEE4A09DBD}">
      <dsp:nvSpPr>
        <dsp:cNvPr id="0" name=""/>
        <dsp:cNvSpPr/>
      </dsp:nvSpPr>
      <dsp:spPr>
        <a:xfrm>
          <a:off x="0" y="84245"/>
          <a:ext cx="5040560" cy="131625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Si la víctima esta consciente hágale preguntas para tener mayor información.</a:t>
          </a:r>
          <a:endParaRPr lang="es-MX" sz="2500" kern="1200"/>
        </a:p>
      </dsp:txBody>
      <dsp:txXfrm>
        <a:off x="64254" y="148499"/>
        <a:ext cx="4912052" cy="1187742"/>
      </dsp:txXfrm>
    </dsp:sp>
    <dsp:sp modelId="{0A6CCE3B-4672-4D85-9A82-4B4A40F0E60C}">
      <dsp:nvSpPr>
        <dsp:cNvPr id="0" name=""/>
        <dsp:cNvSpPr/>
      </dsp:nvSpPr>
      <dsp:spPr>
        <a:xfrm>
          <a:off x="0" y="1472495"/>
          <a:ext cx="5040560" cy="1316250"/>
        </a:xfrm>
        <a:prstGeom prst="roundRect">
          <a:avLst/>
        </a:prstGeom>
        <a:solidFill>
          <a:schemeClr val="accent1">
            <a:shade val="80000"/>
            <a:hueOff val="81476"/>
            <a:satOff val="-7419"/>
            <a:lumOff val="100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Afloje la ropa si está apretada, pero manténgala abrigada.</a:t>
          </a:r>
          <a:endParaRPr lang="es-MX" sz="2500" kern="1200"/>
        </a:p>
      </dsp:txBody>
      <dsp:txXfrm>
        <a:off x="64254" y="1536749"/>
        <a:ext cx="4912052" cy="1187742"/>
      </dsp:txXfrm>
    </dsp:sp>
    <dsp:sp modelId="{D5BBC305-3A35-483F-B1FF-936462CE2342}">
      <dsp:nvSpPr>
        <dsp:cNvPr id="0" name=""/>
        <dsp:cNvSpPr/>
      </dsp:nvSpPr>
      <dsp:spPr>
        <a:xfrm>
          <a:off x="0" y="2860745"/>
          <a:ext cx="5040560" cy="1316250"/>
        </a:xfrm>
        <a:prstGeom prst="roundRect">
          <a:avLst/>
        </a:prstGeom>
        <a:solidFill>
          <a:schemeClr val="accent1">
            <a:shade val="80000"/>
            <a:hueOff val="162953"/>
            <a:satOff val="-14837"/>
            <a:lumOff val="200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Si presenta quemaduras en los labios o en la boca, aplíquele abundante agua fría.</a:t>
          </a:r>
          <a:endParaRPr lang="es-MX" sz="2500" kern="1200"/>
        </a:p>
      </dsp:txBody>
      <dsp:txXfrm>
        <a:off x="64254" y="2924999"/>
        <a:ext cx="4912052" cy="1187742"/>
      </dsp:txXfrm>
    </dsp:sp>
    <dsp:sp modelId="{F2131DF9-A519-45EF-B678-32F0F1512BC6}">
      <dsp:nvSpPr>
        <dsp:cNvPr id="0" name=""/>
        <dsp:cNvSpPr/>
      </dsp:nvSpPr>
      <dsp:spPr>
        <a:xfrm>
          <a:off x="0" y="4248995"/>
          <a:ext cx="5040560" cy="1316250"/>
        </a:xfrm>
        <a:prstGeom prst="roundRect">
          <a:avLst/>
        </a:prstGeom>
        <a:solidFill>
          <a:schemeClr val="accent1">
            <a:shade val="80000"/>
            <a:hueOff val="244429"/>
            <a:satOff val="-22256"/>
            <a:lumOff val="30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Si presenta vómito, recoja una muestra de éste para que pueda ser analizado.</a:t>
          </a:r>
        </a:p>
      </dsp:txBody>
      <dsp:txXfrm>
        <a:off x="64254" y="4313249"/>
        <a:ext cx="4912052" cy="118774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1098F-FE3E-44C6-802D-DF8DD912C569}">
      <dsp:nvSpPr>
        <dsp:cNvPr id="0" name=""/>
        <dsp:cNvSpPr/>
      </dsp:nvSpPr>
      <dsp:spPr>
        <a:xfrm>
          <a:off x="0" y="216026"/>
          <a:ext cx="8229600" cy="142155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Mantenga las vías respiratorias libres de secreciones.</a:t>
          </a:r>
          <a:endParaRPr lang="es-MX" sz="2700" kern="1200"/>
        </a:p>
      </dsp:txBody>
      <dsp:txXfrm>
        <a:off x="69394" y="285420"/>
        <a:ext cx="8090812" cy="1282762"/>
      </dsp:txXfrm>
    </dsp:sp>
    <dsp:sp modelId="{12AD245C-F207-4619-A1E2-3215E7D900E6}">
      <dsp:nvSpPr>
        <dsp:cNvPr id="0" name=""/>
        <dsp:cNvSpPr/>
      </dsp:nvSpPr>
      <dsp:spPr>
        <a:xfrm>
          <a:off x="0" y="1728187"/>
          <a:ext cx="8229600" cy="1421550"/>
        </a:xfrm>
        <a:prstGeom prst="roundRect">
          <a:avLst/>
        </a:prstGeom>
        <a:solidFill>
          <a:schemeClr val="accent1">
            <a:shade val="80000"/>
            <a:hueOff val="122215"/>
            <a:satOff val="-11128"/>
            <a:lumOff val="150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Colocar  en posición lateral de seguridad</a:t>
          </a:r>
          <a:endParaRPr lang="es-MX" sz="2700" kern="1200"/>
        </a:p>
      </dsp:txBody>
      <dsp:txXfrm>
        <a:off x="69394" y="1797581"/>
        <a:ext cx="8090812" cy="1282762"/>
      </dsp:txXfrm>
    </dsp:sp>
    <dsp:sp modelId="{C2851664-A63E-4510-9170-D9C4AB6CB249}">
      <dsp:nvSpPr>
        <dsp:cNvPr id="0" name=""/>
        <dsp:cNvSpPr/>
      </dsp:nvSpPr>
      <dsp:spPr>
        <a:xfrm>
          <a:off x="0" y="3312364"/>
          <a:ext cx="8229600" cy="1421550"/>
        </a:xfrm>
        <a:prstGeom prst="roundRect">
          <a:avLst/>
        </a:prstGeom>
        <a:solidFill>
          <a:schemeClr val="accent1">
            <a:shade val="80000"/>
            <a:hueOff val="244429"/>
            <a:satOff val="-22256"/>
            <a:lumOff val="30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Si está seguro del tipo de tóxico ingerido y está indicado provocar vómito, hágalo, introduciendo el dedo o el cabo de una cuchara hasta tocar la úvula (campanilla).</a:t>
          </a:r>
          <a:endParaRPr lang="es-MX" sz="2700" kern="1200" dirty="0"/>
        </a:p>
      </dsp:txBody>
      <dsp:txXfrm>
        <a:off x="69394" y="3381758"/>
        <a:ext cx="8090812" cy="128276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C4EAB-68BF-4BD7-9A41-57D2ADDD8277}">
      <dsp:nvSpPr>
        <dsp:cNvPr id="0" name=""/>
        <dsp:cNvSpPr/>
      </dsp:nvSpPr>
      <dsp:spPr>
        <a:xfrm>
          <a:off x="0" y="105496"/>
          <a:ext cx="7890080" cy="889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smtClean="0"/>
            <a:t>Evitar provocar el vómito en caso de:</a:t>
          </a:r>
          <a:endParaRPr lang="es-MX" sz="3800" kern="1200"/>
        </a:p>
      </dsp:txBody>
      <dsp:txXfrm>
        <a:off x="43407" y="148903"/>
        <a:ext cx="7803266" cy="8023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0056F-066D-4C2C-9484-68E52A8D42F8}">
      <dsp:nvSpPr>
        <dsp:cNvPr id="0" name=""/>
        <dsp:cNvSpPr/>
      </dsp:nvSpPr>
      <dsp:spPr>
        <a:xfrm>
          <a:off x="0" y="165"/>
          <a:ext cx="2736304" cy="11426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kern="1200" dirty="0" smtClean="0"/>
            <a:t>Tóxico</a:t>
          </a:r>
          <a:endParaRPr lang="es-MX" sz="5400" kern="1200" dirty="0"/>
        </a:p>
      </dsp:txBody>
      <dsp:txXfrm>
        <a:off x="55781" y="55946"/>
        <a:ext cx="2624742" cy="1031107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84EFD-49AC-449C-A383-FD7DDC5240A6}">
      <dsp:nvSpPr>
        <dsp:cNvPr id="0" name=""/>
        <dsp:cNvSpPr/>
      </dsp:nvSpPr>
      <dsp:spPr>
        <a:xfrm>
          <a:off x="0" y="53822"/>
          <a:ext cx="6768752" cy="4677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5330" tIns="687324" rIns="525330" bIns="234696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 smtClean="0"/>
            <a:t>Si observa quemaduras en los labios y boca.</a:t>
          </a:r>
          <a:endParaRPr lang="es-MX" sz="3300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 smtClean="0"/>
            <a:t>Si el aliento es a keroseno, gasolina o derivados.</a:t>
          </a:r>
          <a:endParaRPr lang="es-MX" sz="3300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 smtClean="0"/>
            <a:t>Cuando las instrucciones del producto así lo indique.</a:t>
          </a:r>
          <a:endParaRPr lang="es-MX" sz="3300" kern="1200" dirty="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 smtClean="0"/>
            <a:t>Si está inconsciente o presenta convulsiones.</a:t>
          </a:r>
          <a:endParaRPr lang="es-MX" sz="3300" kern="1200" dirty="0"/>
        </a:p>
      </dsp:txBody>
      <dsp:txXfrm>
        <a:off x="0" y="53822"/>
        <a:ext cx="6768752" cy="4677750"/>
      </dsp:txXfrm>
    </dsp:sp>
    <dsp:sp modelId="{987AC77B-40E9-440D-9BE7-7A66BB8658DD}">
      <dsp:nvSpPr>
        <dsp:cNvPr id="0" name=""/>
        <dsp:cNvSpPr/>
      </dsp:nvSpPr>
      <dsp:spPr>
        <a:xfrm flipV="1">
          <a:off x="1080137" y="360488"/>
          <a:ext cx="4982945" cy="1858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300" kern="1200"/>
        </a:p>
      </dsp:txBody>
      <dsp:txXfrm rot="10800000">
        <a:off x="1089207" y="369558"/>
        <a:ext cx="4964805" cy="16766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E5D94-8D01-4CC1-ADFF-CD478506CD74}">
      <dsp:nvSpPr>
        <dsp:cNvPr id="0" name=""/>
        <dsp:cNvSpPr/>
      </dsp:nvSpPr>
      <dsp:spPr>
        <a:xfrm>
          <a:off x="0" y="80940"/>
          <a:ext cx="4896544" cy="1684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Si han transcurrido más de dos horas de haber ingerido el tóxico.</a:t>
          </a:r>
          <a:endParaRPr lang="es-MX" sz="3200" kern="1200"/>
        </a:p>
      </dsp:txBody>
      <dsp:txXfrm>
        <a:off x="82245" y="163185"/>
        <a:ext cx="4732054" cy="1520310"/>
      </dsp:txXfrm>
    </dsp:sp>
    <dsp:sp modelId="{6BE550FD-7475-4FED-AA65-EC9F6EEB664A}">
      <dsp:nvSpPr>
        <dsp:cNvPr id="0" name=""/>
        <dsp:cNvSpPr/>
      </dsp:nvSpPr>
      <dsp:spPr>
        <a:xfrm>
          <a:off x="0" y="1857900"/>
          <a:ext cx="4896544" cy="1684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Si ha ingerido ácido sulfúrico, ácido nítrico, sosa cáustica o potasa.</a:t>
          </a:r>
          <a:endParaRPr lang="es-MX" sz="3200" kern="1200"/>
        </a:p>
      </dsp:txBody>
      <dsp:txXfrm>
        <a:off x="82245" y="1940145"/>
        <a:ext cx="4732054" cy="1520310"/>
      </dsp:txXfrm>
    </dsp:sp>
    <dsp:sp modelId="{D4ABAD91-2025-4CDC-9F29-E8415D0139BF}">
      <dsp:nvSpPr>
        <dsp:cNvPr id="0" name=""/>
        <dsp:cNvSpPr/>
      </dsp:nvSpPr>
      <dsp:spPr>
        <a:xfrm>
          <a:off x="0" y="3634860"/>
          <a:ext cx="4896544" cy="1684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Traslade la víctima lo más pronto posible a un centro sanitario.</a:t>
          </a:r>
          <a:endParaRPr lang="es-MX" sz="3200" kern="1200"/>
        </a:p>
      </dsp:txBody>
      <dsp:txXfrm>
        <a:off x="82245" y="3717105"/>
        <a:ext cx="4732054" cy="152031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6BBFE-60CA-492B-8EAE-B4DCC5D3B7A3}">
      <dsp:nvSpPr>
        <dsp:cNvPr id="0" name=""/>
        <dsp:cNvSpPr/>
      </dsp:nvSpPr>
      <dsp:spPr>
        <a:xfrm>
          <a:off x="-2911060" y="-488429"/>
          <a:ext cx="3785171" cy="3785171"/>
        </a:xfrm>
        <a:prstGeom prst="blockArc">
          <a:avLst>
            <a:gd name="adj1" fmla="val 18900000"/>
            <a:gd name="adj2" fmla="val 2700000"/>
            <a:gd name="adj3" fmla="val 57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B3D879-0046-4BF4-9285-37D309BD227D}">
      <dsp:nvSpPr>
        <dsp:cNvPr id="0" name=""/>
        <dsp:cNvSpPr/>
      </dsp:nvSpPr>
      <dsp:spPr>
        <a:xfrm>
          <a:off x="852237" y="722365"/>
          <a:ext cx="7377362" cy="13635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4549" tIns="154940" rIns="154940" bIns="154940" numCol="1" spcCol="1270" anchor="ctr" anchorCtr="0">
          <a:noAutofit/>
        </a:bodyPr>
        <a:lstStyle/>
        <a:p>
          <a:pPr lvl="0" algn="l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100" kern="1200" smtClean="0"/>
            <a:t>Atención especifica</a:t>
          </a:r>
          <a:endParaRPr lang="es-MX" sz="6100" kern="1200"/>
        </a:p>
      </dsp:txBody>
      <dsp:txXfrm>
        <a:off x="852237" y="722365"/>
        <a:ext cx="7377362" cy="1363580"/>
      </dsp:txXfrm>
    </dsp:sp>
    <dsp:sp modelId="{CA5D1B54-CD9E-4282-B193-7FA3D8EC90B7}">
      <dsp:nvSpPr>
        <dsp:cNvPr id="0" name=""/>
        <dsp:cNvSpPr/>
      </dsp:nvSpPr>
      <dsp:spPr>
        <a:xfrm>
          <a:off x="0" y="551918"/>
          <a:ext cx="1704475" cy="17044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82ED6F-AE14-45BF-8C90-15D1B50B95B6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D9A67B-5D22-4363-9785-533379945968}">
      <dsp:nvSpPr>
        <dsp:cNvPr id="0" name=""/>
        <dsp:cNvSpPr/>
      </dsp:nvSpPr>
      <dsp:spPr>
        <a:xfrm>
          <a:off x="571500" y="0"/>
          <a:ext cx="6049626" cy="114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kern="1200" smtClean="0"/>
            <a:t>Vía respiratoria</a:t>
          </a:r>
          <a:endParaRPr lang="es-MX" sz="5400" kern="1200"/>
        </a:p>
      </dsp:txBody>
      <dsp:txXfrm>
        <a:off x="571500" y="0"/>
        <a:ext cx="6049626" cy="114300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AD2A6-377A-4C4F-93D6-E58B12C4FB44}">
      <dsp:nvSpPr>
        <dsp:cNvPr id="0" name=""/>
        <dsp:cNvSpPr/>
      </dsp:nvSpPr>
      <dsp:spPr>
        <a:xfrm>
          <a:off x="422932" y="558"/>
          <a:ext cx="3516064" cy="21096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Si es posible, cierre la fuente que produjo la intoxicación.</a:t>
          </a:r>
          <a:endParaRPr lang="es-MX" sz="2400" kern="1200" dirty="0"/>
        </a:p>
      </dsp:txBody>
      <dsp:txXfrm>
        <a:off x="422932" y="558"/>
        <a:ext cx="3516064" cy="2109638"/>
      </dsp:txXfrm>
    </dsp:sp>
    <dsp:sp modelId="{2B16FD49-6A0B-432D-9B0B-037F8F27AE43}">
      <dsp:nvSpPr>
        <dsp:cNvPr id="0" name=""/>
        <dsp:cNvSpPr/>
      </dsp:nvSpPr>
      <dsp:spPr>
        <a:xfrm>
          <a:off x="4290603" y="558"/>
          <a:ext cx="3516064" cy="21096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Retire la víctima del agente causal.</a:t>
          </a:r>
          <a:endParaRPr lang="es-MX" sz="2400" kern="1200" dirty="0"/>
        </a:p>
      </dsp:txBody>
      <dsp:txXfrm>
        <a:off x="4290603" y="558"/>
        <a:ext cx="3516064" cy="2109638"/>
      </dsp:txXfrm>
    </dsp:sp>
    <dsp:sp modelId="{74D24C1B-91C5-4E48-854F-593910E35EAB}">
      <dsp:nvSpPr>
        <dsp:cNvPr id="0" name=""/>
        <dsp:cNvSpPr/>
      </dsp:nvSpPr>
      <dsp:spPr>
        <a:xfrm>
          <a:off x="405000" y="2456297"/>
          <a:ext cx="3516064" cy="21096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Abra ventanas y puertas para ventilar el recinto.</a:t>
          </a:r>
          <a:endParaRPr lang="es-MX" sz="2400" kern="1200" dirty="0"/>
        </a:p>
      </dsp:txBody>
      <dsp:txXfrm>
        <a:off x="405000" y="2456297"/>
        <a:ext cx="3516064" cy="2109638"/>
      </dsp:txXfrm>
    </dsp:sp>
    <dsp:sp modelId="{F8570B74-5A7F-42C5-977E-32C3BFB53ADD}">
      <dsp:nvSpPr>
        <dsp:cNvPr id="0" name=""/>
        <dsp:cNvSpPr/>
      </dsp:nvSpPr>
      <dsp:spPr>
        <a:xfrm>
          <a:off x="4290603" y="2461803"/>
          <a:ext cx="3516064" cy="21096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Prevenga o atienda el shock.</a:t>
          </a:r>
          <a:endParaRPr lang="es-MX" sz="2800" kern="1200" dirty="0"/>
        </a:p>
      </dsp:txBody>
      <dsp:txXfrm>
        <a:off x="4290603" y="2461803"/>
        <a:ext cx="3516064" cy="2109638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F76AB-B96F-4797-AE68-EB6DAAAFEC00}">
      <dsp:nvSpPr>
        <dsp:cNvPr id="0" name=""/>
        <dsp:cNvSpPr/>
      </dsp:nvSpPr>
      <dsp:spPr>
        <a:xfrm>
          <a:off x="3058" y="0"/>
          <a:ext cx="6258578" cy="1143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033" tIns="86678" rIns="86678" bIns="86678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Vía dérmica</a:t>
          </a:r>
          <a:endParaRPr lang="es-MX" sz="6500" kern="1200" dirty="0"/>
        </a:p>
      </dsp:txBody>
      <dsp:txXfrm>
        <a:off x="574558" y="0"/>
        <a:ext cx="5115578" cy="114300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5C644-A735-42DD-BB64-239050750F7A}">
      <dsp:nvSpPr>
        <dsp:cNvPr id="0" name=""/>
        <dsp:cNvSpPr/>
      </dsp:nvSpPr>
      <dsp:spPr>
        <a:xfrm>
          <a:off x="0" y="77914"/>
          <a:ext cx="6048672" cy="1486484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Coloque la víctima bajo del chorro de agua.</a:t>
          </a:r>
          <a:endParaRPr lang="es-MX" sz="2800" kern="1200"/>
        </a:p>
      </dsp:txBody>
      <dsp:txXfrm>
        <a:off x="72564" y="150478"/>
        <a:ext cx="5903544" cy="1341356"/>
      </dsp:txXfrm>
    </dsp:sp>
    <dsp:sp modelId="{C393C6AB-535A-42DF-92A7-A934E7626522}">
      <dsp:nvSpPr>
        <dsp:cNvPr id="0" name=""/>
        <dsp:cNvSpPr/>
      </dsp:nvSpPr>
      <dsp:spPr>
        <a:xfrm>
          <a:off x="0" y="1645039"/>
          <a:ext cx="6048672" cy="1486484"/>
        </a:xfrm>
        <a:prstGeom prst="roundRect">
          <a:avLst/>
        </a:prstGeom>
        <a:solidFill>
          <a:schemeClr val="accent1">
            <a:shade val="80000"/>
            <a:hueOff val="122215"/>
            <a:satOff val="-11128"/>
            <a:lumOff val="150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Evite que su piel entre en contacto con la ropa de la víctima, por que puede intoxicarse, colóquese guantes.</a:t>
          </a:r>
          <a:endParaRPr lang="es-MX" sz="2800" kern="1200" dirty="0"/>
        </a:p>
      </dsp:txBody>
      <dsp:txXfrm>
        <a:off x="72564" y="1717603"/>
        <a:ext cx="5903544" cy="1341356"/>
      </dsp:txXfrm>
    </dsp:sp>
    <dsp:sp modelId="{C2844BF8-3A9D-463D-9F45-046F2FBAD72F}">
      <dsp:nvSpPr>
        <dsp:cNvPr id="0" name=""/>
        <dsp:cNvSpPr/>
      </dsp:nvSpPr>
      <dsp:spPr>
        <a:xfrm>
          <a:off x="0" y="3212164"/>
          <a:ext cx="6048672" cy="1486484"/>
        </a:xfrm>
        <a:prstGeom prst="roundRect">
          <a:avLst/>
        </a:prstGeom>
        <a:solidFill>
          <a:schemeClr val="accent1">
            <a:shade val="80000"/>
            <a:hueOff val="244429"/>
            <a:satOff val="-22256"/>
            <a:lumOff val="30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Retírele la ropa mojada y continúe bañándola con abundante agua y jabón.</a:t>
          </a:r>
          <a:endParaRPr lang="es-MX" sz="2800" kern="1200"/>
        </a:p>
      </dsp:txBody>
      <dsp:txXfrm>
        <a:off x="72564" y="3284728"/>
        <a:ext cx="5903544" cy="1341356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B0DE92-50C3-4F92-B787-AE7485C47335}">
      <dsp:nvSpPr>
        <dsp:cNvPr id="0" name=""/>
        <dsp:cNvSpPr/>
      </dsp:nvSpPr>
      <dsp:spPr>
        <a:xfrm>
          <a:off x="0" y="9900"/>
          <a:ext cx="392848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smtClean="0"/>
            <a:t>Vía digestiva</a:t>
          </a:r>
          <a:endParaRPr lang="es-MX" sz="4800" kern="1200"/>
        </a:p>
      </dsp:txBody>
      <dsp:txXfrm>
        <a:off x="54830" y="64730"/>
        <a:ext cx="3818820" cy="1013539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D4AD14-293A-4CAB-8DF3-A86D06905FAE}">
      <dsp:nvSpPr>
        <dsp:cNvPr id="0" name=""/>
        <dsp:cNvSpPr/>
      </dsp:nvSpPr>
      <dsp:spPr>
        <a:xfrm>
          <a:off x="0" y="26504"/>
          <a:ext cx="7498080" cy="152685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Induzca al vómito únicamente en caso de ingestión de alcohol metílico o etílico y alimentos en descomposición.</a:t>
          </a:r>
          <a:endParaRPr lang="es-MX" sz="2900" kern="1200"/>
        </a:p>
      </dsp:txBody>
      <dsp:txXfrm>
        <a:off x="74535" y="101039"/>
        <a:ext cx="7349010" cy="1377780"/>
      </dsp:txXfrm>
    </dsp:sp>
    <dsp:sp modelId="{7DDA0E87-C064-4067-A988-17EFD224DE8A}">
      <dsp:nvSpPr>
        <dsp:cNvPr id="0" name=""/>
        <dsp:cNvSpPr/>
      </dsp:nvSpPr>
      <dsp:spPr>
        <a:xfrm>
          <a:off x="0" y="1636875"/>
          <a:ext cx="7498080" cy="1526850"/>
        </a:xfrm>
        <a:prstGeom prst="roundRect">
          <a:avLst/>
        </a:prstGeom>
        <a:solidFill>
          <a:schemeClr val="accent1">
            <a:shade val="80000"/>
            <a:hueOff val="122215"/>
            <a:satOff val="-11128"/>
            <a:lumOff val="150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Controle la respiración.</a:t>
          </a:r>
          <a:endParaRPr lang="es-MX" sz="2900" kern="1200"/>
        </a:p>
      </dsp:txBody>
      <dsp:txXfrm>
        <a:off x="74535" y="1711410"/>
        <a:ext cx="7349010" cy="1377780"/>
      </dsp:txXfrm>
    </dsp:sp>
    <dsp:sp modelId="{F3B3365B-F941-410E-9AB7-421CDBC50C42}">
      <dsp:nvSpPr>
        <dsp:cNvPr id="0" name=""/>
        <dsp:cNvSpPr/>
      </dsp:nvSpPr>
      <dsp:spPr>
        <a:xfrm>
          <a:off x="0" y="3247245"/>
          <a:ext cx="7498080" cy="1526850"/>
        </a:xfrm>
        <a:prstGeom prst="roundRect">
          <a:avLst/>
        </a:prstGeom>
        <a:solidFill>
          <a:schemeClr val="accent1">
            <a:shade val="80000"/>
            <a:hueOff val="244429"/>
            <a:satOff val="-22256"/>
            <a:lumOff val="30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Si hay parada respiratoria o cardiaca aplique reanimación cardiopulmonar.</a:t>
          </a:r>
          <a:endParaRPr lang="es-MX" sz="2900" kern="1200"/>
        </a:p>
      </dsp:txBody>
      <dsp:txXfrm>
        <a:off x="74535" y="3321780"/>
        <a:ext cx="7349010" cy="1377780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2DDB1-44A4-4023-BF21-80F19B1F7318}">
      <dsp:nvSpPr>
        <dsp:cNvPr id="0" name=""/>
        <dsp:cNvSpPr/>
      </dsp:nvSpPr>
      <dsp:spPr>
        <a:xfrm>
          <a:off x="0" y="0"/>
          <a:ext cx="7498080" cy="11196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Si la víctima presenta vómito recoja una muestra para que pueda ser analizada.</a:t>
          </a:r>
          <a:endParaRPr lang="es-MX" sz="2900" kern="1200"/>
        </a:p>
      </dsp:txBody>
      <dsp:txXfrm>
        <a:off x="54659" y="54659"/>
        <a:ext cx="7388762" cy="10103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A89E1-6127-4407-9534-F0E0113E158D}">
      <dsp:nvSpPr>
        <dsp:cNvPr id="0" name=""/>
        <dsp:cNvSpPr/>
      </dsp:nvSpPr>
      <dsp:spPr>
        <a:xfrm>
          <a:off x="0" y="0"/>
          <a:ext cx="4656630" cy="48006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Un Tóxico es cualquier sustancia sólida, líquida o gaseosa que en una concentración determinada puede dañar a los seres vivos</a:t>
          </a:r>
          <a:endParaRPr lang="es-MX" sz="3200" kern="1200" dirty="0"/>
        </a:p>
      </dsp:txBody>
      <dsp:txXfrm>
        <a:off x="681948" y="703032"/>
        <a:ext cx="3292734" cy="3394536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125E6C-F502-4253-BF3E-8EA2A391E5D3}">
      <dsp:nvSpPr>
        <dsp:cNvPr id="0" name=""/>
        <dsp:cNvSpPr/>
      </dsp:nvSpPr>
      <dsp:spPr>
        <a:xfrm>
          <a:off x="0" y="9900"/>
          <a:ext cx="5152616" cy="11231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dirty="0" smtClean="0"/>
            <a:t>Vía circulatoria</a:t>
          </a:r>
          <a:endParaRPr lang="es-MX" sz="4800" kern="1200" dirty="0"/>
        </a:p>
      </dsp:txBody>
      <dsp:txXfrm>
        <a:off x="54830" y="64730"/>
        <a:ext cx="5042956" cy="1013539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BFB19D-21DA-448B-9518-B78A9A5685A8}">
      <dsp:nvSpPr>
        <dsp:cNvPr id="0" name=""/>
        <dsp:cNvSpPr/>
      </dsp:nvSpPr>
      <dsp:spPr>
        <a:xfrm>
          <a:off x="0" y="2511495"/>
          <a:ext cx="4247287" cy="2289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Traslade a la víctima a un centro sanitario lo más pronto posible</a:t>
          </a:r>
          <a:r>
            <a:rPr lang="es-MX" sz="4400" kern="1200" dirty="0" smtClean="0"/>
            <a:t>.</a:t>
          </a:r>
          <a:endParaRPr lang="es-MX" sz="4400" kern="1200" dirty="0"/>
        </a:p>
      </dsp:txBody>
      <dsp:txXfrm>
        <a:off x="111745" y="2623240"/>
        <a:ext cx="4023797" cy="2065614"/>
      </dsp:txXfrm>
    </dsp:sp>
    <dsp:sp modelId="{AE6FF251-A493-4ACB-95B4-C9D926020DC2}">
      <dsp:nvSpPr>
        <dsp:cNvPr id="0" name=""/>
        <dsp:cNvSpPr/>
      </dsp:nvSpPr>
      <dsp:spPr>
        <a:xfrm>
          <a:off x="4338913" y="2511495"/>
          <a:ext cx="3159166" cy="2289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De atención de acuerdo a las manifestaciones que se presenten.</a:t>
          </a:r>
          <a:endParaRPr lang="es-MX" sz="2900" kern="1200" dirty="0"/>
        </a:p>
      </dsp:txBody>
      <dsp:txXfrm>
        <a:off x="4450658" y="2623240"/>
        <a:ext cx="2935676" cy="2065614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C0254C-5078-4367-A124-6A989E45FE56}">
      <dsp:nvSpPr>
        <dsp:cNvPr id="0" name=""/>
        <dsp:cNvSpPr/>
      </dsp:nvSpPr>
      <dsp:spPr>
        <a:xfrm>
          <a:off x="0" y="9900"/>
          <a:ext cx="7498080" cy="11231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dirty="0" smtClean="0"/>
            <a:t>Toxico en los ojos</a:t>
          </a:r>
          <a:endParaRPr lang="es-MX" sz="4800" kern="1200" dirty="0"/>
        </a:p>
      </dsp:txBody>
      <dsp:txXfrm>
        <a:off x="54830" y="64730"/>
        <a:ext cx="7388420" cy="1013539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783A0-1D60-48BC-8592-9A81A819C799}">
      <dsp:nvSpPr>
        <dsp:cNvPr id="0" name=""/>
        <dsp:cNvSpPr/>
      </dsp:nvSpPr>
      <dsp:spPr>
        <a:xfrm>
          <a:off x="0" y="515655"/>
          <a:ext cx="7416824" cy="1196909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Separe suavemente los párpados y lave con agua corriente, mínimo durante 15 minutos.</a:t>
          </a:r>
          <a:endParaRPr lang="es-MX" sz="3100" kern="1200" dirty="0"/>
        </a:p>
      </dsp:txBody>
      <dsp:txXfrm>
        <a:off x="58428" y="574083"/>
        <a:ext cx="7299968" cy="1080053"/>
      </dsp:txXfrm>
    </dsp:sp>
    <dsp:sp modelId="{74F07BC9-3CF5-48C7-A8ED-A326A4DF5B1E}">
      <dsp:nvSpPr>
        <dsp:cNvPr id="0" name=""/>
        <dsp:cNvSpPr/>
      </dsp:nvSpPr>
      <dsp:spPr>
        <a:xfrm>
          <a:off x="0" y="1801845"/>
          <a:ext cx="7416824" cy="1196909"/>
        </a:xfrm>
        <a:prstGeom prst="roundRect">
          <a:avLst/>
        </a:prstGeom>
        <a:solidFill>
          <a:schemeClr val="accent1">
            <a:shade val="80000"/>
            <a:hueOff val="122215"/>
            <a:satOff val="-11128"/>
            <a:lumOff val="150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Cubra los ojos con una gasa o tela limpia, sin hacer presión.</a:t>
          </a:r>
          <a:endParaRPr lang="es-MX" sz="3100" kern="1200"/>
        </a:p>
      </dsp:txBody>
      <dsp:txXfrm>
        <a:off x="58428" y="1860273"/>
        <a:ext cx="7299968" cy="1080053"/>
      </dsp:txXfrm>
    </dsp:sp>
    <dsp:sp modelId="{6FDB82F1-2CD5-4582-98E2-44400B4D3668}">
      <dsp:nvSpPr>
        <dsp:cNvPr id="0" name=""/>
        <dsp:cNvSpPr/>
      </dsp:nvSpPr>
      <dsp:spPr>
        <a:xfrm>
          <a:off x="0" y="3088035"/>
          <a:ext cx="7416824" cy="1196909"/>
        </a:xfrm>
        <a:prstGeom prst="roundRect">
          <a:avLst/>
        </a:prstGeom>
        <a:solidFill>
          <a:schemeClr val="accent1">
            <a:shade val="80000"/>
            <a:hueOff val="244429"/>
            <a:satOff val="-22256"/>
            <a:lumOff val="30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Traslade de forma urgente.</a:t>
          </a:r>
          <a:endParaRPr lang="es-MX" sz="3100" kern="1200" dirty="0"/>
        </a:p>
      </dsp:txBody>
      <dsp:txXfrm>
        <a:off x="58428" y="3146463"/>
        <a:ext cx="7299968" cy="1080053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9323F3-6D94-461A-93B7-1EF57EA11941}">
      <dsp:nvSpPr>
        <dsp:cNvPr id="0" name=""/>
        <dsp:cNvSpPr/>
      </dsp:nvSpPr>
      <dsp:spPr>
        <a:xfrm>
          <a:off x="0" y="173699"/>
          <a:ext cx="7498080" cy="7956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TRATAMIENTO GENERAL POR FASES </a:t>
          </a:r>
          <a:endParaRPr lang="es-MX" sz="3400" kern="1200"/>
        </a:p>
      </dsp:txBody>
      <dsp:txXfrm>
        <a:off x="38838" y="212537"/>
        <a:ext cx="7420404" cy="717924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DD17AA-581C-4967-A1A6-575404877BAF}">
      <dsp:nvSpPr>
        <dsp:cNvPr id="0" name=""/>
        <dsp:cNvSpPr/>
      </dsp:nvSpPr>
      <dsp:spPr>
        <a:xfrm>
          <a:off x="0" y="6017"/>
          <a:ext cx="4176464" cy="1571383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DE EMERGENCIA: también llamado fase de apoyo vital básico: se inicia descontaminación y técnicas de reanimación básicas. </a:t>
          </a:r>
          <a:endParaRPr lang="es-MX" sz="1900" kern="1200"/>
        </a:p>
      </dsp:txBody>
      <dsp:txXfrm>
        <a:off x="76709" y="82726"/>
        <a:ext cx="4023046" cy="1417965"/>
      </dsp:txXfrm>
    </dsp:sp>
    <dsp:sp modelId="{021AC246-1C83-4020-B665-DB6AE4C6C51C}">
      <dsp:nvSpPr>
        <dsp:cNvPr id="0" name=""/>
        <dsp:cNvSpPr/>
      </dsp:nvSpPr>
      <dsp:spPr>
        <a:xfrm>
          <a:off x="0" y="1632120"/>
          <a:ext cx="4176464" cy="1571383"/>
        </a:xfrm>
        <a:prstGeom prst="roundRect">
          <a:avLst/>
        </a:prstGeom>
        <a:solidFill>
          <a:schemeClr val="accent1">
            <a:shade val="80000"/>
            <a:hueOff val="122215"/>
            <a:satOff val="-11128"/>
            <a:lumOff val="150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DE APOYO VITAL AVANZADO: Se lleva a cabo en los servicios de urgencias, el objetivo es perpetuar la vida.</a:t>
          </a:r>
          <a:endParaRPr lang="es-MX" sz="1900" kern="1200"/>
        </a:p>
      </dsp:txBody>
      <dsp:txXfrm>
        <a:off x="76709" y="1708829"/>
        <a:ext cx="4023046" cy="1417965"/>
      </dsp:txXfrm>
    </dsp:sp>
    <dsp:sp modelId="{AEFB7FCB-1079-4540-9BB7-E5E6A76EBC56}">
      <dsp:nvSpPr>
        <dsp:cNvPr id="0" name=""/>
        <dsp:cNvSpPr/>
      </dsp:nvSpPr>
      <dsp:spPr>
        <a:xfrm>
          <a:off x="0" y="3258223"/>
          <a:ext cx="4176464" cy="1571383"/>
        </a:xfrm>
        <a:prstGeom prst="roundRect">
          <a:avLst/>
        </a:prstGeom>
        <a:solidFill>
          <a:schemeClr val="accent1">
            <a:shade val="80000"/>
            <a:hueOff val="244429"/>
            <a:satOff val="-22256"/>
            <a:lumOff val="30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DE DESCONTYAMINACIÓN Y DETOXIFICACIÓN: con el paciente estable con sus funciones vitales, se ministran antídotos y antagonistas del veneno o tóxico.</a:t>
          </a:r>
          <a:endParaRPr lang="es-MX" sz="1900" kern="1200" dirty="0"/>
        </a:p>
      </dsp:txBody>
      <dsp:txXfrm>
        <a:off x="76709" y="3334932"/>
        <a:ext cx="4023046" cy="1417965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399649-F2E2-4171-991D-B919D0442A1C}">
      <dsp:nvSpPr>
        <dsp:cNvPr id="0" name=""/>
        <dsp:cNvSpPr/>
      </dsp:nvSpPr>
      <dsp:spPr>
        <a:xfrm>
          <a:off x="0" y="900"/>
          <a:ext cx="4864584" cy="725399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smtClean="0"/>
            <a:t>Hemodiálisis</a:t>
          </a:r>
          <a:endParaRPr lang="es-MX" sz="3100" b="1" kern="1200"/>
        </a:p>
      </dsp:txBody>
      <dsp:txXfrm>
        <a:off x="35411" y="36311"/>
        <a:ext cx="4793762" cy="654577"/>
      </dsp:txXfrm>
    </dsp:sp>
    <dsp:sp modelId="{9DAA3AFD-D116-4CA3-A46F-1EA44F78EAF1}">
      <dsp:nvSpPr>
        <dsp:cNvPr id="0" name=""/>
        <dsp:cNvSpPr/>
      </dsp:nvSpPr>
      <dsp:spPr>
        <a:xfrm>
          <a:off x="0" y="815580"/>
          <a:ext cx="4864584" cy="725399"/>
        </a:xfrm>
        <a:prstGeom prst="roundRect">
          <a:avLst/>
        </a:prstGeom>
        <a:solidFill>
          <a:schemeClr val="accent1">
            <a:shade val="80000"/>
            <a:hueOff val="48886"/>
            <a:satOff val="-4451"/>
            <a:lumOff val="60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smtClean="0"/>
            <a:t>Diálisis peritoneal </a:t>
          </a:r>
          <a:endParaRPr lang="es-MX" sz="3100" b="1" kern="1200"/>
        </a:p>
      </dsp:txBody>
      <dsp:txXfrm>
        <a:off x="35411" y="850991"/>
        <a:ext cx="4793762" cy="654577"/>
      </dsp:txXfrm>
    </dsp:sp>
    <dsp:sp modelId="{13E66C3E-7063-4F59-849A-7B19FDFC79C0}">
      <dsp:nvSpPr>
        <dsp:cNvPr id="0" name=""/>
        <dsp:cNvSpPr/>
      </dsp:nvSpPr>
      <dsp:spPr>
        <a:xfrm>
          <a:off x="0" y="1630260"/>
          <a:ext cx="4864584" cy="725399"/>
        </a:xfrm>
        <a:prstGeom prst="roundRect">
          <a:avLst/>
        </a:prstGeom>
        <a:solidFill>
          <a:schemeClr val="accent1">
            <a:shade val="80000"/>
            <a:hueOff val="97772"/>
            <a:satOff val="-8902"/>
            <a:lumOff val="120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smtClean="0"/>
            <a:t>Hemofiltración</a:t>
          </a:r>
          <a:endParaRPr lang="es-MX" sz="3100" b="1" kern="1200"/>
        </a:p>
      </dsp:txBody>
      <dsp:txXfrm>
        <a:off x="35411" y="1665671"/>
        <a:ext cx="4793762" cy="654577"/>
      </dsp:txXfrm>
    </dsp:sp>
    <dsp:sp modelId="{7E280493-E6AF-44EF-8354-FB8C551DA195}">
      <dsp:nvSpPr>
        <dsp:cNvPr id="0" name=""/>
        <dsp:cNvSpPr/>
      </dsp:nvSpPr>
      <dsp:spPr>
        <a:xfrm>
          <a:off x="0" y="2444940"/>
          <a:ext cx="4864584" cy="725399"/>
        </a:xfrm>
        <a:prstGeom prst="roundRect">
          <a:avLst/>
        </a:prstGeom>
        <a:solidFill>
          <a:schemeClr val="accent1">
            <a:shade val="80000"/>
            <a:hueOff val="146658"/>
            <a:satOff val="-13354"/>
            <a:lumOff val="180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smtClean="0"/>
            <a:t>Hemoperfusión</a:t>
          </a:r>
          <a:endParaRPr lang="es-MX" sz="3100" b="1" kern="1200"/>
        </a:p>
      </dsp:txBody>
      <dsp:txXfrm>
        <a:off x="35411" y="2480351"/>
        <a:ext cx="4793762" cy="654577"/>
      </dsp:txXfrm>
    </dsp:sp>
    <dsp:sp modelId="{22A69C6F-4789-4000-9089-C68380CC0795}">
      <dsp:nvSpPr>
        <dsp:cNvPr id="0" name=""/>
        <dsp:cNvSpPr/>
      </dsp:nvSpPr>
      <dsp:spPr>
        <a:xfrm>
          <a:off x="0" y="3259620"/>
          <a:ext cx="4864584" cy="725399"/>
        </a:xfrm>
        <a:prstGeom prst="roundRect">
          <a:avLst/>
        </a:prstGeom>
        <a:solidFill>
          <a:schemeClr val="accent1">
            <a:shade val="80000"/>
            <a:hueOff val="195543"/>
            <a:satOff val="-17805"/>
            <a:lumOff val="2402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smtClean="0"/>
            <a:t>Exanguinotransfusión</a:t>
          </a:r>
          <a:endParaRPr lang="es-MX" sz="3100" b="1" kern="1200"/>
        </a:p>
      </dsp:txBody>
      <dsp:txXfrm>
        <a:off x="35411" y="3295031"/>
        <a:ext cx="4793762" cy="654577"/>
      </dsp:txXfrm>
    </dsp:sp>
    <dsp:sp modelId="{D4F82452-0C68-4FA3-82B3-330E36BB2B25}">
      <dsp:nvSpPr>
        <dsp:cNvPr id="0" name=""/>
        <dsp:cNvSpPr/>
      </dsp:nvSpPr>
      <dsp:spPr>
        <a:xfrm>
          <a:off x="0" y="4074300"/>
          <a:ext cx="4864584" cy="725399"/>
        </a:xfrm>
        <a:prstGeom prst="roundRect">
          <a:avLst/>
        </a:prstGeom>
        <a:solidFill>
          <a:schemeClr val="accent1">
            <a:shade val="80000"/>
            <a:hueOff val="244429"/>
            <a:satOff val="-22256"/>
            <a:lumOff val="30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smtClean="0"/>
            <a:t>Plasmaferesis</a:t>
          </a:r>
          <a:endParaRPr lang="es-MX" sz="3100" b="1" kern="1200"/>
        </a:p>
      </dsp:txBody>
      <dsp:txXfrm>
        <a:off x="35411" y="4109711"/>
        <a:ext cx="4793762" cy="654577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727C2-3E1D-4332-BEF4-AB9A50A0BCED}">
      <dsp:nvSpPr>
        <dsp:cNvPr id="0" name=""/>
        <dsp:cNvSpPr/>
      </dsp:nvSpPr>
      <dsp:spPr>
        <a:xfrm>
          <a:off x="0" y="9900"/>
          <a:ext cx="7498080" cy="11231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smtClean="0"/>
            <a:t>REFERENCIAS</a:t>
          </a:r>
          <a:endParaRPr lang="es-MX" sz="4800" kern="1200"/>
        </a:p>
      </dsp:txBody>
      <dsp:txXfrm>
        <a:off x="54830" y="64730"/>
        <a:ext cx="7388420" cy="10135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871AE-2AE1-4889-AE6A-9718AED690EA}">
      <dsp:nvSpPr>
        <dsp:cNvPr id="0" name=""/>
        <dsp:cNvSpPr/>
      </dsp:nvSpPr>
      <dsp:spPr>
        <a:xfrm>
          <a:off x="0" y="0"/>
          <a:ext cx="4648560" cy="304668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Veneno que produce una bacteria, una planta o un animal. Las toxinas, por lo tanto, son sustancias cuyo origen es orgánico.</a:t>
          </a:r>
          <a:br>
            <a:rPr lang="es-MX" sz="3100" kern="1200" smtClean="0"/>
          </a:br>
          <a:endParaRPr lang="es-MX" sz="3100" kern="1200"/>
        </a:p>
      </dsp:txBody>
      <dsp:txXfrm>
        <a:off x="148727" y="148727"/>
        <a:ext cx="4351106" cy="27492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D4363-47BA-46E1-8026-C96D4824345F}">
      <dsp:nvSpPr>
        <dsp:cNvPr id="0" name=""/>
        <dsp:cNvSpPr/>
      </dsp:nvSpPr>
      <dsp:spPr>
        <a:xfrm>
          <a:off x="0" y="955"/>
          <a:ext cx="3384376" cy="1006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smtClean="0"/>
            <a:t>Intoxicación </a:t>
          </a:r>
          <a:endParaRPr lang="es-MX" sz="4300" kern="1200"/>
        </a:p>
      </dsp:txBody>
      <dsp:txXfrm>
        <a:off x="49119" y="50074"/>
        <a:ext cx="3286138" cy="9079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34FB4-004C-4CED-928A-67CA57A0C04B}">
      <dsp:nvSpPr>
        <dsp:cNvPr id="0" name=""/>
        <dsp:cNvSpPr/>
      </dsp:nvSpPr>
      <dsp:spPr>
        <a:xfrm>
          <a:off x="0" y="2994"/>
          <a:ext cx="8057934" cy="22262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Reacción del organismo a la entrada de cualquier sustancia tóxica (veneno) que causa lesión o enfermedad y en ocasiones la muerte.</a:t>
          </a:r>
          <a:endParaRPr lang="es-MX" sz="3300" kern="1200" dirty="0"/>
        </a:p>
      </dsp:txBody>
      <dsp:txXfrm>
        <a:off x="108677" y="111671"/>
        <a:ext cx="7840580" cy="20089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0CD81-B940-4CEC-9EE5-E185F2D0D70C}">
      <dsp:nvSpPr>
        <dsp:cNvPr id="0" name=""/>
        <dsp:cNvSpPr/>
      </dsp:nvSpPr>
      <dsp:spPr>
        <a:xfrm>
          <a:off x="0" y="0"/>
          <a:ext cx="7498080" cy="1143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100" kern="1200" smtClean="0"/>
            <a:t>Puede presentarse por:</a:t>
          </a:r>
          <a:endParaRPr lang="es-MX" sz="5100" kern="1200"/>
        </a:p>
      </dsp:txBody>
      <dsp:txXfrm>
        <a:off x="33477" y="33477"/>
        <a:ext cx="7431126" cy="107604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1CE92-BB7B-454D-A38E-24C151B2556F}">
      <dsp:nvSpPr>
        <dsp:cNvPr id="0" name=""/>
        <dsp:cNvSpPr/>
      </dsp:nvSpPr>
      <dsp:spPr>
        <a:xfrm>
          <a:off x="0" y="0"/>
          <a:ext cx="2188840" cy="218884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E75601-5392-4530-A74F-1654046D8AF0}">
      <dsp:nvSpPr>
        <dsp:cNvPr id="0" name=""/>
        <dsp:cNvSpPr/>
      </dsp:nvSpPr>
      <dsp:spPr>
        <a:xfrm>
          <a:off x="1094420" y="0"/>
          <a:ext cx="7135180" cy="21888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Utilización inadecuada de insecticidas, plaguicidas, cosméticos, derivados del petróleo, pinturas o soluciones para limpieza.</a:t>
          </a:r>
          <a:endParaRPr lang="es-MX" sz="3600" kern="1200" dirty="0"/>
        </a:p>
      </dsp:txBody>
      <dsp:txXfrm>
        <a:off x="1094420" y="0"/>
        <a:ext cx="7135180" cy="21888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458A3-2D26-4803-A87E-6E645194013E}">
      <dsp:nvSpPr>
        <dsp:cNvPr id="0" name=""/>
        <dsp:cNvSpPr/>
      </dsp:nvSpPr>
      <dsp:spPr>
        <a:xfrm>
          <a:off x="1656" y="0"/>
          <a:ext cx="2577623" cy="5771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Dosis elevadas</a:t>
          </a:r>
          <a:endParaRPr lang="es-MX" sz="2500" kern="1200" dirty="0"/>
        </a:p>
      </dsp:txBody>
      <dsp:txXfrm>
        <a:off x="1656" y="2308691"/>
        <a:ext cx="2577623" cy="2308691"/>
      </dsp:txXfrm>
    </dsp:sp>
    <dsp:sp modelId="{0237557B-25F9-40FD-8113-FA74DD71C0D6}">
      <dsp:nvSpPr>
        <dsp:cNvPr id="0" name=""/>
        <dsp:cNvSpPr/>
      </dsp:nvSpPr>
      <dsp:spPr>
        <a:xfrm>
          <a:off x="230138" y="346303"/>
          <a:ext cx="2120661" cy="192198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5107D0-6BEB-4E56-B39C-602523C488EF}">
      <dsp:nvSpPr>
        <dsp:cNvPr id="0" name=""/>
        <dsp:cNvSpPr/>
      </dsp:nvSpPr>
      <dsp:spPr>
        <a:xfrm>
          <a:off x="2656609" y="0"/>
          <a:ext cx="2577623" cy="5771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Almacenamiento inapropiado </a:t>
          </a:r>
          <a:endParaRPr lang="es-MX" sz="2500" kern="1200" dirty="0"/>
        </a:p>
      </dsp:txBody>
      <dsp:txXfrm>
        <a:off x="2656609" y="2308691"/>
        <a:ext cx="2577623" cy="2308691"/>
      </dsp:txXfrm>
    </dsp:sp>
    <dsp:sp modelId="{D9150E5A-093E-40D6-B73B-C6ACF10BB1A4}">
      <dsp:nvSpPr>
        <dsp:cNvPr id="0" name=""/>
        <dsp:cNvSpPr/>
      </dsp:nvSpPr>
      <dsp:spPr>
        <a:xfrm>
          <a:off x="2984428" y="346303"/>
          <a:ext cx="1921985" cy="192198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938667-C880-4A88-A4FD-89E6F199F7B3}">
      <dsp:nvSpPr>
        <dsp:cNvPr id="0" name=""/>
        <dsp:cNvSpPr/>
      </dsp:nvSpPr>
      <dsp:spPr>
        <a:xfrm>
          <a:off x="5311561" y="0"/>
          <a:ext cx="2577623" cy="5771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Inhalación de gases </a:t>
          </a:r>
          <a:r>
            <a:rPr lang="es-MX" sz="2500" kern="1200" dirty="0" err="1" smtClean="0"/>
            <a:t>toxicos</a:t>
          </a:r>
          <a:endParaRPr lang="es-MX" sz="2500" kern="1200" dirty="0"/>
        </a:p>
      </dsp:txBody>
      <dsp:txXfrm>
        <a:off x="5311561" y="2308691"/>
        <a:ext cx="2577623" cy="2308691"/>
      </dsp:txXfrm>
    </dsp:sp>
    <dsp:sp modelId="{637FC630-67BD-4E1F-BDFA-EACF1DC5C0CD}">
      <dsp:nvSpPr>
        <dsp:cNvPr id="0" name=""/>
        <dsp:cNvSpPr/>
      </dsp:nvSpPr>
      <dsp:spPr>
        <a:xfrm>
          <a:off x="5639380" y="346303"/>
          <a:ext cx="1921985" cy="1921985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8C8398-AC58-4802-923E-1CE21C9A9A20}">
      <dsp:nvSpPr>
        <dsp:cNvPr id="0" name=""/>
        <dsp:cNvSpPr/>
      </dsp:nvSpPr>
      <dsp:spPr>
        <a:xfrm>
          <a:off x="315633" y="4617382"/>
          <a:ext cx="7259574" cy="865759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architecture+Icon">
  <dgm:title val="Diseño de arquitectura"/>
  <dgm:desc val="Úselo para mostrar las relaciones jerárquicas que se crean desde abajo hacia arriba. Este diseño funciona bien para mostrar los componentes u objetos de arquitectura basados en otros objeto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chitecture+Icon">
  <dgm:title val="Diseño de arquitectura"/>
  <dgm:desc val="Úselo para mostrar las relaciones jerárquicas que se crean desde abajo hacia arriba. Este diseño funciona bien para mostrar los componentes u objetos de arquitectura basados en otros objeto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C026E-EF45-4B1A-8CF6-63F3D9037B9C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52BDC-4CC7-4316-9744-7342440384B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5435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40D07-760A-4D4A-B3BC-8A5C29400F17}" type="datetime1">
              <a:rPr lang="es-MX" smtClean="0"/>
              <a:t>02/10/2015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D0493-D4F5-4339-B946-6DAF9F70CC89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66EBA-5409-4423-B479-BBABD135AC50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B74EB9-73D0-4674-8996-9FAFE7702E5D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816CED-B70A-4F49-BA6F-3B5E562C2730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56F822-E3CC-4609-AB32-013D4470ABC5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161BFA-6157-4C79-9B84-62A488DB99C7}" type="datetime1">
              <a:rPr lang="es-MX" smtClean="0"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B53864-F94D-4F04-8CB6-B08E9AF2B418}" type="datetime1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D65A7-4D6B-40D2-BF6A-1DC0E9E9AC6C}" type="datetime1">
              <a:rPr lang="es-MX" smtClean="0"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C8C1CD-9E42-40E7-B6CC-5F6EBEB722F4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BA057-AF63-4945-9190-A3D1A01448A6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24282E5-E78A-4D07-B076-0CAB7B03F037}" type="datetime1">
              <a:rPr lang="es-MX" smtClean="0"/>
              <a:t>02/10/2015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s-MX" smtClean="0"/>
              <a:t>D. en E.P. M.G.O. </a:t>
            </a:r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ED3D58-3CDF-4324-AEAB-787900486D6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8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32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10" Type="http://schemas.openxmlformats.org/officeDocument/2006/relationships/image" Target="../media/image35.pn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13" Type="http://schemas.openxmlformats.org/officeDocument/2006/relationships/image" Target="../media/image37.jpeg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36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image" Target="../media/image39.png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38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40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41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13" Type="http://schemas.openxmlformats.org/officeDocument/2006/relationships/image" Target="../media/image43.jpeg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42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44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image" Target="../media/image8.gif"/><Relationship Id="rId5" Type="http://schemas.openxmlformats.org/officeDocument/2006/relationships/diagramColors" Target="../diagrams/colors1.xml"/><Relationship Id="rId10" Type="http://schemas.openxmlformats.org/officeDocument/2006/relationships/image" Target="../media/image7.gi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13" Type="http://schemas.openxmlformats.org/officeDocument/2006/relationships/image" Target="../media/image46.jpeg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12" Type="http://schemas.openxmlformats.org/officeDocument/2006/relationships/image" Target="../media/image45.jpe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Relationship Id="rId1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13" Type="http://schemas.openxmlformats.org/officeDocument/2006/relationships/image" Target="../media/image52.gif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12" Type="http://schemas.openxmlformats.org/officeDocument/2006/relationships/image" Target="../media/image51.jpe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13" Type="http://schemas.openxmlformats.org/officeDocument/2006/relationships/image" Target="../media/image59.jpeg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12" Type="http://schemas.openxmlformats.org/officeDocument/2006/relationships/image" Target="../media/image58.jpe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diagramLayout" Target="../diagrams/layout29.xml"/><Relationship Id="rId7" Type="http://schemas.openxmlformats.org/officeDocument/2006/relationships/image" Target="../media/image60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Relationship Id="rId9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1.xml"/><Relationship Id="rId3" Type="http://schemas.openxmlformats.org/officeDocument/2006/relationships/diagramLayout" Target="../diagrams/layout30.xml"/><Relationship Id="rId7" Type="http://schemas.openxmlformats.org/officeDocument/2006/relationships/diagramData" Target="../diagrams/data31.xml"/><Relationship Id="rId12" Type="http://schemas.openxmlformats.org/officeDocument/2006/relationships/image" Target="../media/image63.jpe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11" Type="http://schemas.microsoft.com/office/2007/relationships/diagramDrawing" Target="../diagrams/drawing31.xml"/><Relationship Id="rId5" Type="http://schemas.openxmlformats.org/officeDocument/2006/relationships/diagramColors" Target="../diagrams/colors30.xml"/><Relationship Id="rId10" Type="http://schemas.openxmlformats.org/officeDocument/2006/relationships/diagramColors" Target="../diagrams/colors31.xml"/><Relationship Id="rId4" Type="http://schemas.openxmlformats.org/officeDocument/2006/relationships/diagramQuickStyle" Target="../diagrams/quickStyle30.xml"/><Relationship Id="rId9" Type="http://schemas.openxmlformats.org/officeDocument/2006/relationships/diagramQuickStyle" Target="../diagrams/quickStyle3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3.xml"/><Relationship Id="rId3" Type="http://schemas.openxmlformats.org/officeDocument/2006/relationships/diagramLayout" Target="../diagrams/layout32.xml"/><Relationship Id="rId7" Type="http://schemas.openxmlformats.org/officeDocument/2006/relationships/diagramData" Target="../diagrams/data33.xml"/><Relationship Id="rId12" Type="http://schemas.openxmlformats.org/officeDocument/2006/relationships/image" Target="../media/image64.jpe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11" Type="http://schemas.microsoft.com/office/2007/relationships/diagramDrawing" Target="../diagrams/drawing33.xml"/><Relationship Id="rId5" Type="http://schemas.openxmlformats.org/officeDocument/2006/relationships/diagramColors" Target="../diagrams/colors32.xml"/><Relationship Id="rId10" Type="http://schemas.openxmlformats.org/officeDocument/2006/relationships/diagramColors" Target="../diagrams/colors33.xml"/><Relationship Id="rId4" Type="http://schemas.openxmlformats.org/officeDocument/2006/relationships/diagramQuickStyle" Target="../diagrams/quickStyle32.xml"/><Relationship Id="rId9" Type="http://schemas.openxmlformats.org/officeDocument/2006/relationships/diagramQuickStyle" Target="../diagrams/quickStyle3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5.xml"/><Relationship Id="rId13" Type="http://schemas.openxmlformats.org/officeDocument/2006/relationships/image" Target="../media/image66.png"/><Relationship Id="rId3" Type="http://schemas.openxmlformats.org/officeDocument/2006/relationships/diagramLayout" Target="../diagrams/layout34.xml"/><Relationship Id="rId7" Type="http://schemas.openxmlformats.org/officeDocument/2006/relationships/diagramData" Target="../diagrams/data35.xml"/><Relationship Id="rId12" Type="http://schemas.openxmlformats.org/officeDocument/2006/relationships/image" Target="../media/image65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11" Type="http://schemas.microsoft.com/office/2007/relationships/diagramDrawing" Target="../diagrams/drawing35.xml"/><Relationship Id="rId5" Type="http://schemas.openxmlformats.org/officeDocument/2006/relationships/diagramColors" Target="../diagrams/colors34.xml"/><Relationship Id="rId10" Type="http://schemas.openxmlformats.org/officeDocument/2006/relationships/diagramColors" Target="../diagrams/colors35.xml"/><Relationship Id="rId4" Type="http://schemas.openxmlformats.org/officeDocument/2006/relationships/diagramQuickStyle" Target="../diagrams/quickStyle34.xml"/><Relationship Id="rId9" Type="http://schemas.openxmlformats.org/officeDocument/2006/relationships/diagramQuickStyle" Target="../diagrams/quickStyle35.xml"/><Relationship Id="rId1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diagramLayout" Target="../diagrams/layout36.xml"/><Relationship Id="rId7" Type="http://schemas.openxmlformats.org/officeDocument/2006/relationships/image" Target="../media/image68.pn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Relationship Id="rId9" Type="http://schemas.openxmlformats.org/officeDocument/2006/relationships/image" Target="../media/image7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enetec.salud.gob.mx/descargas/gpc/CatalogoMaestro/SS-714-14-TxgralIntoxicaciones/GRR_Tx_Gral_Intox.pdf" TargetMode="External"/><Relationship Id="rId3" Type="http://schemas.openxmlformats.org/officeDocument/2006/relationships/diagramLayout" Target="../diagrams/layout37.xml"/><Relationship Id="rId7" Type="http://schemas.openxmlformats.org/officeDocument/2006/relationships/hyperlink" Target="https://www.nlm.nih.gov/medlineplus/spanish/ency/article/007579.htm" TargetMode="Externa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1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image" Target="../media/image20.jpeg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1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267494"/>
            <a:ext cx="7488832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11531C"/>
                </a:solidFill>
              </a:rPr>
              <a:t/>
            </a:r>
            <a:br>
              <a:rPr lang="es-MX" dirty="0" smtClean="0">
                <a:solidFill>
                  <a:srgbClr val="11531C"/>
                </a:solidFill>
              </a:rPr>
            </a:br>
            <a:endParaRPr lang="es-MX" dirty="0">
              <a:solidFill>
                <a:srgbClr val="11531C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36" y="476673"/>
            <a:ext cx="9067576" cy="5913276"/>
          </a:xfrm>
        </p:spPr>
        <p:txBody>
          <a:bodyPr>
            <a:normAutofit fontScale="8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es-MX" sz="2000" dirty="0">
                <a:solidFill>
                  <a:srgbClr val="11531C"/>
                </a:solidFill>
              </a:rPr>
              <a:t>Universidad Autónoma del Estado De México</a:t>
            </a:r>
          </a:p>
          <a:p>
            <a:pPr algn="ctr">
              <a:buNone/>
            </a:pPr>
            <a:endParaRPr lang="es-MX" sz="3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s-MX" sz="3000" dirty="0" smtClean="0">
                <a:solidFill>
                  <a:schemeClr val="accent2">
                    <a:lumMod val="75000"/>
                  </a:schemeClr>
                </a:solidFill>
              </a:rPr>
              <a:t>Facultad de Enfermería y Obstetricia.</a:t>
            </a:r>
          </a:p>
          <a:p>
            <a:pPr algn="ctr">
              <a:buNone/>
            </a:pPr>
            <a:endParaRPr lang="es-MX" sz="3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s-MX" sz="3000" dirty="0" smtClean="0">
                <a:solidFill>
                  <a:schemeClr val="accent2">
                    <a:lumMod val="75000"/>
                  </a:schemeClr>
                </a:solidFill>
              </a:rPr>
              <a:t>Licenciatura en Enfermería.</a:t>
            </a:r>
          </a:p>
          <a:p>
            <a:pPr algn="ctr">
              <a:buNone/>
            </a:pP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</a:rPr>
              <a:t>Dra. Miriam Gómez Ortega</a:t>
            </a:r>
            <a:endParaRPr lang="es-MX" sz="3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</a:rPr>
              <a:t>Toxicología</a:t>
            </a: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s-MX" sz="3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</a:rPr>
              <a:t>Tipo de unidad e aprendizaje: curso </a:t>
            </a:r>
          </a:p>
          <a:p>
            <a:pPr algn="ctr">
              <a:buNone/>
            </a:pP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</a:rPr>
              <a:t>Créditos: 4</a:t>
            </a:r>
          </a:p>
          <a:p>
            <a:pPr algn="ctr">
              <a:buNone/>
            </a:pP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</a:rPr>
              <a:t>Carácter de la unidad de aprendizaje: optativa</a:t>
            </a:r>
          </a:p>
          <a:p>
            <a:pPr algn="ctr">
              <a:buNone/>
            </a:pP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</a:rPr>
              <a:t>Núcleo de formación: básico </a:t>
            </a:r>
          </a:p>
          <a:p>
            <a:pPr algn="ctr">
              <a:buNone/>
            </a:pPr>
            <a:r>
              <a:rPr lang="es-MX" sz="3000" dirty="0" smtClean="0">
                <a:solidFill>
                  <a:schemeClr val="accent1">
                    <a:lumMod val="75000"/>
                  </a:schemeClr>
                </a:solidFill>
              </a:rPr>
              <a:t>Modalidad: presencial </a:t>
            </a:r>
          </a:p>
          <a:p>
            <a:pPr algn="ctr">
              <a:buNone/>
            </a:pPr>
            <a:endParaRPr lang="es-MX" sz="3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s-MX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>
              <a:buNone/>
            </a:pPr>
            <a:r>
              <a:rPr lang="es-MX" dirty="0" smtClean="0">
                <a:solidFill>
                  <a:srgbClr val="FFC000"/>
                </a:solidFill>
              </a:rPr>
              <a:t>Material didáctico: </a:t>
            </a:r>
            <a:r>
              <a:rPr lang="es-MX" dirty="0" smtClean="0">
                <a:solidFill>
                  <a:srgbClr val="FFC000"/>
                </a:solidFill>
              </a:rPr>
              <a:t>INTOXICACIÓN </a:t>
            </a:r>
            <a:endParaRPr lang="es-MX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>
              <a:buNone/>
            </a:pPr>
            <a:endParaRPr lang="es-MX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8" name="Picture 4" descr="https://encrypted-tbn3.gstatic.com/images?q=tbn:ANd9GcS994aOCWSDP5pKBSTmdL5nAFjm393yWZ5jDbwuPfahqmgazHj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832" y="476673"/>
            <a:ext cx="1259631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 smtClean="0"/>
              <a:t>D. en E.P. M.G.O. </a:t>
            </a:r>
            <a:endParaRPr lang="es-MX" dirty="0"/>
          </a:p>
        </p:txBody>
      </p:sp>
      <p:pic>
        <p:nvPicPr>
          <p:cNvPr id="7" name="Picture 2" descr="http://www.uaemex.mx/fenfermeria/objetivos_clip_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70917"/>
            <a:ext cx="1360485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0385057"/>
              </p:ext>
            </p:extLst>
          </p:nvPr>
        </p:nvGraphicFramePr>
        <p:xfrm>
          <a:off x="395536" y="836712"/>
          <a:ext cx="8291264" cy="528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4704736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 smtClean="0">
                <a:solidFill>
                  <a:schemeClr val="accent6">
                    <a:lumMod val="75000"/>
                  </a:schemeClr>
                </a:solidFill>
              </a:rPr>
              <a:t>Clasificación de tóxicos</a:t>
            </a:r>
            <a:endParaRPr lang="es-MX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8149184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953047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Modos de intoxicación 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045065"/>
              </p:ext>
            </p:extLst>
          </p:nvPr>
        </p:nvGraphicFramePr>
        <p:xfrm>
          <a:off x="971600" y="1439891"/>
          <a:ext cx="7499350" cy="4808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39891"/>
            <a:ext cx="194310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17503"/>
            <a:ext cx="2284365" cy="1474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365104"/>
            <a:ext cx="1460189" cy="238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386990"/>
            <a:ext cx="1700682" cy="212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32089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152476240"/>
              </p:ext>
            </p:extLst>
          </p:nvPr>
        </p:nvGraphicFramePr>
        <p:xfrm>
          <a:off x="1435608" y="274638"/>
          <a:ext cx="749808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199506"/>
              </p:ext>
            </p:extLst>
          </p:nvPr>
        </p:nvGraphicFramePr>
        <p:xfrm>
          <a:off x="467544" y="1447800"/>
          <a:ext cx="8466144" cy="514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4578" name="Picture 2" descr="http://www.salud.es/sites/default/files/insuficiencia-respiratoria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04248" y="1582924"/>
            <a:ext cx="216024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cdns2.freepik.com/free-photo/_17-31318470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3832391"/>
            <a:ext cx="1271761" cy="1641489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7038944" y="6494502"/>
            <a:ext cx="1690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(Hoffman, 2013)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488550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272302233"/>
              </p:ext>
            </p:extLst>
          </p:nvPr>
        </p:nvGraphicFramePr>
        <p:xfrm>
          <a:off x="899592" y="413792"/>
          <a:ext cx="749808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7292919"/>
              </p:ext>
            </p:extLst>
          </p:nvPr>
        </p:nvGraphicFramePr>
        <p:xfrm>
          <a:off x="467544" y="1412776"/>
          <a:ext cx="5410944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869160"/>
            <a:ext cx="24765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002" y="1556792"/>
            <a:ext cx="262647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679255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7194256"/>
              </p:ext>
            </p:extLst>
          </p:nvPr>
        </p:nvGraphicFramePr>
        <p:xfrm>
          <a:off x="395536" y="476672"/>
          <a:ext cx="5040560" cy="5649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924" y="2132856"/>
            <a:ext cx="345638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8076141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381407"/>
              </p:ext>
            </p:extLst>
          </p:nvPr>
        </p:nvGraphicFramePr>
        <p:xfrm>
          <a:off x="395536" y="260648"/>
          <a:ext cx="8229600" cy="5403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506" name="Picture 2" descr="http://i.ytimg.com/vi/4FdorfxxUog/hqdefaul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19984" y="5124524"/>
            <a:ext cx="1547665" cy="1512168"/>
          </a:xfrm>
          <a:prstGeom prst="rect">
            <a:avLst/>
          </a:prstGeom>
          <a:noFill/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0263801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473052757"/>
              </p:ext>
            </p:extLst>
          </p:nvPr>
        </p:nvGraphicFramePr>
        <p:xfrm>
          <a:off x="683568" y="260648"/>
          <a:ext cx="789008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051289"/>
              </p:ext>
            </p:extLst>
          </p:nvPr>
        </p:nvGraphicFramePr>
        <p:xfrm>
          <a:off x="395536" y="1340768"/>
          <a:ext cx="6768752" cy="4785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851" y="1844824"/>
            <a:ext cx="2458917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 descr="http://www.epilepsiemuseum.de/raum1/grandmal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97337" y="4365104"/>
            <a:ext cx="2511457" cy="2172073"/>
          </a:xfrm>
          <a:prstGeom prst="rect">
            <a:avLst/>
          </a:prstGeom>
          <a:noFill/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489120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984382"/>
              </p:ext>
            </p:extLst>
          </p:nvPr>
        </p:nvGraphicFramePr>
        <p:xfrm>
          <a:off x="179512" y="476672"/>
          <a:ext cx="48965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533" y="1628800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23328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771585007"/>
              </p:ext>
            </p:extLst>
          </p:nvPr>
        </p:nvGraphicFramePr>
        <p:xfrm>
          <a:off x="467544" y="1916832"/>
          <a:ext cx="822960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0967642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898804705"/>
              </p:ext>
            </p:extLst>
          </p:nvPr>
        </p:nvGraphicFramePr>
        <p:xfrm>
          <a:off x="1331640" y="836712"/>
          <a:ext cx="698477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1026" name="Picture 2" descr="http://www.rena.edu.ve/SegundaEtapa/ciudadania/imagenes/intoxicaciones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023195"/>
            <a:ext cx="22098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uenasalud.net/wp-content/uploads/imagenes/childsafety300x257_thumb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551897"/>
            <a:ext cx="2633563" cy="22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jniosh.go.jp/icpro/jicosh-old/english/cases/cases/case48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147062"/>
            <a:ext cx="2319240" cy="173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onografias.com/trabajos31/intoxicaciones/Image1776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84" y="2661291"/>
            <a:ext cx="1064716" cy="116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monografias.com/trabajos31/intoxicaciones/Image1772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053" y="5748821"/>
            <a:ext cx="2212057" cy="62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639508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82352121"/>
              </p:ext>
            </p:extLst>
          </p:nvPr>
        </p:nvGraphicFramePr>
        <p:xfrm>
          <a:off x="683568" y="332656"/>
          <a:ext cx="662112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9542017"/>
              </p:ext>
            </p:extLst>
          </p:nvPr>
        </p:nvGraphicFramePr>
        <p:xfrm>
          <a:off x="467544" y="1700808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434" name="Picture 2" descr="http://m1.paperblog.com/i/202/2021273/cerrar-puertas-abrir-ventanas-L-cIEyKO.jpe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69469" y="1"/>
            <a:ext cx="2174531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6" name="AutoShape 4" descr="data:image/jpeg;base64,/9j/4AAQSkZJRgABAQAAAQABAAD/2wCEAAkGBxQQEhQUEBQUFRUVFRQWFxQUFBQUFBQUFRQWGBUVFxUYHCggGBwlHBQVITIhJSkrLi4uFx8zODMsNygtLisBCgoKDg0OGxAQGywkICQsLCwsLSwsLCwsLCwsLCwsLCwsLCwsLCwsLCwsLCwsLCwsLCwsLCwsLCwsLCwsLCwsLP/AABEIAOkA2AMBEQACEQEDEQH/xAAcAAABBAMBAAAAAAAAAAAAAAAAAQUGBwMECAL/xABIEAABAwIDBQQIAwQHBgcAAAABAAIDBBEFBiEHEjFBURMiYXEyQlJygZGxwSOh0RQzYpIIFUNzgqKyNDVTVJPhFhdkg7PC0v/EABsBAQABBQEAAAAAAAAAAAAAAAAFAQIDBAYH/8QAMxEAAgICAAUCBQMDBAMBAAAAAAECAwQRBRIhMUEGURMiYXGBFDKRUqGxMzRCUxUW0SP/2gAMAwEAAhEDEQA/ALxQAgBACAEAIAQAgBACARAIg2KgBNjqCbRTqIUH4FCFRUAIAQAgBACAEAIAQAgBACAEAIAQAgBCghKFdoS6MDRi2aKWluJpWhw9Uau+QWKV0I92b+NwzKyOsIPXv4IliG1WIXEMT3+Lu5+RWtPMj4Jmj0xdL/Ulr7dSLYptDqZ7gBrBy3S6/wA7rWnlyl4JzG9PUVPq9/fRH5caqHG/byjwEjwPqsLum/JLRwMdLXJH+EeP63qP+PN/1X/qqfFn7lf0ON/1x/hCtxioH9vN/wBV/wCqfFn7h4OP/RH+EPuFZ9qae3ovH8ZcT87rNDKnEjMngGPd9PsSnD9qzDYTwub/ABMO9+S2Y5qfdEHf6Xsj1rlsleE5ypKmwjlAcfVfdrvzWxC+EuxC5PCcqjrKPQfg5ZyN6oW6D7ggFQAgBACAEAIAQAgBACAEAIDySgXUi+Y88U1Hdu92knsM1sfE8AsFuRGHTyTGFwXIyuutR9ytsdz9VVNw13ZM9lnG3i5R1mVOXY67D9P42PpyXM/qRRziTckkniSbk/FazlvuTcYRgtLohFTRcgQuBVAKhUEKAqgFQtWhQVVb8CUdkhwTOlXS2DZO0aPUku7TwPELPXkzgQ+XwTFvW9af0LIy9tEp6khkv4Mh0s70SfBykKsqM+5yWdwC/H6w+ZEyY662VrwQLWnpntVAIAQAgBACAEAIAQAgPJVR36DdjWNQ0cZfO4NHIcXOPQDmsU7IwW2bOJh25U+SpbKwzRtGkqGmOmaY2G4Lye+4eHsqPuzHLpE7Hh3p2ulqdz5n7eCBkrSe/J1UUktIRCrBULWeo2Fxs0EnoASfkFVJvoixyjFbk9D5h+T6ycAsgcAfWdZo/PVZo41j8EbdxnEqfWe/oh3j2ZVp49kP8f8A2WVYUzSl6mxF23/Bk/8AK6r9qL5lV/QzLP8A2jF9meH7MawcDEf8dvsqfopovXqfE8p/wNVdkqti9KEuHVhDh+qxyxrF4NynjeHb2nr79Bimhcw2e1zT0cCPqsDi13JKF0LFuDTMaoZFLYIXCoWte5McrZ/mpAGS/ixDQAnvtHgea3Kcpx6M53iPp+vIbnX0kWll7MsFc28Lu8OLDo4fBSNV0Zo4zN4dfivU109x6CymiKgBACAEAIAQAgEug7jJmzMDKGB0jrF3BjL2LnfosVtqhHZv8OwZ5lygu3llF4zi8tXIZJnFxN7D1WjoByUNZY5vbPSMPCpxoclaNBWG7r2CyDsbeHYZLUO3YI3PPgNB5ngFdCEpPSRrZOZVjx5rHosnL2zBgAdWOLnf8NujR4E8SpCrCXeRx+d6mnJuNK0vcnWHYHT04AhiY23MNF/nxW5GuMeyOduzL7nucmOACvNYLIAsg0FkAWQpo1K3C4ZhaWNj/eaD+aslCL8GxVk21PdcmvsyF47sxgkBdTOMTuTTqz5cQtWzDi18pP4fqW+tpXfMv7lZ41gE9G608ZaOThqw+RCj51Sg+p1+JxKjKW65dfYbViN8RAbFDWvge2SJxa5puCD+R6jwV0ZOL2jDkY1d8HCxbRduRc1Nr4u/YTM9No5jk4eBUxRf8RdTzji/DJYdnT9r7MlAK2CIPSAEAIAQAgEQDVmHG46KJ0kp4ei2+rjyAWO21QRtYeFPLsVcEUTmDHJK2UySn3W30YOg/VQ1tsrH1PTMDBrxKlCC6+WNixG8xWhVKSkorbJ5lHZ3JPuy1d449CGcHvHj0C3acRy+aRy/E/UMat10dX7+EWphmFxUzAyFjWNHQanxJ5qRjGMVpI4rIybsiXNZLZuhX9TB0FQqCAEAIAQAgBAI5Aa9VSslaWSND2niHC4/NWySfRovrtnXLmi9P6Fa5u2b23paLhxMJ/8AofstG7F6bidbwz1F2qyP5/8ApWr2FpIcCCNCDoQfJRzi0+p2Vc4zjuL2jyhfs2sNr5KeRskLi1zTcEc/AjmFfCbg+hq5GNDIrcLFtMvLJ2Z2V8QOjZRo9l9Qeo6hS9NymjzfifDbMOzX/HwyRLORgqAEAIBCg8mli+JspYnyymzWi/meQVlklCOzNjY88i1Qh5KCzFjclbM6SQm1zusubNbfQAKFttdjPTcDArw61GK6+41rESSBCp6jcQQQbEEEEcQRwKrvT2Y5wUouLLhyBnUVLRDUENmAFjwEg8PHwUtRkqS0+55/xngssaTtr6xf9idXW2c72PSAEAIAQAgBACAEAIBEBXO0TanBhu9DBaapsRug3ZEf4z18EHjoZJspjEqGCZ5AqnwskMgaGhzntDrEDlrZa12OpLZM8M4zbiySn1iVZiFC+nkdHK0tc02IP1HUKIlBxemeh4+RDIrVkH0ZrK02TZw6vkp5GyROLXNIOhtfXgeoV8JuD2jVyseu+DhNb2X5lbHmV0DZG6Hg9vsuHEKapsVkdnmPEcGWHc4P8D0sppAgBAI4oCqtruNhzmUzDfd77+gPqj7qOzbd/KjsvTGC0nfJfRFbKOOz0LZV7lHLRmq6N8Lt2VjmEgGzgRoRcFVlBx7mGm+Fy3B70YVbszHqN5aQWkgg3BGhBHQqqfK9osnXGa5ZddltbP8APAnAgqSBKNGvNgJB/wDpSlGQpdGcJxrgsqG7aV8vn6FgBy3dHMt6PSAEAIAQAgBACAQoCptsm0c0YNJRu/HcPxJAf3LTyH8Z18kBz1LIXElxJJJJJ1JJ4klAdi5PdegpCP8Alof/AI2ogNme8qNro95gAmYCWu9r+ErWyKFNExwjissSzlf7WUhNEWOLXghzSQQdCCFDyTTPSKrFZHmi+jPCGTRNdl2PCnqOykNmTWAN9A/l8+C3MS3lfKcx6iwHdV8SK6oui6lWcF2FCALoBozRjTaKnfK7UgWa32nHgFjtmoxNzBxJZNyrRz/W1TpnukkN3PcST5qDnJye2epU0xprjCPZGBUM+0TPZnl39qn7WQfhRG+o0e/kPhxW3i08z5jm/UPEvgVfCg/ml/ZFmZpytFXxgPG69vovHFvh5KQtojNHHcP4lbhz3F7XkpXMWBS0MpjlGnqv9V7eo8fBRN1Tgz0Th/EK8yvmi+vlDUsOiRPTXkEEGxGoI0II4EKqbT6Fk4KUeWXkt3IeeG1AbBUENlAADybCT9CpTHylJcrOB4vwOVEndWtx/wAE/BW52ObC6qBUAIAQAgBAM+bsYFFRz1B/s4yQOruDR8ygOPK6rfNI+SRxc97i5xPElxuUBgQHUexTGhVYZE0+lBeJ3k30fysgJ8hQqjarlstd+1xjuusJABwPJyjcyn/kjtfTfEeZfp5vt2K4Wgdh3PTXEEEaEG4PQjgienspKKkmmXnkHMP7bT9795H3X+NuDviFM41vxI9TzPjOB+kv6ftl2JQ0rYIdBdPqPcqPa7i+/MynadIxvO948B8vqozMs66R3HpnD5a3fLz2K/Wgdb9DJTQOkc1jBdziGgeJV0VuWkYrrVVBzl4OhMs4Q2jp2RNGoALj1cR3ipyqHJHSPK87Llk3ym/x9h1WQ0xozNgbK2F0bwL2O47m13IrFbUpxN7AzZ4lynF9PKKDxTDpKaR0UzS1zT8COoPMKFsrlB6Z6bi5NeRWpwfc1FajaR6Y4ggg2I1BHEHqkXp7LZwUlyy7Ft7P87icCCpdaUaNeeDxyB/iUpj5Kl0kcHxvgkqW7qV8vlexYAW79jmT0gBACAEAICqf6Q+ImOgjiH9tKPkzvIDnNACAsjYdmgUVb2MhtFU7rCSdGyAncPhe5HyQHTCA1q+jbNG+OQXa9paQehCtnBSjpmSm6VM1OPdM56xzDXUs8kLvUdYHq3i0/JQdkHCWmeq4OTHIpjYvJoKw22SzZri5p6xrSe5MNw9N7i0rZxLOWeiA9QYfx8VzXePUvJqmDzlGGeYRsc9x0aCT5AKjelsvrg5zSXk5zxiuNRPJKTffcSL9OX5WUFZLcmz1jDx400RrXhGorDb0TnZTgpmqO3cO5Dw/vCPsD+a3MOvcts5b1Hm/Do+Cn1l/guQKVODFQCEIPOxhzZlmOvjLXAB4B3H82n7hYLqlYiR4dxCzDs3F9PKKSx3AZqJ+5O21/RcNWuA6FRNlMoPqeiYXEKsyHNW/uhtWI39itcQQQbEcCNCPiq9uqKSgpLTLd2f51bMxsFS+0w0a52geOWvVSmNkJrUjgONcHlTY7Kl8pPrrd+pzZ6CAEAIAKApP+knUN7OkZvDf35Hbt9d3dAv5XQFEoCb5qyU6mw6hrGN7ssf4xuTZzzeM25Ag28wgIUxxBBBsQQQRxuOCA6H2bbWaeaGOGvkEU7bM33aMlHBpvyPW6AtZjw4Ag3B4EagjqgKz2v4NcMqWDh3H+XIrQza9/Mjr/TGbyuVEn36oq9Rh2iPbHlpDhxaQR5jVVi9S2W2QU4uL8o6Ly9iAqaeOVpvvNF/PmPmp6EuaOzyfModF0oP3GfaNWdjQS20L7MHm4rDlS5azd4JT8XMgvC6lEqGPTkKhUvTZth/YUMeli/vn48PysprGjqs8y47e7cuX06EpC2CHFQAgEIQfYbcdwaOsidFMLgjQ82nkQsdtamtG1i5dmLYp1lCY/hL6Od8MnqnR3tN5FQ11fJLR6XgZscqlTQ3LF3N/oKD0+arvRSSUlplr7Ps8dru09U7v8GSHg/o0/wASk8bI30ZwvG+CfCbupXy+V7FjXW8cs2AKAVAeJZA0Fx4AEnyHFAcg59zC7Ea2acnu7xbGOkbTZv6/FAR9rb6DiUB1thmAiowiGkqRfepY2OHAg7gsfAhAcrY3hb6SeSCUEOje5pvpcA6HyI1QGigLn2I7QuyLaCqd3HG0LyfRcT+7JPI8kBc2ZKD9oppoz6zHW87aFY7o80Gjbwbvg3xn9Tna1uKgWtPR6tGSemvIiqy972XBshrd6lfGf7OQ28nAH6lSuHPcNM4D1NTyZKn4aMO2OptBCz2n3/lH/dW50vl0X+l6lK+U/ZFSlRZ3iMkEe+5rfaIHzNldFbaRZbLlg37JnSOHw9nGxg9VjR8gAp6MeWJ5FdN2WSn7s2QrjGKgBACAQoBizXluOvi3X6PFyx44tP6LDdTGcSR4bxGzDs5o9vKKLxjC5KSV0UzbOHDo4ciOqh7KnB6Z6Ph5dWVWpQZpLGbiYoPT59FWMnHsWyimtMuDZtmw1LOwqHDtWeiToXs/UKUxr+bozgePcK/Tz+LUvlff6E9at05rWhUKkc2h1LosNrHs0c2B5B/JAcgIB9yNQCoxCliPB8zAfIG/2QHYYFkBG85ZIpcUYROyzwO7K2we08teY8CgOZ88ZOnwqfs5hdjrmOQei9o+hF9QgI7G4ggg2I1B6EcCgOr9l2Y/6yw+OR5vI28UvvN0B+LbFH2G9dSpMzU3ZVc7OkjreR1H1UFdHU2eq8Os+JjVz+g2LESJYexuotNOzqxp+IOq38J/No5D1VVuEJ/Uz7YZCTEOjnfQKucWelopKT+hWq0Edh4HTK8QfVwNPAyN+5+yyUrc0aPEpuGLY17HRQCnTykVACAEAIAQCWQDVj+Aw1jC2ZoJto71mnqCsVlSn3NvEz7cSXNB/j3KLzLgb6GcxP1HFruTm9VD3VOuWj0nh2dDMqVke/lDUsRIGSCZzHBzCWuBuCDYg+aujJx6ox2VRsXLJbTLSyDnsykQVju+fQkOm9/C7xUjj5O3qRxXGeB/C3dQunlFjgrfOUNHHsNbV000D+EsbmH4jRAccYth76aaSGUWfG8tcPI8fI8UA65AxBtNiNJK82a2Ztz4HT7oDsAG/BAKgGXN2XosQppIZmg3a7ddYXY+2jmnkboDj6spnRSPjd6THOafNpsUBbf9HHEi2oqICTuvjDw3lvNNifkQgNvaZFu4hLbmGH/KFD5a+c9I9OycsKO/qRZapPEy2UPIrwORjkv8LLbw3/8Aoc56mSeHv2aHLa409ow8t530CyZvc1PTDXK19CuytBHWDxk//bab+8H3Waj96I3i/wDs7PsdDKcPLRUAIAQAgBACAQhAM2Z8vR18RZILOGrHji13VYralNG9g59mJZzx/KKKxzB5KOUxTCxHB3Jw5EKHurcJHpOFm15VSnBjesRuiounYtlHa0y1dnGdDKW01Sbvt+G/2gPVd4qTxcjm+VnEcd4Mqt5FS6eUWPdb7OUK82o7NmYo3toLMqmjQnRsoHqvPLwPJAQ2PK2H5dibPiThU1ZF44BYtDvBvQX9IoCEZp2mV1c4/imCMejHCSwAeLgblAauB7RMQoz+HUvc32ZT2jT4d7X5FAXxs02ksxVj2ytEc8Td54HoObrdzb6/BAc35kqhNV1EjfRfNI4W6FxsgJtsBcRio8YJb/5URRko2o/7wf7jP9KiMz956P6b/wBlH7siS1DoCX7Kf94N/u5PstrE/wBQ531L/s390Pu2OK3YO6ud9As+cuxGelZ7cl9CtFHI7Q38vT9nUwO6SN/M2+6yVPU0aPEI8+NOP0OjWqeR5Q+56QAgBACAEAiA8vlA4kDzNvqgNKqxqniH4k8TfN7f1QEOzfmDCKqIxz1cLXDVrgSXNPhYLFbVGaN7Az7cOznj+UVE+SMvcIZGytabb7QQD8Coi2lwZ6Lw/iFWXDce4LEiSR6hlLHBzCWuBuCNCCEjJxe0Y7K4WR5Zdicna3LBA3epu1e0d5+/ug+O7ZSmPlKXRnB8V4BKlu2nrH29iN1u3ercCIoIGXBAJ33EePELd+pzb+pV+JYlLUyOlne6R7iSXOJJ15eA8EKGogBAWFsUB/bJnH0G0lRv+RbogK+KAtf+jthxfXTTerFFu38ZDwH8qqhrY4bRZt/EJrcBut+TRf6qEynuw9L4BDlwoEaWuTZNNksO9Xb3sxv/ADstzDXznNep5pYuvqiV7YabepY3+xIP82i2s2O4bIP0xby5Lh7oqAqJR30O3U9MfukEcQQflqro9HspOKcWi7YdoOHsiZ21XE1+43eaXEuBsLggBTtcuaOzyXLqdV0ov3NCs2wYXH/bOf7kbirzXGas27UTf3cUz/kz6oBmq9v+h7GjN7aF8vP4BAMlRt3rnehFA34PcfqgGip2w4o/hM1nuxt+90Ax1ufMRm9Osn19l5Z/psgGqfGah/p1E7velkd9SgNNzydSSfM3QHm6DubmHVroXXb8R1CxW1KxaZv4GdZiWc8PyiYUdW2Vu80/DoVD21OD0ek4WbXl189bM6xG59wVexRpPoyP41gvrxDzaPsFJY+Tv5WcXxrgnJu6pfdDNNh8rBd8UjR1cxzR8yFv/U5D/JqoDPR0j5nhkTXPe4gBrQSST4ICzp8P/qDC5mzkft1e3sxGDrDDzJI4HX8/BAVW1tzYceiA6k2SZa/q7D2mUWllvLJ1AI7rfg2yb0VSbaSKqxqq7aomk9t7j8L6KBte5tnrGDV8PHhH2RpLGbhZOxqm788lvVa0ed7lSOFHycd6rt+WFf5Jtnmh7eimaBc7u8PNuq3L480Gc5wi74WXCXgoC6gz1OL2tgqFSJ5jg3Zb8nC6mMOfNDR5z6ix3VlOXiSGlbRACIAQHpsZPAE+QJQGZlDKeEch8mOP2QG3TZeqpfQppj/7bvuEA8QbOMUf6NHN5kNaPzKAeaPYxicmpZEz35LH5AIB5pdgtU795UQs8ml/3CAeaHYC0fvqxzv7uMN+pKDr4H2i2L0kIO5NOXEWu4t3b9S0BYralNG/g59mJPmh28ogOOYJLRyGOZpFuDrd1w6g/ZRFtTgz0fBz6sutSg/uhtWE3j0x5BBGhBBB8Qqp6e0WygpR5X2LayTm2KtYKesDDIBoXgFsg+Ol1K4+RzrTOA4zwaWPJ21Lcf8AA91uQcOmN30cN+rWBv8ApW4c4RnMVNNhQIwbCY3Ej/aG7jnN8223ufXkgKYxPAsVrp3PngqJZXHUuadPAX0A8EBZmy7ZKYXNqsSaN9pDo4DYhpBuHP5E+CBllZ0xIU1HM/gS0tb7zhYLFfLlgyQ4Xju7KjFe5z+oN9ep6muwWVCu+hdWyig7Oi3zoZXud8BoPopfDhyw6nnXqK9WZfKv+K0TJ7QQQdQRwW0+vQgE2ntHPOasMNLVSx8g4lvuuNxb6fBQl0eWbR6rwvJ/UY0Z/TX8DSsJIGegwaGsmiiqXOYxzrb7bXaTw49Vs4tnLPRBcew1fjNpdY9Sy6LYlhzCC7tpPefYH+UBTJ5uPdNstwtnClYfeLnfUoB3psoUMfoUlOPOJh+oQG7Hg9O30YIR5RMH2QGwylY30WMHk0D7IDKGjogCyALIBUAIBCEKMa8fwaOshdFIOI0dbVp5ELHbWprRuYeZPFtVkH90URj+CS0UpjmHuut3XjqD9lDW1ODPSsDPrzK+aP5GxYjfQrTbUaEcCNCPiqptdikoqS6os7Z9nn0aerd0Ecjj/lcfupHGyfEji+NcE1u/HX3RZzVIHIC2QCJ2KFRbW8a7SZtO06Rd51j6xGg+RUZm27aSO59M4XJB3SXV9iv1o+Dq97RnoaUzSMjbqXuDR8SqwW5JGHItVNUpvwjo/DqURRsjbwY0N+QU9GPKtHk91jssc35NhXGHsVjtgwfSOpaOHcf5EndPzK0Myva5jrvTOWlKVD89UVeozZ24oNuGhHPoVXenstlHmTTL4yFjwrKVpcfxGWY8c7gel8VNY9qnE8x4xgyxL2vD6okt1m8kWKqgEAIAQAgBACAEAIBLIBpzHgMVdEY5Rr6r/WaeoWOytWLRuYWdZiWKyH5RRWYMElopTHKPdcPReOo/RQ1tTgz0nAz6suvng+vlDYsRvoUHonZlGk1plt7P87icCnqSBIAAx5NhIBy95SuPkprTOC41wR0yd1XVeV7FgLe8HMaW9+RuzFizaSnklefRBsOruQCxWzUIm3hYzyblXH8nPdZVOme6R5u57i4nxKg5S5ns9UxqY01qEeyMCtM5OtlGD9tUOmcO7ENOhebW+Q+q3sKv5uZnLepc34dKqj3l/guQKUODFQGnitAyoifFILteCCPurZRUlpmbHulTYpx7o58x7CnUk74X+qdD7TSe6VCW18ktHqPD8yOTTGcfyN6xm8P+SceNFUtcT+G47sg8OR+BKz49nJMhuM4H6qhpfuXYvuCZr2hzSCCAQRqCDwUynvqjzWUHBuMu6Ml1UtFQAgBACAEAIAQAgBAeS1ANeYcCirYjHML+y71mnqCsdlamtG3h5lmLZzwf3KJzBgctFKY5R7r7d17eoUNbW4M9KwM+vLqU4d/K9hsWI39+GemOIIINiDcEcQRwKJtdi2UU1proWXkjaAS4Q1pGtgyXhr0f+qkcfJ8SON4xwFR3ZQvuhj2k5j/ap+yjdeGI6W4OfbU+Kx5V3M9IkPT/AA74FXxJr5mQ5aSOkRmpKZ0r2xsF3PcGgeJV0I8z0Yr7401ucuyOgMr4KyigbEwa8XHm5x4lTdVfJHlPLM/MnlXucvx9h4CymmKgPLk+pR9ivdreDdpE2oY27ozZxA13CeJ8AtLMr3HmR1HprM+Fa6JPpLsVIoo74AhbJb7Fg7OM5dgRTVB/DJHZvPqH2T4LfxcjXys5Pj3B/ibyKl18otxrr6hSZxDWmKgFQAgBACAEAIAQAgBAI5ANGYsBirojHKPdcPSY7kQsVtasWjcwc6zEs56390UbmLAZaGUxyjTXdePReOo8fBQ9tTgz0jh/Ea8yvmj38jUsRICp1RTQiBewIVbSLI2RYIHOfUvHo9xl+F/WI+i38OtN7OO9TZrSWPH7stWyk9HGdhQhRIVCoIDFPEHtLXC4IIIPMFUa2tF0ZuDTj3RSGd8oPoXuewF0BPdcNdy/qu/VRGRjuHY9D4RxiGTBQsfz/wCSKLVOgQKoZYGRc+mACCrJMegZJzZ4O6jxW9j5WvlZyPGOBK3d1HfyvctinqGyNDmODmnUEG4IUkmn2OKnGVbamtMzKpaKgBACAEAIAQAgBACAEAz5jweKrhcyYC1iQ46Fh9oFY7a4yj1NvBy7sa5Tr/g59q4tx7mghwa4gOHAgHiFBzWpNHqtE3OCk1rZiVplBCn2HvK+W5a+QNYLMBG+88AL62PMrPTS5siuJ8Trw4dX83gvfC6BlPE2KIWa0WA+p81MQgoLR5tkXzvsdk+7N1XmEEAIAQCFCmjBWUjZWOjkAc1wsQeYVs4prTMlVkq7FOL6opHO2Un0D95l3QuPddzafZKib8fke12PROD8XjlR5JdJL+5Flqk7vYIOXyP+Wc2T0LhuHejvrG46f4TyK2KsiUOhEcR4RTlr2l7luZczjT1oAa7ck5xv0Pw6hSlV8bF9Thc7hORivqtr3JFdZiL2LdCu0F0AqAEAIBEAEoO4hKD6DRjuZaejbeZ4vyY3V58gsVl0Idzdw+H5GTLUI/nwVJmrPM1bdjPwovZHpOH8R+yjLsqU+i6Hc8M4HVjfNLrL/BFFqk8unQEK7HrK2XJK+XcZoxpG+/k0eHis9NTmyL4lxKvDq5pd32ReuC4THSRNihFmt+ZPMk9VL1wUVo82ycmeRY5zN8BZDXFQAgBACAEAiDejTxbDmVMTopRdrhY/qFbOCktMy4988easi+qKSzdlCWgcTq+EnuvHLwd081EX4zg9rseh8M4zXlxSfSRGlrE6CqUFaSDcGxGoI4g+aJ67FsoqS0+xMsA2iVFOGtlAmYOuj7dN79Vt1Zbh+7qc7m+naLtyr6P+xOsL2jUc1g9zondHjT+ZbkMuEjm8j0/mVLaW0Sikr45QDG9rgehBWwpxl2Iiyiyt6nFo2lcYgQCIDBUVbIwS97WgdSAqcy9zJCmc38qbI1im0Cjh4SGQ9IxfXxPJYJ5UIkpj8By7320vqQnHNpk8oLadoiadN46v+HILTszW+kTosT01TW07XzP+xBppXPJc8lzjxJNyfitJtt7Z01cIwXLFaR4KoZdghRjzlvLk1c/diFmAjekPotH3Kz00uZGcR4nVhw2319i8Mu4JHRQtiivpqXHi5x4kqXqrVa0ec5uZPKt+JP8AA6hZDUFQAgBACAEAIAQCIDHPC17S14BBFiDqCPJH1WmXQm4PaILmnZzFM1z6UdnILndv3H+BHJad2JFrcToeHeoLqpKN/WP9yqcQoZKd5ZMxzHdCOPkeBUZKEovqdzRk1XxUoS2aqt6GygVCoIUMkMrmG7HOaerSR9FcptdjDOquX7ls3WY9UjhPL/OVerZ/1GB4OM+8I/wZP/EdV/zEv8xVfjWf1Fn/AIzE/oR4fj9UeNRL/OVR3T9yv/jcVdoI0p6l8n7xzne84n6qxylI2YUVw/akjFZWmYEAIDLTU7pHBsbS5x0AaCSr4xcnpGC22FUdzei0MqbNWtAkre87QiIei33jz5KRqwkuszjOI+o5ybro7e5YNLRsiaGxtDWjk0ABbsYqPRHL22zslzTe/ubKqWAgBACAEAIAQAgBACARABCA0cTwqKpaWTMa8HqNR5HkrZQjJaZnpybaHzVy0V7juy7i6kkPuSWt5B3JaNmEv+J1GH6na1G5flECxPBJ6ZxbNE5tudrt8wQtKdM4dzqcbiFGRHcJIbliNtNsLoV6AgBBpAhTaQIOjBVK9u5t0GGyzuDYY3vJ6DT58FfGuUuyNa/MppXNOSROsE2XPdZ1XJuD2I7F38x0W5Xhb/cc1l+qIp6ojv7li4LgEFG20DA3q7i4+ZW/CuMOyOUys27Jlux7HOyvNMWyFRUAIAQAgBACAEAIAQAgBACAQhCmkCFTHLEHCzgCDyIuFRxT7lYycHuO0MeIZLo59XwtB6t7p/JYpY8JeCRp4vl19pv8kfqNlVOTdksrfDukfRazwVvuSlfqnIXSUUzUfsmZyqH/ABaE/Qr3M69VT/60Yzsm/wDUG3uBU/Qr3Lv/AGqX/Wv5MjdkzedQ7+UJ+hXuUfqqfiCNmHZTAPSmlPgN0fZXLBj7mGfqjIf7YofMPyJRQ2IiDiObzvfkdFmjjQiRl/Gsu3vL+CQ09M2MWY1rR0aAB8gsyil2IyVkpPcnsyEK5Fh6QqCAEAIAQAgBACAEAIAQAgBACAEAIAQAgBACAEAIAQAgBACAEAIAQAgBACAEAIAQAgBACAEAIAQAgBACAEAIAQAgBACAEAIAQAgBACAEAIAQAgBAC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438" name="AutoShape 6" descr="data:image/jpeg;base64,/9j/4AAQSkZJRgABAQAAAQABAAD/2wCEAAkGBxQQEhQUEBQUFRUVFRQWFxQUFBQUFBQUFRQWGBUVFxUYHCggGBwlHBQVITIhJSkrLi4uFx8zODMsNygtLisBCgoKDg0OGxAQGywkICQsLCwsLSwsLCwsLCwsLCwsLCwsLCwsLCwsLCwsLCwsLCwsLCwsLCwsLCwsLCwsLCwsLP/AABEIAOkA2AMBEQACEQEDEQH/xAAcAAABBAMBAAAAAAAAAAAAAAAAAQUGBwMECAL/xABIEAABAwIDBQQIAwQHBgcAAAABAAIDBBEFBiEHEjFBURMiYXEyQlJygZGxwSOh0RQzYpIIFUNzgqKyNDVTVJPhFhdkg7PC0v/EABsBAQABBQEAAAAAAAAAAAAAAAAFAQIDBAYH/8QAMxEAAgICAAUCBQMDBAMBAAAAAAECAwQRBRIhMUEGURMiYXGBFDKRUqGxMzRCUxUW0SP/2gAMAwEAAhEDEQA/ALxQAgBACAEAIAQAgBACARAIg2KgBNjqCbRTqIUH4FCFRUAIAQAgBACAEAIAQAgBACAEAIAQAgBCghKFdoS6MDRi2aKWluJpWhw9Uau+QWKV0I92b+NwzKyOsIPXv4IliG1WIXEMT3+Lu5+RWtPMj4Jmj0xdL/Ulr7dSLYptDqZ7gBrBy3S6/wA7rWnlyl4JzG9PUVPq9/fRH5caqHG/byjwEjwPqsLum/JLRwMdLXJH+EeP63qP+PN/1X/qqfFn7lf0ON/1x/hCtxioH9vN/wBV/wCqfFn7h4OP/RH+EPuFZ9qae3ovH8ZcT87rNDKnEjMngGPd9PsSnD9qzDYTwub/ABMO9+S2Y5qfdEHf6Xsj1rlsleE5ypKmwjlAcfVfdrvzWxC+EuxC5PCcqjrKPQfg5ZyN6oW6D7ggFQAgBACAEAIAQAgBACAEAIDySgXUi+Y88U1Hdu92knsM1sfE8AsFuRGHTyTGFwXIyuutR9ytsdz9VVNw13ZM9lnG3i5R1mVOXY67D9P42PpyXM/qRRziTckkniSbk/FazlvuTcYRgtLohFTRcgQuBVAKhUEKAqgFQtWhQVVb8CUdkhwTOlXS2DZO0aPUku7TwPELPXkzgQ+XwTFvW9af0LIy9tEp6khkv4Mh0s70SfBykKsqM+5yWdwC/H6w+ZEyY662VrwQLWnpntVAIAQAgBACAEAIAQAgPJVR36DdjWNQ0cZfO4NHIcXOPQDmsU7IwW2bOJh25U+SpbKwzRtGkqGmOmaY2G4Lye+4eHsqPuzHLpE7Hh3p2ulqdz5n7eCBkrSe/J1UUktIRCrBULWeo2Fxs0EnoASfkFVJvoixyjFbk9D5h+T6ycAsgcAfWdZo/PVZo41j8EbdxnEqfWe/oh3j2ZVp49kP8f8A2WVYUzSl6mxF23/Bk/8AK6r9qL5lV/QzLP8A2jF9meH7MawcDEf8dvsqfopovXqfE8p/wNVdkqti9KEuHVhDh+qxyxrF4NynjeHb2nr79Bimhcw2e1zT0cCPqsDi13JKF0LFuDTMaoZFLYIXCoWte5McrZ/mpAGS/ixDQAnvtHgea3Kcpx6M53iPp+vIbnX0kWll7MsFc28Lu8OLDo4fBSNV0Zo4zN4dfivU109x6CymiKgBACAEAIAQAgEug7jJmzMDKGB0jrF3BjL2LnfosVtqhHZv8OwZ5lygu3llF4zi8tXIZJnFxN7D1WjoByUNZY5vbPSMPCpxoclaNBWG7r2CyDsbeHYZLUO3YI3PPgNB5ngFdCEpPSRrZOZVjx5rHosnL2zBgAdWOLnf8NujR4E8SpCrCXeRx+d6mnJuNK0vcnWHYHT04AhiY23MNF/nxW5GuMeyOduzL7nucmOACvNYLIAsg0FkAWQpo1K3C4ZhaWNj/eaD+aslCL8GxVk21PdcmvsyF47sxgkBdTOMTuTTqz5cQtWzDi18pP4fqW+tpXfMv7lZ41gE9G608ZaOThqw+RCj51Sg+p1+JxKjKW65dfYbViN8RAbFDWvge2SJxa5puCD+R6jwV0ZOL2jDkY1d8HCxbRduRc1Nr4u/YTM9No5jk4eBUxRf8RdTzji/DJYdnT9r7MlAK2CIPSAEAIAQAgEQDVmHG46KJ0kp4ei2+rjyAWO21QRtYeFPLsVcEUTmDHJK2UySn3W30YOg/VQ1tsrH1PTMDBrxKlCC6+WNixG8xWhVKSkorbJ5lHZ3JPuy1d449CGcHvHj0C3acRy+aRy/E/UMat10dX7+EWphmFxUzAyFjWNHQanxJ5qRjGMVpI4rIybsiXNZLZuhX9TB0FQqCAEAIAQAgBAI5Aa9VSslaWSND2niHC4/NWySfRovrtnXLmi9P6Fa5u2b23paLhxMJ/8AofstG7F6bidbwz1F2qyP5/8ApWr2FpIcCCNCDoQfJRzi0+p2Vc4zjuL2jyhfs2sNr5KeRskLi1zTcEc/AjmFfCbg+hq5GNDIrcLFtMvLJ2Z2V8QOjZRo9l9Qeo6hS9NymjzfifDbMOzX/HwyRLORgqAEAIBCg8mli+JspYnyymzWi/meQVlklCOzNjY88i1Qh5KCzFjclbM6SQm1zusubNbfQAKFttdjPTcDArw61GK6+41rESSBCp6jcQQQbEEEEcQRwKrvT2Y5wUouLLhyBnUVLRDUENmAFjwEg8PHwUtRkqS0+55/xngssaTtr6xf9idXW2c72PSAEAIAQAgBACAEAIBEBXO0TanBhu9DBaapsRug3ZEf4z18EHjoZJspjEqGCZ5AqnwskMgaGhzntDrEDlrZa12OpLZM8M4zbiySn1iVZiFC+nkdHK0tc02IP1HUKIlBxemeh4+RDIrVkH0ZrK02TZw6vkp5GyROLXNIOhtfXgeoV8JuD2jVyseu+DhNb2X5lbHmV0DZG6Hg9vsuHEKapsVkdnmPEcGWHc4P8D0sppAgBAI4oCqtruNhzmUzDfd77+gPqj7qOzbd/KjsvTGC0nfJfRFbKOOz0LZV7lHLRmq6N8Lt2VjmEgGzgRoRcFVlBx7mGm+Fy3B70YVbszHqN5aQWkgg3BGhBHQqqfK9osnXGa5ZddltbP8APAnAgqSBKNGvNgJB/wDpSlGQpdGcJxrgsqG7aV8vn6FgBy3dHMt6PSAEAIAQAgBACAQoCptsm0c0YNJRu/HcPxJAf3LTyH8Z18kBz1LIXElxJJJJJ1JJ4klAdi5PdegpCP8Alof/AI2ogNme8qNro95gAmYCWu9r+ErWyKFNExwjissSzlf7WUhNEWOLXghzSQQdCCFDyTTPSKrFZHmi+jPCGTRNdl2PCnqOykNmTWAN9A/l8+C3MS3lfKcx6iwHdV8SK6oui6lWcF2FCALoBozRjTaKnfK7UgWa32nHgFjtmoxNzBxJZNyrRz/W1TpnukkN3PcST5qDnJye2epU0xprjCPZGBUM+0TPZnl39qn7WQfhRG+o0e/kPhxW3i08z5jm/UPEvgVfCg/ml/ZFmZpytFXxgPG69vovHFvh5KQtojNHHcP4lbhz3F7XkpXMWBS0MpjlGnqv9V7eo8fBRN1Tgz0Th/EK8yvmi+vlDUsOiRPTXkEEGxGoI0II4EKqbT6Fk4KUeWXkt3IeeG1AbBUENlAADybCT9CpTHylJcrOB4vwOVEndWtx/wAE/BW52ObC6qBUAIAQAgBAM+bsYFFRz1B/s4yQOruDR8ygOPK6rfNI+SRxc97i5xPElxuUBgQHUexTGhVYZE0+lBeJ3k30fysgJ8hQqjarlstd+1xjuusJABwPJyjcyn/kjtfTfEeZfp5vt2K4Wgdh3PTXEEEaEG4PQjgienspKKkmmXnkHMP7bT9795H3X+NuDviFM41vxI9TzPjOB+kv6ftl2JQ0rYIdBdPqPcqPa7i+/MynadIxvO948B8vqozMs66R3HpnD5a3fLz2K/Wgdb9DJTQOkc1jBdziGgeJV0VuWkYrrVVBzl4OhMs4Q2jp2RNGoALj1cR3ipyqHJHSPK87Llk3ym/x9h1WQ0xozNgbK2F0bwL2O47m13IrFbUpxN7AzZ4lynF9PKKDxTDpKaR0UzS1zT8COoPMKFsrlB6Z6bi5NeRWpwfc1FajaR6Y4ggg2I1BHEHqkXp7LZwUlyy7Ft7P87icCCpdaUaNeeDxyB/iUpj5Kl0kcHxvgkqW7qV8vlexYAW79jmT0gBACAEAICqf6Q+ImOgjiH9tKPkzvIDnNACAsjYdmgUVb2MhtFU7rCSdGyAncPhe5HyQHTCA1q+jbNG+OQXa9paQehCtnBSjpmSm6VM1OPdM56xzDXUs8kLvUdYHq3i0/JQdkHCWmeq4OTHIpjYvJoKw22SzZri5p6xrSe5MNw9N7i0rZxLOWeiA9QYfx8VzXePUvJqmDzlGGeYRsc9x0aCT5AKjelsvrg5zSXk5zxiuNRPJKTffcSL9OX5WUFZLcmz1jDx400RrXhGorDb0TnZTgpmqO3cO5Dw/vCPsD+a3MOvcts5b1Hm/Do+Cn1l/guQKVODFQCEIPOxhzZlmOvjLXAB4B3H82n7hYLqlYiR4dxCzDs3F9PKKSx3AZqJ+5O21/RcNWuA6FRNlMoPqeiYXEKsyHNW/uhtWI39itcQQQbEcCNCPiq9uqKSgpLTLd2f51bMxsFS+0w0a52geOWvVSmNkJrUjgONcHlTY7Kl8pPrrd+pzZ6CAEAIAKApP+knUN7OkZvDf35Hbt9d3dAv5XQFEoCb5qyU6mw6hrGN7ssf4xuTZzzeM25Ag28wgIUxxBBBsQQQRxuOCA6H2bbWaeaGOGvkEU7bM33aMlHBpvyPW6AtZjw4Ag3B4EagjqgKz2v4NcMqWDh3H+XIrQza9/Mjr/TGbyuVEn36oq9Rh2iPbHlpDhxaQR5jVVi9S2W2QU4uL8o6Ly9iAqaeOVpvvNF/PmPmp6EuaOzyfModF0oP3GfaNWdjQS20L7MHm4rDlS5azd4JT8XMgvC6lEqGPTkKhUvTZth/YUMeli/vn48PysprGjqs8y47e7cuX06EpC2CHFQAgEIQfYbcdwaOsidFMLgjQ82nkQsdtamtG1i5dmLYp1lCY/hL6Od8MnqnR3tN5FQ11fJLR6XgZscqlTQ3LF3N/oKD0+arvRSSUlplr7Ps8dru09U7v8GSHg/o0/wASk8bI30ZwvG+CfCbupXy+V7FjXW8cs2AKAVAeJZA0Fx4AEnyHFAcg59zC7Ea2acnu7xbGOkbTZv6/FAR9rb6DiUB1thmAiowiGkqRfepY2OHAg7gsfAhAcrY3hb6SeSCUEOje5pvpcA6HyI1QGigLn2I7QuyLaCqd3HG0LyfRcT+7JPI8kBc2ZKD9oppoz6zHW87aFY7o80Gjbwbvg3xn9Tna1uKgWtPR6tGSemvIiqy972XBshrd6lfGf7OQ28nAH6lSuHPcNM4D1NTyZKn4aMO2OptBCz2n3/lH/dW50vl0X+l6lK+U/ZFSlRZ3iMkEe+5rfaIHzNldFbaRZbLlg37JnSOHw9nGxg9VjR8gAp6MeWJ5FdN2WSn7s2QrjGKgBACAQoBizXluOvi3X6PFyx44tP6LDdTGcSR4bxGzDs5o9vKKLxjC5KSV0UzbOHDo4ciOqh7KnB6Z6Ph5dWVWpQZpLGbiYoPT59FWMnHsWyimtMuDZtmw1LOwqHDtWeiToXs/UKUxr+bozgePcK/Tz+LUvlff6E9at05rWhUKkc2h1LosNrHs0c2B5B/JAcgIB9yNQCoxCliPB8zAfIG/2QHYYFkBG85ZIpcUYROyzwO7K2we08teY8CgOZ88ZOnwqfs5hdjrmOQei9o+hF9QgI7G4ggg2I1B6EcCgOr9l2Y/6yw+OR5vI28UvvN0B+LbFH2G9dSpMzU3ZVc7OkjreR1H1UFdHU2eq8Os+JjVz+g2LESJYexuotNOzqxp+IOq38J/No5D1VVuEJ/Uz7YZCTEOjnfQKucWelopKT+hWq0Edh4HTK8QfVwNPAyN+5+yyUrc0aPEpuGLY17HRQCnTykVACAEAIAQCWQDVj+Aw1jC2ZoJto71mnqCsVlSn3NvEz7cSXNB/j3KLzLgb6GcxP1HFruTm9VD3VOuWj0nh2dDMqVke/lDUsRIGSCZzHBzCWuBuCDYg+aujJx6ox2VRsXLJbTLSyDnsykQVju+fQkOm9/C7xUjj5O3qRxXGeB/C3dQunlFjgrfOUNHHsNbV000D+EsbmH4jRAccYth76aaSGUWfG8tcPI8fI8UA65AxBtNiNJK82a2Ztz4HT7oDsAG/BAKgGXN2XosQppIZmg3a7ddYXY+2jmnkboDj6spnRSPjd6THOafNpsUBbf9HHEi2oqICTuvjDw3lvNNifkQgNvaZFu4hLbmGH/KFD5a+c9I9OycsKO/qRZapPEy2UPIrwORjkv8LLbw3/8Aoc56mSeHv2aHLa409ow8t530CyZvc1PTDXK19CuytBHWDxk//bab+8H3Waj96I3i/wDs7PsdDKcPLRUAIAQAgBACAQhAM2Z8vR18RZILOGrHji13VYralNG9g59mJZzx/KKKxzB5KOUxTCxHB3Jw5EKHurcJHpOFm15VSnBjesRuiounYtlHa0y1dnGdDKW01Sbvt+G/2gPVd4qTxcjm+VnEcd4Mqt5FS6eUWPdb7OUK82o7NmYo3toLMqmjQnRsoHqvPLwPJAQ2PK2H5dibPiThU1ZF44BYtDvBvQX9IoCEZp2mV1c4/imCMejHCSwAeLgblAauB7RMQoz+HUvc32ZT2jT4d7X5FAXxs02ksxVj2ytEc8Td54HoObrdzb6/BAc35kqhNV1EjfRfNI4W6FxsgJtsBcRio8YJb/5URRko2o/7wf7jP9KiMz956P6b/wBlH7siS1DoCX7Kf94N/u5PstrE/wBQ531L/s390Pu2OK3YO6ud9As+cuxGelZ7cl9CtFHI7Q38vT9nUwO6SN/M2+6yVPU0aPEI8+NOP0OjWqeR5Q+56QAgBACAEAiA8vlA4kDzNvqgNKqxqniH4k8TfN7f1QEOzfmDCKqIxz1cLXDVrgSXNPhYLFbVGaN7Az7cOznj+UVE+SMvcIZGytabb7QQD8Coi2lwZ6Lw/iFWXDce4LEiSR6hlLHBzCWuBuCNCCEjJxe0Y7K4WR5Zdicna3LBA3epu1e0d5+/ug+O7ZSmPlKXRnB8V4BKlu2nrH29iN1u3ercCIoIGXBAJ33EePELd+pzb+pV+JYlLUyOlne6R7iSXOJJ15eA8EKGogBAWFsUB/bJnH0G0lRv+RbogK+KAtf+jthxfXTTerFFu38ZDwH8qqhrY4bRZt/EJrcBut+TRf6qEynuw9L4BDlwoEaWuTZNNksO9Xb3sxv/ADstzDXznNep5pYuvqiV7YabepY3+xIP82i2s2O4bIP0xby5Lh7oqAqJR30O3U9MfukEcQQflqro9HspOKcWi7YdoOHsiZ21XE1+43eaXEuBsLggBTtcuaOzyXLqdV0ov3NCs2wYXH/bOf7kbirzXGas27UTf3cUz/kz6oBmq9v+h7GjN7aF8vP4BAMlRt3rnehFA34PcfqgGip2w4o/hM1nuxt+90Ax1ufMRm9Osn19l5Z/psgGqfGah/p1E7velkd9SgNNzydSSfM3QHm6DubmHVroXXb8R1CxW1KxaZv4GdZiWc8PyiYUdW2Vu80/DoVD21OD0ek4WbXl189bM6xG59wVexRpPoyP41gvrxDzaPsFJY+Tv5WcXxrgnJu6pfdDNNh8rBd8UjR1cxzR8yFv/U5D/JqoDPR0j5nhkTXPe4gBrQSST4ICzp8P/qDC5mzkft1e3sxGDrDDzJI4HX8/BAVW1tzYceiA6k2SZa/q7D2mUWllvLJ1AI7rfg2yb0VSbaSKqxqq7aomk9t7j8L6KBte5tnrGDV8PHhH2RpLGbhZOxqm788lvVa0ed7lSOFHycd6rt+WFf5Jtnmh7eimaBc7u8PNuq3L480Gc5wi74WXCXgoC6gz1OL2tgqFSJ5jg3Zb8nC6mMOfNDR5z6ix3VlOXiSGlbRACIAQHpsZPAE+QJQGZlDKeEch8mOP2QG3TZeqpfQppj/7bvuEA8QbOMUf6NHN5kNaPzKAeaPYxicmpZEz35LH5AIB5pdgtU795UQs8ml/3CAeaHYC0fvqxzv7uMN+pKDr4H2i2L0kIO5NOXEWu4t3b9S0BYralNG/g59mJPmh28ogOOYJLRyGOZpFuDrd1w6g/ZRFtTgz0fBz6sutSg/uhtWE3j0x5BBGhBBB8Qqp6e0WygpR5X2LayTm2KtYKesDDIBoXgFsg+Ol1K4+RzrTOA4zwaWPJ21Lcf8AA91uQcOmN30cN+rWBv8ApW4c4RnMVNNhQIwbCY3Ej/aG7jnN8223ufXkgKYxPAsVrp3PngqJZXHUuadPAX0A8EBZmy7ZKYXNqsSaN9pDo4DYhpBuHP5E+CBllZ0xIU1HM/gS0tb7zhYLFfLlgyQ4Xju7KjFe5z+oN9ep6muwWVCu+hdWyig7Oi3zoZXud8BoPopfDhyw6nnXqK9WZfKv+K0TJ7QQQdQRwW0+vQgE2ntHPOasMNLVSx8g4lvuuNxb6fBQl0eWbR6rwvJ/UY0Z/TX8DSsJIGegwaGsmiiqXOYxzrb7bXaTw49Vs4tnLPRBcew1fjNpdY9Sy6LYlhzCC7tpPefYH+UBTJ5uPdNstwtnClYfeLnfUoB3psoUMfoUlOPOJh+oQG7Hg9O30YIR5RMH2QGwylY30WMHk0D7IDKGjogCyALIBUAIBCEKMa8fwaOshdFIOI0dbVp5ELHbWprRuYeZPFtVkH90URj+CS0UpjmHuut3XjqD9lDW1ODPSsDPrzK+aP5GxYjfQrTbUaEcCNCPiqptdikoqS6os7Z9nn0aerd0Ecjj/lcfupHGyfEji+NcE1u/HX3RZzVIHIC2QCJ2KFRbW8a7SZtO06Rd51j6xGg+RUZm27aSO59M4XJB3SXV9iv1o+Dq97RnoaUzSMjbqXuDR8SqwW5JGHItVNUpvwjo/DqURRsjbwY0N+QU9GPKtHk91jssc35NhXGHsVjtgwfSOpaOHcf5EndPzK0Myva5jrvTOWlKVD89UVeozZ24oNuGhHPoVXenstlHmTTL4yFjwrKVpcfxGWY8c7gel8VNY9qnE8x4xgyxL2vD6okt1m8kWKqgEAIAQAgBACAEAIBLIBpzHgMVdEY5Rr6r/WaeoWOytWLRuYWdZiWKyH5RRWYMElopTHKPdcPReOo/RQ1tTgz0nAz6suvng+vlDYsRvoUHonZlGk1plt7P87icCnqSBIAAx5NhIBy95SuPkprTOC41wR0yd1XVeV7FgLe8HMaW9+RuzFizaSnklefRBsOruQCxWzUIm3hYzyblXH8nPdZVOme6R5u57i4nxKg5S5ns9UxqY01qEeyMCtM5OtlGD9tUOmcO7ENOhebW+Q+q3sKv5uZnLepc34dKqj3l/guQKUODFQGnitAyoifFILteCCPurZRUlpmbHulTYpx7o58x7CnUk74X+qdD7TSe6VCW18ktHqPD8yOTTGcfyN6xm8P+SceNFUtcT+G47sg8OR+BKz49nJMhuM4H6qhpfuXYvuCZr2hzSCCAQRqCDwUynvqjzWUHBuMu6Ml1UtFQAgBACAEAIAQAgBAeS1ANeYcCirYjHML+y71mnqCsdlamtG3h5lmLZzwf3KJzBgctFKY5R7r7d17eoUNbW4M9KwM+vLqU4d/K9hsWI39+GemOIIINiDcEcQRwKJtdi2UU1proWXkjaAS4Q1pGtgyXhr0f+qkcfJ8SON4xwFR3ZQvuhj2k5j/ap+yjdeGI6W4OfbU+Kx5V3M9IkPT/AA74FXxJr5mQ5aSOkRmpKZ0r2xsF3PcGgeJV0I8z0Yr7401ucuyOgMr4KyigbEwa8XHm5x4lTdVfJHlPLM/MnlXucvx9h4CymmKgPLk+pR9ivdreDdpE2oY27ozZxA13CeJ8AtLMr3HmR1HprM+Fa6JPpLsVIoo74AhbJb7Fg7OM5dgRTVB/DJHZvPqH2T4LfxcjXys5Pj3B/ibyKl18otxrr6hSZxDWmKgFQAgBACAEAIAQAgBAI5ANGYsBirojHKPdcPSY7kQsVtasWjcwc6zEs56390UbmLAZaGUxyjTXdePReOo8fBQ9tTgz0jh/Ea8yvmj38jUsRICp1RTQiBewIVbSLI2RYIHOfUvHo9xl+F/WI+i38OtN7OO9TZrSWPH7stWyk9HGdhQhRIVCoIDFPEHtLXC4IIIPMFUa2tF0ZuDTj3RSGd8oPoXuewF0BPdcNdy/qu/VRGRjuHY9D4RxiGTBQsfz/wCSKLVOgQKoZYGRc+mACCrJMegZJzZ4O6jxW9j5WvlZyPGOBK3d1HfyvctinqGyNDmODmnUEG4IUkmn2OKnGVbamtMzKpaKgBACAEAIAQAgBACAEAz5jweKrhcyYC1iQ46Fh9oFY7a4yj1NvBy7sa5Tr/g59q4tx7mghwa4gOHAgHiFBzWpNHqtE3OCk1rZiVplBCn2HvK+W5a+QNYLMBG+88AL62PMrPTS5siuJ8Trw4dX83gvfC6BlPE2KIWa0WA+p81MQgoLR5tkXzvsdk+7N1XmEEAIAQCFCmjBWUjZWOjkAc1wsQeYVs4prTMlVkq7FOL6opHO2Un0D95l3QuPddzafZKib8fke12PROD8XjlR5JdJL+5Flqk7vYIOXyP+Wc2T0LhuHejvrG46f4TyK2KsiUOhEcR4RTlr2l7luZczjT1oAa7ck5xv0Pw6hSlV8bF9Thc7hORivqtr3JFdZiL2LdCu0F0AqAEAIBEAEoO4hKD6DRjuZaejbeZ4vyY3V58gsVl0Idzdw+H5GTLUI/nwVJmrPM1bdjPwovZHpOH8R+yjLsqU+i6Hc8M4HVjfNLrL/BFFqk8unQEK7HrK2XJK+XcZoxpG+/k0eHis9NTmyL4lxKvDq5pd32ReuC4THSRNihFmt+ZPMk9VL1wUVo82ycmeRY5zN8BZDXFQAgBACAEAiDejTxbDmVMTopRdrhY/qFbOCktMy4988easi+qKSzdlCWgcTq+EnuvHLwd081EX4zg9rseh8M4zXlxSfSRGlrE6CqUFaSDcGxGoI4g+aJ67FsoqS0+xMsA2iVFOGtlAmYOuj7dN79Vt1Zbh+7qc7m+naLtyr6P+xOsL2jUc1g9zondHjT+ZbkMuEjm8j0/mVLaW0Sikr45QDG9rgehBWwpxl2Iiyiyt6nFo2lcYgQCIDBUVbIwS97WgdSAqcy9zJCmc38qbI1im0Cjh4SGQ9IxfXxPJYJ5UIkpj8By7320vqQnHNpk8oLadoiadN46v+HILTszW+kTosT01TW07XzP+xBppXPJc8lzjxJNyfitJtt7Z01cIwXLFaR4KoZdghRjzlvLk1c/diFmAjekPotH3Kz00uZGcR4nVhw2319i8Mu4JHRQtiivpqXHi5x4kqXqrVa0ec5uZPKt+JP8AA6hZDUFQAgBACAEAIAQCIDHPC17S14BBFiDqCPJH1WmXQm4PaILmnZzFM1z6UdnILndv3H+BHJad2JFrcToeHeoLqpKN/WP9yqcQoZKd5ZMxzHdCOPkeBUZKEovqdzRk1XxUoS2aqt6GygVCoIUMkMrmG7HOaerSR9FcptdjDOquX7ls3WY9UjhPL/OVerZ/1GB4OM+8I/wZP/EdV/zEv8xVfjWf1Fn/AIzE/oR4fj9UeNRL/OVR3T9yv/jcVdoI0p6l8n7xzne84n6qxylI2YUVw/akjFZWmYEAIDLTU7pHBsbS5x0AaCSr4xcnpGC22FUdzei0MqbNWtAkre87QiIei33jz5KRqwkuszjOI+o5ybro7e5YNLRsiaGxtDWjk0ABbsYqPRHL22zslzTe/ubKqWAgBACAEAIAQAgBACARABCA0cTwqKpaWTMa8HqNR5HkrZQjJaZnpybaHzVy0V7juy7i6kkPuSWt5B3JaNmEv+J1GH6na1G5flECxPBJ6ZxbNE5tudrt8wQtKdM4dzqcbiFGRHcJIbliNtNsLoV6AgBBpAhTaQIOjBVK9u5t0GGyzuDYY3vJ6DT58FfGuUuyNa/MppXNOSROsE2XPdZ1XJuD2I7F38x0W5Xhb/cc1l+qIp6ojv7li4LgEFG20DA3q7i4+ZW/CuMOyOUys27Jlux7HOyvNMWyFRUAIAQAgBACAEAIAQAgBACAQhCmkCFTHLEHCzgCDyIuFRxT7lYycHuO0MeIZLo59XwtB6t7p/JYpY8JeCRp4vl19pv8kfqNlVOTdksrfDukfRazwVvuSlfqnIXSUUzUfsmZyqH/ABaE/Qr3M69VT/60Yzsm/wDUG3uBU/Qr3Lv/AGqX/Wv5MjdkzedQ7+UJ+hXuUfqqfiCNmHZTAPSmlPgN0fZXLBj7mGfqjIf7YofMPyJRQ2IiDiObzvfkdFmjjQiRl/Gsu3vL+CQ09M2MWY1rR0aAB8gsyil2IyVkpPcnsyEK5Fh6QqCAEAIAQAgBACAEAIAQAgBACAEAIAQAgBACAEAIAQAgBACAEAIAQAgBACAEAIAQAgBACAEAIAQAgBACAEAIAQAgBACAEAIAQAgBACAEAIAQAgBAC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8440" name="Picture 8" descr="http://proteccioncivil.tamaulipas.gob.mx/wp-content/uploads/2011/12/no-encender-fuego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92785" y="4797152"/>
            <a:ext cx="1512168" cy="163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31" y="4797152"/>
            <a:ext cx="18764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0556365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grpSp>
        <p:nvGrpSpPr>
          <p:cNvPr id="6" name="5 Grupo"/>
          <p:cNvGrpSpPr/>
          <p:nvPr/>
        </p:nvGrpSpPr>
        <p:grpSpPr>
          <a:xfrm>
            <a:off x="1115616" y="461714"/>
            <a:ext cx="2592288" cy="1887165"/>
            <a:chOff x="388785" y="1622970"/>
            <a:chExt cx="2210097" cy="1326058"/>
          </a:xfrm>
        </p:grpSpPr>
        <p:sp>
          <p:nvSpPr>
            <p:cNvPr id="7" name="6 Rectángulo"/>
            <p:cNvSpPr/>
            <p:nvPr/>
          </p:nvSpPr>
          <p:spPr>
            <a:xfrm>
              <a:off x="388785" y="1622970"/>
              <a:ext cx="2210097" cy="132605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7 Rectángulo"/>
            <p:cNvSpPr/>
            <p:nvPr/>
          </p:nvSpPr>
          <p:spPr>
            <a:xfrm>
              <a:off x="388785" y="1622970"/>
              <a:ext cx="2210097" cy="13260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/>
                <a:t>Quítele la ropa que está impregnada de gas y cúbrala con una cobija.</a:t>
              </a:r>
              <a:endParaRPr lang="es-MX" sz="2000" kern="1200" dirty="0"/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1118090" y="2708920"/>
            <a:ext cx="2589814" cy="1656184"/>
            <a:chOff x="2819892" y="1547663"/>
            <a:chExt cx="2589814" cy="1476672"/>
          </a:xfrm>
        </p:grpSpPr>
        <p:sp>
          <p:nvSpPr>
            <p:cNvPr id="10" name="9 Rectángulo"/>
            <p:cNvSpPr/>
            <p:nvPr/>
          </p:nvSpPr>
          <p:spPr>
            <a:xfrm>
              <a:off x="2819892" y="1547663"/>
              <a:ext cx="2589814" cy="1476672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10 Rectángulo"/>
            <p:cNvSpPr/>
            <p:nvPr/>
          </p:nvSpPr>
          <p:spPr>
            <a:xfrm>
              <a:off x="2819892" y="1547663"/>
              <a:ext cx="2589814" cy="1476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kern="1200" dirty="0" smtClean="0"/>
                <a:t>Si se presenta parada respiratoria, practique la respiración de artificial, utilizando protectores en caso de que sea necesario</a:t>
              </a:r>
              <a:r>
                <a:rPr lang="es-MX" sz="1500" kern="1200" dirty="0" smtClean="0"/>
                <a:t>.</a:t>
              </a:r>
              <a:endParaRPr lang="es-MX" sz="1500" kern="1200" dirty="0"/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3995936" y="461713"/>
            <a:ext cx="2808312" cy="1887165"/>
            <a:chOff x="2828925" y="2414587"/>
            <a:chExt cx="2571749" cy="1543050"/>
          </a:xfrm>
        </p:grpSpPr>
        <p:sp>
          <p:nvSpPr>
            <p:cNvPr id="13" name="12 Rectángulo"/>
            <p:cNvSpPr/>
            <p:nvPr/>
          </p:nvSpPr>
          <p:spPr>
            <a:xfrm>
              <a:off x="2828925" y="2414587"/>
              <a:ext cx="2571749" cy="154305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13 Rectángulo"/>
            <p:cNvSpPr/>
            <p:nvPr/>
          </p:nvSpPr>
          <p:spPr>
            <a:xfrm>
              <a:off x="2828925" y="2414587"/>
              <a:ext cx="2571749" cy="15430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/>
                <a:t>Evite encender fósforos o accionar el interruptor de la luz, porque puede provocar explosiones.</a:t>
              </a:r>
              <a:endParaRPr lang="es-MX" sz="2000" kern="1200" dirty="0"/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4016759" y="2675730"/>
            <a:ext cx="2787489" cy="1689373"/>
            <a:chOff x="4243387" y="2414587"/>
            <a:chExt cx="2571749" cy="1589256"/>
          </a:xfrm>
        </p:grpSpPr>
        <p:sp>
          <p:nvSpPr>
            <p:cNvPr id="16" name="15 Rectángulo"/>
            <p:cNvSpPr/>
            <p:nvPr/>
          </p:nvSpPr>
          <p:spPr>
            <a:xfrm>
              <a:off x="4243387" y="2414587"/>
              <a:ext cx="2571749" cy="154305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16 Rectángulo"/>
            <p:cNvSpPr/>
            <p:nvPr/>
          </p:nvSpPr>
          <p:spPr>
            <a:xfrm>
              <a:off x="4243387" y="2460793"/>
              <a:ext cx="2571749" cy="15430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 smtClean="0"/>
                <a:t>Trasládela a un centro sanitario.</a:t>
              </a:r>
              <a:endParaRPr lang="es-MX" sz="2400" kern="1200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014" y="571500"/>
            <a:ext cx="21145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https://tse4.mm.bing.net/th?id=OIP.M1b82654b6f64d45b80227476acc1374do0&amp;w=190&amp;h=147&amp;c=7&amp;rs=1&amp;qlt=90&amp;o=4&amp;pid=1.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090" y="4365104"/>
            <a:ext cx="2733830" cy="211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s://tse1.mm.bing.net/th?id=OIP.M8d433992a7bbaf414d326c12cf3b7a05o0&amp;w=153&amp;h=155&amp;c=7&amp;rs=1&amp;qlt=90&amp;o=4&amp;pid=1.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89268"/>
            <a:ext cx="2088232" cy="211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600679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179912188"/>
              </p:ext>
            </p:extLst>
          </p:nvPr>
        </p:nvGraphicFramePr>
        <p:xfrm>
          <a:off x="323528" y="274638"/>
          <a:ext cx="626469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3644158"/>
              </p:ext>
            </p:extLst>
          </p:nvPr>
        </p:nvGraphicFramePr>
        <p:xfrm>
          <a:off x="467544" y="1532756"/>
          <a:ext cx="6048672" cy="4776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7410" name="Picture 2" descr="http://hospital-mujer.com/wp-content/uploads/2013/12/tipos-quemaduras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67574" y="1772816"/>
            <a:ext cx="2774223" cy="1696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www.contusalud.com/website/images/270400/cool_burn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33657" y="3747591"/>
            <a:ext cx="3098834" cy="1481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2330558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332656"/>
            <a:ext cx="749935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69" y="1443897"/>
            <a:ext cx="74993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8" y="2492896"/>
            <a:ext cx="7499350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3800996"/>
            <a:ext cx="3152411" cy="23643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89242"/>
            <a:ext cx="2880320" cy="3248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94216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237524615"/>
              </p:ext>
            </p:extLst>
          </p:nvPr>
        </p:nvGraphicFramePr>
        <p:xfrm>
          <a:off x="2267744" y="242900"/>
          <a:ext cx="392848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3183716"/>
              </p:ext>
            </p:extLst>
          </p:nvPr>
        </p:nvGraphicFramePr>
        <p:xfrm>
          <a:off x="755576" y="1484784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6" name="Picture 2" descr="http://pad1.whstatic.com/images/thumb/7/7c/Throw-up-As-Comfortably-As-Possible-Step-4.jpg/550px-Throw-up-As-Comfortably-As-Possible-Step-4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74896" y="0"/>
            <a:ext cx="2169104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s://encrypted-tbn3.gstatic.com/images?q=tbn:ANd9GcRiEUxkf97TZLWGezBwS1qmDoLL-XvqmcQHYGRYJ1CDGheMGUxV1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16215" y="2780928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936621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9279139"/>
              </p:ext>
            </p:extLst>
          </p:nvPr>
        </p:nvGraphicFramePr>
        <p:xfrm>
          <a:off x="972870" y="620688"/>
          <a:ext cx="7498080" cy="11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92149"/>
            <a:ext cx="74993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421" y="3573016"/>
            <a:ext cx="3386591" cy="2537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3284984"/>
            <a:ext cx="4156825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438355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885685226"/>
              </p:ext>
            </p:extLst>
          </p:nvPr>
        </p:nvGraphicFramePr>
        <p:xfrm>
          <a:off x="2059074" y="260648"/>
          <a:ext cx="515261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0446118"/>
              </p:ext>
            </p:extLst>
          </p:nvPr>
        </p:nvGraphicFramePr>
        <p:xfrm>
          <a:off x="899592" y="1556792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2" name="Picture 2" descr="http://www.ambulanciasparaeventos.com/images/traslado-en-ambulancia-con-medico-asistencia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19872" y="1556792"/>
            <a:ext cx="3456384" cy="226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456662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062914385"/>
              </p:ext>
            </p:extLst>
          </p:nvPr>
        </p:nvGraphicFramePr>
        <p:xfrm>
          <a:off x="539552" y="332656"/>
          <a:ext cx="749808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4523704"/>
              </p:ext>
            </p:extLst>
          </p:nvPr>
        </p:nvGraphicFramePr>
        <p:xfrm>
          <a:off x="467544" y="1447800"/>
          <a:ext cx="7416824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38" name="Picture 2" descr="http://www.sanar.org/files/sanar/primeros-auxilios-de-emergencias-oftalmologica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6136" y="4221088"/>
            <a:ext cx="2949320" cy="2301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3809805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133878937"/>
              </p:ext>
            </p:extLst>
          </p:nvPr>
        </p:nvGraphicFramePr>
        <p:xfrm>
          <a:off x="1435608" y="274638"/>
          <a:ext cx="749808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190712"/>
              </p:ext>
            </p:extLst>
          </p:nvPr>
        </p:nvGraphicFramePr>
        <p:xfrm>
          <a:off x="467544" y="1412776"/>
          <a:ext cx="4176464" cy="4835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77828"/>
            <a:ext cx="2592288" cy="2030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433597"/>
            <a:ext cx="2095500" cy="1390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486" y="4924640"/>
            <a:ext cx="2857500" cy="1647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28150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98080" cy="1143000"/>
          </a:xfrm>
        </p:spPr>
        <p:txBody>
          <a:bodyPr/>
          <a:lstStyle/>
          <a:p>
            <a:r>
              <a:rPr lang="es-MX" dirty="0" smtClean="0"/>
              <a:t>TRATAMIENTOS 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825898"/>
              </p:ext>
            </p:extLst>
          </p:nvPr>
        </p:nvGraphicFramePr>
        <p:xfrm>
          <a:off x="251520" y="1340768"/>
          <a:ext cx="4864584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825" y="424233"/>
            <a:ext cx="2617364" cy="2026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901" y="4365104"/>
            <a:ext cx="2592288" cy="1860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https://tse1.mm.bing.net/th?&amp;id=OIP.M4fb6085d185e6d133c25509fac9c3d55o0&amp;w=300&amp;h=300&amp;c=0&amp;pid=1.9&amp;rs=0&amp;p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50579"/>
            <a:ext cx="2857500" cy="1914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31775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58" y="692696"/>
            <a:ext cx="6905318" cy="5271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701481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37739"/>
            <a:ext cx="16319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180381"/>
            <a:ext cx="20193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243" y="332656"/>
            <a:ext cx="18288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45024"/>
            <a:ext cx="2524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 descr="https://tse1.mm.bing.net/th?&amp;id=JN.M3ZwZcnLl9dD9YheeEki/g&amp;w=300&amp;h=300&amp;c=0&amp;pid=1.9&amp;rs=0&amp;p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685" y="3712703"/>
            <a:ext cx="23336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549" y="3190156"/>
            <a:ext cx="1323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6457758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580349873"/>
              </p:ext>
            </p:extLst>
          </p:nvPr>
        </p:nvGraphicFramePr>
        <p:xfrm>
          <a:off x="1435608" y="274638"/>
          <a:ext cx="749808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Palacio, D. C. (2006). </a:t>
            </a:r>
            <a:r>
              <a:rPr lang="es-MX" i="1" dirty="0" smtClean="0"/>
              <a:t>Toxicología</a:t>
            </a:r>
            <a:r>
              <a:rPr lang="es-MX" dirty="0" smtClean="0"/>
              <a:t> </a:t>
            </a:r>
            <a:r>
              <a:rPr lang="es-MX" dirty="0"/>
              <a:t>(5 ed.). Bogotá: Manual </a:t>
            </a:r>
            <a:r>
              <a:rPr lang="es-MX" dirty="0" smtClean="0"/>
              <a:t>Moderno.</a:t>
            </a:r>
            <a:endParaRPr lang="es-MX" dirty="0"/>
          </a:p>
          <a:p>
            <a:r>
              <a:rPr lang="es-MX" dirty="0">
                <a:hlinkClick r:id="rId7"/>
              </a:rPr>
              <a:t>https://</a:t>
            </a:r>
            <a:r>
              <a:rPr lang="es-MX" dirty="0" smtClean="0">
                <a:hlinkClick r:id="rId7"/>
              </a:rPr>
              <a:t>www.nlm.nih.gov/medlineplus/spanish/ency/article/007579.htm</a:t>
            </a:r>
            <a:endParaRPr lang="es-MX" dirty="0" smtClean="0"/>
          </a:p>
          <a:p>
            <a:r>
              <a:rPr lang="es-MX" dirty="0" smtClean="0"/>
              <a:t>Consejo </a:t>
            </a:r>
            <a:r>
              <a:rPr lang="es-MX" dirty="0"/>
              <a:t>de Salubridad General </a:t>
            </a:r>
            <a:r>
              <a:rPr lang="es-MX" dirty="0">
                <a:hlinkClick r:id="rId8"/>
              </a:rPr>
              <a:t>http://</a:t>
            </a:r>
            <a:r>
              <a:rPr lang="es-MX" dirty="0" smtClean="0">
                <a:hlinkClick r:id="rId8"/>
              </a:rPr>
              <a:t>www.cenetec.salud.gob.mx/descargas/gpc/CatalogoMaestro/SS-714-14-TxgralIntoxicaciones/GRR_Tx_Gral_Intox.pdf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424727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706157066"/>
              </p:ext>
            </p:extLst>
          </p:nvPr>
        </p:nvGraphicFramePr>
        <p:xfrm>
          <a:off x="3059832" y="260648"/>
          <a:ext cx="273630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9827591"/>
              </p:ext>
            </p:extLst>
          </p:nvPr>
        </p:nvGraphicFramePr>
        <p:xfrm>
          <a:off x="251520" y="1447800"/>
          <a:ext cx="8682168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809999" cy="2876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475656" y="550511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(Córdoba, 2006: 19)</a:t>
            </a:r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919108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Toxina 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150072"/>
              </p:ext>
            </p:extLst>
          </p:nvPr>
        </p:nvGraphicFramePr>
        <p:xfrm>
          <a:off x="395536" y="1412776"/>
          <a:ext cx="4648560" cy="3061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855" y="836712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21088"/>
            <a:ext cx="2857500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629150"/>
            <a:ext cx="2520280" cy="2209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2680147"/>
      </p:ext>
    </p:extLst>
  </p:cSld>
  <p:clrMapOvr>
    <a:masterClrMapping/>
  </p:clrMapOvr>
  <p:transition spd="slow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805020698"/>
              </p:ext>
            </p:extLst>
          </p:nvPr>
        </p:nvGraphicFramePr>
        <p:xfrm>
          <a:off x="2339752" y="260648"/>
          <a:ext cx="3384376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2050122"/>
              </p:ext>
            </p:extLst>
          </p:nvPr>
        </p:nvGraphicFramePr>
        <p:xfrm>
          <a:off x="539552" y="1484784"/>
          <a:ext cx="8057934" cy="2232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45024"/>
            <a:ext cx="3024336" cy="3009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280044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69476"/>
            <a:ext cx="6516687" cy="287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47613"/>
            <a:ext cx="2840156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https://tse3.mm.bing.net/th?id=OIP.Ma1b1b0dfe6b588b4156af65b67acb949o0&amp;w=172&amp;h=138&amp;c=7&amp;rs=1&amp;qlt=90&amp;o=4&amp;pid=1.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43711"/>
            <a:ext cx="2592288" cy="20798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tse3.mm.bing.net/th?id=OIP.Mc0438868dc36eb4f0916de6954adc60do0&amp;w=194&amp;h=143&amp;c=7&amp;rs=1&amp;qlt=90&amp;o=4&amp;pid=1.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090" y="4293096"/>
            <a:ext cx="184785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93672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156358443"/>
              </p:ext>
            </p:extLst>
          </p:nvPr>
        </p:nvGraphicFramePr>
        <p:xfrm>
          <a:off x="1435608" y="274638"/>
          <a:ext cx="749808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6016208"/>
              </p:ext>
            </p:extLst>
          </p:nvPr>
        </p:nvGraphicFramePr>
        <p:xfrm>
          <a:off x="457200" y="1600201"/>
          <a:ext cx="8229600" cy="2188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 descr="http://www.ecoosfera.com/wp-content/imagenes/pesticida670xxx8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0096"/>
            <a:ext cx="344924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decoracionenelhogar.com/!sitios/DecoHogar/ilustraciones/01988-1-pesticidas-organicos-plagas-insectos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25144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308" y="4725144"/>
            <a:ext cx="3148221" cy="18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468036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940034"/>
              </p:ext>
            </p:extLst>
          </p:nvPr>
        </p:nvGraphicFramePr>
        <p:xfrm>
          <a:off x="1043608" y="476672"/>
          <a:ext cx="7890842" cy="5771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D. en E.P. M.G.O.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2390555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421</TotalTime>
  <Words>1096</Words>
  <Application>Microsoft Office PowerPoint</Application>
  <PresentationFormat>Presentación en pantalla (4:3)</PresentationFormat>
  <Paragraphs>144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Arial</vt:lpstr>
      <vt:lpstr>Calibri</vt:lpstr>
      <vt:lpstr>Gill Sans MT</vt:lpstr>
      <vt:lpstr>Verdana</vt:lpstr>
      <vt:lpstr>Wingdings 2</vt:lpstr>
      <vt:lpstr>Solsticio</vt:lpstr>
      <vt:lpstr> </vt:lpstr>
      <vt:lpstr>Presentación de PowerPoint</vt:lpstr>
      <vt:lpstr>Presentación de PowerPoint</vt:lpstr>
      <vt:lpstr>Presentación de PowerPoint</vt:lpstr>
      <vt:lpstr>Toxina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Clasificación de tóxicos</vt:lpstr>
      <vt:lpstr>Modos de intoxicación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TRATAMIENTOS 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Intoxicación o envenenamiento</dc:title>
  <dc:creator>piano_love27@hotmail.com</dc:creator>
  <cp:lastModifiedBy>MIRYAM</cp:lastModifiedBy>
  <cp:revision>34</cp:revision>
  <dcterms:created xsi:type="dcterms:W3CDTF">2015-05-25T22:50:09Z</dcterms:created>
  <dcterms:modified xsi:type="dcterms:W3CDTF">2015-10-03T03:55:39Z</dcterms:modified>
</cp:coreProperties>
</file>