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317" r:id="rId3"/>
    <p:sldId id="318" r:id="rId4"/>
    <p:sldId id="325" r:id="rId5"/>
    <p:sldId id="326" r:id="rId6"/>
    <p:sldId id="372" r:id="rId7"/>
    <p:sldId id="327" r:id="rId8"/>
    <p:sldId id="328" r:id="rId9"/>
    <p:sldId id="329" r:id="rId10"/>
    <p:sldId id="330" r:id="rId11"/>
    <p:sldId id="331" r:id="rId12"/>
    <p:sldId id="360" r:id="rId13"/>
    <p:sldId id="332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  <p:sldId id="370" r:id="rId42"/>
    <p:sldId id="371" r:id="rId43"/>
    <p:sldId id="374" r:id="rId44"/>
    <p:sldId id="373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4" autoAdjust="0"/>
    <p:restoredTop sz="94660"/>
  </p:normalViewPr>
  <p:slideViewPr>
    <p:cSldViewPr>
      <p:cViewPr varScale="1">
        <p:scale>
          <a:sx n="86" d="100"/>
          <a:sy n="86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DF3E20-9D3D-4C47-8364-789121C1E65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F0C9206-9CFC-4AC7-9B72-E4567CA3FD8C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8DEFC724-AB4D-4408-9351-D2F24C841107}" type="parTrans" cxnId="{C2E19F2C-F4E5-4F66-B228-D42DC7B0691B}">
      <dgm:prSet/>
      <dgm:spPr/>
      <dgm:t>
        <a:bodyPr/>
        <a:lstStyle/>
        <a:p>
          <a:endParaRPr lang="es-MX"/>
        </a:p>
      </dgm:t>
    </dgm:pt>
    <dgm:pt modelId="{221228CA-DAC7-4F9E-9492-FCEE2CF91691}" type="sibTrans" cxnId="{C2E19F2C-F4E5-4F66-B228-D42DC7B0691B}">
      <dgm:prSet/>
      <dgm:spPr/>
      <dgm:t>
        <a:bodyPr/>
        <a:lstStyle/>
        <a:p>
          <a:endParaRPr lang="es-MX"/>
        </a:p>
      </dgm:t>
    </dgm:pt>
    <dgm:pt modelId="{FCD1E586-3349-426F-974D-8196EC02A86F}">
      <dgm:prSet phldrT="[Texto]"/>
      <dgm:spPr/>
      <dgm:t>
        <a:bodyPr/>
        <a:lstStyle/>
        <a:p>
          <a:r>
            <a:rPr lang="es-MX" dirty="0" smtClean="0"/>
            <a:t>Nombre del autor (comenzando por apellidos)</a:t>
          </a:r>
          <a:endParaRPr lang="es-MX" dirty="0"/>
        </a:p>
      </dgm:t>
    </dgm:pt>
    <dgm:pt modelId="{B994348D-1F4F-4FBA-92B9-81224AE5EDB5}" type="parTrans" cxnId="{3F4CC2FB-BC2B-4159-902B-7E696A66408F}">
      <dgm:prSet/>
      <dgm:spPr/>
      <dgm:t>
        <a:bodyPr/>
        <a:lstStyle/>
        <a:p>
          <a:endParaRPr lang="es-MX"/>
        </a:p>
      </dgm:t>
    </dgm:pt>
    <dgm:pt modelId="{B23BD186-E871-4E3A-ACEA-E7A80538058E}" type="sibTrans" cxnId="{3F4CC2FB-BC2B-4159-902B-7E696A66408F}">
      <dgm:prSet/>
      <dgm:spPr/>
      <dgm:t>
        <a:bodyPr/>
        <a:lstStyle/>
        <a:p>
          <a:endParaRPr lang="es-MX"/>
        </a:p>
      </dgm:t>
    </dgm:pt>
    <dgm:pt modelId="{8FACCC52-CADD-40ED-80FA-5DB17582EFE6}">
      <dgm:prSet phldrT="[Texto]"/>
      <dgm:spPr/>
      <dgm:t>
        <a:bodyPr/>
        <a:lstStyle/>
        <a:p>
          <a:r>
            <a:rPr lang="es-MX" dirty="0" smtClean="0"/>
            <a:t>Titulo de la obra escrito después de una coma  </a:t>
          </a:r>
          <a:endParaRPr lang="es-MX" dirty="0"/>
        </a:p>
      </dgm:t>
    </dgm:pt>
    <dgm:pt modelId="{4EBC87C2-B5A0-4395-A54F-DAD961FAF465}" type="parTrans" cxnId="{F8160C63-10AD-4B47-8B0D-648019D46570}">
      <dgm:prSet/>
      <dgm:spPr/>
      <dgm:t>
        <a:bodyPr/>
        <a:lstStyle/>
        <a:p>
          <a:endParaRPr lang="es-MX"/>
        </a:p>
      </dgm:t>
    </dgm:pt>
    <dgm:pt modelId="{9E2AC436-68FC-401F-8EB8-5A5D34650E54}" type="sibTrans" cxnId="{F8160C63-10AD-4B47-8B0D-648019D46570}">
      <dgm:prSet/>
      <dgm:spPr/>
      <dgm:t>
        <a:bodyPr/>
        <a:lstStyle/>
        <a:p>
          <a:endParaRPr lang="es-MX"/>
        </a:p>
      </dgm:t>
    </dgm:pt>
    <dgm:pt modelId="{081780B0-6C70-446C-A012-5A066AFD08F9}">
      <dgm:prSet phldrT="[Texto]"/>
      <dgm:spPr/>
      <dgm:t>
        <a:bodyPr/>
        <a:lstStyle/>
        <a:p>
          <a:r>
            <a:rPr lang="es-MX" dirty="0" smtClean="0"/>
            <a:t>Lugar de edición</a:t>
          </a:r>
          <a:endParaRPr lang="es-MX" dirty="0"/>
        </a:p>
      </dgm:t>
    </dgm:pt>
    <dgm:pt modelId="{78306838-89B8-478E-A79A-C19C072C4348}" type="parTrans" cxnId="{4DACE5DC-7484-4849-886E-C95AEDF940AD}">
      <dgm:prSet/>
      <dgm:spPr/>
      <dgm:t>
        <a:bodyPr/>
        <a:lstStyle/>
        <a:p>
          <a:endParaRPr lang="es-MX"/>
        </a:p>
      </dgm:t>
    </dgm:pt>
    <dgm:pt modelId="{564C4028-52D1-4ECC-A76E-693E015605B4}" type="sibTrans" cxnId="{4DACE5DC-7484-4849-886E-C95AEDF940AD}">
      <dgm:prSet/>
      <dgm:spPr/>
      <dgm:t>
        <a:bodyPr/>
        <a:lstStyle/>
        <a:p>
          <a:endParaRPr lang="es-MX"/>
        </a:p>
      </dgm:t>
    </dgm:pt>
    <dgm:pt modelId="{97679489-8ABF-4566-AB7E-37ED31487837}">
      <dgm:prSet/>
      <dgm:spPr/>
      <dgm:t>
        <a:bodyPr/>
        <a:lstStyle/>
        <a:p>
          <a:r>
            <a:rPr lang="es-MX" dirty="0" smtClean="0"/>
            <a:t>Fecha de publicación</a:t>
          </a:r>
          <a:endParaRPr lang="es-MX" dirty="0"/>
        </a:p>
      </dgm:t>
    </dgm:pt>
    <dgm:pt modelId="{BAD56447-288F-43AD-ACBA-29EB5A0879C3}" type="parTrans" cxnId="{78DF11FE-98B2-4E1A-BC9C-B3F8AF080764}">
      <dgm:prSet/>
      <dgm:spPr/>
      <dgm:t>
        <a:bodyPr/>
        <a:lstStyle/>
        <a:p>
          <a:endParaRPr lang="es-MX"/>
        </a:p>
      </dgm:t>
    </dgm:pt>
    <dgm:pt modelId="{4775A700-0FA8-445C-A53C-E56E11A0CF15}" type="sibTrans" cxnId="{78DF11FE-98B2-4E1A-BC9C-B3F8AF080764}">
      <dgm:prSet/>
      <dgm:spPr/>
      <dgm:t>
        <a:bodyPr/>
        <a:lstStyle/>
        <a:p>
          <a:endParaRPr lang="es-MX"/>
        </a:p>
      </dgm:t>
    </dgm:pt>
    <dgm:pt modelId="{A2A9522A-1FEC-432C-AB20-69AF6D9E2B64}">
      <dgm:prSet/>
      <dgm:spPr/>
      <dgm:t>
        <a:bodyPr/>
        <a:lstStyle/>
        <a:p>
          <a:r>
            <a:rPr lang="es-MX" dirty="0" smtClean="0"/>
            <a:t>Número de páginas</a:t>
          </a:r>
          <a:endParaRPr lang="es-MX" dirty="0"/>
        </a:p>
      </dgm:t>
    </dgm:pt>
    <dgm:pt modelId="{F28253A9-2B09-4467-80AB-5668D4DC2683}" type="parTrans" cxnId="{C04F4D24-C980-429F-8842-0387D1994A4B}">
      <dgm:prSet/>
      <dgm:spPr/>
      <dgm:t>
        <a:bodyPr/>
        <a:lstStyle/>
        <a:p>
          <a:endParaRPr lang="es-MX"/>
        </a:p>
      </dgm:t>
    </dgm:pt>
    <dgm:pt modelId="{A10D04B3-5A83-4EF0-B99D-E7EEC4BB435D}" type="sibTrans" cxnId="{C04F4D24-C980-429F-8842-0387D1994A4B}">
      <dgm:prSet/>
      <dgm:spPr/>
      <dgm:t>
        <a:bodyPr/>
        <a:lstStyle/>
        <a:p>
          <a:endParaRPr lang="es-MX"/>
        </a:p>
      </dgm:t>
    </dgm:pt>
    <dgm:pt modelId="{D25ED97A-99D3-4EA4-84F5-B23DC38081A2}" type="pres">
      <dgm:prSet presAssocID="{1EDF3E20-9D3D-4C47-8364-789121C1E65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41771D-691E-4053-A8B1-704CE27570A9}" type="pres">
      <dgm:prSet presAssocID="{4F0C9206-9CFC-4AC7-9B72-E4567CA3FD8C}" presName="root1" presStyleCnt="0"/>
      <dgm:spPr/>
    </dgm:pt>
    <dgm:pt modelId="{CE0962CE-3590-4894-8275-E8BF54014887}" type="pres">
      <dgm:prSet presAssocID="{4F0C9206-9CFC-4AC7-9B72-E4567CA3FD8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F51FCE6-2F3A-4BFC-B429-2A5272E52F0F}" type="pres">
      <dgm:prSet presAssocID="{4F0C9206-9CFC-4AC7-9B72-E4567CA3FD8C}" presName="level2hierChild" presStyleCnt="0"/>
      <dgm:spPr/>
    </dgm:pt>
    <dgm:pt modelId="{5EEB3EB4-E038-46EB-B4B4-4EAFF0D5F3BB}" type="pres">
      <dgm:prSet presAssocID="{B994348D-1F4F-4FBA-92B9-81224AE5EDB5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C3E06F6D-AB93-489D-8884-F11FAAA8ABD0}" type="pres">
      <dgm:prSet presAssocID="{B994348D-1F4F-4FBA-92B9-81224AE5EDB5}" presName="connTx" presStyleLbl="parChTrans1D2" presStyleIdx="0" presStyleCnt="5"/>
      <dgm:spPr/>
      <dgm:t>
        <a:bodyPr/>
        <a:lstStyle/>
        <a:p>
          <a:endParaRPr lang="es-MX"/>
        </a:p>
      </dgm:t>
    </dgm:pt>
    <dgm:pt modelId="{D206DD94-6271-4EA5-BD8B-6A7E00B230D0}" type="pres">
      <dgm:prSet presAssocID="{FCD1E586-3349-426F-974D-8196EC02A86F}" presName="root2" presStyleCnt="0"/>
      <dgm:spPr/>
    </dgm:pt>
    <dgm:pt modelId="{CAB97017-4D6A-4EF8-AF09-A586FBC2828C}" type="pres">
      <dgm:prSet presAssocID="{FCD1E586-3349-426F-974D-8196EC02A86F}" presName="LevelTwoTextNode" presStyleLbl="node2" presStyleIdx="0" presStyleCnt="5" custScaleX="122867" custLinFactNeighborX="-828" custLinFactNeighborY="-141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FE72F7-54E1-4F0B-8910-DDECCA87C39A}" type="pres">
      <dgm:prSet presAssocID="{FCD1E586-3349-426F-974D-8196EC02A86F}" presName="level3hierChild" presStyleCnt="0"/>
      <dgm:spPr/>
    </dgm:pt>
    <dgm:pt modelId="{FBC1E8CD-4505-44D9-B6B9-1129E683A70D}" type="pres">
      <dgm:prSet presAssocID="{4EBC87C2-B5A0-4395-A54F-DAD961FAF465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28EF5B6E-D477-4414-A523-043C222624F2}" type="pres">
      <dgm:prSet presAssocID="{4EBC87C2-B5A0-4395-A54F-DAD961FAF465}" presName="connTx" presStyleLbl="parChTrans1D2" presStyleIdx="1" presStyleCnt="5"/>
      <dgm:spPr/>
      <dgm:t>
        <a:bodyPr/>
        <a:lstStyle/>
        <a:p>
          <a:endParaRPr lang="es-MX"/>
        </a:p>
      </dgm:t>
    </dgm:pt>
    <dgm:pt modelId="{3F2A2CA8-16B7-4BC4-8011-9014B10CDCB3}" type="pres">
      <dgm:prSet presAssocID="{8FACCC52-CADD-40ED-80FA-5DB17582EFE6}" presName="root2" presStyleCnt="0"/>
      <dgm:spPr/>
    </dgm:pt>
    <dgm:pt modelId="{CA0B8775-D081-49C9-B0AE-92A72549EE48}" type="pres">
      <dgm:prSet presAssocID="{8FACCC52-CADD-40ED-80FA-5DB17582EFE6}" presName="LevelTwoTextNode" presStyleLbl="node2" presStyleIdx="1" presStyleCnt="5" custScaleX="12672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7686C0-6FC8-4EB2-BA45-44703E1EFAA8}" type="pres">
      <dgm:prSet presAssocID="{8FACCC52-CADD-40ED-80FA-5DB17582EFE6}" presName="level3hierChild" presStyleCnt="0"/>
      <dgm:spPr/>
    </dgm:pt>
    <dgm:pt modelId="{AD10C7B8-E56E-48AC-95AB-4396DE74BA22}" type="pres">
      <dgm:prSet presAssocID="{78306838-89B8-478E-A79A-C19C072C4348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834F7E58-7265-4525-B54B-2FFB0BC28190}" type="pres">
      <dgm:prSet presAssocID="{78306838-89B8-478E-A79A-C19C072C4348}" presName="connTx" presStyleLbl="parChTrans1D2" presStyleIdx="2" presStyleCnt="5"/>
      <dgm:spPr/>
      <dgm:t>
        <a:bodyPr/>
        <a:lstStyle/>
        <a:p>
          <a:endParaRPr lang="es-MX"/>
        </a:p>
      </dgm:t>
    </dgm:pt>
    <dgm:pt modelId="{497D1684-6715-4356-8EBF-4D733F720626}" type="pres">
      <dgm:prSet presAssocID="{081780B0-6C70-446C-A012-5A066AFD08F9}" presName="root2" presStyleCnt="0"/>
      <dgm:spPr/>
    </dgm:pt>
    <dgm:pt modelId="{29BF001D-F42B-46A8-B554-A791DDBF74DE}" type="pres">
      <dgm:prSet presAssocID="{081780B0-6C70-446C-A012-5A066AFD08F9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6054C1-CDDC-470C-BB47-43DB8DD131F7}" type="pres">
      <dgm:prSet presAssocID="{081780B0-6C70-446C-A012-5A066AFD08F9}" presName="level3hierChild" presStyleCnt="0"/>
      <dgm:spPr/>
    </dgm:pt>
    <dgm:pt modelId="{4AF1F65F-F338-4C49-924C-4BC44E6C06D6}" type="pres">
      <dgm:prSet presAssocID="{BAD56447-288F-43AD-ACBA-29EB5A0879C3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33D45DCF-F7B4-4763-A400-7EF75F5C99F4}" type="pres">
      <dgm:prSet presAssocID="{BAD56447-288F-43AD-ACBA-29EB5A0879C3}" presName="connTx" presStyleLbl="parChTrans1D2" presStyleIdx="3" presStyleCnt="5"/>
      <dgm:spPr/>
      <dgm:t>
        <a:bodyPr/>
        <a:lstStyle/>
        <a:p>
          <a:endParaRPr lang="es-MX"/>
        </a:p>
      </dgm:t>
    </dgm:pt>
    <dgm:pt modelId="{D21BAF62-F403-45DE-8C6C-337487B30EA0}" type="pres">
      <dgm:prSet presAssocID="{97679489-8ABF-4566-AB7E-37ED31487837}" presName="root2" presStyleCnt="0"/>
      <dgm:spPr/>
    </dgm:pt>
    <dgm:pt modelId="{70A8F7A4-08FD-4003-8874-42AEDBB370C5}" type="pres">
      <dgm:prSet presAssocID="{97679489-8ABF-4566-AB7E-37ED31487837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F6AE5A-DA5E-40BA-BA53-455D91629E4F}" type="pres">
      <dgm:prSet presAssocID="{97679489-8ABF-4566-AB7E-37ED31487837}" presName="level3hierChild" presStyleCnt="0"/>
      <dgm:spPr/>
    </dgm:pt>
    <dgm:pt modelId="{6D6732D1-71DE-4FC5-9913-ADAF51FCF0F8}" type="pres">
      <dgm:prSet presAssocID="{F28253A9-2B09-4467-80AB-5668D4DC2683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FCD0AD01-0622-425B-8C37-8C75E81985CE}" type="pres">
      <dgm:prSet presAssocID="{F28253A9-2B09-4467-80AB-5668D4DC2683}" presName="connTx" presStyleLbl="parChTrans1D2" presStyleIdx="4" presStyleCnt="5"/>
      <dgm:spPr/>
      <dgm:t>
        <a:bodyPr/>
        <a:lstStyle/>
        <a:p>
          <a:endParaRPr lang="es-MX"/>
        </a:p>
      </dgm:t>
    </dgm:pt>
    <dgm:pt modelId="{92380186-707C-485F-8678-AB7C439BFA5C}" type="pres">
      <dgm:prSet presAssocID="{A2A9522A-1FEC-432C-AB20-69AF6D9E2B64}" presName="root2" presStyleCnt="0"/>
      <dgm:spPr/>
    </dgm:pt>
    <dgm:pt modelId="{4A603C0F-43FE-451E-8863-0EA42E0C3BF2}" type="pres">
      <dgm:prSet presAssocID="{A2A9522A-1FEC-432C-AB20-69AF6D9E2B64}" presName="LevelTwoTextNode" presStyleLbl="node2" presStyleIdx="4" presStyleCnt="5" custLinFactNeighborX="1845" custLinFactNeighborY="-16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90D1E4-F7FF-492E-992A-E31AFE96666B}" type="pres">
      <dgm:prSet presAssocID="{A2A9522A-1FEC-432C-AB20-69AF6D9E2B64}" presName="level3hierChild" presStyleCnt="0"/>
      <dgm:spPr/>
    </dgm:pt>
  </dgm:ptLst>
  <dgm:cxnLst>
    <dgm:cxn modelId="{F8160C63-10AD-4B47-8B0D-648019D46570}" srcId="{4F0C9206-9CFC-4AC7-9B72-E4567CA3FD8C}" destId="{8FACCC52-CADD-40ED-80FA-5DB17582EFE6}" srcOrd="1" destOrd="0" parTransId="{4EBC87C2-B5A0-4395-A54F-DAD961FAF465}" sibTransId="{9E2AC436-68FC-401F-8EB8-5A5D34650E54}"/>
    <dgm:cxn modelId="{CFAD21BC-83D0-4C5A-A376-99DDB9A4152D}" type="presOf" srcId="{FCD1E586-3349-426F-974D-8196EC02A86F}" destId="{CAB97017-4D6A-4EF8-AF09-A586FBC2828C}" srcOrd="0" destOrd="0" presId="urn:microsoft.com/office/officeart/2008/layout/HorizontalMultiLevelHierarchy"/>
    <dgm:cxn modelId="{EF19625E-6C63-441A-8DC6-63633AB17B57}" type="presOf" srcId="{081780B0-6C70-446C-A012-5A066AFD08F9}" destId="{29BF001D-F42B-46A8-B554-A791DDBF74DE}" srcOrd="0" destOrd="0" presId="urn:microsoft.com/office/officeart/2008/layout/HorizontalMultiLevelHierarchy"/>
    <dgm:cxn modelId="{42DAF95D-E147-40E0-94D8-B4D3FF8B28C3}" type="presOf" srcId="{B994348D-1F4F-4FBA-92B9-81224AE5EDB5}" destId="{5EEB3EB4-E038-46EB-B4B4-4EAFF0D5F3BB}" srcOrd="0" destOrd="0" presId="urn:microsoft.com/office/officeart/2008/layout/HorizontalMultiLevelHierarchy"/>
    <dgm:cxn modelId="{78DF11FE-98B2-4E1A-BC9C-B3F8AF080764}" srcId="{4F0C9206-9CFC-4AC7-9B72-E4567CA3FD8C}" destId="{97679489-8ABF-4566-AB7E-37ED31487837}" srcOrd="3" destOrd="0" parTransId="{BAD56447-288F-43AD-ACBA-29EB5A0879C3}" sibTransId="{4775A700-0FA8-445C-A53C-E56E11A0CF15}"/>
    <dgm:cxn modelId="{047A5FCB-7D73-4FBD-8E13-D0F05A97D460}" type="presOf" srcId="{BAD56447-288F-43AD-ACBA-29EB5A0879C3}" destId="{33D45DCF-F7B4-4763-A400-7EF75F5C99F4}" srcOrd="1" destOrd="0" presId="urn:microsoft.com/office/officeart/2008/layout/HorizontalMultiLevelHierarchy"/>
    <dgm:cxn modelId="{4DACE5DC-7484-4849-886E-C95AEDF940AD}" srcId="{4F0C9206-9CFC-4AC7-9B72-E4567CA3FD8C}" destId="{081780B0-6C70-446C-A012-5A066AFD08F9}" srcOrd="2" destOrd="0" parTransId="{78306838-89B8-478E-A79A-C19C072C4348}" sibTransId="{564C4028-52D1-4ECC-A76E-693E015605B4}"/>
    <dgm:cxn modelId="{C2E19F2C-F4E5-4F66-B228-D42DC7B0691B}" srcId="{1EDF3E20-9D3D-4C47-8364-789121C1E657}" destId="{4F0C9206-9CFC-4AC7-9B72-E4567CA3FD8C}" srcOrd="0" destOrd="0" parTransId="{8DEFC724-AB4D-4408-9351-D2F24C841107}" sibTransId="{221228CA-DAC7-4F9E-9492-FCEE2CF91691}"/>
    <dgm:cxn modelId="{C04F4D24-C980-429F-8842-0387D1994A4B}" srcId="{4F0C9206-9CFC-4AC7-9B72-E4567CA3FD8C}" destId="{A2A9522A-1FEC-432C-AB20-69AF6D9E2B64}" srcOrd="4" destOrd="0" parTransId="{F28253A9-2B09-4467-80AB-5668D4DC2683}" sibTransId="{A10D04B3-5A83-4EF0-B99D-E7EEC4BB435D}"/>
    <dgm:cxn modelId="{20073A41-49D4-4F69-9A79-8DEE8A8ADB63}" type="presOf" srcId="{8FACCC52-CADD-40ED-80FA-5DB17582EFE6}" destId="{CA0B8775-D081-49C9-B0AE-92A72549EE48}" srcOrd="0" destOrd="0" presId="urn:microsoft.com/office/officeart/2008/layout/HorizontalMultiLevelHierarchy"/>
    <dgm:cxn modelId="{CE501895-5E8B-4303-9D55-17FA459EE776}" type="presOf" srcId="{4EBC87C2-B5A0-4395-A54F-DAD961FAF465}" destId="{FBC1E8CD-4505-44D9-B6B9-1129E683A70D}" srcOrd="0" destOrd="0" presId="urn:microsoft.com/office/officeart/2008/layout/HorizontalMultiLevelHierarchy"/>
    <dgm:cxn modelId="{E91C9BD9-77E6-48DC-8677-47C6850D0261}" type="presOf" srcId="{78306838-89B8-478E-A79A-C19C072C4348}" destId="{AD10C7B8-E56E-48AC-95AB-4396DE74BA22}" srcOrd="0" destOrd="0" presId="urn:microsoft.com/office/officeart/2008/layout/HorizontalMultiLevelHierarchy"/>
    <dgm:cxn modelId="{5B318F9C-9CAF-46E7-879C-190322F01D43}" type="presOf" srcId="{4F0C9206-9CFC-4AC7-9B72-E4567CA3FD8C}" destId="{CE0962CE-3590-4894-8275-E8BF54014887}" srcOrd="0" destOrd="0" presId="urn:microsoft.com/office/officeart/2008/layout/HorizontalMultiLevelHierarchy"/>
    <dgm:cxn modelId="{37B1AF8D-2B41-4EA7-B5F6-455F0D6316C9}" type="presOf" srcId="{F28253A9-2B09-4467-80AB-5668D4DC2683}" destId="{FCD0AD01-0622-425B-8C37-8C75E81985CE}" srcOrd="1" destOrd="0" presId="urn:microsoft.com/office/officeart/2008/layout/HorizontalMultiLevelHierarchy"/>
    <dgm:cxn modelId="{63CB03C6-F1CE-4B40-98E1-D7E1250E12CA}" type="presOf" srcId="{B994348D-1F4F-4FBA-92B9-81224AE5EDB5}" destId="{C3E06F6D-AB93-489D-8884-F11FAAA8ABD0}" srcOrd="1" destOrd="0" presId="urn:microsoft.com/office/officeart/2008/layout/HorizontalMultiLevelHierarchy"/>
    <dgm:cxn modelId="{862C9367-C113-4C7D-9533-60BF51B8E4EB}" type="presOf" srcId="{78306838-89B8-478E-A79A-C19C072C4348}" destId="{834F7E58-7265-4525-B54B-2FFB0BC28190}" srcOrd="1" destOrd="0" presId="urn:microsoft.com/office/officeart/2008/layout/HorizontalMultiLevelHierarchy"/>
    <dgm:cxn modelId="{7757FE00-D7EC-487E-86A0-3C028A4B316B}" type="presOf" srcId="{4EBC87C2-B5A0-4395-A54F-DAD961FAF465}" destId="{28EF5B6E-D477-4414-A523-043C222624F2}" srcOrd="1" destOrd="0" presId="urn:microsoft.com/office/officeart/2008/layout/HorizontalMultiLevelHierarchy"/>
    <dgm:cxn modelId="{3F4CC2FB-BC2B-4159-902B-7E696A66408F}" srcId="{4F0C9206-9CFC-4AC7-9B72-E4567CA3FD8C}" destId="{FCD1E586-3349-426F-974D-8196EC02A86F}" srcOrd="0" destOrd="0" parTransId="{B994348D-1F4F-4FBA-92B9-81224AE5EDB5}" sibTransId="{B23BD186-E871-4E3A-ACEA-E7A80538058E}"/>
    <dgm:cxn modelId="{05E60440-8A87-49FD-9A0A-1DA98384E408}" type="presOf" srcId="{F28253A9-2B09-4467-80AB-5668D4DC2683}" destId="{6D6732D1-71DE-4FC5-9913-ADAF51FCF0F8}" srcOrd="0" destOrd="0" presId="urn:microsoft.com/office/officeart/2008/layout/HorizontalMultiLevelHierarchy"/>
    <dgm:cxn modelId="{8C6F6D8B-B76D-4D88-8F92-7107BDF9EA1F}" type="presOf" srcId="{BAD56447-288F-43AD-ACBA-29EB5A0879C3}" destId="{4AF1F65F-F338-4C49-924C-4BC44E6C06D6}" srcOrd="0" destOrd="0" presId="urn:microsoft.com/office/officeart/2008/layout/HorizontalMultiLevelHierarchy"/>
    <dgm:cxn modelId="{12AD60A5-CB6B-4DAA-A2DC-4DF5E0D4F69A}" type="presOf" srcId="{A2A9522A-1FEC-432C-AB20-69AF6D9E2B64}" destId="{4A603C0F-43FE-451E-8863-0EA42E0C3BF2}" srcOrd="0" destOrd="0" presId="urn:microsoft.com/office/officeart/2008/layout/HorizontalMultiLevelHierarchy"/>
    <dgm:cxn modelId="{DF119185-4F03-4A62-BF61-1892C35C52E6}" type="presOf" srcId="{1EDF3E20-9D3D-4C47-8364-789121C1E657}" destId="{D25ED97A-99D3-4EA4-84F5-B23DC38081A2}" srcOrd="0" destOrd="0" presId="urn:microsoft.com/office/officeart/2008/layout/HorizontalMultiLevelHierarchy"/>
    <dgm:cxn modelId="{58BDD846-1E9B-4D6F-BA1D-89D2474453D4}" type="presOf" srcId="{97679489-8ABF-4566-AB7E-37ED31487837}" destId="{70A8F7A4-08FD-4003-8874-42AEDBB370C5}" srcOrd="0" destOrd="0" presId="urn:microsoft.com/office/officeart/2008/layout/HorizontalMultiLevelHierarchy"/>
    <dgm:cxn modelId="{E6D723AF-3A12-4448-AE86-3FF92430A7BA}" type="presParOf" srcId="{D25ED97A-99D3-4EA4-84F5-B23DC38081A2}" destId="{E041771D-691E-4053-A8B1-704CE27570A9}" srcOrd="0" destOrd="0" presId="urn:microsoft.com/office/officeart/2008/layout/HorizontalMultiLevelHierarchy"/>
    <dgm:cxn modelId="{F841031F-91F6-4983-AB67-CA6CBD72AB9D}" type="presParOf" srcId="{E041771D-691E-4053-A8B1-704CE27570A9}" destId="{CE0962CE-3590-4894-8275-E8BF54014887}" srcOrd="0" destOrd="0" presId="urn:microsoft.com/office/officeart/2008/layout/HorizontalMultiLevelHierarchy"/>
    <dgm:cxn modelId="{DD7F4E26-B263-4AC4-AEB4-849D86F15A4C}" type="presParOf" srcId="{E041771D-691E-4053-A8B1-704CE27570A9}" destId="{EF51FCE6-2F3A-4BFC-B429-2A5272E52F0F}" srcOrd="1" destOrd="0" presId="urn:microsoft.com/office/officeart/2008/layout/HorizontalMultiLevelHierarchy"/>
    <dgm:cxn modelId="{3C32A181-476D-4EB8-A3C0-14E02A9C96F6}" type="presParOf" srcId="{EF51FCE6-2F3A-4BFC-B429-2A5272E52F0F}" destId="{5EEB3EB4-E038-46EB-B4B4-4EAFF0D5F3BB}" srcOrd="0" destOrd="0" presId="urn:microsoft.com/office/officeart/2008/layout/HorizontalMultiLevelHierarchy"/>
    <dgm:cxn modelId="{4BE6C530-7B3A-47FA-BBBA-DEFBDCAEDA18}" type="presParOf" srcId="{5EEB3EB4-E038-46EB-B4B4-4EAFF0D5F3BB}" destId="{C3E06F6D-AB93-489D-8884-F11FAAA8ABD0}" srcOrd="0" destOrd="0" presId="urn:microsoft.com/office/officeart/2008/layout/HorizontalMultiLevelHierarchy"/>
    <dgm:cxn modelId="{91C2976C-5F27-4417-ADAD-28FB4059F2C0}" type="presParOf" srcId="{EF51FCE6-2F3A-4BFC-B429-2A5272E52F0F}" destId="{D206DD94-6271-4EA5-BD8B-6A7E00B230D0}" srcOrd="1" destOrd="0" presId="urn:microsoft.com/office/officeart/2008/layout/HorizontalMultiLevelHierarchy"/>
    <dgm:cxn modelId="{B3EE0F27-6171-42A5-A583-7B28B688E624}" type="presParOf" srcId="{D206DD94-6271-4EA5-BD8B-6A7E00B230D0}" destId="{CAB97017-4D6A-4EF8-AF09-A586FBC2828C}" srcOrd="0" destOrd="0" presId="urn:microsoft.com/office/officeart/2008/layout/HorizontalMultiLevelHierarchy"/>
    <dgm:cxn modelId="{BCF42502-9C9E-410F-A833-6C07E62CE992}" type="presParOf" srcId="{D206DD94-6271-4EA5-BD8B-6A7E00B230D0}" destId="{D7FE72F7-54E1-4F0B-8910-DDECCA87C39A}" srcOrd="1" destOrd="0" presId="urn:microsoft.com/office/officeart/2008/layout/HorizontalMultiLevelHierarchy"/>
    <dgm:cxn modelId="{2D631C7E-DD37-4539-B12D-D7B3419FE29F}" type="presParOf" srcId="{EF51FCE6-2F3A-4BFC-B429-2A5272E52F0F}" destId="{FBC1E8CD-4505-44D9-B6B9-1129E683A70D}" srcOrd="2" destOrd="0" presId="urn:microsoft.com/office/officeart/2008/layout/HorizontalMultiLevelHierarchy"/>
    <dgm:cxn modelId="{E67800EC-368B-468B-A41C-09973C2F9CC8}" type="presParOf" srcId="{FBC1E8CD-4505-44D9-B6B9-1129E683A70D}" destId="{28EF5B6E-D477-4414-A523-043C222624F2}" srcOrd="0" destOrd="0" presId="urn:microsoft.com/office/officeart/2008/layout/HorizontalMultiLevelHierarchy"/>
    <dgm:cxn modelId="{A690414B-891A-4890-8D05-9685394E86D1}" type="presParOf" srcId="{EF51FCE6-2F3A-4BFC-B429-2A5272E52F0F}" destId="{3F2A2CA8-16B7-4BC4-8011-9014B10CDCB3}" srcOrd="3" destOrd="0" presId="urn:microsoft.com/office/officeart/2008/layout/HorizontalMultiLevelHierarchy"/>
    <dgm:cxn modelId="{1EACC937-8267-42FA-A1B7-04AEFEEF8E32}" type="presParOf" srcId="{3F2A2CA8-16B7-4BC4-8011-9014B10CDCB3}" destId="{CA0B8775-D081-49C9-B0AE-92A72549EE48}" srcOrd="0" destOrd="0" presId="urn:microsoft.com/office/officeart/2008/layout/HorizontalMultiLevelHierarchy"/>
    <dgm:cxn modelId="{48E368CC-4ACD-4614-AD17-BEA2BB2ED455}" type="presParOf" srcId="{3F2A2CA8-16B7-4BC4-8011-9014B10CDCB3}" destId="{AA7686C0-6FC8-4EB2-BA45-44703E1EFAA8}" srcOrd="1" destOrd="0" presId="urn:microsoft.com/office/officeart/2008/layout/HorizontalMultiLevelHierarchy"/>
    <dgm:cxn modelId="{75FB7665-2F75-4D42-B1C3-56DEB38B06BA}" type="presParOf" srcId="{EF51FCE6-2F3A-4BFC-B429-2A5272E52F0F}" destId="{AD10C7B8-E56E-48AC-95AB-4396DE74BA22}" srcOrd="4" destOrd="0" presId="urn:microsoft.com/office/officeart/2008/layout/HorizontalMultiLevelHierarchy"/>
    <dgm:cxn modelId="{2485CE54-9158-4820-A22E-27F6B41546A5}" type="presParOf" srcId="{AD10C7B8-E56E-48AC-95AB-4396DE74BA22}" destId="{834F7E58-7265-4525-B54B-2FFB0BC28190}" srcOrd="0" destOrd="0" presId="urn:microsoft.com/office/officeart/2008/layout/HorizontalMultiLevelHierarchy"/>
    <dgm:cxn modelId="{B164A172-4D38-4FF3-B1E0-6128768E62C1}" type="presParOf" srcId="{EF51FCE6-2F3A-4BFC-B429-2A5272E52F0F}" destId="{497D1684-6715-4356-8EBF-4D733F720626}" srcOrd="5" destOrd="0" presId="urn:microsoft.com/office/officeart/2008/layout/HorizontalMultiLevelHierarchy"/>
    <dgm:cxn modelId="{C1E0E4A7-E649-45C2-ACCC-B9B02641744C}" type="presParOf" srcId="{497D1684-6715-4356-8EBF-4D733F720626}" destId="{29BF001D-F42B-46A8-B554-A791DDBF74DE}" srcOrd="0" destOrd="0" presId="urn:microsoft.com/office/officeart/2008/layout/HorizontalMultiLevelHierarchy"/>
    <dgm:cxn modelId="{9B04158D-208B-4615-81CC-ED7900053221}" type="presParOf" srcId="{497D1684-6715-4356-8EBF-4D733F720626}" destId="{2E6054C1-CDDC-470C-BB47-43DB8DD131F7}" srcOrd="1" destOrd="0" presId="urn:microsoft.com/office/officeart/2008/layout/HorizontalMultiLevelHierarchy"/>
    <dgm:cxn modelId="{081C46CC-94E8-4BAE-9259-D74F0286B408}" type="presParOf" srcId="{EF51FCE6-2F3A-4BFC-B429-2A5272E52F0F}" destId="{4AF1F65F-F338-4C49-924C-4BC44E6C06D6}" srcOrd="6" destOrd="0" presId="urn:microsoft.com/office/officeart/2008/layout/HorizontalMultiLevelHierarchy"/>
    <dgm:cxn modelId="{8BECFFB4-4D67-4E59-8516-67EC5731538F}" type="presParOf" srcId="{4AF1F65F-F338-4C49-924C-4BC44E6C06D6}" destId="{33D45DCF-F7B4-4763-A400-7EF75F5C99F4}" srcOrd="0" destOrd="0" presId="urn:microsoft.com/office/officeart/2008/layout/HorizontalMultiLevelHierarchy"/>
    <dgm:cxn modelId="{6572F0FF-81BB-46E1-976C-7F660DC45540}" type="presParOf" srcId="{EF51FCE6-2F3A-4BFC-B429-2A5272E52F0F}" destId="{D21BAF62-F403-45DE-8C6C-337487B30EA0}" srcOrd="7" destOrd="0" presId="urn:microsoft.com/office/officeart/2008/layout/HorizontalMultiLevelHierarchy"/>
    <dgm:cxn modelId="{78452C98-C709-4A63-9085-D90477B3E231}" type="presParOf" srcId="{D21BAF62-F403-45DE-8C6C-337487B30EA0}" destId="{70A8F7A4-08FD-4003-8874-42AEDBB370C5}" srcOrd="0" destOrd="0" presId="urn:microsoft.com/office/officeart/2008/layout/HorizontalMultiLevelHierarchy"/>
    <dgm:cxn modelId="{150C95D4-3B9C-4408-B24A-3DE6EAB00E1A}" type="presParOf" srcId="{D21BAF62-F403-45DE-8C6C-337487B30EA0}" destId="{63F6AE5A-DA5E-40BA-BA53-455D91629E4F}" srcOrd="1" destOrd="0" presId="urn:microsoft.com/office/officeart/2008/layout/HorizontalMultiLevelHierarchy"/>
    <dgm:cxn modelId="{153ED9AE-BEC8-4AB5-BAA1-D8CDA7753F69}" type="presParOf" srcId="{EF51FCE6-2F3A-4BFC-B429-2A5272E52F0F}" destId="{6D6732D1-71DE-4FC5-9913-ADAF51FCF0F8}" srcOrd="8" destOrd="0" presId="urn:microsoft.com/office/officeart/2008/layout/HorizontalMultiLevelHierarchy"/>
    <dgm:cxn modelId="{C97DD0B0-A829-4A9E-A474-F847AC23FDAC}" type="presParOf" srcId="{6D6732D1-71DE-4FC5-9913-ADAF51FCF0F8}" destId="{FCD0AD01-0622-425B-8C37-8C75E81985CE}" srcOrd="0" destOrd="0" presId="urn:microsoft.com/office/officeart/2008/layout/HorizontalMultiLevelHierarchy"/>
    <dgm:cxn modelId="{621F5E98-6FA2-4C0C-86AA-23F0AA85FDB5}" type="presParOf" srcId="{EF51FCE6-2F3A-4BFC-B429-2A5272E52F0F}" destId="{92380186-707C-485F-8678-AB7C439BFA5C}" srcOrd="9" destOrd="0" presId="urn:microsoft.com/office/officeart/2008/layout/HorizontalMultiLevelHierarchy"/>
    <dgm:cxn modelId="{885CEE4E-A2FB-4C3D-B7BB-FF53905B3BC2}" type="presParOf" srcId="{92380186-707C-485F-8678-AB7C439BFA5C}" destId="{4A603C0F-43FE-451E-8863-0EA42E0C3BF2}" srcOrd="0" destOrd="0" presId="urn:microsoft.com/office/officeart/2008/layout/HorizontalMultiLevelHierarchy"/>
    <dgm:cxn modelId="{D845B955-37CE-46B9-9D2B-287A4FF7FA11}" type="presParOf" srcId="{92380186-707C-485F-8678-AB7C439BFA5C}" destId="{F590D1E4-F7FF-492E-992A-E31AFE96666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8E12B2-D969-4567-98C6-1C004AAF21C4}" type="doc">
      <dgm:prSet loTypeId="urn:microsoft.com/office/officeart/2005/8/layout/hierarchy4" loCatId="hierarchy" qsTypeId="urn:microsoft.com/office/officeart/2005/8/quickstyle/simple3" qsCatId="simple" csTypeId="urn:microsoft.com/office/officeart/2005/8/colors/colorful1#3" csCatId="colorful" phldr="1"/>
      <dgm:spPr/>
      <dgm:t>
        <a:bodyPr/>
        <a:lstStyle/>
        <a:p>
          <a:endParaRPr lang="es-MX"/>
        </a:p>
      </dgm:t>
    </dgm:pt>
    <dgm:pt modelId="{434A579C-FE8F-423F-997B-0B7F7C1ADC8D}">
      <dgm:prSet phldrT="[Texto]"/>
      <dgm:spPr/>
      <dgm:t>
        <a:bodyPr/>
        <a:lstStyle/>
        <a:p>
          <a:pPr algn="ctr"/>
          <a:r>
            <a:rPr lang="es-MX" dirty="0" smtClean="0"/>
            <a:t>Características</a:t>
          </a:r>
          <a:endParaRPr lang="es-MX" dirty="0"/>
        </a:p>
      </dgm:t>
    </dgm:pt>
    <dgm:pt modelId="{8979A411-518A-4F64-95FB-9525739BF55B}" type="parTrans" cxnId="{0F9037C0-1F08-4B02-BEE0-8DA486B2E2AB}">
      <dgm:prSet/>
      <dgm:spPr/>
      <dgm:t>
        <a:bodyPr/>
        <a:lstStyle/>
        <a:p>
          <a:pPr algn="ctr"/>
          <a:endParaRPr lang="es-MX"/>
        </a:p>
      </dgm:t>
    </dgm:pt>
    <dgm:pt modelId="{A73C9909-5305-47FB-B4C5-5933F640E3D0}" type="sibTrans" cxnId="{0F9037C0-1F08-4B02-BEE0-8DA486B2E2AB}">
      <dgm:prSet/>
      <dgm:spPr/>
      <dgm:t>
        <a:bodyPr/>
        <a:lstStyle/>
        <a:p>
          <a:pPr algn="ctr"/>
          <a:endParaRPr lang="es-MX"/>
        </a:p>
      </dgm:t>
    </dgm:pt>
    <dgm:pt modelId="{5F237972-7B2E-47DF-9119-D86681A9BAF4}">
      <dgm:prSet phldrT="[Texto]"/>
      <dgm:spPr/>
      <dgm:t>
        <a:bodyPr/>
        <a:lstStyle/>
        <a:p>
          <a:pPr algn="ctr"/>
          <a:r>
            <a:rPr lang="es-MX" dirty="0" smtClean="0"/>
            <a:t>Tamaño </a:t>
          </a:r>
          <a:endParaRPr lang="es-MX" dirty="0"/>
        </a:p>
      </dgm:t>
    </dgm:pt>
    <dgm:pt modelId="{4EF8F61F-9EE7-49C3-B0A3-350B37962E12}" type="parTrans" cxnId="{C4AACC90-8B9D-4687-9C38-CFD0C781858A}">
      <dgm:prSet/>
      <dgm:spPr/>
      <dgm:t>
        <a:bodyPr/>
        <a:lstStyle/>
        <a:p>
          <a:pPr algn="ctr"/>
          <a:endParaRPr lang="es-MX"/>
        </a:p>
      </dgm:t>
    </dgm:pt>
    <dgm:pt modelId="{DA59EF64-703B-435F-A506-B3BBCCF19251}" type="sibTrans" cxnId="{C4AACC90-8B9D-4687-9C38-CFD0C781858A}">
      <dgm:prSet/>
      <dgm:spPr/>
      <dgm:t>
        <a:bodyPr/>
        <a:lstStyle/>
        <a:p>
          <a:pPr algn="ctr"/>
          <a:endParaRPr lang="es-MX"/>
        </a:p>
      </dgm:t>
    </dgm:pt>
    <dgm:pt modelId="{A2650AE9-03FA-43D1-98A7-7162972ABCB4}">
      <dgm:prSet phldrT="[Texto]"/>
      <dgm:spPr/>
      <dgm:t>
        <a:bodyPr/>
        <a:lstStyle/>
        <a:p>
          <a:pPr algn="ctr"/>
          <a:r>
            <a:rPr lang="es-MX" dirty="0" smtClean="0"/>
            <a:t>Información</a:t>
          </a:r>
          <a:endParaRPr lang="es-MX" dirty="0"/>
        </a:p>
      </dgm:t>
    </dgm:pt>
    <dgm:pt modelId="{74C42047-AD4A-459D-911C-E504FB7F2779}" type="parTrans" cxnId="{7E367924-4CEC-4458-9701-A29AB2CA8437}">
      <dgm:prSet/>
      <dgm:spPr/>
      <dgm:t>
        <a:bodyPr/>
        <a:lstStyle/>
        <a:p>
          <a:pPr algn="ctr"/>
          <a:endParaRPr lang="es-MX"/>
        </a:p>
      </dgm:t>
    </dgm:pt>
    <dgm:pt modelId="{A65C1AE2-59DF-4501-9AEC-46670E36DC04}" type="sibTrans" cxnId="{7E367924-4CEC-4458-9701-A29AB2CA8437}">
      <dgm:prSet/>
      <dgm:spPr/>
      <dgm:t>
        <a:bodyPr/>
        <a:lstStyle/>
        <a:p>
          <a:pPr algn="ctr"/>
          <a:endParaRPr lang="es-MX"/>
        </a:p>
      </dgm:t>
    </dgm:pt>
    <dgm:pt modelId="{C33FEAEC-8DB1-49A7-82B4-F23ED6FC1CF3}">
      <dgm:prSet phldrT="[Texto]"/>
      <dgm:spPr/>
      <dgm:t>
        <a:bodyPr/>
        <a:lstStyle/>
        <a:p>
          <a:pPr algn="ctr"/>
          <a:r>
            <a:rPr lang="es-MX" dirty="0" smtClean="0"/>
            <a:t>Coloca</a:t>
          </a:r>
          <a:endParaRPr lang="es-MX" dirty="0"/>
        </a:p>
      </dgm:t>
    </dgm:pt>
    <dgm:pt modelId="{7D22524A-A042-4024-97BD-86E606CDA0AF}" type="parTrans" cxnId="{2040C343-DC8B-47AF-B23F-D20B04D4CE80}">
      <dgm:prSet/>
      <dgm:spPr/>
      <dgm:t>
        <a:bodyPr/>
        <a:lstStyle/>
        <a:p>
          <a:pPr algn="ctr"/>
          <a:endParaRPr lang="es-MX"/>
        </a:p>
      </dgm:t>
    </dgm:pt>
    <dgm:pt modelId="{57AD5FD2-783D-45E6-AB88-039A932A7746}" type="sibTrans" cxnId="{2040C343-DC8B-47AF-B23F-D20B04D4CE80}">
      <dgm:prSet/>
      <dgm:spPr/>
      <dgm:t>
        <a:bodyPr/>
        <a:lstStyle/>
        <a:p>
          <a:pPr algn="ctr"/>
          <a:endParaRPr lang="es-MX"/>
        </a:p>
      </dgm:t>
    </dgm:pt>
    <dgm:pt modelId="{DF670E2A-2BC5-4C3C-8389-550099AF2DC4}">
      <dgm:prSet/>
      <dgm:spPr/>
      <dgm:t>
        <a:bodyPr/>
        <a:lstStyle/>
        <a:p>
          <a:pPr algn="ctr"/>
          <a:r>
            <a:rPr lang="es-MX" dirty="0" smtClean="0"/>
            <a:t>De 12.5 cm por 19 cm</a:t>
          </a:r>
          <a:endParaRPr lang="es-MX" dirty="0"/>
        </a:p>
      </dgm:t>
    </dgm:pt>
    <dgm:pt modelId="{98E04F67-2030-430F-9EB9-5A2F94C3311B}" type="parTrans" cxnId="{206F229F-55CF-45B9-9EFE-7B6475B7FD79}">
      <dgm:prSet/>
      <dgm:spPr/>
      <dgm:t>
        <a:bodyPr/>
        <a:lstStyle/>
        <a:p>
          <a:pPr algn="ctr"/>
          <a:endParaRPr lang="es-MX"/>
        </a:p>
      </dgm:t>
    </dgm:pt>
    <dgm:pt modelId="{82E3C810-A124-4D1C-8621-DAB592972185}" type="sibTrans" cxnId="{206F229F-55CF-45B9-9EFE-7B6475B7FD79}">
      <dgm:prSet/>
      <dgm:spPr/>
      <dgm:t>
        <a:bodyPr/>
        <a:lstStyle/>
        <a:p>
          <a:pPr algn="ctr"/>
          <a:endParaRPr lang="es-MX"/>
        </a:p>
      </dgm:t>
    </dgm:pt>
    <dgm:pt modelId="{89BF3E2A-9539-48AA-8A26-FCF4BE05917F}">
      <dgm:prSet/>
      <dgm:spPr/>
      <dgm:t>
        <a:bodyPr/>
        <a:lstStyle/>
        <a:p>
          <a:pPr algn="ctr"/>
          <a:r>
            <a:rPr lang="es-MX" dirty="0" smtClean="0"/>
            <a:t>Sin comillas</a:t>
          </a:r>
          <a:endParaRPr lang="es-MX" dirty="0"/>
        </a:p>
      </dgm:t>
    </dgm:pt>
    <dgm:pt modelId="{A34CFC8C-C068-4619-A410-AFAE28A0AC2B}" type="parTrans" cxnId="{6F7C2165-69B5-466D-8D56-A09F56697610}">
      <dgm:prSet/>
      <dgm:spPr/>
      <dgm:t>
        <a:bodyPr/>
        <a:lstStyle/>
        <a:p>
          <a:pPr algn="ctr"/>
          <a:endParaRPr lang="es-MX"/>
        </a:p>
      </dgm:t>
    </dgm:pt>
    <dgm:pt modelId="{73CA4A14-2EA9-4DB4-A03D-1029634DE1D5}" type="sibTrans" cxnId="{6F7C2165-69B5-466D-8D56-A09F56697610}">
      <dgm:prSet/>
      <dgm:spPr/>
      <dgm:t>
        <a:bodyPr/>
        <a:lstStyle/>
        <a:p>
          <a:pPr algn="ctr"/>
          <a:endParaRPr lang="es-MX"/>
        </a:p>
      </dgm:t>
    </dgm:pt>
    <dgm:pt modelId="{1FA20FCA-8529-4EAC-91AB-C536A516BAA6}">
      <dgm:prSet/>
      <dgm:spPr/>
      <dgm:t>
        <a:bodyPr/>
        <a:lstStyle/>
        <a:p>
          <a:pPr algn="ctr"/>
          <a:r>
            <a:rPr lang="es-MX" dirty="0" smtClean="0"/>
            <a:t>Fuente</a:t>
          </a:r>
          <a:endParaRPr lang="es-MX" dirty="0"/>
        </a:p>
      </dgm:t>
    </dgm:pt>
    <dgm:pt modelId="{BBBFEE4A-5EBB-4EF5-B443-D8A96E9A7548}" type="parTrans" cxnId="{511D0BE4-B262-42AE-877C-E13E0EC43246}">
      <dgm:prSet/>
      <dgm:spPr/>
      <dgm:t>
        <a:bodyPr/>
        <a:lstStyle/>
        <a:p>
          <a:pPr algn="ctr"/>
          <a:endParaRPr lang="es-MX"/>
        </a:p>
      </dgm:t>
    </dgm:pt>
    <dgm:pt modelId="{074B14C0-7B99-48EE-BC06-1DC691B99900}" type="sibTrans" cxnId="{511D0BE4-B262-42AE-877C-E13E0EC43246}">
      <dgm:prSet/>
      <dgm:spPr/>
      <dgm:t>
        <a:bodyPr/>
        <a:lstStyle/>
        <a:p>
          <a:pPr algn="ctr"/>
          <a:endParaRPr lang="es-MX"/>
        </a:p>
      </dgm:t>
    </dgm:pt>
    <dgm:pt modelId="{6DDB2D52-3D0D-485C-A397-FF795AB3BDFA}">
      <dgm:prSet/>
      <dgm:spPr/>
      <dgm:t>
        <a:bodyPr/>
        <a:lstStyle/>
        <a:p>
          <a:pPr algn="ctr"/>
          <a:r>
            <a:rPr lang="es-MX" dirty="0" smtClean="0"/>
            <a:t>Número de ficha</a:t>
          </a:r>
          <a:endParaRPr lang="es-MX" dirty="0"/>
        </a:p>
      </dgm:t>
    </dgm:pt>
    <dgm:pt modelId="{A74B9453-6CFC-4AEE-A7C9-411E526E05A4}" type="parTrans" cxnId="{8936A959-492A-4C0F-8FE1-2DB324DFF89A}">
      <dgm:prSet/>
      <dgm:spPr/>
      <dgm:t>
        <a:bodyPr/>
        <a:lstStyle/>
        <a:p>
          <a:pPr algn="ctr"/>
          <a:endParaRPr lang="es-MX"/>
        </a:p>
      </dgm:t>
    </dgm:pt>
    <dgm:pt modelId="{4282F67A-CEB0-4CAC-A081-E86277389336}" type="sibTrans" cxnId="{8936A959-492A-4C0F-8FE1-2DB324DFF89A}">
      <dgm:prSet/>
      <dgm:spPr/>
      <dgm:t>
        <a:bodyPr/>
        <a:lstStyle/>
        <a:p>
          <a:pPr algn="ctr"/>
          <a:endParaRPr lang="es-MX"/>
        </a:p>
      </dgm:t>
    </dgm:pt>
    <dgm:pt modelId="{400C6AEE-9F4F-4423-8F10-8B479019E6C5}">
      <dgm:prSet/>
      <dgm:spPr/>
      <dgm:t>
        <a:bodyPr/>
        <a:lstStyle/>
        <a:p>
          <a:pPr algn="ctr"/>
          <a:r>
            <a:rPr lang="es-MX" dirty="0" smtClean="0"/>
            <a:t>Autor</a:t>
          </a:r>
          <a:endParaRPr lang="es-MX" dirty="0"/>
        </a:p>
      </dgm:t>
    </dgm:pt>
    <dgm:pt modelId="{6CFF8D6D-2E56-4D7E-85D4-690ED5550EB7}" type="parTrans" cxnId="{6071ECCD-7168-4E39-8FA4-BF39358DDBFC}">
      <dgm:prSet/>
      <dgm:spPr/>
      <dgm:t>
        <a:bodyPr/>
        <a:lstStyle/>
        <a:p>
          <a:pPr algn="ctr"/>
          <a:endParaRPr lang="es-MX"/>
        </a:p>
      </dgm:t>
    </dgm:pt>
    <dgm:pt modelId="{5DD8DFDE-868A-49FB-9FFA-B78B9929465D}" type="sibTrans" cxnId="{6071ECCD-7168-4E39-8FA4-BF39358DDBFC}">
      <dgm:prSet/>
      <dgm:spPr/>
      <dgm:t>
        <a:bodyPr/>
        <a:lstStyle/>
        <a:p>
          <a:pPr algn="ctr"/>
          <a:endParaRPr lang="es-MX"/>
        </a:p>
      </dgm:t>
    </dgm:pt>
    <dgm:pt modelId="{85ABA397-9ECF-44BE-AEBE-564CAF4440FF}">
      <dgm:prSet/>
      <dgm:spPr/>
      <dgm:t>
        <a:bodyPr/>
        <a:lstStyle/>
        <a:p>
          <a:pPr algn="ctr"/>
          <a:r>
            <a:rPr lang="es-MX" dirty="0" smtClean="0"/>
            <a:t>Tema </a:t>
          </a:r>
          <a:endParaRPr lang="es-MX" dirty="0"/>
        </a:p>
      </dgm:t>
    </dgm:pt>
    <dgm:pt modelId="{6624C10C-0F69-4736-A24B-5E119B5E3D6E}" type="parTrans" cxnId="{C6C07B20-DA07-4A40-909F-52FFF76400DE}">
      <dgm:prSet/>
      <dgm:spPr/>
      <dgm:t>
        <a:bodyPr/>
        <a:lstStyle/>
        <a:p>
          <a:pPr algn="ctr"/>
          <a:endParaRPr lang="es-MX"/>
        </a:p>
      </dgm:t>
    </dgm:pt>
    <dgm:pt modelId="{2530AB5B-25DE-4291-8F73-1EF4AB76437B}" type="sibTrans" cxnId="{C6C07B20-DA07-4A40-909F-52FFF76400DE}">
      <dgm:prSet/>
      <dgm:spPr/>
      <dgm:t>
        <a:bodyPr/>
        <a:lstStyle/>
        <a:p>
          <a:pPr algn="ctr"/>
          <a:endParaRPr lang="es-MX"/>
        </a:p>
      </dgm:t>
    </dgm:pt>
    <dgm:pt modelId="{D868D20D-5422-4237-B91E-5BE2C46C80A9}">
      <dgm:prSet/>
      <dgm:spPr/>
      <dgm:t>
        <a:bodyPr/>
        <a:lstStyle/>
        <a:p>
          <a:pPr algn="ctr"/>
          <a:r>
            <a:rPr lang="es-MX" dirty="0" smtClean="0"/>
            <a:t>Página</a:t>
          </a:r>
          <a:endParaRPr lang="es-MX" dirty="0"/>
        </a:p>
      </dgm:t>
    </dgm:pt>
    <dgm:pt modelId="{1BF1C64D-0EF9-45A6-A9B2-B8EE7680B756}" type="parTrans" cxnId="{E6C41308-8C05-4A06-92C6-0307EF3D4023}">
      <dgm:prSet/>
      <dgm:spPr/>
      <dgm:t>
        <a:bodyPr/>
        <a:lstStyle/>
        <a:p>
          <a:pPr algn="ctr"/>
          <a:endParaRPr lang="es-MX"/>
        </a:p>
      </dgm:t>
    </dgm:pt>
    <dgm:pt modelId="{F0C97B35-DBC5-48B7-A404-9C2FE01CA5E5}" type="sibTrans" cxnId="{E6C41308-8C05-4A06-92C6-0307EF3D4023}">
      <dgm:prSet/>
      <dgm:spPr/>
      <dgm:t>
        <a:bodyPr/>
        <a:lstStyle/>
        <a:p>
          <a:pPr algn="ctr"/>
          <a:endParaRPr lang="es-MX"/>
        </a:p>
      </dgm:t>
    </dgm:pt>
    <dgm:pt modelId="{32E677FA-1B90-4170-B453-9D4E8EE72605}">
      <dgm:prSet/>
      <dgm:spPr/>
      <dgm:t>
        <a:bodyPr/>
        <a:lstStyle/>
        <a:p>
          <a:pPr algn="ctr"/>
          <a:r>
            <a:rPr lang="es-MX" dirty="0" smtClean="0"/>
            <a:t>Explicación</a:t>
          </a:r>
          <a:endParaRPr lang="es-MX" dirty="0"/>
        </a:p>
      </dgm:t>
    </dgm:pt>
    <dgm:pt modelId="{1707EC7A-A4B9-429D-80C2-D1FC47F5F1D0}" type="parTrans" cxnId="{5D156953-D683-429E-9078-40660F8E3DE6}">
      <dgm:prSet/>
      <dgm:spPr/>
      <dgm:t>
        <a:bodyPr/>
        <a:lstStyle/>
        <a:p>
          <a:pPr algn="ctr"/>
          <a:endParaRPr lang="es-MX"/>
        </a:p>
      </dgm:t>
    </dgm:pt>
    <dgm:pt modelId="{3A2B1826-6BBF-40CC-986A-87DF02D2EC28}" type="sibTrans" cxnId="{5D156953-D683-429E-9078-40660F8E3DE6}">
      <dgm:prSet/>
      <dgm:spPr/>
      <dgm:t>
        <a:bodyPr/>
        <a:lstStyle/>
        <a:p>
          <a:pPr algn="ctr"/>
          <a:endParaRPr lang="es-MX"/>
        </a:p>
      </dgm:t>
    </dgm:pt>
    <dgm:pt modelId="{D9CFAFE8-3CBE-4617-BC0F-ADDDA7FDAD1D}" type="pres">
      <dgm:prSet presAssocID="{508E12B2-D969-4567-98C6-1C004AAF21C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8CB7D609-E7D5-4408-AC20-8D29E32CCDC6}" type="pres">
      <dgm:prSet presAssocID="{434A579C-FE8F-423F-997B-0B7F7C1ADC8D}" presName="vertOne" presStyleCnt="0"/>
      <dgm:spPr/>
    </dgm:pt>
    <dgm:pt modelId="{0E5E91DF-70B5-4604-9534-CBDE441A0067}" type="pres">
      <dgm:prSet presAssocID="{434A579C-FE8F-423F-997B-0B7F7C1ADC8D}" presName="txOne" presStyleLbl="node0" presStyleIdx="0" presStyleCnt="1" custLinFactNeighborX="3582" custLinFactNeighborY="-2929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A4A004B-31EC-417C-A6C0-DB5625F9ED2F}" type="pres">
      <dgm:prSet presAssocID="{434A579C-FE8F-423F-997B-0B7F7C1ADC8D}" presName="parTransOne" presStyleCnt="0"/>
      <dgm:spPr/>
    </dgm:pt>
    <dgm:pt modelId="{396920EB-7776-43A7-B8E7-6981AF7F7A65}" type="pres">
      <dgm:prSet presAssocID="{434A579C-FE8F-423F-997B-0B7F7C1ADC8D}" presName="horzOne" presStyleCnt="0"/>
      <dgm:spPr/>
    </dgm:pt>
    <dgm:pt modelId="{4321CA12-9BD5-4F87-98F4-48F9D9514D5C}" type="pres">
      <dgm:prSet presAssocID="{5F237972-7B2E-47DF-9119-D86681A9BAF4}" presName="vertTwo" presStyleCnt="0"/>
      <dgm:spPr/>
    </dgm:pt>
    <dgm:pt modelId="{71F438CF-9A75-423B-BB2A-846449C6FEED}" type="pres">
      <dgm:prSet presAssocID="{5F237972-7B2E-47DF-9119-D86681A9BAF4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17CC09A-83A0-43DA-BA05-76DF11B99542}" type="pres">
      <dgm:prSet presAssocID="{5F237972-7B2E-47DF-9119-D86681A9BAF4}" presName="parTransTwo" presStyleCnt="0"/>
      <dgm:spPr/>
    </dgm:pt>
    <dgm:pt modelId="{CD8EC703-032F-449D-92C1-33F609DAAEDB}" type="pres">
      <dgm:prSet presAssocID="{5F237972-7B2E-47DF-9119-D86681A9BAF4}" presName="horzTwo" presStyleCnt="0"/>
      <dgm:spPr/>
    </dgm:pt>
    <dgm:pt modelId="{99EEA591-D259-440A-888B-AD5FD46B6913}" type="pres">
      <dgm:prSet presAssocID="{DF670E2A-2BC5-4C3C-8389-550099AF2DC4}" presName="vertThree" presStyleCnt="0"/>
      <dgm:spPr/>
    </dgm:pt>
    <dgm:pt modelId="{9BA56BAB-3758-45B1-AFAC-B9F46E26846A}" type="pres">
      <dgm:prSet presAssocID="{DF670E2A-2BC5-4C3C-8389-550099AF2DC4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203D290-18BB-4BD4-9453-7275D066050D}" type="pres">
      <dgm:prSet presAssocID="{DF670E2A-2BC5-4C3C-8389-550099AF2DC4}" presName="horzThree" presStyleCnt="0"/>
      <dgm:spPr/>
    </dgm:pt>
    <dgm:pt modelId="{FAB41BFC-2538-4AAF-B357-92710B2F6278}" type="pres">
      <dgm:prSet presAssocID="{DA59EF64-703B-435F-A506-B3BBCCF19251}" presName="sibSpaceTwo" presStyleCnt="0"/>
      <dgm:spPr/>
    </dgm:pt>
    <dgm:pt modelId="{3D25C48E-D46F-463D-BADA-91D15E99E17D}" type="pres">
      <dgm:prSet presAssocID="{A2650AE9-03FA-43D1-98A7-7162972ABCB4}" presName="vertTwo" presStyleCnt="0"/>
      <dgm:spPr/>
    </dgm:pt>
    <dgm:pt modelId="{FFA46B77-64B1-4BA9-94DE-01847832707F}" type="pres">
      <dgm:prSet presAssocID="{A2650AE9-03FA-43D1-98A7-7162972ABCB4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CECF29-DB91-4769-BFD2-59E2D2130CFA}" type="pres">
      <dgm:prSet presAssocID="{A2650AE9-03FA-43D1-98A7-7162972ABCB4}" presName="parTransTwo" presStyleCnt="0"/>
      <dgm:spPr/>
    </dgm:pt>
    <dgm:pt modelId="{352A0487-1591-4F2E-B3C1-A4E254D32486}" type="pres">
      <dgm:prSet presAssocID="{A2650AE9-03FA-43D1-98A7-7162972ABCB4}" presName="horzTwo" presStyleCnt="0"/>
      <dgm:spPr/>
    </dgm:pt>
    <dgm:pt modelId="{97D65B60-987B-4D76-AB49-4AC0249EE28D}" type="pres">
      <dgm:prSet presAssocID="{89BF3E2A-9539-48AA-8A26-FCF4BE05917F}" presName="vertThree" presStyleCnt="0"/>
      <dgm:spPr/>
    </dgm:pt>
    <dgm:pt modelId="{5662AA55-43F9-440A-AF24-07F62D18C694}" type="pres">
      <dgm:prSet presAssocID="{89BF3E2A-9539-48AA-8A26-FCF4BE05917F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C83130-1027-4009-8753-20B85251900B}" type="pres">
      <dgm:prSet presAssocID="{89BF3E2A-9539-48AA-8A26-FCF4BE05917F}" presName="horzThree" presStyleCnt="0"/>
      <dgm:spPr/>
    </dgm:pt>
    <dgm:pt modelId="{1CBC1BC1-A2FC-4B0E-B819-6A1B7483B42F}" type="pres">
      <dgm:prSet presAssocID="{73CA4A14-2EA9-4DB4-A03D-1029634DE1D5}" presName="sibSpaceThree" presStyleCnt="0"/>
      <dgm:spPr/>
    </dgm:pt>
    <dgm:pt modelId="{2A25AEBE-E5F1-493C-B4CB-F6C32863AFC0}" type="pres">
      <dgm:prSet presAssocID="{1FA20FCA-8529-4EAC-91AB-C536A516BAA6}" presName="vertThree" presStyleCnt="0"/>
      <dgm:spPr/>
    </dgm:pt>
    <dgm:pt modelId="{8C735D51-1D3A-4386-A304-D3BDA97F48CC}" type="pres">
      <dgm:prSet presAssocID="{1FA20FCA-8529-4EAC-91AB-C536A516BAA6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AB37D54-66B3-44ED-A7D4-DFF9965EB122}" type="pres">
      <dgm:prSet presAssocID="{1FA20FCA-8529-4EAC-91AB-C536A516BAA6}" presName="horzThree" presStyleCnt="0"/>
      <dgm:spPr/>
    </dgm:pt>
    <dgm:pt modelId="{33D2E2D6-232B-4E4D-A15C-87EEB510D995}" type="pres">
      <dgm:prSet presAssocID="{A65C1AE2-59DF-4501-9AEC-46670E36DC04}" presName="sibSpaceTwo" presStyleCnt="0"/>
      <dgm:spPr/>
    </dgm:pt>
    <dgm:pt modelId="{27AA3A1E-EC38-40DE-9BD4-13BA359DC5DE}" type="pres">
      <dgm:prSet presAssocID="{C33FEAEC-8DB1-49A7-82B4-F23ED6FC1CF3}" presName="vertTwo" presStyleCnt="0"/>
      <dgm:spPr/>
    </dgm:pt>
    <dgm:pt modelId="{23E0C290-543F-4F90-87C2-2D2CC2CB42AD}" type="pres">
      <dgm:prSet presAssocID="{C33FEAEC-8DB1-49A7-82B4-F23ED6FC1CF3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6A53B51-B171-48E1-BD9B-B0649F897882}" type="pres">
      <dgm:prSet presAssocID="{C33FEAEC-8DB1-49A7-82B4-F23ED6FC1CF3}" presName="parTransTwo" presStyleCnt="0"/>
      <dgm:spPr/>
    </dgm:pt>
    <dgm:pt modelId="{A680043D-8004-4EE6-8E47-32CB7A82EF70}" type="pres">
      <dgm:prSet presAssocID="{C33FEAEC-8DB1-49A7-82B4-F23ED6FC1CF3}" presName="horzTwo" presStyleCnt="0"/>
      <dgm:spPr/>
    </dgm:pt>
    <dgm:pt modelId="{5281E54C-57D4-4DC7-9E34-85AF9EADC98B}" type="pres">
      <dgm:prSet presAssocID="{6DDB2D52-3D0D-485C-A397-FF795AB3BDFA}" presName="vertThree" presStyleCnt="0"/>
      <dgm:spPr/>
    </dgm:pt>
    <dgm:pt modelId="{C7F66416-4AAB-49C4-93C5-7A8BB0A478EA}" type="pres">
      <dgm:prSet presAssocID="{6DDB2D52-3D0D-485C-A397-FF795AB3BDFA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AD38591-E7A0-4E66-953E-0D919633BD00}" type="pres">
      <dgm:prSet presAssocID="{6DDB2D52-3D0D-485C-A397-FF795AB3BDFA}" presName="parTransThree" presStyleCnt="0"/>
      <dgm:spPr/>
    </dgm:pt>
    <dgm:pt modelId="{C57B131E-1EEA-4C0F-9D13-1EB35D16F06D}" type="pres">
      <dgm:prSet presAssocID="{6DDB2D52-3D0D-485C-A397-FF795AB3BDFA}" presName="horzThree" presStyleCnt="0"/>
      <dgm:spPr/>
    </dgm:pt>
    <dgm:pt modelId="{BB4CFC1D-C279-4700-B7DD-5F9D9B62723B}" type="pres">
      <dgm:prSet presAssocID="{400C6AEE-9F4F-4423-8F10-8B479019E6C5}" presName="vertFour" presStyleCnt="0">
        <dgm:presLayoutVars>
          <dgm:chPref val="3"/>
        </dgm:presLayoutVars>
      </dgm:prSet>
      <dgm:spPr/>
    </dgm:pt>
    <dgm:pt modelId="{7D008ADE-9AD7-4F43-AFE2-DF7F2AD8B7BF}" type="pres">
      <dgm:prSet presAssocID="{400C6AEE-9F4F-4423-8F10-8B479019E6C5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FAB1198-A70D-4645-B295-80297AE6E239}" type="pres">
      <dgm:prSet presAssocID="{400C6AEE-9F4F-4423-8F10-8B479019E6C5}" presName="parTransFour" presStyleCnt="0"/>
      <dgm:spPr/>
    </dgm:pt>
    <dgm:pt modelId="{A49D7457-9E07-462A-9CD5-04E9DE978901}" type="pres">
      <dgm:prSet presAssocID="{400C6AEE-9F4F-4423-8F10-8B479019E6C5}" presName="horzFour" presStyleCnt="0"/>
      <dgm:spPr/>
    </dgm:pt>
    <dgm:pt modelId="{914481B8-BA01-454B-B160-BFE682D5DA27}" type="pres">
      <dgm:prSet presAssocID="{85ABA397-9ECF-44BE-AEBE-564CAF4440FF}" presName="vertFour" presStyleCnt="0">
        <dgm:presLayoutVars>
          <dgm:chPref val="3"/>
        </dgm:presLayoutVars>
      </dgm:prSet>
      <dgm:spPr/>
    </dgm:pt>
    <dgm:pt modelId="{67636FF6-5F17-4DD8-BA8E-9F0C8507B72F}" type="pres">
      <dgm:prSet presAssocID="{85ABA397-9ECF-44BE-AEBE-564CAF4440FF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DB3C3F7-4EB5-4D34-A5EB-19F038A6E72A}" type="pres">
      <dgm:prSet presAssocID="{85ABA397-9ECF-44BE-AEBE-564CAF4440FF}" presName="parTransFour" presStyleCnt="0"/>
      <dgm:spPr/>
    </dgm:pt>
    <dgm:pt modelId="{981B19A3-A3F5-45FB-9803-BB7FE2B0EFD2}" type="pres">
      <dgm:prSet presAssocID="{85ABA397-9ECF-44BE-AEBE-564CAF4440FF}" presName="horzFour" presStyleCnt="0"/>
      <dgm:spPr/>
    </dgm:pt>
    <dgm:pt modelId="{7F732357-B15B-4CA5-AE92-39591CA0A90E}" type="pres">
      <dgm:prSet presAssocID="{D868D20D-5422-4237-B91E-5BE2C46C80A9}" presName="vertFour" presStyleCnt="0">
        <dgm:presLayoutVars>
          <dgm:chPref val="3"/>
        </dgm:presLayoutVars>
      </dgm:prSet>
      <dgm:spPr/>
    </dgm:pt>
    <dgm:pt modelId="{F8A55284-064B-4830-95D2-74923C3CEF52}" type="pres">
      <dgm:prSet presAssocID="{D868D20D-5422-4237-B91E-5BE2C46C80A9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000660-551A-4E62-9A17-F5FA83C7DDCA}" type="pres">
      <dgm:prSet presAssocID="{D868D20D-5422-4237-B91E-5BE2C46C80A9}" presName="parTransFour" presStyleCnt="0"/>
      <dgm:spPr/>
    </dgm:pt>
    <dgm:pt modelId="{C59F5B92-5479-4A64-8D77-016E18027D7E}" type="pres">
      <dgm:prSet presAssocID="{D868D20D-5422-4237-B91E-5BE2C46C80A9}" presName="horzFour" presStyleCnt="0"/>
      <dgm:spPr/>
    </dgm:pt>
    <dgm:pt modelId="{01209233-2171-4952-97EC-9226C2EB0AA9}" type="pres">
      <dgm:prSet presAssocID="{32E677FA-1B90-4170-B453-9D4E8EE72605}" presName="vertFour" presStyleCnt="0">
        <dgm:presLayoutVars>
          <dgm:chPref val="3"/>
        </dgm:presLayoutVars>
      </dgm:prSet>
      <dgm:spPr/>
    </dgm:pt>
    <dgm:pt modelId="{99B1435F-F6E3-48B9-ADD8-668CBEA6ED1A}" type="pres">
      <dgm:prSet presAssocID="{32E677FA-1B90-4170-B453-9D4E8EE72605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F0266A7-65D0-49A5-BFEF-A8C7A8E41349}" type="pres">
      <dgm:prSet presAssocID="{32E677FA-1B90-4170-B453-9D4E8EE72605}" presName="horzFour" presStyleCnt="0"/>
      <dgm:spPr/>
    </dgm:pt>
  </dgm:ptLst>
  <dgm:cxnLst>
    <dgm:cxn modelId="{0F9037C0-1F08-4B02-BEE0-8DA486B2E2AB}" srcId="{508E12B2-D969-4567-98C6-1C004AAF21C4}" destId="{434A579C-FE8F-423F-997B-0B7F7C1ADC8D}" srcOrd="0" destOrd="0" parTransId="{8979A411-518A-4F64-95FB-9525739BF55B}" sibTransId="{A73C9909-5305-47FB-B4C5-5933F640E3D0}"/>
    <dgm:cxn modelId="{7E7AC43A-F707-415F-B58E-804704AA9638}" type="presOf" srcId="{400C6AEE-9F4F-4423-8F10-8B479019E6C5}" destId="{7D008ADE-9AD7-4F43-AFE2-DF7F2AD8B7BF}" srcOrd="0" destOrd="0" presId="urn:microsoft.com/office/officeart/2005/8/layout/hierarchy4"/>
    <dgm:cxn modelId="{6F7C2165-69B5-466D-8D56-A09F56697610}" srcId="{A2650AE9-03FA-43D1-98A7-7162972ABCB4}" destId="{89BF3E2A-9539-48AA-8A26-FCF4BE05917F}" srcOrd="0" destOrd="0" parTransId="{A34CFC8C-C068-4619-A410-AFAE28A0AC2B}" sibTransId="{73CA4A14-2EA9-4DB4-A03D-1029634DE1D5}"/>
    <dgm:cxn modelId="{D4EED197-9106-46F8-B859-6AFDF7993069}" type="presOf" srcId="{32E677FA-1B90-4170-B453-9D4E8EE72605}" destId="{99B1435F-F6E3-48B9-ADD8-668CBEA6ED1A}" srcOrd="0" destOrd="0" presId="urn:microsoft.com/office/officeart/2005/8/layout/hierarchy4"/>
    <dgm:cxn modelId="{8936A959-492A-4C0F-8FE1-2DB324DFF89A}" srcId="{C33FEAEC-8DB1-49A7-82B4-F23ED6FC1CF3}" destId="{6DDB2D52-3D0D-485C-A397-FF795AB3BDFA}" srcOrd="0" destOrd="0" parTransId="{A74B9453-6CFC-4AEE-A7C9-411E526E05A4}" sibTransId="{4282F67A-CEB0-4CAC-A081-E86277389336}"/>
    <dgm:cxn modelId="{C6C07B20-DA07-4A40-909F-52FFF76400DE}" srcId="{400C6AEE-9F4F-4423-8F10-8B479019E6C5}" destId="{85ABA397-9ECF-44BE-AEBE-564CAF4440FF}" srcOrd="0" destOrd="0" parTransId="{6624C10C-0F69-4736-A24B-5E119B5E3D6E}" sibTransId="{2530AB5B-25DE-4291-8F73-1EF4AB76437B}"/>
    <dgm:cxn modelId="{D07B91FF-40CC-43E3-96F5-FFC5DDF8FFF1}" type="presOf" srcId="{C33FEAEC-8DB1-49A7-82B4-F23ED6FC1CF3}" destId="{23E0C290-543F-4F90-87C2-2D2CC2CB42AD}" srcOrd="0" destOrd="0" presId="urn:microsoft.com/office/officeart/2005/8/layout/hierarchy4"/>
    <dgm:cxn modelId="{F35409BC-0F2A-45AC-A3DB-9FD6F98D65A3}" type="presOf" srcId="{1FA20FCA-8529-4EAC-91AB-C536A516BAA6}" destId="{8C735D51-1D3A-4386-A304-D3BDA97F48CC}" srcOrd="0" destOrd="0" presId="urn:microsoft.com/office/officeart/2005/8/layout/hierarchy4"/>
    <dgm:cxn modelId="{25937066-6963-4F37-A23D-0268E6DEBCF5}" type="presOf" srcId="{5F237972-7B2E-47DF-9119-D86681A9BAF4}" destId="{71F438CF-9A75-423B-BB2A-846449C6FEED}" srcOrd="0" destOrd="0" presId="urn:microsoft.com/office/officeart/2005/8/layout/hierarchy4"/>
    <dgm:cxn modelId="{1F70F3D6-2CBC-49E9-94E4-434EA1B98EE2}" type="presOf" srcId="{A2650AE9-03FA-43D1-98A7-7162972ABCB4}" destId="{FFA46B77-64B1-4BA9-94DE-01847832707F}" srcOrd="0" destOrd="0" presId="urn:microsoft.com/office/officeart/2005/8/layout/hierarchy4"/>
    <dgm:cxn modelId="{7CC8CA9D-4225-441C-A55B-773F8D34BD02}" type="presOf" srcId="{85ABA397-9ECF-44BE-AEBE-564CAF4440FF}" destId="{67636FF6-5F17-4DD8-BA8E-9F0C8507B72F}" srcOrd="0" destOrd="0" presId="urn:microsoft.com/office/officeart/2005/8/layout/hierarchy4"/>
    <dgm:cxn modelId="{2040C343-DC8B-47AF-B23F-D20B04D4CE80}" srcId="{434A579C-FE8F-423F-997B-0B7F7C1ADC8D}" destId="{C33FEAEC-8DB1-49A7-82B4-F23ED6FC1CF3}" srcOrd="2" destOrd="0" parTransId="{7D22524A-A042-4024-97BD-86E606CDA0AF}" sibTransId="{57AD5FD2-783D-45E6-AB88-039A932A7746}"/>
    <dgm:cxn modelId="{E6C41308-8C05-4A06-92C6-0307EF3D4023}" srcId="{85ABA397-9ECF-44BE-AEBE-564CAF4440FF}" destId="{D868D20D-5422-4237-B91E-5BE2C46C80A9}" srcOrd="0" destOrd="0" parTransId="{1BF1C64D-0EF9-45A6-A9B2-B8EE7680B756}" sibTransId="{F0C97B35-DBC5-48B7-A404-9C2FE01CA5E5}"/>
    <dgm:cxn modelId="{E785130E-119A-424F-A1FC-E1B62A6C33C7}" type="presOf" srcId="{89BF3E2A-9539-48AA-8A26-FCF4BE05917F}" destId="{5662AA55-43F9-440A-AF24-07F62D18C694}" srcOrd="0" destOrd="0" presId="urn:microsoft.com/office/officeart/2005/8/layout/hierarchy4"/>
    <dgm:cxn modelId="{06AB8651-EA17-4299-9E64-63C7871EA7E6}" type="presOf" srcId="{434A579C-FE8F-423F-997B-0B7F7C1ADC8D}" destId="{0E5E91DF-70B5-4604-9534-CBDE441A0067}" srcOrd="0" destOrd="0" presId="urn:microsoft.com/office/officeart/2005/8/layout/hierarchy4"/>
    <dgm:cxn modelId="{1B6099EA-88B6-48E3-893D-B88A386058DD}" type="presOf" srcId="{508E12B2-D969-4567-98C6-1C004AAF21C4}" destId="{D9CFAFE8-3CBE-4617-BC0F-ADDDA7FDAD1D}" srcOrd="0" destOrd="0" presId="urn:microsoft.com/office/officeart/2005/8/layout/hierarchy4"/>
    <dgm:cxn modelId="{511D0BE4-B262-42AE-877C-E13E0EC43246}" srcId="{A2650AE9-03FA-43D1-98A7-7162972ABCB4}" destId="{1FA20FCA-8529-4EAC-91AB-C536A516BAA6}" srcOrd="1" destOrd="0" parTransId="{BBBFEE4A-5EBB-4EF5-B443-D8A96E9A7548}" sibTransId="{074B14C0-7B99-48EE-BC06-1DC691B99900}"/>
    <dgm:cxn modelId="{895741DD-9E73-421D-BA43-9C83340EF7AF}" type="presOf" srcId="{D868D20D-5422-4237-B91E-5BE2C46C80A9}" destId="{F8A55284-064B-4830-95D2-74923C3CEF52}" srcOrd="0" destOrd="0" presId="urn:microsoft.com/office/officeart/2005/8/layout/hierarchy4"/>
    <dgm:cxn modelId="{6071ECCD-7168-4E39-8FA4-BF39358DDBFC}" srcId="{6DDB2D52-3D0D-485C-A397-FF795AB3BDFA}" destId="{400C6AEE-9F4F-4423-8F10-8B479019E6C5}" srcOrd="0" destOrd="0" parTransId="{6CFF8D6D-2E56-4D7E-85D4-690ED5550EB7}" sibTransId="{5DD8DFDE-868A-49FB-9FFA-B78B9929465D}"/>
    <dgm:cxn modelId="{206F229F-55CF-45B9-9EFE-7B6475B7FD79}" srcId="{5F237972-7B2E-47DF-9119-D86681A9BAF4}" destId="{DF670E2A-2BC5-4C3C-8389-550099AF2DC4}" srcOrd="0" destOrd="0" parTransId="{98E04F67-2030-430F-9EB9-5A2F94C3311B}" sibTransId="{82E3C810-A124-4D1C-8621-DAB592972185}"/>
    <dgm:cxn modelId="{5D156953-D683-429E-9078-40660F8E3DE6}" srcId="{D868D20D-5422-4237-B91E-5BE2C46C80A9}" destId="{32E677FA-1B90-4170-B453-9D4E8EE72605}" srcOrd="0" destOrd="0" parTransId="{1707EC7A-A4B9-429D-80C2-D1FC47F5F1D0}" sibTransId="{3A2B1826-6BBF-40CC-986A-87DF02D2EC28}"/>
    <dgm:cxn modelId="{D40D5493-F3D5-4AFE-858D-0D79AB496D0A}" type="presOf" srcId="{6DDB2D52-3D0D-485C-A397-FF795AB3BDFA}" destId="{C7F66416-4AAB-49C4-93C5-7A8BB0A478EA}" srcOrd="0" destOrd="0" presId="urn:microsoft.com/office/officeart/2005/8/layout/hierarchy4"/>
    <dgm:cxn modelId="{D1715C75-6497-4576-80BE-C0CD8CB07600}" type="presOf" srcId="{DF670E2A-2BC5-4C3C-8389-550099AF2DC4}" destId="{9BA56BAB-3758-45B1-AFAC-B9F46E26846A}" srcOrd="0" destOrd="0" presId="urn:microsoft.com/office/officeart/2005/8/layout/hierarchy4"/>
    <dgm:cxn modelId="{7E367924-4CEC-4458-9701-A29AB2CA8437}" srcId="{434A579C-FE8F-423F-997B-0B7F7C1ADC8D}" destId="{A2650AE9-03FA-43D1-98A7-7162972ABCB4}" srcOrd="1" destOrd="0" parTransId="{74C42047-AD4A-459D-911C-E504FB7F2779}" sibTransId="{A65C1AE2-59DF-4501-9AEC-46670E36DC04}"/>
    <dgm:cxn modelId="{C4AACC90-8B9D-4687-9C38-CFD0C781858A}" srcId="{434A579C-FE8F-423F-997B-0B7F7C1ADC8D}" destId="{5F237972-7B2E-47DF-9119-D86681A9BAF4}" srcOrd="0" destOrd="0" parTransId="{4EF8F61F-9EE7-49C3-B0A3-350B37962E12}" sibTransId="{DA59EF64-703B-435F-A506-B3BBCCF19251}"/>
    <dgm:cxn modelId="{D6A285DB-E8C7-4BD8-BD45-546AF9724254}" type="presParOf" srcId="{D9CFAFE8-3CBE-4617-BC0F-ADDDA7FDAD1D}" destId="{8CB7D609-E7D5-4408-AC20-8D29E32CCDC6}" srcOrd="0" destOrd="0" presId="urn:microsoft.com/office/officeart/2005/8/layout/hierarchy4"/>
    <dgm:cxn modelId="{1FEA61D6-D943-4441-9D2B-6477FAD8C26C}" type="presParOf" srcId="{8CB7D609-E7D5-4408-AC20-8D29E32CCDC6}" destId="{0E5E91DF-70B5-4604-9534-CBDE441A0067}" srcOrd="0" destOrd="0" presId="urn:microsoft.com/office/officeart/2005/8/layout/hierarchy4"/>
    <dgm:cxn modelId="{E6764BBF-DCA1-4DE3-84A5-080445E6D540}" type="presParOf" srcId="{8CB7D609-E7D5-4408-AC20-8D29E32CCDC6}" destId="{4A4A004B-31EC-417C-A6C0-DB5625F9ED2F}" srcOrd="1" destOrd="0" presId="urn:microsoft.com/office/officeart/2005/8/layout/hierarchy4"/>
    <dgm:cxn modelId="{4D1FBF52-854D-4CD5-9977-B0D3C3F83270}" type="presParOf" srcId="{8CB7D609-E7D5-4408-AC20-8D29E32CCDC6}" destId="{396920EB-7776-43A7-B8E7-6981AF7F7A65}" srcOrd="2" destOrd="0" presId="urn:microsoft.com/office/officeart/2005/8/layout/hierarchy4"/>
    <dgm:cxn modelId="{9350A4EF-EDBA-4EAA-B1FA-469BB3291542}" type="presParOf" srcId="{396920EB-7776-43A7-B8E7-6981AF7F7A65}" destId="{4321CA12-9BD5-4F87-98F4-48F9D9514D5C}" srcOrd="0" destOrd="0" presId="urn:microsoft.com/office/officeart/2005/8/layout/hierarchy4"/>
    <dgm:cxn modelId="{6F5D2A53-9F86-47AC-8B7E-D736EFC89147}" type="presParOf" srcId="{4321CA12-9BD5-4F87-98F4-48F9D9514D5C}" destId="{71F438CF-9A75-423B-BB2A-846449C6FEED}" srcOrd="0" destOrd="0" presId="urn:microsoft.com/office/officeart/2005/8/layout/hierarchy4"/>
    <dgm:cxn modelId="{CF2886B7-79A3-4A21-8A52-21932BE6D2C2}" type="presParOf" srcId="{4321CA12-9BD5-4F87-98F4-48F9D9514D5C}" destId="{617CC09A-83A0-43DA-BA05-76DF11B99542}" srcOrd="1" destOrd="0" presId="urn:microsoft.com/office/officeart/2005/8/layout/hierarchy4"/>
    <dgm:cxn modelId="{EB78CE53-A8BD-43E4-9F95-9256B27BF408}" type="presParOf" srcId="{4321CA12-9BD5-4F87-98F4-48F9D9514D5C}" destId="{CD8EC703-032F-449D-92C1-33F609DAAEDB}" srcOrd="2" destOrd="0" presId="urn:microsoft.com/office/officeart/2005/8/layout/hierarchy4"/>
    <dgm:cxn modelId="{B671726C-E890-4B99-9E69-986084AD600E}" type="presParOf" srcId="{CD8EC703-032F-449D-92C1-33F609DAAEDB}" destId="{99EEA591-D259-440A-888B-AD5FD46B6913}" srcOrd="0" destOrd="0" presId="urn:microsoft.com/office/officeart/2005/8/layout/hierarchy4"/>
    <dgm:cxn modelId="{FE2AC19C-70AF-4BD8-BF0E-396B4790826F}" type="presParOf" srcId="{99EEA591-D259-440A-888B-AD5FD46B6913}" destId="{9BA56BAB-3758-45B1-AFAC-B9F46E26846A}" srcOrd="0" destOrd="0" presId="urn:microsoft.com/office/officeart/2005/8/layout/hierarchy4"/>
    <dgm:cxn modelId="{4254DB48-3CE2-4426-8C78-913438FB7BCD}" type="presParOf" srcId="{99EEA591-D259-440A-888B-AD5FD46B6913}" destId="{8203D290-18BB-4BD4-9453-7275D066050D}" srcOrd="1" destOrd="0" presId="urn:microsoft.com/office/officeart/2005/8/layout/hierarchy4"/>
    <dgm:cxn modelId="{2026EA26-3CB3-4BA1-AF0B-513B867EAFD9}" type="presParOf" srcId="{396920EB-7776-43A7-B8E7-6981AF7F7A65}" destId="{FAB41BFC-2538-4AAF-B357-92710B2F6278}" srcOrd="1" destOrd="0" presId="urn:microsoft.com/office/officeart/2005/8/layout/hierarchy4"/>
    <dgm:cxn modelId="{5F9A136C-E06C-40E1-8238-72EC77B4BAE9}" type="presParOf" srcId="{396920EB-7776-43A7-B8E7-6981AF7F7A65}" destId="{3D25C48E-D46F-463D-BADA-91D15E99E17D}" srcOrd="2" destOrd="0" presId="urn:microsoft.com/office/officeart/2005/8/layout/hierarchy4"/>
    <dgm:cxn modelId="{D8D3806B-62C9-49E8-80A1-C325B1BBEF1E}" type="presParOf" srcId="{3D25C48E-D46F-463D-BADA-91D15E99E17D}" destId="{FFA46B77-64B1-4BA9-94DE-01847832707F}" srcOrd="0" destOrd="0" presId="urn:microsoft.com/office/officeart/2005/8/layout/hierarchy4"/>
    <dgm:cxn modelId="{974D9DBD-5579-468F-83D0-F3D9B48A9842}" type="presParOf" srcId="{3D25C48E-D46F-463D-BADA-91D15E99E17D}" destId="{35CECF29-DB91-4769-BFD2-59E2D2130CFA}" srcOrd="1" destOrd="0" presId="urn:microsoft.com/office/officeart/2005/8/layout/hierarchy4"/>
    <dgm:cxn modelId="{19DF2AB8-FCB3-46C2-A538-A322F71C4D4E}" type="presParOf" srcId="{3D25C48E-D46F-463D-BADA-91D15E99E17D}" destId="{352A0487-1591-4F2E-B3C1-A4E254D32486}" srcOrd="2" destOrd="0" presId="urn:microsoft.com/office/officeart/2005/8/layout/hierarchy4"/>
    <dgm:cxn modelId="{4A70741B-F195-47EA-A9AD-540B71392950}" type="presParOf" srcId="{352A0487-1591-4F2E-B3C1-A4E254D32486}" destId="{97D65B60-987B-4D76-AB49-4AC0249EE28D}" srcOrd="0" destOrd="0" presId="urn:microsoft.com/office/officeart/2005/8/layout/hierarchy4"/>
    <dgm:cxn modelId="{24930954-51A3-42E9-A985-61891224EAB1}" type="presParOf" srcId="{97D65B60-987B-4D76-AB49-4AC0249EE28D}" destId="{5662AA55-43F9-440A-AF24-07F62D18C694}" srcOrd="0" destOrd="0" presId="urn:microsoft.com/office/officeart/2005/8/layout/hierarchy4"/>
    <dgm:cxn modelId="{0C29CD01-4AA3-4B8A-BE31-A3ED92D7C17F}" type="presParOf" srcId="{97D65B60-987B-4D76-AB49-4AC0249EE28D}" destId="{AAC83130-1027-4009-8753-20B85251900B}" srcOrd="1" destOrd="0" presId="urn:microsoft.com/office/officeart/2005/8/layout/hierarchy4"/>
    <dgm:cxn modelId="{AA817B39-D8FA-4999-A2EA-8452CCC974E4}" type="presParOf" srcId="{352A0487-1591-4F2E-B3C1-A4E254D32486}" destId="{1CBC1BC1-A2FC-4B0E-B819-6A1B7483B42F}" srcOrd="1" destOrd="0" presId="urn:microsoft.com/office/officeart/2005/8/layout/hierarchy4"/>
    <dgm:cxn modelId="{1F86EEB6-EC10-4E8E-B982-2A37477BD783}" type="presParOf" srcId="{352A0487-1591-4F2E-B3C1-A4E254D32486}" destId="{2A25AEBE-E5F1-493C-B4CB-F6C32863AFC0}" srcOrd="2" destOrd="0" presId="urn:microsoft.com/office/officeart/2005/8/layout/hierarchy4"/>
    <dgm:cxn modelId="{D625B974-AAA3-49C2-9762-6A24F2975143}" type="presParOf" srcId="{2A25AEBE-E5F1-493C-B4CB-F6C32863AFC0}" destId="{8C735D51-1D3A-4386-A304-D3BDA97F48CC}" srcOrd="0" destOrd="0" presId="urn:microsoft.com/office/officeart/2005/8/layout/hierarchy4"/>
    <dgm:cxn modelId="{D9463626-55EA-4B01-A3AA-F3F1E6D36A0B}" type="presParOf" srcId="{2A25AEBE-E5F1-493C-B4CB-F6C32863AFC0}" destId="{FAB37D54-66B3-44ED-A7D4-DFF9965EB122}" srcOrd="1" destOrd="0" presId="urn:microsoft.com/office/officeart/2005/8/layout/hierarchy4"/>
    <dgm:cxn modelId="{AB24A48F-2ABF-4C3A-BBA6-00D695A69F7F}" type="presParOf" srcId="{396920EB-7776-43A7-B8E7-6981AF7F7A65}" destId="{33D2E2D6-232B-4E4D-A15C-87EEB510D995}" srcOrd="3" destOrd="0" presId="urn:microsoft.com/office/officeart/2005/8/layout/hierarchy4"/>
    <dgm:cxn modelId="{0390D696-F96E-4EE3-91FC-48B34C6F9B14}" type="presParOf" srcId="{396920EB-7776-43A7-B8E7-6981AF7F7A65}" destId="{27AA3A1E-EC38-40DE-9BD4-13BA359DC5DE}" srcOrd="4" destOrd="0" presId="urn:microsoft.com/office/officeart/2005/8/layout/hierarchy4"/>
    <dgm:cxn modelId="{794801BB-1FBA-45C5-BB14-9B58F663BBE2}" type="presParOf" srcId="{27AA3A1E-EC38-40DE-9BD4-13BA359DC5DE}" destId="{23E0C290-543F-4F90-87C2-2D2CC2CB42AD}" srcOrd="0" destOrd="0" presId="urn:microsoft.com/office/officeart/2005/8/layout/hierarchy4"/>
    <dgm:cxn modelId="{D48A867B-8509-4C6A-95F3-08C07DCC581F}" type="presParOf" srcId="{27AA3A1E-EC38-40DE-9BD4-13BA359DC5DE}" destId="{C6A53B51-B171-48E1-BD9B-B0649F897882}" srcOrd="1" destOrd="0" presId="urn:microsoft.com/office/officeart/2005/8/layout/hierarchy4"/>
    <dgm:cxn modelId="{C52BC70F-0037-4ED5-B8CC-26DB6BE0F199}" type="presParOf" srcId="{27AA3A1E-EC38-40DE-9BD4-13BA359DC5DE}" destId="{A680043D-8004-4EE6-8E47-32CB7A82EF70}" srcOrd="2" destOrd="0" presId="urn:microsoft.com/office/officeart/2005/8/layout/hierarchy4"/>
    <dgm:cxn modelId="{82B0DEC8-FD5B-4DB4-8927-4DD4C23A3145}" type="presParOf" srcId="{A680043D-8004-4EE6-8E47-32CB7A82EF70}" destId="{5281E54C-57D4-4DC7-9E34-85AF9EADC98B}" srcOrd="0" destOrd="0" presId="urn:microsoft.com/office/officeart/2005/8/layout/hierarchy4"/>
    <dgm:cxn modelId="{13C9366E-DF9F-486D-AE74-087109D091D0}" type="presParOf" srcId="{5281E54C-57D4-4DC7-9E34-85AF9EADC98B}" destId="{C7F66416-4AAB-49C4-93C5-7A8BB0A478EA}" srcOrd="0" destOrd="0" presId="urn:microsoft.com/office/officeart/2005/8/layout/hierarchy4"/>
    <dgm:cxn modelId="{45B6A05C-B8A9-4033-86A5-681557BC1B96}" type="presParOf" srcId="{5281E54C-57D4-4DC7-9E34-85AF9EADC98B}" destId="{DAD38591-E7A0-4E66-953E-0D919633BD00}" srcOrd="1" destOrd="0" presId="urn:microsoft.com/office/officeart/2005/8/layout/hierarchy4"/>
    <dgm:cxn modelId="{CDCF1AA3-FF33-4F76-83E9-F5A544AE8ABE}" type="presParOf" srcId="{5281E54C-57D4-4DC7-9E34-85AF9EADC98B}" destId="{C57B131E-1EEA-4C0F-9D13-1EB35D16F06D}" srcOrd="2" destOrd="0" presId="urn:microsoft.com/office/officeart/2005/8/layout/hierarchy4"/>
    <dgm:cxn modelId="{95DA27F4-6098-4C50-A6A4-A9837B5F6AB9}" type="presParOf" srcId="{C57B131E-1EEA-4C0F-9D13-1EB35D16F06D}" destId="{BB4CFC1D-C279-4700-B7DD-5F9D9B62723B}" srcOrd="0" destOrd="0" presId="urn:microsoft.com/office/officeart/2005/8/layout/hierarchy4"/>
    <dgm:cxn modelId="{67C6B9A1-06B2-4F00-8578-72C3A5D60439}" type="presParOf" srcId="{BB4CFC1D-C279-4700-B7DD-5F9D9B62723B}" destId="{7D008ADE-9AD7-4F43-AFE2-DF7F2AD8B7BF}" srcOrd="0" destOrd="0" presId="urn:microsoft.com/office/officeart/2005/8/layout/hierarchy4"/>
    <dgm:cxn modelId="{729BC838-48F8-4F6D-926C-C90B71FF604B}" type="presParOf" srcId="{BB4CFC1D-C279-4700-B7DD-5F9D9B62723B}" destId="{EFAB1198-A70D-4645-B295-80297AE6E239}" srcOrd="1" destOrd="0" presId="urn:microsoft.com/office/officeart/2005/8/layout/hierarchy4"/>
    <dgm:cxn modelId="{C7DF269E-24E8-4E88-8BBC-D11B74A08D78}" type="presParOf" srcId="{BB4CFC1D-C279-4700-B7DD-5F9D9B62723B}" destId="{A49D7457-9E07-462A-9CD5-04E9DE978901}" srcOrd="2" destOrd="0" presId="urn:microsoft.com/office/officeart/2005/8/layout/hierarchy4"/>
    <dgm:cxn modelId="{CD562C25-C42B-4C9E-B559-6BC6270304D7}" type="presParOf" srcId="{A49D7457-9E07-462A-9CD5-04E9DE978901}" destId="{914481B8-BA01-454B-B160-BFE682D5DA27}" srcOrd="0" destOrd="0" presId="urn:microsoft.com/office/officeart/2005/8/layout/hierarchy4"/>
    <dgm:cxn modelId="{7C4351A7-E5BA-4A27-81B1-A9C91CF58DAF}" type="presParOf" srcId="{914481B8-BA01-454B-B160-BFE682D5DA27}" destId="{67636FF6-5F17-4DD8-BA8E-9F0C8507B72F}" srcOrd="0" destOrd="0" presId="urn:microsoft.com/office/officeart/2005/8/layout/hierarchy4"/>
    <dgm:cxn modelId="{D61691A3-C22A-4070-9ACA-B58EE33B6369}" type="presParOf" srcId="{914481B8-BA01-454B-B160-BFE682D5DA27}" destId="{CDB3C3F7-4EB5-4D34-A5EB-19F038A6E72A}" srcOrd="1" destOrd="0" presId="urn:microsoft.com/office/officeart/2005/8/layout/hierarchy4"/>
    <dgm:cxn modelId="{79E20107-AF2E-4CC0-9F94-17B083C974CE}" type="presParOf" srcId="{914481B8-BA01-454B-B160-BFE682D5DA27}" destId="{981B19A3-A3F5-45FB-9803-BB7FE2B0EFD2}" srcOrd="2" destOrd="0" presId="urn:microsoft.com/office/officeart/2005/8/layout/hierarchy4"/>
    <dgm:cxn modelId="{42B213A5-2467-4BEE-9193-5CDF70F29A25}" type="presParOf" srcId="{981B19A3-A3F5-45FB-9803-BB7FE2B0EFD2}" destId="{7F732357-B15B-4CA5-AE92-39591CA0A90E}" srcOrd="0" destOrd="0" presId="urn:microsoft.com/office/officeart/2005/8/layout/hierarchy4"/>
    <dgm:cxn modelId="{BB5A97CE-34B7-48A8-83FA-F30207FC7E55}" type="presParOf" srcId="{7F732357-B15B-4CA5-AE92-39591CA0A90E}" destId="{F8A55284-064B-4830-95D2-74923C3CEF52}" srcOrd="0" destOrd="0" presId="urn:microsoft.com/office/officeart/2005/8/layout/hierarchy4"/>
    <dgm:cxn modelId="{B1021CC8-0CC2-4BE4-9323-42743060C0FD}" type="presParOf" srcId="{7F732357-B15B-4CA5-AE92-39591CA0A90E}" destId="{92000660-551A-4E62-9A17-F5FA83C7DDCA}" srcOrd="1" destOrd="0" presId="urn:microsoft.com/office/officeart/2005/8/layout/hierarchy4"/>
    <dgm:cxn modelId="{A2FDA4EF-9085-4CE8-8CB2-28E814E6B993}" type="presParOf" srcId="{7F732357-B15B-4CA5-AE92-39591CA0A90E}" destId="{C59F5B92-5479-4A64-8D77-016E18027D7E}" srcOrd="2" destOrd="0" presId="urn:microsoft.com/office/officeart/2005/8/layout/hierarchy4"/>
    <dgm:cxn modelId="{1D5DEEE9-F0B7-4D7C-B7D3-ED714EE1A70E}" type="presParOf" srcId="{C59F5B92-5479-4A64-8D77-016E18027D7E}" destId="{01209233-2171-4952-97EC-9226C2EB0AA9}" srcOrd="0" destOrd="0" presId="urn:microsoft.com/office/officeart/2005/8/layout/hierarchy4"/>
    <dgm:cxn modelId="{204E1D1D-B39B-49E3-8714-9888C38949FD}" type="presParOf" srcId="{01209233-2171-4952-97EC-9226C2EB0AA9}" destId="{99B1435F-F6E3-48B9-ADD8-668CBEA6ED1A}" srcOrd="0" destOrd="0" presId="urn:microsoft.com/office/officeart/2005/8/layout/hierarchy4"/>
    <dgm:cxn modelId="{CC055DF7-5296-4192-A214-5E5513CC47A6}" type="presParOf" srcId="{01209233-2171-4952-97EC-9226C2EB0AA9}" destId="{DF0266A7-65D0-49A5-BFEF-A8C7A8E4134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CAC40A-3414-45EE-A3FC-859F08BF8CC7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8086237-9F84-40C6-915C-01AA8C2F2A36}">
      <dgm:prSet phldrT="[Texto]"/>
      <dgm:spPr/>
      <dgm:t>
        <a:bodyPr/>
        <a:lstStyle/>
        <a:p>
          <a:r>
            <a:rPr lang="es-MX" dirty="0" smtClean="0"/>
            <a:t>Características</a:t>
          </a:r>
          <a:endParaRPr lang="es-MX" dirty="0"/>
        </a:p>
      </dgm:t>
    </dgm:pt>
    <dgm:pt modelId="{33627A21-3D85-4B36-85A9-70DA6A661ED8}" type="parTrans" cxnId="{0694B203-6EA9-4B02-B489-1CCD46215BC0}">
      <dgm:prSet/>
      <dgm:spPr/>
      <dgm:t>
        <a:bodyPr/>
        <a:lstStyle/>
        <a:p>
          <a:endParaRPr lang="es-MX"/>
        </a:p>
      </dgm:t>
    </dgm:pt>
    <dgm:pt modelId="{FFD4FA39-4467-40D1-A23E-7A74D6802735}" type="sibTrans" cxnId="{0694B203-6EA9-4B02-B489-1CCD46215BC0}">
      <dgm:prSet/>
      <dgm:spPr/>
      <dgm:t>
        <a:bodyPr/>
        <a:lstStyle/>
        <a:p>
          <a:endParaRPr lang="es-MX"/>
        </a:p>
      </dgm:t>
    </dgm:pt>
    <dgm:pt modelId="{6525C433-21BD-47A6-9A74-68E20A1A3308}">
      <dgm:prSet phldrT="[Texto]"/>
      <dgm:spPr/>
      <dgm:t>
        <a:bodyPr/>
        <a:lstStyle/>
        <a:p>
          <a:r>
            <a:rPr lang="es-MX" dirty="0" smtClean="0"/>
            <a:t>Tamaño</a:t>
          </a:r>
          <a:endParaRPr lang="es-MX" dirty="0"/>
        </a:p>
      </dgm:t>
    </dgm:pt>
    <dgm:pt modelId="{E039EE45-3875-4118-8742-301F07637ED8}" type="parTrans" cxnId="{C24AABEA-2592-47CF-BC94-7E8EBF6DD049}">
      <dgm:prSet/>
      <dgm:spPr/>
      <dgm:t>
        <a:bodyPr/>
        <a:lstStyle/>
        <a:p>
          <a:endParaRPr lang="es-MX"/>
        </a:p>
      </dgm:t>
    </dgm:pt>
    <dgm:pt modelId="{B9FB0348-284F-4A41-B353-B5ECFCEA2D6E}" type="sibTrans" cxnId="{C24AABEA-2592-47CF-BC94-7E8EBF6DD049}">
      <dgm:prSet/>
      <dgm:spPr/>
      <dgm:t>
        <a:bodyPr/>
        <a:lstStyle/>
        <a:p>
          <a:endParaRPr lang="es-MX"/>
        </a:p>
      </dgm:t>
    </dgm:pt>
    <dgm:pt modelId="{DA063DBF-0E9B-41A5-9847-F9DC3735B1B0}">
      <dgm:prSet phldrT="[Texto]"/>
      <dgm:spPr/>
      <dgm:t>
        <a:bodyPr/>
        <a:lstStyle/>
        <a:p>
          <a:r>
            <a:rPr lang="es-MX" dirty="0" smtClean="0"/>
            <a:t>Información</a:t>
          </a:r>
          <a:endParaRPr lang="es-MX" dirty="0"/>
        </a:p>
      </dgm:t>
    </dgm:pt>
    <dgm:pt modelId="{377FC17B-0D91-48B9-B2DF-A48EA8233657}" type="parTrans" cxnId="{CF316DDE-2708-470E-AA58-42CC6241E699}">
      <dgm:prSet/>
      <dgm:spPr/>
      <dgm:t>
        <a:bodyPr/>
        <a:lstStyle/>
        <a:p>
          <a:endParaRPr lang="es-MX"/>
        </a:p>
      </dgm:t>
    </dgm:pt>
    <dgm:pt modelId="{00D26EF9-C7F7-4B50-B746-1CFBA29BFF1A}" type="sibTrans" cxnId="{CF316DDE-2708-470E-AA58-42CC6241E699}">
      <dgm:prSet/>
      <dgm:spPr/>
      <dgm:t>
        <a:bodyPr/>
        <a:lstStyle/>
        <a:p>
          <a:endParaRPr lang="es-MX"/>
        </a:p>
      </dgm:t>
    </dgm:pt>
    <dgm:pt modelId="{5F60AA54-5031-4710-8CA8-5D3A24C7B86C}">
      <dgm:prSet phldrT="[Texto]"/>
      <dgm:spPr/>
      <dgm:t>
        <a:bodyPr/>
        <a:lstStyle/>
        <a:p>
          <a:r>
            <a:rPr lang="es-MX" dirty="0" smtClean="0"/>
            <a:t>Coloca</a:t>
          </a:r>
          <a:endParaRPr lang="es-MX" dirty="0"/>
        </a:p>
      </dgm:t>
    </dgm:pt>
    <dgm:pt modelId="{8B0CB630-2F0A-4707-923B-AA392C55E57D}" type="parTrans" cxnId="{E62DFCE7-92D9-4B30-94A1-B7F1FE6B2930}">
      <dgm:prSet/>
      <dgm:spPr/>
      <dgm:t>
        <a:bodyPr/>
        <a:lstStyle/>
        <a:p>
          <a:endParaRPr lang="es-MX"/>
        </a:p>
      </dgm:t>
    </dgm:pt>
    <dgm:pt modelId="{ADAA6E81-37FE-4E2F-8D73-6579CCE4E2AD}" type="sibTrans" cxnId="{E62DFCE7-92D9-4B30-94A1-B7F1FE6B2930}">
      <dgm:prSet/>
      <dgm:spPr/>
      <dgm:t>
        <a:bodyPr/>
        <a:lstStyle/>
        <a:p>
          <a:endParaRPr lang="es-MX"/>
        </a:p>
      </dgm:t>
    </dgm:pt>
    <dgm:pt modelId="{20E490CF-9706-439A-A214-7450B0F1128A}">
      <dgm:prSet/>
      <dgm:spPr/>
      <dgm:t>
        <a:bodyPr/>
        <a:lstStyle/>
        <a:p>
          <a:r>
            <a:rPr lang="es-MX" dirty="0" smtClean="0"/>
            <a:t>De 10 cm por 17.5 cm</a:t>
          </a:r>
          <a:endParaRPr lang="es-MX" dirty="0"/>
        </a:p>
      </dgm:t>
    </dgm:pt>
    <dgm:pt modelId="{AE33F8DF-DC3C-43DE-B309-0C2A8223F31B}" type="parTrans" cxnId="{14023DA7-5C83-46F7-93C7-7BCC38CA1E91}">
      <dgm:prSet/>
      <dgm:spPr/>
      <dgm:t>
        <a:bodyPr/>
        <a:lstStyle/>
        <a:p>
          <a:endParaRPr lang="es-MX"/>
        </a:p>
      </dgm:t>
    </dgm:pt>
    <dgm:pt modelId="{EC758F63-912D-486A-980E-186BCD1144EC}" type="sibTrans" cxnId="{14023DA7-5C83-46F7-93C7-7BCC38CA1E91}">
      <dgm:prSet/>
      <dgm:spPr/>
      <dgm:t>
        <a:bodyPr/>
        <a:lstStyle/>
        <a:p>
          <a:endParaRPr lang="es-MX"/>
        </a:p>
      </dgm:t>
    </dgm:pt>
    <dgm:pt modelId="{63112F9F-99C4-4163-83C8-5CC6725501E9}">
      <dgm:prSet/>
      <dgm:spPr/>
      <dgm:t>
        <a:bodyPr/>
        <a:lstStyle/>
        <a:p>
          <a:r>
            <a:rPr lang="es-MX" dirty="0" smtClean="0"/>
            <a:t>Se extrae directo</a:t>
          </a:r>
          <a:endParaRPr lang="es-MX" dirty="0"/>
        </a:p>
      </dgm:t>
    </dgm:pt>
    <dgm:pt modelId="{9DD1F8AA-2C9F-4B5C-BEEC-5F1BD7CB9041}" type="parTrans" cxnId="{7A4E63AB-F3D3-4EEB-B846-3683E4845116}">
      <dgm:prSet/>
      <dgm:spPr/>
      <dgm:t>
        <a:bodyPr/>
        <a:lstStyle/>
        <a:p>
          <a:endParaRPr lang="es-MX"/>
        </a:p>
      </dgm:t>
    </dgm:pt>
    <dgm:pt modelId="{7FBAEDC2-E5B6-42A5-B084-94E727C43A2E}" type="sibTrans" cxnId="{7A4E63AB-F3D3-4EEB-B846-3683E4845116}">
      <dgm:prSet/>
      <dgm:spPr/>
      <dgm:t>
        <a:bodyPr/>
        <a:lstStyle/>
        <a:p>
          <a:endParaRPr lang="es-MX"/>
        </a:p>
      </dgm:t>
    </dgm:pt>
    <dgm:pt modelId="{303D164A-B2BB-44ED-8778-B01C0BBF0866}">
      <dgm:prSet/>
      <dgm:spPr/>
      <dgm:t>
        <a:bodyPr/>
        <a:lstStyle/>
        <a:p>
          <a:r>
            <a:rPr lang="es-MX" dirty="0" smtClean="0"/>
            <a:t>Solo ideas principales</a:t>
          </a:r>
          <a:endParaRPr lang="es-MX" dirty="0"/>
        </a:p>
      </dgm:t>
    </dgm:pt>
    <dgm:pt modelId="{A9A32CD9-907A-4879-805D-AC1FAB8564DD}" type="parTrans" cxnId="{E2F5393E-8026-44B7-8848-9219D82CD191}">
      <dgm:prSet/>
      <dgm:spPr/>
      <dgm:t>
        <a:bodyPr/>
        <a:lstStyle/>
        <a:p>
          <a:endParaRPr lang="es-MX"/>
        </a:p>
      </dgm:t>
    </dgm:pt>
    <dgm:pt modelId="{00139184-D66A-4BB9-ABC1-66EDE096E092}" type="sibTrans" cxnId="{E2F5393E-8026-44B7-8848-9219D82CD191}">
      <dgm:prSet/>
      <dgm:spPr/>
      <dgm:t>
        <a:bodyPr/>
        <a:lstStyle/>
        <a:p>
          <a:endParaRPr lang="es-MX"/>
        </a:p>
      </dgm:t>
    </dgm:pt>
    <dgm:pt modelId="{86A66D3A-549C-43AB-B427-8B744B3F3F18}">
      <dgm:prSet/>
      <dgm:spPr/>
      <dgm:t>
        <a:bodyPr/>
        <a:lstStyle/>
        <a:p>
          <a:r>
            <a:rPr lang="es-MX" dirty="0" smtClean="0"/>
            <a:t>Título de la Investigación</a:t>
          </a:r>
          <a:endParaRPr lang="es-MX" dirty="0"/>
        </a:p>
      </dgm:t>
    </dgm:pt>
    <dgm:pt modelId="{8C899487-841F-4BF3-827C-9A3DFFBAC968}" type="parTrans" cxnId="{F652AE59-D638-4F8A-B4E3-80DC0D7C26A1}">
      <dgm:prSet/>
      <dgm:spPr/>
      <dgm:t>
        <a:bodyPr/>
        <a:lstStyle/>
        <a:p>
          <a:endParaRPr lang="es-MX"/>
        </a:p>
      </dgm:t>
    </dgm:pt>
    <dgm:pt modelId="{209DA37C-48CD-44E5-B482-04BBB873E232}" type="sibTrans" cxnId="{F652AE59-D638-4F8A-B4E3-80DC0D7C26A1}">
      <dgm:prSet/>
      <dgm:spPr/>
      <dgm:t>
        <a:bodyPr/>
        <a:lstStyle/>
        <a:p>
          <a:endParaRPr lang="es-MX"/>
        </a:p>
      </dgm:t>
    </dgm:pt>
    <dgm:pt modelId="{967FED73-5732-40D5-A9C5-FEBF2840F79E}">
      <dgm:prSet/>
      <dgm:spPr/>
      <dgm:t>
        <a:bodyPr/>
        <a:lstStyle/>
        <a:p>
          <a:r>
            <a:rPr lang="es-MX" dirty="0" smtClean="0"/>
            <a:t>Síntesis o transcripción</a:t>
          </a:r>
          <a:endParaRPr lang="es-MX" dirty="0"/>
        </a:p>
      </dgm:t>
    </dgm:pt>
    <dgm:pt modelId="{C31FB9E6-48CE-45DC-92C3-EE115ACAEFC8}" type="parTrans" cxnId="{3EC3A40A-A141-44C5-BD22-01C0ED626E88}">
      <dgm:prSet/>
      <dgm:spPr/>
      <dgm:t>
        <a:bodyPr/>
        <a:lstStyle/>
        <a:p>
          <a:endParaRPr lang="es-MX"/>
        </a:p>
      </dgm:t>
    </dgm:pt>
    <dgm:pt modelId="{8999F5C0-1328-4EDE-A78A-C2E1A2BA77AE}" type="sibTrans" cxnId="{3EC3A40A-A141-44C5-BD22-01C0ED626E88}">
      <dgm:prSet/>
      <dgm:spPr/>
      <dgm:t>
        <a:bodyPr/>
        <a:lstStyle/>
        <a:p>
          <a:endParaRPr lang="es-MX"/>
        </a:p>
      </dgm:t>
    </dgm:pt>
    <dgm:pt modelId="{4E029ACB-A9F0-4094-88A0-9EDA07F0A911}">
      <dgm:prSet/>
      <dgm:spPr/>
      <dgm:t>
        <a:bodyPr/>
        <a:lstStyle/>
        <a:p>
          <a:r>
            <a:rPr lang="es-MX" dirty="0" smtClean="0"/>
            <a:t>Referencias</a:t>
          </a:r>
          <a:endParaRPr lang="es-MX" dirty="0"/>
        </a:p>
      </dgm:t>
    </dgm:pt>
    <dgm:pt modelId="{0765357A-6222-4603-84E7-97BA52D16086}" type="parTrans" cxnId="{DC9A85A4-65AE-44A9-87AE-694D5F8DDE03}">
      <dgm:prSet/>
      <dgm:spPr/>
      <dgm:t>
        <a:bodyPr/>
        <a:lstStyle/>
        <a:p>
          <a:endParaRPr lang="es-MX"/>
        </a:p>
      </dgm:t>
    </dgm:pt>
    <dgm:pt modelId="{1A546C76-04A7-4554-A594-E43EB039B953}" type="sibTrans" cxnId="{DC9A85A4-65AE-44A9-87AE-694D5F8DDE03}">
      <dgm:prSet/>
      <dgm:spPr/>
      <dgm:t>
        <a:bodyPr/>
        <a:lstStyle/>
        <a:p>
          <a:endParaRPr lang="es-MX"/>
        </a:p>
      </dgm:t>
    </dgm:pt>
    <dgm:pt modelId="{DAF47B43-7254-43B3-9C7A-4D89C05F4D92}" type="pres">
      <dgm:prSet presAssocID="{BBCAC40A-3414-45EE-A3FC-859F08BF8C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19059BE-9879-4640-8339-A8849737F266}" type="pres">
      <dgm:prSet presAssocID="{38086237-9F84-40C6-915C-01AA8C2F2A36}" presName="hierRoot1" presStyleCnt="0">
        <dgm:presLayoutVars>
          <dgm:hierBranch val="init"/>
        </dgm:presLayoutVars>
      </dgm:prSet>
      <dgm:spPr/>
    </dgm:pt>
    <dgm:pt modelId="{E380EC78-16BB-48AA-AEE6-AE1810DCF753}" type="pres">
      <dgm:prSet presAssocID="{38086237-9F84-40C6-915C-01AA8C2F2A36}" presName="rootComposite1" presStyleCnt="0"/>
      <dgm:spPr/>
    </dgm:pt>
    <dgm:pt modelId="{703E4D91-729C-49B1-9043-FC3ED5E79BBA}" type="pres">
      <dgm:prSet presAssocID="{38086237-9F84-40C6-915C-01AA8C2F2A3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F830051-48D2-479D-B167-4BE9FD82004E}" type="pres">
      <dgm:prSet presAssocID="{38086237-9F84-40C6-915C-01AA8C2F2A36}" presName="rootConnector1" presStyleLbl="node1" presStyleIdx="0" presStyleCnt="0"/>
      <dgm:spPr/>
      <dgm:t>
        <a:bodyPr/>
        <a:lstStyle/>
        <a:p>
          <a:endParaRPr lang="es-MX"/>
        </a:p>
      </dgm:t>
    </dgm:pt>
    <dgm:pt modelId="{32732E0A-28EC-4A06-AF6E-4A49E23090C9}" type="pres">
      <dgm:prSet presAssocID="{38086237-9F84-40C6-915C-01AA8C2F2A36}" presName="hierChild2" presStyleCnt="0"/>
      <dgm:spPr/>
    </dgm:pt>
    <dgm:pt modelId="{159DC5E5-3581-4AE5-B5F9-0A6CC27EE244}" type="pres">
      <dgm:prSet presAssocID="{E039EE45-3875-4118-8742-301F07637ED8}" presName="Name64" presStyleLbl="parChTrans1D2" presStyleIdx="0" presStyleCnt="3"/>
      <dgm:spPr/>
      <dgm:t>
        <a:bodyPr/>
        <a:lstStyle/>
        <a:p>
          <a:endParaRPr lang="es-MX"/>
        </a:p>
      </dgm:t>
    </dgm:pt>
    <dgm:pt modelId="{0C260172-9826-46AB-947E-6FF5D5A19D42}" type="pres">
      <dgm:prSet presAssocID="{6525C433-21BD-47A6-9A74-68E20A1A3308}" presName="hierRoot2" presStyleCnt="0">
        <dgm:presLayoutVars>
          <dgm:hierBranch val="init"/>
        </dgm:presLayoutVars>
      </dgm:prSet>
      <dgm:spPr/>
    </dgm:pt>
    <dgm:pt modelId="{233C34CD-67D6-4CE5-A47D-86DC5C943795}" type="pres">
      <dgm:prSet presAssocID="{6525C433-21BD-47A6-9A74-68E20A1A3308}" presName="rootComposite" presStyleCnt="0"/>
      <dgm:spPr/>
    </dgm:pt>
    <dgm:pt modelId="{C2B767E7-D4BF-4624-A50B-47B27AA0C807}" type="pres">
      <dgm:prSet presAssocID="{6525C433-21BD-47A6-9A74-68E20A1A3308}" presName="rootText" presStyleLbl="node2" presStyleIdx="0" presStyleCnt="3" custLinFactNeighborX="1015" custLinFactNeighborY="-507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DE0EBD-B21D-4543-B357-15FD1C77D6C5}" type="pres">
      <dgm:prSet presAssocID="{6525C433-21BD-47A6-9A74-68E20A1A3308}" presName="rootConnector" presStyleLbl="node2" presStyleIdx="0" presStyleCnt="3"/>
      <dgm:spPr/>
      <dgm:t>
        <a:bodyPr/>
        <a:lstStyle/>
        <a:p>
          <a:endParaRPr lang="es-MX"/>
        </a:p>
      </dgm:t>
    </dgm:pt>
    <dgm:pt modelId="{30030B7C-C114-4E53-B234-A8EC2D71CC2E}" type="pres">
      <dgm:prSet presAssocID="{6525C433-21BD-47A6-9A74-68E20A1A3308}" presName="hierChild4" presStyleCnt="0"/>
      <dgm:spPr/>
    </dgm:pt>
    <dgm:pt modelId="{F37BBF05-B793-49FA-A700-ADAABDAF23EF}" type="pres">
      <dgm:prSet presAssocID="{AE33F8DF-DC3C-43DE-B309-0C2A8223F31B}" presName="Name64" presStyleLbl="parChTrans1D3" presStyleIdx="0" presStyleCnt="6"/>
      <dgm:spPr/>
      <dgm:t>
        <a:bodyPr/>
        <a:lstStyle/>
        <a:p>
          <a:endParaRPr lang="es-MX"/>
        </a:p>
      </dgm:t>
    </dgm:pt>
    <dgm:pt modelId="{DE9EAB8E-86E3-4AB7-AD41-56D61F6DE122}" type="pres">
      <dgm:prSet presAssocID="{20E490CF-9706-439A-A214-7450B0F1128A}" presName="hierRoot2" presStyleCnt="0">
        <dgm:presLayoutVars>
          <dgm:hierBranch val="init"/>
        </dgm:presLayoutVars>
      </dgm:prSet>
      <dgm:spPr/>
    </dgm:pt>
    <dgm:pt modelId="{4593A40E-68BE-4EF5-913D-2B430B8B3078}" type="pres">
      <dgm:prSet presAssocID="{20E490CF-9706-439A-A214-7450B0F1128A}" presName="rootComposite" presStyleCnt="0"/>
      <dgm:spPr/>
    </dgm:pt>
    <dgm:pt modelId="{D31A93F1-CBC1-4D35-9025-49C638F0FF34}" type="pres">
      <dgm:prSet presAssocID="{20E490CF-9706-439A-A214-7450B0F1128A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A117542-FF62-4788-BA80-13BDF7D7EFB8}" type="pres">
      <dgm:prSet presAssocID="{20E490CF-9706-439A-A214-7450B0F1128A}" presName="rootConnector" presStyleLbl="node3" presStyleIdx="0" presStyleCnt="6"/>
      <dgm:spPr/>
      <dgm:t>
        <a:bodyPr/>
        <a:lstStyle/>
        <a:p>
          <a:endParaRPr lang="es-MX"/>
        </a:p>
      </dgm:t>
    </dgm:pt>
    <dgm:pt modelId="{533FD6E2-78F8-44B0-A284-0BE0A01C2333}" type="pres">
      <dgm:prSet presAssocID="{20E490CF-9706-439A-A214-7450B0F1128A}" presName="hierChild4" presStyleCnt="0"/>
      <dgm:spPr/>
    </dgm:pt>
    <dgm:pt modelId="{31A874AA-1F1C-48F2-96CF-AB5709C42FCB}" type="pres">
      <dgm:prSet presAssocID="{20E490CF-9706-439A-A214-7450B0F1128A}" presName="hierChild5" presStyleCnt="0"/>
      <dgm:spPr/>
    </dgm:pt>
    <dgm:pt modelId="{D24B2C46-DCB4-43C4-8E22-83C4CB24F46A}" type="pres">
      <dgm:prSet presAssocID="{6525C433-21BD-47A6-9A74-68E20A1A3308}" presName="hierChild5" presStyleCnt="0"/>
      <dgm:spPr/>
    </dgm:pt>
    <dgm:pt modelId="{70A5A156-E054-41A1-BEB4-CCD2FD81551F}" type="pres">
      <dgm:prSet presAssocID="{377FC17B-0D91-48B9-B2DF-A48EA8233657}" presName="Name64" presStyleLbl="parChTrans1D2" presStyleIdx="1" presStyleCnt="3"/>
      <dgm:spPr/>
      <dgm:t>
        <a:bodyPr/>
        <a:lstStyle/>
        <a:p>
          <a:endParaRPr lang="es-MX"/>
        </a:p>
      </dgm:t>
    </dgm:pt>
    <dgm:pt modelId="{F35733B3-CD23-4854-8544-923D65B876DD}" type="pres">
      <dgm:prSet presAssocID="{DA063DBF-0E9B-41A5-9847-F9DC3735B1B0}" presName="hierRoot2" presStyleCnt="0">
        <dgm:presLayoutVars>
          <dgm:hierBranch val="init"/>
        </dgm:presLayoutVars>
      </dgm:prSet>
      <dgm:spPr/>
    </dgm:pt>
    <dgm:pt modelId="{102AD56C-0482-437D-B3F7-FCC2BEF5A44C}" type="pres">
      <dgm:prSet presAssocID="{DA063DBF-0E9B-41A5-9847-F9DC3735B1B0}" presName="rootComposite" presStyleCnt="0"/>
      <dgm:spPr/>
    </dgm:pt>
    <dgm:pt modelId="{EE66814E-E07A-4ADC-902F-818DCABFF59D}" type="pres">
      <dgm:prSet presAssocID="{DA063DBF-0E9B-41A5-9847-F9DC3735B1B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D39D297-64E7-47D6-ACDE-1EABC52D8C62}" type="pres">
      <dgm:prSet presAssocID="{DA063DBF-0E9B-41A5-9847-F9DC3735B1B0}" presName="rootConnector" presStyleLbl="node2" presStyleIdx="1" presStyleCnt="3"/>
      <dgm:spPr/>
      <dgm:t>
        <a:bodyPr/>
        <a:lstStyle/>
        <a:p>
          <a:endParaRPr lang="es-MX"/>
        </a:p>
      </dgm:t>
    </dgm:pt>
    <dgm:pt modelId="{0E970937-C01E-456B-926A-B86BE73895AE}" type="pres">
      <dgm:prSet presAssocID="{DA063DBF-0E9B-41A5-9847-F9DC3735B1B0}" presName="hierChild4" presStyleCnt="0"/>
      <dgm:spPr/>
    </dgm:pt>
    <dgm:pt modelId="{60B58D72-4786-4269-A8FF-3979CE1B3BF4}" type="pres">
      <dgm:prSet presAssocID="{9DD1F8AA-2C9F-4B5C-BEEC-5F1BD7CB9041}" presName="Name64" presStyleLbl="parChTrans1D3" presStyleIdx="1" presStyleCnt="6"/>
      <dgm:spPr/>
      <dgm:t>
        <a:bodyPr/>
        <a:lstStyle/>
        <a:p>
          <a:endParaRPr lang="es-MX"/>
        </a:p>
      </dgm:t>
    </dgm:pt>
    <dgm:pt modelId="{10303036-6FC6-418E-BC8B-435F83610C50}" type="pres">
      <dgm:prSet presAssocID="{63112F9F-99C4-4163-83C8-5CC6725501E9}" presName="hierRoot2" presStyleCnt="0">
        <dgm:presLayoutVars>
          <dgm:hierBranch val="init"/>
        </dgm:presLayoutVars>
      </dgm:prSet>
      <dgm:spPr/>
    </dgm:pt>
    <dgm:pt modelId="{7C0B7107-5C0A-4325-B3B0-8CFE09D52795}" type="pres">
      <dgm:prSet presAssocID="{63112F9F-99C4-4163-83C8-5CC6725501E9}" presName="rootComposite" presStyleCnt="0"/>
      <dgm:spPr/>
    </dgm:pt>
    <dgm:pt modelId="{60024CCD-22CC-4711-B3E0-40A4D4A09884}" type="pres">
      <dgm:prSet presAssocID="{63112F9F-99C4-4163-83C8-5CC6725501E9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9E097D1-5CE2-421E-B3CD-FFF8D9D39EF9}" type="pres">
      <dgm:prSet presAssocID="{63112F9F-99C4-4163-83C8-5CC6725501E9}" presName="rootConnector" presStyleLbl="node3" presStyleIdx="1" presStyleCnt="6"/>
      <dgm:spPr/>
      <dgm:t>
        <a:bodyPr/>
        <a:lstStyle/>
        <a:p>
          <a:endParaRPr lang="es-MX"/>
        </a:p>
      </dgm:t>
    </dgm:pt>
    <dgm:pt modelId="{71992B43-AC0F-47C9-8E0A-1F0ED8C1E205}" type="pres">
      <dgm:prSet presAssocID="{63112F9F-99C4-4163-83C8-5CC6725501E9}" presName="hierChild4" presStyleCnt="0"/>
      <dgm:spPr/>
    </dgm:pt>
    <dgm:pt modelId="{AC5D488C-84D7-4AE8-BC03-BE5D71E6E766}" type="pres">
      <dgm:prSet presAssocID="{63112F9F-99C4-4163-83C8-5CC6725501E9}" presName="hierChild5" presStyleCnt="0"/>
      <dgm:spPr/>
    </dgm:pt>
    <dgm:pt modelId="{BA521978-7B76-450B-A52C-D9AA42DA60C9}" type="pres">
      <dgm:prSet presAssocID="{A9A32CD9-907A-4879-805D-AC1FAB8564DD}" presName="Name64" presStyleLbl="parChTrans1D3" presStyleIdx="2" presStyleCnt="6"/>
      <dgm:spPr/>
      <dgm:t>
        <a:bodyPr/>
        <a:lstStyle/>
        <a:p>
          <a:endParaRPr lang="es-MX"/>
        </a:p>
      </dgm:t>
    </dgm:pt>
    <dgm:pt modelId="{B5BAAA46-9BC1-45B2-A2F2-36878716F09B}" type="pres">
      <dgm:prSet presAssocID="{303D164A-B2BB-44ED-8778-B01C0BBF0866}" presName="hierRoot2" presStyleCnt="0">
        <dgm:presLayoutVars>
          <dgm:hierBranch val="init"/>
        </dgm:presLayoutVars>
      </dgm:prSet>
      <dgm:spPr/>
    </dgm:pt>
    <dgm:pt modelId="{AE68F603-8834-4386-979F-4F8EC0401541}" type="pres">
      <dgm:prSet presAssocID="{303D164A-B2BB-44ED-8778-B01C0BBF0866}" presName="rootComposite" presStyleCnt="0"/>
      <dgm:spPr/>
    </dgm:pt>
    <dgm:pt modelId="{67DFF647-3973-482B-B524-BB2120AD60DF}" type="pres">
      <dgm:prSet presAssocID="{303D164A-B2BB-44ED-8778-B01C0BBF0866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F8D27AF-E977-42B2-B9F7-D7A71A0592BB}" type="pres">
      <dgm:prSet presAssocID="{303D164A-B2BB-44ED-8778-B01C0BBF0866}" presName="rootConnector" presStyleLbl="node3" presStyleIdx="2" presStyleCnt="6"/>
      <dgm:spPr/>
      <dgm:t>
        <a:bodyPr/>
        <a:lstStyle/>
        <a:p>
          <a:endParaRPr lang="es-MX"/>
        </a:p>
      </dgm:t>
    </dgm:pt>
    <dgm:pt modelId="{3939B3A3-E3B1-4E4D-92C7-352EEA417F69}" type="pres">
      <dgm:prSet presAssocID="{303D164A-B2BB-44ED-8778-B01C0BBF0866}" presName="hierChild4" presStyleCnt="0"/>
      <dgm:spPr/>
    </dgm:pt>
    <dgm:pt modelId="{63295301-1DF7-419F-AE5D-F015CF05AD84}" type="pres">
      <dgm:prSet presAssocID="{303D164A-B2BB-44ED-8778-B01C0BBF0866}" presName="hierChild5" presStyleCnt="0"/>
      <dgm:spPr/>
    </dgm:pt>
    <dgm:pt modelId="{65D7C872-8039-41AC-BEDD-31AC69B4B851}" type="pres">
      <dgm:prSet presAssocID="{DA063DBF-0E9B-41A5-9847-F9DC3735B1B0}" presName="hierChild5" presStyleCnt="0"/>
      <dgm:spPr/>
    </dgm:pt>
    <dgm:pt modelId="{30A74CB9-3419-489F-8A6B-86D349001C6A}" type="pres">
      <dgm:prSet presAssocID="{8B0CB630-2F0A-4707-923B-AA392C55E57D}" presName="Name64" presStyleLbl="parChTrans1D2" presStyleIdx="2" presStyleCnt="3"/>
      <dgm:spPr/>
      <dgm:t>
        <a:bodyPr/>
        <a:lstStyle/>
        <a:p>
          <a:endParaRPr lang="es-MX"/>
        </a:p>
      </dgm:t>
    </dgm:pt>
    <dgm:pt modelId="{4E325EC6-1344-4B03-9946-57F61CFCFED2}" type="pres">
      <dgm:prSet presAssocID="{5F60AA54-5031-4710-8CA8-5D3A24C7B86C}" presName="hierRoot2" presStyleCnt="0">
        <dgm:presLayoutVars>
          <dgm:hierBranch val="init"/>
        </dgm:presLayoutVars>
      </dgm:prSet>
      <dgm:spPr/>
    </dgm:pt>
    <dgm:pt modelId="{BAEA455D-F0B0-4F40-83F3-7F538257B620}" type="pres">
      <dgm:prSet presAssocID="{5F60AA54-5031-4710-8CA8-5D3A24C7B86C}" presName="rootComposite" presStyleCnt="0"/>
      <dgm:spPr/>
    </dgm:pt>
    <dgm:pt modelId="{9877401D-54AC-4D5A-ADD1-8E66A1037C0E}" type="pres">
      <dgm:prSet presAssocID="{5F60AA54-5031-4710-8CA8-5D3A24C7B86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041582-9775-444E-858D-29BE5F952101}" type="pres">
      <dgm:prSet presAssocID="{5F60AA54-5031-4710-8CA8-5D3A24C7B86C}" presName="rootConnector" presStyleLbl="node2" presStyleIdx="2" presStyleCnt="3"/>
      <dgm:spPr/>
      <dgm:t>
        <a:bodyPr/>
        <a:lstStyle/>
        <a:p>
          <a:endParaRPr lang="es-MX"/>
        </a:p>
      </dgm:t>
    </dgm:pt>
    <dgm:pt modelId="{92447DAE-E2A1-4DA6-B0B1-C6C749BAB0EA}" type="pres">
      <dgm:prSet presAssocID="{5F60AA54-5031-4710-8CA8-5D3A24C7B86C}" presName="hierChild4" presStyleCnt="0"/>
      <dgm:spPr/>
    </dgm:pt>
    <dgm:pt modelId="{A1C7FC76-BE8A-4D75-9A49-47A2805306DC}" type="pres">
      <dgm:prSet presAssocID="{8C899487-841F-4BF3-827C-9A3DFFBAC968}" presName="Name64" presStyleLbl="parChTrans1D3" presStyleIdx="3" presStyleCnt="6"/>
      <dgm:spPr/>
      <dgm:t>
        <a:bodyPr/>
        <a:lstStyle/>
        <a:p>
          <a:endParaRPr lang="es-MX"/>
        </a:p>
      </dgm:t>
    </dgm:pt>
    <dgm:pt modelId="{E8ECB453-AF4F-46D8-AB90-D45E966E739A}" type="pres">
      <dgm:prSet presAssocID="{86A66D3A-549C-43AB-B427-8B744B3F3F18}" presName="hierRoot2" presStyleCnt="0">
        <dgm:presLayoutVars>
          <dgm:hierBranch val="init"/>
        </dgm:presLayoutVars>
      </dgm:prSet>
      <dgm:spPr/>
    </dgm:pt>
    <dgm:pt modelId="{428EC5BC-7EEA-4F29-859D-80CC07E56A09}" type="pres">
      <dgm:prSet presAssocID="{86A66D3A-549C-43AB-B427-8B744B3F3F18}" presName="rootComposite" presStyleCnt="0"/>
      <dgm:spPr/>
    </dgm:pt>
    <dgm:pt modelId="{01B7F84D-DCF7-4414-B9AE-F1A653532ECC}" type="pres">
      <dgm:prSet presAssocID="{86A66D3A-549C-43AB-B427-8B744B3F3F18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D04F312-D7C7-498E-B009-A7FC08FBCD8B}" type="pres">
      <dgm:prSet presAssocID="{86A66D3A-549C-43AB-B427-8B744B3F3F18}" presName="rootConnector" presStyleLbl="node3" presStyleIdx="3" presStyleCnt="6"/>
      <dgm:spPr/>
      <dgm:t>
        <a:bodyPr/>
        <a:lstStyle/>
        <a:p>
          <a:endParaRPr lang="es-MX"/>
        </a:p>
      </dgm:t>
    </dgm:pt>
    <dgm:pt modelId="{C360DA7B-6946-4A7D-9286-27F69C73BB1C}" type="pres">
      <dgm:prSet presAssocID="{86A66D3A-549C-43AB-B427-8B744B3F3F18}" presName="hierChild4" presStyleCnt="0"/>
      <dgm:spPr/>
    </dgm:pt>
    <dgm:pt modelId="{E37AFEC5-56CF-43D7-A2C9-61457031BC42}" type="pres">
      <dgm:prSet presAssocID="{86A66D3A-549C-43AB-B427-8B744B3F3F18}" presName="hierChild5" presStyleCnt="0"/>
      <dgm:spPr/>
    </dgm:pt>
    <dgm:pt modelId="{8F1876E8-9549-496E-82BA-46A2871776EA}" type="pres">
      <dgm:prSet presAssocID="{C31FB9E6-48CE-45DC-92C3-EE115ACAEFC8}" presName="Name64" presStyleLbl="parChTrans1D3" presStyleIdx="4" presStyleCnt="6"/>
      <dgm:spPr/>
      <dgm:t>
        <a:bodyPr/>
        <a:lstStyle/>
        <a:p>
          <a:endParaRPr lang="es-MX"/>
        </a:p>
      </dgm:t>
    </dgm:pt>
    <dgm:pt modelId="{F6399FE7-0C03-4D59-A95B-2DE3EF498E83}" type="pres">
      <dgm:prSet presAssocID="{967FED73-5732-40D5-A9C5-FEBF2840F79E}" presName="hierRoot2" presStyleCnt="0">
        <dgm:presLayoutVars>
          <dgm:hierBranch val="init"/>
        </dgm:presLayoutVars>
      </dgm:prSet>
      <dgm:spPr/>
    </dgm:pt>
    <dgm:pt modelId="{9A8F5FDF-1D19-411C-BAA5-0FC2A43E8DAC}" type="pres">
      <dgm:prSet presAssocID="{967FED73-5732-40D5-A9C5-FEBF2840F79E}" presName="rootComposite" presStyleCnt="0"/>
      <dgm:spPr/>
    </dgm:pt>
    <dgm:pt modelId="{A0CAC573-FC6E-41C2-AA91-3C7A446A9392}" type="pres">
      <dgm:prSet presAssocID="{967FED73-5732-40D5-A9C5-FEBF2840F79E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C1BF4F8-5900-4D2F-8BF2-FED992D4B479}" type="pres">
      <dgm:prSet presAssocID="{967FED73-5732-40D5-A9C5-FEBF2840F79E}" presName="rootConnector" presStyleLbl="node3" presStyleIdx="4" presStyleCnt="6"/>
      <dgm:spPr/>
      <dgm:t>
        <a:bodyPr/>
        <a:lstStyle/>
        <a:p>
          <a:endParaRPr lang="es-MX"/>
        </a:p>
      </dgm:t>
    </dgm:pt>
    <dgm:pt modelId="{79F55023-1671-4F30-8338-A72D55BA323E}" type="pres">
      <dgm:prSet presAssocID="{967FED73-5732-40D5-A9C5-FEBF2840F79E}" presName="hierChild4" presStyleCnt="0"/>
      <dgm:spPr/>
    </dgm:pt>
    <dgm:pt modelId="{0C5D0B81-A885-4383-B493-747CE22B0EAC}" type="pres">
      <dgm:prSet presAssocID="{967FED73-5732-40D5-A9C5-FEBF2840F79E}" presName="hierChild5" presStyleCnt="0"/>
      <dgm:spPr/>
    </dgm:pt>
    <dgm:pt modelId="{C4B3B8B3-9BF9-417C-963B-98D46C9AB783}" type="pres">
      <dgm:prSet presAssocID="{0765357A-6222-4603-84E7-97BA52D16086}" presName="Name64" presStyleLbl="parChTrans1D3" presStyleIdx="5" presStyleCnt="6"/>
      <dgm:spPr/>
      <dgm:t>
        <a:bodyPr/>
        <a:lstStyle/>
        <a:p>
          <a:endParaRPr lang="es-MX"/>
        </a:p>
      </dgm:t>
    </dgm:pt>
    <dgm:pt modelId="{296BB9B7-41C1-4C08-90AF-5A7E78BDB270}" type="pres">
      <dgm:prSet presAssocID="{4E029ACB-A9F0-4094-88A0-9EDA07F0A911}" presName="hierRoot2" presStyleCnt="0">
        <dgm:presLayoutVars>
          <dgm:hierBranch val="init"/>
        </dgm:presLayoutVars>
      </dgm:prSet>
      <dgm:spPr/>
    </dgm:pt>
    <dgm:pt modelId="{ECE606F3-3A29-4903-A951-AFE832A40996}" type="pres">
      <dgm:prSet presAssocID="{4E029ACB-A9F0-4094-88A0-9EDA07F0A911}" presName="rootComposite" presStyleCnt="0"/>
      <dgm:spPr/>
    </dgm:pt>
    <dgm:pt modelId="{A7CE2EE9-C358-468D-A522-27AE6DB4CB8D}" type="pres">
      <dgm:prSet presAssocID="{4E029ACB-A9F0-4094-88A0-9EDA07F0A911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9876CB-0BE7-4B16-BECF-D7A74C6E8A0F}" type="pres">
      <dgm:prSet presAssocID="{4E029ACB-A9F0-4094-88A0-9EDA07F0A911}" presName="rootConnector" presStyleLbl="node3" presStyleIdx="5" presStyleCnt="6"/>
      <dgm:spPr/>
      <dgm:t>
        <a:bodyPr/>
        <a:lstStyle/>
        <a:p>
          <a:endParaRPr lang="es-MX"/>
        </a:p>
      </dgm:t>
    </dgm:pt>
    <dgm:pt modelId="{43CA8F92-9320-4175-A36F-C3E88739B306}" type="pres">
      <dgm:prSet presAssocID="{4E029ACB-A9F0-4094-88A0-9EDA07F0A911}" presName="hierChild4" presStyleCnt="0"/>
      <dgm:spPr/>
    </dgm:pt>
    <dgm:pt modelId="{3EEAB875-3F8D-4A32-8524-749BB946CC0F}" type="pres">
      <dgm:prSet presAssocID="{4E029ACB-A9F0-4094-88A0-9EDA07F0A911}" presName="hierChild5" presStyleCnt="0"/>
      <dgm:spPr/>
    </dgm:pt>
    <dgm:pt modelId="{B4DE8AB8-191F-4281-9378-8FA648A9ABB4}" type="pres">
      <dgm:prSet presAssocID="{5F60AA54-5031-4710-8CA8-5D3A24C7B86C}" presName="hierChild5" presStyleCnt="0"/>
      <dgm:spPr/>
    </dgm:pt>
    <dgm:pt modelId="{7EC7EC01-3DAD-483E-A09F-B3182BBB12D3}" type="pres">
      <dgm:prSet presAssocID="{38086237-9F84-40C6-915C-01AA8C2F2A36}" presName="hierChild3" presStyleCnt="0"/>
      <dgm:spPr/>
    </dgm:pt>
  </dgm:ptLst>
  <dgm:cxnLst>
    <dgm:cxn modelId="{14023DA7-5C83-46F7-93C7-7BCC38CA1E91}" srcId="{6525C433-21BD-47A6-9A74-68E20A1A3308}" destId="{20E490CF-9706-439A-A214-7450B0F1128A}" srcOrd="0" destOrd="0" parTransId="{AE33F8DF-DC3C-43DE-B309-0C2A8223F31B}" sibTransId="{EC758F63-912D-486A-980E-186BCD1144EC}"/>
    <dgm:cxn modelId="{015C5E36-FA93-4452-815C-21204EF467B9}" type="presOf" srcId="{C31FB9E6-48CE-45DC-92C3-EE115ACAEFC8}" destId="{8F1876E8-9549-496E-82BA-46A2871776EA}" srcOrd="0" destOrd="0" presId="urn:microsoft.com/office/officeart/2009/3/layout/HorizontalOrganizationChart"/>
    <dgm:cxn modelId="{AF90FBAB-B4D0-44DD-A724-D6EE70E2987D}" type="presOf" srcId="{8C899487-841F-4BF3-827C-9A3DFFBAC968}" destId="{A1C7FC76-BE8A-4D75-9A49-47A2805306DC}" srcOrd="0" destOrd="0" presId="urn:microsoft.com/office/officeart/2009/3/layout/HorizontalOrganizationChart"/>
    <dgm:cxn modelId="{BF0238C1-565E-42DD-BA2E-8450946B7EAF}" type="presOf" srcId="{38086237-9F84-40C6-915C-01AA8C2F2A36}" destId="{703E4D91-729C-49B1-9043-FC3ED5E79BBA}" srcOrd="0" destOrd="0" presId="urn:microsoft.com/office/officeart/2009/3/layout/HorizontalOrganizationChart"/>
    <dgm:cxn modelId="{3F8B8549-A073-47A9-B08F-74F3BC909E35}" type="presOf" srcId="{63112F9F-99C4-4163-83C8-5CC6725501E9}" destId="{60024CCD-22CC-4711-B3E0-40A4D4A09884}" srcOrd="0" destOrd="0" presId="urn:microsoft.com/office/officeart/2009/3/layout/HorizontalOrganizationChart"/>
    <dgm:cxn modelId="{3A426B38-3BE7-4A04-AFEB-02582E06995C}" type="presOf" srcId="{8B0CB630-2F0A-4707-923B-AA392C55E57D}" destId="{30A74CB9-3419-489F-8A6B-86D349001C6A}" srcOrd="0" destOrd="0" presId="urn:microsoft.com/office/officeart/2009/3/layout/HorizontalOrganizationChart"/>
    <dgm:cxn modelId="{C341B767-912C-4F30-A54C-FE0C858A60AD}" type="presOf" srcId="{303D164A-B2BB-44ED-8778-B01C0BBF0866}" destId="{EF8D27AF-E977-42B2-B9F7-D7A71A0592BB}" srcOrd="1" destOrd="0" presId="urn:microsoft.com/office/officeart/2009/3/layout/HorizontalOrganizationChart"/>
    <dgm:cxn modelId="{84D8CC26-E93E-4FCE-88B9-5F71C61AEE3A}" type="presOf" srcId="{86A66D3A-549C-43AB-B427-8B744B3F3F18}" destId="{01B7F84D-DCF7-4414-B9AE-F1A653532ECC}" srcOrd="0" destOrd="0" presId="urn:microsoft.com/office/officeart/2009/3/layout/HorizontalOrganizationChart"/>
    <dgm:cxn modelId="{4EFEF95F-454F-41A5-8C4E-DAF0DE4A77BB}" type="presOf" srcId="{E039EE45-3875-4118-8742-301F07637ED8}" destId="{159DC5E5-3581-4AE5-B5F9-0A6CC27EE244}" srcOrd="0" destOrd="0" presId="urn:microsoft.com/office/officeart/2009/3/layout/HorizontalOrganizationChart"/>
    <dgm:cxn modelId="{221D20DF-7A20-48AC-AD10-234ED00825AD}" type="presOf" srcId="{DA063DBF-0E9B-41A5-9847-F9DC3735B1B0}" destId="{EE66814E-E07A-4ADC-902F-818DCABFF59D}" srcOrd="0" destOrd="0" presId="urn:microsoft.com/office/officeart/2009/3/layout/HorizontalOrganizationChart"/>
    <dgm:cxn modelId="{9B1FF473-B903-4F34-820C-B0CEC7BA36CF}" type="presOf" srcId="{38086237-9F84-40C6-915C-01AA8C2F2A36}" destId="{4F830051-48D2-479D-B167-4BE9FD82004E}" srcOrd="1" destOrd="0" presId="urn:microsoft.com/office/officeart/2009/3/layout/HorizontalOrganizationChart"/>
    <dgm:cxn modelId="{F42A90A3-9BC3-43D8-A598-D77FB4537562}" type="presOf" srcId="{BBCAC40A-3414-45EE-A3FC-859F08BF8CC7}" destId="{DAF47B43-7254-43B3-9C7A-4D89C05F4D92}" srcOrd="0" destOrd="0" presId="urn:microsoft.com/office/officeart/2009/3/layout/HorizontalOrganizationChart"/>
    <dgm:cxn modelId="{115F4D38-8BEC-4B9E-BE9F-1FB0A11C8B26}" type="presOf" srcId="{A9A32CD9-907A-4879-805D-AC1FAB8564DD}" destId="{BA521978-7B76-450B-A52C-D9AA42DA60C9}" srcOrd="0" destOrd="0" presId="urn:microsoft.com/office/officeart/2009/3/layout/HorizontalOrganizationChart"/>
    <dgm:cxn modelId="{4A8159AB-B722-47BE-891F-F7315E588C95}" type="presOf" srcId="{377FC17B-0D91-48B9-B2DF-A48EA8233657}" destId="{70A5A156-E054-41A1-BEB4-CCD2FD81551F}" srcOrd="0" destOrd="0" presId="urn:microsoft.com/office/officeart/2009/3/layout/HorizontalOrganizationChart"/>
    <dgm:cxn modelId="{AB5F284A-1001-4E1C-B220-71CFAF47B340}" type="presOf" srcId="{6525C433-21BD-47A6-9A74-68E20A1A3308}" destId="{6ADE0EBD-B21D-4543-B357-15FD1C77D6C5}" srcOrd="1" destOrd="0" presId="urn:microsoft.com/office/officeart/2009/3/layout/HorizontalOrganizationChart"/>
    <dgm:cxn modelId="{EA063B02-4F62-4DA1-B2FC-AC553DFF79CA}" type="presOf" srcId="{9DD1F8AA-2C9F-4B5C-BEEC-5F1BD7CB9041}" destId="{60B58D72-4786-4269-A8FF-3979CE1B3BF4}" srcOrd="0" destOrd="0" presId="urn:microsoft.com/office/officeart/2009/3/layout/HorizontalOrganizationChart"/>
    <dgm:cxn modelId="{CB3E767D-0584-416C-B906-4B0D7A08B25D}" type="presOf" srcId="{967FED73-5732-40D5-A9C5-FEBF2840F79E}" destId="{A0CAC573-FC6E-41C2-AA91-3C7A446A9392}" srcOrd="0" destOrd="0" presId="urn:microsoft.com/office/officeart/2009/3/layout/HorizontalOrganizationChart"/>
    <dgm:cxn modelId="{B2B18A3C-2BBF-439C-AE00-9F93E9073927}" type="presOf" srcId="{63112F9F-99C4-4163-83C8-5CC6725501E9}" destId="{59E097D1-5CE2-421E-B3CD-FFF8D9D39EF9}" srcOrd="1" destOrd="0" presId="urn:microsoft.com/office/officeart/2009/3/layout/HorizontalOrganizationChart"/>
    <dgm:cxn modelId="{CF316DDE-2708-470E-AA58-42CC6241E699}" srcId="{38086237-9F84-40C6-915C-01AA8C2F2A36}" destId="{DA063DBF-0E9B-41A5-9847-F9DC3735B1B0}" srcOrd="1" destOrd="0" parTransId="{377FC17B-0D91-48B9-B2DF-A48EA8233657}" sibTransId="{00D26EF9-C7F7-4B50-B746-1CFBA29BFF1A}"/>
    <dgm:cxn modelId="{0694B203-6EA9-4B02-B489-1CCD46215BC0}" srcId="{BBCAC40A-3414-45EE-A3FC-859F08BF8CC7}" destId="{38086237-9F84-40C6-915C-01AA8C2F2A36}" srcOrd="0" destOrd="0" parTransId="{33627A21-3D85-4B36-85A9-70DA6A661ED8}" sibTransId="{FFD4FA39-4467-40D1-A23E-7A74D6802735}"/>
    <dgm:cxn modelId="{D21B9557-964E-4BED-95D0-A32ED07A4939}" type="presOf" srcId="{4E029ACB-A9F0-4094-88A0-9EDA07F0A911}" destId="{5E9876CB-0BE7-4B16-BECF-D7A74C6E8A0F}" srcOrd="1" destOrd="0" presId="urn:microsoft.com/office/officeart/2009/3/layout/HorizontalOrganizationChart"/>
    <dgm:cxn modelId="{C59CE782-E804-4F00-A038-B01BCF66695F}" type="presOf" srcId="{AE33F8DF-DC3C-43DE-B309-0C2A8223F31B}" destId="{F37BBF05-B793-49FA-A700-ADAABDAF23EF}" srcOrd="0" destOrd="0" presId="urn:microsoft.com/office/officeart/2009/3/layout/HorizontalOrganizationChart"/>
    <dgm:cxn modelId="{F471C9FD-31B5-42FB-B74B-1582D8A938D7}" type="presOf" srcId="{4E029ACB-A9F0-4094-88A0-9EDA07F0A911}" destId="{A7CE2EE9-C358-468D-A522-27AE6DB4CB8D}" srcOrd="0" destOrd="0" presId="urn:microsoft.com/office/officeart/2009/3/layout/HorizontalOrganizationChart"/>
    <dgm:cxn modelId="{948C2FD3-9F51-4FCA-B001-72B016237623}" type="presOf" srcId="{86A66D3A-549C-43AB-B427-8B744B3F3F18}" destId="{3D04F312-D7C7-498E-B009-A7FC08FBCD8B}" srcOrd="1" destOrd="0" presId="urn:microsoft.com/office/officeart/2009/3/layout/HorizontalOrganizationChart"/>
    <dgm:cxn modelId="{F652AE59-D638-4F8A-B4E3-80DC0D7C26A1}" srcId="{5F60AA54-5031-4710-8CA8-5D3A24C7B86C}" destId="{86A66D3A-549C-43AB-B427-8B744B3F3F18}" srcOrd="0" destOrd="0" parTransId="{8C899487-841F-4BF3-827C-9A3DFFBAC968}" sibTransId="{209DA37C-48CD-44E5-B482-04BBB873E232}"/>
    <dgm:cxn modelId="{3AD69D21-5B69-4E6E-A7CB-1BC458395C3B}" type="presOf" srcId="{967FED73-5732-40D5-A9C5-FEBF2840F79E}" destId="{6C1BF4F8-5900-4D2F-8BF2-FED992D4B479}" srcOrd="1" destOrd="0" presId="urn:microsoft.com/office/officeart/2009/3/layout/HorizontalOrganizationChart"/>
    <dgm:cxn modelId="{B04CEC32-98C4-41B7-B52A-FB74C4A2729E}" type="presOf" srcId="{20E490CF-9706-439A-A214-7450B0F1128A}" destId="{3A117542-FF62-4788-BA80-13BDF7D7EFB8}" srcOrd="1" destOrd="0" presId="urn:microsoft.com/office/officeart/2009/3/layout/HorizontalOrganizationChart"/>
    <dgm:cxn modelId="{E62DFCE7-92D9-4B30-94A1-B7F1FE6B2930}" srcId="{38086237-9F84-40C6-915C-01AA8C2F2A36}" destId="{5F60AA54-5031-4710-8CA8-5D3A24C7B86C}" srcOrd="2" destOrd="0" parTransId="{8B0CB630-2F0A-4707-923B-AA392C55E57D}" sibTransId="{ADAA6E81-37FE-4E2F-8D73-6579CCE4E2AD}"/>
    <dgm:cxn modelId="{7A4E63AB-F3D3-4EEB-B846-3683E4845116}" srcId="{DA063DBF-0E9B-41A5-9847-F9DC3735B1B0}" destId="{63112F9F-99C4-4163-83C8-5CC6725501E9}" srcOrd="0" destOrd="0" parTransId="{9DD1F8AA-2C9F-4B5C-BEEC-5F1BD7CB9041}" sibTransId="{7FBAEDC2-E5B6-42A5-B084-94E727C43A2E}"/>
    <dgm:cxn modelId="{B9C916A1-C38C-48E8-89FB-9B31DE512F89}" type="presOf" srcId="{303D164A-B2BB-44ED-8778-B01C0BBF0866}" destId="{67DFF647-3973-482B-B524-BB2120AD60DF}" srcOrd="0" destOrd="0" presId="urn:microsoft.com/office/officeart/2009/3/layout/HorizontalOrganizationChart"/>
    <dgm:cxn modelId="{F820DD89-9BA6-4709-BFBF-9673001D6664}" type="presOf" srcId="{6525C433-21BD-47A6-9A74-68E20A1A3308}" destId="{C2B767E7-D4BF-4624-A50B-47B27AA0C807}" srcOrd="0" destOrd="0" presId="urn:microsoft.com/office/officeart/2009/3/layout/HorizontalOrganizationChart"/>
    <dgm:cxn modelId="{70E583A3-5CB3-48F8-B1DC-88A2E25C9E6F}" type="presOf" srcId="{DA063DBF-0E9B-41A5-9847-F9DC3735B1B0}" destId="{ED39D297-64E7-47D6-ACDE-1EABC52D8C62}" srcOrd="1" destOrd="0" presId="urn:microsoft.com/office/officeart/2009/3/layout/HorizontalOrganizationChart"/>
    <dgm:cxn modelId="{E2F5393E-8026-44B7-8848-9219D82CD191}" srcId="{DA063DBF-0E9B-41A5-9847-F9DC3735B1B0}" destId="{303D164A-B2BB-44ED-8778-B01C0BBF0866}" srcOrd="1" destOrd="0" parTransId="{A9A32CD9-907A-4879-805D-AC1FAB8564DD}" sibTransId="{00139184-D66A-4BB9-ABC1-66EDE096E092}"/>
    <dgm:cxn modelId="{3EC3A40A-A141-44C5-BD22-01C0ED626E88}" srcId="{5F60AA54-5031-4710-8CA8-5D3A24C7B86C}" destId="{967FED73-5732-40D5-A9C5-FEBF2840F79E}" srcOrd="1" destOrd="0" parTransId="{C31FB9E6-48CE-45DC-92C3-EE115ACAEFC8}" sibTransId="{8999F5C0-1328-4EDE-A78A-C2E1A2BA77AE}"/>
    <dgm:cxn modelId="{DC9A85A4-65AE-44A9-87AE-694D5F8DDE03}" srcId="{5F60AA54-5031-4710-8CA8-5D3A24C7B86C}" destId="{4E029ACB-A9F0-4094-88A0-9EDA07F0A911}" srcOrd="2" destOrd="0" parTransId="{0765357A-6222-4603-84E7-97BA52D16086}" sibTransId="{1A546C76-04A7-4554-A594-E43EB039B953}"/>
    <dgm:cxn modelId="{E2A0E15E-2108-4C72-9D39-8BF3ED3052F2}" type="presOf" srcId="{5F60AA54-5031-4710-8CA8-5D3A24C7B86C}" destId="{68041582-9775-444E-858D-29BE5F952101}" srcOrd="1" destOrd="0" presId="urn:microsoft.com/office/officeart/2009/3/layout/HorizontalOrganizationChart"/>
    <dgm:cxn modelId="{C24AABEA-2592-47CF-BC94-7E8EBF6DD049}" srcId="{38086237-9F84-40C6-915C-01AA8C2F2A36}" destId="{6525C433-21BD-47A6-9A74-68E20A1A3308}" srcOrd="0" destOrd="0" parTransId="{E039EE45-3875-4118-8742-301F07637ED8}" sibTransId="{B9FB0348-284F-4A41-B353-B5ECFCEA2D6E}"/>
    <dgm:cxn modelId="{9222D0BE-CD09-408E-A4D0-948AE13A3389}" type="presOf" srcId="{20E490CF-9706-439A-A214-7450B0F1128A}" destId="{D31A93F1-CBC1-4D35-9025-49C638F0FF34}" srcOrd="0" destOrd="0" presId="urn:microsoft.com/office/officeart/2009/3/layout/HorizontalOrganizationChart"/>
    <dgm:cxn modelId="{5AD43CAC-C1AC-4D91-9F03-536F0372CF3E}" type="presOf" srcId="{0765357A-6222-4603-84E7-97BA52D16086}" destId="{C4B3B8B3-9BF9-417C-963B-98D46C9AB783}" srcOrd="0" destOrd="0" presId="urn:microsoft.com/office/officeart/2009/3/layout/HorizontalOrganizationChart"/>
    <dgm:cxn modelId="{2046BEB8-D03E-4467-A85F-283B0B3F7D30}" type="presOf" srcId="{5F60AA54-5031-4710-8CA8-5D3A24C7B86C}" destId="{9877401D-54AC-4D5A-ADD1-8E66A1037C0E}" srcOrd="0" destOrd="0" presId="urn:microsoft.com/office/officeart/2009/3/layout/HorizontalOrganizationChart"/>
    <dgm:cxn modelId="{1B80C56E-1D4D-4C9E-90A1-76CD98332BCB}" type="presParOf" srcId="{DAF47B43-7254-43B3-9C7A-4D89C05F4D92}" destId="{619059BE-9879-4640-8339-A8849737F266}" srcOrd="0" destOrd="0" presId="urn:microsoft.com/office/officeart/2009/3/layout/HorizontalOrganizationChart"/>
    <dgm:cxn modelId="{86873355-CF0E-48C1-A3BE-3695171D1FD1}" type="presParOf" srcId="{619059BE-9879-4640-8339-A8849737F266}" destId="{E380EC78-16BB-48AA-AEE6-AE1810DCF753}" srcOrd="0" destOrd="0" presId="urn:microsoft.com/office/officeart/2009/3/layout/HorizontalOrganizationChart"/>
    <dgm:cxn modelId="{6C86ED32-8277-4581-9196-65C30F7C6CD8}" type="presParOf" srcId="{E380EC78-16BB-48AA-AEE6-AE1810DCF753}" destId="{703E4D91-729C-49B1-9043-FC3ED5E79BBA}" srcOrd="0" destOrd="0" presId="urn:microsoft.com/office/officeart/2009/3/layout/HorizontalOrganizationChart"/>
    <dgm:cxn modelId="{94DC7FA8-ADEE-4484-AB4B-4F290E75439E}" type="presParOf" srcId="{E380EC78-16BB-48AA-AEE6-AE1810DCF753}" destId="{4F830051-48D2-479D-B167-4BE9FD82004E}" srcOrd="1" destOrd="0" presId="urn:microsoft.com/office/officeart/2009/3/layout/HorizontalOrganizationChart"/>
    <dgm:cxn modelId="{9357865A-3192-44FD-B770-9456808F7C29}" type="presParOf" srcId="{619059BE-9879-4640-8339-A8849737F266}" destId="{32732E0A-28EC-4A06-AF6E-4A49E23090C9}" srcOrd="1" destOrd="0" presId="urn:microsoft.com/office/officeart/2009/3/layout/HorizontalOrganizationChart"/>
    <dgm:cxn modelId="{5779ABE6-525E-4BA6-838C-D3A3FD6C5506}" type="presParOf" srcId="{32732E0A-28EC-4A06-AF6E-4A49E23090C9}" destId="{159DC5E5-3581-4AE5-B5F9-0A6CC27EE244}" srcOrd="0" destOrd="0" presId="urn:microsoft.com/office/officeart/2009/3/layout/HorizontalOrganizationChart"/>
    <dgm:cxn modelId="{23A5CEF4-6276-41D4-A5F9-CBB4D67542F2}" type="presParOf" srcId="{32732E0A-28EC-4A06-AF6E-4A49E23090C9}" destId="{0C260172-9826-46AB-947E-6FF5D5A19D42}" srcOrd="1" destOrd="0" presId="urn:microsoft.com/office/officeart/2009/3/layout/HorizontalOrganizationChart"/>
    <dgm:cxn modelId="{6169B2FD-ACB4-4DB2-A007-01E8B43DA3CA}" type="presParOf" srcId="{0C260172-9826-46AB-947E-6FF5D5A19D42}" destId="{233C34CD-67D6-4CE5-A47D-86DC5C943795}" srcOrd="0" destOrd="0" presId="urn:microsoft.com/office/officeart/2009/3/layout/HorizontalOrganizationChart"/>
    <dgm:cxn modelId="{775C4C56-2CE0-4882-855F-889B5209354B}" type="presParOf" srcId="{233C34CD-67D6-4CE5-A47D-86DC5C943795}" destId="{C2B767E7-D4BF-4624-A50B-47B27AA0C807}" srcOrd="0" destOrd="0" presId="urn:microsoft.com/office/officeart/2009/3/layout/HorizontalOrganizationChart"/>
    <dgm:cxn modelId="{30884B38-584E-4AD9-B76A-8571CC41EC53}" type="presParOf" srcId="{233C34CD-67D6-4CE5-A47D-86DC5C943795}" destId="{6ADE0EBD-B21D-4543-B357-15FD1C77D6C5}" srcOrd="1" destOrd="0" presId="urn:microsoft.com/office/officeart/2009/3/layout/HorizontalOrganizationChart"/>
    <dgm:cxn modelId="{C04B3B88-548A-48B6-9640-C494CA7CCFC0}" type="presParOf" srcId="{0C260172-9826-46AB-947E-6FF5D5A19D42}" destId="{30030B7C-C114-4E53-B234-A8EC2D71CC2E}" srcOrd="1" destOrd="0" presId="urn:microsoft.com/office/officeart/2009/3/layout/HorizontalOrganizationChart"/>
    <dgm:cxn modelId="{726198E3-4316-498D-900B-1DB44E003792}" type="presParOf" srcId="{30030B7C-C114-4E53-B234-A8EC2D71CC2E}" destId="{F37BBF05-B793-49FA-A700-ADAABDAF23EF}" srcOrd="0" destOrd="0" presId="urn:microsoft.com/office/officeart/2009/3/layout/HorizontalOrganizationChart"/>
    <dgm:cxn modelId="{B5B2412B-DF00-41D0-B385-AFAA853FE395}" type="presParOf" srcId="{30030B7C-C114-4E53-B234-A8EC2D71CC2E}" destId="{DE9EAB8E-86E3-4AB7-AD41-56D61F6DE122}" srcOrd="1" destOrd="0" presId="urn:microsoft.com/office/officeart/2009/3/layout/HorizontalOrganizationChart"/>
    <dgm:cxn modelId="{44C9861A-12EC-4364-B3A0-30B2BE8EE86E}" type="presParOf" srcId="{DE9EAB8E-86E3-4AB7-AD41-56D61F6DE122}" destId="{4593A40E-68BE-4EF5-913D-2B430B8B3078}" srcOrd="0" destOrd="0" presId="urn:microsoft.com/office/officeart/2009/3/layout/HorizontalOrganizationChart"/>
    <dgm:cxn modelId="{C1FD6617-8E34-429F-BDE8-CCFD0200781F}" type="presParOf" srcId="{4593A40E-68BE-4EF5-913D-2B430B8B3078}" destId="{D31A93F1-CBC1-4D35-9025-49C638F0FF34}" srcOrd="0" destOrd="0" presId="urn:microsoft.com/office/officeart/2009/3/layout/HorizontalOrganizationChart"/>
    <dgm:cxn modelId="{4BD6675B-C1F3-42F8-9DB6-5B63E8516905}" type="presParOf" srcId="{4593A40E-68BE-4EF5-913D-2B430B8B3078}" destId="{3A117542-FF62-4788-BA80-13BDF7D7EFB8}" srcOrd="1" destOrd="0" presId="urn:microsoft.com/office/officeart/2009/3/layout/HorizontalOrganizationChart"/>
    <dgm:cxn modelId="{53CEB37F-12C6-411F-A44A-33A743709719}" type="presParOf" srcId="{DE9EAB8E-86E3-4AB7-AD41-56D61F6DE122}" destId="{533FD6E2-78F8-44B0-A284-0BE0A01C2333}" srcOrd="1" destOrd="0" presId="urn:microsoft.com/office/officeart/2009/3/layout/HorizontalOrganizationChart"/>
    <dgm:cxn modelId="{E2725446-436C-4577-BB9B-BA4CC27E1EE2}" type="presParOf" srcId="{DE9EAB8E-86E3-4AB7-AD41-56D61F6DE122}" destId="{31A874AA-1F1C-48F2-96CF-AB5709C42FCB}" srcOrd="2" destOrd="0" presId="urn:microsoft.com/office/officeart/2009/3/layout/HorizontalOrganizationChart"/>
    <dgm:cxn modelId="{A53B17A0-81E7-44BD-907A-3024FE7EAC88}" type="presParOf" srcId="{0C260172-9826-46AB-947E-6FF5D5A19D42}" destId="{D24B2C46-DCB4-43C4-8E22-83C4CB24F46A}" srcOrd="2" destOrd="0" presId="urn:microsoft.com/office/officeart/2009/3/layout/HorizontalOrganizationChart"/>
    <dgm:cxn modelId="{08144B35-3D4A-4CF8-B0CF-E34CF53926EE}" type="presParOf" srcId="{32732E0A-28EC-4A06-AF6E-4A49E23090C9}" destId="{70A5A156-E054-41A1-BEB4-CCD2FD81551F}" srcOrd="2" destOrd="0" presId="urn:microsoft.com/office/officeart/2009/3/layout/HorizontalOrganizationChart"/>
    <dgm:cxn modelId="{B31D18DC-9F5E-4DAF-8760-B452EDBA1ACB}" type="presParOf" srcId="{32732E0A-28EC-4A06-AF6E-4A49E23090C9}" destId="{F35733B3-CD23-4854-8544-923D65B876DD}" srcOrd="3" destOrd="0" presId="urn:microsoft.com/office/officeart/2009/3/layout/HorizontalOrganizationChart"/>
    <dgm:cxn modelId="{5C70CB28-7A44-442C-811A-95CEFA885BC4}" type="presParOf" srcId="{F35733B3-CD23-4854-8544-923D65B876DD}" destId="{102AD56C-0482-437D-B3F7-FCC2BEF5A44C}" srcOrd="0" destOrd="0" presId="urn:microsoft.com/office/officeart/2009/3/layout/HorizontalOrganizationChart"/>
    <dgm:cxn modelId="{CCC893D3-7E8F-4E92-9BDC-B1B8E3391EB1}" type="presParOf" srcId="{102AD56C-0482-437D-B3F7-FCC2BEF5A44C}" destId="{EE66814E-E07A-4ADC-902F-818DCABFF59D}" srcOrd="0" destOrd="0" presId="urn:microsoft.com/office/officeart/2009/3/layout/HorizontalOrganizationChart"/>
    <dgm:cxn modelId="{0E13D680-AE2F-4712-8666-BF045074B3BC}" type="presParOf" srcId="{102AD56C-0482-437D-B3F7-FCC2BEF5A44C}" destId="{ED39D297-64E7-47D6-ACDE-1EABC52D8C62}" srcOrd="1" destOrd="0" presId="urn:microsoft.com/office/officeart/2009/3/layout/HorizontalOrganizationChart"/>
    <dgm:cxn modelId="{15642162-A91D-46DF-B944-E52160C452B0}" type="presParOf" srcId="{F35733B3-CD23-4854-8544-923D65B876DD}" destId="{0E970937-C01E-456B-926A-B86BE73895AE}" srcOrd="1" destOrd="0" presId="urn:microsoft.com/office/officeart/2009/3/layout/HorizontalOrganizationChart"/>
    <dgm:cxn modelId="{0B38693C-E499-4F0E-B132-AEB1CD97D872}" type="presParOf" srcId="{0E970937-C01E-456B-926A-B86BE73895AE}" destId="{60B58D72-4786-4269-A8FF-3979CE1B3BF4}" srcOrd="0" destOrd="0" presId="urn:microsoft.com/office/officeart/2009/3/layout/HorizontalOrganizationChart"/>
    <dgm:cxn modelId="{EE7B8891-0BCB-43BD-94A5-E43D2C7C158C}" type="presParOf" srcId="{0E970937-C01E-456B-926A-B86BE73895AE}" destId="{10303036-6FC6-418E-BC8B-435F83610C50}" srcOrd="1" destOrd="0" presId="urn:microsoft.com/office/officeart/2009/3/layout/HorizontalOrganizationChart"/>
    <dgm:cxn modelId="{5BE053D5-BB3E-4D4E-A408-656E2032B5DA}" type="presParOf" srcId="{10303036-6FC6-418E-BC8B-435F83610C50}" destId="{7C0B7107-5C0A-4325-B3B0-8CFE09D52795}" srcOrd="0" destOrd="0" presId="urn:microsoft.com/office/officeart/2009/3/layout/HorizontalOrganizationChart"/>
    <dgm:cxn modelId="{C51ABDF6-94C6-4E8F-80E5-5593FC85632C}" type="presParOf" srcId="{7C0B7107-5C0A-4325-B3B0-8CFE09D52795}" destId="{60024CCD-22CC-4711-B3E0-40A4D4A09884}" srcOrd="0" destOrd="0" presId="urn:microsoft.com/office/officeart/2009/3/layout/HorizontalOrganizationChart"/>
    <dgm:cxn modelId="{476E7AD1-9924-4801-9DAA-43F645F8F026}" type="presParOf" srcId="{7C0B7107-5C0A-4325-B3B0-8CFE09D52795}" destId="{59E097D1-5CE2-421E-B3CD-FFF8D9D39EF9}" srcOrd="1" destOrd="0" presId="urn:microsoft.com/office/officeart/2009/3/layout/HorizontalOrganizationChart"/>
    <dgm:cxn modelId="{E07BBAEC-6AFC-473C-A11A-C85B7CAD3259}" type="presParOf" srcId="{10303036-6FC6-418E-BC8B-435F83610C50}" destId="{71992B43-AC0F-47C9-8E0A-1F0ED8C1E205}" srcOrd="1" destOrd="0" presId="urn:microsoft.com/office/officeart/2009/3/layout/HorizontalOrganizationChart"/>
    <dgm:cxn modelId="{D2625645-F8B9-42E5-8EAC-4D5B7BD62111}" type="presParOf" srcId="{10303036-6FC6-418E-BC8B-435F83610C50}" destId="{AC5D488C-84D7-4AE8-BC03-BE5D71E6E766}" srcOrd="2" destOrd="0" presId="urn:microsoft.com/office/officeart/2009/3/layout/HorizontalOrganizationChart"/>
    <dgm:cxn modelId="{60E90DA3-4275-4BDD-9F66-194F7F091202}" type="presParOf" srcId="{0E970937-C01E-456B-926A-B86BE73895AE}" destId="{BA521978-7B76-450B-A52C-D9AA42DA60C9}" srcOrd="2" destOrd="0" presId="urn:microsoft.com/office/officeart/2009/3/layout/HorizontalOrganizationChart"/>
    <dgm:cxn modelId="{87BB9415-E77B-4C52-BB4E-F9817D9BC569}" type="presParOf" srcId="{0E970937-C01E-456B-926A-B86BE73895AE}" destId="{B5BAAA46-9BC1-45B2-A2F2-36878716F09B}" srcOrd="3" destOrd="0" presId="urn:microsoft.com/office/officeart/2009/3/layout/HorizontalOrganizationChart"/>
    <dgm:cxn modelId="{79178A3B-3F98-4E82-872E-C090029654E7}" type="presParOf" srcId="{B5BAAA46-9BC1-45B2-A2F2-36878716F09B}" destId="{AE68F603-8834-4386-979F-4F8EC0401541}" srcOrd="0" destOrd="0" presId="urn:microsoft.com/office/officeart/2009/3/layout/HorizontalOrganizationChart"/>
    <dgm:cxn modelId="{C5EC2992-6AF6-4BF1-A4FA-DE95CB0B0254}" type="presParOf" srcId="{AE68F603-8834-4386-979F-4F8EC0401541}" destId="{67DFF647-3973-482B-B524-BB2120AD60DF}" srcOrd="0" destOrd="0" presId="urn:microsoft.com/office/officeart/2009/3/layout/HorizontalOrganizationChart"/>
    <dgm:cxn modelId="{5C5DB3EC-E00E-4EE1-AA14-0710974A997D}" type="presParOf" srcId="{AE68F603-8834-4386-979F-4F8EC0401541}" destId="{EF8D27AF-E977-42B2-B9F7-D7A71A0592BB}" srcOrd="1" destOrd="0" presId="urn:microsoft.com/office/officeart/2009/3/layout/HorizontalOrganizationChart"/>
    <dgm:cxn modelId="{7D33ED0F-DBC4-453D-95AB-6437708EC919}" type="presParOf" srcId="{B5BAAA46-9BC1-45B2-A2F2-36878716F09B}" destId="{3939B3A3-E3B1-4E4D-92C7-352EEA417F69}" srcOrd="1" destOrd="0" presId="urn:microsoft.com/office/officeart/2009/3/layout/HorizontalOrganizationChart"/>
    <dgm:cxn modelId="{D0E9F1A7-2DCA-4C6A-B11F-77163D562876}" type="presParOf" srcId="{B5BAAA46-9BC1-45B2-A2F2-36878716F09B}" destId="{63295301-1DF7-419F-AE5D-F015CF05AD84}" srcOrd="2" destOrd="0" presId="urn:microsoft.com/office/officeart/2009/3/layout/HorizontalOrganizationChart"/>
    <dgm:cxn modelId="{B226CA05-7E1B-45C8-B167-EB8391A54D89}" type="presParOf" srcId="{F35733B3-CD23-4854-8544-923D65B876DD}" destId="{65D7C872-8039-41AC-BEDD-31AC69B4B851}" srcOrd="2" destOrd="0" presId="urn:microsoft.com/office/officeart/2009/3/layout/HorizontalOrganizationChart"/>
    <dgm:cxn modelId="{46AE81E7-5586-4D03-8726-22F010586C1F}" type="presParOf" srcId="{32732E0A-28EC-4A06-AF6E-4A49E23090C9}" destId="{30A74CB9-3419-489F-8A6B-86D349001C6A}" srcOrd="4" destOrd="0" presId="urn:microsoft.com/office/officeart/2009/3/layout/HorizontalOrganizationChart"/>
    <dgm:cxn modelId="{1003E7B3-A62E-4EC2-8A66-0441952F0C7D}" type="presParOf" srcId="{32732E0A-28EC-4A06-AF6E-4A49E23090C9}" destId="{4E325EC6-1344-4B03-9946-57F61CFCFED2}" srcOrd="5" destOrd="0" presId="urn:microsoft.com/office/officeart/2009/3/layout/HorizontalOrganizationChart"/>
    <dgm:cxn modelId="{5949A7B1-EC21-46D0-9825-DE4A1C10B27B}" type="presParOf" srcId="{4E325EC6-1344-4B03-9946-57F61CFCFED2}" destId="{BAEA455D-F0B0-4F40-83F3-7F538257B620}" srcOrd="0" destOrd="0" presId="urn:microsoft.com/office/officeart/2009/3/layout/HorizontalOrganizationChart"/>
    <dgm:cxn modelId="{60479385-2BFD-4A62-8AEB-2056999797A0}" type="presParOf" srcId="{BAEA455D-F0B0-4F40-83F3-7F538257B620}" destId="{9877401D-54AC-4D5A-ADD1-8E66A1037C0E}" srcOrd="0" destOrd="0" presId="urn:microsoft.com/office/officeart/2009/3/layout/HorizontalOrganizationChart"/>
    <dgm:cxn modelId="{2D65ED5F-72B0-4153-AFA9-6EF02EBA3544}" type="presParOf" srcId="{BAEA455D-F0B0-4F40-83F3-7F538257B620}" destId="{68041582-9775-444E-858D-29BE5F952101}" srcOrd="1" destOrd="0" presId="urn:microsoft.com/office/officeart/2009/3/layout/HorizontalOrganizationChart"/>
    <dgm:cxn modelId="{282E000D-D08C-4548-9768-B25EEE471B73}" type="presParOf" srcId="{4E325EC6-1344-4B03-9946-57F61CFCFED2}" destId="{92447DAE-E2A1-4DA6-B0B1-C6C749BAB0EA}" srcOrd="1" destOrd="0" presId="urn:microsoft.com/office/officeart/2009/3/layout/HorizontalOrganizationChart"/>
    <dgm:cxn modelId="{36B02C63-DF5F-410D-A62B-43A2C9CD8B66}" type="presParOf" srcId="{92447DAE-E2A1-4DA6-B0B1-C6C749BAB0EA}" destId="{A1C7FC76-BE8A-4D75-9A49-47A2805306DC}" srcOrd="0" destOrd="0" presId="urn:microsoft.com/office/officeart/2009/3/layout/HorizontalOrganizationChart"/>
    <dgm:cxn modelId="{31F0355B-2CEF-40A2-ACDC-63B10022CA5B}" type="presParOf" srcId="{92447DAE-E2A1-4DA6-B0B1-C6C749BAB0EA}" destId="{E8ECB453-AF4F-46D8-AB90-D45E966E739A}" srcOrd="1" destOrd="0" presId="urn:microsoft.com/office/officeart/2009/3/layout/HorizontalOrganizationChart"/>
    <dgm:cxn modelId="{FF2CE3FF-AE4F-416B-8293-41281F3BF1A1}" type="presParOf" srcId="{E8ECB453-AF4F-46D8-AB90-D45E966E739A}" destId="{428EC5BC-7EEA-4F29-859D-80CC07E56A09}" srcOrd="0" destOrd="0" presId="urn:microsoft.com/office/officeart/2009/3/layout/HorizontalOrganizationChart"/>
    <dgm:cxn modelId="{1FF084B8-F302-4114-BEC3-6BF8EB8B7874}" type="presParOf" srcId="{428EC5BC-7EEA-4F29-859D-80CC07E56A09}" destId="{01B7F84D-DCF7-4414-B9AE-F1A653532ECC}" srcOrd="0" destOrd="0" presId="urn:microsoft.com/office/officeart/2009/3/layout/HorizontalOrganizationChart"/>
    <dgm:cxn modelId="{B2EE50D7-252D-4BED-8BCA-2B8D1205D840}" type="presParOf" srcId="{428EC5BC-7EEA-4F29-859D-80CC07E56A09}" destId="{3D04F312-D7C7-498E-B009-A7FC08FBCD8B}" srcOrd="1" destOrd="0" presId="urn:microsoft.com/office/officeart/2009/3/layout/HorizontalOrganizationChart"/>
    <dgm:cxn modelId="{A84A4157-241B-4E8B-AAB4-DE6A6555A450}" type="presParOf" srcId="{E8ECB453-AF4F-46D8-AB90-D45E966E739A}" destId="{C360DA7B-6946-4A7D-9286-27F69C73BB1C}" srcOrd="1" destOrd="0" presId="urn:microsoft.com/office/officeart/2009/3/layout/HorizontalOrganizationChart"/>
    <dgm:cxn modelId="{8768F78C-AAD4-4941-9F34-EFBAF4E2CA66}" type="presParOf" srcId="{E8ECB453-AF4F-46D8-AB90-D45E966E739A}" destId="{E37AFEC5-56CF-43D7-A2C9-61457031BC42}" srcOrd="2" destOrd="0" presId="urn:microsoft.com/office/officeart/2009/3/layout/HorizontalOrganizationChart"/>
    <dgm:cxn modelId="{E10A0BD8-2D30-4BA4-B475-9F044F84D036}" type="presParOf" srcId="{92447DAE-E2A1-4DA6-B0B1-C6C749BAB0EA}" destId="{8F1876E8-9549-496E-82BA-46A2871776EA}" srcOrd="2" destOrd="0" presId="urn:microsoft.com/office/officeart/2009/3/layout/HorizontalOrganizationChart"/>
    <dgm:cxn modelId="{679386B5-6E40-4C16-B283-8EC6C93DEE2C}" type="presParOf" srcId="{92447DAE-E2A1-4DA6-B0B1-C6C749BAB0EA}" destId="{F6399FE7-0C03-4D59-A95B-2DE3EF498E83}" srcOrd="3" destOrd="0" presId="urn:microsoft.com/office/officeart/2009/3/layout/HorizontalOrganizationChart"/>
    <dgm:cxn modelId="{F6DA24BA-6D00-4674-81E5-FF0210F36F32}" type="presParOf" srcId="{F6399FE7-0C03-4D59-A95B-2DE3EF498E83}" destId="{9A8F5FDF-1D19-411C-BAA5-0FC2A43E8DAC}" srcOrd="0" destOrd="0" presId="urn:microsoft.com/office/officeart/2009/3/layout/HorizontalOrganizationChart"/>
    <dgm:cxn modelId="{9C2BEF47-A5F1-4B26-AEA8-E87C2C631DCE}" type="presParOf" srcId="{9A8F5FDF-1D19-411C-BAA5-0FC2A43E8DAC}" destId="{A0CAC573-FC6E-41C2-AA91-3C7A446A9392}" srcOrd="0" destOrd="0" presId="urn:microsoft.com/office/officeart/2009/3/layout/HorizontalOrganizationChart"/>
    <dgm:cxn modelId="{5E5AD5CE-30D5-442B-9212-55B904082E36}" type="presParOf" srcId="{9A8F5FDF-1D19-411C-BAA5-0FC2A43E8DAC}" destId="{6C1BF4F8-5900-4D2F-8BF2-FED992D4B479}" srcOrd="1" destOrd="0" presId="urn:microsoft.com/office/officeart/2009/3/layout/HorizontalOrganizationChart"/>
    <dgm:cxn modelId="{EF106B26-CE56-44EB-816C-747DC24F31E5}" type="presParOf" srcId="{F6399FE7-0C03-4D59-A95B-2DE3EF498E83}" destId="{79F55023-1671-4F30-8338-A72D55BA323E}" srcOrd="1" destOrd="0" presId="urn:microsoft.com/office/officeart/2009/3/layout/HorizontalOrganizationChart"/>
    <dgm:cxn modelId="{E59E1FE2-4624-47AA-9A28-164BD22A4181}" type="presParOf" srcId="{F6399FE7-0C03-4D59-A95B-2DE3EF498E83}" destId="{0C5D0B81-A885-4383-B493-747CE22B0EAC}" srcOrd="2" destOrd="0" presId="urn:microsoft.com/office/officeart/2009/3/layout/HorizontalOrganizationChart"/>
    <dgm:cxn modelId="{F2021239-3B4C-4705-8808-91340470A2EB}" type="presParOf" srcId="{92447DAE-E2A1-4DA6-B0B1-C6C749BAB0EA}" destId="{C4B3B8B3-9BF9-417C-963B-98D46C9AB783}" srcOrd="4" destOrd="0" presId="urn:microsoft.com/office/officeart/2009/3/layout/HorizontalOrganizationChart"/>
    <dgm:cxn modelId="{F6B1F3C3-B675-4AF0-B119-4A3D7FE5E98E}" type="presParOf" srcId="{92447DAE-E2A1-4DA6-B0B1-C6C749BAB0EA}" destId="{296BB9B7-41C1-4C08-90AF-5A7E78BDB270}" srcOrd="5" destOrd="0" presId="urn:microsoft.com/office/officeart/2009/3/layout/HorizontalOrganizationChart"/>
    <dgm:cxn modelId="{9B776CB1-4807-4AA7-B578-58A2FC592BFF}" type="presParOf" srcId="{296BB9B7-41C1-4C08-90AF-5A7E78BDB270}" destId="{ECE606F3-3A29-4903-A951-AFE832A40996}" srcOrd="0" destOrd="0" presId="urn:microsoft.com/office/officeart/2009/3/layout/HorizontalOrganizationChart"/>
    <dgm:cxn modelId="{B1E9307F-AE29-4C9E-9318-5FEFE1B74084}" type="presParOf" srcId="{ECE606F3-3A29-4903-A951-AFE832A40996}" destId="{A7CE2EE9-C358-468D-A522-27AE6DB4CB8D}" srcOrd="0" destOrd="0" presId="urn:microsoft.com/office/officeart/2009/3/layout/HorizontalOrganizationChart"/>
    <dgm:cxn modelId="{D8E63FB8-2A3E-44ED-8665-389D3436B23A}" type="presParOf" srcId="{ECE606F3-3A29-4903-A951-AFE832A40996}" destId="{5E9876CB-0BE7-4B16-BECF-D7A74C6E8A0F}" srcOrd="1" destOrd="0" presId="urn:microsoft.com/office/officeart/2009/3/layout/HorizontalOrganizationChart"/>
    <dgm:cxn modelId="{7F78513A-C368-48DB-9D6E-196C3E2E8709}" type="presParOf" srcId="{296BB9B7-41C1-4C08-90AF-5A7E78BDB270}" destId="{43CA8F92-9320-4175-A36F-C3E88739B306}" srcOrd="1" destOrd="0" presId="urn:microsoft.com/office/officeart/2009/3/layout/HorizontalOrganizationChart"/>
    <dgm:cxn modelId="{0A8A03B9-E8DE-437D-8333-CA940C6F8876}" type="presParOf" srcId="{296BB9B7-41C1-4C08-90AF-5A7E78BDB270}" destId="{3EEAB875-3F8D-4A32-8524-749BB946CC0F}" srcOrd="2" destOrd="0" presId="urn:microsoft.com/office/officeart/2009/3/layout/HorizontalOrganizationChart"/>
    <dgm:cxn modelId="{1C700BB0-B6EA-4226-81CA-8382D2A62843}" type="presParOf" srcId="{4E325EC6-1344-4B03-9946-57F61CFCFED2}" destId="{B4DE8AB8-191F-4281-9378-8FA648A9ABB4}" srcOrd="2" destOrd="0" presId="urn:microsoft.com/office/officeart/2009/3/layout/HorizontalOrganizationChart"/>
    <dgm:cxn modelId="{24EEA574-AC4A-41BE-B2B8-B509C533F37C}" type="presParOf" srcId="{619059BE-9879-4640-8339-A8849737F266}" destId="{7EC7EC01-3DAD-483E-A09F-B3182BBB12D3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72FC340-9197-4CD6-A2C1-02FD4A811FB7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s-MX"/>
        </a:p>
      </dgm:t>
    </dgm:pt>
    <dgm:pt modelId="{E723F575-0EB6-45B1-86CA-F9BAF48A2F9D}">
      <dgm:prSet phldrT="[Texto]"/>
      <dgm:spPr/>
      <dgm:t>
        <a:bodyPr/>
        <a:lstStyle/>
        <a:p>
          <a:r>
            <a:rPr lang="es-MX" dirty="0" smtClean="0"/>
            <a:t>Elementos</a:t>
          </a:r>
          <a:endParaRPr lang="es-MX" dirty="0"/>
        </a:p>
      </dgm:t>
    </dgm:pt>
    <dgm:pt modelId="{9E91137A-7EDE-43A1-BD9F-C951FF8C7308}" type="parTrans" cxnId="{CB86DBC6-52C6-453E-922A-590DD1E0A35C}">
      <dgm:prSet/>
      <dgm:spPr/>
      <dgm:t>
        <a:bodyPr/>
        <a:lstStyle/>
        <a:p>
          <a:endParaRPr lang="es-MX"/>
        </a:p>
      </dgm:t>
    </dgm:pt>
    <dgm:pt modelId="{FE97B373-F4F7-464D-8D05-F831158A943D}" type="sibTrans" cxnId="{CB86DBC6-52C6-453E-922A-590DD1E0A35C}">
      <dgm:prSet/>
      <dgm:spPr/>
      <dgm:t>
        <a:bodyPr/>
        <a:lstStyle/>
        <a:p>
          <a:endParaRPr lang="es-MX"/>
        </a:p>
      </dgm:t>
    </dgm:pt>
    <dgm:pt modelId="{BB5E2F20-C084-4C35-807D-FD4AB4DE1BC4}">
      <dgm:prSet phldrT="[Texto]"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556933B5-A2A2-4A83-8E59-CF0956E019BA}" type="parTrans" cxnId="{49352F1F-8A69-42BD-BB5E-7895AE65AB18}">
      <dgm:prSet/>
      <dgm:spPr/>
      <dgm:t>
        <a:bodyPr/>
        <a:lstStyle/>
        <a:p>
          <a:endParaRPr lang="es-MX"/>
        </a:p>
      </dgm:t>
    </dgm:pt>
    <dgm:pt modelId="{E32209B0-27D9-4BBB-811F-56C026F7C8CD}" type="sibTrans" cxnId="{49352F1F-8A69-42BD-BB5E-7895AE65AB18}">
      <dgm:prSet/>
      <dgm:spPr/>
      <dgm:t>
        <a:bodyPr/>
        <a:lstStyle/>
        <a:p>
          <a:endParaRPr lang="es-MX"/>
        </a:p>
      </dgm:t>
    </dgm:pt>
    <dgm:pt modelId="{F9FADB30-D2B0-4A0E-B71E-7C8D06067448}">
      <dgm:prSet phldrT="[Texto]"/>
      <dgm:spPr/>
      <dgm:t>
        <a:bodyPr/>
        <a:lstStyle/>
        <a:p>
          <a:r>
            <a:rPr lang="es-MX" dirty="0" smtClean="0"/>
            <a:t>Título del libro, articulo, película, etc.</a:t>
          </a:r>
          <a:endParaRPr lang="es-MX" dirty="0"/>
        </a:p>
      </dgm:t>
    </dgm:pt>
    <dgm:pt modelId="{880D8795-8341-4E26-AE90-36F3C6CECF5B}" type="parTrans" cxnId="{F0BE1418-5C6C-448E-8884-A15E9F946A1E}">
      <dgm:prSet/>
      <dgm:spPr/>
      <dgm:t>
        <a:bodyPr/>
        <a:lstStyle/>
        <a:p>
          <a:endParaRPr lang="es-MX"/>
        </a:p>
      </dgm:t>
    </dgm:pt>
    <dgm:pt modelId="{80145EAB-A6B6-4EE4-AD8A-995F1FFF73B7}" type="sibTrans" cxnId="{F0BE1418-5C6C-448E-8884-A15E9F946A1E}">
      <dgm:prSet/>
      <dgm:spPr/>
      <dgm:t>
        <a:bodyPr/>
        <a:lstStyle/>
        <a:p>
          <a:endParaRPr lang="es-MX"/>
        </a:p>
      </dgm:t>
    </dgm:pt>
    <dgm:pt modelId="{5C0105EF-ABCB-4FE8-A6E0-00CA41BF4536}">
      <dgm:prSet phldrT="[Texto]"/>
      <dgm:spPr/>
      <dgm:t>
        <a:bodyPr/>
        <a:lstStyle/>
        <a:p>
          <a:r>
            <a:rPr lang="es-MX" dirty="0" smtClean="0"/>
            <a:t>Año en que fue escrito</a:t>
          </a:r>
          <a:endParaRPr lang="es-MX" dirty="0"/>
        </a:p>
      </dgm:t>
    </dgm:pt>
    <dgm:pt modelId="{569378A5-8B27-4EC2-9589-9CA4F0F0C5C7}" type="parTrans" cxnId="{9C07C3A4-BE22-4DE9-98D2-F29ECD5F2732}">
      <dgm:prSet/>
      <dgm:spPr/>
      <dgm:t>
        <a:bodyPr/>
        <a:lstStyle/>
        <a:p>
          <a:endParaRPr lang="es-MX"/>
        </a:p>
      </dgm:t>
    </dgm:pt>
    <dgm:pt modelId="{83205351-45F2-46BB-8C49-C567525E6AFF}" type="sibTrans" cxnId="{9C07C3A4-BE22-4DE9-98D2-F29ECD5F2732}">
      <dgm:prSet/>
      <dgm:spPr/>
      <dgm:t>
        <a:bodyPr/>
        <a:lstStyle/>
        <a:p>
          <a:endParaRPr lang="es-MX"/>
        </a:p>
      </dgm:t>
    </dgm:pt>
    <dgm:pt modelId="{D22DED35-7ABA-4A35-9043-0717F946DDD4}">
      <dgm:prSet phldrT="[Texto]"/>
      <dgm:spPr/>
      <dgm:t>
        <a:bodyPr/>
        <a:lstStyle/>
        <a:p>
          <a:r>
            <a:rPr lang="es-MX" dirty="0" smtClean="0"/>
            <a:t>Ciudad </a:t>
          </a:r>
          <a:endParaRPr lang="es-MX" dirty="0"/>
        </a:p>
      </dgm:t>
    </dgm:pt>
    <dgm:pt modelId="{0D67E97F-DE2F-4D0F-BA12-B5D0E78E22DF}" type="parTrans" cxnId="{B69EB363-9D3F-484B-8E9F-FD8DBCCE38B9}">
      <dgm:prSet/>
      <dgm:spPr/>
      <dgm:t>
        <a:bodyPr/>
        <a:lstStyle/>
        <a:p>
          <a:endParaRPr lang="es-MX"/>
        </a:p>
      </dgm:t>
    </dgm:pt>
    <dgm:pt modelId="{FF820F11-3F72-4051-97DB-11B6CDD3EF8D}" type="sibTrans" cxnId="{B69EB363-9D3F-484B-8E9F-FD8DBCCE38B9}">
      <dgm:prSet/>
      <dgm:spPr/>
      <dgm:t>
        <a:bodyPr/>
        <a:lstStyle/>
        <a:p>
          <a:endParaRPr lang="es-MX"/>
        </a:p>
      </dgm:t>
    </dgm:pt>
    <dgm:pt modelId="{00F487BD-1FF7-4704-895A-1EE0EFA88C63}">
      <dgm:prSet/>
      <dgm:spPr/>
      <dgm:t>
        <a:bodyPr/>
        <a:lstStyle/>
        <a:p>
          <a:r>
            <a:rPr lang="es-MX" dirty="0" smtClean="0"/>
            <a:t>Editorial</a:t>
          </a:r>
          <a:endParaRPr lang="es-MX" dirty="0"/>
        </a:p>
      </dgm:t>
    </dgm:pt>
    <dgm:pt modelId="{0A665B15-DA30-464F-AAB7-E721DD0653A8}" type="parTrans" cxnId="{34FA1904-7CA2-4CCC-AE5F-D57CFDA907D1}">
      <dgm:prSet/>
      <dgm:spPr/>
      <dgm:t>
        <a:bodyPr/>
        <a:lstStyle/>
        <a:p>
          <a:endParaRPr lang="es-MX"/>
        </a:p>
      </dgm:t>
    </dgm:pt>
    <dgm:pt modelId="{011EE13F-9AB4-4786-9AF0-DEB0216D4634}" type="sibTrans" cxnId="{34FA1904-7CA2-4CCC-AE5F-D57CFDA907D1}">
      <dgm:prSet/>
      <dgm:spPr/>
      <dgm:t>
        <a:bodyPr/>
        <a:lstStyle/>
        <a:p>
          <a:endParaRPr lang="es-MX"/>
        </a:p>
      </dgm:t>
    </dgm:pt>
    <dgm:pt modelId="{FEDD05AF-CC1F-4D6E-BD1D-52259DBAEF27}">
      <dgm:prSet/>
      <dgm:spPr/>
      <dgm:t>
        <a:bodyPr/>
        <a:lstStyle/>
        <a:p>
          <a:r>
            <a:rPr lang="es-MX" dirty="0" smtClean="0"/>
            <a:t>Número de páginas</a:t>
          </a:r>
          <a:endParaRPr lang="es-MX" dirty="0"/>
        </a:p>
      </dgm:t>
    </dgm:pt>
    <dgm:pt modelId="{7336B118-F973-4726-A469-04A813A3CC59}" type="parTrans" cxnId="{5A45BDBC-FDC8-4AC0-8BC1-F273B5FAE866}">
      <dgm:prSet/>
      <dgm:spPr/>
      <dgm:t>
        <a:bodyPr/>
        <a:lstStyle/>
        <a:p>
          <a:endParaRPr lang="es-MX"/>
        </a:p>
      </dgm:t>
    </dgm:pt>
    <dgm:pt modelId="{33AADCBD-3601-4718-BEF1-8AB1EB84AEB2}" type="sibTrans" cxnId="{5A45BDBC-FDC8-4AC0-8BC1-F273B5FAE866}">
      <dgm:prSet/>
      <dgm:spPr/>
      <dgm:t>
        <a:bodyPr/>
        <a:lstStyle/>
        <a:p>
          <a:endParaRPr lang="es-MX"/>
        </a:p>
      </dgm:t>
    </dgm:pt>
    <dgm:pt modelId="{E559E0AB-F187-469E-A9BC-ACA3B5DDF90A}">
      <dgm:prSet/>
      <dgm:spPr/>
      <dgm:t>
        <a:bodyPr/>
        <a:lstStyle/>
        <a:p>
          <a:r>
            <a:rPr lang="es-MX" dirty="0" smtClean="0"/>
            <a:t>Tiempo de duración</a:t>
          </a:r>
          <a:endParaRPr lang="es-MX" dirty="0"/>
        </a:p>
      </dgm:t>
    </dgm:pt>
    <dgm:pt modelId="{49DAFCBC-6BED-40E1-8656-42862024EE8C}" type="parTrans" cxnId="{8A3044D2-C96B-44A8-AD2E-62849B1AB559}">
      <dgm:prSet/>
      <dgm:spPr/>
      <dgm:t>
        <a:bodyPr/>
        <a:lstStyle/>
        <a:p>
          <a:endParaRPr lang="es-MX"/>
        </a:p>
      </dgm:t>
    </dgm:pt>
    <dgm:pt modelId="{E014080C-E604-47D7-A6F6-7B205E1DB35B}" type="sibTrans" cxnId="{8A3044D2-C96B-44A8-AD2E-62849B1AB559}">
      <dgm:prSet/>
      <dgm:spPr/>
      <dgm:t>
        <a:bodyPr/>
        <a:lstStyle/>
        <a:p>
          <a:endParaRPr lang="es-MX"/>
        </a:p>
      </dgm:t>
    </dgm:pt>
    <dgm:pt modelId="{EDF0AEA9-2756-4A50-B891-06853C1E0061}">
      <dgm:prSet/>
      <dgm:spPr/>
      <dgm:t>
        <a:bodyPr/>
        <a:lstStyle/>
        <a:p>
          <a:r>
            <a:rPr lang="es-MX" dirty="0" smtClean="0"/>
            <a:t>Sección</a:t>
          </a:r>
          <a:endParaRPr lang="es-MX" dirty="0"/>
        </a:p>
      </dgm:t>
    </dgm:pt>
    <dgm:pt modelId="{D38DB392-8D86-47F6-9D56-043DF9545128}" type="parTrans" cxnId="{62572AF1-3546-446F-A86F-BEE98469EAF9}">
      <dgm:prSet/>
      <dgm:spPr/>
      <dgm:t>
        <a:bodyPr/>
        <a:lstStyle/>
        <a:p>
          <a:endParaRPr lang="es-MX"/>
        </a:p>
      </dgm:t>
    </dgm:pt>
    <dgm:pt modelId="{073BB278-ED00-440C-B4F6-E40AB1548E4F}" type="sibTrans" cxnId="{62572AF1-3546-446F-A86F-BEE98469EAF9}">
      <dgm:prSet/>
      <dgm:spPr/>
      <dgm:t>
        <a:bodyPr/>
        <a:lstStyle/>
        <a:p>
          <a:endParaRPr lang="es-MX"/>
        </a:p>
      </dgm:t>
    </dgm:pt>
    <dgm:pt modelId="{99F95957-AC3C-4059-84F4-4A0A80680FB6}">
      <dgm:prSet/>
      <dgm:spPr/>
      <dgm:t>
        <a:bodyPr/>
        <a:lstStyle/>
        <a:p>
          <a:r>
            <a:rPr lang="es-MX" dirty="0" smtClean="0"/>
            <a:t>Genero</a:t>
          </a:r>
          <a:endParaRPr lang="es-MX" dirty="0"/>
        </a:p>
      </dgm:t>
    </dgm:pt>
    <dgm:pt modelId="{3CB305CD-9CAF-4B9C-8217-BBEC4E8BCC81}" type="parTrans" cxnId="{39FACBA2-E81D-431C-9500-F15F93775914}">
      <dgm:prSet/>
      <dgm:spPr/>
      <dgm:t>
        <a:bodyPr/>
        <a:lstStyle/>
        <a:p>
          <a:endParaRPr lang="es-MX"/>
        </a:p>
      </dgm:t>
    </dgm:pt>
    <dgm:pt modelId="{0B1A282E-D6F0-4F6D-B054-D7B7AE411CCC}" type="sibTrans" cxnId="{39FACBA2-E81D-431C-9500-F15F93775914}">
      <dgm:prSet/>
      <dgm:spPr/>
      <dgm:t>
        <a:bodyPr/>
        <a:lstStyle/>
        <a:p>
          <a:endParaRPr lang="es-MX"/>
        </a:p>
      </dgm:t>
    </dgm:pt>
    <dgm:pt modelId="{E2E4E4DA-C5E6-4798-9AE1-B276C21EB18A}" type="pres">
      <dgm:prSet presAssocID="{772FC340-9197-4CD6-A2C1-02FD4A811FB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616ED85-9AE7-443D-8939-0E3F51815792}" type="pres">
      <dgm:prSet presAssocID="{E723F575-0EB6-45B1-86CA-F9BAF48A2F9D}" presName="centerShape" presStyleLbl="node0" presStyleIdx="0" presStyleCnt="1"/>
      <dgm:spPr/>
      <dgm:t>
        <a:bodyPr/>
        <a:lstStyle/>
        <a:p>
          <a:endParaRPr lang="es-MX"/>
        </a:p>
      </dgm:t>
    </dgm:pt>
    <dgm:pt modelId="{E2C873CF-1482-4F57-86DC-1A2BE2501DC8}" type="pres">
      <dgm:prSet presAssocID="{556933B5-A2A2-4A83-8E59-CF0956E019BA}" presName="Name9" presStyleLbl="parChTrans1D2" presStyleIdx="0" presStyleCnt="9"/>
      <dgm:spPr/>
      <dgm:t>
        <a:bodyPr/>
        <a:lstStyle/>
        <a:p>
          <a:endParaRPr lang="es-MX"/>
        </a:p>
      </dgm:t>
    </dgm:pt>
    <dgm:pt modelId="{AAA6ED83-C8D9-40C8-AEEC-66F8F217F501}" type="pres">
      <dgm:prSet presAssocID="{556933B5-A2A2-4A83-8E59-CF0956E019BA}" presName="connTx" presStyleLbl="parChTrans1D2" presStyleIdx="0" presStyleCnt="9"/>
      <dgm:spPr/>
      <dgm:t>
        <a:bodyPr/>
        <a:lstStyle/>
        <a:p>
          <a:endParaRPr lang="es-MX"/>
        </a:p>
      </dgm:t>
    </dgm:pt>
    <dgm:pt modelId="{0985C2EC-E361-4BAE-8A6E-3115B695E017}" type="pres">
      <dgm:prSet presAssocID="{BB5E2F20-C084-4C35-807D-FD4AB4DE1BC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3D3D60-B1B0-4A90-AAFF-2F8F14645C45}" type="pres">
      <dgm:prSet presAssocID="{880D8795-8341-4E26-AE90-36F3C6CECF5B}" presName="Name9" presStyleLbl="parChTrans1D2" presStyleIdx="1" presStyleCnt="9"/>
      <dgm:spPr/>
      <dgm:t>
        <a:bodyPr/>
        <a:lstStyle/>
        <a:p>
          <a:endParaRPr lang="es-MX"/>
        </a:p>
      </dgm:t>
    </dgm:pt>
    <dgm:pt modelId="{4AAB7C6A-D46D-4E6C-89E6-6C5688FE2E83}" type="pres">
      <dgm:prSet presAssocID="{880D8795-8341-4E26-AE90-36F3C6CECF5B}" presName="connTx" presStyleLbl="parChTrans1D2" presStyleIdx="1" presStyleCnt="9"/>
      <dgm:spPr/>
      <dgm:t>
        <a:bodyPr/>
        <a:lstStyle/>
        <a:p>
          <a:endParaRPr lang="es-MX"/>
        </a:p>
      </dgm:t>
    </dgm:pt>
    <dgm:pt modelId="{7C1D94BE-9587-4C73-A1C3-66455DEC066A}" type="pres">
      <dgm:prSet presAssocID="{F9FADB30-D2B0-4A0E-B71E-7C8D0606744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2E691-FE12-404B-9623-4C5E00EC32C9}" type="pres">
      <dgm:prSet presAssocID="{569378A5-8B27-4EC2-9589-9CA4F0F0C5C7}" presName="Name9" presStyleLbl="parChTrans1D2" presStyleIdx="2" presStyleCnt="9"/>
      <dgm:spPr/>
      <dgm:t>
        <a:bodyPr/>
        <a:lstStyle/>
        <a:p>
          <a:endParaRPr lang="es-MX"/>
        </a:p>
      </dgm:t>
    </dgm:pt>
    <dgm:pt modelId="{D3D1FB23-40DC-4CCA-9C85-3D14429000F2}" type="pres">
      <dgm:prSet presAssocID="{569378A5-8B27-4EC2-9589-9CA4F0F0C5C7}" presName="connTx" presStyleLbl="parChTrans1D2" presStyleIdx="2" presStyleCnt="9"/>
      <dgm:spPr/>
      <dgm:t>
        <a:bodyPr/>
        <a:lstStyle/>
        <a:p>
          <a:endParaRPr lang="es-MX"/>
        </a:p>
      </dgm:t>
    </dgm:pt>
    <dgm:pt modelId="{4A587C7B-732C-4BE0-9A6B-A528E4500719}" type="pres">
      <dgm:prSet presAssocID="{5C0105EF-ABCB-4FE8-A6E0-00CA41BF453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1548A0-C230-48C3-A3DC-03AF80B6CBBD}" type="pres">
      <dgm:prSet presAssocID="{0D67E97F-DE2F-4D0F-BA12-B5D0E78E22DF}" presName="Name9" presStyleLbl="parChTrans1D2" presStyleIdx="3" presStyleCnt="9"/>
      <dgm:spPr/>
      <dgm:t>
        <a:bodyPr/>
        <a:lstStyle/>
        <a:p>
          <a:endParaRPr lang="es-MX"/>
        </a:p>
      </dgm:t>
    </dgm:pt>
    <dgm:pt modelId="{393C9EDF-4636-49BB-ABDE-07ED9DB01F91}" type="pres">
      <dgm:prSet presAssocID="{0D67E97F-DE2F-4D0F-BA12-B5D0E78E22DF}" presName="connTx" presStyleLbl="parChTrans1D2" presStyleIdx="3" presStyleCnt="9"/>
      <dgm:spPr/>
      <dgm:t>
        <a:bodyPr/>
        <a:lstStyle/>
        <a:p>
          <a:endParaRPr lang="es-MX"/>
        </a:p>
      </dgm:t>
    </dgm:pt>
    <dgm:pt modelId="{C559ED9D-909D-4A06-8F6D-13A515A33CDA}" type="pres">
      <dgm:prSet presAssocID="{D22DED35-7ABA-4A35-9043-0717F946DDD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A8A24-8D71-45EA-A17E-500A3AE38292}" type="pres">
      <dgm:prSet presAssocID="{0A665B15-DA30-464F-AAB7-E721DD0653A8}" presName="Name9" presStyleLbl="parChTrans1D2" presStyleIdx="4" presStyleCnt="9"/>
      <dgm:spPr/>
      <dgm:t>
        <a:bodyPr/>
        <a:lstStyle/>
        <a:p>
          <a:endParaRPr lang="es-MX"/>
        </a:p>
      </dgm:t>
    </dgm:pt>
    <dgm:pt modelId="{4ED98704-77B9-4B9E-A483-A42C1F68F395}" type="pres">
      <dgm:prSet presAssocID="{0A665B15-DA30-464F-AAB7-E721DD0653A8}" presName="connTx" presStyleLbl="parChTrans1D2" presStyleIdx="4" presStyleCnt="9"/>
      <dgm:spPr/>
      <dgm:t>
        <a:bodyPr/>
        <a:lstStyle/>
        <a:p>
          <a:endParaRPr lang="es-MX"/>
        </a:p>
      </dgm:t>
    </dgm:pt>
    <dgm:pt modelId="{DF7FD15E-D318-48D9-AFEC-75402166CFB7}" type="pres">
      <dgm:prSet presAssocID="{00F487BD-1FF7-4704-895A-1EE0EFA88C6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01B6E1-9B0E-4EF5-9C68-6CCB3D6F1134}" type="pres">
      <dgm:prSet presAssocID="{7336B118-F973-4726-A469-04A813A3CC59}" presName="Name9" presStyleLbl="parChTrans1D2" presStyleIdx="5" presStyleCnt="9"/>
      <dgm:spPr/>
      <dgm:t>
        <a:bodyPr/>
        <a:lstStyle/>
        <a:p>
          <a:endParaRPr lang="es-MX"/>
        </a:p>
      </dgm:t>
    </dgm:pt>
    <dgm:pt modelId="{EF02232F-F44A-4CE1-AD3F-41B638A3AB00}" type="pres">
      <dgm:prSet presAssocID="{7336B118-F973-4726-A469-04A813A3CC59}" presName="connTx" presStyleLbl="parChTrans1D2" presStyleIdx="5" presStyleCnt="9"/>
      <dgm:spPr/>
      <dgm:t>
        <a:bodyPr/>
        <a:lstStyle/>
        <a:p>
          <a:endParaRPr lang="es-MX"/>
        </a:p>
      </dgm:t>
    </dgm:pt>
    <dgm:pt modelId="{AC2F718E-A4CC-477A-8030-89B39E14DCBE}" type="pres">
      <dgm:prSet presAssocID="{FEDD05AF-CC1F-4D6E-BD1D-52259DBAEF2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F1D236-2CE3-4950-B51F-6E1F989BCB42}" type="pres">
      <dgm:prSet presAssocID="{49DAFCBC-6BED-40E1-8656-42862024EE8C}" presName="Name9" presStyleLbl="parChTrans1D2" presStyleIdx="6" presStyleCnt="9"/>
      <dgm:spPr/>
      <dgm:t>
        <a:bodyPr/>
        <a:lstStyle/>
        <a:p>
          <a:endParaRPr lang="es-MX"/>
        </a:p>
      </dgm:t>
    </dgm:pt>
    <dgm:pt modelId="{60C0CC76-9D92-4E23-9305-C50CD95E4B15}" type="pres">
      <dgm:prSet presAssocID="{49DAFCBC-6BED-40E1-8656-42862024EE8C}" presName="connTx" presStyleLbl="parChTrans1D2" presStyleIdx="6" presStyleCnt="9"/>
      <dgm:spPr/>
      <dgm:t>
        <a:bodyPr/>
        <a:lstStyle/>
        <a:p>
          <a:endParaRPr lang="es-MX"/>
        </a:p>
      </dgm:t>
    </dgm:pt>
    <dgm:pt modelId="{0071A10E-52BB-4FE6-BBCB-34E2014F58C3}" type="pres">
      <dgm:prSet presAssocID="{E559E0AB-F187-469E-A9BC-ACA3B5DDF90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6B0AC7-E1AC-4B39-A523-96EDB23C3AFF}" type="pres">
      <dgm:prSet presAssocID="{D38DB392-8D86-47F6-9D56-043DF9545128}" presName="Name9" presStyleLbl="parChTrans1D2" presStyleIdx="7" presStyleCnt="9"/>
      <dgm:spPr/>
      <dgm:t>
        <a:bodyPr/>
        <a:lstStyle/>
        <a:p>
          <a:endParaRPr lang="es-MX"/>
        </a:p>
      </dgm:t>
    </dgm:pt>
    <dgm:pt modelId="{47FEFD8B-02FE-49E0-B877-1A3DD263DFEA}" type="pres">
      <dgm:prSet presAssocID="{D38DB392-8D86-47F6-9D56-043DF9545128}" presName="connTx" presStyleLbl="parChTrans1D2" presStyleIdx="7" presStyleCnt="9"/>
      <dgm:spPr/>
      <dgm:t>
        <a:bodyPr/>
        <a:lstStyle/>
        <a:p>
          <a:endParaRPr lang="es-MX"/>
        </a:p>
      </dgm:t>
    </dgm:pt>
    <dgm:pt modelId="{50A8EF17-A271-4684-8583-7CE595E81103}" type="pres">
      <dgm:prSet presAssocID="{EDF0AEA9-2756-4A50-B891-06853C1E006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324013-5749-4253-A74E-A9DA78F70BE1}" type="pres">
      <dgm:prSet presAssocID="{3CB305CD-9CAF-4B9C-8217-BBEC4E8BCC81}" presName="Name9" presStyleLbl="parChTrans1D2" presStyleIdx="8" presStyleCnt="9"/>
      <dgm:spPr/>
      <dgm:t>
        <a:bodyPr/>
        <a:lstStyle/>
        <a:p>
          <a:endParaRPr lang="es-MX"/>
        </a:p>
      </dgm:t>
    </dgm:pt>
    <dgm:pt modelId="{FBC7EC17-73AC-4D53-8DA0-485BED92D2E2}" type="pres">
      <dgm:prSet presAssocID="{3CB305CD-9CAF-4B9C-8217-BBEC4E8BCC81}" presName="connTx" presStyleLbl="parChTrans1D2" presStyleIdx="8" presStyleCnt="9"/>
      <dgm:spPr/>
      <dgm:t>
        <a:bodyPr/>
        <a:lstStyle/>
        <a:p>
          <a:endParaRPr lang="es-MX"/>
        </a:p>
      </dgm:t>
    </dgm:pt>
    <dgm:pt modelId="{E57EAA9D-52CF-44D8-A6B6-4A0E3857129B}" type="pres">
      <dgm:prSet presAssocID="{99F95957-AC3C-4059-84F4-4A0A80680FB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7E5A7F-CB1F-45BC-BC3B-2CE4E4D05C40}" type="presOf" srcId="{D38DB392-8D86-47F6-9D56-043DF9545128}" destId="{47FEFD8B-02FE-49E0-B877-1A3DD263DFEA}" srcOrd="1" destOrd="0" presId="urn:microsoft.com/office/officeart/2005/8/layout/radial1"/>
    <dgm:cxn modelId="{B69EB363-9D3F-484B-8E9F-FD8DBCCE38B9}" srcId="{E723F575-0EB6-45B1-86CA-F9BAF48A2F9D}" destId="{D22DED35-7ABA-4A35-9043-0717F946DDD4}" srcOrd="3" destOrd="0" parTransId="{0D67E97F-DE2F-4D0F-BA12-B5D0E78E22DF}" sibTransId="{FF820F11-3F72-4051-97DB-11B6CDD3EF8D}"/>
    <dgm:cxn modelId="{075530B8-DE73-4B34-90DC-ECA0A13AA951}" type="presOf" srcId="{49DAFCBC-6BED-40E1-8656-42862024EE8C}" destId="{60C0CC76-9D92-4E23-9305-C50CD95E4B15}" srcOrd="1" destOrd="0" presId="urn:microsoft.com/office/officeart/2005/8/layout/radial1"/>
    <dgm:cxn modelId="{A674BB72-BFC1-45B4-AE0B-E02654E7E916}" type="presOf" srcId="{BB5E2F20-C084-4C35-807D-FD4AB4DE1BC4}" destId="{0985C2EC-E361-4BAE-8A6E-3115B695E017}" srcOrd="0" destOrd="0" presId="urn:microsoft.com/office/officeart/2005/8/layout/radial1"/>
    <dgm:cxn modelId="{6F28D051-5412-4FF6-9735-6642167DE463}" type="presOf" srcId="{D22DED35-7ABA-4A35-9043-0717F946DDD4}" destId="{C559ED9D-909D-4A06-8F6D-13A515A33CDA}" srcOrd="0" destOrd="0" presId="urn:microsoft.com/office/officeart/2005/8/layout/radial1"/>
    <dgm:cxn modelId="{39FACBA2-E81D-431C-9500-F15F93775914}" srcId="{E723F575-0EB6-45B1-86CA-F9BAF48A2F9D}" destId="{99F95957-AC3C-4059-84F4-4A0A80680FB6}" srcOrd="8" destOrd="0" parTransId="{3CB305CD-9CAF-4B9C-8217-BBEC4E8BCC81}" sibTransId="{0B1A282E-D6F0-4F6D-B054-D7B7AE411CCC}"/>
    <dgm:cxn modelId="{5A45BDBC-FDC8-4AC0-8BC1-F273B5FAE866}" srcId="{E723F575-0EB6-45B1-86CA-F9BAF48A2F9D}" destId="{FEDD05AF-CC1F-4D6E-BD1D-52259DBAEF27}" srcOrd="5" destOrd="0" parTransId="{7336B118-F973-4726-A469-04A813A3CC59}" sibTransId="{33AADCBD-3601-4718-BEF1-8AB1EB84AEB2}"/>
    <dgm:cxn modelId="{E1FFAE9D-73AC-4820-B561-2CB49ADC5AED}" type="presOf" srcId="{880D8795-8341-4E26-AE90-36F3C6CECF5B}" destId="{4AAB7C6A-D46D-4E6C-89E6-6C5688FE2E83}" srcOrd="1" destOrd="0" presId="urn:microsoft.com/office/officeart/2005/8/layout/radial1"/>
    <dgm:cxn modelId="{B6751E32-3445-47D2-8DDE-6F5A68809BD0}" type="presOf" srcId="{EDF0AEA9-2756-4A50-B891-06853C1E0061}" destId="{50A8EF17-A271-4684-8583-7CE595E81103}" srcOrd="0" destOrd="0" presId="urn:microsoft.com/office/officeart/2005/8/layout/radial1"/>
    <dgm:cxn modelId="{A37D131D-D463-416C-AA14-5F935B0E27D6}" type="presOf" srcId="{880D8795-8341-4E26-AE90-36F3C6CECF5B}" destId="{AB3D3D60-B1B0-4A90-AAFF-2F8F14645C45}" srcOrd="0" destOrd="0" presId="urn:microsoft.com/office/officeart/2005/8/layout/radial1"/>
    <dgm:cxn modelId="{34FA1904-7CA2-4CCC-AE5F-D57CFDA907D1}" srcId="{E723F575-0EB6-45B1-86CA-F9BAF48A2F9D}" destId="{00F487BD-1FF7-4704-895A-1EE0EFA88C63}" srcOrd="4" destOrd="0" parTransId="{0A665B15-DA30-464F-AAB7-E721DD0653A8}" sibTransId="{011EE13F-9AB4-4786-9AF0-DEB0216D4634}"/>
    <dgm:cxn modelId="{9C07C3A4-BE22-4DE9-98D2-F29ECD5F2732}" srcId="{E723F575-0EB6-45B1-86CA-F9BAF48A2F9D}" destId="{5C0105EF-ABCB-4FE8-A6E0-00CA41BF4536}" srcOrd="2" destOrd="0" parTransId="{569378A5-8B27-4EC2-9589-9CA4F0F0C5C7}" sibTransId="{83205351-45F2-46BB-8C49-C567525E6AFF}"/>
    <dgm:cxn modelId="{C072DC77-E3EB-4F24-9AA9-365E6F0080EF}" type="presOf" srcId="{5C0105EF-ABCB-4FE8-A6E0-00CA41BF4536}" destId="{4A587C7B-732C-4BE0-9A6B-A528E4500719}" srcOrd="0" destOrd="0" presId="urn:microsoft.com/office/officeart/2005/8/layout/radial1"/>
    <dgm:cxn modelId="{62572AF1-3546-446F-A86F-BEE98469EAF9}" srcId="{E723F575-0EB6-45B1-86CA-F9BAF48A2F9D}" destId="{EDF0AEA9-2756-4A50-B891-06853C1E0061}" srcOrd="7" destOrd="0" parTransId="{D38DB392-8D86-47F6-9D56-043DF9545128}" sibTransId="{073BB278-ED00-440C-B4F6-E40AB1548E4F}"/>
    <dgm:cxn modelId="{D8569407-C9F6-4B8B-ADB0-2CE5C728FA49}" type="presOf" srcId="{E723F575-0EB6-45B1-86CA-F9BAF48A2F9D}" destId="{7616ED85-9AE7-443D-8939-0E3F51815792}" srcOrd="0" destOrd="0" presId="urn:microsoft.com/office/officeart/2005/8/layout/radial1"/>
    <dgm:cxn modelId="{96C09990-1B16-48A5-9E08-B85ED7E19F12}" type="presOf" srcId="{772FC340-9197-4CD6-A2C1-02FD4A811FB7}" destId="{E2E4E4DA-C5E6-4798-9AE1-B276C21EB18A}" srcOrd="0" destOrd="0" presId="urn:microsoft.com/office/officeart/2005/8/layout/radial1"/>
    <dgm:cxn modelId="{CA4ECB9B-F7B4-4AA6-B945-5579E4E33426}" type="presOf" srcId="{569378A5-8B27-4EC2-9589-9CA4F0F0C5C7}" destId="{D3D1FB23-40DC-4CCA-9C85-3D14429000F2}" srcOrd="1" destOrd="0" presId="urn:microsoft.com/office/officeart/2005/8/layout/radial1"/>
    <dgm:cxn modelId="{2965B7F9-ADC4-4B61-95C5-24FC063564A0}" type="presOf" srcId="{3CB305CD-9CAF-4B9C-8217-BBEC4E8BCC81}" destId="{FBC7EC17-73AC-4D53-8DA0-485BED92D2E2}" srcOrd="1" destOrd="0" presId="urn:microsoft.com/office/officeart/2005/8/layout/radial1"/>
    <dgm:cxn modelId="{24B00EAE-05FE-4E36-A84A-E206582AFAC8}" type="presOf" srcId="{00F487BD-1FF7-4704-895A-1EE0EFA88C63}" destId="{DF7FD15E-D318-48D9-AFEC-75402166CFB7}" srcOrd="0" destOrd="0" presId="urn:microsoft.com/office/officeart/2005/8/layout/radial1"/>
    <dgm:cxn modelId="{9274AD81-753F-4E1C-925C-C11E0804DA1C}" type="presOf" srcId="{7336B118-F973-4726-A469-04A813A3CC59}" destId="{EF02232F-F44A-4CE1-AD3F-41B638A3AB00}" srcOrd="1" destOrd="0" presId="urn:microsoft.com/office/officeart/2005/8/layout/radial1"/>
    <dgm:cxn modelId="{8A54A1BA-1E03-46AE-BFB9-289D485882F5}" type="presOf" srcId="{556933B5-A2A2-4A83-8E59-CF0956E019BA}" destId="{E2C873CF-1482-4F57-86DC-1A2BE2501DC8}" srcOrd="0" destOrd="0" presId="urn:microsoft.com/office/officeart/2005/8/layout/radial1"/>
    <dgm:cxn modelId="{5DAD8C8A-7DF5-4240-B387-B69F2D4FBAA9}" type="presOf" srcId="{0D67E97F-DE2F-4D0F-BA12-B5D0E78E22DF}" destId="{393C9EDF-4636-49BB-ABDE-07ED9DB01F91}" srcOrd="1" destOrd="0" presId="urn:microsoft.com/office/officeart/2005/8/layout/radial1"/>
    <dgm:cxn modelId="{C82F68FB-82EC-45E9-9605-2DF94C688024}" type="presOf" srcId="{49DAFCBC-6BED-40E1-8656-42862024EE8C}" destId="{E4F1D236-2CE3-4950-B51F-6E1F989BCB42}" srcOrd="0" destOrd="0" presId="urn:microsoft.com/office/officeart/2005/8/layout/radial1"/>
    <dgm:cxn modelId="{49B7DE42-A23E-427E-B988-09ADA060DC61}" type="presOf" srcId="{D38DB392-8D86-47F6-9D56-043DF9545128}" destId="{456B0AC7-E1AC-4B39-A523-96EDB23C3AFF}" srcOrd="0" destOrd="0" presId="urn:microsoft.com/office/officeart/2005/8/layout/radial1"/>
    <dgm:cxn modelId="{CB86DBC6-52C6-453E-922A-590DD1E0A35C}" srcId="{772FC340-9197-4CD6-A2C1-02FD4A811FB7}" destId="{E723F575-0EB6-45B1-86CA-F9BAF48A2F9D}" srcOrd="0" destOrd="0" parTransId="{9E91137A-7EDE-43A1-BD9F-C951FF8C7308}" sibTransId="{FE97B373-F4F7-464D-8D05-F831158A943D}"/>
    <dgm:cxn modelId="{47F5371F-1492-488B-B52A-7643408EA96D}" type="presOf" srcId="{3CB305CD-9CAF-4B9C-8217-BBEC4E8BCC81}" destId="{81324013-5749-4253-A74E-A9DA78F70BE1}" srcOrd="0" destOrd="0" presId="urn:microsoft.com/office/officeart/2005/8/layout/radial1"/>
    <dgm:cxn modelId="{B5320E43-3054-448D-A9F5-3FB6E6E813D3}" type="presOf" srcId="{E559E0AB-F187-469E-A9BC-ACA3B5DDF90A}" destId="{0071A10E-52BB-4FE6-BBCB-34E2014F58C3}" srcOrd="0" destOrd="0" presId="urn:microsoft.com/office/officeart/2005/8/layout/radial1"/>
    <dgm:cxn modelId="{D15DDDCA-419D-4288-A22C-93453BFE7942}" type="presOf" srcId="{556933B5-A2A2-4A83-8E59-CF0956E019BA}" destId="{AAA6ED83-C8D9-40C8-AEEC-66F8F217F501}" srcOrd="1" destOrd="0" presId="urn:microsoft.com/office/officeart/2005/8/layout/radial1"/>
    <dgm:cxn modelId="{1F44729F-3D8A-48D8-8C44-0D597C3DD401}" type="presOf" srcId="{7336B118-F973-4726-A469-04A813A3CC59}" destId="{DC01B6E1-9B0E-4EF5-9C68-6CCB3D6F1134}" srcOrd="0" destOrd="0" presId="urn:microsoft.com/office/officeart/2005/8/layout/radial1"/>
    <dgm:cxn modelId="{5976AA1E-7F7D-4081-BD4D-BA017DFED396}" type="presOf" srcId="{569378A5-8B27-4EC2-9589-9CA4F0F0C5C7}" destId="{8E72E691-FE12-404B-9623-4C5E00EC32C9}" srcOrd="0" destOrd="0" presId="urn:microsoft.com/office/officeart/2005/8/layout/radial1"/>
    <dgm:cxn modelId="{29003F97-66BE-4823-930C-72EDC87EE59D}" type="presOf" srcId="{0D67E97F-DE2F-4D0F-BA12-B5D0E78E22DF}" destId="{401548A0-C230-48C3-A3DC-03AF80B6CBBD}" srcOrd="0" destOrd="0" presId="urn:microsoft.com/office/officeart/2005/8/layout/radial1"/>
    <dgm:cxn modelId="{F0BE1418-5C6C-448E-8884-A15E9F946A1E}" srcId="{E723F575-0EB6-45B1-86CA-F9BAF48A2F9D}" destId="{F9FADB30-D2B0-4A0E-B71E-7C8D06067448}" srcOrd="1" destOrd="0" parTransId="{880D8795-8341-4E26-AE90-36F3C6CECF5B}" sibTransId="{80145EAB-A6B6-4EE4-AD8A-995F1FFF73B7}"/>
    <dgm:cxn modelId="{4DAC1B00-AF4C-4C4A-A9DE-5FB62A93E936}" type="presOf" srcId="{0A665B15-DA30-464F-AAB7-E721DD0653A8}" destId="{4ED98704-77B9-4B9E-A483-A42C1F68F395}" srcOrd="1" destOrd="0" presId="urn:microsoft.com/office/officeart/2005/8/layout/radial1"/>
    <dgm:cxn modelId="{8A3044D2-C96B-44A8-AD2E-62849B1AB559}" srcId="{E723F575-0EB6-45B1-86CA-F9BAF48A2F9D}" destId="{E559E0AB-F187-469E-A9BC-ACA3B5DDF90A}" srcOrd="6" destOrd="0" parTransId="{49DAFCBC-6BED-40E1-8656-42862024EE8C}" sibTransId="{E014080C-E604-47D7-A6F6-7B205E1DB35B}"/>
    <dgm:cxn modelId="{A9BB8C86-0A7D-4E94-8254-1BD4F7CBD7D7}" type="presOf" srcId="{0A665B15-DA30-464F-AAB7-E721DD0653A8}" destId="{CB5A8A24-8D71-45EA-A17E-500A3AE38292}" srcOrd="0" destOrd="0" presId="urn:microsoft.com/office/officeart/2005/8/layout/radial1"/>
    <dgm:cxn modelId="{49352F1F-8A69-42BD-BB5E-7895AE65AB18}" srcId="{E723F575-0EB6-45B1-86CA-F9BAF48A2F9D}" destId="{BB5E2F20-C084-4C35-807D-FD4AB4DE1BC4}" srcOrd="0" destOrd="0" parTransId="{556933B5-A2A2-4A83-8E59-CF0956E019BA}" sibTransId="{E32209B0-27D9-4BBB-811F-56C026F7C8CD}"/>
    <dgm:cxn modelId="{43167C74-1DDC-44F8-8925-8FD3B8D5ACB0}" type="presOf" srcId="{F9FADB30-D2B0-4A0E-B71E-7C8D06067448}" destId="{7C1D94BE-9587-4C73-A1C3-66455DEC066A}" srcOrd="0" destOrd="0" presId="urn:microsoft.com/office/officeart/2005/8/layout/radial1"/>
    <dgm:cxn modelId="{51A28062-6738-4C3C-B4C1-F5088F8C1CC2}" type="presOf" srcId="{FEDD05AF-CC1F-4D6E-BD1D-52259DBAEF27}" destId="{AC2F718E-A4CC-477A-8030-89B39E14DCBE}" srcOrd="0" destOrd="0" presId="urn:microsoft.com/office/officeart/2005/8/layout/radial1"/>
    <dgm:cxn modelId="{76EBA390-A787-4B1B-A98B-B93055DED668}" type="presOf" srcId="{99F95957-AC3C-4059-84F4-4A0A80680FB6}" destId="{E57EAA9D-52CF-44D8-A6B6-4A0E3857129B}" srcOrd="0" destOrd="0" presId="urn:microsoft.com/office/officeart/2005/8/layout/radial1"/>
    <dgm:cxn modelId="{EAC58D02-6BD7-44F3-A90F-EFD40EA3B499}" type="presParOf" srcId="{E2E4E4DA-C5E6-4798-9AE1-B276C21EB18A}" destId="{7616ED85-9AE7-443D-8939-0E3F51815792}" srcOrd="0" destOrd="0" presId="urn:microsoft.com/office/officeart/2005/8/layout/radial1"/>
    <dgm:cxn modelId="{167D7B75-2B30-4339-91EA-7F307152D775}" type="presParOf" srcId="{E2E4E4DA-C5E6-4798-9AE1-B276C21EB18A}" destId="{E2C873CF-1482-4F57-86DC-1A2BE2501DC8}" srcOrd="1" destOrd="0" presId="urn:microsoft.com/office/officeart/2005/8/layout/radial1"/>
    <dgm:cxn modelId="{6CBDD118-0159-4F98-8BE6-4627CCDDEF4A}" type="presParOf" srcId="{E2C873CF-1482-4F57-86DC-1A2BE2501DC8}" destId="{AAA6ED83-C8D9-40C8-AEEC-66F8F217F501}" srcOrd="0" destOrd="0" presId="urn:microsoft.com/office/officeart/2005/8/layout/radial1"/>
    <dgm:cxn modelId="{A15EEC6D-B709-43DA-8AE9-C0A2A56654F4}" type="presParOf" srcId="{E2E4E4DA-C5E6-4798-9AE1-B276C21EB18A}" destId="{0985C2EC-E361-4BAE-8A6E-3115B695E017}" srcOrd="2" destOrd="0" presId="urn:microsoft.com/office/officeart/2005/8/layout/radial1"/>
    <dgm:cxn modelId="{DC218019-939A-42E8-AADD-178EF53EE098}" type="presParOf" srcId="{E2E4E4DA-C5E6-4798-9AE1-B276C21EB18A}" destId="{AB3D3D60-B1B0-4A90-AAFF-2F8F14645C45}" srcOrd="3" destOrd="0" presId="urn:microsoft.com/office/officeart/2005/8/layout/radial1"/>
    <dgm:cxn modelId="{A9FDB567-416A-440E-B854-693A76775A75}" type="presParOf" srcId="{AB3D3D60-B1B0-4A90-AAFF-2F8F14645C45}" destId="{4AAB7C6A-D46D-4E6C-89E6-6C5688FE2E83}" srcOrd="0" destOrd="0" presId="urn:microsoft.com/office/officeart/2005/8/layout/radial1"/>
    <dgm:cxn modelId="{E2A72329-D96D-41DE-96D2-DC530DDEE420}" type="presParOf" srcId="{E2E4E4DA-C5E6-4798-9AE1-B276C21EB18A}" destId="{7C1D94BE-9587-4C73-A1C3-66455DEC066A}" srcOrd="4" destOrd="0" presId="urn:microsoft.com/office/officeart/2005/8/layout/radial1"/>
    <dgm:cxn modelId="{C3ADCA05-B012-45FF-8BDE-7D38E3FB6FBE}" type="presParOf" srcId="{E2E4E4DA-C5E6-4798-9AE1-B276C21EB18A}" destId="{8E72E691-FE12-404B-9623-4C5E00EC32C9}" srcOrd="5" destOrd="0" presId="urn:microsoft.com/office/officeart/2005/8/layout/radial1"/>
    <dgm:cxn modelId="{CDC3BA92-CF7C-48F1-BBD0-77A3B73D1DDE}" type="presParOf" srcId="{8E72E691-FE12-404B-9623-4C5E00EC32C9}" destId="{D3D1FB23-40DC-4CCA-9C85-3D14429000F2}" srcOrd="0" destOrd="0" presId="urn:microsoft.com/office/officeart/2005/8/layout/radial1"/>
    <dgm:cxn modelId="{265EB315-47D2-41CC-AEE7-3C7663ECE1DA}" type="presParOf" srcId="{E2E4E4DA-C5E6-4798-9AE1-B276C21EB18A}" destId="{4A587C7B-732C-4BE0-9A6B-A528E4500719}" srcOrd="6" destOrd="0" presId="urn:microsoft.com/office/officeart/2005/8/layout/radial1"/>
    <dgm:cxn modelId="{90B67157-80CE-4689-9366-D35CB9C7A3F1}" type="presParOf" srcId="{E2E4E4DA-C5E6-4798-9AE1-B276C21EB18A}" destId="{401548A0-C230-48C3-A3DC-03AF80B6CBBD}" srcOrd="7" destOrd="0" presId="urn:microsoft.com/office/officeart/2005/8/layout/radial1"/>
    <dgm:cxn modelId="{403F402D-F12F-4A62-BCB1-6FF62A8ABFB5}" type="presParOf" srcId="{401548A0-C230-48C3-A3DC-03AF80B6CBBD}" destId="{393C9EDF-4636-49BB-ABDE-07ED9DB01F91}" srcOrd="0" destOrd="0" presId="urn:microsoft.com/office/officeart/2005/8/layout/radial1"/>
    <dgm:cxn modelId="{AEFEED42-EE28-4863-9171-867682290F52}" type="presParOf" srcId="{E2E4E4DA-C5E6-4798-9AE1-B276C21EB18A}" destId="{C559ED9D-909D-4A06-8F6D-13A515A33CDA}" srcOrd="8" destOrd="0" presId="urn:microsoft.com/office/officeart/2005/8/layout/radial1"/>
    <dgm:cxn modelId="{81B00A24-2CC3-4073-85A0-2C8CDD4D06A2}" type="presParOf" srcId="{E2E4E4DA-C5E6-4798-9AE1-B276C21EB18A}" destId="{CB5A8A24-8D71-45EA-A17E-500A3AE38292}" srcOrd="9" destOrd="0" presId="urn:microsoft.com/office/officeart/2005/8/layout/radial1"/>
    <dgm:cxn modelId="{AEC2E158-1D44-447C-942A-0E6CE835F408}" type="presParOf" srcId="{CB5A8A24-8D71-45EA-A17E-500A3AE38292}" destId="{4ED98704-77B9-4B9E-A483-A42C1F68F395}" srcOrd="0" destOrd="0" presId="urn:microsoft.com/office/officeart/2005/8/layout/radial1"/>
    <dgm:cxn modelId="{9CE15DAF-BC72-43F1-AE39-B10DEB44EC85}" type="presParOf" srcId="{E2E4E4DA-C5E6-4798-9AE1-B276C21EB18A}" destId="{DF7FD15E-D318-48D9-AFEC-75402166CFB7}" srcOrd="10" destOrd="0" presId="urn:microsoft.com/office/officeart/2005/8/layout/radial1"/>
    <dgm:cxn modelId="{8D91FF0F-5A7C-49AF-BF60-C7B7913B4D80}" type="presParOf" srcId="{E2E4E4DA-C5E6-4798-9AE1-B276C21EB18A}" destId="{DC01B6E1-9B0E-4EF5-9C68-6CCB3D6F1134}" srcOrd="11" destOrd="0" presId="urn:microsoft.com/office/officeart/2005/8/layout/radial1"/>
    <dgm:cxn modelId="{545E2265-156E-4787-8DAC-AEA996F0D83C}" type="presParOf" srcId="{DC01B6E1-9B0E-4EF5-9C68-6CCB3D6F1134}" destId="{EF02232F-F44A-4CE1-AD3F-41B638A3AB00}" srcOrd="0" destOrd="0" presId="urn:microsoft.com/office/officeart/2005/8/layout/radial1"/>
    <dgm:cxn modelId="{E6D1B0E1-9AAC-4DA9-BCE1-55D4F12B1A7A}" type="presParOf" srcId="{E2E4E4DA-C5E6-4798-9AE1-B276C21EB18A}" destId="{AC2F718E-A4CC-477A-8030-89B39E14DCBE}" srcOrd="12" destOrd="0" presId="urn:microsoft.com/office/officeart/2005/8/layout/radial1"/>
    <dgm:cxn modelId="{A2013B18-2285-4442-AA9F-68558AEFA19C}" type="presParOf" srcId="{E2E4E4DA-C5E6-4798-9AE1-B276C21EB18A}" destId="{E4F1D236-2CE3-4950-B51F-6E1F989BCB42}" srcOrd="13" destOrd="0" presId="urn:microsoft.com/office/officeart/2005/8/layout/radial1"/>
    <dgm:cxn modelId="{60925F28-AD6E-4673-A8C3-F8143E42F92D}" type="presParOf" srcId="{E4F1D236-2CE3-4950-B51F-6E1F989BCB42}" destId="{60C0CC76-9D92-4E23-9305-C50CD95E4B15}" srcOrd="0" destOrd="0" presId="urn:microsoft.com/office/officeart/2005/8/layout/radial1"/>
    <dgm:cxn modelId="{EE65FC5A-8BAF-44A7-9B92-9A0B75556A4B}" type="presParOf" srcId="{E2E4E4DA-C5E6-4798-9AE1-B276C21EB18A}" destId="{0071A10E-52BB-4FE6-BBCB-34E2014F58C3}" srcOrd="14" destOrd="0" presId="urn:microsoft.com/office/officeart/2005/8/layout/radial1"/>
    <dgm:cxn modelId="{82BF40C5-4DA6-4EBE-8C8A-18FE4C0FC3D2}" type="presParOf" srcId="{E2E4E4DA-C5E6-4798-9AE1-B276C21EB18A}" destId="{456B0AC7-E1AC-4B39-A523-96EDB23C3AFF}" srcOrd="15" destOrd="0" presId="urn:microsoft.com/office/officeart/2005/8/layout/radial1"/>
    <dgm:cxn modelId="{2F57633A-01DF-44F6-8087-CBD03F83E443}" type="presParOf" srcId="{456B0AC7-E1AC-4B39-A523-96EDB23C3AFF}" destId="{47FEFD8B-02FE-49E0-B877-1A3DD263DFEA}" srcOrd="0" destOrd="0" presId="urn:microsoft.com/office/officeart/2005/8/layout/radial1"/>
    <dgm:cxn modelId="{9BAF7763-A88D-46CE-A26E-B8A1C06CD6F5}" type="presParOf" srcId="{E2E4E4DA-C5E6-4798-9AE1-B276C21EB18A}" destId="{50A8EF17-A271-4684-8583-7CE595E81103}" srcOrd="16" destOrd="0" presId="urn:microsoft.com/office/officeart/2005/8/layout/radial1"/>
    <dgm:cxn modelId="{E38B74CC-DEB4-4A4C-8EBF-08DB61FEB7F3}" type="presParOf" srcId="{E2E4E4DA-C5E6-4798-9AE1-B276C21EB18A}" destId="{81324013-5749-4253-A74E-A9DA78F70BE1}" srcOrd="17" destOrd="0" presId="urn:microsoft.com/office/officeart/2005/8/layout/radial1"/>
    <dgm:cxn modelId="{7C015053-B0E3-4A0C-9463-814A092D30C9}" type="presParOf" srcId="{81324013-5749-4253-A74E-A9DA78F70BE1}" destId="{FBC7EC17-73AC-4D53-8DA0-485BED92D2E2}" srcOrd="0" destOrd="0" presId="urn:microsoft.com/office/officeart/2005/8/layout/radial1"/>
    <dgm:cxn modelId="{EE55FF25-B567-466E-8A67-559A01FFBC40}" type="presParOf" srcId="{E2E4E4DA-C5E6-4798-9AE1-B276C21EB18A}" destId="{E57EAA9D-52CF-44D8-A6B6-4A0E3857129B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DF3E20-9D3D-4C47-8364-789121C1E65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F0C9206-9CFC-4AC7-9B72-E4567CA3FD8C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8DEFC724-AB4D-4408-9351-D2F24C841107}" type="parTrans" cxnId="{C2E19F2C-F4E5-4F66-B228-D42DC7B0691B}">
      <dgm:prSet/>
      <dgm:spPr/>
      <dgm:t>
        <a:bodyPr/>
        <a:lstStyle/>
        <a:p>
          <a:endParaRPr lang="es-MX"/>
        </a:p>
      </dgm:t>
    </dgm:pt>
    <dgm:pt modelId="{221228CA-DAC7-4F9E-9492-FCEE2CF91691}" type="sibTrans" cxnId="{C2E19F2C-F4E5-4F66-B228-D42DC7B0691B}">
      <dgm:prSet/>
      <dgm:spPr/>
      <dgm:t>
        <a:bodyPr/>
        <a:lstStyle/>
        <a:p>
          <a:endParaRPr lang="es-MX"/>
        </a:p>
      </dgm:t>
    </dgm:pt>
    <dgm:pt modelId="{FCD1E586-3349-426F-974D-8196EC02A86F}">
      <dgm:prSet phldrT="[Texto]"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B994348D-1F4F-4FBA-92B9-81224AE5EDB5}" type="parTrans" cxnId="{3F4CC2FB-BC2B-4159-902B-7E696A66408F}">
      <dgm:prSet/>
      <dgm:spPr/>
      <dgm:t>
        <a:bodyPr/>
        <a:lstStyle/>
        <a:p>
          <a:endParaRPr lang="es-MX"/>
        </a:p>
      </dgm:t>
    </dgm:pt>
    <dgm:pt modelId="{B23BD186-E871-4E3A-ACEA-E7A80538058E}" type="sibTrans" cxnId="{3F4CC2FB-BC2B-4159-902B-7E696A66408F}">
      <dgm:prSet/>
      <dgm:spPr/>
      <dgm:t>
        <a:bodyPr/>
        <a:lstStyle/>
        <a:p>
          <a:endParaRPr lang="es-MX"/>
        </a:p>
      </dgm:t>
    </dgm:pt>
    <dgm:pt modelId="{8FACCC52-CADD-40ED-80FA-5DB17582EFE6}">
      <dgm:prSet phldrT="[Texto]"/>
      <dgm:spPr/>
      <dgm:t>
        <a:bodyPr/>
        <a:lstStyle/>
        <a:p>
          <a:r>
            <a:rPr lang="es-MX" dirty="0" smtClean="0"/>
            <a:t>Título del libro entre comillas</a:t>
          </a:r>
          <a:endParaRPr lang="es-MX" dirty="0"/>
        </a:p>
      </dgm:t>
    </dgm:pt>
    <dgm:pt modelId="{4EBC87C2-B5A0-4395-A54F-DAD961FAF465}" type="parTrans" cxnId="{F8160C63-10AD-4B47-8B0D-648019D46570}">
      <dgm:prSet/>
      <dgm:spPr/>
      <dgm:t>
        <a:bodyPr/>
        <a:lstStyle/>
        <a:p>
          <a:endParaRPr lang="es-MX"/>
        </a:p>
      </dgm:t>
    </dgm:pt>
    <dgm:pt modelId="{9E2AC436-68FC-401F-8EB8-5A5D34650E54}" type="sibTrans" cxnId="{F8160C63-10AD-4B47-8B0D-648019D46570}">
      <dgm:prSet/>
      <dgm:spPr/>
      <dgm:t>
        <a:bodyPr/>
        <a:lstStyle/>
        <a:p>
          <a:endParaRPr lang="es-MX"/>
        </a:p>
      </dgm:t>
    </dgm:pt>
    <dgm:pt modelId="{081780B0-6C70-446C-A012-5A066AFD08F9}">
      <dgm:prSet phldrT="[Texto]"/>
      <dgm:spPr/>
      <dgm:t>
        <a:bodyPr/>
        <a:lstStyle/>
        <a:p>
          <a:r>
            <a:rPr lang="es-MX" dirty="0" smtClean="0"/>
            <a:t>Nombre del periódico</a:t>
          </a:r>
          <a:endParaRPr lang="es-MX" dirty="0"/>
        </a:p>
      </dgm:t>
    </dgm:pt>
    <dgm:pt modelId="{78306838-89B8-478E-A79A-C19C072C4348}" type="parTrans" cxnId="{4DACE5DC-7484-4849-886E-C95AEDF940AD}">
      <dgm:prSet/>
      <dgm:spPr/>
      <dgm:t>
        <a:bodyPr/>
        <a:lstStyle/>
        <a:p>
          <a:endParaRPr lang="es-MX"/>
        </a:p>
      </dgm:t>
    </dgm:pt>
    <dgm:pt modelId="{564C4028-52D1-4ECC-A76E-693E015605B4}" type="sibTrans" cxnId="{4DACE5DC-7484-4849-886E-C95AEDF940AD}">
      <dgm:prSet/>
      <dgm:spPr/>
      <dgm:t>
        <a:bodyPr/>
        <a:lstStyle/>
        <a:p>
          <a:endParaRPr lang="es-MX"/>
        </a:p>
      </dgm:t>
    </dgm:pt>
    <dgm:pt modelId="{97679489-8ABF-4566-AB7E-37ED31487837}">
      <dgm:prSet/>
      <dgm:spPr/>
      <dgm:t>
        <a:bodyPr/>
        <a:lstStyle/>
        <a:p>
          <a:r>
            <a:rPr lang="es-MX" dirty="0" smtClean="0"/>
            <a:t>Fecha de edición</a:t>
          </a:r>
          <a:endParaRPr lang="es-MX" dirty="0"/>
        </a:p>
      </dgm:t>
    </dgm:pt>
    <dgm:pt modelId="{BAD56447-288F-43AD-ACBA-29EB5A0879C3}" type="parTrans" cxnId="{78DF11FE-98B2-4E1A-BC9C-B3F8AF080764}">
      <dgm:prSet/>
      <dgm:spPr/>
      <dgm:t>
        <a:bodyPr/>
        <a:lstStyle/>
        <a:p>
          <a:endParaRPr lang="es-MX"/>
        </a:p>
      </dgm:t>
    </dgm:pt>
    <dgm:pt modelId="{4775A700-0FA8-445C-A53C-E56E11A0CF15}" type="sibTrans" cxnId="{78DF11FE-98B2-4E1A-BC9C-B3F8AF080764}">
      <dgm:prSet/>
      <dgm:spPr/>
      <dgm:t>
        <a:bodyPr/>
        <a:lstStyle/>
        <a:p>
          <a:endParaRPr lang="es-MX"/>
        </a:p>
      </dgm:t>
    </dgm:pt>
    <dgm:pt modelId="{A2A9522A-1FEC-432C-AB20-69AF6D9E2B64}">
      <dgm:prSet/>
      <dgm:spPr/>
      <dgm:t>
        <a:bodyPr/>
        <a:lstStyle/>
        <a:p>
          <a:r>
            <a:rPr lang="es-MX" dirty="0" smtClean="0"/>
            <a:t>Número de página</a:t>
          </a:r>
          <a:endParaRPr lang="es-MX" dirty="0"/>
        </a:p>
      </dgm:t>
    </dgm:pt>
    <dgm:pt modelId="{F28253A9-2B09-4467-80AB-5668D4DC2683}" type="parTrans" cxnId="{C04F4D24-C980-429F-8842-0387D1994A4B}">
      <dgm:prSet/>
      <dgm:spPr/>
      <dgm:t>
        <a:bodyPr/>
        <a:lstStyle/>
        <a:p>
          <a:endParaRPr lang="es-MX"/>
        </a:p>
      </dgm:t>
    </dgm:pt>
    <dgm:pt modelId="{A10D04B3-5A83-4EF0-B99D-E7EEC4BB435D}" type="sibTrans" cxnId="{C04F4D24-C980-429F-8842-0387D1994A4B}">
      <dgm:prSet/>
      <dgm:spPr/>
      <dgm:t>
        <a:bodyPr/>
        <a:lstStyle/>
        <a:p>
          <a:endParaRPr lang="es-MX"/>
        </a:p>
      </dgm:t>
    </dgm:pt>
    <dgm:pt modelId="{D25ED97A-99D3-4EA4-84F5-B23DC38081A2}" type="pres">
      <dgm:prSet presAssocID="{1EDF3E20-9D3D-4C47-8364-789121C1E65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41771D-691E-4053-A8B1-704CE27570A9}" type="pres">
      <dgm:prSet presAssocID="{4F0C9206-9CFC-4AC7-9B72-E4567CA3FD8C}" presName="root1" presStyleCnt="0"/>
      <dgm:spPr/>
    </dgm:pt>
    <dgm:pt modelId="{CE0962CE-3590-4894-8275-E8BF54014887}" type="pres">
      <dgm:prSet presAssocID="{4F0C9206-9CFC-4AC7-9B72-E4567CA3FD8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F51FCE6-2F3A-4BFC-B429-2A5272E52F0F}" type="pres">
      <dgm:prSet presAssocID="{4F0C9206-9CFC-4AC7-9B72-E4567CA3FD8C}" presName="level2hierChild" presStyleCnt="0"/>
      <dgm:spPr/>
    </dgm:pt>
    <dgm:pt modelId="{5EEB3EB4-E038-46EB-B4B4-4EAFF0D5F3BB}" type="pres">
      <dgm:prSet presAssocID="{B994348D-1F4F-4FBA-92B9-81224AE5EDB5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C3E06F6D-AB93-489D-8884-F11FAAA8ABD0}" type="pres">
      <dgm:prSet presAssocID="{B994348D-1F4F-4FBA-92B9-81224AE5EDB5}" presName="connTx" presStyleLbl="parChTrans1D2" presStyleIdx="0" presStyleCnt="5"/>
      <dgm:spPr/>
      <dgm:t>
        <a:bodyPr/>
        <a:lstStyle/>
        <a:p>
          <a:endParaRPr lang="es-MX"/>
        </a:p>
      </dgm:t>
    </dgm:pt>
    <dgm:pt modelId="{D206DD94-6271-4EA5-BD8B-6A7E00B230D0}" type="pres">
      <dgm:prSet presAssocID="{FCD1E586-3349-426F-974D-8196EC02A86F}" presName="root2" presStyleCnt="0"/>
      <dgm:spPr/>
    </dgm:pt>
    <dgm:pt modelId="{CAB97017-4D6A-4EF8-AF09-A586FBC2828C}" type="pres">
      <dgm:prSet presAssocID="{FCD1E586-3349-426F-974D-8196EC02A86F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FE72F7-54E1-4F0B-8910-DDECCA87C39A}" type="pres">
      <dgm:prSet presAssocID="{FCD1E586-3349-426F-974D-8196EC02A86F}" presName="level3hierChild" presStyleCnt="0"/>
      <dgm:spPr/>
    </dgm:pt>
    <dgm:pt modelId="{FBC1E8CD-4505-44D9-B6B9-1129E683A70D}" type="pres">
      <dgm:prSet presAssocID="{4EBC87C2-B5A0-4395-A54F-DAD961FAF465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28EF5B6E-D477-4414-A523-043C222624F2}" type="pres">
      <dgm:prSet presAssocID="{4EBC87C2-B5A0-4395-A54F-DAD961FAF465}" presName="connTx" presStyleLbl="parChTrans1D2" presStyleIdx="1" presStyleCnt="5"/>
      <dgm:spPr/>
      <dgm:t>
        <a:bodyPr/>
        <a:lstStyle/>
        <a:p>
          <a:endParaRPr lang="es-MX"/>
        </a:p>
      </dgm:t>
    </dgm:pt>
    <dgm:pt modelId="{3F2A2CA8-16B7-4BC4-8011-9014B10CDCB3}" type="pres">
      <dgm:prSet presAssocID="{8FACCC52-CADD-40ED-80FA-5DB17582EFE6}" presName="root2" presStyleCnt="0"/>
      <dgm:spPr/>
    </dgm:pt>
    <dgm:pt modelId="{CA0B8775-D081-49C9-B0AE-92A72549EE48}" type="pres">
      <dgm:prSet presAssocID="{8FACCC52-CADD-40ED-80FA-5DB17582EFE6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7686C0-6FC8-4EB2-BA45-44703E1EFAA8}" type="pres">
      <dgm:prSet presAssocID="{8FACCC52-CADD-40ED-80FA-5DB17582EFE6}" presName="level3hierChild" presStyleCnt="0"/>
      <dgm:spPr/>
    </dgm:pt>
    <dgm:pt modelId="{AD10C7B8-E56E-48AC-95AB-4396DE74BA22}" type="pres">
      <dgm:prSet presAssocID="{78306838-89B8-478E-A79A-C19C072C4348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834F7E58-7265-4525-B54B-2FFB0BC28190}" type="pres">
      <dgm:prSet presAssocID="{78306838-89B8-478E-A79A-C19C072C4348}" presName="connTx" presStyleLbl="parChTrans1D2" presStyleIdx="2" presStyleCnt="5"/>
      <dgm:spPr/>
      <dgm:t>
        <a:bodyPr/>
        <a:lstStyle/>
        <a:p>
          <a:endParaRPr lang="es-MX"/>
        </a:p>
      </dgm:t>
    </dgm:pt>
    <dgm:pt modelId="{497D1684-6715-4356-8EBF-4D733F720626}" type="pres">
      <dgm:prSet presAssocID="{081780B0-6C70-446C-A012-5A066AFD08F9}" presName="root2" presStyleCnt="0"/>
      <dgm:spPr/>
    </dgm:pt>
    <dgm:pt modelId="{29BF001D-F42B-46A8-B554-A791DDBF74DE}" type="pres">
      <dgm:prSet presAssocID="{081780B0-6C70-446C-A012-5A066AFD08F9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6054C1-CDDC-470C-BB47-43DB8DD131F7}" type="pres">
      <dgm:prSet presAssocID="{081780B0-6C70-446C-A012-5A066AFD08F9}" presName="level3hierChild" presStyleCnt="0"/>
      <dgm:spPr/>
    </dgm:pt>
    <dgm:pt modelId="{4AF1F65F-F338-4C49-924C-4BC44E6C06D6}" type="pres">
      <dgm:prSet presAssocID="{BAD56447-288F-43AD-ACBA-29EB5A0879C3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33D45DCF-F7B4-4763-A400-7EF75F5C99F4}" type="pres">
      <dgm:prSet presAssocID="{BAD56447-288F-43AD-ACBA-29EB5A0879C3}" presName="connTx" presStyleLbl="parChTrans1D2" presStyleIdx="3" presStyleCnt="5"/>
      <dgm:spPr/>
      <dgm:t>
        <a:bodyPr/>
        <a:lstStyle/>
        <a:p>
          <a:endParaRPr lang="es-MX"/>
        </a:p>
      </dgm:t>
    </dgm:pt>
    <dgm:pt modelId="{D21BAF62-F403-45DE-8C6C-337487B30EA0}" type="pres">
      <dgm:prSet presAssocID="{97679489-8ABF-4566-AB7E-37ED31487837}" presName="root2" presStyleCnt="0"/>
      <dgm:spPr/>
    </dgm:pt>
    <dgm:pt modelId="{70A8F7A4-08FD-4003-8874-42AEDBB370C5}" type="pres">
      <dgm:prSet presAssocID="{97679489-8ABF-4566-AB7E-37ED31487837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F6AE5A-DA5E-40BA-BA53-455D91629E4F}" type="pres">
      <dgm:prSet presAssocID="{97679489-8ABF-4566-AB7E-37ED31487837}" presName="level3hierChild" presStyleCnt="0"/>
      <dgm:spPr/>
    </dgm:pt>
    <dgm:pt modelId="{6D6732D1-71DE-4FC5-9913-ADAF51FCF0F8}" type="pres">
      <dgm:prSet presAssocID="{F28253A9-2B09-4467-80AB-5668D4DC2683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FCD0AD01-0622-425B-8C37-8C75E81985CE}" type="pres">
      <dgm:prSet presAssocID="{F28253A9-2B09-4467-80AB-5668D4DC2683}" presName="connTx" presStyleLbl="parChTrans1D2" presStyleIdx="4" presStyleCnt="5"/>
      <dgm:spPr/>
      <dgm:t>
        <a:bodyPr/>
        <a:lstStyle/>
        <a:p>
          <a:endParaRPr lang="es-MX"/>
        </a:p>
      </dgm:t>
    </dgm:pt>
    <dgm:pt modelId="{92380186-707C-485F-8678-AB7C439BFA5C}" type="pres">
      <dgm:prSet presAssocID="{A2A9522A-1FEC-432C-AB20-69AF6D9E2B64}" presName="root2" presStyleCnt="0"/>
      <dgm:spPr/>
    </dgm:pt>
    <dgm:pt modelId="{4A603C0F-43FE-451E-8863-0EA42E0C3BF2}" type="pres">
      <dgm:prSet presAssocID="{A2A9522A-1FEC-432C-AB20-69AF6D9E2B6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90D1E4-F7FF-492E-992A-E31AFE96666B}" type="pres">
      <dgm:prSet presAssocID="{A2A9522A-1FEC-432C-AB20-69AF6D9E2B64}" presName="level3hierChild" presStyleCnt="0"/>
      <dgm:spPr/>
    </dgm:pt>
  </dgm:ptLst>
  <dgm:cxnLst>
    <dgm:cxn modelId="{F8160C63-10AD-4B47-8B0D-648019D46570}" srcId="{4F0C9206-9CFC-4AC7-9B72-E4567CA3FD8C}" destId="{8FACCC52-CADD-40ED-80FA-5DB17582EFE6}" srcOrd="1" destOrd="0" parTransId="{4EBC87C2-B5A0-4395-A54F-DAD961FAF465}" sibTransId="{9E2AC436-68FC-401F-8EB8-5A5D34650E54}"/>
    <dgm:cxn modelId="{78DF11FE-98B2-4E1A-BC9C-B3F8AF080764}" srcId="{4F0C9206-9CFC-4AC7-9B72-E4567CA3FD8C}" destId="{97679489-8ABF-4566-AB7E-37ED31487837}" srcOrd="3" destOrd="0" parTransId="{BAD56447-288F-43AD-ACBA-29EB5A0879C3}" sibTransId="{4775A700-0FA8-445C-A53C-E56E11A0CF15}"/>
    <dgm:cxn modelId="{4DACE5DC-7484-4849-886E-C95AEDF940AD}" srcId="{4F0C9206-9CFC-4AC7-9B72-E4567CA3FD8C}" destId="{081780B0-6C70-446C-A012-5A066AFD08F9}" srcOrd="2" destOrd="0" parTransId="{78306838-89B8-478E-A79A-C19C072C4348}" sibTransId="{564C4028-52D1-4ECC-A76E-693E015605B4}"/>
    <dgm:cxn modelId="{C2E19F2C-F4E5-4F66-B228-D42DC7B0691B}" srcId="{1EDF3E20-9D3D-4C47-8364-789121C1E657}" destId="{4F0C9206-9CFC-4AC7-9B72-E4567CA3FD8C}" srcOrd="0" destOrd="0" parTransId="{8DEFC724-AB4D-4408-9351-D2F24C841107}" sibTransId="{221228CA-DAC7-4F9E-9492-FCEE2CF91691}"/>
    <dgm:cxn modelId="{CAE33EC5-DF48-46E0-8DC0-8C87070EF63A}" type="presOf" srcId="{97679489-8ABF-4566-AB7E-37ED31487837}" destId="{70A8F7A4-08FD-4003-8874-42AEDBB370C5}" srcOrd="0" destOrd="0" presId="urn:microsoft.com/office/officeart/2008/layout/HorizontalMultiLevelHierarchy"/>
    <dgm:cxn modelId="{C04F4D24-C980-429F-8842-0387D1994A4B}" srcId="{4F0C9206-9CFC-4AC7-9B72-E4567CA3FD8C}" destId="{A2A9522A-1FEC-432C-AB20-69AF6D9E2B64}" srcOrd="4" destOrd="0" parTransId="{F28253A9-2B09-4467-80AB-5668D4DC2683}" sibTransId="{A10D04B3-5A83-4EF0-B99D-E7EEC4BB435D}"/>
    <dgm:cxn modelId="{F52DCD8D-F298-4566-AFF6-182EDC334E6A}" type="presOf" srcId="{4EBC87C2-B5A0-4395-A54F-DAD961FAF465}" destId="{28EF5B6E-D477-4414-A523-043C222624F2}" srcOrd="1" destOrd="0" presId="urn:microsoft.com/office/officeart/2008/layout/HorizontalMultiLevelHierarchy"/>
    <dgm:cxn modelId="{D295FECE-B235-47C7-BE89-E70F396E8BD6}" type="presOf" srcId="{78306838-89B8-478E-A79A-C19C072C4348}" destId="{834F7E58-7265-4525-B54B-2FFB0BC28190}" srcOrd="1" destOrd="0" presId="urn:microsoft.com/office/officeart/2008/layout/HorizontalMultiLevelHierarchy"/>
    <dgm:cxn modelId="{B2D2AEB7-C35F-43F9-9BC5-0FD75EA69BB7}" type="presOf" srcId="{BAD56447-288F-43AD-ACBA-29EB5A0879C3}" destId="{4AF1F65F-F338-4C49-924C-4BC44E6C06D6}" srcOrd="0" destOrd="0" presId="urn:microsoft.com/office/officeart/2008/layout/HorizontalMultiLevelHierarchy"/>
    <dgm:cxn modelId="{7025473F-98DF-459C-BEE0-2BE132E43F87}" type="presOf" srcId="{A2A9522A-1FEC-432C-AB20-69AF6D9E2B64}" destId="{4A603C0F-43FE-451E-8863-0EA42E0C3BF2}" srcOrd="0" destOrd="0" presId="urn:microsoft.com/office/officeart/2008/layout/HorizontalMultiLevelHierarchy"/>
    <dgm:cxn modelId="{4881597F-6FAB-43A6-9BBB-AC904D5DB482}" type="presOf" srcId="{F28253A9-2B09-4467-80AB-5668D4DC2683}" destId="{6D6732D1-71DE-4FC5-9913-ADAF51FCF0F8}" srcOrd="0" destOrd="0" presId="urn:microsoft.com/office/officeart/2008/layout/HorizontalMultiLevelHierarchy"/>
    <dgm:cxn modelId="{3F4CC2FB-BC2B-4159-902B-7E696A66408F}" srcId="{4F0C9206-9CFC-4AC7-9B72-E4567CA3FD8C}" destId="{FCD1E586-3349-426F-974D-8196EC02A86F}" srcOrd="0" destOrd="0" parTransId="{B994348D-1F4F-4FBA-92B9-81224AE5EDB5}" sibTransId="{B23BD186-E871-4E3A-ACEA-E7A80538058E}"/>
    <dgm:cxn modelId="{7DDAF592-66BA-4A1A-9AC5-CA153A64E91E}" type="presOf" srcId="{F28253A9-2B09-4467-80AB-5668D4DC2683}" destId="{FCD0AD01-0622-425B-8C37-8C75E81985CE}" srcOrd="1" destOrd="0" presId="urn:microsoft.com/office/officeart/2008/layout/HorizontalMultiLevelHierarchy"/>
    <dgm:cxn modelId="{F1E8949C-6332-4248-B554-EAA3DA8C1787}" type="presOf" srcId="{4EBC87C2-B5A0-4395-A54F-DAD961FAF465}" destId="{FBC1E8CD-4505-44D9-B6B9-1129E683A70D}" srcOrd="0" destOrd="0" presId="urn:microsoft.com/office/officeart/2008/layout/HorizontalMultiLevelHierarchy"/>
    <dgm:cxn modelId="{7A555634-2FD0-4D6C-984C-B6C9EF57CE3E}" type="presOf" srcId="{B994348D-1F4F-4FBA-92B9-81224AE5EDB5}" destId="{C3E06F6D-AB93-489D-8884-F11FAAA8ABD0}" srcOrd="1" destOrd="0" presId="urn:microsoft.com/office/officeart/2008/layout/HorizontalMultiLevelHierarchy"/>
    <dgm:cxn modelId="{0DADCEC4-9D61-453C-8BBA-1AE7515AE802}" type="presOf" srcId="{B994348D-1F4F-4FBA-92B9-81224AE5EDB5}" destId="{5EEB3EB4-E038-46EB-B4B4-4EAFF0D5F3BB}" srcOrd="0" destOrd="0" presId="urn:microsoft.com/office/officeart/2008/layout/HorizontalMultiLevelHierarchy"/>
    <dgm:cxn modelId="{0D7B1FD6-A983-40D4-94B4-0B1D6A497EE3}" type="presOf" srcId="{081780B0-6C70-446C-A012-5A066AFD08F9}" destId="{29BF001D-F42B-46A8-B554-A791DDBF74DE}" srcOrd="0" destOrd="0" presId="urn:microsoft.com/office/officeart/2008/layout/HorizontalMultiLevelHierarchy"/>
    <dgm:cxn modelId="{FFAAF10F-213C-4B43-B8BF-786A1363DE90}" type="presOf" srcId="{BAD56447-288F-43AD-ACBA-29EB5A0879C3}" destId="{33D45DCF-F7B4-4763-A400-7EF75F5C99F4}" srcOrd="1" destOrd="0" presId="urn:microsoft.com/office/officeart/2008/layout/HorizontalMultiLevelHierarchy"/>
    <dgm:cxn modelId="{69C6D7C2-6178-4F2E-BACF-FB8689E61024}" type="presOf" srcId="{8FACCC52-CADD-40ED-80FA-5DB17582EFE6}" destId="{CA0B8775-D081-49C9-B0AE-92A72549EE48}" srcOrd="0" destOrd="0" presId="urn:microsoft.com/office/officeart/2008/layout/HorizontalMultiLevelHierarchy"/>
    <dgm:cxn modelId="{0EEBCF80-DAE6-4B1C-8D5B-C9CAFA7699AF}" type="presOf" srcId="{1EDF3E20-9D3D-4C47-8364-789121C1E657}" destId="{D25ED97A-99D3-4EA4-84F5-B23DC38081A2}" srcOrd="0" destOrd="0" presId="urn:microsoft.com/office/officeart/2008/layout/HorizontalMultiLevelHierarchy"/>
    <dgm:cxn modelId="{A07B09B2-BB70-465C-BD47-CA0B6C66686F}" type="presOf" srcId="{FCD1E586-3349-426F-974D-8196EC02A86F}" destId="{CAB97017-4D6A-4EF8-AF09-A586FBC2828C}" srcOrd="0" destOrd="0" presId="urn:microsoft.com/office/officeart/2008/layout/HorizontalMultiLevelHierarchy"/>
    <dgm:cxn modelId="{9861BFC9-C8B3-4AA2-8701-A4BE1D0D7FE0}" type="presOf" srcId="{4F0C9206-9CFC-4AC7-9B72-E4567CA3FD8C}" destId="{CE0962CE-3590-4894-8275-E8BF54014887}" srcOrd="0" destOrd="0" presId="urn:microsoft.com/office/officeart/2008/layout/HorizontalMultiLevelHierarchy"/>
    <dgm:cxn modelId="{F428E2CA-EB35-45A8-BE94-185C236F1530}" type="presOf" srcId="{78306838-89B8-478E-A79A-C19C072C4348}" destId="{AD10C7B8-E56E-48AC-95AB-4396DE74BA22}" srcOrd="0" destOrd="0" presId="urn:microsoft.com/office/officeart/2008/layout/HorizontalMultiLevelHierarchy"/>
    <dgm:cxn modelId="{C5485D5D-4F3F-4776-A5DE-9BEE865A121A}" type="presParOf" srcId="{D25ED97A-99D3-4EA4-84F5-B23DC38081A2}" destId="{E041771D-691E-4053-A8B1-704CE27570A9}" srcOrd="0" destOrd="0" presId="urn:microsoft.com/office/officeart/2008/layout/HorizontalMultiLevelHierarchy"/>
    <dgm:cxn modelId="{156B807E-7AE8-40D3-B3D6-1E383A6A819E}" type="presParOf" srcId="{E041771D-691E-4053-A8B1-704CE27570A9}" destId="{CE0962CE-3590-4894-8275-E8BF54014887}" srcOrd="0" destOrd="0" presId="urn:microsoft.com/office/officeart/2008/layout/HorizontalMultiLevelHierarchy"/>
    <dgm:cxn modelId="{86767878-2358-409D-833D-A0A965A74E6A}" type="presParOf" srcId="{E041771D-691E-4053-A8B1-704CE27570A9}" destId="{EF51FCE6-2F3A-4BFC-B429-2A5272E52F0F}" srcOrd="1" destOrd="0" presId="urn:microsoft.com/office/officeart/2008/layout/HorizontalMultiLevelHierarchy"/>
    <dgm:cxn modelId="{232EE3EC-B98F-4643-BE79-4BDB6D0A3E91}" type="presParOf" srcId="{EF51FCE6-2F3A-4BFC-B429-2A5272E52F0F}" destId="{5EEB3EB4-E038-46EB-B4B4-4EAFF0D5F3BB}" srcOrd="0" destOrd="0" presId="urn:microsoft.com/office/officeart/2008/layout/HorizontalMultiLevelHierarchy"/>
    <dgm:cxn modelId="{D003EEA2-9672-4C87-873A-A23447C800CD}" type="presParOf" srcId="{5EEB3EB4-E038-46EB-B4B4-4EAFF0D5F3BB}" destId="{C3E06F6D-AB93-489D-8884-F11FAAA8ABD0}" srcOrd="0" destOrd="0" presId="urn:microsoft.com/office/officeart/2008/layout/HorizontalMultiLevelHierarchy"/>
    <dgm:cxn modelId="{BF3D6745-67D8-4E35-9C68-1CF8CD114E5C}" type="presParOf" srcId="{EF51FCE6-2F3A-4BFC-B429-2A5272E52F0F}" destId="{D206DD94-6271-4EA5-BD8B-6A7E00B230D0}" srcOrd="1" destOrd="0" presId="urn:microsoft.com/office/officeart/2008/layout/HorizontalMultiLevelHierarchy"/>
    <dgm:cxn modelId="{7406278D-B302-411D-833B-757DAB0FE749}" type="presParOf" srcId="{D206DD94-6271-4EA5-BD8B-6A7E00B230D0}" destId="{CAB97017-4D6A-4EF8-AF09-A586FBC2828C}" srcOrd="0" destOrd="0" presId="urn:microsoft.com/office/officeart/2008/layout/HorizontalMultiLevelHierarchy"/>
    <dgm:cxn modelId="{DBBCA834-C8F8-485E-84E2-9BDD0FBE8CFF}" type="presParOf" srcId="{D206DD94-6271-4EA5-BD8B-6A7E00B230D0}" destId="{D7FE72F7-54E1-4F0B-8910-DDECCA87C39A}" srcOrd="1" destOrd="0" presId="urn:microsoft.com/office/officeart/2008/layout/HorizontalMultiLevelHierarchy"/>
    <dgm:cxn modelId="{C160C8EC-8263-4842-A7C2-E8ABBDB34C7D}" type="presParOf" srcId="{EF51FCE6-2F3A-4BFC-B429-2A5272E52F0F}" destId="{FBC1E8CD-4505-44D9-B6B9-1129E683A70D}" srcOrd="2" destOrd="0" presId="urn:microsoft.com/office/officeart/2008/layout/HorizontalMultiLevelHierarchy"/>
    <dgm:cxn modelId="{EC2797A1-B5CB-410E-941A-355919913433}" type="presParOf" srcId="{FBC1E8CD-4505-44D9-B6B9-1129E683A70D}" destId="{28EF5B6E-D477-4414-A523-043C222624F2}" srcOrd="0" destOrd="0" presId="urn:microsoft.com/office/officeart/2008/layout/HorizontalMultiLevelHierarchy"/>
    <dgm:cxn modelId="{A09EB945-7863-4C80-9D16-8E5644BA10D5}" type="presParOf" srcId="{EF51FCE6-2F3A-4BFC-B429-2A5272E52F0F}" destId="{3F2A2CA8-16B7-4BC4-8011-9014B10CDCB3}" srcOrd="3" destOrd="0" presId="urn:microsoft.com/office/officeart/2008/layout/HorizontalMultiLevelHierarchy"/>
    <dgm:cxn modelId="{435F2AAD-EF62-42F9-A9C8-5392F8167423}" type="presParOf" srcId="{3F2A2CA8-16B7-4BC4-8011-9014B10CDCB3}" destId="{CA0B8775-D081-49C9-B0AE-92A72549EE48}" srcOrd="0" destOrd="0" presId="urn:microsoft.com/office/officeart/2008/layout/HorizontalMultiLevelHierarchy"/>
    <dgm:cxn modelId="{624917D0-A20F-4216-8A6C-C490723282D8}" type="presParOf" srcId="{3F2A2CA8-16B7-4BC4-8011-9014B10CDCB3}" destId="{AA7686C0-6FC8-4EB2-BA45-44703E1EFAA8}" srcOrd="1" destOrd="0" presId="urn:microsoft.com/office/officeart/2008/layout/HorizontalMultiLevelHierarchy"/>
    <dgm:cxn modelId="{1F38B759-C55D-4BD0-89B3-A123A352BBE1}" type="presParOf" srcId="{EF51FCE6-2F3A-4BFC-B429-2A5272E52F0F}" destId="{AD10C7B8-E56E-48AC-95AB-4396DE74BA22}" srcOrd="4" destOrd="0" presId="urn:microsoft.com/office/officeart/2008/layout/HorizontalMultiLevelHierarchy"/>
    <dgm:cxn modelId="{C1E47FBF-C7C9-4A34-95AD-278840F0C862}" type="presParOf" srcId="{AD10C7B8-E56E-48AC-95AB-4396DE74BA22}" destId="{834F7E58-7265-4525-B54B-2FFB0BC28190}" srcOrd="0" destOrd="0" presId="urn:microsoft.com/office/officeart/2008/layout/HorizontalMultiLevelHierarchy"/>
    <dgm:cxn modelId="{8C1605F9-DD9D-4EB3-B92F-23804E9C11F6}" type="presParOf" srcId="{EF51FCE6-2F3A-4BFC-B429-2A5272E52F0F}" destId="{497D1684-6715-4356-8EBF-4D733F720626}" srcOrd="5" destOrd="0" presId="urn:microsoft.com/office/officeart/2008/layout/HorizontalMultiLevelHierarchy"/>
    <dgm:cxn modelId="{B10E6D01-1358-4ECE-BEBC-B51AD6E87130}" type="presParOf" srcId="{497D1684-6715-4356-8EBF-4D733F720626}" destId="{29BF001D-F42B-46A8-B554-A791DDBF74DE}" srcOrd="0" destOrd="0" presId="urn:microsoft.com/office/officeart/2008/layout/HorizontalMultiLevelHierarchy"/>
    <dgm:cxn modelId="{BFD2AB04-238D-4018-94A7-AF3ED3051642}" type="presParOf" srcId="{497D1684-6715-4356-8EBF-4D733F720626}" destId="{2E6054C1-CDDC-470C-BB47-43DB8DD131F7}" srcOrd="1" destOrd="0" presId="urn:microsoft.com/office/officeart/2008/layout/HorizontalMultiLevelHierarchy"/>
    <dgm:cxn modelId="{EF68053D-0F0B-49BD-98D4-139D11EB3EE9}" type="presParOf" srcId="{EF51FCE6-2F3A-4BFC-B429-2A5272E52F0F}" destId="{4AF1F65F-F338-4C49-924C-4BC44E6C06D6}" srcOrd="6" destOrd="0" presId="urn:microsoft.com/office/officeart/2008/layout/HorizontalMultiLevelHierarchy"/>
    <dgm:cxn modelId="{3A1FD120-8305-4184-B773-13F5C435A42A}" type="presParOf" srcId="{4AF1F65F-F338-4C49-924C-4BC44E6C06D6}" destId="{33D45DCF-F7B4-4763-A400-7EF75F5C99F4}" srcOrd="0" destOrd="0" presId="urn:microsoft.com/office/officeart/2008/layout/HorizontalMultiLevelHierarchy"/>
    <dgm:cxn modelId="{992B1A56-0ADC-4782-9DB9-74D95CB3E051}" type="presParOf" srcId="{EF51FCE6-2F3A-4BFC-B429-2A5272E52F0F}" destId="{D21BAF62-F403-45DE-8C6C-337487B30EA0}" srcOrd="7" destOrd="0" presId="urn:microsoft.com/office/officeart/2008/layout/HorizontalMultiLevelHierarchy"/>
    <dgm:cxn modelId="{7770D82F-C696-46AF-A184-951D0C95F5BB}" type="presParOf" srcId="{D21BAF62-F403-45DE-8C6C-337487B30EA0}" destId="{70A8F7A4-08FD-4003-8874-42AEDBB370C5}" srcOrd="0" destOrd="0" presId="urn:microsoft.com/office/officeart/2008/layout/HorizontalMultiLevelHierarchy"/>
    <dgm:cxn modelId="{FBE54CC6-28D8-4AEE-AD8D-3965866C11AA}" type="presParOf" srcId="{D21BAF62-F403-45DE-8C6C-337487B30EA0}" destId="{63F6AE5A-DA5E-40BA-BA53-455D91629E4F}" srcOrd="1" destOrd="0" presId="urn:microsoft.com/office/officeart/2008/layout/HorizontalMultiLevelHierarchy"/>
    <dgm:cxn modelId="{3642EB6E-A858-4C8F-A769-98B0AC131585}" type="presParOf" srcId="{EF51FCE6-2F3A-4BFC-B429-2A5272E52F0F}" destId="{6D6732D1-71DE-4FC5-9913-ADAF51FCF0F8}" srcOrd="8" destOrd="0" presId="urn:microsoft.com/office/officeart/2008/layout/HorizontalMultiLevelHierarchy"/>
    <dgm:cxn modelId="{1981E1A2-2A18-45F0-ABEC-ECB755759118}" type="presParOf" srcId="{6D6732D1-71DE-4FC5-9913-ADAF51FCF0F8}" destId="{FCD0AD01-0622-425B-8C37-8C75E81985CE}" srcOrd="0" destOrd="0" presId="urn:microsoft.com/office/officeart/2008/layout/HorizontalMultiLevelHierarchy"/>
    <dgm:cxn modelId="{3E5583CC-94CE-4553-9D28-3122873D3B5A}" type="presParOf" srcId="{EF51FCE6-2F3A-4BFC-B429-2A5272E52F0F}" destId="{92380186-707C-485F-8678-AB7C439BFA5C}" srcOrd="9" destOrd="0" presId="urn:microsoft.com/office/officeart/2008/layout/HorizontalMultiLevelHierarchy"/>
    <dgm:cxn modelId="{7ADB6669-E58B-4AAB-A75E-31A18C98F3F9}" type="presParOf" srcId="{92380186-707C-485F-8678-AB7C439BFA5C}" destId="{4A603C0F-43FE-451E-8863-0EA42E0C3BF2}" srcOrd="0" destOrd="0" presId="urn:microsoft.com/office/officeart/2008/layout/HorizontalMultiLevelHierarchy"/>
    <dgm:cxn modelId="{6FB6DA6B-F563-4611-9994-D1685A13453B}" type="presParOf" srcId="{92380186-707C-485F-8678-AB7C439BFA5C}" destId="{F590D1E4-F7FF-492E-992A-E31AFE96666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5C2C4D-16A0-4254-A02D-BD4041B0769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41E09A25-228D-4C82-8AE4-5CBD3A18BB65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F0D1A9F8-5B85-4223-9F30-BE0BC1232824}" type="parTrans" cxnId="{D2905C46-4288-4274-AA6C-FB47B4C647F2}">
      <dgm:prSet/>
      <dgm:spPr/>
      <dgm:t>
        <a:bodyPr/>
        <a:lstStyle/>
        <a:p>
          <a:endParaRPr lang="es-MX"/>
        </a:p>
      </dgm:t>
    </dgm:pt>
    <dgm:pt modelId="{CAE8382E-9159-4601-B53D-8C1582CA5383}" type="sibTrans" cxnId="{D2905C46-4288-4274-AA6C-FB47B4C647F2}">
      <dgm:prSet/>
      <dgm:spPr/>
      <dgm:t>
        <a:bodyPr/>
        <a:lstStyle/>
        <a:p>
          <a:endParaRPr lang="es-MX"/>
        </a:p>
      </dgm:t>
    </dgm:pt>
    <dgm:pt modelId="{E5553734-FB56-443F-8B87-B56BD7B3C139}">
      <dgm:prSet phldrT="[Texto]"/>
      <dgm:spPr/>
      <dgm:t>
        <a:bodyPr/>
        <a:lstStyle/>
        <a:p>
          <a:r>
            <a:rPr lang="es-MX" dirty="0" smtClean="0"/>
            <a:t>Autor de la ficha</a:t>
          </a:r>
          <a:endParaRPr lang="es-MX" dirty="0"/>
        </a:p>
      </dgm:t>
    </dgm:pt>
    <dgm:pt modelId="{BC1C3F0E-6BD0-4DEC-9110-8DEE81302B2D}" type="parTrans" cxnId="{E6FB8D4E-FB56-44CC-9608-662D063843C7}">
      <dgm:prSet/>
      <dgm:spPr/>
      <dgm:t>
        <a:bodyPr/>
        <a:lstStyle/>
        <a:p>
          <a:endParaRPr lang="es-MX"/>
        </a:p>
      </dgm:t>
    </dgm:pt>
    <dgm:pt modelId="{E3BFD8E5-547B-4228-83B0-6315D9D71A34}" type="sibTrans" cxnId="{E6FB8D4E-FB56-44CC-9608-662D063843C7}">
      <dgm:prSet/>
      <dgm:spPr/>
      <dgm:t>
        <a:bodyPr/>
        <a:lstStyle/>
        <a:p>
          <a:endParaRPr lang="es-MX"/>
        </a:p>
      </dgm:t>
    </dgm:pt>
    <dgm:pt modelId="{F144B2E1-D45C-4B02-9734-D8DC2D89FF09}">
      <dgm:prSet phldrT="[Texto]"/>
      <dgm:spPr/>
      <dgm:t>
        <a:bodyPr/>
        <a:lstStyle/>
        <a:p>
          <a:r>
            <a:rPr lang="es-MX" dirty="0" smtClean="0"/>
            <a:t>Duración del video</a:t>
          </a:r>
          <a:endParaRPr lang="es-MX" dirty="0"/>
        </a:p>
      </dgm:t>
    </dgm:pt>
    <dgm:pt modelId="{B12F3D85-C2EE-429F-A315-B3E5DD37694F}" type="parTrans" cxnId="{DC01091A-FC4F-4709-B6E2-A69D03E7D04D}">
      <dgm:prSet/>
      <dgm:spPr/>
      <dgm:t>
        <a:bodyPr/>
        <a:lstStyle/>
        <a:p>
          <a:endParaRPr lang="es-MX"/>
        </a:p>
      </dgm:t>
    </dgm:pt>
    <dgm:pt modelId="{FE90BA6F-7C63-4199-8BC0-76514D993A9B}" type="sibTrans" cxnId="{DC01091A-FC4F-4709-B6E2-A69D03E7D04D}">
      <dgm:prSet/>
      <dgm:spPr/>
      <dgm:t>
        <a:bodyPr/>
        <a:lstStyle/>
        <a:p>
          <a:endParaRPr lang="es-MX"/>
        </a:p>
      </dgm:t>
    </dgm:pt>
    <dgm:pt modelId="{68CF907D-246C-4CC8-85E3-16A35B721970}">
      <dgm:prSet phldrT="[Texto]"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9D316C99-2187-44EB-B5EA-8E72E9E5CC7B}" type="parTrans" cxnId="{4FD40B1F-A3CA-4CEB-A062-1BB265692A77}">
      <dgm:prSet/>
      <dgm:spPr/>
      <dgm:t>
        <a:bodyPr/>
        <a:lstStyle/>
        <a:p>
          <a:endParaRPr lang="es-MX"/>
        </a:p>
      </dgm:t>
    </dgm:pt>
    <dgm:pt modelId="{03F58398-C21D-459C-8FD0-CC829CB1D9E1}" type="sibTrans" cxnId="{4FD40B1F-A3CA-4CEB-A062-1BB265692A77}">
      <dgm:prSet/>
      <dgm:spPr/>
      <dgm:t>
        <a:bodyPr/>
        <a:lstStyle/>
        <a:p>
          <a:endParaRPr lang="es-MX"/>
        </a:p>
      </dgm:t>
    </dgm:pt>
    <dgm:pt modelId="{34A16FBE-B596-4EAA-AC75-4685F014C837}">
      <dgm:prSet/>
      <dgm:spPr/>
      <dgm:t>
        <a:bodyPr/>
        <a:lstStyle/>
        <a:p>
          <a:r>
            <a:rPr lang="es-MX" dirty="0" smtClean="0"/>
            <a:t>Nombre del video</a:t>
          </a:r>
          <a:endParaRPr lang="es-MX" dirty="0"/>
        </a:p>
      </dgm:t>
    </dgm:pt>
    <dgm:pt modelId="{5ABB0CAE-48CF-4D9B-955F-FBE5B5D7282F}" type="parTrans" cxnId="{E0E8AC15-758F-4DE0-B294-31FA86923A68}">
      <dgm:prSet/>
      <dgm:spPr/>
      <dgm:t>
        <a:bodyPr/>
        <a:lstStyle/>
        <a:p>
          <a:endParaRPr lang="es-MX"/>
        </a:p>
      </dgm:t>
    </dgm:pt>
    <dgm:pt modelId="{6879D636-29C1-428E-82C0-001904EB146B}" type="sibTrans" cxnId="{E0E8AC15-758F-4DE0-B294-31FA86923A68}">
      <dgm:prSet/>
      <dgm:spPr/>
      <dgm:t>
        <a:bodyPr/>
        <a:lstStyle/>
        <a:p>
          <a:endParaRPr lang="es-MX"/>
        </a:p>
      </dgm:t>
    </dgm:pt>
    <dgm:pt modelId="{40957F88-56CE-412A-B4EF-F9A9F8E56D43}">
      <dgm:prSet/>
      <dgm:spPr/>
      <dgm:t>
        <a:bodyPr/>
        <a:lstStyle/>
        <a:p>
          <a:r>
            <a:rPr lang="es-MX" dirty="0" smtClean="0"/>
            <a:t>Número de la ficha</a:t>
          </a:r>
          <a:endParaRPr lang="es-MX" dirty="0"/>
        </a:p>
      </dgm:t>
    </dgm:pt>
    <dgm:pt modelId="{76D57DC9-4911-4335-B12D-6B97D6AD4DD3}" type="parTrans" cxnId="{5FF1F634-5446-4826-8E98-4DAFA4EA1482}">
      <dgm:prSet/>
      <dgm:spPr/>
      <dgm:t>
        <a:bodyPr/>
        <a:lstStyle/>
        <a:p>
          <a:endParaRPr lang="es-MX"/>
        </a:p>
      </dgm:t>
    </dgm:pt>
    <dgm:pt modelId="{FB44A33A-B9A7-4345-B81E-818BA5B5A307}" type="sibTrans" cxnId="{5FF1F634-5446-4826-8E98-4DAFA4EA1482}">
      <dgm:prSet/>
      <dgm:spPr/>
      <dgm:t>
        <a:bodyPr/>
        <a:lstStyle/>
        <a:p>
          <a:endParaRPr lang="es-MX"/>
        </a:p>
      </dgm:t>
    </dgm:pt>
    <dgm:pt modelId="{86519115-EEE1-48EC-B804-16F114259CDE}">
      <dgm:prSet/>
      <dgm:spPr/>
      <dgm:t>
        <a:bodyPr/>
        <a:lstStyle/>
        <a:p>
          <a:r>
            <a:rPr lang="es-MX" dirty="0" smtClean="0"/>
            <a:t>Tema del video</a:t>
          </a:r>
          <a:endParaRPr lang="es-MX" dirty="0"/>
        </a:p>
      </dgm:t>
    </dgm:pt>
    <dgm:pt modelId="{AEBFFA85-431B-4A5A-802F-5885A656A939}" type="parTrans" cxnId="{978BAF28-108E-4C05-9BC8-1DF017D28CC7}">
      <dgm:prSet/>
      <dgm:spPr/>
      <dgm:t>
        <a:bodyPr/>
        <a:lstStyle/>
        <a:p>
          <a:endParaRPr lang="es-MX"/>
        </a:p>
      </dgm:t>
    </dgm:pt>
    <dgm:pt modelId="{C8D206F1-F0B9-4F97-9E7C-EABCDE5FB665}" type="sibTrans" cxnId="{978BAF28-108E-4C05-9BC8-1DF017D28CC7}">
      <dgm:prSet/>
      <dgm:spPr/>
      <dgm:t>
        <a:bodyPr/>
        <a:lstStyle/>
        <a:p>
          <a:endParaRPr lang="es-MX"/>
        </a:p>
      </dgm:t>
    </dgm:pt>
    <dgm:pt modelId="{B9320AA5-A126-455B-9F8A-F12EE47142C9}">
      <dgm:prSet/>
      <dgm:spPr/>
      <dgm:t>
        <a:bodyPr/>
        <a:lstStyle/>
        <a:p>
          <a:r>
            <a:rPr lang="es-MX" dirty="0" smtClean="0"/>
            <a:t>Tipo o formato del video</a:t>
          </a:r>
          <a:endParaRPr lang="es-MX" dirty="0"/>
        </a:p>
      </dgm:t>
    </dgm:pt>
    <dgm:pt modelId="{F4157DD4-2467-4EF7-B5DD-F77F9396E22D}" type="parTrans" cxnId="{82C5E9E9-C3F6-49A0-AD72-D1928F440DF4}">
      <dgm:prSet/>
      <dgm:spPr/>
      <dgm:t>
        <a:bodyPr/>
        <a:lstStyle/>
        <a:p>
          <a:endParaRPr lang="es-MX"/>
        </a:p>
      </dgm:t>
    </dgm:pt>
    <dgm:pt modelId="{B36F845B-D37D-421C-9422-21DC0588A3F4}" type="sibTrans" cxnId="{82C5E9E9-C3F6-49A0-AD72-D1928F440DF4}">
      <dgm:prSet/>
      <dgm:spPr/>
      <dgm:t>
        <a:bodyPr/>
        <a:lstStyle/>
        <a:p>
          <a:endParaRPr lang="es-MX"/>
        </a:p>
      </dgm:t>
    </dgm:pt>
    <dgm:pt modelId="{797DB776-9401-47B4-9650-14C1C920BA7F}">
      <dgm:prSet/>
      <dgm:spPr/>
      <dgm:t>
        <a:bodyPr/>
        <a:lstStyle/>
        <a:p>
          <a:r>
            <a:rPr lang="es-MX" dirty="0" smtClean="0"/>
            <a:t>Videoteca</a:t>
          </a:r>
          <a:endParaRPr lang="es-MX" dirty="0"/>
        </a:p>
      </dgm:t>
    </dgm:pt>
    <dgm:pt modelId="{93DAF1F2-ED6C-4A9D-A4C5-11E92E172B6B}" type="parTrans" cxnId="{09A45762-4149-4F2E-BAE3-77C098523833}">
      <dgm:prSet/>
      <dgm:spPr/>
      <dgm:t>
        <a:bodyPr/>
        <a:lstStyle/>
        <a:p>
          <a:endParaRPr lang="es-MX"/>
        </a:p>
      </dgm:t>
    </dgm:pt>
    <dgm:pt modelId="{EF029B14-E253-47A6-837C-E43D83658D2E}" type="sibTrans" cxnId="{09A45762-4149-4F2E-BAE3-77C098523833}">
      <dgm:prSet/>
      <dgm:spPr/>
      <dgm:t>
        <a:bodyPr/>
        <a:lstStyle/>
        <a:p>
          <a:endParaRPr lang="es-MX"/>
        </a:p>
      </dgm:t>
    </dgm:pt>
    <dgm:pt modelId="{C5D09C8D-78ED-465E-9502-DDDBBB2EEE84}" type="pres">
      <dgm:prSet presAssocID="{6E5C2C4D-16A0-4254-A02D-BD4041B0769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57E61A1-03C0-4455-BDC7-DCBE9703DE8D}" type="pres">
      <dgm:prSet presAssocID="{41E09A25-228D-4C82-8AE4-5CBD3A18BB65}" presName="root1" presStyleCnt="0"/>
      <dgm:spPr/>
    </dgm:pt>
    <dgm:pt modelId="{4EDA0661-73A2-4216-B332-38B38E0DA708}" type="pres">
      <dgm:prSet presAssocID="{41E09A25-228D-4C82-8AE4-5CBD3A18BB6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B0D14D2-58B9-4E6E-8855-E372DD760AD3}" type="pres">
      <dgm:prSet presAssocID="{41E09A25-228D-4C82-8AE4-5CBD3A18BB65}" presName="level2hierChild" presStyleCnt="0"/>
      <dgm:spPr/>
    </dgm:pt>
    <dgm:pt modelId="{3F18EEFD-8403-4096-9DF2-1BA5E0CD05E0}" type="pres">
      <dgm:prSet presAssocID="{BC1C3F0E-6BD0-4DEC-9110-8DEE81302B2D}" presName="conn2-1" presStyleLbl="parChTrans1D2" presStyleIdx="0" presStyleCnt="8"/>
      <dgm:spPr/>
      <dgm:t>
        <a:bodyPr/>
        <a:lstStyle/>
        <a:p>
          <a:endParaRPr lang="es-MX"/>
        </a:p>
      </dgm:t>
    </dgm:pt>
    <dgm:pt modelId="{37BFE945-C3D4-4CE5-81F9-43DC7CEA418B}" type="pres">
      <dgm:prSet presAssocID="{BC1C3F0E-6BD0-4DEC-9110-8DEE81302B2D}" presName="connTx" presStyleLbl="parChTrans1D2" presStyleIdx="0" presStyleCnt="8"/>
      <dgm:spPr/>
      <dgm:t>
        <a:bodyPr/>
        <a:lstStyle/>
        <a:p>
          <a:endParaRPr lang="es-MX"/>
        </a:p>
      </dgm:t>
    </dgm:pt>
    <dgm:pt modelId="{0F77E070-A9B9-4BFE-AB33-D38F839A7FE0}" type="pres">
      <dgm:prSet presAssocID="{E5553734-FB56-443F-8B87-B56BD7B3C139}" presName="root2" presStyleCnt="0"/>
      <dgm:spPr/>
    </dgm:pt>
    <dgm:pt modelId="{5423B210-5745-4143-848F-85586EDC259C}" type="pres">
      <dgm:prSet presAssocID="{E5553734-FB56-443F-8B87-B56BD7B3C139}" presName="LevelTwoTextNode" presStyleLbl="node2" presStyleIdx="0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30B040-8E0A-41BF-AA33-9F57BDA17C6D}" type="pres">
      <dgm:prSet presAssocID="{E5553734-FB56-443F-8B87-B56BD7B3C139}" presName="level3hierChild" presStyleCnt="0"/>
      <dgm:spPr/>
    </dgm:pt>
    <dgm:pt modelId="{3142EA24-FE20-4572-9DF8-6F57AE753C4A}" type="pres">
      <dgm:prSet presAssocID="{B12F3D85-C2EE-429F-A315-B3E5DD37694F}" presName="conn2-1" presStyleLbl="parChTrans1D2" presStyleIdx="1" presStyleCnt="8"/>
      <dgm:spPr/>
      <dgm:t>
        <a:bodyPr/>
        <a:lstStyle/>
        <a:p>
          <a:endParaRPr lang="es-MX"/>
        </a:p>
      </dgm:t>
    </dgm:pt>
    <dgm:pt modelId="{D89CDF61-9C50-47BE-8A14-EDDD8D561905}" type="pres">
      <dgm:prSet presAssocID="{B12F3D85-C2EE-429F-A315-B3E5DD37694F}" presName="connTx" presStyleLbl="parChTrans1D2" presStyleIdx="1" presStyleCnt="8"/>
      <dgm:spPr/>
      <dgm:t>
        <a:bodyPr/>
        <a:lstStyle/>
        <a:p>
          <a:endParaRPr lang="es-MX"/>
        </a:p>
      </dgm:t>
    </dgm:pt>
    <dgm:pt modelId="{6A4FC920-0443-4972-9E7E-765E187A1AC0}" type="pres">
      <dgm:prSet presAssocID="{F144B2E1-D45C-4B02-9734-D8DC2D89FF09}" presName="root2" presStyleCnt="0"/>
      <dgm:spPr/>
    </dgm:pt>
    <dgm:pt modelId="{C46BB121-AA47-4E29-B62B-7A8175C8C940}" type="pres">
      <dgm:prSet presAssocID="{F144B2E1-D45C-4B02-9734-D8DC2D89FF09}" presName="LevelTwoTextNode" presStyleLbl="node2" presStyleIdx="1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0F7642-9E2A-4A37-B78D-E0596199D281}" type="pres">
      <dgm:prSet presAssocID="{F144B2E1-D45C-4B02-9734-D8DC2D89FF09}" presName="level3hierChild" presStyleCnt="0"/>
      <dgm:spPr/>
    </dgm:pt>
    <dgm:pt modelId="{CD50416E-7C37-4F32-9C19-CF2A44C014B1}" type="pres">
      <dgm:prSet presAssocID="{9D316C99-2187-44EB-B5EA-8E72E9E5CC7B}" presName="conn2-1" presStyleLbl="parChTrans1D2" presStyleIdx="2" presStyleCnt="8"/>
      <dgm:spPr/>
      <dgm:t>
        <a:bodyPr/>
        <a:lstStyle/>
        <a:p>
          <a:endParaRPr lang="es-MX"/>
        </a:p>
      </dgm:t>
    </dgm:pt>
    <dgm:pt modelId="{17647155-7A17-48D4-BC86-E89151FEB34E}" type="pres">
      <dgm:prSet presAssocID="{9D316C99-2187-44EB-B5EA-8E72E9E5CC7B}" presName="connTx" presStyleLbl="parChTrans1D2" presStyleIdx="2" presStyleCnt="8"/>
      <dgm:spPr/>
      <dgm:t>
        <a:bodyPr/>
        <a:lstStyle/>
        <a:p>
          <a:endParaRPr lang="es-MX"/>
        </a:p>
      </dgm:t>
    </dgm:pt>
    <dgm:pt modelId="{300E22DA-9EB0-4CCA-BC00-841254E3AB2E}" type="pres">
      <dgm:prSet presAssocID="{68CF907D-246C-4CC8-85E3-16A35B721970}" presName="root2" presStyleCnt="0"/>
      <dgm:spPr/>
    </dgm:pt>
    <dgm:pt modelId="{85F43D19-48B9-467C-8469-BF281DFB38AD}" type="pres">
      <dgm:prSet presAssocID="{68CF907D-246C-4CC8-85E3-16A35B721970}" presName="LevelTwoTextNode" presStyleLbl="node2" presStyleIdx="2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1EEB65-3667-4DE3-8F43-3A287489753C}" type="pres">
      <dgm:prSet presAssocID="{68CF907D-246C-4CC8-85E3-16A35B721970}" presName="level3hierChild" presStyleCnt="0"/>
      <dgm:spPr/>
    </dgm:pt>
    <dgm:pt modelId="{7E36F8F6-282E-4735-B637-DA62B7097652}" type="pres">
      <dgm:prSet presAssocID="{5ABB0CAE-48CF-4D9B-955F-FBE5B5D7282F}" presName="conn2-1" presStyleLbl="parChTrans1D2" presStyleIdx="3" presStyleCnt="8"/>
      <dgm:spPr/>
      <dgm:t>
        <a:bodyPr/>
        <a:lstStyle/>
        <a:p>
          <a:endParaRPr lang="es-MX"/>
        </a:p>
      </dgm:t>
    </dgm:pt>
    <dgm:pt modelId="{828E5378-562E-4DF9-8746-200506D0FD2A}" type="pres">
      <dgm:prSet presAssocID="{5ABB0CAE-48CF-4D9B-955F-FBE5B5D7282F}" presName="connTx" presStyleLbl="parChTrans1D2" presStyleIdx="3" presStyleCnt="8"/>
      <dgm:spPr/>
      <dgm:t>
        <a:bodyPr/>
        <a:lstStyle/>
        <a:p>
          <a:endParaRPr lang="es-MX"/>
        </a:p>
      </dgm:t>
    </dgm:pt>
    <dgm:pt modelId="{DA0C3BD4-596D-43B7-902C-E63F62F1AE2D}" type="pres">
      <dgm:prSet presAssocID="{34A16FBE-B596-4EAA-AC75-4685F014C837}" presName="root2" presStyleCnt="0"/>
      <dgm:spPr/>
    </dgm:pt>
    <dgm:pt modelId="{0D290876-D003-4352-BBEE-D9CD06AF0ABF}" type="pres">
      <dgm:prSet presAssocID="{34A16FBE-B596-4EAA-AC75-4685F014C837}" presName="LevelTwoTextNode" presStyleLbl="node2" presStyleIdx="3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207F8C-7831-4E57-B50A-6FD39DA4A2C7}" type="pres">
      <dgm:prSet presAssocID="{34A16FBE-B596-4EAA-AC75-4685F014C837}" presName="level3hierChild" presStyleCnt="0"/>
      <dgm:spPr/>
    </dgm:pt>
    <dgm:pt modelId="{F3C5D321-E86E-47DE-B2E1-B332DCEDECAC}" type="pres">
      <dgm:prSet presAssocID="{76D57DC9-4911-4335-B12D-6B97D6AD4DD3}" presName="conn2-1" presStyleLbl="parChTrans1D2" presStyleIdx="4" presStyleCnt="8"/>
      <dgm:spPr/>
      <dgm:t>
        <a:bodyPr/>
        <a:lstStyle/>
        <a:p>
          <a:endParaRPr lang="es-MX"/>
        </a:p>
      </dgm:t>
    </dgm:pt>
    <dgm:pt modelId="{51C56935-5F91-46A9-A1A4-B472B6745716}" type="pres">
      <dgm:prSet presAssocID="{76D57DC9-4911-4335-B12D-6B97D6AD4DD3}" presName="connTx" presStyleLbl="parChTrans1D2" presStyleIdx="4" presStyleCnt="8"/>
      <dgm:spPr/>
      <dgm:t>
        <a:bodyPr/>
        <a:lstStyle/>
        <a:p>
          <a:endParaRPr lang="es-MX"/>
        </a:p>
      </dgm:t>
    </dgm:pt>
    <dgm:pt modelId="{67EE8514-8C42-4A46-AFB9-572B7F9BEF97}" type="pres">
      <dgm:prSet presAssocID="{40957F88-56CE-412A-B4EF-F9A9F8E56D43}" presName="root2" presStyleCnt="0"/>
      <dgm:spPr/>
    </dgm:pt>
    <dgm:pt modelId="{2A8B4EB4-7572-44FF-8D37-A128C5D41257}" type="pres">
      <dgm:prSet presAssocID="{40957F88-56CE-412A-B4EF-F9A9F8E56D43}" presName="LevelTwoTextNode" presStyleLbl="node2" presStyleIdx="4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42AAC5E-D957-45F5-93E0-FB54EE2016D8}" type="pres">
      <dgm:prSet presAssocID="{40957F88-56CE-412A-B4EF-F9A9F8E56D43}" presName="level3hierChild" presStyleCnt="0"/>
      <dgm:spPr/>
    </dgm:pt>
    <dgm:pt modelId="{EF753F17-CA40-473C-980F-3984A8A6B53E}" type="pres">
      <dgm:prSet presAssocID="{AEBFFA85-431B-4A5A-802F-5885A656A939}" presName="conn2-1" presStyleLbl="parChTrans1D2" presStyleIdx="5" presStyleCnt="8"/>
      <dgm:spPr/>
      <dgm:t>
        <a:bodyPr/>
        <a:lstStyle/>
        <a:p>
          <a:endParaRPr lang="es-MX"/>
        </a:p>
      </dgm:t>
    </dgm:pt>
    <dgm:pt modelId="{E555BEBD-D968-4AC4-8EDE-2982AC5ADB9B}" type="pres">
      <dgm:prSet presAssocID="{AEBFFA85-431B-4A5A-802F-5885A656A939}" presName="connTx" presStyleLbl="parChTrans1D2" presStyleIdx="5" presStyleCnt="8"/>
      <dgm:spPr/>
      <dgm:t>
        <a:bodyPr/>
        <a:lstStyle/>
        <a:p>
          <a:endParaRPr lang="es-MX"/>
        </a:p>
      </dgm:t>
    </dgm:pt>
    <dgm:pt modelId="{453AA1DF-AB3B-4F85-A4C6-DDD1CA9CAD44}" type="pres">
      <dgm:prSet presAssocID="{86519115-EEE1-48EC-B804-16F114259CDE}" presName="root2" presStyleCnt="0"/>
      <dgm:spPr/>
    </dgm:pt>
    <dgm:pt modelId="{2F323675-B9D9-4AA2-A0DF-CE64552A1370}" type="pres">
      <dgm:prSet presAssocID="{86519115-EEE1-48EC-B804-16F114259CDE}" presName="LevelTwoTextNode" presStyleLbl="node2" presStyleIdx="5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8F25F08-4383-4340-A3D0-66F61DF3307E}" type="pres">
      <dgm:prSet presAssocID="{86519115-EEE1-48EC-B804-16F114259CDE}" presName="level3hierChild" presStyleCnt="0"/>
      <dgm:spPr/>
    </dgm:pt>
    <dgm:pt modelId="{32224A00-5787-4CA8-AD31-DAE3FCC68CB8}" type="pres">
      <dgm:prSet presAssocID="{F4157DD4-2467-4EF7-B5DD-F77F9396E22D}" presName="conn2-1" presStyleLbl="parChTrans1D2" presStyleIdx="6" presStyleCnt="8"/>
      <dgm:spPr/>
      <dgm:t>
        <a:bodyPr/>
        <a:lstStyle/>
        <a:p>
          <a:endParaRPr lang="es-MX"/>
        </a:p>
      </dgm:t>
    </dgm:pt>
    <dgm:pt modelId="{80C9C2D2-8863-4BCE-AA4E-4D92D98880CC}" type="pres">
      <dgm:prSet presAssocID="{F4157DD4-2467-4EF7-B5DD-F77F9396E22D}" presName="connTx" presStyleLbl="parChTrans1D2" presStyleIdx="6" presStyleCnt="8"/>
      <dgm:spPr/>
      <dgm:t>
        <a:bodyPr/>
        <a:lstStyle/>
        <a:p>
          <a:endParaRPr lang="es-MX"/>
        </a:p>
      </dgm:t>
    </dgm:pt>
    <dgm:pt modelId="{19AFDAAD-407B-43EF-9324-5097A4EDDF36}" type="pres">
      <dgm:prSet presAssocID="{B9320AA5-A126-455B-9F8A-F12EE47142C9}" presName="root2" presStyleCnt="0"/>
      <dgm:spPr/>
    </dgm:pt>
    <dgm:pt modelId="{5102DCAB-1A97-419B-B5FC-6FAD6A0BE2F4}" type="pres">
      <dgm:prSet presAssocID="{B9320AA5-A126-455B-9F8A-F12EE47142C9}" presName="LevelTwoTextNode" presStyleLbl="node2" presStyleIdx="6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99F1128-AEB8-49B0-BE14-0860D9B41FFA}" type="pres">
      <dgm:prSet presAssocID="{B9320AA5-A126-455B-9F8A-F12EE47142C9}" presName="level3hierChild" presStyleCnt="0"/>
      <dgm:spPr/>
    </dgm:pt>
    <dgm:pt modelId="{FD125310-0336-4195-9C22-F70165AD6B5A}" type="pres">
      <dgm:prSet presAssocID="{93DAF1F2-ED6C-4A9D-A4C5-11E92E172B6B}" presName="conn2-1" presStyleLbl="parChTrans1D2" presStyleIdx="7" presStyleCnt="8"/>
      <dgm:spPr/>
      <dgm:t>
        <a:bodyPr/>
        <a:lstStyle/>
        <a:p>
          <a:endParaRPr lang="es-MX"/>
        </a:p>
      </dgm:t>
    </dgm:pt>
    <dgm:pt modelId="{180C85E1-06A7-48A6-93B5-DEC65F765A44}" type="pres">
      <dgm:prSet presAssocID="{93DAF1F2-ED6C-4A9D-A4C5-11E92E172B6B}" presName="connTx" presStyleLbl="parChTrans1D2" presStyleIdx="7" presStyleCnt="8"/>
      <dgm:spPr/>
      <dgm:t>
        <a:bodyPr/>
        <a:lstStyle/>
        <a:p>
          <a:endParaRPr lang="es-MX"/>
        </a:p>
      </dgm:t>
    </dgm:pt>
    <dgm:pt modelId="{85C9C44F-81EB-4A90-9FBF-C23F638D13A3}" type="pres">
      <dgm:prSet presAssocID="{797DB776-9401-47B4-9650-14C1C920BA7F}" presName="root2" presStyleCnt="0"/>
      <dgm:spPr/>
    </dgm:pt>
    <dgm:pt modelId="{49B663AC-D877-4630-80C6-162AB061208C}" type="pres">
      <dgm:prSet presAssocID="{797DB776-9401-47B4-9650-14C1C920BA7F}" presName="LevelTwoTextNode" presStyleLbl="node2" presStyleIdx="7" presStyleCnt="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4A03609-B128-4CD3-8533-CD49605FFE74}" type="pres">
      <dgm:prSet presAssocID="{797DB776-9401-47B4-9650-14C1C920BA7F}" presName="level3hierChild" presStyleCnt="0"/>
      <dgm:spPr/>
    </dgm:pt>
  </dgm:ptLst>
  <dgm:cxnLst>
    <dgm:cxn modelId="{5FAE5FE4-1F78-4C22-B7A2-FF0293A5582C}" type="presOf" srcId="{AEBFFA85-431B-4A5A-802F-5885A656A939}" destId="{EF753F17-CA40-473C-980F-3984A8A6B53E}" srcOrd="0" destOrd="0" presId="urn:microsoft.com/office/officeart/2008/layout/HorizontalMultiLevelHierarchy"/>
    <dgm:cxn modelId="{978BAF28-108E-4C05-9BC8-1DF017D28CC7}" srcId="{41E09A25-228D-4C82-8AE4-5CBD3A18BB65}" destId="{86519115-EEE1-48EC-B804-16F114259CDE}" srcOrd="5" destOrd="0" parTransId="{AEBFFA85-431B-4A5A-802F-5885A656A939}" sibTransId="{C8D206F1-F0B9-4F97-9E7C-EABCDE5FB665}"/>
    <dgm:cxn modelId="{DC01091A-FC4F-4709-B6E2-A69D03E7D04D}" srcId="{41E09A25-228D-4C82-8AE4-5CBD3A18BB65}" destId="{F144B2E1-D45C-4B02-9734-D8DC2D89FF09}" srcOrd="1" destOrd="0" parTransId="{B12F3D85-C2EE-429F-A315-B3E5DD37694F}" sibTransId="{FE90BA6F-7C63-4199-8BC0-76514D993A9B}"/>
    <dgm:cxn modelId="{E0E8AC15-758F-4DE0-B294-31FA86923A68}" srcId="{41E09A25-228D-4C82-8AE4-5CBD3A18BB65}" destId="{34A16FBE-B596-4EAA-AC75-4685F014C837}" srcOrd="3" destOrd="0" parTransId="{5ABB0CAE-48CF-4D9B-955F-FBE5B5D7282F}" sibTransId="{6879D636-29C1-428E-82C0-001904EB146B}"/>
    <dgm:cxn modelId="{E6FB8D4E-FB56-44CC-9608-662D063843C7}" srcId="{41E09A25-228D-4C82-8AE4-5CBD3A18BB65}" destId="{E5553734-FB56-443F-8B87-B56BD7B3C139}" srcOrd="0" destOrd="0" parTransId="{BC1C3F0E-6BD0-4DEC-9110-8DEE81302B2D}" sibTransId="{E3BFD8E5-547B-4228-83B0-6315D9D71A34}"/>
    <dgm:cxn modelId="{59C44671-248B-44CD-A2F1-7678013340F8}" type="presOf" srcId="{E5553734-FB56-443F-8B87-B56BD7B3C139}" destId="{5423B210-5745-4143-848F-85586EDC259C}" srcOrd="0" destOrd="0" presId="urn:microsoft.com/office/officeart/2008/layout/HorizontalMultiLevelHierarchy"/>
    <dgm:cxn modelId="{A4A5A2B3-C6EB-43FD-A6D6-F402BDA6FDC3}" type="presOf" srcId="{86519115-EEE1-48EC-B804-16F114259CDE}" destId="{2F323675-B9D9-4AA2-A0DF-CE64552A1370}" srcOrd="0" destOrd="0" presId="urn:microsoft.com/office/officeart/2008/layout/HorizontalMultiLevelHierarchy"/>
    <dgm:cxn modelId="{82C5E9E9-C3F6-49A0-AD72-D1928F440DF4}" srcId="{41E09A25-228D-4C82-8AE4-5CBD3A18BB65}" destId="{B9320AA5-A126-455B-9F8A-F12EE47142C9}" srcOrd="6" destOrd="0" parTransId="{F4157DD4-2467-4EF7-B5DD-F77F9396E22D}" sibTransId="{B36F845B-D37D-421C-9422-21DC0588A3F4}"/>
    <dgm:cxn modelId="{11E55B96-BF38-4F3E-BC4E-3405B21FBB6D}" type="presOf" srcId="{5ABB0CAE-48CF-4D9B-955F-FBE5B5D7282F}" destId="{828E5378-562E-4DF9-8746-200506D0FD2A}" srcOrd="1" destOrd="0" presId="urn:microsoft.com/office/officeart/2008/layout/HorizontalMultiLevelHierarchy"/>
    <dgm:cxn modelId="{9D80F24B-8AC3-489C-9E32-EEABEEA9DC2A}" type="presOf" srcId="{68CF907D-246C-4CC8-85E3-16A35B721970}" destId="{85F43D19-48B9-467C-8469-BF281DFB38AD}" srcOrd="0" destOrd="0" presId="urn:microsoft.com/office/officeart/2008/layout/HorizontalMultiLevelHierarchy"/>
    <dgm:cxn modelId="{8C3469FD-43AC-480A-BFAC-090A4CDC4ECE}" type="presOf" srcId="{5ABB0CAE-48CF-4D9B-955F-FBE5B5D7282F}" destId="{7E36F8F6-282E-4735-B637-DA62B7097652}" srcOrd="0" destOrd="0" presId="urn:microsoft.com/office/officeart/2008/layout/HorizontalMultiLevelHierarchy"/>
    <dgm:cxn modelId="{E7ED4356-7BB1-49A5-A5AD-204258674125}" type="presOf" srcId="{9D316C99-2187-44EB-B5EA-8E72E9E5CC7B}" destId="{CD50416E-7C37-4F32-9C19-CF2A44C014B1}" srcOrd="0" destOrd="0" presId="urn:microsoft.com/office/officeart/2008/layout/HorizontalMultiLevelHierarchy"/>
    <dgm:cxn modelId="{5FF1F634-5446-4826-8E98-4DAFA4EA1482}" srcId="{41E09A25-228D-4C82-8AE4-5CBD3A18BB65}" destId="{40957F88-56CE-412A-B4EF-F9A9F8E56D43}" srcOrd="4" destOrd="0" parTransId="{76D57DC9-4911-4335-B12D-6B97D6AD4DD3}" sibTransId="{FB44A33A-B9A7-4345-B81E-818BA5B5A307}"/>
    <dgm:cxn modelId="{4A31D4C6-37F2-45E2-9D5D-24F0C2C8429B}" type="presOf" srcId="{AEBFFA85-431B-4A5A-802F-5885A656A939}" destId="{E555BEBD-D968-4AC4-8EDE-2982AC5ADB9B}" srcOrd="1" destOrd="0" presId="urn:microsoft.com/office/officeart/2008/layout/HorizontalMultiLevelHierarchy"/>
    <dgm:cxn modelId="{183ECC5D-5D4C-4A8F-9E29-369D98803E21}" type="presOf" srcId="{93DAF1F2-ED6C-4A9D-A4C5-11E92E172B6B}" destId="{FD125310-0336-4195-9C22-F70165AD6B5A}" srcOrd="0" destOrd="0" presId="urn:microsoft.com/office/officeart/2008/layout/HorizontalMultiLevelHierarchy"/>
    <dgm:cxn modelId="{C594D93B-37FD-467D-8526-2A91E3B72C54}" type="presOf" srcId="{797DB776-9401-47B4-9650-14C1C920BA7F}" destId="{49B663AC-D877-4630-80C6-162AB061208C}" srcOrd="0" destOrd="0" presId="urn:microsoft.com/office/officeart/2008/layout/HorizontalMultiLevelHierarchy"/>
    <dgm:cxn modelId="{718644DC-7B0D-47BB-BA42-3457C284BE4D}" type="presOf" srcId="{BC1C3F0E-6BD0-4DEC-9110-8DEE81302B2D}" destId="{3F18EEFD-8403-4096-9DF2-1BA5E0CD05E0}" srcOrd="0" destOrd="0" presId="urn:microsoft.com/office/officeart/2008/layout/HorizontalMultiLevelHierarchy"/>
    <dgm:cxn modelId="{303BDAF0-F4BD-4669-ABED-00A30DC57D45}" type="presOf" srcId="{B12F3D85-C2EE-429F-A315-B3E5DD37694F}" destId="{3142EA24-FE20-4572-9DF8-6F57AE753C4A}" srcOrd="0" destOrd="0" presId="urn:microsoft.com/office/officeart/2008/layout/HorizontalMultiLevelHierarchy"/>
    <dgm:cxn modelId="{2F3E0BEA-19F6-4913-9761-BBE2A44872DF}" type="presOf" srcId="{BC1C3F0E-6BD0-4DEC-9110-8DEE81302B2D}" destId="{37BFE945-C3D4-4CE5-81F9-43DC7CEA418B}" srcOrd="1" destOrd="0" presId="urn:microsoft.com/office/officeart/2008/layout/HorizontalMultiLevelHierarchy"/>
    <dgm:cxn modelId="{FB0F161B-2F12-4E5B-B1DC-82B0542A541B}" type="presOf" srcId="{76D57DC9-4911-4335-B12D-6B97D6AD4DD3}" destId="{F3C5D321-E86E-47DE-B2E1-B332DCEDECAC}" srcOrd="0" destOrd="0" presId="urn:microsoft.com/office/officeart/2008/layout/HorizontalMultiLevelHierarchy"/>
    <dgm:cxn modelId="{2A2298AF-A558-45BD-807F-89F3EBB960A6}" type="presOf" srcId="{9D316C99-2187-44EB-B5EA-8E72E9E5CC7B}" destId="{17647155-7A17-48D4-BC86-E89151FEB34E}" srcOrd="1" destOrd="0" presId="urn:microsoft.com/office/officeart/2008/layout/HorizontalMultiLevelHierarchy"/>
    <dgm:cxn modelId="{76E991A0-D564-425C-A0E4-34D4C098E2B9}" type="presOf" srcId="{40957F88-56CE-412A-B4EF-F9A9F8E56D43}" destId="{2A8B4EB4-7572-44FF-8D37-A128C5D41257}" srcOrd="0" destOrd="0" presId="urn:microsoft.com/office/officeart/2008/layout/HorizontalMultiLevelHierarchy"/>
    <dgm:cxn modelId="{4FD40B1F-A3CA-4CEB-A062-1BB265692A77}" srcId="{41E09A25-228D-4C82-8AE4-5CBD3A18BB65}" destId="{68CF907D-246C-4CC8-85E3-16A35B721970}" srcOrd="2" destOrd="0" parTransId="{9D316C99-2187-44EB-B5EA-8E72E9E5CC7B}" sibTransId="{03F58398-C21D-459C-8FD0-CC829CB1D9E1}"/>
    <dgm:cxn modelId="{D466B04B-FACE-4517-8D45-A1872BE77B3E}" type="presOf" srcId="{41E09A25-228D-4C82-8AE4-5CBD3A18BB65}" destId="{4EDA0661-73A2-4216-B332-38B38E0DA708}" srcOrd="0" destOrd="0" presId="urn:microsoft.com/office/officeart/2008/layout/HorizontalMultiLevelHierarchy"/>
    <dgm:cxn modelId="{D2905C46-4288-4274-AA6C-FB47B4C647F2}" srcId="{6E5C2C4D-16A0-4254-A02D-BD4041B07699}" destId="{41E09A25-228D-4C82-8AE4-5CBD3A18BB65}" srcOrd="0" destOrd="0" parTransId="{F0D1A9F8-5B85-4223-9F30-BE0BC1232824}" sibTransId="{CAE8382E-9159-4601-B53D-8C1582CA5383}"/>
    <dgm:cxn modelId="{49B328FB-5FC0-46E8-9DE5-8020722B44D9}" type="presOf" srcId="{B9320AA5-A126-455B-9F8A-F12EE47142C9}" destId="{5102DCAB-1A97-419B-B5FC-6FAD6A0BE2F4}" srcOrd="0" destOrd="0" presId="urn:microsoft.com/office/officeart/2008/layout/HorizontalMultiLevelHierarchy"/>
    <dgm:cxn modelId="{481F7CF6-3629-4FE2-B2B4-70FB295F2A18}" type="presOf" srcId="{6E5C2C4D-16A0-4254-A02D-BD4041B07699}" destId="{C5D09C8D-78ED-465E-9502-DDDBBB2EEE84}" srcOrd="0" destOrd="0" presId="urn:microsoft.com/office/officeart/2008/layout/HorizontalMultiLevelHierarchy"/>
    <dgm:cxn modelId="{8568190E-567A-4A12-8B21-D14DD6AC5E4A}" type="presOf" srcId="{F4157DD4-2467-4EF7-B5DD-F77F9396E22D}" destId="{80C9C2D2-8863-4BCE-AA4E-4D92D98880CC}" srcOrd="1" destOrd="0" presId="urn:microsoft.com/office/officeart/2008/layout/HorizontalMultiLevelHierarchy"/>
    <dgm:cxn modelId="{FF6E471B-2261-4FCF-9687-09DCBAA357D8}" type="presOf" srcId="{B12F3D85-C2EE-429F-A315-B3E5DD37694F}" destId="{D89CDF61-9C50-47BE-8A14-EDDD8D561905}" srcOrd="1" destOrd="0" presId="urn:microsoft.com/office/officeart/2008/layout/HorizontalMultiLevelHierarchy"/>
    <dgm:cxn modelId="{F20BDBE5-88E7-48F1-8200-488F609E6CED}" type="presOf" srcId="{F4157DD4-2467-4EF7-B5DD-F77F9396E22D}" destId="{32224A00-5787-4CA8-AD31-DAE3FCC68CB8}" srcOrd="0" destOrd="0" presId="urn:microsoft.com/office/officeart/2008/layout/HorizontalMultiLevelHierarchy"/>
    <dgm:cxn modelId="{EE0794CC-D2E0-4503-8383-DD16BC5AD185}" type="presOf" srcId="{93DAF1F2-ED6C-4A9D-A4C5-11E92E172B6B}" destId="{180C85E1-06A7-48A6-93B5-DEC65F765A44}" srcOrd="1" destOrd="0" presId="urn:microsoft.com/office/officeart/2008/layout/HorizontalMultiLevelHierarchy"/>
    <dgm:cxn modelId="{A28F5E81-0341-4866-8AC7-60630310C1E6}" type="presOf" srcId="{34A16FBE-B596-4EAA-AC75-4685F014C837}" destId="{0D290876-D003-4352-BBEE-D9CD06AF0ABF}" srcOrd="0" destOrd="0" presId="urn:microsoft.com/office/officeart/2008/layout/HorizontalMultiLevelHierarchy"/>
    <dgm:cxn modelId="{95D256F4-D4B9-4E61-830E-164E48271258}" type="presOf" srcId="{F144B2E1-D45C-4B02-9734-D8DC2D89FF09}" destId="{C46BB121-AA47-4E29-B62B-7A8175C8C940}" srcOrd="0" destOrd="0" presId="urn:microsoft.com/office/officeart/2008/layout/HorizontalMultiLevelHierarchy"/>
    <dgm:cxn modelId="{09A45762-4149-4F2E-BAE3-77C098523833}" srcId="{41E09A25-228D-4C82-8AE4-5CBD3A18BB65}" destId="{797DB776-9401-47B4-9650-14C1C920BA7F}" srcOrd="7" destOrd="0" parTransId="{93DAF1F2-ED6C-4A9D-A4C5-11E92E172B6B}" sibTransId="{EF029B14-E253-47A6-837C-E43D83658D2E}"/>
    <dgm:cxn modelId="{107412BF-5A60-48F3-B097-E486B4375B6E}" type="presOf" srcId="{76D57DC9-4911-4335-B12D-6B97D6AD4DD3}" destId="{51C56935-5F91-46A9-A1A4-B472B6745716}" srcOrd="1" destOrd="0" presId="urn:microsoft.com/office/officeart/2008/layout/HorizontalMultiLevelHierarchy"/>
    <dgm:cxn modelId="{C6A7C430-B791-4F53-B7C0-8864995445E1}" type="presParOf" srcId="{C5D09C8D-78ED-465E-9502-DDDBBB2EEE84}" destId="{457E61A1-03C0-4455-BDC7-DCBE9703DE8D}" srcOrd="0" destOrd="0" presId="urn:microsoft.com/office/officeart/2008/layout/HorizontalMultiLevelHierarchy"/>
    <dgm:cxn modelId="{CF239194-0EF2-4E08-9C04-733BB2FDBBDB}" type="presParOf" srcId="{457E61A1-03C0-4455-BDC7-DCBE9703DE8D}" destId="{4EDA0661-73A2-4216-B332-38B38E0DA708}" srcOrd="0" destOrd="0" presId="urn:microsoft.com/office/officeart/2008/layout/HorizontalMultiLevelHierarchy"/>
    <dgm:cxn modelId="{D54AD33E-CA11-482D-AB2E-CB955F489A10}" type="presParOf" srcId="{457E61A1-03C0-4455-BDC7-DCBE9703DE8D}" destId="{CB0D14D2-58B9-4E6E-8855-E372DD760AD3}" srcOrd="1" destOrd="0" presId="urn:microsoft.com/office/officeart/2008/layout/HorizontalMultiLevelHierarchy"/>
    <dgm:cxn modelId="{E9F652C1-5D4B-44C1-B771-FC5E5F97EE42}" type="presParOf" srcId="{CB0D14D2-58B9-4E6E-8855-E372DD760AD3}" destId="{3F18EEFD-8403-4096-9DF2-1BA5E0CD05E0}" srcOrd="0" destOrd="0" presId="urn:microsoft.com/office/officeart/2008/layout/HorizontalMultiLevelHierarchy"/>
    <dgm:cxn modelId="{19DB7035-6018-4944-9E7E-BE7CDBAE0F52}" type="presParOf" srcId="{3F18EEFD-8403-4096-9DF2-1BA5E0CD05E0}" destId="{37BFE945-C3D4-4CE5-81F9-43DC7CEA418B}" srcOrd="0" destOrd="0" presId="urn:microsoft.com/office/officeart/2008/layout/HorizontalMultiLevelHierarchy"/>
    <dgm:cxn modelId="{5B297671-B4C2-47E5-8026-35BDA8BA910D}" type="presParOf" srcId="{CB0D14D2-58B9-4E6E-8855-E372DD760AD3}" destId="{0F77E070-A9B9-4BFE-AB33-D38F839A7FE0}" srcOrd="1" destOrd="0" presId="urn:microsoft.com/office/officeart/2008/layout/HorizontalMultiLevelHierarchy"/>
    <dgm:cxn modelId="{36421E7F-5CF1-4DAB-A9FA-EA07C2C7CA48}" type="presParOf" srcId="{0F77E070-A9B9-4BFE-AB33-D38F839A7FE0}" destId="{5423B210-5745-4143-848F-85586EDC259C}" srcOrd="0" destOrd="0" presId="urn:microsoft.com/office/officeart/2008/layout/HorizontalMultiLevelHierarchy"/>
    <dgm:cxn modelId="{D9A05B85-7800-4AB0-AB2C-CA979847C36D}" type="presParOf" srcId="{0F77E070-A9B9-4BFE-AB33-D38F839A7FE0}" destId="{6830B040-8E0A-41BF-AA33-9F57BDA17C6D}" srcOrd="1" destOrd="0" presId="urn:microsoft.com/office/officeart/2008/layout/HorizontalMultiLevelHierarchy"/>
    <dgm:cxn modelId="{7E916193-14E1-47F0-B503-4AE85986E6C9}" type="presParOf" srcId="{CB0D14D2-58B9-4E6E-8855-E372DD760AD3}" destId="{3142EA24-FE20-4572-9DF8-6F57AE753C4A}" srcOrd="2" destOrd="0" presId="urn:microsoft.com/office/officeart/2008/layout/HorizontalMultiLevelHierarchy"/>
    <dgm:cxn modelId="{2DC18023-3B24-45FD-92DC-CD52E6B02D34}" type="presParOf" srcId="{3142EA24-FE20-4572-9DF8-6F57AE753C4A}" destId="{D89CDF61-9C50-47BE-8A14-EDDD8D561905}" srcOrd="0" destOrd="0" presId="urn:microsoft.com/office/officeart/2008/layout/HorizontalMultiLevelHierarchy"/>
    <dgm:cxn modelId="{1A5B9993-527C-4EA6-9C5A-AAC7BAE13DA6}" type="presParOf" srcId="{CB0D14D2-58B9-4E6E-8855-E372DD760AD3}" destId="{6A4FC920-0443-4972-9E7E-765E187A1AC0}" srcOrd="3" destOrd="0" presId="urn:microsoft.com/office/officeart/2008/layout/HorizontalMultiLevelHierarchy"/>
    <dgm:cxn modelId="{6DA984FB-18CD-49B2-8F69-C783D6075189}" type="presParOf" srcId="{6A4FC920-0443-4972-9E7E-765E187A1AC0}" destId="{C46BB121-AA47-4E29-B62B-7A8175C8C940}" srcOrd="0" destOrd="0" presId="urn:microsoft.com/office/officeart/2008/layout/HorizontalMultiLevelHierarchy"/>
    <dgm:cxn modelId="{2D79A031-961C-49BD-9EB4-A865DD2FB2E2}" type="presParOf" srcId="{6A4FC920-0443-4972-9E7E-765E187A1AC0}" destId="{740F7642-9E2A-4A37-B78D-E0596199D281}" srcOrd="1" destOrd="0" presId="urn:microsoft.com/office/officeart/2008/layout/HorizontalMultiLevelHierarchy"/>
    <dgm:cxn modelId="{AA47BD4C-DE18-4D5B-AEC9-A2EF5C3E6957}" type="presParOf" srcId="{CB0D14D2-58B9-4E6E-8855-E372DD760AD3}" destId="{CD50416E-7C37-4F32-9C19-CF2A44C014B1}" srcOrd="4" destOrd="0" presId="urn:microsoft.com/office/officeart/2008/layout/HorizontalMultiLevelHierarchy"/>
    <dgm:cxn modelId="{7910C916-587D-4DE1-975C-DBCFA72DD4FE}" type="presParOf" srcId="{CD50416E-7C37-4F32-9C19-CF2A44C014B1}" destId="{17647155-7A17-48D4-BC86-E89151FEB34E}" srcOrd="0" destOrd="0" presId="urn:microsoft.com/office/officeart/2008/layout/HorizontalMultiLevelHierarchy"/>
    <dgm:cxn modelId="{5A13FEEA-5895-4823-98AC-EAC80B70020E}" type="presParOf" srcId="{CB0D14D2-58B9-4E6E-8855-E372DD760AD3}" destId="{300E22DA-9EB0-4CCA-BC00-841254E3AB2E}" srcOrd="5" destOrd="0" presId="urn:microsoft.com/office/officeart/2008/layout/HorizontalMultiLevelHierarchy"/>
    <dgm:cxn modelId="{3C2C07A3-B40D-41E5-9DB4-1CEBE6A84558}" type="presParOf" srcId="{300E22DA-9EB0-4CCA-BC00-841254E3AB2E}" destId="{85F43D19-48B9-467C-8469-BF281DFB38AD}" srcOrd="0" destOrd="0" presId="urn:microsoft.com/office/officeart/2008/layout/HorizontalMultiLevelHierarchy"/>
    <dgm:cxn modelId="{10A222FD-96F9-4C5D-8DF6-AB6CA6EDA2E6}" type="presParOf" srcId="{300E22DA-9EB0-4CCA-BC00-841254E3AB2E}" destId="{AA1EEB65-3667-4DE3-8F43-3A287489753C}" srcOrd="1" destOrd="0" presId="urn:microsoft.com/office/officeart/2008/layout/HorizontalMultiLevelHierarchy"/>
    <dgm:cxn modelId="{D372572B-4E1F-4E26-BF0A-A272909CC300}" type="presParOf" srcId="{CB0D14D2-58B9-4E6E-8855-E372DD760AD3}" destId="{7E36F8F6-282E-4735-B637-DA62B7097652}" srcOrd="6" destOrd="0" presId="urn:microsoft.com/office/officeart/2008/layout/HorizontalMultiLevelHierarchy"/>
    <dgm:cxn modelId="{DF5309F3-EC66-46E0-A16F-0117C9EA9F66}" type="presParOf" srcId="{7E36F8F6-282E-4735-B637-DA62B7097652}" destId="{828E5378-562E-4DF9-8746-200506D0FD2A}" srcOrd="0" destOrd="0" presId="urn:microsoft.com/office/officeart/2008/layout/HorizontalMultiLevelHierarchy"/>
    <dgm:cxn modelId="{48DC1643-22F0-4DD6-A4D3-B46A7A18DD69}" type="presParOf" srcId="{CB0D14D2-58B9-4E6E-8855-E372DD760AD3}" destId="{DA0C3BD4-596D-43B7-902C-E63F62F1AE2D}" srcOrd="7" destOrd="0" presId="urn:microsoft.com/office/officeart/2008/layout/HorizontalMultiLevelHierarchy"/>
    <dgm:cxn modelId="{FB17F248-2141-4499-BA35-900DA17A2E6B}" type="presParOf" srcId="{DA0C3BD4-596D-43B7-902C-E63F62F1AE2D}" destId="{0D290876-D003-4352-BBEE-D9CD06AF0ABF}" srcOrd="0" destOrd="0" presId="urn:microsoft.com/office/officeart/2008/layout/HorizontalMultiLevelHierarchy"/>
    <dgm:cxn modelId="{4947C51E-F7E3-4248-BE9B-A434A94EEFFC}" type="presParOf" srcId="{DA0C3BD4-596D-43B7-902C-E63F62F1AE2D}" destId="{54207F8C-7831-4E57-B50A-6FD39DA4A2C7}" srcOrd="1" destOrd="0" presId="urn:microsoft.com/office/officeart/2008/layout/HorizontalMultiLevelHierarchy"/>
    <dgm:cxn modelId="{46B37A49-FC1F-4EB5-84DC-4FB76A83BF89}" type="presParOf" srcId="{CB0D14D2-58B9-4E6E-8855-E372DD760AD3}" destId="{F3C5D321-E86E-47DE-B2E1-B332DCEDECAC}" srcOrd="8" destOrd="0" presId="urn:microsoft.com/office/officeart/2008/layout/HorizontalMultiLevelHierarchy"/>
    <dgm:cxn modelId="{546B9D6C-E1AF-424B-8706-8967AA9C081C}" type="presParOf" srcId="{F3C5D321-E86E-47DE-B2E1-B332DCEDECAC}" destId="{51C56935-5F91-46A9-A1A4-B472B6745716}" srcOrd="0" destOrd="0" presId="urn:microsoft.com/office/officeart/2008/layout/HorizontalMultiLevelHierarchy"/>
    <dgm:cxn modelId="{DA7AEE5E-FD84-4EE2-846E-976C147C6AFF}" type="presParOf" srcId="{CB0D14D2-58B9-4E6E-8855-E372DD760AD3}" destId="{67EE8514-8C42-4A46-AFB9-572B7F9BEF97}" srcOrd="9" destOrd="0" presId="urn:microsoft.com/office/officeart/2008/layout/HorizontalMultiLevelHierarchy"/>
    <dgm:cxn modelId="{A1EA8492-F9DB-4D3D-A66E-8340E8042693}" type="presParOf" srcId="{67EE8514-8C42-4A46-AFB9-572B7F9BEF97}" destId="{2A8B4EB4-7572-44FF-8D37-A128C5D41257}" srcOrd="0" destOrd="0" presId="urn:microsoft.com/office/officeart/2008/layout/HorizontalMultiLevelHierarchy"/>
    <dgm:cxn modelId="{5DB9A83B-DE63-47CA-A597-AAB92BFBB452}" type="presParOf" srcId="{67EE8514-8C42-4A46-AFB9-572B7F9BEF97}" destId="{F42AAC5E-D957-45F5-93E0-FB54EE2016D8}" srcOrd="1" destOrd="0" presId="urn:microsoft.com/office/officeart/2008/layout/HorizontalMultiLevelHierarchy"/>
    <dgm:cxn modelId="{B359E0BE-08AA-4CB6-B807-CF54E969608B}" type="presParOf" srcId="{CB0D14D2-58B9-4E6E-8855-E372DD760AD3}" destId="{EF753F17-CA40-473C-980F-3984A8A6B53E}" srcOrd="10" destOrd="0" presId="urn:microsoft.com/office/officeart/2008/layout/HorizontalMultiLevelHierarchy"/>
    <dgm:cxn modelId="{07C1C6A7-F8A4-4ADD-B05D-AB1DDD9E817C}" type="presParOf" srcId="{EF753F17-CA40-473C-980F-3984A8A6B53E}" destId="{E555BEBD-D968-4AC4-8EDE-2982AC5ADB9B}" srcOrd="0" destOrd="0" presId="urn:microsoft.com/office/officeart/2008/layout/HorizontalMultiLevelHierarchy"/>
    <dgm:cxn modelId="{A83F5CAC-1F35-42CF-8450-B6126FF5553C}" type="presParOf" srcId="{CB0D14D2-58B9-4E6E-8855-E372DD760AD3}" destId="{453AA1DF-AB3B-4F85-A4C6-DDD1CA9CAD44}" srcOrd="11" destOrd="0" presId="urn:microsoft.com/office/officeart/2008/layout/HorizontalMultiLevelHierarchy"/>
    <dgm:cxn modelId="{8DAB92BA-6E94-45A2-AD1E-2E6E3A66E928}" type="presParOf" srcId="{453AA1DF-AB3B-4F85-A4C6-DDD1CA9CAD44}" destId="{2F323675-B9D9-4AA2-A0DF-CE64552A1370}" srcOrd="0" destOrd="0" presId="urn:microsoft.com/office/officeart/2008/layout/HorizontalMultiLevelHierarchy"/>
    <dgm:cxn modelId="{E6FC4072-BDB7-4558-8A11-CCCB06C0DCD9}" type="presParOf" srcId="{453AA1DF-AB3B-4F85-A4C6-DDD1CA9CAD44}" destId="{78F25F08-4383-4340-A3D0-66F61DF3307E}" srcOrd="1" destOrd="0" presId="urn:microsoft.com/office/officeart/2008/layout/HorizontalMultiLevelHierarchy"/>
    <dgm:cxn modelId="{5D142D03-5907-4697-876E-9DECFC150FE5}" type="presParOf" srcId="{CB0D14D2-58B9-4E6E-8855-E372DD760AD3}" destId="{32224A00-5787-4CA8-AD31-DAE3FCC68CB8}" srcOrd="12" destOrd="0" presId="urn:microsoft.com/office/officeart/2008/layout/HorizontalMultiLevelHierarchy"/>
    <dgm:cxn modelId="{86323C55-F701-4714-9BAD-FE318E840476}" type="presParOf" srcId="{32224A00-5787-4CA8-AD31-DAE3FCC68CB8}" destId="{80C9C2D2-8863-4BCE-AA4E-4D92D98880CC}" srcOrd="0" destOrd="0" presId="urn:microsoft.com/office/officeart/2008/layout/HorizontalMultiLevelHierarchy"/>
    <dgm:cxn modelId="{FACA13C5-3CCC-4490-A305-6D2069FD4CEC}" type="presParOf" srcId="{CB0D14D2-58B9-4E6E-8855-E372DD760AD3}" destId="{19AFDAAD-407B-43EF-9324-5097A4EDDF36}" srcOrd="13" destOrd="0" presId="urn:microsoft.com/office/officeart/2008/layout/HorizontalMultiLevelHierarchy"/>
    <dgm:cxn modelId="{9951A532-7AF1-4A2E-9AD5-AEB175F49E97}" type="presParOf" srcId="{19AFDAAD-407B-43EF-9324-5097A4EDDF36}" destId="{5102DCAB-1A97-419B-B5FC-6FAD6A0BE2F4}" srcOrd="0" destOrd="0" presId="urn:microsoft.com/office/officeart/2008/layout/HorizontalMultiLevelHierarchy"/>
    <dgm:cxn modelId="{DD83DAE2-5508-404B-8789-9D69EC78ADD6}" type="presParOf" srcId="{19AFDAAD-407B-43EF-9324-5097A4EDDF36}" destId="{499F1128-AEB8-49B0-BE14-0860D9B41FFA}" srcOrd="1" destOrd="0" presId="urn:microsoft.com/office/officeart/2008/layout/HorizontalMultiLevelHierarchy"/>
    <dgm:cxn modelId="{646F5CDC-5352-4D68-9140-0869E0CC8B15}" type="presParOf" srcId="{CB0D14D2-58B9-4E6E-8855-E372DD760AD3}" destId="{FD125310-0336-4195-9C22-F70165AD6B5A}" srcOrd="14" destOrd="0" presId="urn:microsoft.com/office/officeart/2008/layout/HorizontalMultiLevelHierarchy"/>
    <dgm:cxn modelId="{C41C61AC-DADA-4362-AE00-D686C10A3C44}" type="presParOf" srcId="{FD125310-0336-4195-9C22-F70165AD6B5A}" destId="{180C85E1-06A7-48A6-93B5-DEC65F765A44}" srcOrd="0" destOrd="0" presId="urn:microsoft.com/office/officeart/2008/layout/HorizontalMultiLevelHierarchy"/>
    <dgm:cxn modelId="{D97B2D93-EC2A-4B0D-8504-276346AC4DC5}" type="presParOf" srcId="{CB0D14D2-58B9-4E6E-8855-E372DD760AD3}" destId="{85C9C44F-81EB-4A90-9FBF-C23F638D13A3}" srcOrd="15" destOrd="0" presId="urn:microsoft.com/office/officeart/2008/layout/HorizontalMultiLevelHierarchy"/>
    <dgm:cxn modelId="{95E17BF0-6B6D-4811-A7E7-34C1DB4D3178}" type="presParOf" srcId="{85C9C44F-81EB-4A90-9FBF-C23F638D13A3}" destId="{49B663AC-D877-4630-80C6-162AB061208C}" srcOrd="0" destOrd="0" presId="urn:microsoft.com/office/officeart/2008/layout/HorizontalMultiLevelHierarchy"/>
    <dgm:cxn modelId="{37C67EF5-6FCA-42BF-B567-AE0A84BA61A0}" type="presParOf" srcId="{85C9C44F-81EB-4A90-9FBF-C23F638D13A3}" destId="{74A03609-B128-4CD3-8533-CD49605FFE7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0FBE57-3CDF-4F9C-9028-EA379C6E5F5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8F00D71-307B-4170-92EF-8515BF2FB946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E18E2600-0DB5-4253-AB0B-F8DDAF902A9B}" type="parTrans" cxnId="{9D2E84CD-BD8D-42AA-8AF8-2633D98B4CDA}">
      <dgm:prSet/>
      <dgm:spPr/>
      <dgm:t>
        <a:bodyPr/>
        <a:lstStyle/>
        <a:p>
          <a:endParaRPr lang="es-MX"/>
        </a:p>
      </dgm:t>
    </dgm:pt>
    <dgm:pt modelId="{15E2B877-90D4-499C-AD17-F5F8B8BBA048}" type="sibTrans" cxnId="{9D2E84CD-BD8D-42AA-8AF8-2633D98B4CDA}">
      <dgm:prSet/>
      <dgm:spPr/>
      <dgm:t>
        <a:bodyPr/>
        <a:lstStyle/>
        <a:p>
          <a:endParaRPr lang="es-MX"/>
        </a:p>
      </dgm:t>
    </dgm:pt>
    <dgm:pt modelId="{A7D240CF-1EEB-4493-A14F-31FF482FFB24}">
      <dgm:prSet phldrT="[Texto]"/>
      <dgm:spPr/>
      <dgm:t>
        <a:bodyPr/>
        <a:lstStyle/>
        <a:p>
          <a:r>
            <a:rPr lang="es-MX" dirty="0" smtClean="0"/>
            <a:t>Apellidos y nombre de autor</a:t>
          </a:r>
          <a:endParaRPr lang="es-MX" dirty="0"/>
        </a:p>
      </dgm:t>
    </dgm:pt>
    <dgm:pt modelId="{F616EDB5-5486-44B9-B746-200EAAB921EB}" type="parTrans" cxnId="{7F112BC6-0B30-4278-999E-F581A83937AA}">
      <dgm:prSet/>
      <dgm:spPr/>
      <dgm:t>
        <a:bodyPr/>
        <a:lstStyle/>
        <a:p>
          <a:endParaRPr lang="es-MX"/>
        </a:p>
      </dgm:t>
    </dgm:pt>
    <dgm:pt modelId="{D6D8ABCF-95B7-44D6-AE86-A355AABC7DD6}" type="sibTrans" cxnId="{7F112BC6-0B30-4278-999E-F581A83937AA}">
      <dgm:prSet/>
      <dgm:spPr/>
      <dgm:t>
        <a:bodyPr/>
        <a:lstStyle/>
        <a:p>
          <a:endParaRPr lang="es-MX"/>
        </a:p>
      </dgm:t>
    </dgm:pt>
    <dgm:pt modelId="{064D54E4-45D5-47D2-9215-58AA8A17DC10}">
      <dgm:prSet phldrT="[Texto]"/>
      <dgm:spPr/>
      <dgm:t>
        <a:bodyPr/>
        <a:lstStyle/>
        <a:p>
          <a:r>
            <a:rPr lang="es-MX" dirty="0" smtClean="0"/>
            <a:t>Titulo</a:t>
          </a:r>
          <a:endParaRPr lang="es-MX" dirty="0"/>
        </a:p>
      </dgm:t>
    </dgm:pt>
    <dgm:pt modelId="{08EC58BC-51AA-40CA-8557-315348F6F04A}" type="parTrans" cxnId="{C99B7AD9-7F05-47E1-A903-8EF991413B5A}">
      <dgm:prSet/>
      <dgm:spPr/>
      <dgm:t>
        <a:bodyPr/>
        <a:lstStyle/>
        <a:p>
          <a:endParaRPr lang="es-MX"/>
        </a:p>
      </dgm:t>
    </dgm:pt>
    <dgm:pt modelId="{D18E3279-0276-43F3-97B4-9DA6753C21D7}" type="sibTrans" cxnId="{C99B7AD9-7F05-47E1-A903-8EF991413B5A}">
      <dgm:prSet/>
      <dgm:spPr/>
      <dgm:t>
        <a:bodyPr/>
        <a:lstStyle/>
        <a:p>
          <a:endParaRPr lang="es-MX"/>
        </a:p>
      </dgm:t>
    </dgm:pt>
    <dgm:pt modelId="{57AEAE87-67C3-4706-8FD0-224D2EEB18E7}">
      <dgm:prSet phldrT="[Texto]"/>
      <dgm:spPr/>
      <dgm:t>
        <a:bodyPr/>
        <a:lstStyle/>
        <a:p>
          <a:r>
            <a:rPr lang="es-MX" dirty="0" smtClean="0"/>
            <a:t>Editor</a:t>
          </a:r>
          <a:endParaRPr lang="es-MX" dirty="0"/>
        </a:p>
      </dgm:t>
    </dgm:pt>
    <dgm:pt modelId="{FF2F620A-D25E-4586-B5D4-997008806841}" type="parTrans" cxnId="{81944460-1DB3-44C9-8A89-5094F347A76E}">
      <dgm:prSet/>
      <dgm:spPr/>
      <dgm:t>
        <a:bodyPr/>
        <a:lstStyle/>
        <a:p>
          <a:endParaRPr lang="es-MX"/>
        </a:p>
      </dgm:t>
    </dgm:pt>
    <dgm:pt modelId="{9B7D1619-E117-4296-B9F2-5741FA602668}" type="sibTrans" cxnId="{81944460-1DB3-44C9-8A89-5094F347A76E}">
      <dgm:prSet/>
      <dgm:spPr/>
      <dgm:t>
        <a:bodyPr/>
        <a:lstStyle/>
        <a:p>
          <a:endParaRPr lang="es-MX"/>
        </a:p>
      </dgm:t>
    </dgm:pt>
    <dgm:pt modelId="{BF5395F5-AF03-492B-8265-6E1D972D5003}">
      <dgm:prSet/>
      <dgm:spPr/>
      <dgm:t>
        <a:bodyPr/>
        <a:lstStyle/>
        <a:p>
          <a:r>
            <a:rPr lang="es-MX" dirty="0" smtClean="0"/>
            <a:t>Dirección electrónica</a:t>
          </a:r>
          <a:endParaRPr lang="es-MX" dirty="0"/>
        </a:p>
      </dgm:t>
    </dgm:pt>
    <dgm:pt modelId="{AD811B33-7810-42CB-9DBD-AB10F26FA4D5}" type="parTrans" cxnId="{BB7D9E0C-701B-470E-8717-EA1D0CC8AB1B}">
      <dgm:prSet/>
      <dgm:spPr/>
      <dgm:t>
        <a:bodyPr/>
        <a:lstStyle/>
        <a:p>
          <a:endParaRPr lang="es-MX"/>
        </a:p>
      </dgm:t>
    </dgm:pt>
    <dgm:pt modelId="{14BFF41D-8A22-48D5-9D7B-5CE2FC76D825}" type="sibTrans" cxnId="{BB7D9E0C-701B-470E-8717-EA1D0CC8AB1B}">
      <dgm:prSet/>
      <dgm:spPr/>
      <dgm:t>
        <a:bodyPr/>
        <a:lstStyle/>
        <a:p>
          <a:endParaRPr lang="es-MX"/>
        </a:p>
      </dgm:t>
    </dgm:pt>
    <dgm:pt modelId="{BB77E991-A88F-40D4-A543-97550A47E9B4}">
      <dgm:prSet/>
      <dgm:spPr/>
      <dgm:t>
        <a:bodyPr/>
        <a:lstStyle/>
        <a:p>
          <a:r>
            <a:rPr lang="es-MX" dirty="0" smtClean="0"/>
            <a:t>Fecha de consulta</a:t>
          </a:r>
          <a:endParaRPr lang="es-MX" dirty="0"/>
        </a:p>
      </dgm:t>
    </dgm:pt>
    <dgm:pt modelId="{AB842CF4-5B07-480D-958A-A06A70B9298E}" type="parTrans" cxnId="{8AB20771-22AD-477A-8EBB-74AC57CA63D5}">
      <dgm:prSet/>
      <dgm:spPr/>
      <dgm:t>
        <a:bodyPr/>
        <a:lstStyle/>
        <a:p>
          <a:endParaRPr lang="es-MX"/>
        </a:p>
      </dgm:t>
    </dgm:pt>
    <dgm:pt modelId="{F2D64526-E54A-45C1-A257-452B52D12D4B}" type="sibTrans" cxnId="{8AB20771-22AD-477A-8EBB-74AC57CA63D5}">
      <dgm:prSet/>
      <dgm:spPr/>
      <dgm:t>
        <a:bodyPr/>
        <a:lstStyle/>
        <a:p>
          <a:endParaRPr lang="es-MX"/>
        </a:p>
      </dgm:t>
    </dgm:pt>
    <dgm:pt modelId="{D152835D-5428-43F8-B066-F780BFC06FE1}" type="pres">
      <dgm:prSet presAssocID="{2E0FBE57-3CDF-4F9C-9028-EA379C6E5F5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A94B13-14C0-4160-B824-203347DF9251}" type="pres">
      <dgm:prSet presAssocID="{18F00D71-307B-4170-92EF-8515BF2FB946}" presName="root1" presStyleCnt="0"/>
      <dgm:spPr/>
    </dgm:pt>
    <dgm:pt modelId="{4F556C39-7131-4BE1-85BB-9A72BD2F1C45}" type="pres">
      <dgm:prSet presAssocID="{18F00D71-307B-4170-92EF-8515BF2FB94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1BB8F7-CFBE-4FB5-95DD-18A069986876}" type="pres">
      <dgm:prSet presAssocID="{18F00D71-307B-4170-92EF-8515BF2FB946}" presName="level2hierChild" presStyleCnt="0"/>
      <dgm:spPr/>
    </dgm:pt>
    <dgm:pt modelId="{6A2BD224-350E-40A2-9D22-F8E319839BF3}" type="pres">
      <dgm:prSet presAssocID="{F616EDB5-5486-44B9-B746-200EAAB921EB}" presName="conn2-1" presStyleLbl="parChTrans1D2" presStyleIdx="0" presStyleCnt="5"/>
      <dgm:spPr/>
      <dgm:t>
        <a:bodyPr/>
        <a:lstStyle/>
        <a:p>
          <a:endParaRPr lang="es-MX"/>
        </a:p>
      </dgm:t>
    </dgm:pt>
    <dgm:pt modelId="{B40B21B1-F86A-40A2-8A08-5ADA6790EA6C}" type="pres">
      <dgm:prSet presAssocID="{F616EDB5-5486-44B9-B746-200EAAB921EB}" presName="connTx" presStyleLbl="parChTrans1D2" presStyleIdx="0" presStyleCnt="5"/>
      <dgm:spPr/>
      <dgm:t>
        <a:bodyPr/>
        <a:lstStyle/>
        <a:p>
          <a:endParaRPr lang="es-MX"/>
        </a:p>
      </dgm:t>
    </dgm:pt>
    <dgm:pt modelId="{E2556C2F-4374-4D11-816D-D20E3A2B7DEE}" type="pres">
      <dgm:prSet presAssocID="{A7D240CF-1EEB-4493-A14F-31FF482FFB24}" presName="root2" presStyleCnt="0"/>
      <dgm:spPr/>
    </dgm:pt>
    <dgm:pt modelId="{28B87897-EC7C-4CD1-8239-A7B4AFD3D740}" type="pres">
      <dgm:prSet presAssocID="{A7D240CF-1EEB-4493-A14F-31FF482FFB24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1FD7198-3B81-4722-BDF2-65BB05B9B770}" type="pres">
      <dgm:prSet presAssocID="{A7D240CF-1EEB-4493-A14F-31FF482FFB24}" presName="level3hierChild" presStyleCnt="0"/>
      <dgm:spPr/>
    </dgm:pt>
    <dgm:pt modelId="{884484DF-651C-4634-A0AB-E45D91935E88}" type="pres">
      <dgm:prSet presAssocID="{08EC58BC-51AA-40CA-8557-315348F6F04A}" presName="conn2-1" presStyleLbl="parChTrans1D2" presStyleIdx="1" presStyleCnt="5"/>
      <dgm:spPr/>
      <dgm:t>
        <a:bodyPr/>
        <a:lstStyle/>
        <a:p>
          <a:endParaRPr lang="es-MX"/>
        </a:p>
      </dgm:t>
    </dgm:pt>
    <dgm:pt modelId="{30449366-1AEC-4953-AC67-40D47FA55312}" type="pres">
      <dgm:prSet presAssocID="{08EC58BC-51AA-40CA-8557-315348F6F04A}" presName="connTx" presStyleLbl="parChTrans1D2" presStyleIdx="1" presStyleCnt="5"/>
      <dgm:spPr/>
      <dgm:t>
        <a:bodyPr/>
        <a:lstStyle/>
        <a:p>
          <a:endParaRPr lang="es-MX"/>
        </a:p>
      </dgm:t>
    </dgm:pt>
    <dgm:pt modelId="{39533444-3222-4200-A00A-6704CB9329B4}" type="pres">
      <dgm:prSet presAssocID="{064D54E4-45D5-47D2-9215-58AA8A17DC10}" presName="root2" presStyleCnt="0"/>
      <dgm:spPr/>
    </dgm:pt>
    <dgm:pt modelId="{1C53DFD3-0926-48A2-A308-70925FF64FAE}" type="pres">
      <dgm:prSet presAssocID="{064D54E4-45D5-47D2-9215-58AA8A17DC10}" presName="LevelTwoTextNode" presStyleLbl="node2" presStyleIdx="1" presStyleCnt="5" custLinFactNeighborX="-1562" custLinFactNeighborY="-176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91855DD-0BB6-45EF-84BB-1791E864169D}" type="pres">
      <dgm:prSet presAssocID="{064D54E4-45D5-47D2-9215-58AA8A17DC10}" presName="level3hierChild" presStyleCnt="0"/>
      <dgm:spPr/>
    </dgm:pt>
    <dgm:pt modelId="{1762BD02-50A1-42CE-B50E-7BE40C5EAFC3}" type="pres">
      <dgm:prSet presAssocID="{FF2F620A-D25E-4586-B5D4-997008806841}" presName="conn2-1" presStyleLbl="parChTrans1D2" presStyleIdx="2" presStyleCnt="5"/>
      <dgm:spPr/>
      <dgm:t>
        <a:bodyPr/>
        <a:lstStyle/>
        <a:p>
          <a:endParaRPr lang="es-MX"/>
        </a:p>
      </dgm:t>
    </dgm:pt>
    <dgm:pt modelId="{B8567E8D-5554-4493-8A24-4E156F899D9C}" type="pres">
      <dgm:prSet presAssocID="{FF2F620A-D25E-4586-B5D4-997008806841}" presName="connTx" presStyleLbl="parChTrans1D2" presStyleIdx="2" presStyleCnt="5"/>
      <dgm:spPr/>
      <dgm:t>
        <a:bodyPr/>
        <a:lstStyle/>
        <a:p>
          <a:endParaRPr lang="es-MX"/>
        </a:p>
      </dgm:t>
    </dgm:pt>
    <dgm:pt modelId="{CF4101E0-58F3-46D2-9E63-FF7C5FB1B287}" type="pres">
      <dgm:prSet presAssocID="{57AEAE87-67C3-4706-8FD0-224D2EEB18E7}" presName="root2" presStyleCnt="0"/>
      <dgm:spPr/>
    </dgm:pt>
    <dgm:pt modelId="{82014D95-4A8F-4BC9-9B20-2D8B96935F53}" type="pres">
      <dgm:prSet presAssocID="{57AEAE87-67C3-4706-8FD0-224D2EEB18E7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364F31-6ACC-404C-A233-99F2DBDE207B}" type="pres">
      <dgm:prSet presAssocID="{57AEAE87-67C3-4706-8FD0-224D2EEB18E7}" presName="level3hierChild" presStyleCnt="0"/>
      <dgm:spPr/>
    </dgm:pt>
    <dgm:pt modelId="{0AED0663-CA1D-4250-8286-1F2A5A4E8F1F}" type="pres">
      <dgm:prSet presAssocID="{AD811B33-7810-42CB-9DBD-AB10F26FA4D5}" presName="conn2-1" presStyleLbl="parChTrans1D2" presStyleIdx="3" presStyleCnt="5"/>
      <dgm:spPr/>
      <dgm:t>
        <a:bodyPr/>
        <a:lstStyle/>
        <a:p>
          <a:endParaRPr lang="es-MX"/>
        </a:p>
      </dgm:t>
    </dgm:pt>
    <dgm:pt modelId="{CE138CC0-4CFD-4EF6-9AD9-3E90092C9A05}" type="pres">
      <dgm:prSet presAssocID="{AD811B33-7810-42CB-9DBD-AB10F26FA4D5}" presName="connTx" presStyleLbl="parChTrans1D2" presStyleIdx="3" presStyleCnt="5"/>
      <dgm:spPr/>
      <dgm:t>
        <a:bodyPr/>
        <a:lstStyle/>
        <a:p>
          <a:endParaRPr lang="es-MX"/>
        </a:p>
      </dgm:t>
    </dgm:pt>
    <dgm:pt modelId="{8A9626F1-5873-4D38-B1F7-166CA4F71054}" type="pres">
      <dgm:prSet presAssocID="{BF5395F5-AF03-492B-8265-6E1D972D5003}" presName="root2" presStyleCnt="0"/>
      <dgm:spPr/>
    </dgm:pt>
    <dgm:pt modelId="{103C5855-9DC2-4798-BEAD-FF839D55D270}" type="pres">
      <dgm:prSet presAssocID="{BF5395F5-AF03-492B-8265-6E1D972D5003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31CC837-612B-4A44-8579-802946D6F7D5}" type="pres">
      <dgm:prSet presAssocID="{BF5395F5-AF03-492B-8265-6E1D972D5003}" presName="level3hierChild" presStyleCnt="0"/>
      <dgm:spPr/>
    </dgm:pt>
    <dgm:pt modelId="{D9787A37-7D7C-49B6-8A71-2BD01CF6A126}" type="pres">
      <dgm:prSet presAssocID="{AB842CF4-5B07-480D-958A-A06A70B9298E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045F7464-7345-4B86-B5E7-208B10CE20F0}" type="pres">
      <dgm:prSet presAssocID="{AB842CF4-5B07-480D-958A-A06A70B9298E}" presName="connTx" presStyleLbl="parChTrans1D2" presStyleIdx="4" presStyleCnt="5"/>
      <dgm:spPr/>
      <dgm:t>
        <a:bodyPr/>
        <a:lstStyle/>
        <a:p>
          <a:endParaRPr lang="es-MX"/>
        </a:p>
      </dgm:t>
    </dgm:pt>
    <dgm:pt modelId="{B85B092E-BECA-4926-9A26-E3B8E5A7070D}" type="pres">
      <dgm:prSet presAssocID="{BB77E991-A88F-40D4-A543-97550A47E9B4}" presName="root2" presStyleCnt="0"/>
      <dgm:spPr/>
    </dgm:pt>
    <dgm:pt modelId="{E57BE4DF-623B-4109-8C97-47B538547725}" type="pres">
      <dgm:prSet presAssocID="{BB77E991-A88F-40D4-A543-97550A47E9B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AEBC07-79EC-4806-9E8C-84E6300FC4A2}" type="pres">
      <dgm:prSet presAssocID="{BB77E991-A88F-40D4-A543-97550A47E9B4}" presName="level3hierChild" presStyleCnt="0"/>
      <dgm:spPr/>
    </dgm:pt>
  </dgm:ptLst>
  <dgm:cxnLst>
    <dgm:cxn modelId="{8AE85BCC-7BF0-47C3-AF71-774E42F13545}" type="presOf" srcId="{AB842CF4-5B07-480D-958A-A06A70B9298E}" destId="{045F7464-7345-4B86-B5E7-208B10CE20F0}" srcOrd="1" destOrd="0" presId="urn:microsoft.com/office/officeart/2008/layout/HorizontalMultiLevelHierarchy"/>
    <dgm:cxn modelId="{C99B7AD9-7F05-47E1-A903-8EF991413B5A}" srcId="{18F00D71-307B-4170-92EF-8515BF2FB946}" destId="{064D54E4-45D5-47D2-9215-58AA8A17DC10}" srcOrd="1" destOrd="0" parTransId="{08EC58BC-51AA-40CA-8557-315348F6F04A}" sibTransId="{D18E3279-0276-43F3-97B4-9DA6753C21D7}"/>
    <dgm:cxn modelId="{BB7D9E0C-701B-470E-8717-EA1D0CC8AB1B}" srcId="{18F00D71-307B-4170-92EF-8515BF2FB946}" destId="{BF5395F5-AF03-492B-8265-6E1D972D5003}" srcOrd="3" destOrd="0" parTransId="{AD811B33-7810-42CB-9DBD-AB10F26FA4D5}" sibTransId="{14BFF41D-8A22-48D5-9D7B-5CE2FC76D825}"/>
    <dgm:cxn modelId="{9D2E84CD-BD8D-42AA-8AF8-2633D98B4CDA}" srcId="{2E0FBE57-3CDF-4F9C-9028-EA379C6E5F57}" destId="{18F00D71-307B-4170-92EF-8515BF2FB946}" srcOrd="0" destOrd="0" parTransId="{E18E2600-0DB5-4253-AB0B-F8DDAF902A9B}" sibTransId="{15E2B877-90D4-499C-AD17-F5F8B8BBA048}"/>
    <dgm:cxn modelId="{8F8DD49B-B318-47DD-9F0A-9C41EA8391F5}" type="presOf" srcId="{2E0FBE57-3CDF-4F9C-9028-EA379C6E5F57}" destId="{D152835D-5428-43F8-B066-F780BFC06FE1}" srcOrd="0" destOrd="0" presId="urn:microsoft.com/office/officeart/2008/layout/HorizontalMultiLevelHierarchy"/>
    <dgm:cxn modelId="{BD3F691B-1021-4BD6-9DB9-5B6CB7959DCA}" type="presOf" srcId="{BB77E991-A88F-40D4-A543-97550A47E9B4}" destId="{E57BE4DF-623B-4109-8C97-47B538547725}" srcOrd="0" destOrd="0" presId="urn:microsoft.com/office/officeart/2008/layout/HorizontalMultiLevelHierarchy"/>
    <dgm:cxn modelId="{54376C41-630B-4367-B8D1-2FD16EC6AAA6}" type="presOf" srcId="{F616EDB5-5486-44B9-B746-200EAAB921EB}" destId="{6A2BD224-350E-40A2-9D22-F8E319839BF3}" srcOrd="0" destOrd="0" presId="urn:microsoft.com/office/officeart/2008/layout/HorizontalMultiLevelHierarchy"/>
    <dgm:cxn modelId="{1CD8849F-AE07-42EC-B454-AE05D2F79DF3}" type="presOf" srcId="{FF2F620A-D25E-4586-B5D4-997008806841}" destId="{B8567E8D-5554-4493-8A24-4E156F899D9C}" srcOrd="1" destOrd="0" presId="urn:microsoft.com/office/officeart/2008/layout/HorizontalMultiLevelHierarchy"/>
    <dgm:cxn modelId="{16E16D3E-F299-467E-9676-8219C7A56C2F}" type="presOf" srcId="{FF2F620A-D25E-4586-B5D4-997008806841}" destId="{1762BD02-50A1-42CE-B50E-7BE40C5EAFC3}" srcOrd="0" destOrd="0" presId="urn:microsoft.com/office/officeart/2008/layout/HorizontalMultiLevelHierarchy"/>
    <dgm:cxn modelId="{7F112BC6-0B30-4278-999E-F581A83937AA}" srcId="{18F00D71-307B-4170-92EF-8515BF2FB946}" destId="{A7D240CF-1EEB-4493-A14F-31FF482FFB24}" srcOrd="0" destOrd="0" parTransId="{F616EDB5-5486-44B9-B746-200EAAB921EB}" sibTransId="{D6D8ABCF-95B7-44D6-AE86-A355AABC7DD6}"/>
    <dgm:cxn modelId="{80F488C3-1FDD-44A2-AD02-559B89CE937A}" type="presOf" srcId="{08EC58BC-51AA-40CA-8557-315348F6F04A}" destId="{884484DF-651C-4634-A0AB-E45D91935E88}" srcOrd="0" destOrd="0" presId="urn:microsoft.com/office/officeart/2008/layout/HorizontalMultiLevelHierarchy"/>
    <dgm:cxn modelId="{81944460-1DB3-44C9-8A89-5094F347A76E}" srcId="{18F00D71-307B-4170-92EF-8515BF2FB946}" destId="{57AEAE87-67C3-4706-8FD0-224D2EEB18E7}" srcOrd="2" destOrd="0" parTransId="{FF2F620A-D25E-4586-B5D4-997008806841}" sibTransId="{9B7D1619-E117-4296-B9F2-5741FA602668}"/>
    <dgm:cxn modelId="{56F13318-DE18-4A28-A299-89890D73C79D}" type="presOf" srcId="{57AEAE87-67C3-4706-8FD0-224D2EEB18E7}" destId="{82014D95-4A8F-4BC9-9B20-2D8B96935F53}" srcOrd="0" destOrd="0" presId="urn:microsoft.com/office/officeart/2008/layout/HorizontalMultiLevelHierarchy"/>
    <dgm:cxn modelId="{31A260A6-DF3F-4A45-B450-5FCB93398221}" type="presOf" srcId="{BF5395F5-AF03-492B-8265-6E1D972D5003}" destId="{103C5855-9DC2-4798-BEAD-FF839D55D270}" srcOrd="0" destOrd="0" presId="urn:microsoft.com/office/officeart/2008/layout/HorizontalMultiLevelHierarchy"/>
    <dgm:cxn modelId="{10478F19-81B4-436D-8EF8-C2B6A9D1C904}" type="presOf" srcId="{AB842CF4-5B07-480D-958A-A06A70B9298E}" destId="{D9787A37-7D7C-49B6-8A71-2BD01CF6A126}" srcOrd="0" destOrd="0" presId="urn:microsoft.com/office/officeart/2008/layout/HorizontalMultiLevelHierarchy"/>
    <dgm:cxn modelId="{EBC2BD02-0A0C-4B36-932D-2F4C1960CA78}" type="presOf" srcId="{F616EDB5-5486-44B9-B746-200EAAB921EB}" destId="{B40B21B1-F86A-40A2-8A08-5ADA6790EA6C}" srcOrd="1" destOrd="0" presId="urn:microsoft.com/office/officeart/2008/layout/HorizontalMultiLevelHierarchy"/>
    <dgm:cxn modelId="{ED1F8838-8294-467E-BAF6-2260F7084767}" type="presOf" srcId="{AD811B33-7810-42CB-9DBD-AB10F26FA4D5}" destId="{0AED0663-CA1D-4250-8286-1F2A5A4E8F1F}" srcOrd="0" destOrd="0" presId="urn:microsoft.com/office/officeart/2008/layout/HorizontalMultiLevelHierarchy"/>
    <dgm:cxn modelId="{D747A69D-4C38-4CAA-A291-4E3EFE4A7351}" type="presOf" srcId="{08EC58BC-51AA-40CA-8557-315348F6F04A}" destId="{30449366-1AEC-4953-AC67-40D47FA55312}" srcOrd="1" destOrd="0" presId="urn:microsoft.com/office/officeart/2008/layout/HorizontalMultiLevelHierarchy"/>
    <dgm:cxn modelId="{31FD9BB2-C98E-448F-B081-2E6F24800705}" type="presOf" srcId="{18F00D71-307B-4170-92EF-8515BF2FB946}" destId="{4F556C39-7131-4BE1-85BB-9A72BD2F1C45}" srcOrd="0" destOrd="0" presId="urn:microsoft.com/office/officeart/2008/layout/HorizontalMultiLevelHierarchy"/>
    <dgm:cxn modelId="{0F2D0882-5F52-4045-B951-9E5AB18F4054}" type="presOf" srcId="{064D54E4-45D5-47D2-9215-58AA8A17DC10}" destId="{1C53DFD3-0926-48A2-A308-70925FF64FAE}" srcOrd="0" destOrd="0" presId="urn:microsoft.com/office/officeart/2008/layout/HorizontalMultiLevelHierarchy"/>
    <dgm:cxn modelId="{4369F75D-BF4F-488B-8456-E3F76B503E8E}" type="presOf" srcId="{A7D240CF-1EEB-4493-A14F-31FF482FFB24}" destId="{28B87897-EC7C-4CD1-8239-A7B4AFD3D740}" srcOrd="0" destOrd="0" presId="urn:microsoft.com/office/officeart/2008/layout/HorizontalMultiLevelHierarchy"/>
    <dgm:cxn modelId="{8AB20771-22AD-477A-8EBB-74AC57CA63D5}" srcId="{18F00D71-307B-4170-92EF-8515BF2FB946}" destId="{BB77E991-A88F-40D4-A543-97550A47E9B4}" srcOrd="4" destOrd="0" parTransId="{AB842CF4-5B07-480D-958A-A06A70B9298E}" sibTransId="{F2D64526-E54A-45C1-A257-452B52D12D4B}"/>
    <dgm:cxn modelId="{3741E8B0-D8E1-4100-9975-5EFC6DA210F4}" type="presOf" srcId="{AD811B33-7810-42CB-9DBD-AB10F26FA4D5}" destId="{CE138CC0-4CFD-4EF6-9AD9-3E90092C9A05}" srcOrd="1" destOrd="0" presId="urn:microsoft.com/office/officeart/2008/layout/HorizontalMultiLevelHierarchy"/>
    <dgm:cxn modelId="{7D6F99F2-72E4-4EF6-8437-93ED5E1CF25B}" type="presParOf" srcId="{D152835D-5428-43F8-B066-F780BFC06FE1}" destId="{FAA94B13-14C0-4160-B824-203347DF9251}" srcOrd="0" destOrd="0" presId="urn:microsoft.com/office/officeart/2008/layout/HorizontalMultiLevelHierarchy"/>
    <dgm:cxn modelId="{8EDBB050-BF51-4824-BED0-C36B00329B0D}" type="presParOf" srcId="{FAA94B13-14C0-4160-B824-203347DF9251}" destId="{4F556C39-7131-4BE1-85BB-9A72BD2F1C45}" srcOrd="0" destOrd="0" presId="urn:microsoft.com/office/officeart/2008/layout/HorizontalMultiLevelHierarchy"/>
    <dgm:cxn modelId="{8D0E5501-3D6A-4335-9751-3E8232A66D23}" type="presParOf" srcId="{FAA94B13-14C0-4160-B824-203347DF9251}" destId="{F21BB8F7-CFBE-4FB5-95DD-18A069986876}" srcOrd="1" destOrd="0" presId="urn:microsoft.com/office/officeart/2008/layout/HorizontalMultiLevelHierarchy"/>
    <dgm:cxn modelId="{239704AC-92F6-43FB-B01B-A2D0DAC8EAF0}" type="presParOf" srcId="{F21BB8F7-CFBE-4FB5-95DD-18A069986876}" destId="{6A2BD224-350E-40A2-9D22-F8E319839BF3}" srcOrd="0" destOrd="0" presId="urn:microsoft.com/office/officeart/2008/layout/HorizontalMultiLevelHierarchy"/>
    <dgm:cxn modelId="{12FA4E3F-0819-457B-8F25-993AE7760E98}" type="presParOf" srcId="{6A2BD224-350E-40A2-9D22-F8E319839BF3}" destId="{B40B21B1-F86A-40A2-8A08-5ADA6790EA6C}" srcOrd="0" destOrd="0" presId="urn:microsoft.com/office/officeart/2008/layout/HorizontalMultiLevelHierarchy"/>
    <dgm:cxn modelId="{F69A0A27-D090-45D2-ADBC-181FE11A349F}" type="presParOf" srcId="{F21BB8F7-CFBE-4FB5-95DD-18A069986876}" destId="{E2556C2F-4374-4D11-816D-D20E3A2B7DEE}" srcOrd="1" destOrd="0" presId="urn:microsoft.com/office/officeart/2008/layout/HorizontalMultiLevelHierarchy"/>
    <dgm:cxn modelId="{06CED779-7536-4AE6-AA72-D85E0CE6EBEA}" type="presParOf" srcId="{E2556C2F-4374-4D11-816D-D20E3A2B7DEE}" destId="{28B87897-EC7C-4CD1-8239-A7B4AFD3D740}" srcOrd="0" destOrd="0" presId="urn:microsoft.com/office/officeart/2008/layout/HorizontalMultiLevelHierarchy"/>
    <dgm:cxn modelId="{7D55F5C0-3398-46AD-A37E-9184D9A394EC}" type="presParOf" srcId="{E2556C2F-4374-4D11-816D-D20E3A2B7DEE}" destId="{E1FD7198-3B81-4722-BDF2-65BB05B9B770}" srcOrd="1" destOrd="0" presId="urn:microsoft.com/office/officeart/2008/layout/HorizontalMultiLevelHierarchy"/>
    <dgm:cxn modelId="{A2513540-C883-4211-BBDD-5F00B0C76A9E}" type="presParOf" srcId="{F21BB8F7-CFBE-4FB5-95DD-18A069986876}" destId="{884484DF-651C-4634-A0AB-E45D91935E88}" srcOrd="2" destOrd="0" presId="urn:microsoft.com/office/officeart/2008/layout/HorizontalMultiLevelHierarchy"/>
    <dgm:cxn modelId="{3FCCAA5D-3A1C-4D51-AD53-77A0DF5A5C9E}" type="presParOf" srcId="{884484DF-651C-4634-A0AB-E45D91935E88}" destId="{30449366-1AEC-4953-AC67-40D47FA55312}" srcOrd="0" destOrd="0" presId="urn:microsoft.com/office/officeart/2008/layout/HorizontalMultiLevelHierarchy"/>
    <dgm:cxn modelId="{E5713C33-5560-47B0-B720-AEB601591D04}" type="presParOf" srcId="{F21BB8F7-CFBE-4FB5-95DD-18A069986876}" destId="{39533444-3222-4200-A00A-6704CB9329B4}" srcOrd="3" destOrd="0" presId="urn:microsoft.com/office/officeart/2008/layout/HorizontalMultiLevelHierarchy"/>
    <dgm:cxn modelId="{E76874C1-A3D2-440E-82BA-DDBD4BF5E9E1}" type="presParOf" srcId="{39533444-3222-4200-A00A-6704CB9329B4}" destId="{1C53DFD3-0926-48A2-A308-70925FF64FAE}" srcOrd="0" destOrd="0" presId="urn:microsoft.com/office/officeart/2008/layout/HorizontalMultiLevelHierarchy"/>
    <dgm:cxn modelId="{2FB574D1-481C-4395-8456-5F46D651FE58}" type="presParOf" srcId="{39533444-3222-4200-A00A-6704CB9329B4}" destId="{E91855DD-0BB6-45EF-84BB-1791E864169D}" srcOrd="1" destOrd="0" presId="urn:microsoft.com/office/officeart/2008/layout/HorizontalMultiLevelHierarchy"/>
    <dgm:cxn modelId="{C3CCDBB1-4D1A-4350-B916-9C085D535DAA}" type="presParOf" srcId="{F21BB8F7-CFBE-4FB5-95DD-18A069986876}" destId="{1762BD02-50A1-42CE-B50E-7BE40C5EAFC3}" srcOrd="4" destOrd="0" presId="urn:microsoft.com/office/officeart/2008/layout/HorizontalMultiLevelHierarchy"/>
    <dgm:cxn modelId="{64AA721B-43CD-49F2-9634-E15815D4C2BF}" type="presParOf" srcId="{1762BD02-50A1-42CE-B50E-7BE40C5EAFC3}" destId="{B8567E8D-5554-4493-8A24-4E156F899D9C}" srcOrd="0" destOrd="0" presId="urn:microsoft.com/office/officeart/2008/layout/HorizontalMultiLevelHierarchy"/>
    <dgm:cxn modelId="{63990F4F-1044-44C0-B373-4224E97F22E3}" type="presParOf" srcId="{F21BB8F7-CFBE-4FB5-95DD-18A069986876}" destId="{CF4101E0-58F3-46D2-9E63-FF7C5FB1B287}" srcOrd="5" destOrd="0" presId="urn:microsoft.com/office/officeart/2008/layout/HorizontalMultiLevelHierarchy"/>
    <dgm:cxn modelId="{386E1782-3D39-4582-B241-A413F4719A7B}" type="presParOf" srcId="{CF4101E0-58F3-46D2-9E63-FF7C5FB1B287}" destId="{82014D95-4A8F-4BC9-9B20-2D8B96935F53}" srcOrd="0" destOrd="0" presId="urn:microsoft.com/office/officeart/2008/layout/HorizontalMultiLevelHierarchy"/>
    <dgm:cxn modelId="{99BEDC34-ABB1-472B-9E59-36937DCFDAAE}" type="presParOf" srcId="{CF4101E0-58F3-46D2-9E63-FF7C5FB1B287}" destId="{89364F31-6ACC-404C-A233-99F2DBDE207B}" srcOrd="1" destOrd="0" presId="urn:microsoft.com/office/officeart/2008/layout/HorizontalMultiLevelHierarchy"/>
    <dgm:cxn modelId="{0B7BA24D-BDBB-4D5D-A4E5-1CBB86B4891F}" type="presParOf" srcId="{F21BB8F7-CFBE-4FB5-95DD-18A069986876}" destId="{0AED0663-CA1D-4250-8286-1F2A5A4E8F1F}" srcOrd="6" destOrd="0" presId="urn:microsoft.com/office/officeart/2008/layout/HorizontalMultiLevelHierarchy"/>
    <dgm:cxn modelId="{B485B933-2DA0-441A-B1D9-8545EC7E2714}" type="presParOf" srcId="{0AED0663-CA1D-4250-8286-1F2A5A4E8F1F}" destId="{CE138CC0-4CFD-4EF6-9AD9-3E90092C9A05}" srcOrd="0" destOrd="0" presId="urn:microsoft.com/office/officeart/2008/layout/HorizontalMultiLevelHierarchy"/>
    <dgm:cxn modelId="{8E529CE2-0889-4B53-B8DC-78AD96465E2C}" type="presParOf" srcId="{F21BB8F7-CFBE-4FB5-95DD-18A069986876}" destId="{8A9626F1-5873-4D38-B1F7-166CA4F71054}" srcOrd="7" destOrd="0" presId="urn:microsoft.com/office/officeart/2008/layout/HorizontalMultiLevelHierarchy"/>
    <dgm:cxn modelId="{C61392D0-B1A9-418E-95B1-E6A2A444E24B}" type="presParOf" srcId="{8A9626F1-5873-4D38-B1F7-166CA4F71054}" destId="{103C5855-9DC2-4798-BEAD-FF839D55D270}" srcOrd="0" destOrd="0" presId="urn:microsoft.com/office/officeart/2008/layout/HorizontalMultiLevelHierarchy"/>
    <dgm:cxn modelId="{1E358617-062C-49B4-8E6B-F31D51AC39CE}" type="presParOf" srcId="{8A9626F1-5873-4D38-B1F7-166CA4F71054}" destId="{631CC837-612B-4A44-8579-802946D6F7D5}" srcOrd="1" destOrd="0" presId="urn:microsoft.com/office/officeart/2008/layout/HorizontalMultiLevelHierarchy"/>
    <dgm:cxn modelId="{C4C3492B-2A63-44B8-9886-196173010EA9}" type="presParOf" srcId="{F21BB8F7-CFBE-4FB5-95DD-18A069986876}" destId="{D9787A37-7D7C-49B6-8A71-2BD01CF6A126}" srcOrd="8" destOrd="0" presId="urn:microsoft.com/office/officeart/2008/layout/HorizontalMultiLevelHierarchy"/>
    <dgm:cxn modelId="{EFBDEC2B-23FE-4FDE-A9A9-AF87379F60AA}" type="presParOf" srcId="{D9787A37-7D7C-49B6-8A71-2BD01CF6A126}" destId="{045F7464-7345-4B86-B5E7-208B10CE20F0}" srcOrd="0" destOrd="0" presId="urn:microsoft.com/office/officeart/2008/layout/HorizontalMultiLevelHierarchy"/>
    <dgm:cxn modelId="{08E9AF5C-7BD5-450F-9E8F-7688F7094CDE}" type="presParOf" srcId="{F21BB8F7-CFBE-4FB5-95DD-18A069986876}" destId="{B85B092E-BECA-4926-9A26-E3B8E5A7070D}" srcOrd="9" destOrd="0" presId="urn:microsoft.com/office/officeart/2008/layout/HorizontalMultiLevelHierarchy"/>
    <dgm:cxn modelId="{B1F34737-E32C-42F6-AFB0-9B932682AE43}" type="presParOf" srcId="{B85B092E-BECA-4926-9A26-E3B8E5A7070D}" destId="{E57BE4DF-623B-4109-8C97-47B538547725}" srcOrd="0" destOrd="0" presId="urn:microsoft.com/office/officeart/2008/layout/HorizontalMultiLevelHierarchy"/>
    <dgm:cxn modelId="{6BF10335-3C42-4980-8375-A316539FA91B}" type="presParOf" srcId="{B85B092E-BECA-4926-9A26-E3B8E5A7070D}" destId="{DDAEBC07-79EC-4806-9E8C-84E6300FC4A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9B9A3E-7EC4-4137-A871-1DEAB6C0DD8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DA382CC-13EE-40D0-94CB-DBAA70AF1BAD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919DB0C7-2807-4805-A200-8A25BF033D1C}" type="parTrans" cxnId="{8D5C9D23-0A19-4BCE-9CF4-4B33242A1712}">
      <dgm:prSet/>
      <dgm:spPr/>
      <dgm:t>
        <a:bodyPr/>
        <a:lstStyle/>
        <a:p>
          <a:endParaRPr lang="es-MX"/>
        </a:p>
      </dgm:t>
    </dgm:pt>
    <dgm:pt modelId="{C0B894F4-37C6-4609-85A3-ADD38BDE9E9F}" type="sibTrans" cxnId="{8D5C9D23-0A19-4BCE-9CF4-4B33242A1712}">
      <dgm:prSet/>
      <dgm:spPr/>
      <dgm:t>
        <a:bodyPr/>
        <a:lstStyle/>
        <a:p>
          <a:endParaRPr lang="es-MX"/>
        </a:p>
      </dgm:t>
    </dgm:pt>
    <dgm:pt modelId="{DF82AD1C-08C3-4D68-830C-D2ED3FAA3178}">
      <dgm:prSet phldrT="[Texto]"/>
      <dgm:spPr/>
      <dgm:t>
        <a:bodyPr/>
        <a:lstStyle/>
        <a:p>
          <a:r>
            <a:rPr lang="es-MX" dirty="0" smtClean="0"/>
            <a:t>Nombre del archivo</a:t>
          </a:r>
          <a:endParaRPr lang="es-MX" dirty="0"/>
        </a:p>
      </dgm:t>
    </dgm:pt>
    <dgm:pt modelId="{537B8EC9-48F1-4FD5-8C6D-458DE23EC51F}" type="parTrans" cxnId="{BC026365-8B74-4701-BF82-E91074887C36}">
      <dgm:prSet/>
      <dgm:spPr/>
      <dgm:t>
        <a:bodyPr/>
        <a:lstStyle/>
        <a:p>
          <a:endParaRPr lang="es-MX"/>
        </a:p>
      </dgm:t>
    </dgm:pt>
    <dgm:pt modelId="{B87BADA3-9BBF-4090-9240-816F16340AE6}" type="sibTrans" cxnId="{BC026365-8B74-4701-BF82-E91074887C36}">
      <dgm:prSet/>
      <dgm:spPr/>
      <dgm:t>
        <a:bodyPr/>
        <a:lstStyle/>
        <a:p>
          <a:endParaRPr lang="es-MX"/>
        </a:p>
      </dgm:t>
    </dgm:pt>
    <dgm:pt modelId="{0B796E31-0BBC-4A0E-958B-9868380E4662}">
      <dgm:prSet phldrT="[Texto]"/>
      <dgm:spPr/>
      <dgm:t>
        <a:bodyPr/>
        <a:lstStyle/>
        <a:p>
          <a:r>
            <a:rPr lang="es-MX" dirty="0" smtClean="0"/>
            <a:t>Tipo</a:t>
          </a:r>
          <a:endParaRPr lang="es-MX" dirty="0"/>
        </a:p>
      </dgm:t>
    </dgm:pt>
    <dgm:pt modelId="{2A74E731-4912-41E9-BB96-59F743733104}" type="parTrans" cxnId="{9C3CC864-4CC8-40E6-B843-82AEC857B9EF}">
      <dgm:prSet/>
      <dgm:spPr/>
      <dgm:t>
        <a:bodyPr/>
        <a:lstStyle/>
        <a:p>
          <a:endParaRPr lang="es-MX"/>
        </a:p>
      </dgm:t>
    </dgm:pt>
    <dgm:pt modelId="{925268C8-A5FE-4EC3-A301-7720A192DD14}" type="sibTrans" cxnId="{9C3CC864-4CC8-40E6-B843-82AEC857B9EF}">
      <dgm:prSet/>
      <dgm:spPr/>
      <dgm:t>
        <a:bodyPr/>
        <a:lstStyle/>
        <a:p>
          <a:endParaRPr lang="es-MX"/>
        </a:p>
      </dgm:t>
    </dgm:pt>
    <dgm:pt modelId="{76828D2D-0A4A-4497-92E8-2607C3052A1E}">
      <dgm:prSet phldrT="[Texto]"/>
      <dgm:spPr/>
      <dgm:t>
        <a:bodyPr/>
        <a:lstStyle/>
        <a:p>
          <a:r>
            <a:rPr lang="es-MX" dirty="0" smtClean="0"/>
            <a:t>Descripción del audio</a:t>
          </a:r>
          <a:endParaRPr lang="es-MX" dirty="0"/>
        </a:p>
      </dgm:t>
    </dgm:pt>
    <dgm:pt modelId="{93372B4D-EBEE-4F84-B63A-1C07498E1906}" type="parTrans" cxnId="{60FC1D64-040D-4894-9EAF-8A2A34CBAAAC}">
      <dgm:prSet/>
      <dgm:spPr/>
      <dgm:t>
        <a:bodyPr/>
        <a:lstStyle/>
        <a:p>
          <a:endParaRPr lang="es-MX"/>
        </a:p>
      </dgm:t>
    </dgm:pt>
    <dgm:pt modelId="{79321FAB-DFD5-4B53-BE12-1C5B102C0772}" type="sibTrans" cxnId="{60FC1D64-040D-4894-9EAF-8A2A34CBAAAC}">
      <dgm:prSet/>
      <dgm:spPr/>
      <dgm:t>
        <a:bodyPr/>
        <a:lstStyle/>
        <a:p>
          <a:endParaRPr lang="es-MX"/>
        </a:p>
      </dgm:t>
    </dgm:pt>
    <dgm:pt modelId="{835805A4-F564-46B7-8879-6EABF58766D5}">
      <dgm:prSet/>
      <dgm:spPr/>
      <dgm:t>
        <a:bodyPr/>
        <a:lstStyle/>
        <a:p>
          <a:r>
            <a:rPr lang="es-MX" dirty="0" smtClean="0"/>
            <a:t>Musical</a:t>
          </a:r>
          <a:endParaRPr lang="es-MX" dirty="0"/>
        </a:p>
      </dgm:t>
    </dgm:pt>
    <dgm:pt modelId="{E6904382-B654-4786-BE96-80078010391E}" type="parTrans" cxnId="{30F99942-8690-4592-BB3E-CB06C95AC4B0}">
      <dgm:prSet/>
      <dgm:spPr/>
      <dgm:t>
        <a:bodyPr/>
        <a:lstStyle/>
        <a:p>
          <a:endParaRPr lang="es-MX"/>
        </a:p>
      </dgm:t>
    </dgm:pt>
    <dgm:pt modelId="{3BCA436B-C0C3-4B18-A0AE-DB84B0C06CE0}" type="sibTrans" cxnId="{30F99942-8690-4592-BB3E-CB06C95AC4B0}">
      <dgm:prSet/>
      <dgm:spPr/>
      <dgm:t>
        <a:bodyPr/>
        <a:lstStyle/>
        <a:p>
          <a:endParaRPr lang="es-MX"/>
        </a:p>
      </dgm:t>
    </dgm:pt>
    <dgm:pt modelId="{EFC09395-C93A-43D9-8A8E-CE0AC885E44B}">
      <dgm:prSet/>
      <dgm:spPr/>
      <dgm:t>
        <a:bodyPr/>
        <a:lstStyle/>
        <a:p>
          <a:r>
            <a:rPr lang="es-MX" dirty="0" smtClean="0"/>
            <a:t>Radiofónico</a:t>
          </a:r>
          <a:endParaRPr lang="es-MX" dirty="0"/>
        </a:p>
      </dgm:t>
    </dgm:pt>
    <dgm:pt modelId="{12194596-0E0B-445B-B1A8-2822805E77D9}" type="parTrans" cxnId="{2126849F-232D-4C9C-A931-6D9EED5393AA}">
      <dgm:prSet/>
      <dgm:spPr/>
      <dgm:t>
        <a:bodyPr/>
        <a:lstStyle/>
        <a:p>
          <a:endParaRPr lang="es-MX"/>
        </a:p>
      </dgm:t>
    </dgm:pt>
    <dgm:pt modelId="{2636299A-545D-462B-BE10-EF4DC4AE005D}" type="sibTrans" cxnId="{2126849F-232D-4C9C-A931-6D9EED5393AA}">
      <dgm:prSet/>
      <dgm:spPr/>
      <dgm:t>
        <a:bodyPr/>
        <a:lstStyle/>
        <a:p>
          <a:endParaRPr lang="es-MX"/>
        </a:p>
      </dgm:t>
    </dgm:pt>
    <dgm:pt modelId="{9B48A8EC-9C5B-4BFE-9D70-1261D8AE4CF4}">
      <dgm:prSet/>
      <dgm:spPr/>
      <dgm:t>
        <a:bodyPr/>
        <a:lstStyle/>
        <a:p>
          <a:r>
            <a:rPr lang="es-MX" dirty="0" smtClean="0"/>
            <a:t>Sonido</a:t>
          </a:r>
          <a:endParaRPr lang="es-MX" dirty="0"/>
        </a:p>
      </dgm:t>
    </dgm:pt>
    <dgm:pt modelId="{B7184A94-35E7-4C6B-B408-2672025D0F88}" type="parTrans" cxnId="{9A901CE2-02B0-4EAD-8AD5-EBC2A5D189CC}">
      <dgm:prSet/>
      <dgm:spPr/>
      <dgm:t>
        <a:bodyPr/>
        <a:lstStyle/>
        <a:p>
          <a:endParaRPr lang="es-MX"/>
        </a:p>
      </dgm:t>
    </dgm:pt>
    <dgm:pt modelId="{661C5F19-C653-4D63-B460-3EBAF5279A2E}" type="sibTrans" cxnId="{9A901CE2-02B0-4EAD-8AD5-EBC2A5D189CC}">
      <dgm:prSet/>
      <dgm:spPr/>
      <dgm:t>
        <a:bodyPr/>
        <a:lstStyle/>
        <a:p>
          <a:endParaRPr lang="es-MX"/>
        </a:p>
      </dgm:t>
    </dgm:pt>
    <dgm:pt modelId="{B0052B7A-B2D8-4E51-AC7C-F057F15B42B2}">
      <dgm:prSet/>
      <dgm:spPr/>
      <dgm:t>
        <a:bodyPr/>
        <a:lstStyle/>
        <a:p>
          <a:r>
            <a:rPr lang="es-MX" dirty="0" smtClean="0"/>
            <a:t>Duración</a:t>
          </a:r>
          <a:endParaRPr lang="es-MX" dirty="0"/>
        </a:p>
      </dgm:t>
    </dgm:pt>
    <dgm:pt modelId="{67F9D621-4585-4826-9668-DC1DF76FE3F6}" type="parTrans" cxnId="{F04538F5-1961-4052-B45F-3AD3B74F38E3}">
      <dgm:prSet/>
      <dgm:spPr/>
      <dgm:t>
        <a:bodyPr/>
        <a:lstStyle/>
        <a:p>
          <a:endParaRPr lang="es-MX"/>
        </a:p>
      </dgm:t>
    </dgm:pt>
    <dgm:pt modelId="{A30AB8CA-BAAB-47E8-A2EE-544D172020A5}" type="sibTrans" cxnId="{F04538F5-1961-4052-B45F-3AD3B74F38E3}">
      <dgm:prSet/>
      <dgm:spPr/>
      <dgm:t>
        <a:bodyPr/>
        <a:lstStyle/>
        <a:p>
          <a:endParaRPr lang="es-MX"/>
        </a:p>
      </dgm:t>
    </dgm:pt>
    <dgm:pt modelId="{0960B84D-BB94-423B-B62A-D39A925FBFAE}">
      <dgm:prSet/>
      <dgm:spPr/>
      <dgm:t>
        <a:bodyPr/>
        <a:lstStyle/>
        <a:p>
          <a:r>
            <a:rPr lang="es-MX" dirty="0" smtClean="0"/>
            <a:t>Formato</a:t>
          </a:r>
          <a:endParaRPr lang="es-MX" dirty="0"/>
        </a:p>
      </dgm:t>
    </dgm:pt>
    <dgm:pt modelId="{C0622C12-7F1F-4837-BF37-7F0868DCDA97}" type="parTrans" cxnId="{FC22029A-7618-458E-913B-210F5ED17045}">
      <dgm:prSet/>
      <dgm:spPr/>
      <dgm:t>
        <a:bodyPr/>
        <a:lstStyle/>
        <a:p>
          <a:endParaRPr lang="es-MX"/>
        </a:p>
      </dgm:t>
    </dgm:pt>
    <dgm:pt modelId="{DB5197F9-C68A-4CDB-B0E7-AB3201444817}" type="sibTrans" cxnId="{FC22029A-7618-458E-913B-210F5ED17045}">
      <dgm:prSet/>
      <dgm:spPr/>
      <dgm:t>
        <a:bodyPr/>
        <a:lstStyle/>
        <a:p>
          <a:endParaRPr lang="es-MX"/>
        </a:p>
      </dgm:t>
    </dgm:pt>
    <dgm:pt modelId="{C7A23A38-DE97-4383-B4C9-E0F77F4813B7}">
      <dgm:prSet/>
      <dgm:spPr/>
      <dgm:t>
        <a:bodyPr/>
        <a:lstStyle/>
        <a:p>
          <a:r>
            <a:rPr lang="es-MX" dirty="0" smtClean="0"/>
            <a:t>Fecha y lugar de grabación</a:t>
          </a:r>
          <a:endParaRPr lang="es-MX" dirty="0"/>
        </a:p>
      </dgm:t>
    </dgm:pt>
    <dgm:pt modelId="{43F8EEB5-A8A2-49B0-8001-085E57D5234C}" type="parTrans" cxnId="{41A29896-10D4-4117-9051-915A7DE4788F}">
      <dgm:prSet/>
      <dgm:spPr/>
      <dgm:t>
        <a:bodyPr/>
        <a:lstStyle/>
        <a:p>
          <a:endParaRPr lang="es-MX"/>
        </a:p>
      </dgm:t>
    </dgm:pt>
    <dgm:pt modelId="{96D09D15-7E6B-4626-9FAA-1D0FACBE1E9C}" type="sibTrans" cxnId="{41A29896-10D4-4117-9051-915A7DE4788F}">
      <dgm:prSet/>
      <dgm:spPr/>
      <dgm:t>
        <a:bodyPr/>
        <a:lstStyle/>
        <a:p>
          <a:endParaRPr lang="es-MX"/>
        </a:p>
      </dgm:t>
    </dgm:pt>
    <dgm:pt modelId="{9EC9D627-FD46-4F73-8CE8-A64730D00BEC}">
      <dgm:prSet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3ED55CBF-BA55-4756-8C26-C661148E8B8D}" type="parTrans" cxnId="{BD261DA9-33CA-49E6-A127-1DEC0BE3296B}">
      <dgm:prSet/>
      <dgm:spPr/>
      <dgm:t>
        <a:bodyPr/>
        <a:lstStyle/>
        <a:p>
          <a:endParaRPr lang="es-MX"/>
        </a:p>
      </dgm:t>
    </dgm:pt>
    <dgm:pt modelId="{1597EE25-DFCB-42FB-81D3-1AC786BE9CB7}" type="sibTrans" cxnId="{BD261DA9-33CA-49E6-A127-1DEC0BE3296B}">
      <dgm:prSet/>
      <dgm:spPr/>
      <dgm:t>
        <a:bodyPr/>
        <a:lstStyle/>
        <a:p>
          <a:endParaRPr lang="es-MX"/>
        </a:p>
      </dgm:t>
    </dgm:pt>
    <dgm:pt modelId="{E1293646-6D08-4BB5-AB40-DB2ABC800F3B}" type="pres">
      <dgm:prSet presAssocID="{389B9A3E-7EC4-4137-A871-1DEAB6C0DD8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539E40-E24C-4167-9BEE-0CBC39F7A80D}" type="pres">
      <dgm:prSet presAssocID="{2DA382CC-13EE-40D0-94CB-DBAA70AF1BAD}" presName="root1" presStyleCnt="0"/>
      <dgm:spPr/>
    </dgm:pt>
    <dgm:pt modelId="{1812F608-2089-483D-A1B8-D3B5BFD73CEB}" type="pres">
      <dgm:prSet presAssocID="{2DA382CC-13EE-40D0-94CB-DBAA70AF1BA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2D1F401-74AB-4F1F-8E1D-666561D23854}" type="pres">
      <dgm:prSet presAssocID="{2DA382CC-13EE-40D0-94CB-DBAA70AF1BAD}" presName="level2hierChild" presStyleCnt="0"/>
      <dgm:spPr/>
    </dgm:pt>
    <dgm:pt modelId="{AE7B4FC7-D120-4F22-9E13-EFD02855393C}" type="pres">
      <dgm:prSet presAssocID="{537B8EC9-48F1-4FD5-8C6D-458DE23EC51F}" presName="conn2-1" presStyleLbl="parChTrans1D2" presStyleIdx="0" presStyleCnt="7"/>
      <dgm:spPr/>
      <dgm:t>
        <a:bodyPr/>
        <a:lstStyle/>
        <a:p>
          <a:endParaRPr lang="es-MX"/>
        </a:p>
      </dgm:t>
    </dgm:pt>
    <dgm:pt modelId="{EB5267BE-AA23-4C9D-A06F-0C0E21531959}" type="pres">
      <dgm:prSet presAssocID="{537B8EC9-48F1-4FD5-8C6D-458DE23EC51F}" presName="connTx" presStyleLbl="parChTrans1D2" presStyleIdx="0" presStyleCnt="7"/>
      <dgm:spPr/>
      <dgm:t>
        <a:bodyPr/>
        <a:lstStyle/>
        <a:p>
          <a:endParaRPr lang="es-MX"/>
        </a:p>
      </dgm:t>
    </dgm:pt>
    <dgm:pt modelId="{38EA6126-923C-4EDF-A7B3-2E1E73444AD4}" type="pres">
      <dgm:prSet presAssocID="{DF82AD1C-08C3-4D68-830C-D2ED3FAA3178}" presName="root2" presStyleCnt="0"/>
      <dgm:spPr/>
    </dgm:pt>
    <dgm:pt modelId="{B65551DC-397D-4657-AFA8-8AA56DDEA10F}" type="pres">
      <dgm:prSet presAssocID="{DF82AD1C-08C3-4D68-830C-D2ED3FAA3178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638B32-DDDC-4A93-8A39-ACA9913D1C0B}" type="pres">
      <dgm:prSet presAssocID="{DF82AD1C-08C3-4D68-830C-D2ED3FAA3178}" presName="level3hierChild" presStyleCnt="0"/>
      <dgm:spPr/>
    </dgm:pt>
    <dgm:pt modelId="{ECECF356-73A2-4137-8BA5-8D10ECA835A7}" type="pres">
      <dgm:prSet presAssocID="{2A74E731-4912-41E9-BB96-59F743733104}" presName="conn2-1" presStyleLbl="parChTrans1D2" presStyleIdx="1" presStyleCnt="7"/>
      <dgm:spPr/>
      <dgm:t>
        <a:bodyPr/>
        <a:lstStyle/>
        <a:p>
          <a:endParaRPr lang="es-MX"/>
        </a:p>
      </dgm:t>
    </dgm:pt>
    <dgm:pt modelId="{9930CEB0-2630-4D9B-8B8E-251DB927C35E}" type="pres">
      <dgm:prSet presAssocID="{2A74E731-4912-41E9-BB96-59F743733104}" presName="connTx" presStyleLbl="parChTrans1D2" presStyleIdx="1" presStyleCnt="7"/>
      <dgm:spPr/>
      <dgm:t>
        <a:bodyPr/>
        <a:lstStyle/>
        <a:p>
          <a:endParaRPr lang="es-MX"/>
        </a:p>
      </dgm:t>
    </dgm:pt>
    <dgm:pt modelId="{89679C49-CEB9-4305-89F3-2FE7FE97549C}" type="pres">
      <dgm:prSet presAssocID="{0B796E31-0BBC-4A0E-958B-9868380E4662}" presName="root2" presStyleCnt="0"/>
      <dgm:spPr/>
    </dgm:pt>
    <dgm:pt modelId="{FF9046C8-C5D6-4CE0-8AEF-22CA16EFB229}" type="pres">
      <dgm:prSet presAssocID="{0B796E31-0BBC-4A0E-958B-9868380E4662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C031F36-EE9F-4E04-9592-8AEC9DFC8DCE}" type="pres">
      <dgm:prSet presAssocID="{0B796E31-0BBC-4A0E-958B-9868380E4662}" presName="level3hierChild" presStyleCnt="0"/>
      <dgm:spPr/>
    </dgm:pt>
    <dgm:pt modelId="{03DE495B-D602-497D-A164-81E88FCBBDFD}" type="pres">
      <dgm:prSet presAssocID="{E6904382-B654-4786-BE96-80078010391E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49248840-378D-40C8-9A47-FBF98EAEFA9F}" type="pres">
      <dgm:prSet presAssocID="{E6904382-B654-4786-BE96-80078010391E}" presName="connTx" presStyleLbl="parChTrans1D3" presStyleIdx="0" presStyleCnt="3"/>
      <dgm:spPr/>
      <dgm:t>
        <a:bodyPr/>
        <a:lstStyle/>
        <a:p>
          <a:endParaRPr lang="es-MX"/>
        </a:p>
      </dgm:t>
    </dgm:pt>
    <dgm:pt modelId="{01FF2D17-9D06-4590-8206-E2B1142209B1}" type="pres">
      <dgm:prSet presAssocID="{835805A4-F564-46B7-8879-6EABF58766D5}" presName="root2" presStyleCnt="0"/>
      <dgm:spPr/>
    </dgm:pt>
    <dgm:pt modelId="{149DB4CC-DE48-4F5C-B864-FA00ED9D9EA0}" type="pres">
      <dgm:prSet presAssocID="{835805A4-F564-46B7-8879-6EABF58766D5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FAC2772-B09D-4546-BC54-2EEAFD428220}" type="pres">
      <dgm:prSet presAssocID="{835805A4-F564-46B7-8879-6EABF58766D5}" presName="level3hierChild" presStyleCnt="0"/>
      <dgm:spPr/>
    </dgm:pt>
    <dgm:pt modelId="{3A460C3D-EEC1-4F59-B42C-99FC255FFBE0}" type="pres">
      <dgm:prSet presAssocID="{12194596-0E0B-445B-B1A8-2822805E77D9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F10E9D6D-7696-4352-8172-EC0F6B2C327E}" type="pres">
      <dgm:prSet presAssocID="{12194596-0E0B-445B-B1A8-2822805E77D9}" presName="connTx" presStyleLbl="parChTrans1D3" presStyleIdx="1" presStyleCnt="3"/>
      <dgm:spPr/>
      <dgm:t>
        <a:bodyPr/>
        <a:lstStyle/>
        <a:p>
          <a:endParaRPr lang="es-MX"/>
        </a:p>
      </dgm:t>
    </dgm:pt>
    <dgm:pt modelId="{B461D9CD-C17C-4DC9-86DA-A22963608C84}" type="pres">
      <dgm:prSet presAssocID="{EFC09395-C93A-43D9-8A8E-CE0AC885E44B}" presName="root2" presStyleCnt="0"/>
      <dgm:spPr/>
    </dgm:pt>
    <dgm:pt modelId="{9E0D1DBC-A899-4BBD-961C-6DF67FE957C1}" type="pres">
      <dgm:prSet presAssocID="{EFC09395-C93A-43D9-8A8E-CE0AC885E44B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410F1B3-8420-4641-8971-025A23061D13}" type="pres">
      <dgm:prSet presAssocID="{EFC09395-C93A-43D9-8A8E-CE0AC885E44B}" presName="level3hierChild" presStyleCnt="0"/>
      <dgm:spPr/>
    </dgm:pt>
    <dgm:pt modelId="{8677230E-21B1-421A-B748-3F98F542255A}" type="pres">
      <dgm:prSet presAssocID="{B7184A94-35E7-4C6B-B408-2672025D0F88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2FF78D41-83B8-4C6D-AE0E-EA65F60E9968}" type="pres">
      <dgm:prSet presAssocID="{B7184A94-35E7-4C6B-B408-2672025D0F88}" presName="connTx" presStyleLbl="parChTrans1D3" presStyleIdx="2" presStyleCnt="3"/>
      <dgm:spPr/>
      <dgm:t>
        <a:bodyPr/>
        <a:lstStyle/>
        <a:p>
          <a:endParaRPr lang="es-MX"/>
        </a:p>
      </dgm:t>
    </dgm:pt>
    <dgm:pt modelId="{258F3E13-0E27-43A8-9D84-80239493C0B9}" type="pres">
      <dgm:prSet presAssocID="{9B48A8EC-9C5B-4BFE-9D70-1261D8AE4CF4}" presName="root2" presStyleCnt="0"/>
      <dgm:spPr/>
    </dgm:pt>
    <dgm:pt modelId="{EBA5F522-7477-4F55-9D34-614594FB430A}" type="pres">
      <dgm:prSet presAssocID="{9B48A8EC-9C5B-4BFE-9D70-1261D8AE4CF4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2F7087-8944-402A-87C4-0020A8E6A19D}" type="pres">
      <dgm:prSet presAssocID="{9B48A8EC-9C5B-4BFE-9D70-1261D8AE4CF4}" presName="level3hierChild" presStyleCnt="0"/>
      <dgm:spPr/>
    </dgm:pt>
    <dgm:pt modelId="{7CB36956-C1E6-4148-9396-25C287350DFC}" type="pres">
      <dgm:prSet presAssocID="{3ED55CBF-BA55-4756-8C26-C661148E8B8D}" presName="conn2-1" presStyleLbl="parChTrans1D2" presStyleIdx="2" presStyleCnt="7"/>
      <dgm:spPr/>
      <dgm:t>
        <a:bodyPr/>
        <a:lstStyle/>
        <a:p>
          <a:endParaRPr lang="es-MX"/>
        </a:p>
      </dgm:t>
    </dgm:pt>
    <dgm:pt modelId="{246DFB8B-7543-4C89-AC6E-73A97F38A459}" type="pres">
      <dgm:prSet presAssocID="{3ED55CBF-BA55-4756-8C26-C661148E8B8D}" presName="connTx" presStyleLbl="parChTrans1D2" presStyleIdx="2" presStyleCnt="7"/>
      <dgm:spPr/>
      <dgm:t>
        <a:bodyPr/>
        <a:lstStyle/>
        <a:p>
          <a:endParaRPr lang="es-MX"/>
        </a:p>
      </dgm:t>
    </dgm:pt>
    <dgm:pt modelId="{B9928614-0A26-4408-834E-242FB4EEB056}" type="pres">
      <dgm:prSet presAssocID="{9EC9D627-FD46-4F73-8CE8-A64730D00BEC}" presName="root2" presStyleCnt="0"/>
      <dgm:spPr/>
    </dgm:pt>
    <dgm:pt modelId="{87B5CBF6-FB09-411B-9925-60F5994CBE0B}" type="pres">
      <dgm:prSet presAssocID="{9EC9D627-FD46-4F73-8CE8-A64730D00BEC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0B2C2A1-22BC-4220-BC6E-83E3528419FE}" type="pres">
      <dgm:prSet presAssocID="{9EC9D627-FD46-4F73-8CE8-A64730D00BEC}" presName="level3hierChild" presStyleCnt="0"/>
      <dgm:spPr/>
    </dgm:pt>
    <dgm:pt modelId="{A0CA6E2A-EDD0-4AD8-B197-D9C3A62A4ED7}" type="pres">
      <dgm:prSet presAssocID="{43F8EEB5-A8A2-49B0-8001-085E57D5234C}" presName="conn2-1" presStyleLbl="parChTrans1D2" presStyleIdx="3" presStyleCnt="7"/>
      <dgm:spPr/>
      <dgm:t>
        <a:bodyPr/>
        <a:lstStyle/>
        <a:p>
          <a:endParaRPr lang="es-MX"/>
        </a:p>
      </dgm:t>
    </dgm:pt>
    <dgm:pt modelId="{9E52E1E1-6199-42DB-8C6C-849DA27DF599}" type="pres">
      <dgm:prSet presAssocID="{43F8EEB5-A8A2-49B0-8001-085E57D5234C}" presName="connTx" presStyleLbl="parChTrans1D2" presStyleIdx="3" presStyleCnt="7"/>
      <dgm:spPr/>
      <dgm:t>
        <a:bodyPr/>
        <a:lstStyle/>
        <a:p>
          <a:endParaRPr lang="es-MX"/>
        </a:p>
      </dgm:t>
    </dgm:pt>
    <dgm:pt modelId="{DED95F42-6C56-44F8-9102-FB71FA762D9C}" type="pres">
      <dgm:prSet presAssocID="{C7A23A38-DE97-4383-B4C9-E0F77F4813B7}" presName="root2" presStyleCnt="0"/>
      <dgm:spPr/>
    </dgm:pt>
    <dgm:pt modelId="{3CBAB025-9DCA-4EED-8D27-6310E0669E40}" type="pres">
      <dgm:prSet presAssocID="{C7A23A38-DE97-4383-B4C9-E0F77F4813B7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180FBAB-A995-420F-BDE5-1D99313D39C9}" type="pres">
      <dgm:prSet presAssocID="{C7A23A38-DE97-4383-B4C9-E0F77F4813B7}" presName="level3hierChild" presStyleCnt="0"/>
      <dgm:spPr/>
    </dgm:pt>
    <dgm:pt modelId="{B8B8E8E0-4786-473E-86CC-03F3E4F1EE2A}" type="pres">
      <dgm:prSet presAssocID="{C0622C12-7F1F-4837-BF37-7F0868DCDA97}" presName="conn2-1" presStyleLbl="parChTrans1D2" presStyleIdx="4" presStyleCnt="7"/>
      <dgm:spPr/>
      <dgm:t>
        <a:bodyPr/>
        <a:lstStyle/>
        <a:p>
          <a:endParaRPr lang="es-MX"/>
        </a:p>
      </dgm:t>
    </dgm:pt>
    <dgm:pt modelId="{7A698A69-0295-4AB3-A5FC-3EE99576E46D}" type="pres">
      <dgm:prSet presAssocID="{C0622C12-7F1F-4837-BF37-7F0868DCDA97}" presName="connTx" presStyleLbl="parChTrans1D2" presStyleIdx="4" presStyleCnt="7"/>
      <dgm:spPr/>
      <dgm:t>
        <a:bodyPr/>
        <a:lstStyle/>
        <a:p>
          <a:endParaRPr lang="es-MX"/>
        </a:p>
      </dgm:t>
    </dgm:pt>
    <dgm:pt modelId="{8F9A4234-E212-4E26-BFAD-F678C49BD04C}" type="pres">
      <dgm:prSet presAssocID="{0960B84D-BB94-423B-B62A-D39A925FBFAE}" presName="root2" presStyleCnt="0"/>
      <dgm:spPr/>
    </dgm:pt>
    <dgm:pt modelId="{375F91B9-73DB-45DF-A4FC-1D588F89CA62}" type="pres">
      <dgm:prSet presAssocID="{0960B84D-BB94-423B-B62A-D39A925FBFAE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3B465B-F8FC-4B68-B8F1-30C46191EDCE}" type="pres">
      <dgm:prSet presAssocID="{0960B84D-BB94-423B-B62A-D39A925FBFAE}" presName="level3hierChild" presStyleCnt="0"/>
      <dgm:spPr/>
    </dgm:pt>
    <dgm:pt modelId="{FE89A677-5615-4A4D-A80E-E38BCEC9ADED}" type="pres">
      <dgm:prSet presAssocID="{67F9D621-4585-4826-9668-DC1DF76FE3F6}" presName="conn2-1" presStyleLbl="parChTrans1D2" presStyleIdx="5" presStyleCnt="7"/>
      <dgm:spPr/>
      <dgm:t>
        <a:bodyPr/>
        <a:lstStyle/>
        <a:p>
          <a:endParaRPr lang="es-MX"/>
        </a:p>
      </dgm:t>
    </dgm:pt>
    <dgm:pt modelId="{82C45408-C4AA-4878-A79D-6DE6BBCDFC01}" type="pres">
      <dgm:prSet presAssocID="{67F9D621-4585-4826-9668-DC1DF76FE3F6}" presName="connTx" presStyleLbl="parChTrans1D2" presStyleIdx="5" presStyleCnt="7"/>
      <dgm:spPr/>
      <dgm:t>
        <a:bodyPr/>
        <a:lstStyle/>
        <a:p>
          <a:endParaRPr lang="es-MX"/>
        </a:p>
      </dgm:t>
    </dgm:pt>
    <dgm:pt modelId="{99CAD2F1-1A47-465D-AEE1-C1310EBF6923}" type="pres">
      <dgm:prSet presAssocID="{B0052B7A-B2D8-4E51-AC7C-F057F15B42B2}" presName="root2" presStyleCnt="0"/>
      <dgm:spPr/>
    </dgm:pt>
    <dgm:pt modelId="{5620B922-B047-435C-B647-F33A375AF931}" type="pres">
      <dgm:prSet presAssocID="{B0052B7A-B2D8-4E51-AC7C-F057F15B42B2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C83C33C-54BE-4AD1-A7E1-7740FEEBA18C}" type="pres">
      <dgm:prSet presAssocID="{B0052B7A-B2D8-4E51-AC7C-F057F15B42B2}" presName="level3hierChild" presStyleCnt="0"/>
      <dgm:spPr/>
    </dgm:pt>
    <dgm:pt modelId="{4233DB1A-14BA-4903-A7E1-88184E8C4CB2}" type="pres">
      <dgm:prSet presAssocID="{93372B4D-EBEE-4F84-B63A-1C07498E1906}" presName="conn2-1" presStyleLbl="parChTrans1D2" presStyleIdx="6" presStyleCnt="7"/>
      <dgm:spPr/>
      <dgm:t>
        <a:bodyPr/>
        <a:lstStyle/>
        <a:p>
          <a:endParaRPr lang="es-MX"/>
        </a:p>
      </dgm:t>
    </dgm:pt>
    <dgm:pt modelId="{86B26B4D-DD8A-4F6A-9EBA-2945C955C51B}" type="pres">
      <dgm:prSet presAssocID="{93372B4D-EBEE-4F84-B63A-1C07498E1906}" presName="connTx" presStyleLbl="parChTrans1D2" presStyleIdx="6" presStyleCnt="7"/>
      <dgm:spPr/>
      <dgm:t>
        <a:bodyPr/>
        <a:lstStyle/>
        <a:p>
          <a:endParaRPr lang="es-MX"/>
        </a:p>
      </dgm:t>
    </dgm:pt>
    <dgm:pt modelId="{6B574211-3CA0-48AD-8E86-83A8169EECD6}" type="pres">
      <dgm:prSet presAssocID="{76828D2D-0A4A-4497-92E8-2607C3052A1E}" presName="root2" presStyleCnt="0"/>
      <dgm:spPr/>
    </dgm:pt>
    <dgm:pt modelId="{403E2819-356C-441F-BC9E-78CC27E5E39C}" type="pres">
      <dgm:prSet presAssocID="{76828D2D-0A4A-4497-92E8-2607C3052A1E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5715BE-F542-41A0-822E-D54EE425F5E0}" type="pres">
      <dgm:prSet presAssocID="{76828D2D-0A4A-4497-92E8-2607C3052A1E}" presName="level3hierChild" presStyleCnt="0"/>
      <dgm:spPr/>
    </dgm:pt>
  </dgm:ptLst>
  <dgm:cxnLst>
    <dgm:cxn modelId="{BF52CAFC-44B3-4FDA-95FE-B48BDD8E4386}" type="presOf" srcId="{C7A23A38-DE97-4383-B4C9-E0F77F4813B7}" destId="{3CBAB025-9DCA-4EED-8D27-6310E0669E40}" srcOrd="0" destOrd="0" presId="urn:microsoft.com/office/officeart/2008/layout/HorizontalMultiLevelHierarchy"/>
    <dgm:cxn modelId="{BC0A3F12-5816-4653-9BDB-BE3FF7EE1D38}" type="presOf" srcId="{537B8EC9-48F1-4FD5-8C6D-458DE23EC51F}" destId="{AE7B4FC7-D120-4F22-9E13-EFD02855393C}" srcOrd="0" destOrd="0" presId="urn:microsoft.com/office/officeart/2008/layout/HorizontalMultiLevelHierarchy"/>
    <dgm:cxn modelId="{B93232DF-58EA-4DDE-939C-5976915629C7}" type="presOf" srcId="{DF82AD1C-08C3-4D68-830C-D2ED3FAA3178}" destId="{B65551DC-397D-4657-AFA8-8AA56DDEA10F}" srcOrd="0" destOrd="0" presId="urn:microsoft.com/office/officeart/2008/layout/HorizontalMultiLevelHierarchy"/>
    <dgm:cxn modelId="{BC026365-8B74-4701-BF82-E91074887C36}" srcId="{2DA382CC-13EE-40D0-94CB-DBAA70AF1BAD}" destId="{DF82AD1C-08C3-4D68-830C-D2ED3FAA3178}" srcOrd="0" destOrd="0" parTransId="{537B8EC9-48F1-4FD5-8C6D-458DE23EC51F}" sibTransId="{B87BADA3-9BBF-4090-9240-816F16340AE6}"/>
    <dgm:cxn modelId="{BA4D6BEA-CDD9-4B28-ADAB-AE07094EB05F}" type="presOf" srcId="{76828D2D-0A4A-4497-92E8-2607C3052A1E}" destId="{403E2819-356C-441F-BC9E-78CC27E5E39C}" srcOrd="0" destOrd="0" presId="urn:microsoft.com/office/officeart/2008/layout/HorizontalMultiLevelHierarchy"/>
    <dgm:cxn modelId="{4E6187CB-5644-4C72-A6EE-1078F5704B14}" type="presOf" srcId="{B7184A94-35E7-4C6B-B408-2672025D0F88}" destId="{2FF78D41-83B8-4C6D-AE0E-EA65F60E9968}" srcOrd="1" destOrd="0" presId="urn:microsoft.com/office/officeart/2008/layout/HorizontalMultiLevelHierarchy"/>
    <dgm:cxn modelId="{6E6B2BD6-55C3-45D4-BA53-52DD9EB78700}" type="presOf" srcId="{0B796E31-0BBC-4A0E-958B-9868380E4662}" destId="{FF9046C8-C5D6-4CE0-8AEF-22CA16EFB229}" srcOrd="0" destOrd="0" presId="urn:microsoft.com/office/officeart/2008/layout/HorizontalMultiLevelHierarchy"/>
    <dgm:cxn modelId="{BD261DA9-33CA-49E6-A127-1DEC0BE3296B}" srcId="{2DA382CC-13EE-40D0-94CB-DBAA70AF1BAD}" destId="{9EC9D627-FD46-4F73-8CE8-A64730D00BEC}" srcOrd="2" destOrd="0" parTransId="{3ED55CBF-BA55-4756-8C26-C661148E8B8D}" sibTransId="{1597EE25-DFCB-42FB-81D3-1AC786BE9CB7}"/>
    <dgm:cxn modelId="{4FD87F5A-DDF4-4559-9BC8-8FDC20F28AEF}" type="presOf" srcId="{12194596-0E0B-445B-B1A8-2822805E77D9}" destId="{F10E9D6D-7696-4352-8172-EC0F6B2C327E}" srcOrd="1" destOrd="0" presId="urn:microsoft.com/office/officeart/2008/layout/HorizontalMultiLevelHierarchy"/>
    <dgm:cxn modelId="{9F31FAC5-D5CE-4F1E-B6A5-06D2627FC6EC}" type="presOf" srcId="{E6904382-B654-4786-BE96-80078010391E}" destId="{03DE495B-D602-497D-A164-81E88FCBBDFD}" srcOrd="0" destOrd="0" presId="urn:microsoft.com/office/officeart/2008/layout/HorizontalMultiLevelHierarchy"/>
    <dgm:cxn modelId="{8A60896A-5B77-412D-8116-53D403C9F1E3}" type="presOf" srcId="{9B48A8EC-9C5B-4BFE-9D70-1261D8AE4CF4}" destId="{EBA5F522-7477-4F55-9D34-614594FB430A}" srcOrd="0" destOrd="0" presId="urn:microsoft.com/office/officeart/2008/layout/HorizontalMultiLevelHierarchy"/>
    <dgm:cxn modelId="{CEF7234A-3FDA-4FE5-A42E-1ECB9D8F1E18}" type="presOf" srcId="{C0622C12-7F1F-4837-BF37-7F0868DCDA97}" destId="{7A698A69-0295-4AB3-A5FC-3EE99576E46D}" srcOrd="1" destOrd="0" presId="urn:microsoft.com/office/officeart/2008/layout/HorizontalMultiLevelHierarchy"/>
    <dgm:cxn modelId="{DDCE638F-8ABE-4EAC-B3D5-C1C5910CAFA7}" type="presOf" srcId="{3ED55CBF-BA55-4756-8C26-C661148E8B8D}" destId="{246DFB8B-7543-4C89-AC6E-73A97F38A459}" srcOrd="1" destOrd="0" presId="urn:microsoft.com/office/officeart/2008/layout/HorizontalMultiLevelHierarchy"/>
    <dgm:cxn modelId="{60FC1D64-040D-4894-9EAF-8A2A34CBAAAC}" srcId="{2DA382CC-13EE-40D0-94CB-DBAA70AF1BAD}" destId="{76828D2D-0A4A-4497-92E8-2607C3052A1E}" srcOrd="6" destOrd="0" parTransId="{93372B4D-EBEE-4F84-B63A-1C07498E1906}" sibTransId="{79321FAB-DFD5-4B53-BE12-1C5B102C0772}"/>
    <dgm:cxn modelId="{0D31681F-9E13-48FA-AB26-1A734B8950CF}" type="presOf" srcId="{12194596-0E0B-445B-B1A8-2822805E77D9}" destId="{3A460C3D-EEC1-4F59-B42C-99FC255FFBE0}" srcOrd="0" destOrd="0" presId="urn:microsoft.com/office/officeart/2008/layout/HorizontalMultiLevelHierarchy"/>
    <dgm:cxn modelId="{721C0341-9B9A-40B5-9B3C-AEFB2975F18C}" type="presOf" srcId="{835805A4-F564-46B7-8879-6EABF58766D5}" destId="{149DB4CC-DE48-4F5C-B864-FA00ED9D9EA0}" srcOrd="0" destOrd="0" presId="urn:microsoft.com/office/officeart/2008/layout/HorizontalMultiLevelHierarchy"/>
    <dgm:cxn modelId="{C8EE556E-DAD2-4D50-AFC9-A437775E26A1}" type="presOf" srcId="{E6904382-B654-4786-BE96-80078010391E}" destId="{49248840-378D-40C8-9A47-FBF98EAEFA9F}" srcOrd="1" destOrd="0" presId="urn:microsoft.com/office/officeart/2008/layout/HorizontalMultiLevelHierarchy"/>
    <dgm:cxn modelId="{2126849F-232D-4C9C-A931-6D9EED5393AA}" srcId="{0B796E31-0BBC-4A0E-958B-9868380E4662}" destId="{EFC09395-C93A-43D9-8A8E-CE0AC885E44B}" srcOrd="1" destOrd="0" parTransId="{12194596-0E0B-445B-B1A8-2822805E77D9}" sibTransId="{2636299A-545D-462B-BE10-EF4DC4AE005D}"/>
    <dgm:cxn modelId="{2A8123B1-F3B7-404A-97CC-164070CCE2C9}" type="presOf" srcId="{67F9D621-4585-4826-9668-DC1DF76FE3F6}" destId="{82C45408-C4AA-4878-A79D-6DE6BBCDFC01}" srcOrd="1" destOrd="0" presId="urn:microsoft.com/office/officeart/2008/layout/HorizontalMultiLevelHierarchy"/>
    <dgm:cxn modelId="{2A71C345-F9B6-42ED-9328-89001DB50799}" type="presOf" srcId="{B0052B7A-B2D8-4E51-AC7C-F057F15B42B2}" destId="{5620B922-B047-435C-B647-F33A375AF931}" srcOrd="0" destOrd="0" presId="urn:microsoft.com/office/officeart/2008/layout/HorizontalMultiLevelHierarchy"/>
    <dgm:cxn modelId="{FC22029A-7618-458E-913B-210F5ED17045}" srcId="{2DA382CC-13EE-40D0-94CB-DBAA70AF1BAD}" destId="{0960B84D-BB94-423B-B62A-D39A925FBFAE}" srcOrd="4" destOrd="0" parTransId="{C0622C12-7F1F-4837-BF37-7F0868DCDA97}" sibTransId="{DB5197F9-C68A-4CDB-B0E7-AB3201444817}"/>
    <dgm:cxn modelId="{7CB8F3AA-27EB-45C9-9352-07BD8A072726}" type="presOf" srcId="{EFC09395-C93A-43D9-8A8E-CE0AC885E44B}" destId="{9E0D1DBC-A899-4BBD-961C-6DF67FE957C1}" srcOrd="0" destOrd="0" presId="urn:microsoft.com/office/officeart/2008/layout/HorizontalMultiLevelHierarchy"/>
    <dgm:cxn modelId="{9A901CE2-02B0-4EAD-8AD5-EBC2A5D189CC}" srcId="{0B796E31-0BBC-4A0E-958B-9868380E4662}" destId="{9B48A8EC-9C5B-4BFE-9D70-1261D8AE4CF4}" srcOrd="2" destOrd="0" parTransId="{B7184A94-35E7-4C6B-B408-2672025D0F88}" sibTransId="{661C5F19-C653-4D63-B460-3EBAF5279A2E}"/>
    <dgm:cxn modelId="{30F99942-8690-4592-BB3E-CB06C95AC4B0}" srcId="{0B796E31-0BBC-4A0E-958B-9868380E4662}" destId="{835805A4-F564-46B7-8879-6EABF58766D5}" srcOrd="0" destOrd="0" parTransId="{E6904382-B654-4786-BE96-80078010391E}" sibTransId="{3BCA436B-C0C3-4B18-A0AE-DB84B0C06CE0}"/>
    <dgm:cxn modelId="{BCFB0291-0796-40A6-8038-8F19E4B0B430}" type="presOf" srcId="{C0622C12-7F1F-4837-BF37-7F0868DCDA97}" destId="{B8B8E8E0-4786-473E-86CC-03F3E4F1EE2A}" srcOrd="0" destOrd="0" presId="urn:microsoft.com/office/officeart/2008/layout/HorizontalMultiLevelHierarchy"/>
    <dgm:cxn modelId="{F04538F5-1961-4052-B45F-3AD3B74F38E3}" srcId="{2DA382CC-13EE-40D0-94CB-DBAA70AF1BAD}" destId="{B0052B7A-B2D8-4E51-AC7C-F057F15B42B2}" srcOrd="5" destOrd="0" parTransId="{67F9D621-4585-4826-9668-DC1DF76FE3F6}" sibTransId="{A30AB8CA-BAAB-47E8-A2EE-544D172020A5}"/>
    <dgm:cxn modelId="{8C3F6620-159D-45A5-A86B-E6A28C587DBD}" type="presOf" srcId="{67F9D621-4585-4826-9668-DC1DF76FE3F6}" destId="{FE89A677-5615-4A4D-A80E-E38BCEC9ADED}" srcOrd="0" destOrd="0" presId="urn:microsoft.com/office/officeart/2008/layout/HorizontalMultiLevelHierarchy"/>
    <dgm:cxn modelId="{41A29896-10D4-4117-9051-915A7DE4788F}" srcId="{2DA382CC-13EE-40D0-94CB-DBAA70AF1BAD}" destId="{C7A23A38-DE97-4383-B4C9-E0F77F4813B7}" srcOrd="3" destOrd="0" parTransId="{43F8EEB5-A8A2-49B0-8001-085E57D5234C}" sibTransId="{96D09D15-7E6B-4626-9FAA-1D0FACBE1E9C}"/>
    <dgm:cxn modelId="{73C3DCE5-A555-447E-AD07-9B5220DEE6AB}" type="presOf" srcId="{389B9A3E-7EC4-4137-A871-1DEAB6C0DD88}" destId="{E1293646-6D08-4BB5-AB40-DB2ABC800F3B}" srcOrd="0" destOrd="0" presId="urn:microsoft.com/office/officeart/2008/layout/HorizontalMultiLevelHierarchy"/>
    <dgm:cxn modelId="{B04CCDBE-685F-42F4-8FE3-78C1EAB02607}" type="presOf" srcId="{93372B4D-EBEE-4F84-B63A-1C07498E1906}" destId="{86B26B4D-DD8A-4F6A-9EBA-2945C955C51B}" srcOrd="1" destOrd="0" presId="urn:microsoft.com/office/officeart/2008/layout/HorizontalMultiLevelHierarchy"/>
    <dgm:cxn modelId="{26818CF9-16C3-4BCD-BF56-F7A53E994666}" type="presOf" srcId="{9EC9D627-FD46-4F73-8CE8-A64730D00BEC}" destId="{87B5CBF6-FB09-411B-9925-60F5994CBE0B}" srcOrd="0" destOrd="0" presId="urn:microsoft.com/office/officeart/2008/layout/HorizontalMultiLevelHierarchy"/>
    <dgm:cxn modelId="{8D5C9D23-0A19-4BCE-9CF4-4B33242A1712}" srcId="{389B9A3E-7EC4-4137-A871-1DEAB6C0DD88}" destId="{2DA382CC-13EE-40D0-94CB-DBAA70AF1BAD}" srcOrd="0" destOrd="0" parTransId="{919DB0C7-2807-4805-A200-8A25BF033D1C}" sibTransId="{C0B894F4-37C6-4609-85A3-ADD38BDE9E9F}"/>
    <dgm:cxn modelId="{4B8B01CF-8EFF-4630-A889-6F97478CE379}" type="presOf" srcId="{3ED55CBF-BA55-4756-8C26-C661148E8B8D}" destId="{7CB36956-C1E6-4148-9396-25C287350DFC}" srcOrd="0" destOrd="0" presId="urn:microsoft.com/office/officeart/2008/layout/HorizontalMultiLevelHierarchy"/>
    <dgm:cxn modelId="{FF0F7688-576C-45BA-AD5F-A6D91A03C6B9}" type="presOf" srcId="{0960B84D-BB94-423B-B62A-D39A925FBFAE}" destId="{375F91B9-73DB-45DF-A4FC-1D588F89CA62}" srcOrd="0" destOrd="0" presId="urn:microsoft.com/office/officeart/2008/layout/HorizontalMultiLevelHierarchy"/>
    <dgm:cxn modelId="{9C3CC864-4CC8-40E6-B843-82AEC857B9EF}" srcId="{2DA382CC-13EE-40D0-94CB-DBAA70AF1BAD}" destId="{0B796E31-0BBC-4A0E-958B-9868380E4662}" srcOrd="1" destOrd="0" parTransId="{2A74E731-4912-41E9-BB96-59F743733104}" sibTransId="{925268C8-A5FE-4EC3-A301-7720A192DD14}"/>
    <dgm:cxn modelId="{EB23D74D-EA69-46EC-B5D9-D65E5CB3352C}" type="presOf" srcId="{B7184A94-35E7-4C6B-B408-2672025D0F88}" destId="{8677230E-21B1-421A-B748-3F98F542255A}" srcOrd="0" destOrd="0" presId="urn:microsoft.com/office/officeart/2008/layout/HorizontalMultiLevelHierarchy"/>
    <dgm:cxn modelId="{789F268D-8137-419E-B385-2F838856C75A}" type="presOf" srcId="{2A74E731-4912-41E9-BB96-59F743733104}" destId="{ECECF356-73A2-4137-8BA5-8D10ECA835A7}" srcOrd="0" destOrd="0" presId="urn:microsoft.com/office/officeart/2008/layout/HorizontalMultiLevelHierarchy"/>
    <dgm:cxn modelId="{BC6DF9C7-CDD9-4C68-BB49-AD33A911E591}" type="presOf" srcId="{2DA382CC-13EE-40D0-94CB-DBAA70AF1BAD}" destId="{1812F608-2089-483D-A1B8-D3B5BFD73CEB}" srcOrd="0" destOrd="0" presId="urn:microsoft.com/office/officeart/2008/layout/HorizontalMultiLevelHierarchy"/>
    <dgm:cxn modelId="{C99E39DD-D48B-4AC0-B53C-9804795A12AF}" type="presOf" srcId="{537B8EC9-48F1-4FD5-8C6D-458DE23EC51F}" destId="{EB5267BE-AA23-4C9D-A06F-0C0E21531959}" srcOrd="1" destOrd="0" presId="urn:microsoft.com/office/officeart/2008/layout/HorizontalMultiLevelHierarchy"/>
    <dgm:cxn modelId="{F1CB3811-464C-4B30-907A-434ECB48226F}" type="presOf" srcId="{43F8EEB5-A8A2-49B0-8001-085E57D5234C}" destId="{A0CA6E2A-EDD0-4AD8-B197-D9C3A62A4ED7}" srcOrd="0" destOrd="0" presId="urn:microsoft.com/office/officeart/2008/layout/HorizontalMultiLevelHierarchy"/>
    <dgm:cxn modelId="{85B3302A-D935-42CB-A6A2-62C56052D2E5}" type="presOf" srcId="{93372B4D-EBEE-4F84-B63A-1C07498E1906}" destId="{4233DB1A-14BA-4903-A7E1-88184E8C4CB2}" srcOrd="0" destOrd="0" presId="urn:microsoft.com/office/officeart/2008/layout/HorizontalMultiLevelHierarchy"/>
    <dgm:cxn modelId="{8E7B7CDE-537A-4E37-920E-2C9E40783C70}" type="presOf" srcId="{43F8EEB5-A8A2-49B0-8001-085E57D5234C}" destId="{9E52E1E1-6199-42DB-8C6C-849DA27DF599}" srcOrd="1" destOrd="0" presId="urn:microsoft.com/office/officeart/2008/layout/HorizontalMultiLevelHierarchy"/>
    <dgm:cxn modelId="{60E474E3-D7B8-405B-B5E9-E7D146AE938C}" type="presOf" srcId="{2A74E731-4912-41E9-BB96-59F743733104}" destId="{9930CEB0-2630-4D9B-8B8E-251DB927C35E}" srcOrd="1" destOrd="0" presId="urn:microsoft.com/office/officeart/2008/layout/HorizontalMultiLevelHierarchy"/>
    <dgm:cxn modelId="{5AE77483-D857-453D-B853-3C31F25B1E80}" type="presParOf" srcId="{E1293646-6D08-4BB5-AB40-DB2ABC800F3B}" destId="{71539E40-E24C-4167-9BEE-0CBC39F7A80D}" srcOrd="0" destOrd="0" presId="urn:microsoft.com/office/officeart/2008/layout/HorizontalMultiLevelHierarchy"/>
    <dgm:cxn modelId="{9B7EE233-6FCF-4FD5-A33C-A8BEF43404A3}" type="presParOf" srcId="{71539E40-E24C-4167-9BEE-0CBC39F7A80D}" destId="{1812F608-2089-483D-A1B8-D3B5BFD73CEB}" srcOrd="0" destOrd="0" presId="urn:microsoft.com/office/officeart/2008/layout/HorizontalMultiLevelHierarchy"/>
    <dgm:cxn modelId="{F4F8F2CD-60D4-488D-9797-236A296A1422}" type="presParOf" srcId="{71539E40-E24C-4167-9BEE-0CBC39F7A80D}" destId="{A2D1F401-74AB-4F1F-8E1D-666561D23854}" srcOrd="1" destOrd="0" presId="urn:microsoft.com/office/officeart/2008/layout/HorizontalMultiLevelHierarchy"/>
    <dgm:cxn modelId="{DEE77BAF-F781-4B36-88F1-129B105D2A61}" type="presParOf" srcId="{A2D1F401-74AB-4F1F-8E1D-666561D23854}" destId="{AE7B4FC7-D120-4F22-9E13-EFD02855393C}" srcOrd="0" destOrd="0" presId="urn:microsoft.com/office/officeart/2008/layout/HorizontalMultiLevelHierarchy"/>
    <dgm:cxn modelId="{74268CCD-9B1A-46FD-A3E2-640229B86366}" type="presParOf" srcId="{AE7B4FC7-D120-4F22-9E13-EFD02855393C}" destId="{EB5267BE-AA23-4C9D-A06F-0C0E21531959}" srcOrd="0" destOrd="0" presId="urn:microsoft.com/office/officeart/2008/layout/HorizontalMultiLevelHierarchy"/>
    <dgm:cxn modelId="{646391BF-65D9-470D-8A85-F1AC55BB7BC7}" type="presParOf" srcId="{A2D1F401-74AB-4F1F-8E1D-666561D23854}" destId="{38EA6126-923C-4EDF-A7B3-2E1E73444AD4}" srcOrd="1" destOrd="0" presId="urn:microsoft.com/office/officeart/2008/layout/HorizontalMultiLevelHierarchy"/>
    <dgm:cxn modelId="{24E5BF3E-0B08-4460-853D-75C17223B580}" type="presParOf" srcId="{38EA6126-923C-4EDF-A7B3-2E1E73444AD4}" destId="{B65551DC-397D-4657-AFA8-8AA56DDEA10F}" srcOrd="0" destOrd="0" presId="urn:microsoft.com/office/officeart/2008/layout/HorizontalMultiLevelHierarchy"/>
    <dgm:cxn modelId="{D0525B5D-9DAE-4203-80E0-3BB24B982394}" type="presParOf" srcId="{38EA6126-923C-4EDF-A7B3-2E1E73444AD4}" destId="{BD638B32-DDDC-4A93-8A39-ACA9913D1C0B}" srcOrd="1" destOrd="0" presId="urn:microsoft.com/office/officeart/2008/layout/HorizontalMultiLevelHierarchy"/>
    <dgm:cxn modelId="{B6C9F736-9B2D-45F2-9395-F9D65E0B7DF6}" type="presParOf" srcId="{A2D1F401-74AB-4F1F-8E1D-666561D23854}" destId="{ECECF356-73A2-4137-8BA5-8D10ECA835A7}" srcOrd="2" destOrd="0" presId="urn:microsoft.com/office/officeart/2008/layout/HorizontalMultiLevelHierarchy"/>
    <dgm:cxn modelId="{21069CE9-A207-41F5-9D0E-F5706E725DAF}" type="presParOf" srcId="{ECECF356-73A2-4137-8BA5-8D10ECA835A7}" destId="{9930CEB0-2630-4D9B-8B8E-251DB927C35E}" srcOrd="0" destOrd="0" presId="urn:microsoft.com/office/officeart/2008/layout/HorizontalMultiLevelHierarchy"/>
    <dgm:cxn modelId="{6937FEB0-14CC-4C70-A441-29726FE14F94}" type="presParOf" srcId="{A2D1F401-74AB-4F1F-8E1D-666561D23854}" destId="{89679C49-CEB9-4305-89F3-2FE7FE97549C}" srcOrd="3" destOrd="0" presId="urn:microsoft.com/office/officeart/2008/layout/HorizontalMultiLevelHierarchy"/>
    <dgm:cxn modelId="{87F7FB93-A761-4761-9F69-C02A13ACA976}" type="presParOf" srcId="{89679C49-CEB9-4305-89F3-2FE7FE97549C}" destId="{FF9046C8-C5D6-4CE0-8AEF-22CA16EFB229}" srcOrd="0" destOrd="0" presId="urn:microsoft.com/office/officeart/2008/layout/HorizontalMultiLevelHierarchy"/>
    <dgm:cxn modelId="{7C1BF326-9495-4B9A-A8B5-F77717DC067F}" type="presParOf" srcId="{89679C49-CEB9-4305-89F3-2FE7FE97549C}" destId="{FC031F36-EE9F-4E04-9592-8AEC9DFC8DCE}" srcOrd="1" destOrd="0" presId="urn:microsoft.com/office/officeart/2008/layout/HorizontalMultiLevelHierarchy"/>
    <dgm:cxn modelId="{EC2A7CDB-F688-4051-AE26-3513AEF7000C}" type="presParOf" srcId="{FC031F36-EE9F-4E04-9592-8AEC9DFC8DCE}" destId="{03DE495B-D602-497D-A164-81E88FCBBDFD}" srcOrd="0" destOrd="0" presId="urn:microsoft.com/office/officeart/2008/layout/HorizontalMultiLevelHierarchy"/>
    <dgm:cxn modelId="{4A3E70F2-912B-432B-BA10-41489A0EBBE0}" type="presParOf" srcId="{03DE495B-D602-497D-A164-81E88FCBBDFD}" destId="{49248840-378D-40C8-9A47-FBF98EAEFA9F}" srcOrd="0" destOrd="0" presId="urn:microsoft.com/office/officeart/2008/layout/HorizontalMultiLevelHierarchy"/>
    <dgm:cxn modelId="{609454C1-6C1C-4C79-A4AD-A8B54AD659E8}" type="presParOf" srcId="{FC031F36-EE9F-4E04-9592-8AEC9DFC8DCE}" destId="{01FF2D17-9D06-4590-8206-E2B1142209B1}" srcOrd="1" destOrd="0" presId="urn:microsoft.com/office/officeart/2008/layout/HorizontalMultiLevelHierarchy"/>
    <dgm:cxn modelId="{7498CEF5-F3AA-4406-AA0F-B87F929F5525}" type="presParOf" srcId="{01FF2D17-9D06-4590-8206-E2B1142209B1}" destId="{149DB4CC-DE48-4F5C-B864-FA00ED9D9EA0}" srcOrd="0" destOrd="0" presId="urn:microsoft.com/office/officeart/2008/layout/HorizontalMultiLevelHierarchy"/>
    <dgm:cxn modelId="{70F850C3-C29D-4773-9C06-FB442A69FD77}" type="presParOf" srcId="{01FF2D17-9D06-4590-8206-E2B1142209B1}" destId="{6FAC2772-B09D-4546-BC54-2EEAFD428220}" srcOrd="1" destOrd="0" presId="urn:microsoft.com/office/officeart/2008/layout/HorizontalMultiLevelHierarchy"/>
    <dgm:cxn modelId="{D98092C8-E334-4336-A0BC-6AE05B062683}" type="presParOf" srcId="{FC031F36-EE9F-4E04-9592-8AEC9DFC8DCE}" destId="{3A460C3D-EEC1-4F59-B42C-99FC255FFBE0}" srcOrd="2" destOrd="0" presId="urn:microsoft.com/office/officeart/2008/layout/HorizontalMultiLevelHierarchy"/>
    <dgm:cxn modelId="{670F801C-4722-498B-A669-ECC85C8D04E3}" type="presParOf" srcId="{3A460C3D-EEC1-4F59-B42C-99FC255FFBE0}" destId="{F10E9D6D-7696-4352-8172-EC0F6B2C327E}" srcOrd="0" destOrd="0" presId="urn:microsoft.com/office/officeart/2008/layout/HorizontalMultiLevelHierarchy"/>
    <dgm:cxn modelId="{B33E4DBD-E1D4-4544-9BC2-215510F17651}" type="presParOf" srcId="{FC031F36-EE9F-4E04-9592-8AEC9DFC8DCE}" destId="{B461D9CD-C17C-4DC9-86DA-A22963608C84}" srcOrd="3" destOrd="0" presId="urn:microsoft.com/office/officeart/2008/layout/HorizontalMultiLevelHierarchy"/>
    <dgm:cxn modelId="{B4EB8748-FEDB-4D62-AACC-9D71AE498BE3}" type="presParOf" srcId="{B461D9CD-C17C-4DC9-86DA-A22963608C84}" destId="{9E0D1DBC-A899-4BBD-961C-6DF67FE957C1}" srcOrd="0" destOrd="0" presId="urn:microsoft.com/office/officeart/2008/layout/HorizontalMultiLevelHierarchy"/>
    <dgm:cxn modelId="{D0CBB2D8-710F-436B-A479-75329A22CC94}" type="presParOf" srcId="{B461D9CD-C17C-4DC9-86DA-A22963608C84}" destId="{B410F1B3-8420-4641-8971-025A23061D13}" srcOrd="1" destOrd="0" presId="urn:microsoft.com/office/officeart/2008/layout/HorizontalMultiLevelHierarchy"/>
    <dgm:cxn modelId="{352A8740-C185-40DA-8465-5ED7B5D0F475}" type="presParOf" srcId="{FC031F36-EE9F-4E04-9592-8AEC9DFC8DCE}" destId="{8677230E-21B1-421A-B748-3F98F542255A}" srcOrd="4" destOrd="0" presId="urn:microsoft.com/office/officeart/2008/layout/HorizontalMultiLevelHierarchy"/>
    <dgm:cxn modelId="{DAB5F0AA-2CFE-4FB4-BAA5-BE3082D19D73}" type="presParOf" srcId="{8677230E-21B1-421A-B748-3F98F542255A}" destId="{2FF78D41-83B8-4C6D-AE0E-EA65F60E9968}" srcOrd="0" destOrd="0" presId="urn:microsoft.com/office/officeart/2008/layout/HorizontalMultiLevelHierarchy"/>
    <dgm:cxn modelId="{07A842F2-05E5-47B2-A236-F1F67271FBF1}" type="presParOf" srcId="{FC031F36-EE9F-4E04-9592-8AEC9DFC8DCE}" destId="{258F3E13-0E27-43A8-9D84-80239493C0B9}" srcOrd="5" destOrd="0" presId="urn:microsoft.com/office/officeart/2008/layout/HorizontalMultiLevelHierarchy"/>
    <dgm:cxn modelId="{4AC8097C-3AB6-4424-A234-579701AEB0A7}" type="presParOf" srcId="{258F3E13-0E27-43A8-9D84-80239493C0B9}" destId="{EBA5F522-7477-4F55-9D34-614594FB430A}" srcOrd="0" destOrd="0" presId="urn:microsoft.com/office/officeart/2008/layout/HorizontalMultiLevelHierarchy"/>
    <dgm:cxn modelId="{CF52106F-4176-4142-B7B7-5F3417009A47}" type="presParOf" srcId="{258F3E13-0E27-43A8-9D84-80239493C0B9}" destId="{892F7087-8944-402A-87C4-0020A8E6A19D}" srcOrd="1" destOrd="0" presId="urn:microsoft.com/office/officeart/2008/layout/HorizontalMultiLevelHierarchy"/>
    <dgm:cxn modelId="{38262CD8-E08A-4CB2-8750-54C73119F296}" type="presParOf" srcId="{A2D1F401-74AB-4F1F-8E1D-666561D23854}" destId="{7CB36956-C1E6-4148-9396-25C287350DFC}" srcOrd="4" destOrd="0" presId="urn:microsoft.com/office/officeart/2008/layout/HorizontalMultiLevelHierarchy"/>
    <dgm:cxn modelId="{9D848E0A-78B9-42AC-B345-C6474606B777}" type="presParOf" srcId="{7CB36956-C1E6-4148-9396-25C287350DFC}" destId="{246DFB8B-7543-4C89-AC6E-73A97F38A459}" srcOrd="0" destOrd="0" presId="urn:microsoft.com/office/officeart/2008/layout/HorizontalMultiLevelHierarchy"/>
    <dgm:cxn modelId="{239981F9-59CF-498E-AEAE-501174B87656}" type="presParOf" srcId="{A2D1F401-74AB-4F1F-8E1D-666561D23854}" destId="{B9928614-0A26-4408-834E-242FB4EEB056}" srcOrd="5" destOrd="0" presId="urn:microsoft.com/office/officeart/2008/layout/HorizontalMultiLevelHierarchy"/>
    <dgm:cxn modelId="{257BAC69-4DF7-4B5C-844F-2E6C37FB2676}" type="presParOf" srcId="{B9928614-0A26-4408-834E-242FB4EEB056}" destId="{87B5CBF6-FB09-411B-9925-60F5994CBE0B}" srcOrd="0" destOrd="0" presId="urn:microsoft.com/office/officeart/2008/layout/HorizontalMultiLevelHierarchy"/>
    <dgm:cxn modelId="{0E85D54C-4AEB-4251-A5D3-B06997CD3CCC}" type="presParOf" srcId="{B9928614-0A26-4408-834E-242FB4EEB056}" destId="{C0B2C2A1-22BC-4220-BC6E-83E3528419FE}" srcOrd="1" destOrd="0" presId="urn:microsoft.com/office/officeart/2008/layout/HorizontalMultiLevelHierarchy"/>
    <dgm:cxn modelId="{36B256EB-9005-4A08-A18B-369051278A80}" type="presParOf" srcId="{A2D1F401-74AB-4F1F-8E1D-666561D23854}" destId="{A0CA6E2A-EDD0-4AD8-B197-D9C3A62A4ED7}" srcOrd="6" destOrd="0" presId="urn:microsoft.com/office/officeart/2008/layout/HorizontalMultiLevelHierarchy"/>
    <dgm:cxn modelId="{1CFCDC13-130C-4B27-BBA3-FDDE933A6C2C}" type="presParOf" srcId="{A0CA6E2A-EDD0-4AD8-B197-D9C3A62A4ED7}" destId="{9E52E1E1-6199-42DB-8C6C-849DA27DF599}" srcOrd="0" destOrd="0" presId="urn:microsoft.com/office/officeart/2008/layout/HorizontalMultiLevelHierarchy"/>
    <dgm:cxn modelId="{6935D452-14F6-458F-8588-DA4A81533C10}" type="presParOf" srcId="{A2D1F401-74AB-4F1F-8E1D-666561D23854}" destId="{DED95F42-6C56-44F8-9102-FB71FA762D9C}" srcOrd="7" destOrd="0" presId="urn:microsoft.com/office/officeart/2008/layout/HorizontalMultiLevelHierarchy"/>
    <dgm:cxn modelId="{03DCA3F0-ED24-4E59-A692-835BE8C3BA0F}" type="presParOf" srcId="{DED95F42-6C56-44F8-9102-FB71FA762D9C}" destId="{3CBAB025-9DCA-4EED-8D27-6310E0669E40}" srcOrd="0" destOrd="0" presId="urn:microsoft.com/office/officeart/2008/layout/HorizontalMultiLevelHierarchy"/>
    <dgm:cxn modelId="{47DC0CA6-379C-495A-B71C-DB3B149CBF05}" type="presParOf" srcId="{DED95F42-6C56-44F8-9102-FB71FA762D9C}" destId="{B180FBAB-A995-420F-BDE5-1D99313D39C9}" srcOrd="1" destOrd="0" presId="urn:microsoft.com/office/officeart/2008/layout/HorizontalMultiLevelHierarchy"/>
    <dgm:cxn modelId="{491AD6D1-98A3-4E9E-BDEA-D885D58F1BC9}" type="presParOf" srcId="{A2D1F401-74AB-4F1F-8E1D-666561D23854}" destId="{B8B8E8E0-4786-473E-86CC-03F3E4F1EE2A}" srcOrd="8" destOrd="0" presId="urn:microsoft.com/office/officeart/2008/layout/HorizontalMultiLevelHierarchy"/>
    <dgm:cxn modelId="{6E713B39-7A3F-4544-AA6A-80D52056F05F}" type="presParOf" srcId="{B8B8E8E0-4786-473E-86CC-03F3E4F1EE2A}" destId="{7A698A69-0295-4AB3-A5FC-3EE99576E46D}" srcOrd="0" destOrd="0" presId="urn:microsoft.com/office/officeart/2008/layout/HorizontalMultiLevelHierarchy"/>
    <dgm:cxn modelId="{B0C4EDE2-C03B-41DC-B221-25408B6DC204}" type="presParOf" srcId="{A2D1F401-74AB-4F1F-8E1D-666561D23854}" destId="{8F9A4234-E212-4E26-BFAD-F678C49BD04C}" srcOrd="9" destOrd="0" presId="urn:microsoft.com/office/officeart/2008/layout/HorizontalMultiLevelHierarchy"/>
    <dgm:cxn modelId="{7A822958-52E8-449D-A049-6160FA67CFAC}" type="presParOf" srcId="{8F9A4234-E212-4E26-BFAD-F678C49BD04C}" destId="{375F91B9-73DB-45DF-A4FC-1D588F89CA62}" srcOrd="0" destOrd="0" presId="urn:microsoft.com/office/officeart/2008/layout/HorizontalMultiLevelHierarchy"/>
    <dgm:cxn modelId="{EF3D2F21-7E0A-4896-ABC1-F969FC1DE1E0}" type="presParOf" srcId="{8F9A4234-E212-4E26-BFAD-F678C49BD04C}" destId="{6D3B465B-F8FC-4B68-B8F1-30C46191EDCE}" srcOrd="1" destOrd="0" presId="urn:microsoft.com/office/officeart/2008/layout/HorizontalMultiLevelHierarchy"/>
    <dgm:cxn modelId="{CDDD7AD4-130B-4F02-9E47-1D5562AC8FA7}" type="presParOf" srcId="{A2D1F401-74AB-4F1F-8E1D-666561D23854}" destId="{FE89A677-5615-4A4D-A80E-E38BCEC9ADED}" srcOrd="10" destOrd="0" presId="urn:microsoft.com/office/officeart/2008/layout/HorizontalMultiLevelHierarchy"/>
    <dgm:cxn modelId="{715AE685-40D3-4CD0-8ADF-40CA4CE17F6F}" type="presParOf" srcId="{FE89A677-5615-4A4D-A80E-E38BCEC9ADED}" destId="{82C45408-C4AA-4878-A79D-6DE6BBCDFC01}" srcOrd="0" destOrd="0" presId="urn:microsoft.com/office/officeart/2008/layout/HorizontalMultiLevelHierarchy"/>
    <dgm:cxn modelId="{9B2B285E-F163-4EA8-842F-B3259C80DE3E}" type="presParOf" srcId="{A2D1F401-74AB-4F1F-8E1D-666561D23854}" destId="{99CAD2F1-1A47-465D-AEE1-C1310EBF6923}" srcOrd="11" destOrd="0" presId="urn:microsoft.com/office/officeart/2008/layout/HorizontalMultiLevelHierarchy"/>
    <dgm:cxn modelId="{30255C0A-8895-4AB5-8295-D74DCD0FD624}" type="presParOf" srcId="{99CAD2F1-1A47-465D-AEE1-C1310EBF6923}" destId="{5620B922-B047-435C-B647-F33A375AF931}" srcOrd="0" destOrd="0" presId="urn:microsoft.com/office/officeart/2008/layout/HorizontalMultiLevelHierarchy"/>
    <dgm:cxn modelId="{B94E2926-465E-41DB-A865-9A5BE543979E}" type="presParOf" srcId="{99CAD2F1-1A47-465D-AEE1-C1310EBF6923}" destId="{2C83C33C-54BE-4AD1-A7E1-7740FEEBA18C}" srcOrd="1" destOrd="0" presId="urn:microsoft.com/office/officeart/2008/layout/HorizontalMultiLevelHierarchy"/>
    <dgm:cxn modelId="{DF01DB97-92E6-4A42-9BC1-BCE6AD359737}" type="presParOf" srcId="{A2D1F401-74AB-4F1F-8E1D-666561D23854}" destId="{4233DB1A-14BA-4903-A7E1-88184E8C4CB2}" srcOrd="12" destOrd="0" presId="urn:microsoft.com/office/officeart/2008/layout/HorizontalMultiLevelHierarchy"/>
    <dgm:cxn modelId="{938B579F-5E3B-43BC-9587-8187C3A515D7}" type="presParOf" srcId="{4233DB1A-14BA-4903-A7E1-88184E8C4CB2}" destId="{86B26B4D-DD8A-4F6A-9EBA-2945C955C51B}" srcOrd="0" destOrd="0" presId="urn:microsoft.com/office/officeart/2008/layout/HorizontalMultiLevelHierarchy"/>
    <dgm:cxn modelId="{A0A393C4-C89C-4AF6-87D4-3DDC4525D490}" type="presParOf" srcId="{A2D1F401-74AB-4F1F-8E1D-666561D23854}" destId="{6B574211-3CA0-48AD-8E86-83A8169EECD6}" srcOrd="13" destOrd="0" presId="urn:microsoft.com/office/officeart/2008/layout/HorizontalMultiLevelHierarchy"/>
    <dgm:cxn modelId="{EEC03F15-A5B6-457D-939C-AC9BCDD59CC4}" type="presParOf" srcId="{6B574211-3CA0-48AD-8E86-83A8169EECD6}" destId="{403E2819-356C-441F-BC9E-78CC27E5E39C}" srcOrd="0" destOrd="0" presId="urn:microsoft.com/office/officeart/2008/layout/HorizontalMultiLevelHierarchy"/>
    <dgm:cxn modelId="{B59B90F9-59F2-4B05-A683-ECF33B947722}" type="presParOf" srcId="{6B574211-3CA0-48AD-8E86-83A8169EECD6}" destId="{4B5715BE-F542-41A0-822E-D54EE425F5E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B4E9CC-5897-46DE-A444-9AA4BA4F2C1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CC5D022-9BCA-4E15-A364-672EFEF05D23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AA89B49A-109E-4F15-A418-B36FC8171534}" type="parTrans" cxnId="{E4DF56C7-FA72-4257-9244-500A16C18A70}">
      <dgm:prSet/>
      <dgm:spPr/>
      <dgm:t>
        <a:bodyPr/>
        <a:lstStyle/>
        <a:p>
          <a:endParaRPr lang="es-MX"/>
        </a:p>
      </dgm:t>
    </dgm:pt>
    <dgm:pt modelId="{9914545E-E644-432C-87B9-E4A4F948D732}" type="sibTrans" cxnId="{E4DF56C7-FA72-4257-9244-500A16C18A70}">
      <dgm:prSet/>
      <dgm:spPr/>
      <dgm:t>
        <a:bodyPr/>
        <a:lstStyle/>
        <a:p>
          <a:endParaRPr lang="es-MX"/>
        </a:p>
      </dgm:t>
    </dgm:pt>
    <dgm:pt modelId="{B18698C1-E9CD-4D02-9FBD-EEC18FABC709}">
      <dgm:prSet phldrT="[Texto]"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EFF0FBAA-2BB2-4458-ABED-16D074D57F7D}" type="parTrans" cxnId="{8392E21C-85D1-4991-ADA9-D7E6AB7CF406}">
      <dgm:prSet/>
      <dgm:spPr/>
      <dgm:t>
        <a:bodyPr/>
        <a:lstStyle/>
        <a:p>
          <a:endParaRPr lang="es-MX"/>
        </a:p>
      </dgm:t>
    </dgm:pt>
    <dgm:pt modelId="{967DD46D-6D25-428C-B92F-F14E0AF06735}" type="sibTrans" cxnId="{8392E21C-85D1-4991-ADA9-D7E6AB7CF406}">
      <dgm:prSet/>
      <dgm:spPr/>
      <dgm:t>
        <a:bodyPr/>
        <a:lstStyle/>
        <a:p>
          <a:endParaRPr lang="es-MX"/>
        </a:p>
      </dgm:t>
    </dgm:pt>
    <dgm:pt modelId="{21DBA5EC-E8BB-45E9-85EA-DE5CC83AF50B}">
      <dgm:prSet phldrT="[Texto]"/>
      <dgm:spPr/>
      <dgm:t>
        <a:bodyPr/>
        <a:lstStyle/>
        <a:p>
          <a:r>
            <a:rPr lang="es-MX" dirty="0" smtClean="0"/>
            <a:t>Título del icono</a:t>
          </a:r>
          <a:endParaRPr lang="es-MX" dirty="0"/>
        </a:p>
      </dgm:t>
    </dgm:pt>
    <dgm:pt modelId="{BA9BDDEE-34C1-486B-90A2-F5E31E2603FC}" type="parTrans" cxnId="{B75BA63E-3278-4508-B1A2-F3BC63527E1C}">
      <dgm:prSet/>
      <dgm:spPr/>
      <dgm:t>
        <a:bodyPr/>
        <a:lstStyle/>
        <a:p>
          <a:endParaRPr lang="es-MX"/>
        </a:p>
      </dgm:t>
    </dgm:pt>
    <dgm:pt modelId="{3FC9ADCE-E298-4C36-9684-FB4393AF5725}" type="sibTrans" cxnId="{B75BA63E-3278-4508-B1A2-F3BC63527E1C}">
      <dgm:prSet/>
      <dgm:spPr/>
      <dgm:t>
        <a:bodyPr/>
        <a:lstStyle/>
        <a:p>
          <a:endParaRPr lang="es-MX"/>
        </a:p>
      </dgm:t>
    </dgm:pt>
    <dgm:pt modelId="{6E8DC54E-B75E-4AD7-A1F8-B3422D7F8D92}">
      <dgm:prSet phldrT="[Texto]"/>
      <dgm:spPr/>
      <dgm:t>
        <a:bodyPr/>
        <a:lstStyle/>
        <a:p>
          <a:r>
            <a:rPr lang="es-MX" dirty="0" smtClean="0"/>
            <a:t>Fecha de creación</a:t>
          </a:r>
          <a:endParaRPr lang="es-MX" dirty="0"/>
        </a:p>
      </dgm:t>
    </dgm:pt>
    <dgm:pt modelId="{B5F3292D-4205-4BF8-A22D-65E958F06C06}" type="parTrans" cxnId="{2C7F6AD1-7DD4-4C43-9D96-E5584294B100}">
      <dgm:prSet/>
      <dgm:spPr/>
      <dgm:t>
        <a:bodyPr/>
        <a:lstStyle/>
        <a:p>
          <a:endParaRPr lang="es-MX"/>
        </a:p>
      </dgm:t>
    </dgm:pt>
    <dgm:pt modelId="{119C8807-0E3D-472D-A209-CFA61DC938D3}" type="sibTrans" cxnId="{2C7F6AD1-7DD4-4C43-9D96-E5584294B100}">
      <dgm:prSet/>
      <dgm:spPr/>
      <dgm:t>
        <a:bodyPr/>
        <a:lstStyle/>
        <a:p>
          <a:endParaRPr lang="es-MX"/>
        </a:p>
      </dgm:t>
    </dgm:pt>
    <dgm:pt modelId="{FD9ACDC3-E04F-4850-AB1B-28EC614BA2C6}">
      <dgm:prSet/>
      <dgm:spPr/>
      <dgm:t>
        <a:bodyPr/>
        <a:lstStyle/>
        <a:p>
          <a:r>
            <a:rPr lang="es-MX" dirty="0" smtClean="0"/>
            <a:t>Ciudad en que se encuentra</a:t>
          </a:r>
          <a:endParaRPr lang="es-MX" dirty="0"/>
        </a:p>
      </dgm:t>
    </dgm:pt>
    <dgm:pt modelId="{709E98F4-613E-47D1-87BF-D5505E28A5D9}" type="parTrans" cxnId="{8DCCC432-92DA-49E2-9071-24B7C904147F}">
      <dgm:prSet/>
      <dgm:spPr/>
      <dgm:t>
        <a:bodyPr/>
        <a:lstStyle/>
        <a:p>
          <a:endParaRPr lang="es-MX"/>
        </a:p>
      </dgm:t>
    </dgm:pt>
    <dgm:pt modelId="{A990FDDB-7FF0-48BF-AC83-E79B3FAC1F6A}" type="sibTrans" cxnId="{8DCCC432-92DA-49E2-9071-24B7C904147F}">
      <dgm:prSet/>
      <dgm:spPr/>
      <dgm:t>
        <a:bodyPr/>
        <a:lstStyle/>
        <a:p>
          <a:endParaRPr lang="es-MX"/>
        </a:p>
      </dgm:t>
    </dgm:pt>
    <dgm:pt modelId="{72AB0A6D-CC88-4BD6-8B54-E4A29F728813}">
      <dgm:prSet/>
      <dgm:spPr/>
      <dgm:t>
        <a:bodyPr/>
        <a:lstStyle/>
        <a:p>
          <a:r>
            <a:rPr lang="es-MX" dirty="0" smtClean="0"/>
            <a:t>Técnica y material utilizado</a:t>
          </a:r>
          <a:endParaRPr lang="es-MX" dirty="0"/>
        </a:p>
      </dgm:t>
    </dgm:pt>
    <dgm:pt modelId="{FDA9F73F-D1C0-405B-8471-A64CAEC51799}" type="parTrans" cxnId="{4E6D0D59-248C-4F75-8052-F3E4B5E94CD8}">
      <dgm:prSet/>
      <dgm:spPr/>
      <dgm:t>
        <a:bodyPr/>
        <a:lstStyle/>
        <a:p>
          <a:endParaRPr lang="es-MX"/>
        </a:p>
      </dgm:t>
    </dgm:pt>
    <dgm:pt modelId="{2A5433D9-EFD4-42AA-B0A8-263019BC79F6}" type="sibTrans" cxnId="{4E6D0D59-248C-4F75-8052-F3E4B5E94CD8}">
      <dgm:prSet/>
      <dgm:spPr/>
      <dgm:t>
        <a:bodyPr/>
        <a:lstStyle/>
        <a:p>
          <a:endParaRPr lang="es-MX"/>
        </a:p>
      </dgm:t>
    </dgm:pt>
    <dgm:pt modelId="{10CD3C8C-0C06-40DE-9C94-22ED2196DDAB}">
      <dgm:prSet/>
      <dgm:spPr/>
      <dgm:t>
        <a:bodyPr/>
        <a:lstStyle/>
        <a:p>
          <a:r>
            <a:rPr lang="es-MX" dirty="0" smtClean="0"/>
            <a:t>Medidas</a:t>
          </a:r>
          <a:endParaRPr lang="es-MX" dirty="0"/>
        </a:p>
      </dgm:t>
    </dgm:pt>
    <dgm:pt modelId="{EE01C306-8C6B-4527-A935-D6B486F72126}" type="parTrans" cxnId="{C54DCCF6-3410-42D1-8556-93459606C12C}">
      <dgm:prSet/>
      <dgm:spPr/>
      <dgm:t>
        <a:bodyPr/>
        <a:lstStyle/>
        <a:p>
          <a:endParaRPr lang="es-MX"/>
        </a:p>
      </dgm:t>
    </dgm:pt>
    <dgm:pt modelId="{99644B54-3516-4C2F-9BE3-18576A98DDE0}" type="sibTrans" cxnId="{C54DCCF6-3410-42D1-8556-93459606C12C}">
      <dgm:prSet/>
      <dgm:spPr/>
      <dgm:t>
        <a:bodyPr/>
        <a:lstStyle/>
        <a:p>
          <a:endParaRPr lang="es-MX"/>
        </a:p>
      </dgm:t>
    </dgm:pt>
    <dgm:pt modelId="{3D167E05-E36B-4D11-862E-BC9CB6E281C9}" type="pres">
      <dgm:prSet presAssocID="{79B4E9CC-5897-46DE-A444-9AA4BA4F2C1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B1948A-4356-435C-BA56-A67A263B9442}" type="pres">
      <dgm:prSet presAssocID="{6CC5D022-9BCA-4E15-A364-672EFEF05D23}" presName="root1" presStyleCnt="0"/>
      <dgm:spPr/>
    </dgm:pt>
    <dgm:pt modelId="{F07023AE-AF04-4AFF-9B94-297D0911EEA2}" type="pres">
      <dgm:prSet presAssocID="{6CC5D022-9BCA-4E15-A364-672EFEF05D2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E020B6A-4B48-4490-B2DE-74B27324A964}" type="pres">
      <dgm:prSet presAssocID="{6CC5D022-9BCA-4E15-A364-672EFEF05D23}" presName="level2hierChild" presStyleCnt="0"/>
      <dgm:spPr/>
    </dgm:pt>
    <dgm:pt modelId="{D79D45C4-030E-4DC1-A71A-9C354CDE0E5E}" type="pres">
      <dgm:prSet presAssocID="{EFF0FBAA-2BB2-4458-ABED-16D074D57F7D}" presName="conn2-1" presStyleLbl="parChTrans1D2" presStyleIdx="0" presStyleCnt="6"/>
      <dgm:spPr/>
      <dgm:t>
        <a:bodyPr/>
        <a:lstStyle/>
        <a:p>
          <a:endParaRPr lang="es-MX"/>
        </a:p>
      </dgm:t>
    </dgm:pt>
    <dgm:pt modelId="{F7A560B3-FBEB-4D32-B20A-CF145CBCBA93}" type="pres">
      <dgm:prSet presAssocID="{EFF0FBAA-2BB2-4458-ABED-16D074D57F7D}" presName="connTx" presStyleLbl="parChTrans1D2" presStyleIdx="0" presStyleCnt="6"/>
      <dgm:spPr/>
      <dgm:t>
        <a:bodyPr/>
        <a:lstStyle/>
        <a:p>
          <a:endParaRPr lang="es-MX"/>
        </a:p>
      </dgm:t>
    </dgm:pt>
    <dgm:pt modelId="{F3CF2283-8286-4C03-B0C3-811E89E2FEF6}" type="pres">
      <dgm:prSet presAssocID="{B18698C1-E9CD-4D02-9FBD-EEC18FABC709}" presName="root2" presStyleCnt="0"/>
      <dgm:spPr/>
    </dgm:pt>
    <dgm:pt modelId="{995483D4-8A7D-4748-AD75-5F5B3FB88954}" type="pres">
      <dgm:prSet presAssocID="{B18698C1-E9CD-4D02-9FBD-EEC18FABC709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2BF2B5F-0F1A-4299-A625-1BD82D7994C3}" type="pres">
      <dgm:prSet presAssocID="{B18698C1-E9CD-4D02-9FBD-EEC18FABC709}" presName="level3hierChild" presStyleCnt="0"/>
      <dgm:spPr/>
    </dgm:pt>
    <dgm:pt modelId="{68B4B720-4DC8-439F-B0AF-B218E8CDDBD1}" type="pres">
      <dgm:prSet presAssocID="{BA9BDDEE-34C1-486B-90A2-F5E31E2603FC}" presName="conn2-1" presStyleLbl="parChTrans1D2" presStyleIdx="1" presStyleCnt="6"/>
      <dgm:spPr/>
      <dgm:t>
        <a:bodyPr/>
        <a:lstStyle/>
        <a:p>
          <a:endParaRPr lang="es-MX"/>
        </a:p>
      </dgm:t>
    </dgm:pt>
    <dgm:pt modelId="{A3CB5207-C860-437F-B676-816498906199}" type="pres">
      <dgm:prSet presAssocID="{BA9BDDEE-34C1-486B-90A2-F5E31E2603FC}" presName="connTx" presStyleLbl="parChTrans1D2" presStyleIdx="1" presStyleCnt="6"/>
      <dgm:spPr/>
      <dgm:t>
        <a:bodyPr/>
        <a:lstStyle/>
        <a:p>
          <a:endParaRPr lang="es-MX"/>
        </a:p>
      </dgm:t>
    </dgm:pt>
    <dgm:pt modelId="{ED1FD4CC-34D1-4909-8854-3145F65BFC76}" type="pres">
      <dgm:prSet presAssocID="{21DBA5EC-E8BB-45E9-85EA-DE5CC83AF50B}" presName="root2" presStyleCnt="0"/>
      <dgm:spPr/>
    </dgm:pt>
    <dgm:pt modelId="{48B2946F-AAA6-4F2C-AE65-EB795E2B6B05}" type="pres">
      <dgm:prSet presAssocID="{21DBA5EC-E8BB-45E9-85EA-DE5CC83AF50B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A9F5E5B-1C1B-4170-B527-95336EBD6A53}" type="pres">
      <dgm:prSet presAssocID="{21DBA5EC-E8BB-45E9-85EA-DE5CC83AF50B}" presName="level3hierChild" presStyleCnt="0"/>
      <dgm:spPr/>
    </dgm:pt>
    <dgm:pt modelId="{2CDE1A5D-6A12-4071-8A17-1308D6A19506}" type="pres">
      <dgm:prSet presAssocID="{B5F3292D-4205-4BF8-A22D-65E958F06C06}" presName="conn2-1" presStyleLbl="parChTrans1D2" presStyleIdx="2" presStyleCnt="6"/>
      <dgm:spPr/>
      <dgm:t>
        <a:bodyPr/>
        <a:lstStyle/>
        <a:p>
          <a:endParaRPr lang="es-MX"/>
        </a:p>
      </dgm:t>
    </dgm:pt>
    <dgm:pt modelId="{8681C9EB-DF51-4004-B405-E7072EDF741A}" type="pres">
      <dgm:prSet presAssocID="{B5F3292D-4205-4BF8-A22D-65E958F06C06}" presName="connTx" presStyleLbl="parChTrans1D2" presStyleIdx="2" presStyleCnt="6"/>
      <dgm:spPr/>
      <dgm:t>
        <a:bodyPr/>
        <a:lstStyle/>
        <a:p>
          <a:endParaRPr lang="es-MX"/>
        </a:p>
      </dgm:t>
    </dgm:pt>
    <dgm:pt modelId="{C11CAF01-A748-4790-AAB0-ED3A86D3B2AB}" type="pres">
      <dgm:prSet presAssocID="{6E8DC54E-B75E-4AD7-A1F8-B3422D7F8D92}" presName="root2" presStyleCnt="0"/>
      <dgm:spPr/>
    </dgm:pt>
    <dgm:pt modelId="{4DED418B-C796-4565-8169-AC917E3ED829}" type="pres">
      <dgm:prSet presAssocID="{6E8DC54E-B75E-4AD7-A1F8-B3422D7F8D92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3134B40-B25B-4E39-9F6D-D2D730B230BA}" type="pres">
      <dgm:prSet presAssocID="{6E8DC54E-B75E-4AD7-A1F8-B3422D7F8D92}" presName="level3hierChild" presStyleCnt="0"/>
      <dgm:spPr/>
    </dgm:pt>
    <dgm:pt modelId="{BEC6C3FA-BF6B-45FA-9052-10169AC7EFFA}" type="pres">
      <dgm:prSet presAssocID="{709E98F4-613E-47D1-87BF-D5505E28A5D9}" presName="conn2-1" presStyleLbl="parChTrans1D2" presStyleIdx="3" presStyleCnt="6"/>
      <dgm:spPr/>
      <dgm:t>
        <a:bodyPr/>
        <a:lstStyle/>
        <a:p>
          <a:endParaRPr lang="es-MX"/>
        </a:p>
      </dgm:t>
    </dgm:pt>
    <dgm:pt modelId="{652CF13D-E712-4087-AC4C-581FD1AF664D}" type="pres">
      <dgm:prSet presAssocID="{709E98F4-613E-47D1-87BF-D5505E28A5D9}" presName="connTx" presStyleLbl="parChTrans1D2" presStyleIdx="3" presStyleCnt="6"/>
      <dgm:spPr/>
      <dgm:t>
        <a:bodyPr/>
        <a:lstStyle/>
        <a:p>
          <a:endParaRPr lang="es-MX"/>
        </a:p>
      </dgm:t>
    </dgm:pt>
    <dgm:pt modelId="{67DB6281-ADE6-440A-89BD-578659B279F7}" type="pres">
      <dgm:prSet presAssocID="{FD9ACDC3-E04F-4850-AB1B-28EC614BA2C6}" presName="root2" presStyleCnt="0"/>
      <dgm:spPr/>
    </dgm:pt>
    <dgm:pt modelId="{F6A05647-17F2-4AC9-A857-C72B556B9D6C}" type="pres">
      <dgm:prSet presAssocID="{FD9ACDC3-E04F-4850-AB1B-28EC614BA2C6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92CEF8-0F73-47C6-949D-878688B3BCBD}" type="pres">
      <dgm:prSet presAssocID="{FD9ACDC3-E04F-4850-AB1B-28EC614BA2C6}" presName="level3hierChild" presStyleCnt="0"/>
      <dgm:spPr/>
    </dgm:pt>
    <dgm:pt modelId="{E8F2C5DE-BAC8-43A0-B93F-DE9063A1BE20}" type="pres">
      <dgm:prSet presAssocID="{FDA9F73F-D1C0-405B-8471-A64CAEC51799}" presName="conn2-1" presStyleLbl="parChTrans1D2" presStyleIdx="4" presStyleCnt="6"/>
      <dgm:spPr/>
      <dgm:t>
        <a:bodyPr/>
        <a:lstStyle/>
        <a:p>
          <a:endParaRPr lang="es-MX"/>
        </a:p>
      </dgm:t>
    </dgm:pt>
    <dgm:pt modelId="{0442EF27-1D79-4F7F-8932-A43863502DA7}" type="pres">
      <dgm:prSet presAssocID="{FDA9F73F-D1C0-405B-8471-A64CAEC51799}" presName="connTx" presStyleLbl="parChTrans1D2" presStyleIdx="4" presStyleCnt="6"/>
      <dgm:spPr/>
      <dgm:t>
        <a:bodyPr/>
        <a:lstStyle/>
        <a:p>
          <a:endParaRPr lang="es-MX"/>
        </a:p>
      </dgm:t>
    </dgm:pt>
    <dgm:pt modelId="{97FDE202-8A17-48B3-A9F5-C23C86D56142}" type="pres">
      <dgm:prSet presAssocID="{72AB0A6D-CC88-4BD6-8B54-E4A29F728813}" presName="root2" presStyleCnt="0"/>
      <dgm:spPr/>
    </dgm:pt>
    <dgm:pt modelId="{DB1F0C0D-830B-43D2-B82E-6DBD43E0D409}" type="pres">
      <dgm:prSet presAssocID="{72AB0A6D-CC88-4BD6-8B54-E4A29F728813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07A1723-F729-4DD3-81FE-4C6C9F77C172}" type="pres">
      <dgm:prSet presAssocID="{72AB0A6D-CC88-4BD6-8B54-E4A29F728813}" presName="level3hierChild" presStyleCnt="0"/>
      <dgm:spPr/>
    </dgm:pt>
    <dgm:pt modelId="{E67C2BCA-BF29-4A81-8BC0-78D198C6D57F}" type="pres">
      <dgm:prSet presAssocID="{EE01C306-8C6B-4527-A935-D6B486F72126}" presName="conn2-1" presStyleLbl="parChTrans1D2" presStyleIdx="5" presStyleCnt="6"/>
      <dgm:spPr/>
      <dgm:t>
        <a:bodyPr/>
        <a:lstStyle/>
        <a:p>
          <a:endParaRPr lang="es-MX"/>
        </a:p>
      </dgm:t>
    </dgm:pt>
    <dgm:pt modelId="{E143905B-C270-4C29-B3BC-05A8B9220B60}" type="pres">
      <dgm:prSet presAssocID="{EE01C306-8C6B-4527-A935-D6B486F72126}" presName="connTx" presStyleLbl="parChTrans1D2" presStyleIdx="5" presStyleCnt="6"/>
      <dgm:spPr/>
      <dgm:t>
        <a:bodyPr/>
        <a:lstStyle/>
        <a:p>
          <a:endParaRPr lang="es-MX"/>
        </a:p>
      </dgm:t>
    </dgm:pt>
    <dgm:pt modelId="{0854AC1D-ABE2-41C1-9FC8-484651A2BCA1}" type="pres">
      <dgm:prSet presAssocID="{10CD3C8C-0C06-40DE-9C94-22ED2196DDAB}" presName="root2" presStyleCnt="0"/>
      <dgm:spPr/>
    </dgm:pt>
    <dgm:pt modelId="{32EAEAC4-6BBD-4FA4-BF68-8E9D2618F5D2}" type="pres">
      <dgm:prSet presAssocID="{10CD3C8C-0C06-40DE-9C94-22ED2196DDAB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B736BC5-6555-4EC2-BE8B-A20CFB0400E4}" type="pres">
      <dgm:prSet presAssocID="{10CD3C8C-0C06-40DE-9C94-22ED2196DDAB}" presName="level3hierChild" presStyleCnt="0"/>
      <dgm:spPr/>
    </dgm:pt>
  </dgm:ptLst>
  <dgm:cxnLst>
    <dgm:cxn modelId="{486A860E-2521-4D1F-8A6B-5373B317984D}" type="presOf" srcId="{B5F3292D-4205-4BF8-A22D-65E958F06C06}" destId="{8681C9EB-DF51-4004-B405-E7072EDF741A}" srcOrd="1" destOrd="0" presId="urn:microsoft.com/office/officeart/2008/layout/HorizontalMultiLevelHierarchy"/>
    <dgm:cxn modelId="{0C105775-17AC-479F-9401-EF13BCA3443A}" type="presOf" srcId="{6E8DC54E-B75E-4AD7-A1F8-B3422D7F8D92}" destId="{4DED418B-C796-4565-8169-AC917E3ED829}" srcOrd="0" destOrd="0" presId="urn:microsoft.com/office/officeart/2008/layout/HorizontalMultiLevelHierarchy"/>
    <dgm:cxn modelId="{FF649B4E-8AB4-4C6D-BE7C-D12C8B9A216A}" type="presOf" srcId="{21DBA5EC-E8BB-45E9-85EA-DE5CC83AF50B}" destId="{48B2946F-AAA6-4F2C-AE65-EB795E2B6B05}" srcOrd="0" destOrd="0" presId="urn:microsoft.com/office/officeart/2008/layout/HorizontalMultiLevelHierarchy"/>
    <dgm:cxn modelId="{302DF732-66EC-483F-AB71-6A121C01C6B8}" type="presOf" srcId="{FDA9F73F-D1C0-405B-8471-A64CAEC51799}" destId="{E8F2C5DE-BAC8-43A0-B93F-DE9063A1BE20}" srcOrd="0" destOrd="0" presId="urn:microsoft.com/office/officeart/2008/layout/HorizontalMultiLevelHierarchy"/>
    <dgm:cxn modelId="{4E6D0D59-248C-4F75-8052-F3E4B5E94CD8}" srcId="{6CC5D022-9BCA-4E15-A364-672EFEF05D23}" destId="{72AB0A6D-CC88-4BD6-8B54-E4A29F728813}" srcOrd="4" destOrd="0" parTransId="{FDA9F73F-D1C0-405B-8471-A64CAEC51799}" sibTransId="{2A5433D9-EFD4-42AA-B0A8-263019BC79F6}"/>
    <dgm:cxn modelId="{CFFFAF85-C434-4F06-8434-C3B719F9BD02}" type="presOf" srcId="{FDA9F73F-D1C0-405B-8471-A64CAEC51799}" destId="{0442EF27-1D79-4F7F-8932-A43863502DA7}" srcOrd="1" destOrd="0" presId="urn:microsoft.com/office/officeart/2008/layout/HorizontalMultiLevelHierarchy"/>
    <dgm:cxn modelId="{9970990F-3806-425C-873E-079B024BDD08}" type="presOf" srcId="{BA9BDDEE-34C1-486B-90A2-F5E31E2603FC}" destId="{A3CB5207-C860-437F-B676-816498906199}" srcOrd="1" destOrd="0" presId="urn:microsoft.com/office/officeart/2008/layout/HorizontalMultiLevelHierarchy"/>
    <dgm:cxn modelId="{C54DCCF6-3410-42D1-8556-93459606C12C}" srcId="{6CC5D022-9BCA-4E15-A364-672EFEF05D23}" destId="{10CD3C8C-0C06-40DE-9C94-22ED2196DDAB}" srcOrd="5" destOrd="0" parTransId="{EE01C306-8C6B-4527-A935-D6B486F72126}" sibTransId="{99644B54-3516-4C2F-9BE3-18576A98DDE0}"/>
    <dgm:cxn modelId="{44333465-0FB2-4029-8205-3F127945BC34}" type="presOf" srcId="{6CC5D022-9BCA-4E15-A364-672EFEF05D23}" destId="{F07023AE-AF04-4AFF-9B94-297D0911EEA2}" srcOrd="0" destOrd="0" presId="urn:microsoft.com/office/officeart/2008/layout/HorizontalMultiLevelHierarchy"/>
    <dgm:cxn modelId="{1DCB652B-DAF7-4AE3-AC82-4CC62599E54A}" type="presOf" srcId="{B5F3292D-4205-4BF8-A22D-65E958F06C06}" destId="{2CDE1A5D-6A12-4071-8A17-1308D6A19506}" srcOrd="0" destOrd="0" presId="urn:microsoft.com/office/officeart/2008/layout/HorizontalMultiLevelHierarchy"/>
    <dgm:cxn modelId="{74C1076B-B041-4F9E-AEF2-C42ACA9D5D01}" type="presOf" srcId="{79B4E9CC-5897-46DE-A444-9AA4BA4F2C19}" destId="{3D167E05-E36B-4D11-862E-BC9CB6E281C9}" srcOrd="0" destOrd="0" presId="urn:microsoft.com/office/officeart/2008/layout/HorizontalMultiLevelHierarchy"/>
    <dgm:cxn modelId="{0BCF7F9A-ECA0-4079-8336-B24F1CEF7861}" type="presOf" srcId="{EFF0FBAA-2BB2-4458-ABED-16D074D57F7D}" destId="{F7A560B3-FBEB-4D32-B20A-CF145CBCBA93}" srcOrd="1" destOrd="0" presId="urn:microsoft.com/office/officeart/2008/layout/HorizontalMultiLevelHierarchy"/>
    <dgm:cxn modelId="{2C7F6AD1-7DD4-4C43-9D96-E5584294B100}" srcId="{6CC5D022-9BCA-4E15-A364-672EFEF05D23}" destId="{6E8DC54E-B75E-4AD7-A1F8-B3422D7F8D92}" srcOrd="2" destOrd="0" parTransId="{B5F3292D-4205-4BF8-A22D-65E958F06C06}" sibTransId="{119C8807-0E3D-472D-A209-CFA61DC938D3}"/>
    <dgm:cxn modelId="{8392E21C-85D1-4991-ADA9-D7E6AB7CF406}" srcId="{6CC5D022-9BCA-4E15-A364-672EFEF05D23}" destId="{B18698C1-E9CD-4D02-9FBD-EEC18FABC709}" srcOrd="0" destOrd="0" parTransId="{EFF0FBAA-2BB2-4458-ABED-16D074D57F7D}" sibTransId="{967DD46D-6D25-428C-B92F-F14E0AF06735}"/>
    <dgm:cxn modelId="{E4DF56C7-FA72-4257-9244-500A16C18A70}" srcId="{79B4E9CC-5897-46DE-A444-9AA4BA4F2C19}" destId="{6CC5D022-9BCA-4E15-A364-672EFEF05D23}" srcOrd="0" destOrd="0" parTransId="{AA89B49A-109E-4F15-A418-B36FC8171534}" sibTransId="{9914545E-E644-432C-87B9-E4A4F948D732}"/>
    <dgm:cxn modelId="{A3529173-50F6-4AD9-B89B-11FDB93EADB5}" type="presOf" srcId="{B18698C1-E9CD-4D02-9FBD-EEC18FABC709}" destId="{995483D4-8A7D-4748-AD75-5F5B3FB88954}" srcOrd="0" destOrd="0" presId="urn:microsoft.com/office/officeart/2008/layout/HorizontalMultiLevelHierarchy"/>
    <dgm:cxn modelId="{D2A566B0-AE47-4BBC-B269-C42755EA8299}" type="presOf" srcId="{EE01C306-8C6B-4527-A935-D6B486F72126}" destId="{E67C2BCA-BF29-4A81-8BC0-78D198C6D57F}" srcOrd="0" destOrd="0" presId="urn:microsoft.com/office/officeart/2008/layout/HorizontalMultiLevelHierarchy"/>
    <dgm:cxn modelId="{FFBF7538-1DBB-447A-AFE5-558B96709D86}" type="presOf" srcId="{BA9BDDEE-34C1-486B-90A2-F5E31E2603FC}" destId="{68B4B720-4DC8-439F-B0AF-B218E8CDDBD1}" srcOrd="0" destOrd="0" presId="urn:microsoft.com/office/officeart/2008/layout/HorizontalMultiLevelHierarchy"/>
    <dgm:cxn modelId="{3C90374C-69C1-428A-A1F4-0BE453E3AA85}" type="presOf" srcId="{FD9ACDC3-E04F-4850-AB1B-28EC614BA2C6}" destId="{F6A05647-17F2-4AC9-A857-C72B556B9D6C}" srcOrd="0" destOrd="0" presId="urn:microsoft.com/office/officeart/2008/layout/HorizontalMultiLevelHierarchy"/>
    <dgm:cxn modelId="{B75BA63E-3278-4508-B1A2-F3BC63527E1C}" srcId="{6CC5D022-9BCA-4E15-A364-672EFEF05D23}" destId="{21DBA5EC-E8BB-45E9-85EA-DE5CC83AF50B}" srcOrd="1" destOrd="0" parTransId="{BA9BDDEE-34C1-486B-90A2-F5E31E2603FC}" sibTransId="{3FC9ADCE-E298-4C36-9684-FB4393AF5725}"/>
    <dgm:cxn modelId="{EDFBD1A2-5D97-4920-B0EE-DA858AC056CC}" type="presOf" srcId="{709E98F4-613E-47D1-87BF-D5505E28A5D9}" destId="{652CF13D-E712-4087-AC4C-581FD1AF664D}" srcOrd="1" destOrd="0" presId="urn:microsoft.com/office/officeart/2008/layout/HorizontalMultiLevelHierarchy"/>
    <dgm:cxn modelId="{83201B06-3C68-47BA-8B0F-4E8C22752408}" type="presOf" srcId="{709E98F4-613E-47D1-87BF-D5505E28A5D9}" destId="{BEC6C3FA-BF6B-45FA-9052-10169AC7EFFA}" srcOrd="0" destOrd="0" presId="urn:microsoft.com/office/officeart/2008/layout/HorizontalMultiLevelHierarchy"/>
    <dgm:cxn modelId="{A3471D79-57E9-4392-BA65-FD7B775A56A0}" type="presOf" srcId="{72AB0A6D-CC88-4BD6-8B54-E4A29F728813}" destId="{DB1F0C0D-830B-43D2-B82E-6DBD43E0D409}" srcOrd="0" destOrd="0" presId="urn:microsoft.com/office/officeart/2008/layout/HorizontalMultiLevelHierarchy"/>
    <dgm:cxn modelId="{8B5F768F-1A42-44EB-AF76-A2989677D03A}" type="presOf" srcId="{EFF0FBAA-2BB2-4458-ABED-16D074D57F7D}" destId="{D79D45C4-030E-4DC1-A71A-9C354CDE0E5E}" srcOrd="0" destOrd="0" presId="urn:microsoft.com/office/officeart/2008/layout/HorizontalMultiLevelHierarchy"/>
    <dgm:cxn modelId="{2151841D-CC20-4E5B-9586-8C2FFFC6BF11}" type="presOf" srcId="{10CD3C8C-0C06-40DE-9C94-22ED2196DDAB}" destId="{32EAEAC4-6BBD-4FA4-BF68-8E9D2618F5D2}" srcOrd="0" destOrd="0" presId="urn:microsoft.com/office/officeart/2008/layout/HorizontalMultiLevelHierarchy"/>
    <dgm:cxn modelId="{47DDFAE0-F540-4980-90D2-E7BAB2283977}" type="presOf" srcId="{EE01C306-8C6B-4527-A935-D6B486F72126}" destId="{E143905B-C270-4C29-B3BC-05A8B9220B60}" srcOrd="1" destOrd="0" presId="urn:microsoft.com/office/officeart/2008/layout/HorizontalMultiLevelHierarchy"/>
    <dgm:cxn modelId="{8DCCC432-92DA-49E2-9071-24B7C904147F}" srcId="{6CC5D022-9BCA-4E15-A364-672EFEF05D23}" destId="{FD9ACDC3-E04F-4850-AB1B-28EC614BA2C6}" srcOrd="3" destOrd="0" parTransId="{709E98F4-613E-47D1-87BF-D5505E28A5D9}" sibTransId="{A990FDDB-7FF0-48BF-AC83-E79B3FAC1F6A}"/>
    <dgm:cxn modelId="{CFA2F8D4-1A0A-4D9B-8140-19903A755D80}" type="presParOf" srcId="{3D167E05-E36B-4D11-862E-BC9CB6E281C9}" destId="{A2B1948A-4356-435C-BA56-A67A263B9442}" srcOrd="0" destOrd="0" presId="urn:microsoft.com/office/officeart/2008/layout/HorizontalMultiLevelHierarchy"/>
    <dgm:cxn modelId="{17522D30-A15F-4026-B4EA-D80BCF3003BE}" type="presParOf" srcId="{A2B1948A-4356-435C-BA56-A67A263B9442}" destId="{F07023AE-AF04-4AFF-9B94-297D0911EEA2}" srcOrd="0" destOrd="0" presId="urn:microsoft.com/office/officeart/2008/layout/HorizontalMultiLevelHierarchy"/>
    <dgm:cxn modelId="{258CE0AF-97AE-40A3-806F-855E9893B013}" type="presParOf" srcId="{A2B1948A-4356-435C-BA56-A67A263B9442}" destId="{FE020B6A-4B48-4490-B2DE-74B27324A964}" srcOrd="1" destOrd="0" presId="urn:microsoft.com/office/officeart/2008/layout/HorizontalMultiLevelHierarchy"/>
    <dgm:cxn modelId="{161B2B3C-E1BD-4A1D-B459-A2051C28FB45}" type="presParOf" srcId="{FE020B6A-4B48-4490-B2DE-74B27324A964}" destId="{D79D45C4-030E-4DC1-A71A-9C354CDE0E5E}" srcOrd="0" destOrd="0" presId="urn:microsoft.com/office/officeart/2008/layout/HorizontalMultiLevelHierarchy"/>
    <dgm:cxn modelId="{0427ABBE-5B47-4385-9D1B-43077D973E20}" type="presParOf" srcId="{D79D45C4-030E-4DC1-A71A-9C354CDE0E5E}" destId="{F7A560B3-FBEB-4D32-B20A-CF145CBCBA93}" srcOrd="0" destOrd="0" presId="urn:microsoft.com/office/officeart/2008/layout/HorizontalMultiLevelHierarchy"/>
    <dgm:cxn modelId="{598118F3-7C62-4FC6-ACB9-9E30EE9D4000}" type="presParOf" srcId="{FE020B6A-4B48-4490-B2DE-74B27324A964}" destId="{F3CF2283-8286-4C03-B0C3-811E89E2FEF6}" srcOrd="1" destOrd="0" presId="urn:microsoft.com/office/officeart/2008/layout/HorizontalMultiLevelHierarchy"/>
    <dgm:cxn modelId="{3BA80A56-CAAB-4F6D-8954-88CAEFCB6B72}" type="presParOf" srcId="{F3CF2283-8286-4C03-B0C3-811E89E2FEF6}" destId="{995483D4-8A7D-4748-AD75-5F5B3FB88954}" srcOrd="0" destOrd="0" presId="urn:microsoft.com/office/officeart/2008/layout/HorizontalMultiLevelHierarchy"/>
    <dgm:cxn modelId="{5E4D1542-1CFB-4E31-BFB3-F04D2ACE4B9B}" type="presParOf" srcId="{F3CF2283-8286-4C03-B0C3-811E89E2FEF6}" destId="{72BF2B5F-0F1A-4299-A625-1BD82D7994C3}" srcOrd="1" destOrd="0" presId="urn:microsoft.com/office/officeart/2008/layout/HorizontalMultiLevelHierarchy"/>
    <dgm:cxn modelId="{051676A7-CFDA-48AC-9321-55D150BDFDBA}" type="presParOf" srcId="{FE020B6A-4B48-4490-B2DE-74B27324A964}" destId="{68B4B720-4DC8-439F-B0AF-B218E8CDDBD1}" srcOrd="2" destOrd="0" presId="urn:microsoft.com/office/officeart/2008/layout/HorizontalMultiLevelHierarchy"/>
    <dgm:cxn modelId="{EF3F689E-39B6-46C1-8344-2B1D36B17330}" type="presParOf" srcId="{68B4B720-4DC8-439F-B0AF-B218E8CDDBD1}" destId="{A3CB5207-C860-437F-B676-816498906199}" srcOrd="0" destOrd="0" presId="urn:microsoft.com/office/officeart/2008/layout/HorizontalMultiLevelHierarchy"/>
    <dgm:cxn modelId="{09CFD0AB-12F4-43C5-AD91-24994F74D90F}" type="presParOf" srcId="{FE020B6A-4B48-4490-B2DE-74B27324A964}" destId="{ED1FD4CC-34D1-4909-8854-3145F65BFC76}" srcOrd="3" destOrd="0" presId="urn:microsoft.com/office/officeart/2008/layout/HorizontalMultiLevelHierarchy"/>
    <dgm:cxn modelId="{A885B67C-FE2A-44BE-AFDE-CE2858B80C7D}" type="presParOf" srcId="{ED1FD4CC-34D1-4909-8854-3145F65BFC76}" destId="{48B2946F-AAA6-4F2C-AE65-EB795E2B6B05}" srcOrd="0" destOrd="0" presId="urn:microsoft.com/office/officeart/2008/layout/HorizontalMultiLevelHierarchy"/>
    <dgm:cxn modelId="{2E1DA772-BEF4-4771-B0E5-0D65F1E79CE3}" type="presParOf" srcId="{ED1FD4CC-34D1-4909-8854-3145F65BFC76}" destId="{1A9F5E5B-1C1B-4170-B527-95336EBD6A53}" srcOrd="1" destOrd="0" presId="urn:microsoft.com/office/officeart/2008/layout/HorizontalMultiLevelHierarchy"/>
    <dgm:cxn modelId="{56566888-BF55-41E6-9EFA-766488871B1A}" type="presParOf" srcId="{FE020B6A-4B48-4490-B2DE-74B27324A964}" destId="{2CDE1A5D-6A12-4071-8A17-1308D6A19506}" srcOrd="4" destOrd="0" presId="urn:microsoft.com/office/officeart/2008/layout/HorizontalMultiLevelHierarchy"/>
    <dgm:cxn modelId="{690B8B12-9B80-4D18-A5FF-3BEA92B9E1B6}" type="presParOf" srcId="{2CDE1A5D-6A12-4071-8A17-1308D6A19506}" destId="{8681C9EB-DF51-4004-B405-E7072EDF741A}" srcOrd="0" destOrd="0" presId="urn:microsoft.com/office/officeart/2008/layout/HorizontalMultiLevelHierarchy"/>
    <dgm:cxn modelId="{D301C5CC-994E-41BE-B255-D59570AE8B85}" type="presParOf" srcId="{FE020B6A-4B48-4490-B2DE-74B27324A964}" destId="{C11CAF01-A748-4790-AAB0-ED3A86D3B2AB}" srcOrd="5" destOrd="0" presId="urn:microsoft.com/office/officeart/2008/layout/HorizontalMultiLevelHierarchy"/>
    <dgm:cxn modelId="{F5ECF361-D6CB-4878-9B5A-A9FEF4F0FF6B}" type="presParOf" srcId="{C11CAF01-A748-4790-AAB0-ED3A86D3B2AB}" destId="{4DED418B-C796-4565-8169-AC917E3ED829}" srcOrd="0" destOrd="0" presId="urn:microsoft.com/office/officeart/2008/layout/HorizontalMultiLevelHierarchy"/>
    <dgm:cxn modelId="{568958E2-85DF-4688-B0F3-7E0AF1414C67}" type="presParOf" srcId="{C11CAF01-A748-4790-AAB0-ED3A86D3B2AB}" destId="{93134B40-B25B-4E39-9F6D-D2D730B230BA}" srcOrd="1" destOrd="0" presId="urn:microsoft.com/office/officeart/2008/layout/HorizontalMultiLevelHierarchy"/>
    <dgm:cxn modelId="{C152842A-28A6-458E-AB3A-21CE33C80A51}" type="presParOf" srcId="{FE020B6A-4B48-4490-B2DE-74B27324A964}" destId="{BEC6C3FA-BF6B-45FA-9052-10169AC7EFFA}" srcOrd="6" destOrd="0" presId="urn:microsoft.com/office/officeart/2008/layout/HorizontalMultiLevelHierarchy"/>
    <dgm:cxn modelId="{860E6310-4032-43B6-B6C1-772573B97A06}" type="presParOf" srcId="{BEC6C3FA-BF6B-45FA-9052-10169AC7EFFA}" destId="{652CF13D-E712-4087-AC4C-581FD1AF664D}" srcOrd="0" destOrd="0" presId="urn:microsoft.com/office/officeart/2008/layout/HorizontalMultiLevelHierarchy"/>
    <dgm:cxn modelId="{1E547B6C-5F45-4215-861E-99DA9484F29C}" type="presParOf" srcId="{FE020B6A-4B48-4490-B2DE-74B27324A964}" destId="{67DB6281-ADE6-440A-89BD-578659B279F7}" srcOrd="7" destOrd="0" presId="urn:microsoft.com/office/officeart/2008/layout/HorizontalMultiLevelHierarchy"/>
    <dgm:cxn modelId="{5F8710B8-45A5-4E5A-84E5-2856E0C23EFD}" type="presParOf" srcId="{67DB6281-ADE6-440A-89BD-578659B279F7}" destId="{F6A05647-17F2-4AC9-A857-C72B556B9D6C}" srcOrd="0" destOrd="0" presId="urn:microsoft.com/office/officeart/2008/layout/HorizontalMultiLevelHierarchy"/>
    <dgm:cxn modelId="{4BE9027C-9370-4B12-9F40-CF77F61CDFB7}" type="presParOf" srcId="{67DB6281-ADE6-440A-89BD-578659B279F7}" destId="{D392CEF8-0F73-47C6-949D-878688B3BCBD}" srcOrd="1" destOrd="0" presId="urn:microsoft.com/office/officeart/2008/layout/HorizontalMultiLevelHierarchy"/>
    <dgm:cxn modelId="{94545ADB-C6BE-4925-9FE1-C97D8E288F2C}" type="presParOf" srcId="{FE020B6A-4B48-4490-B2DE-74B27324A964}" destId="{E8F2C5DE-BAC8-43A0-B93F-DE9063A1BE20}" srcOrd="8" destOrd="0" presId="urn:microsoft.com/office/officeart/2008/layout/HorizontalMultiLevelHierarchy"/>
    <dgm:cxn modelId="{6F29D821-06EE-4F4B-97A7-BC229ABAC134}" type="presParOf" srcId="{E8F2C5DE-BAC8-43A0-B93F-DE9063A1BE20}" destId="{0442EF27-1D79-4F7F-8932-A43863502DA7}" srcOrd="0" destOrd="0" presId="urn:microsoft.com/office/officeart/2008/layout/HorizontalMultiLevelHierarchy"/>
    <dgm:cxn modelId="{C6E9A951-EDFE-4E4B-9E74-15884304AB37}" type="presParOf" srcId="{FE020B6A-4B48-4490-B2DE-74B27324A964}" destId="{97FDE202-8A17-48B3-A9F5-C23C86D56142}" srcOrd="9" destOrd="0" presId="urn:microsoft.com/office/officeart/2008/layout/HorizontalMultiLevelHierarchy"/>
    <dgm:cxn modelId="{EC7CC02A-3E1E-4B36-A695-7C557675986C}" type="presParOf" srcId="{97FDE202-8A17-48B3-A9F5-C23C86D56142}" destId="{DB1F0C0D-830B-43D2-B82E-6DBD43E0D409}" srcOrd="0" destOrd="0" presId="urn:microsoft.com/office/officeart/2008/layout/HorizontalMultiLevelHierarchy"/>
    <dgm:cxn modelId="{CA567475-3A02-4DC5-9457-1F02523E38E1}" type="presParOf" srcId="{97FDE202-8A17-48B3-A9F5-C23C86D56142}" destId="{D07A1723-F729-4DD3-81FE-4C6C9F77C172}" srcOrd="1" destOrd="0" presId="urn:microsoft.com/office/officeart/2008/layout/HorizontalMultiLevelHierarchy"/>
    <dgm:cxn modelId="{C6B5D6ED-0471-4FBA-A8B1-882DF10E1420}" type="presParOf" srcId="{FE020B6A-4B48-4490-B2DE-74B27324A964}" destId="{E67C2BCA-BF29-4A81-8BC0-78D198C6D57F}" srcOrd="10" destOrd="0" presId="urn:microsoft.com/office/officeart/2008/layout/HorizontalMultiLevelHierarchy"/>
    <dgm:cxn modelId="{BB0E521C-A4B7-4F90-820E-5489CD0929E6}" type="presParOf" srcId="{E67C2BCA-BF29-4A81-8BC0-78D198C6D57F}" destId="{E143905B-C270-4C29-B3BC-05A8B9220B60}" srcOrd="0" destOrd="0" presId="urn:microsoft.com/office/officeart/2008/layout/HorizontalMultiLevelHierarchy"/>
    <dgm:cxn modelId="{37D53BAB-26A2-487C-8CC4-0D1569F0DD6C}" type="presParOf" srcId="{FE020B6A-4B48-4490-B2DE-74B27324A964}" destId="{0854AC1D-ABE2-41C1-9FC8-484651A2BCA1}" srcOrd="11" destOrd="0" presId="urn:microsoft.com/office/officeart/2008/layout/HorizontalMultiLevelHierarchy"/>
    <dgm:cxn modelId="{40346777-5068-4FC8-94CE-9FF242A13B8F}" type="presParOf" srcId="{0854AC1D-ABE2-41C1-9FC8-484651A2BCA1}" destId="{32EAEAC4-6BBD-4FA4-BF68-8E9D2618F5D2}" srcOrd="0" destOrd="0" presId="urn:microsoft.com/office/officeart/2008/layout/HorizontalMultiLevelHierarchy"/>
    <dgm:cxn modelId="{F45B3EB6-2510-4955-8327-02EE8D358AD0}" type="presParOf" srcId="{0854AC1D-ABE2-41C1-9FC8-484651A2BCA1}" destId="{BB736BC5-6555-4EC2-BE8B-A20CFB0400E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D08964-059D-4133-B69E-43DFA96F38D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AE80911-1B90-4164-8F7E-FB47374C55B0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81A2892A-308F-4818-9EC5-634F3F2F07A5}" type="parTrans" cxnId="{CF09A647-DF1C-45AE-8D52-BE374D514726}">
      <dgm:prSet/>
      <dgm:spPr/>
      <dgm:t>
        <a:bodyPr/>
        <a:lstStyle/>
        <a:p>
          <a:endParaRPr lang="es-MX"/>
        </a:p>
      </dgm:t>
    </dgm:pt>
    <dgm:pt modelId="{AA1A30F4-F922-4EA3-A56E-BBBB3A37BD22}" type="sibTrans" cxnId="{CF09A647-DF1C-45AE-8D52-BE374D514726}">
      <dgm:prSet/>
      <dgm:spPr/>
      <dgm:t>
        <a:bodyPr/>
        <a:lstStyle/>
        <a:p>
          <a:endParaRPr lang="es-MX"/>
        </a:p>
      </dgm:t>
    </dgm:pt>
    <dgm:pt modelId="{8B096A3A-6419-4FCB-A118-6C31A00273D3}">
      <dgm:prSet phldrT="[Texto]"/>
      <dgm:spPr/>
      <dgm:t>
        <a:bodyPr/>
        <a:lstStyle/>
        <a:p>
          <a:r>
            <a:rPr lang="es-MX" dirty="0" smtClean="0"/>
            <a:t>Autor y titulo</a:t>
          </a:r>
          <a:endParaRPr lang="es-MX" dirty="0"/>
        </a:p>
      </dgm:t>
    </dgm:pt>
    <dgm:pt modelId="{E2BCB4AE-CAEA-44A1-9E72-819FBE015BFD}" type="parTrans" cxnId="{614A515E-044D-4B50-8B85-BAC86BF30F1F}">
      <dgm:prSet/>
      <dgm:spPr/>
      <dgm:t>
        <a:bodyPr/>
        <a:lstStyle/>
        <a:p>
          <a:endParaRPr lang="es-MX"/>
        </a:p>
      </dgm:t>
    </dgm:pt>
    <dgm:pt modelId="{8C776965-66A1-4A8D-8E5C-07946508D718}" type="sibTrans" cxnId="{614A515E-044D-4B50-8B85-BAC86BF30F1F}">
      <dgm:prSet/>
      <dgm:spPr/>
      <dgm:t>
        <a:bodyPr/>
        <a:lstStyle/>
        <a:p>
          <a:endParaRPr lang="es-MX"/>
        </a:p>
      </dgm:t>
    </dgm:pt>
    <dgm:pt modelId="{C50C79FE-ACE0-4302-BF33-66F579CCC6E2}">
      <dgm:prSet phldrT="[Texto]"/>
      <dgm:spPr/>
      <dgm:t>
        <a:bodyPr/>
        <a:lstStyle/>
        <a:p>
          <a:r>
            <a:rPr lang="es-MX" dirty="0" smtClean="0"/>
            <a:t>Edición </a:t>
          </a:r>
          <a:endParaRPr lang="es-MX" dirty="0"/>
        </a:p>
      </dgm:t>
    </dgm:pt>
    <dgm:pt modelId="{783FFFF2-D508-497E-A83B-22240954ADDA}" type="parTrans" cxnId="{5D24A756-D4CD-462A-AB52-A346CF736E1D}">
      <dgm:prSet/>
      <dgm:spPr/>
      <dgm:t>
        <a:bodyPr/>
        <a:lstStyle/>
        <a:p>
          <a:endParaRPr lang="es-MX"/>
        </a:p>
      </dgm:t>
    </dgm:pt>
    <dgm:pt modelId="{276AA606-AEF7-4FA5-83BB-1A0E5CBC3955}" type="sibTrans" cxnId="{5D24A756-D4CD-462A-AB52-A346CF736E1D}">
      <dgm:prSet/>
      <dgm:spPr/>
      <dgm:t>
        <a:bodyPr/>
        <a:lstStyle/>
        <a:p>
          <a:endParaRPr lang="es-MX"/>
        </a:p>
      </dgm:t>
    </dgm:pt>
    <dgm:pt modelId="{71093384-8E84-45D5-9246-63B61BEAF695}">
      <dgm:prSet phldrT="[Texto]"/>
      <dgm:spPr/>
      <dgm:t>
        <a:bodyPr/>
        <a:lstStyle/>
        <a:p>
          <a:r>
            <a:rPr lang="es-MX" dirty="0" smtClean="0"/>
            <a:t>Lugar (sitio de publicación)</a:t>
          </a:r>
          <a:endParaRPr lang="es-MX" dirty="0"/>
        </a:p>
      </dgm:t>
    </dgm:pt>
    <dgm:pt modelId="{452DE779-50BC-407D-9BD8-7EBF2642DE67}" type="parTrans" cxnId="{CD76C6FA-D0CF-4044-AE8D-295A39A4F3C3}">
      <dgm:prSet/>
      <dgm:spPr/>
      <dgm:t>
        <a:bodyPr/>
        <a:lstStyle/>
        <a:p>
          <a:endParaRPr lang="es-MX"/>
        </a:p>
      </dgm:t>
    </dgm:pt>
    <dgm:pt modelId="{E08AB51C-6354-4CBC-B5E4-84D33C745F8A}" type="sibTrans" cxnId="{CD76C6FA-D0CF-4044-AE8D-295A39A4F3C3}">
      <dgm:prSet/>
      <dgm:spPr/>
      <dgm:t>
        <a:bodyPr/>
        <a:lstStyle/>
        <a:p>
          <a:endParaRPr lang="es-MX"/>
        </a:p>
      </dgm:t>
    </dgm:pt>
    <dgm:pt modelId="{57BE6F3F-3248-49BF-BB3C-6CDD8E406269}">
      <dgm:prSet/>
      <dgm:spPr/>
      <dgm:t>
        <a:bodyPr/>
        <a:lstStyle/>
        <a:p>
          <a:r>
            <a:rPr lang="es-MX" dirty="0" smtClean="0"/>
            <a:t>Año (fecha de publicación)</a:t>
          </a:r>
          <a:endParaRPr lang="es-MX" dirty="0"/>
        </a:p>
      </dgm:t>
    </dgm:pt>
    <dgm:pt modelId="{11365545-6F97-4BEB-9EC5-91B9782B82F7}" type="parTrans" cxnId="{952C536B-BC86-44B4-91C9-B152374876CB}">
      <dgm:prSet/>
      <dgm:spPr/>
      <dgm:t>
        <a:bodyPr/>
        <a:lstStyle/>
        <a:p>
          <a:endParaRPr lang="es-MX"/>
        </a:p>
      </dgm:t>
    </dgm:pt>
    <dgm:pt modelId="{179820EC-E3B1-4B84-AE7D-5B810FCB6054}" type="sibTrans" cxnId="{952C536B-BC86-44B4-91C9-B152374876CB}">
      <dgm:prSet/>
      <dgm:spPr/>
      <dgm:t>
        <a:bodyPr/>
        <a:lstStyle/>
        <a:p>
          <a:endParaRPr lang="es-MX"/>
        </a:p>
      </dgm:t>
    </dgm:pt>
    <dgm:pt modelId="{A2DE3823-44C0-4528-B375-D8426E4192A0}" type="pres">
      <dgm:prSet presAssocID="{A3D08964-059D-4133-B69E-43DFA96F38D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4B18574-9727-453E-9F6C-ED56B16DF361}" type="pres">
      <dgm:prSet presAssocID="{AAE80911-1B90-4164-8F7E-FB47374C55B0}" presName="root1" presStyleCnt="0"/>
      <dgm:spPr/>
    </dgm:pt>
    <dgm:pt modelId="{B6D5FEC3-C72E-432D-BB4E-BA53CA195A84}" type="pres">
      <dgm:prSet presAssocID="{AAE80911-1B90-4164-8F7E-FB47374C55B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3DB23C-F41D-4228-AFF1-67D8DB846FBA}" type="pres">
      <dgm:prSet presAssocID="{AAE80911-1B90-4164-8F7E-FB47374C55B0}" presName="level2hierChild" presStyleCnt="0"/>
      <dgm:spPr/>
    </dgm:pt>
    <dgm:pt modelId="{86F0CD8B-A51F-4EC2-9CCE-B7A87790235A}" type="pres">
      <dgm:prSet presAssocID="{E2BCB4AE-CAEA-44A1-9E72-819FBE015BFD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3F5A617B-40A3-420C-A6B3-D8D0C9B54A12}" type="pres">
      <dgm:prSet presAssocID="{E2BCB4AE-CAEA-44A1-9E72-819FBE015BFD}" presName="connTx" presStyleLbl="parChTrans1D2" presStyleIdx="0" presStyleCnt="4"/>
      <dgm:spPr/>
      <dgm:t>
        <a:bodyPr/>
        <a:lstStyle/>
        <a:p>
          <a:endParaRPr lang="es-MX"/>
        </a:p>
      </dgm:t>
    </dgm:pt>
    <dgm:pt modelId="{B8A9E7CA-A590-4DDD-87D2-41A471EE635E}" type="pres">
      <dgm:prSet presAssocID="{8B096A3A-6419-4FCB-A118-6C31A00273D3}" presName="root2" presStyleCnt="0"/>
      <dgm:spPr/>
    </dgm:pt>
    <dgm:pt modelId="{61E15282-0EA5-491A-B9D8-D414D3C8BECD}" type="pres">
      <dgm:prSet presAssocID="{8B096A3A-6419-4FCB-A118-6C31A00273D3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33B771-2DA8-49D9-8828-FB16CA0BC4BE}" type="pres">
      <dgm:prSet presAssocID="{8B096A3A-6419-4FCB-A118-6C31A00273D3}" presName="level3hierChild" presStyleCnt="0"/>
      <dgm:spPr/>
    </dgm:pt>
    <dgm:pt modelId="{0CD60882-E19E-4D92-916E-B3AC9515DC46}" type="pres">
      <dgm:prSet presAssocID="{783FFFF2-D508-497E-A83B-22240954ADDA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701FF161-0DC3-4974-8F5E-604F4664179C}" type="pres">
      <dgm:prSet presAssocID="{783FFFF2-D508-497E-A83B-22240954ADDA}" presName="connTx" presStyleLbl="parChTrans1D2" presStyleIdx="1" presStyleCnt="4"/>
      <dgm:spPr/>
      <dgm:t>
        <a:bodyPr/>
        <a:lstStyle/>
        <a:p>
          <a:endParaRPr lang="es-MX"/>
        </a:p>
      </dgm:t>
    </dgm:pt>
    <dgm:pt modelId="{CD8EA1A0-BF0E-49AA-A56F-50794A413779}" type="pres">
      <dgm:prSet presAssocID="{C50C79FE-ACE0-4302-BF33-66F579CCC6E2}" presName="root2" presStyleCnt="0"/>
      <dgm:spPr/>
    </dgm:pt>
    <dgm:pt modelId="{9ABA1C50-0C6B-49BC-9742-C962FE39B927}" type="pres">
      <dgm:prSet presAssocID="{C50C79FE-ACE0-4302-BF33-66F579CCC6E2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F564A2-8EC8-44EB-B756-E357E639FF7C}" type="pres">
      <dgm:prSet presAssocID="{C50C79FE-ACE0-4302-BF33-66F579CCC6E2}" presName="level3hierChild" presStyleCnt="0"/>
      <dgm:spPr/>
    </dgm:pt>
    <dgm:pt modelId="{4166E7C0-19A4-44CA-923A-A61927C420EF}" type="pres">
      <dgm:prSet presAssocID="{452DE779-50BC-407D-9BD8-7EBF2642DE67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1140D521-598A-4412-B002-F9B618DB3CD9}" type="pres">
      <dgm:prSet presAssocID="{452DE779-50BC-407D-9BD8-7EBF2642DE67}" presName="connTx" presStyleLbl="parChTrans1D2" presStyleIdx="2" presStyleCnt="4"/>
      <dgm:spPr/>
      <dgm:t>
        <a:bodyPr/>
        <a:lstStyle/>
        <a:p>
          <a:endParaRPr lang="es-MX"/>
        </a:p>
      </dgm:t>
    </dgm:pt>
    <dgm:pt modelId="{612991F6-CE10-4795-B072-CE40CBF8F70B}" type="pres">
      <dgm:prSet presAssocID="{71093384-8E84-45D5-9246-63B61BEAF695}" presName="root2" presStyleCnt="0"/>
      <dgm:spPr/>
    </dgm:pt>
    <dgm:pt modelId="{A889935A-E2DD-450B-99A5-0549401E6728}" type="pres">
      <dgm:prSet presAssocID="{71093384-8E84-45D5-9246-63B61BEAF695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09A5D33-0B5D-4D4A-8E2A-D37E72D232CF}" type="pres">
      <dgm:prSet presAssocID="{71093384-8E84-45D5-9246-63B61BEAF695}" presName="level3hierChild" presStyleCnt="0"/>
      <dgm:spPr/>
    </dgm:pt>
    <dgm:pt modelId="{ADB87431-0A05-42DC-BE9E-F7ABF0D99940}" type="pres">
      <dgm:prSet presAssocID="{11365545-6F97-4BEB-9EC5-91B9782B82F7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2419FE20-4C0A-4BA6-A6BC-E79B699FF67E}" type="pres">
      <dgm:prSet presAssocID="{11365545-6F97-4BEB-9EC5-91B9782B82F7}" presName="connTx" presStyleLbl="parChTrans1D2" presStyleIdx="3" presStyleCnt="4"/>
      <dgm:spPr/>
      <dgm:t>
        <a:bodyPr/>
        <a:lstStyle/>
        <a:p>
          <a:endParaRPr lang="es-MX"/>
        </a:p>
      </dgm:t>
    </dgm:pt>
    <dgm:pt modelId="{02295525-0EE8-48DB-AB55-6DC788885D32}" type="pres">
      <dgm:prSet presAssocID="{57BE6F3F-3248-49BF-BB3C-6CDD8E406269}" presName="root2" presStyleCnt="0"/>
      <dgm:spPr/>
    </dgm:pt>
    <dgm:pt modelId="{441A2210-96FC-4FDE-A69F-6CC2DCAEA7E1}" type="pres">
      <dgm:prSet presAssocID="{57BE6F3F-3248-49BF-BB3C-6CDD8E40626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C9C7400-C0C3-4D81-8953-ACDB0764ACBA}" type="pres">
      <dgm:prSet presAssocID="{57BE6F3F-3248-49BF-BB3C-6CDD8E406269}" presName="level3hierChild" presStyleCnt="0"/>
      <dgm:spPr/>
    </dgm:pt>
  </dgm:ptLst>
  <dgm:cxnLst>
    <dgm:cxn modelId="{EE385C5C-9F8F-4F5D-AAEA-69CA82FC1E1E}" type="presOf" srcId="{452DE779-50BC-407D-9BD8-7EBF2642DE67}" destId="{1140D521-598A-4412-B002-F9B618DB3CD9}" srcOrd="1" destOrd="0" presId="urn:microsoft.com/office/officeart/2008/layout/HorizontalMultiLevelHierarchy"/>
    <dgm:cxn modelId="{CD76C6FA-D0CF-4044-AE8D-295A39A4F3C3}" srcId="{AAE80911-1B90-4164-8F7E-FB47374C55B0}" destId="{71093384-8E84-45D5-9246-63B61BEAF695}" srcOrd="2" destOrd="0" parTransId="{452DE779-50BC-407D-9BD8-7EBF2642DE67}" sibTransId="{E08AB51C-6354-4CBC-B5E4-84D33C745F8A}"/>
    <dgm:cxn modelId="{E28A5972-C3A1-4940-BCE9-B3477CBC890A}" type="presOf" srcId="{E2BCB4AE-CAEA-44A1-9E72-819FBE015BFD}" destId="{3F5A617B-40A3-420C-A6B3-D8D0C9B54A12}" srcOrd="1" destOrd="0" presId="urn:microsoft.com/office/officeart/2008/layout/HorizontalMultiLevelHierarchy"/>
    <dgm:cxn modelId="{952C536B-BC86-44B4-91C9-B152374876CB}" srcId="{AAE80911-1B90-4164-8F7E-FB47374C55B0}" destId="{57BE6F3F-3248-49BF-BB3C-6CDD8E406269}" srcOrd="3" destOrd="0" parTransId="{11365545-6F97-4BEB-9EC5-91B9782B82F7}" sibTransId="{179820EC-E3B1-4B84-AE7D-5B810FCB6054}"/>
    <dgm:cxn modelId="{614A515E-044D-4B50-8B85-BAC86BF30F1F}" srcId="{AAE80911-1B90-4164-8F7E-FB47374C55B0}" destId="{8B096A3A-6419-4FCB-A118-6C31A00273D3}" srcOrd="0" destOrd="0" parTransId="{E2BCB4AE-CAEA-44A1-9E72-819FBE015BFD}" sibTransId="{8C776965-66A1-4A8D-8E5C-07946508D718}"/>
    <dgm:cxn modelId="{426C58EE-A046-4F61-BAC9-4EAA53CC57A2}" type="presOf" srcId="{C50C79FE-ACE0-4302-BF33-66F579CCC6E2}" destId="{9ABA1C50-0C6B-49BC-9742-C962FE39B927}" srcOrd="0" destOrd="0" presId="urn:microsoft.com/office/officeart/2008/layout/HorizontalMultiLevelHierarchy"/>
    <dgm:cxn modelId="{B3194CFA-134D-4859-B57E-AB35CDE22FA6}" type="presOf" srcId="{71093384-8E84-45D5-9246-63B61BEAF695}" destId="{A889935A-E2DD-450B-99A5-0549401E6728}" srcOrd="0" destOrd="0" presId="urn:microsoft.com/office/officeart/2008/layout/HorizontalMultiLevelHierarchy"/>
    <dgm:cxn modelId="{DEC0D68A-B1B0-471B-B18B-0ECC4712604D}" type="presOf" srcId="{AAE80911-1B90-4164-8F7E-FB47374C55B0}" destId="{B6D5FEC3-C72E-432D-BB4E-BA53CA195A84}" srcOrd="0" destOrd="0" presId="urn:microsoft.com/office/officeart/2008/layout/HorizontalMultiLevelHierarchy"/>
    <dgm:cxn modelId="{1B5B606C-A5D2-4BBB-BBB5-B84A0CE21152}" type="presOf" srcId="{57BE6F3F-3248-49BF-BB3C-6CDD8E406269}" destId="{441A2210-96FC-4FDE-A69F-6CC2DCAEA7E1}" srcOrd="0" destOrd="0" presId="urn:microsoft.com/office/officeart/2008/layout/HorizontalMultiLevelHierarchy"/>
    <dgm:cxn modelId="{D10F8C0A-511E-4138-AE61-72353030F95C}" type="presOf" srcId="{11365545-6F97-4BEB-9EC5-91B9782B82F7}" destId="{2419FE20-4C0A-4BA6-A6BC-E79B699FF67E}" srcOrd="1" destOrd="0" presId="urn:microsoft.com/office/officeart/2008/layout/HorizontalMultiLevelHierarchy"/>
    <dgm:cxn modelId="{638B1B5F-11C5-4219-84DC-ABB377621E0A}" type="presOf" srcId="{11365545-6F97-4BEB-9EC5-91B9782B82F7}" destId="{ADB87431-0A05-42DC-BE9E-F7ABF0D99940}" srcOrd="0" destOrd="0" presId="urn:microsoft.com/office/officeart/2008/layout/HorizontalMultiLevelHierarchy"/>
    <dgm:cxn modelId="{B92A84F0-6EF1-4BC4-9BA5-C1DB2DB973E8}" type="presOf" srcId="{783FFFF2-D508-497E-A83B-22240954ADDA}" destId="{0CD60882-E19E-4D92-916E-B3AC9515DC46}" srcOrd="0" destOrd="0" presId="urn:microsoft.com/office/officeart/2008/layout/HorizontalMultiLevelHierarchy"/>
    <dgm:cxn modelId="{BA1ABE37-8F0E-44D8-B37B-1D05C9AFC0EB}" type="presOf" srcId="{452DE779-50BC-407D-9BD8-7EBF2642DE67}" destId="{4166E7C0-19A4-44CA-923A-A61927C420EF}" srcOrd="0" destOrd="0" presId="urn:microsoft.com/office/officeart/2008/layout/HorizontalMultiLevelHierarchy"/>
    <dgm:cxn modelId="{3D11F5E8-A32D-45D9-8766-731F54CCA2A0}" type="presOf" srcId="{783FFFF2-D508-497E-A83B-22240954ADDA}" destId="{701FF161-0DC3-4974-8F5E-604F4664179C}" srcOrd="1" destOrd="0" presId="urn:microsoft.com/office/officeart/2008/layout/HorizontalMultiLevelHierarchy"/>
    <dgm:cxn modelId="{C51070E3-9B19-48AD-9FB7-66D1DB126B51}" type="presOf" srcId="{A3D08964-059D-4133-B69E-43DFA96F38DE}" destId="{A2DE3823-44C0-4528-B375-D8426E4192A0}" srcOrd="0" destOrd="0" presId="urn:microsoft.com/office/officeart/2008/layout/HorizontalMultiLevelHierarchy"/>
    <dgm:cxn modelId="{D7C4ACC9-04B8-430F-9DE4-A9C3025316AD}" type="presOf" srcId="{8B096A3A-6419-4FCB-A118-6C31A00273D3}" destId="{61E15282-0EA5-491A-B9D8-D414D3C8BECD}" srcOrd="0" destOrd="0" presId="urn:microsoft.com/office/officeart/2008/layout/HorizontalMultiLevelHierarchy"/>
    <dgm:cxn modelId="{B2B51CCF-8E39-4B80-A4A3-2EA31E3C619B}" type="presOf" srcId="{E2BCB4AE-CAEA-44A1-9E72-819FBE015BFD}" destId="{86F0CD8B-A51F-4EC2-9CCE-B7A87790235A}" srcOrd="0" destOrd="0" presId="urn:microsoft.com/office/officeart/2008/layout/HorizontalMultiLevelHierarchy"/>
    <dgm:cxn modelId="{5D24A756-D4CD-462A-AB52-A346CF736E1D}" srcId="{AAE80911-1B90-4164-8F7E-FB47374C55B0}" destId="{C50C79FE-ACE0-4302-BF33-66F579CCC6E2}" srcOrd="1" destOrd="0" parTransId="{783FFFF2-D508-497E-A83B-22240954ADDA}" sibTransId="{276AA606-AEF7-4FA5-83BB-1A0E5CBC3955}"/>
    <dgm:cxn modelId="{CF09A647-DF1C-45AE-8D52-BE374D514726}" srcId="{A3D08964-059D-4133-B69E-43DFA96F38DE}" destId="{AAE80911-1B90-4164-8F7E-FB47374C55B0}" srcOrd="0" destOrd="0" parTransId="{81A2892A-308F-4818-9EC5-634F3F2F07A5}" sibTransId="{AA1A30F4-F922-4EA3-A56E-BBBB3A37BD22}"/>
    <dgm:cxn modelId="{9260272C-083C-44ED-ADE5-41E34AB13AD3}" type="presParOf" srcId="{A2DE3823-44C0-4528-B375-D8426E4192A0}" destId="{54B18574-9727-453E-9F6C-ED56B16DF361}" srcOrd="0" destOrd="0" presId="urn:microsoft.com/office/officeart/2008/layout/HorizontalMultiLevelHierarchy"/>
    <dgm:cxn modelId="{B9735167-DDF9-4350-982D-AB82182CBC7C}" type="presParOf" srcId="{54B18574-9727-453E-9F6C-ED56B16DF361}" destId="{B6D5FEC3-C72E-432D-BB4E-BA53CA195A84}" srcOrd="0" destOrd="0" presId="urn:microsoft.com/office/officeart/2008/layout/HorizontalMultiLevelHierarchy"/>
    <dgm:cxn modelId="{81B0D962-876B-40FC-B00C-9D6B301CD905}" type="presParOf" srcId="{54B18574-9727-453E-9F6C-ED56B16DF361}" destId="{893DB23C-F41D-4228-AFF1-67D8DB846FBA}" srcOrd="1" destOrd="0" presId="urn:microsoft.com/office/officeart/2008/layout/HorizontalMultiLevelHierarchy"/>
    <dgm:cxn modelId="{783ACF3C-0274-42EB-B657-CFBF7FF89BD2}" type="presParOf" srcId="{893DB23C-F41D-4228-AFF1-67D8DB846FBA}" destId="{86F0CD8B-A51F-4EC2-9CCE-B7A87790235A}" srcOrd="0" destOrd="0" presId="urn:microsoft.com/office/officeart/2008/layout/HorizontalMultiLevelHierarchy"/>
    <dgm:cxn modelId="{1035E1A1-5189-4476-8E3F-A2BAB2CEF8D6}" type="presParOf" srcId="{86F0CD8B-A51F-4EC2-9CCE-B7A87790235A}" destId="{3F5A617B-40A3-420C-A6B3-D8D0C9B54A12}" srcOrd="0" destOrd="0" presId="urn:microsoft.com/office/officeart/2008/layout/HorizontalMultiLevelHierarchy"/>
    <dgm:cxn modelId="{1359BE03-6FE1-46CB-87AD-524881C442C8}" type="presParOf" srcId="{893DB23C-F41D-4228-AFF1-67D8DB846FBA}" destId="{B8A9E7CA-A590-4DDD-87D2-41A471EE635E}" srcOrd="1" destOrd="0" presId="urn:microsoft.com/office/officeart/2008/layout/HorizontalMultiLevelHierarchy"/>
    <dgm:cxn modelId="{A7D722D6-3861-444C-BB39-5269D7C12763}" type="presParOf" srcId="{B8A9E7CA-A590-4DDD-87D2-41A471EE635E}" destId="{61E15282-0EA5-491A-B9D8-D414D3C8BECD}" srcOrd="0" destOrd="0" presId="urn:microsoft.com/office/officeart/2008/layout/HorizontalMultiLevelHierarchy"/>
    <dgm:cxn modelId="{32BEB68C-E032-4733-ACDB-D68D37F1F402}" type="presParOf" srcId="{B8A9E7CA-A590-4DDD-87D2-41A471EE635E}" destId="{9133B771-2DA8-49D9-8828-FB16CA0BC4BE}" srcOrd="1" destOrd="0" presId="urn:microsoft.com/office/officeart/2008/layout/HorizontalMultiLevelHierarchy"/>
    <dgm:cxn modelId="{F2E207BC-94B1-417A-AFD6-B9F672DF8EC2}" type="presParOf" srcId="{893DB23C-F41D-4228-AFF1-67D8DB846FBA}" destId="{0CD60882-E19E-4D92-916E-B3AC9515DC46}" srcOrd="2" destOrd="0" presId="urn:microsoft.com/office/officeart/2008/layout/HorizontalMultiLevelHierarchy"/>
    <dgm:cxn modelId="{4E63F38C-88C4-4393-AFA3-A2D8809C2CE1}" type="presParOf" srcId="{0CD60882-E19E-4D92-916E-B3AC9515DC46}" destId="{701FF161-0DC3-4974-8F5E-604F4664179C}" srcOrd="0" destOrd="0" presId="urn:microsoft.com/office/officeart/2008/layout/HorizontalMultiLevelHierarchy"/>
    <dgm:cxn modelId="{966C5F77-6F05-4094-8B76-FC225C1167E3}" type="presParOf" srcId="{893DB23C-F41D-4228-AFF1-67D8DB846FBA}" destId="{CD8EA1A0-BF0E-49AA-A56F-50794A413779}" srcOrd="3" destOrd="0" presId="urn:microsoft.com/office/officeart/2008/layout/HorizontalMultiLevelHierarchy"/>
    <dgm:cxn modelId="{11519DFA-F310-4824-873E-1CCB4F12B3F7}" type="presParOf" srcId="{CD8EA1A0-BF0E-49AA-A56F-50794A413779}" destId="{9ABA1C50-0C6B-49BC-9742-C962FE39B927}" srcOrd="0" destOrd="0" presId="urn:microsoft.com/office/officeart/2008/layout/HorizontalMultiLevelHierarchy"/>
    <dgm:cxn modelId="{3E8C2816-5898-4434-89B9-AC4BB7BDF1CC}" type="presParOf" srcId="{CD8EA1A0-BF0E-49AA-A56F-50794A413779}" destId="{03F564A2-8EC8-44EB-B756-E357E639FF7C}" srcOrd="1" destOrd="0" presId="urn:microsoft.com/office/officeart/2008/layout/HorizontalMultiLevelHierarchy"/>
    <dgm:cxn modelId="{5E7393D5-8072-4659-BF5B-3A2BD8145857}" type="presParOf" srcId="{893DB23C-F41D-4228-AFF1-67D8DB846FBA}" destId="{4166E7C0-19A4-44CA-923A-A61927C420EF}" srcOrd="4" destOrd="0" presId="urn:microsoft.com/office/officeart/2008/layout/HorizontalMultiLevelHierarchy"/>
    <dgm:cxn modelId="{6404DE9A-5788-4E4B-9D3C-58C2E1CF0667}" type="presParOf" srcId="{4166E7C0-19A4-44CA-923A-A61927C420EF}" destId="{1140D521-598A-4412-B002-F9B618DB3CD9}" srcOrd="0" destOrd="0" presId="urn:microsoft.com/office/officeart/2008/layout/HorizontalMultiLevelHierarchy"/>
    <dgm:cxn modelId="{7968F30F-E3E4-4B2B-9B63-20C20E1AB5B5}" type="presParOf" srcId="{893DB23C-F41D-4228-AFF1-67D8DB846FBA}" destId="{612991F6-CE10-4795-B072-CE40CBF8F70B}" srcOrd="5" destOrd="0" presId="urn:microsoft.com/office/officeart/2008/layout/HorizontalMultiLevelHierarchy"/>
    <dgm:cxn modelId="{AD44928D-AB62-40A2-838C-C88D9ECF0614}" type="presParOf" srcId="{612991F6-CE10-4795-B072-CE40CBF8F70B}" destId="{A889935A-E2DD-450B-99A5-0549401E6728}" srcOrd="0" destOrd="0" presId="urn:microsoft.com/office/officeart/2008/layout/HorizontalMultiLevelHierarchy"/>
    <dgm:cxn modelId="{651702CB-8562-4EF4-BDE8-C91F3C6E6285}" type="presParOf" srcId="{612991F6-CE10-4795-B072-CE40CBF8F70B}" destId="{E09A5D33-0B5D-4D4A-8E2A-D37E72D232CF}" srcOrd="1" destOrd="0" presId="urn:microsoft.com/office/officeart/2008/layout/HorizontalMultiLevelHierarchy"/>
    <dgm:cxn modelId="{2C14F190-B0E1-46B6-BC24-92994F209690}" type="presParOf" srcId="{893DB23C-F41D-4228-AFF1-67D8DB846FBA}" destId="{ADB87431-0A05-42DC-BE9E-F7ABF0D99940}" srcOrd="6" destOrd="0" presId="urn:microsoft.com/office/officeart/2008/layout/HorizontalMultiLevelHierarchy"/>
    <dgm:cxn modelId="{9CC80D07-3CC5-4423-AE14-7548A89E57A7}" type="presParOf" srcId="{ADB87431-0A05-42DC-BE9E-F7ABF0D99940}" destId="{2419FE20-4C0A-4BA6-A6BC-E79B699FF67E}" srcOrd="0" destOrd="0" presId="urn:microsoft.com/office/officeart/2008/layout/HorizontalMultiLevelHierarchy"/>
    <dgm:cxn modelId="{7DC55B7C-84D0-4AF6-9B10-00431D186098}" type="presParOf" srcId="{893DB23C-F41D-4228-AFF1-67D8DB846FBA}" destId="{02295525-0EE8-48DB-AB55-6DC788885D32}" srcOrd="7" destOrd="0" presId="urn:microsoft.com/office/officeart/2008/layout/HorizontalMultiLevelHierarchy"/>
    <dgm:cxn modelId="{C26EC66B-4691-4881-8329-80C6C2E25AF3}" type="presParOf" srcId="{02295525-0EE8-48DB-AB55-6DC788885D32}" destId="{441A2210-96FC-4FDE-A69F-6CC2DCAEA7E1}" srcOrd="0" destOrd="0" presId="urn:microsoft.com/office/officeart/2008/layout/HorizontalMultiLevelHierarchy"/>
    <dgm:cxn modelId="{0DDE57B5-9EAE-441F-84C7-3397F1121210}" type="presParOf" srcId="{02295525-0EE8-48DB-AB55-6DC788885D32}" destId="{0C9C7400-C0C3-4D81-8953-ACDB0764ACB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E037F42-3893-4183-9E79-A54095698B1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A0CBB995-84D0-4960-A7EA-A2405DE420E6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4EC1D3D3-14CC-48EE-8170-CE63D6E3B654}" type="parTrans" cxnId="{92589AAD-AC56-4B61-869A-0ECE27FA9419}">
      <dgm:prSet/>
      <dgm:spPr/>
      <dgm:t>
        <a:bodyPr/>
        <a:lstStyle/>
        <a:p>
          <a:endParaRPr lang="es-MX"/>
        </a:p>
      </dgm:t>
    </dgm:pt>
    <dgm:pt modelId="{5F050078-295D-4D09-BB15-6804500AB03B}" type="sibTrans" cxnId="{92589AAD-AC56-4B61-869A-0ECE27FA9419}">
      <dgm:prSet/>
      <dgm:spPr/>
      <dgm:t>
        <a:bodyPr/>
        <a:lstStyle/>
        <a:p>
          <a:endParaRPr lang="es-MX"/>
        </a:p>
      </dgm:t>
    </dgm:pt>
    <dgm:pt modelId="{9DD4D8C3-D74B-4FC6-9857-8F9C64E9EC97}">
      <dgm:prSet phldrT="[Texto]"/>
      <dgm:spPr/>
      <dgm:t>
        <a:bodyPr/>
        <a:lstStyle/>
        <a:p>
          <a:r>
            <a:rPr lang="es-MX" dirty="0" smtClean="0"/>
            <a:t>Autor</a:t>
          </a:r>
          <a:endParaRPr lang="es-MX" dirty="0"/>
        </a:p>
      </dgm:t>
    </dgm:pt>
    <dgm:pt modelId="{EB2BAD19-F18E-405E-8DF9-B4140043FFAE}" type="parTrans" cxnId="{64BEF15E-94FE-4B1B-B485-782FD251EB50}">
      <dgm:prSet/>
      <dgm:spPr/>
      <dgm:t>
        <a:bodyPr/>
        <a:lstStyle/>
        <a:p>
          <a:endParaRPr lang="es-MX"/>
        </a:p>
      </dgm:t>
    </dgm:pt>
    <dgm:pt modelId="{0E3B06FB-F20C-43AA-A2DC-6A48DF39D810}" type="sibTrans" cxnId="{64BEF15E-94FE-4B1B-B485-782FD251EB50}">
      <dgm:prSet/>
      <dgm:spPr/>
      <dgm:t>
        <a:bodyPr/>
        <a:lstStyle/>
        <a:p>
          <a:endParaRPr lang="es-MX"/>
        </a:p>
      </dgm:t>
    </dgm:pt>
    <dgm:pt modelId="{8F8C0878-8DF9-4A24-83D4-6F28DD9374AF}">
      <dgm:prSet phldrT="[Texto]"/>
      <dgm:spPr/>
      <dgm:t>
        <a:bodyPr/>
        <a:lstStyle/>
        <a:p>
          <a:r>
            <a:rPr lang="es-MX" dirty="0" smtClean="0"/>
            <a:t>Titulo</a:t>
          </a:r>
          <a:endParaRPr lang="es-MX" dirty="0"/>
        </a:p>
      </dgm:t>
    </dgm:pt>
    <dgm:pt modelId="{42C67D6C-23CA-4FF8-A833-F3B0267C6AAA}" type="parTrans" cxnId="{7B702C88-64B4-40BC-AF36-48CC6EDA30A9}">
      <dgm:prSet/>
      <dgm:spPr/>
      <dgm:t>
        <a:bodyPr/>
        <a:lstStyle/>
        <a:p>
          <a:endParaRPr lang="es-MX"/>
        </a:p>
      </dgm:t>
    </dgm:pt>
    <dgm:pt modelId="{C1D8EE05-0E68-4C28-8238-929480D39F4D}" type="sibTrans" cxnId="{7B702C88-64B4-40BC-AF36-48CC6EDA30A9}">
      <dgm:prSet/>
      <dgm:spPr/>
      <dgm:t>
        <a:bodyPr/>
        <a:lstStyle/>
        <a:p>
          <a:endParaRPr lang="es-MX"/>
        </a:p>
      </dgm:t>
    </dgm:pt>
    <dgm:pt modelId="{6FF5CAE3-BA4D-48CC-B9E1-9D393FE267B2}">
      <dgm:prSet phldrT="[Texto]"/>
      <dgm:spPr/>
      <dgm:t>
        <a:bodyPr/>
        <a:lstStyle/>
        <a:p>
          <a:r>
            <a:rPr lang="es-MX" dirty="0" smtClean="0"/>
            <a:t>Número de paginas</a:t>
          </a:r>
          <a:endParaRPr lang="es-MX" dirty="0"/>
        </a:p>
      </dgm:t>
    </dgm:pt>
    <dgm:pt modelId="{420E584D-0F07-409D-85EB-3C03A86514DA}" type="parTrans" cxnId="{C72AD46B-5F17-4990-9517-8754A7E5B5F8}">
      <dgm:prSet/>
      <dgm:spPr/>
      <dgm:t>
        <a:bodyPr/>
        <a:lstStyle/>
        <a:p>
          <a:endParaRPr lang="es-MX"/>
        </a:p>
      </dgm:t>
    </dgm:pt>
    <dgm:pt modelId="{7B56C7FD-F59C-4B7A-83E7-4B5A6057EEB0}" type="sibTrans" cxnId="{C72AD46B-5F17-4990-9517-8754A7E5B5F8}">
      <dgm:prSet/>
      <dgm:spPr/>
      <dgm:t>
        <a:bodyPr/>
        <a:lstStyle/>
        <a:p>
          <a:endParaRPr lang="es-MX"/>
        </a:p>
      </dgm:t>
    </dgm:pt>
    <dgm:pt modelId="{93B4129D-6B15-4F6F-BBB6-F6930BAE127C}">
      <dgm:prSet/>
      <dgm:spPr/>
      <dgm:t>
        <a:bodyPr/>
        <a:lstStyle/>
        <a:p>
          <a:r>
            <a:rPr lang="es-MX" dirty="0" smtClean="0"/>
            <a:t>Tema</a:t>
          </a:r>
          <a:endParaRPr lang="es-MX" dirty="0"/>
        </a:p>
      </dgm:t>
    </dgm:pt>
    <dgm:pt modelId="{2306CF8F-CB3B-45FC-B8A9-8DE865979106}" type="parTrans" cxnId="{54212A13-B6F4-4006-8B59-3449B1DEE0F9}">
      <dgm:prSet/>
      <dgm:spPr/>
      <dgm:t>
        <a:bodyPr/>
        <a:lstStyle/>
        <a:p>
          <a:endParaRPr lang="es-MX"/>
        </a:p>
      </dgm:t>
    </dgm:pt>
    <dgm:pt modelId="{8BC70F7C-06A8-4380-93C1-8D0670F29D41}" type="sibTrans" cxnId="{54212A13-B6F4-4006-8B59-3449B1DEE0F9}">
      <dgm:prSet/>
      <dgm:spPr/>
      <dgm:t>
        <a:bodyPr/>
        <a:lstStyle/>
        <a:p>
          <a:endParaRPr lang="es-MX"/>
        </a:p>
      </dgm:t>
    </dgm:pt>
    <dgm:pt modelId="{0914FD4F-DC4A-490D-86A4-C8769796788D}">
      <dgm:prSet/>
      <dgm:spPr/>
      <dgm:t>
        <a:bodyPr/>
        <a:lstStyle/>
        <a:p>
          <a:r>
            <a:rPr lang="es-MX" dirty="0" smtClean="0"/>
            <a:t>Fecha en que se publico</a:t>
          </a:r>
          <a:endParaRPr lang="es-MX" dirty="0"/>
        </a:p>
      </dgm:t>
    </dgm:pt>
    <dgm:pt modelId="{904D1F69-9D13-4171-BCD7-F26B5490CE1F}" type="parTrans" cxnId="{6EA8EA55-4FB6-4A42-A896-5A20E4173E94}">
      <dgm:prSet/>
      <dgm:spPr/>
      <dgm:t>
        <a:bodyPr/>
        <a:lstStyle/>
        <a:p>
          <a:endParaRPr lang="es-MX"/>
        </a:p>
      </dgm:t>
    </dgm:pt>
    <dgm:pt modelId="{3BC2D31E-1E1E-4ACB-8C0D-5D9E64E4B8D9}" type="sibTrans" cxnId="{6EA8EA55-4FB6-4A42-A896-5A20E4173E94}">
      <dgm:prSet/>
      <dgm:spPr/>
      <dgm:t>
        <a:bodyPr/>
        <a:lstStyle/>
        <a:p>
          <a:endParaRPr lang="es-MX"/>
        </a:p>
      </dgm:t>
    </dgm:pt>
    <dgm:pt modelId="{138CD900-32B7-4EB4-A784-5CB872B8C596}">
      <dgm:prSet/>
      <dgm:spPr/>
      <dgm:t>
        <a:bodyPr/>
        <a:lstStyle/>
        <a:p>
          <a:r>
            <a:rPr lang="es-MX" dirty="0" smtClean="0"/>
            <a:t>Editorial</a:t>
          </a:r>
          <a:endParaRPr lang="es-MX" dirty="0"/>
        </a:p>
      </dgm:t>
    </dgm:pt>
    <dgm:pt modelId="{8A5C934F-8916-4246-9093-27703A192654}" type="parTrans" cxnId="{2B4F0836-B09D-4DEC-9215-4ED0DF8123AE}">
      <dgm:prSet/>
      <dgm:spPr/>
      <dgm:t>
        <a:bodyPr/>
        <a:lstStyle/>
        <a:p>
          <a:endParaRPr lang="es-MX"/>
        </a:p>
      </dgm:t>
    </dgm:pt>
    <dgm:pt modelId="{286A9A05-61B8-4E19-A886-931AB08CCBA1}" type="sibTrans" cxnId="{2B4F0836-B09D-4DEC-9215-4ED0DF8123AE}">
      <dgm:prSet/>
      <dgm:spPr/>
      <dgm:t>
        <a:bodyPr/>
        <a:lstStyle/>
        <a:p>
          <a:endParaRPr lang="es-MX"/>
        </a:p>
      </dgm:t>
    </dgm:pt>
    <dgm:pt modelId="{115ED88F-92AB-4D54-86E4-E4F9053C2BA2}">
      <dgm:prSet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9FDBC827-A9E7-4523-A4D9-545FB8EDB5D8}" type="parTrans" cxnId="{CF406E0D-BB25-4481-A4E8-771935F35075}">
      <dgm:prSet/>
      <dgm:spPr/>
      <dgm:t>
        <a:bodyPr/>
        <a:lstStyle/>
        <a:p>
          <a:endParaRPr lang="es-MX"/>
        </a:p>
      </dgm:t>
    </dgm:pt>
    <dgm:pt modelId="{F04C8DAF-625C-4084-AB0F-A83367B9344C}" type="sibTrans" cxnId="{CF406E0D-BB25-4481-A4E8-771935F35075}">
      <dgm:prSet/>
      <dgm:spPr/>
      <dgm:t>
        <a:bodyPr/>
        <a:lstStyle/>
        <a:p>
          <a:endParaRPr lang="es-MX"/>
        </a:p>
      </dgm:t>
    </dgm:pt>
    <dgm:pt modelId="{289E6D35-E51A-44CA-B9E8-9436E7204865}" type="pres">
      <dgm:prSet presAssocID="{EE037F42-3893-4183-9E79-A54095698B1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812D7C-69EF-4E83-8F8F-9FDCEC51945A}" type="pres">
      <dgm:prSet presAssocID="{A0CBB995-84D0-4960-A7EA-A2405DE420E6}" presName="root1" presStyleCnt="0"/>
      <dgm:spPr/>
    </dgm:pt>
    <dgm:pt modelId="{C507A61A-C514-48D2-A756-53FBD467A7FE}" type="pres">
      <dgm:prSet presAssocID="{A0CBB995-84D0-4960-A7EA-A2405DE420E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BE4D59B-B685-4D76-A031-ABFBA954D42B}" type="pres">
      <dgm:prSet presAssocID="{A0CBB995-84D0-4960-A7EA-A2405DE420E6}" presName="level2hierChild" presStyleCnt="0"/>
      <dgm:spPr/>
    </dgm:pt>
    <dgm:pt modelId="{3E893E84-AE8A-4341-88C5-2A9F7203043F}" type="pres">
      <dgm:prSet presAssocID="{EB2BAD19-F18E-405E-8DF9-B4140043FFAE}" presName="conn2-1" presStyleLbl="parChTrans1D2" presStyleIdx="0" presStyleCnt="7"/>
      <dgm:spPr/>
      <dgm:t>
        <a:bodyPr/>
        <a:lstStyle/>
        <a:p>
          <a:endParaRPr lang="es-MX"/>
        </a:p>
      </dgm:t>
    </dgm:pt>
    <dgm:pt modelId="{79FC9D19-185B-4823-BC0A-B89C30F75252}" type="pres">
      <dgm:prSet presAssocID="{EB2BAD19-F18E-405E-8DF9-B4140043FFAE}" presName="connTx" presStyleLbl="parChTrans1D2" presStyleIdx="0" presStyleCnt="7"/>
      <dgm:spPr/>
      <dgm:t>
        <a:bodyPr/>
        <a:lstStyle/>
        <a:p>
          <a:endParaRPr lang="es-MX"/>
        </a:p>
      </dgm:t>
    </dgm:pt>
    <dgm:pt modelId="{3ABE9826-8C85-4F13-AAB2-A5B190829B77}" type="pres">
      <dgm:prSet presAssocID="{9DD4D8C3-D74B-4FC6-9857-8F9C64E9EC97}" presName="root2" presStyleCnt="0"/>
      <dgm:spPr/>
    </dgm:pt>
    <dgm:pt modelId="{819A1F5B-7599-41A5-8F88-BADCCE71F9C1}" type="pres">
      <dgm:prSet presAssocID="{9DD4D8C3-D74B-4FC6-9857-8F9C64E9EC97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296C548-FDBF-43E1-A91B-3E86936A8B26}" type="pres">
      <dgm:prSet presAssocID="{9DD4D8C3-D74B-4FC6-9857-8F9C64E9EC97}" presName="level3hierChild" presStyleCnt="0"/>
      <dgm:spPr/>
    </dgm:pt>
    <dgm:pt modelId="{2FAEB8DE-15D7-4D62-A0A1-427F0ACE0BE1}" type="pres">
      <dgm:prSet presAssocID="{42C67D6C-23CA-4FF8-A833-F3B0267C6AAA}" presName="conn2-1" presStyleLbl="parChTrans1D2" presStyleIdx="1" presStyleCnt="7"/>
      <dgm:spPr/>
      <dgm:t>
        <a:bodyPr/>
        <a:lstStyle/>
        <a:p>
          <a:endParaRPr lang="es-MX"/>
        </a:p>
      </dgm:t>
    </dgm:pt>
    <dgm:pt modelId="{C5843E70-FB7C-4A25-BC7D-BF82C03687C8}" type="pres">
      <dgm:prSet presAssocID="{42C67D6C-23CA-4FF8-A833-F3B0267C6AAA}" presName="connTx" presStyleLbl="parChTrans1D2" presStyleIdx="1" presStyleCnt="7"/>
      <dgm:spPr/>
      <dgm:t>
        <a:bodyPr/>
        <a:lstStyle/>
        <a:p>
          <a:endParaRPr lang="es-MX"/>
        </a:p>
      </dgm:t>
    </dgm:pt>
    <dgm:pt modelId="{64CA2EFA-C3E8-4D9E-B5BD-838F1011B0D4}" type="pres">
      <dgm:prSet presAssocID="{8F8C0878-8DF9-4A24-83D4-6F28DD9374AF}" presName="root2" presStyleCnt="0"/>
      <dgm:spPr/>
    </dgm:pt>
    <dgm:pt modelId="{E5F26763-F308-4BFE-BF82-D39FD9FF6C21}" type="pres">
      <dgm:prSet presAssocID="{8F8C0878-8DF9-4A24-83D4-6F28DD9374AF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1EF4E87-D5E0-471B-A751-494686606939}" type="pres">
      <dgm:prSet presAssocID="{8F8C0878-8DF9-4A24-83D4-6F28DD9374AF}" presName="level3hierChild" presStyleCnt="0"/>
      <dgm:spPr/>
    </dgm:pt>
    <dgm:pt modelId="{E76F073B-1F6D-4853-8184-F47D1E2C0ECB}" type="pres">
      <dgm:prSet presAssocID="{420E584D-0F07-409D-85EB-3C03A86514DA}" presName="conn2-1" presStyleLbl="parChTrans1D2" presStyleIdx="2" presStyleCnt="7"/>
      <dgm:spPr/>
      <dgm:t>
        <a:bodyPr/>
        <a:lstStyle/>
        <a:p>
          <a:endParaRPr lang="es-MX"/>
        </a:p>
      </dgm:t>
    </dgm:pt>
    <dgm:pt modelId="{7390FA51-5C63-42AF-BED0-B447E4A75AA8}" type="pres">
      <dgm:prSet presAssocID="{420E584D-0F07-409D-85EB-3C03A86514DA}" presName="connTx" presStyleLbl="parChTrans1D2" presStyleIdx="2" presStyleCnt="7"/>
      <dgm:spPr/>
      <dgm:t>
        <a:bodyPr/>
        <a:lstStyle/>
        <a:p>
          <a:endParaRPr lang="es-MX"/>
        </a:p>
      </dgm:t>
    </dgm:pt>
    <dgm:pt modelId="{4012AE5A-CCB3-4825-8CD8-AB836C688210}" type="pres">
      <dgm:prSet presAssocID="{6FF5CAE3-BA4D-48CC-B9E1-9D393FE267B2}" presName="root2" presStyleCnt="0"/>
      <dgm:spPr/>
    </dgm:pt>
    <dgm:pt modelId="{99705597-FA4B-4F1E-9F7B-FF61E07CADEB}" type="pres">
      <dgm:prSet presAssocID="{6FF5CAE3-BA4D-48CC-B9E1-9D393FE267B2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DEEE7A0-C07D-4D22-9334-36466C6F02CD}" type="pres">
      <dgm:prSet presAssocID="{6FF5CAE3-BA4D-48CC-B9E1-9D393FE267B2}" presName="level3hierChild" presStyleCnt="0"/>
      <dgm:spPr/>
    </dgm:pt>
    <dgm:pt modelId="{A1E4B975-286A-4CA1-8214-9F0D40638AB5}" type="pres">
      <dgm:prSet presAssocID="{2306CF8F-CB3B-45FC-B8A9-8DE865979106}" presName="conn2-1" presStyleLbl="parChTrans1D2" presStyleIdx="3" presStyleCnt="7"/>
      <dgm:spPr/>
      <dgm:t>
        <a:bodyPr/>
        <a:lstStyle/>
        <a:p>
          <a:endParaRPr lang="es-MX"/>
        </a:p>
      </dgm:t>
    </dgm:pt>
    <dgm:pt modelId="{159AE05F-D939-4798-9DAD-D33D59E71038}" type="pres">
      <dgm:prSet presAssocID="{2306CF8F-CB3B-45FC-B8A9-8DE865979106}" presName="connTx" presStyleLbl="parChTrans1D2" presStyleIdx="3" presStyleCnt="7"/>
      <dgm:spPr/>
      <dgm:t>
        <a:bodyPr/>
        <a:lstStyle/>
        <a:p>
          <a:endParaRPr lang="es-MX"/>
        </a:p>
      </dgm:t>
    </dgm:pt>
    <dgm:pt modelId="{D678A155-B4F9-464A-8AAB-689EEC16DD3F}" type="pres">
      <dgm:prSet presAssocID="{93B4129D-6B15-4F6F-BBB6-F6930BAE127C}" presName="root2" presStyleCnt="0"/>
      <dgm:spPr/>
    </dgm:pt>
    <dgm:pt modelId="{6ABD26CA-9E45-4C9D-AAEB-7C358B646ED3}" type="pres">
      <dgm:prSet presAssocID="{93B4129D-6B15-4F6F-BBB6-F6930BAE127C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521535-8BE7-449A-88E1-5DEF89D86685}" type="pres">
      <dgm:prSet presAssocID="{93B4129D-6B15-4F6F-BBB6-F6930BAE127C}" presName="level3hierChild" presStyleCnt="0"/>
      <dgm:spPr/>
    </dgm:pt>
    <dgm:pt modelId="{2B905FF4-4442-43DE-9342-D1CFA7CF8734}" type="pres">
      <dgm:prSet presAssocID="{904D1F69-9D13-4171-BCD7-F26B5490CE1F}" presName="conn2-1" presStyleLbl="parChTrans1D2" presStyleIdx="4" presStyleCnt="7"/>
      <dgm:spPr/>
      <dgm:t>
        <a:bodyPr/>
        <a:lstStyle/>
        <a:p>
          <a:endParaRPr lang="es-MX"/>
        </a:p>
      </dgm:t>
    </dgm:pt>
    <dgm:pt modelId="{0EB0D49A-F6FC-4EAA-B384-D52BB8767A78}" type="pres">
      <dgm:prSet presAssocID="{904D1F69-9D13-4171-BCD7-F26B5490CE1F}" presName="connTx" presStyleLbl="parChTrans1D2" presStyleIdx="4" presStyleCnt="7"/>
      <dgm:spPr/>
      <dgm:t>
        <a:bodyPr/>
        <a:lstStyle/>
        <a:p>
          <a:endParaRPr lang="es-MX"/>
        </a:p>
      </dgm:t>
    </dgm:pt>
    <dgm:pt modelId="{8623B36F-7E97-40D3-8DF1-C1AC213FFD55}" type="pres">
      <dgm:prSet presAssocID="{0914FD4F-DC4A-490D-86A4-C8769796788D}" presName="root2" presStyleCnt="0"/>
      <dgm:spPr/>
    </dgm:pt>
    <dgm:pt modelId="{22ACBA8E-EA92-48AB-9E19-AFC8DB736CD9}" type="pres">
      <dgm:prSet presAssocID="{0914FD4F-DC4A-490D-86A4-C8769796788D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43F9ED-5692-40FB-AD4D-95F8C6ECC795}" type="pres">
      <dgm:prSet presAssocID="{0914FD4F-DC4A-490D-86A4-C8769796788D}" presName="level3hierChild" presStyleCnt="0"/>
      <dgm:spPr/>
    </dgm:pt>
    <dgm:pt modelId="{9CD67B67-8F60-49D5-9859-F084C65FF2FF}" type="pres">
      <dgm:prSet presAssocID="{8A5C934F-8916-4246-9093-27703A192654}" presName="conn2-1" presStyleLbl="parChTrans1D2" presStyleIdx="5" presStyleCnt="7"/>
      <dgm:spPr/>
      <dgm:t>
        <a:bodyPr/>
        <a:lstStyle/>
        <a:p>
          <a:endParaRPr lang="es-MX"/>
        </a:p>
      </dgm:t>
    </dgm:pt>
    <dgm:pt modelId="{B006818C-B024-45BF-AB39-71E75DDE4BF5}" type="pres">
      <dgm:prSet presAssocID="{8A5C934F-8916-4246-9093-27703A192654}" presName="connTx" presStyleLbl="parChTrans1D2" presStyleIdx="5" presStyleCnt="7"/>
      <dgm:spPr/>
      <dgm:t>
        <a:bodyPr/>
        <a:lstStyle/>
        <a:p>
          <a:endParaRPr lang="es-MX"/>
        </a:p>
      </dgm:t>
    </dgm:pt>
    <dgm:pt modelId="{48BE2575-A84A-465A-914D-CEBCF24E80BD}" type="pres">
      <dgm:prSet presAssocID="{138CD900-32B7-4EB4-A784-5CB872B8C596}" presName="root2" presStyleCnt="0"/>
      <dgm:spPr/>
    </dgm:pt>
    <dgm:pt modelId="{C97692AE-11E0-4310-B981-DD1220033B32}" type="pres">
      <dgm:prSet presAssocID="{138CD900-32B7-4EB4-A784-5CB872B8C596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03130D9-9C4F-4473-9AD2-6E564B0E9B89}" type="pres">
      <dgm:prSet presAssocID="{138CD900-32B7-4EB4-A784-5CB872B8C596}" presName="level3hierChild" presStyleCnt="0"/>
      <dgm:spPr/>
    </dgm:pt>
    <dgm:pt modelId="{5E0FF511-CDE5-4B39-A772-FE20DCDFE318}" type="pres">
      <dgm:prSet presAssocID="{9FDBC827-A9E7-4523-A4D9-545FB8EDB5D8}" presName="conn2-1" presStyleLbl="parChTrans1D2" presStyleIdx="6" presStyleCnt="7"/>
      <dgm:spPr/>
      <dgm:t>
        <a:bodyPr/>
        <a:lstStyle/>
        <a:p>
          <a:endParaRPr lang="es-MX"/>
        </a:p>
      </dgm:t>
    </dgm:pt>
    <dgm:pt modelId="{EC899C59-DFC5-4A5D-8B92-AA7A0901F5C6}" type="pres">
      <dgm:prSet presAssocID="{9FDBC827-A9E7-4523-A4D9-545FB8EDB5D8}" presName="connTx" presStyleLbl="parChTrans1D2" presStyleIdx="6" presStyleCnt="7"/>
      <dgm:spPr/>
      <dgm:t>
        <a:bodyPr/>
        <a:lstStyle/>
        <a:p>
          <a:endParaRPr lang="es-MX"/>
        </a:p>
      </dgm:t>
    </dgm:pt>
    <dgm:pt modelId="{C28916D7-08E8-4145-BFB8-704799B471AE}" type="pres">
      <dgm:prSet presAssocID="{115ED88F-92AB-4D54-86E4-E4F9053C2BA2}" presName="root2" presStyleCnt="0"/>
      <dgm:spPr/>
    </dgm:pt>
    <dgm:pt modelId="{6B43A3DB-9B95-400D-ADBA-A779934F16C6}" type="pres">
      <dgm:prSet presAssocID="{115ED88F-92AB-4D54-86E4-E4F9053C2BA2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0F54F25-6ED7-4415-9B63-E26DD42ADC2C}" type="pres">
      <dgm:prSet presAssocID="{115ED88F-92AB-4D54-86E4-E4F9053C2BA2}" presName="level3hierChild" presStyleCnt="0"/>
      <dgm:spPr/>
    </dgm:pt>
  </dgm:ptLst>
  <dgm:cxnLst>
    <dgm:cxn modelId="{C72AD46B-5F17-4990-9517-8754A7E5B5F8}" srcId="{A0CBB995-84D0-4960-A7EA-A2405DE420E6}" destId="{6FF5CAE3-BA4D-48CC-B9E1-9D393FE267B2}" srcOrd="2" destOrd="0" parTransId="{420E584D-0F07-409D-85EB-3C03A86514DA}" sibTransId="{7B56C7FD-F59C-4B7A-83E7-4B5A6057EEB0}"/>
    <dgm:cxn modelId="{49914678-5D48-4F7D-A3FC-D6536BE1A374}" type="presOf" srcId="{9FDBC827-A9E7-4523-A4D9-545FB8EDB5D8}" destId="{EC899C59-DFC5-4A5D-8B92-AA7A0901F5C6}" srcOrd="1" destOrd="0" presId="urn:microsoft.com/office/officeart/2008/layout/HorizontalMultiLevelHierarchy"/>
    <dgm:cxn modelId="{17274FED-A18E-4546-95E7-444998CCC74E}" type="presOf" srcId="{8A5C934F-8916-4246-9093-27703A192654}" destId="{B006818C-B024-45BF-AB39-71E75DDE4BF5}" srcOrd="1" destOrd="0" presId="urn:microsoft.com/office/officeart/2008/layout/HorizontalMultiLevelHierarchy"/>
    <dgm:cxn modelId="{A6B75A37-BA52-4D19-89C9-FA88423CFBBA}" type="presOf" srcId="{9DD4D8C3-D74B-4FC6-9857-8F9C64E9EC97}" destId="{819A1F5B-7599-41A5-8F88-BADCCE71F9C1}" srcOrd="0" destOrd="0" presId="urn:microsoft.com/office/officeart/2008/layout/HorizontalMultiLevelHierarchy"/>
    <dgm:cxn modelId="{DFD09926-2255-4BA4-B71E-E05C684B0D9C}" type="presOf" srcId="{EB2BAD19-F18E-405E-8DF9-B4140043FFAE}" destId="{79FC9D19-185B-4823-BC0A-B89C30F75252}" srcOrd="1" destOrd="0" presId="urn:microsoft.com/office/officeart/2008/layout/HorizontalMultiLevelHierarchy"/>
    <dgm:cxn modelId="{54212A13-B6F4-4006-8B59-3449B1DEE0F9}" srcId="{A0CBB995-84D0-4960-A7EA-A2405DE420E6}" destId="{93B4129D-6B15-4F6F-BBB6-F6930BAE127C}" srcOrd="3" destOrd="0" parTransId="{2306CF8F-CB3B-45FC-B8A9-8DE865979106}" sibTransId="{8BC70F7C-06A8-4380-93C1-8D0670F29D41}"/>
    <dgm:cxn modelId="{38A0E198-0ADB-418B-AE04-4F496905B45E}" type="presOf" srcId="{420E584D-0F07-409D-85EB-3C03A86514DA}" destId="{E76F073B-1F6D-4853-8184-F47D1E2C0ECB}" srcOrd="0" destOrd="0" presId="urn:microsoft.com/office/officeart/2008/layout/HorizontalMultiLevelHierarchy"/>
    <dgm:cxn modelId="{7B702C88-64B4-40BC-AF36-48CC6EDA30A9}" srcId="{A0CBB995-84D0-4960-A7EA-A2405DE420E6}" destId="{8F8C0878-8DF9-4A24-83D4-6F28DD9374AF}" srcOrd="1" destOrd="0" parTransId="{42C67D6C-23CA-4FF8-A833-F3B0267C6AAA}" sibTransId="{C1D8EE05-0E68-4C28-8238-929480D39F4D}"/>
    <dgm:cxn modelId="{255F20A2-DA77-424B-BC61-582D23437271}" type="presOf" srcId="{115ED88F-92AB-4D54-86E4-E4F9053C2BA2}" destId="{6B43A3DB-9B95-400D-ADBA-A779934F16C6}" srcOrd="0" destOrd="0" presId="urn:microsoft.com/office/officeart/2008/layout/HorizontalMultiLevelHierarchy"/>
    <dgm:cxn modelId="{3EBE21AB-6CB3-4F8A-AF6C-C344C239B727}" type="presOf" srcId="{EE037F42-3893-4183-9E79-A54095698B1B}" destId="{289E6D35-E51A-44CA-B9E8-9436E7204865}" srcOrd="0" destOrd="0" presId="urn:microsoft.com/office/officeart/2008/layout/HorizontalMultiLevelHierarchy"/>
    <dgm:cxn modelId="{CF406E0D-BB25-4481-A4E8-771935F35075}" srcId="{A0CBB995-84D0-4960-A7EA-A2405DE420E6}" destId="{115ED88F-92AB-4D54-86E4-E4F9053C2BA2}" srcOrd="6" destOrd="0" parTransId="{9FDBC827-A9E7-4523-A4D9-545FB8EDB5D8}" sibTransId="{F04C8DAF-625C-4084-AB0F-A83367B9344C}"/>
    <dgm:cxn modelId="{1D1B7B2F-5A0D-4A48-990B-4FA6E992AB7D}" type="presOf" srcId="{EB2BAD19-F18E-405E-8DF9-B4140043FFAE}" destId="{3E893E84-AE8A-4341-88C5-2A9F7203043F}" srcOrd="0" destOrd="0" presId="urn:microsoft.com/office/officeart/2008/layout/HorizontalMultiLevelHierarchy"/>
    <dgm:cxn modelId="{CB2BC7A6-A139-450C-920E-B4A0EDD1250D}" type="presOf" srcId="{904D1F69-9D13-4171-BCD7-F26B5490CE1F}" destId="{2B905FF4-4442-43DE-9342-D1CFA7CF8734}" srcOrd="0" destOrd="0" presId="urn:microsoft.com/office/officeart/2008/layout/HorizontalMultiLevelHierarchy"/>
    <dgm:cxn modelId="{92589AAD-AC56-4B61-869A-0ECE27FA9419}" srcId="{EE037F42-3893-4183-9E79-A54095698B1B}" destId="{A0CBB995-84D0-4960-A7EA-A2405DE420E6}" srcOrd="0" destOrd="0" parTransId="{4EC1D3D3-14CC-48EE-8170-CE63D6E3B654}" sibTransId="{5F050078-295D-4D09-BB15-6804500AB03B}"/>
    <dgm:cxn modelId="{F9FA19B1-743F-4D53-B596-CA773180CBB8}" type="presOf" srcId="{6FF5CAE3-BA4D-48CC-B9E1-9D393FE267B2}" destId="{99705597-FA4B-4F1E-9F7B-FF61E07CADEB}" srcOrd="0" destOrd="0" presId="urn:microsoft.com/office/officeart/2008/layout/HorizontalMultiLevelHierarchy"/>
    <dgm:cxn modelId="{D5B9CF58-C829-4ACF-ACAF-97A14F5D0676}" type="presOf" srcId="{2306CF8F-CB3B-45FC-B8A9-8DE865979106}" destId="{A1E4B975-286A-4CA1-8214-9F0D40638AB5}" srcOrd="0" destOrd="0" presId="urn:microsoft.com/office/officeart/2008/layout/HorizontalMultiLevelHierarchy"/>
    <dgm:cxn modelId="{9FA96E4F-7000-4916-BDC7-959E1E3818AD}" type="presOf" srcId="{904D1F69-9D13-4171-BCD7-F26B5490CE1F}" destId="{0EB0D49A-F6FC-4EAA-B384-D52BB8767A78}" srcOrd="1" destOrd="0" presId="urn:microsoft.com/office/officeart/2008/layout/HorizontalMultiLevelHierarchy"/>
    <dgm:cxn modelId="{6EA8EA55-4FB6-4A42-A896-5A20E4173E94}" srcId="{A0CBB995-84D0-4960-A7EA-A2405DE420E6}" destId="{0914FD4F-DC4A-490D-86A4-C8769796788D}" srcOrd="4" destOrd="0" parTransId="{904D1F69-9D13-4171-BCD7-F26B5490CE1F}" sibTransId="{3BC2D31E-1E1E-4ACB-8C0D-5D9E64E4B8D9}"/>
    <dgm:cxn modelId="{9E625791-E16B-414E-B65F-3D8DA4E4D70C}" type="presOf" srcId="{42C67D6C-23CA-4FF8-A833-F3B0267C6AAA}" destId="{2FAEB8DE-15D7-4D62-A0A1-427F0ACE0BE1}" srcOrd="0" destOrd="0" presId="urn:microsoft.com/office/officeart/2008/layout/HorizontalMultiLevelHierarchy"/>
    <dgm:cxn modelId="{269289FF-551B-4CB7-B55A-A17EDEAD3E23}" type="presOf" srcId="{93B4129D-6B15-4F6F-BBB6-F6930BAE127C}" destId="{6ABD26CA-9E45-4C9D-AAEB-7C358B646ED3}" srcOrd="0" destOrd="0" presId="urn:microsoft.com/office/officeart/2008/layout/HorizontalMultiLevelHierarchy"/>
    <dgm:cxn modelId="{BB8E880F-46FB-4F3B-AE92-67C3E4B0EBC0}" type="presOf" srcId="{8A5C934F-8916-4246-9093-27703A192654}" destId="{9CD67B67-8F60-49D5-9859-F084C65FF2FF}" srcOrd="0" destOrd="0" presId="urn:microsoft.com/office/officeart/2008/layout/HorizontalMultiLevelHierarchy"/>
    <dgm:cxn modelId="{64BEF15E-94FE-4B1B-B485-782FD251EB50}" srcId="{A0CBB995-84D0-4960-A7EA-A2405DE420E6}" destId="{9DD4D8C3-D74B-4FC6-9857-8F9C64E9EC97}" srcOrd="0" destOrd="0" parTransId="{EB2BAD19-F18E-405E-8DF9-B4140043FFAE}" sibTransId="{0E3B06FB-F20C-43AA-A2DC-6A48DF39D810}"/>
    <dgm:cxn modelId="{4DB67EB9-30EB-4C6A-9434-03A9C6A975C4}" type="presOf" srcId="{138CD900-32B7-4EB4-A784-5CB872B8C596}" destId="{C97692AE-11E0-4310-B981-DD1220033B32}" srcOrd="0" destOrd="0" presId="urn:microsoft.com/office/officeart/2008/layout/HorizontalMultiLevelHierarchy"/>
    <dgm:cxn modelId="{9B8B9871-2B06-46FE-8EE5-7E9484B97989}" type="presOf" srcId="{42C67D6C-23CA-4FF8-A833-F3B0267C6AAA}" destId="{C5843E70-FB7C-4A25-BC7D-BF82C03687C8}" srcOrd="1" destOrd="0" presId="urn:microsoft.com/office/officeart/2008/layout/HorizontalMultiLevelHierarchy"/>
    <dgm:cxn modelId="{FB140C49-5554-44D9-9433-2E148BBA8CBB}" type="presOf" srcId="{9FDBC827-A9E7-4523-A4D9-545FB8EDB5D8}" destId="{5E0FF511-CDE5-4B39-A772-FE20DCDFE318}" srcOrd="0" destOrd="0" presId="urn:microsoft.com/office/officeart/2008/layout/HorizontalMultiLevelHierarchy"/>
    <dgm:cxn modelId="{7DC5D7EA-0738-4EDE-8974-48F61E9489EF}" type="presOf" srcId="{2306CF8F-CB3B-45FC-B8A9-8DE865979106}" destId="{159AE05F-D939-4798-9DAD-D33D59E71038}" srcOrd="1" destOrd="0" presId="urn:microsoft.com/office/officeart/2008/layout/HorizontalMultiLevelHierarchy"/>
    <dgm:cxn modelId="{AC61BD2C-2EF7-47B8-8EE4-835B819E546D}" type="presOf" srcId="{A0CBB995-84D0-4960-A7EA-A2405DE420E6}" destId="{C507A61A-C514-48D2-A756-53FBD467A7FE}" srcOrd="0" destOrd="0" presId="urn:microsoft.com/office/officeart/2008/layout/HorizontalMultiLevelHierarchy"/>
    <dgm:cxn modelId="{0FC7094F-442D-4224-9B65-AE67EFA81288}" type="presOf" srcId="{0914FD4F-DC4A-490D-86A4-C8769796788D}" destId="{22ACBA8E-EA92-48AB-9E19-AFC8DB736CD9}" srcOrd="0" destOrd="0" presId="urn:microsoft.com/office/officeart/2008/layout/HorizontalMultiLevelHierarchy"/>
    <dgm:cxn modelId="{8652F690-7B4D-456E-A57D-2CC4B827F67A}" type="presOf" srcId="{8F8C0878-8DF9-4A24-83D4-6F28DD9374AF}" destId="{E5F26763-F308-4BFE-BF82-D39FD9FF6C21}" srcOrd="0" destOrd="0" presId="urn:microsoft.com/office/officeart/2008/layout/HorizontalMultiLevelHierarchy"/>
    <dgm:cxn modelId="{68F47F94-E13B-4553-B754-B9CA517CEE7F}" type="presOf" srcId="{420E584D-0F07-409D-85EB-3C03A86514DA}" destId="{7390FA51-5C63-42AF-BED0-B447E4A75AA8}" srcOrd="1" destOrd="0" presId="urn:microsoft.com/office/officeart/2008/layout/HorizontalMultiLevelHierarchy"/>
    <dgm:cxn modelId="{2B4F0836-B09D-4DEC-9215-4ED0DF8123AE}" srcId="{A0CBB995-84D0-4960-A7EA-A2405DE420E6}" destId="{138CD900-32B7-4EB4-A784-5CB872B8C596}" srcOrd="5" destOrd="0" parTransId="{8A5C934F-8916-4246-9093-27703A192654}" sibTransId="{286A9A05-61B8-4E19-A886-931AB08CCBA1}"/>
    <dgm:cxn modelId="{0F9A63AD-0EA2-4E41-830B-D15F4C5B7812}" type="presParOf" srcId="{289E6D35-E51A-44CA-B9E8-9436E7204865}" destId="{59812D7C-69EF-4E83-8F8F-9FDCEC51945A}" srcOrd="0" destOrd="0" presId="urn:microsoft.com/office/officeart/2008/layout/HorizontalMultiLevelHierarchy"/>
    <dgm:cxn modelId="{194C4B9B-7E6A-4D0C-99A6-3C8A60D7946B}" type="presParOf" srcId="{59812D7C-69EF-4E83-8F8F-9FDCEC51945A}" destId="{C507A61A-C514-48D2-A756-53FBD467A7FE}" srcOrd="0" destOrd="0" presId="urn:microsoft.com/office/officeart/2008/layout/HorizontalMultiLevelHierarchy"/>
    <dgm:cxn modelId="{20E816B1-A1EB-456E-8F5D-A8F8ED820495}" type="presParOf" srcId="{59812D7C-69EF-4E83-8F8F-9FDCEC51945A}" destId="{0BE4D59B-B685-4D76-A031-ABFBA954D42B}" srcOrd="1" destOrd="0" presId="urn:microsoft.com/office/officeart/2008/layout/HorizontalMultiLevelHierarchy"/>
    <dgm:cxn modelId="{8054BA4F-A78F-48E6-9FF6-8C62E58211F5}" type="presParOf" srcId="{0BE4D59B-B685-4D76-A031-ABFBA954D42B}" destId="{3E893E84-AE8A-4341-88C5-2A9F7203043F}" srcOrd="0" destOrd="0" presId="urn:microsoft.com/office/officeart/2008/layout/HorizontalMultiLevelHierarchy"/>
    <dgm:cxn modelId="{1B1C1D2D-E60B-4AF3-B8EA-8210CBC8B6BD}" type="presParOf" srcId="{3E893E84-AE8A-4341-88C5-2A9F7203043F}" destId="{79FC9D19-185B-4823-BC0A-B89C30F75252}" srcOrd="0" destOrd="0" presId="urn:microsoft.com/office/officeart/2008/layout/HorizontalMultiLevelHierarchy"/>
    <dgm:cxn modelId="{D6BAFC6F-0E89-4346-9BF6-A74B5E8B19EB}" type="presParOf" srcId="{0BE4D59B-B685-4D76-A031-ABFBA954D42B}" destId="{3ABE9826-8C85-4F13-AAB2-A5B190829B77}" srcOrd="1" destOrd="0" presId="urn:microsoft.com/office/officeart/2008/layout/HorizontalMultiLevelHierarchy"/>
    <dgm:cxn modelId="{028787A1-4310-4998-BF19-FCDB55B00C17}" type="presParOf" srcId="{3ABE9826-8C85-4F13-AAB2-A5B190829B77}" destId="{819A1F5B-7599-41A5-8F88-BADCCE71F9C1}" srcOrd="0" destOrd="0" presId="urn:microsoft.com/office/officeart/2008/layout/HorizontalMultiLevelHierarchy"/>
    <dgm:cxn modelId="{8B896979-1192-4E86-B31C-7F010528F105}" type="presParOf" srcId="{3ABE9826-8C85-4F13-AAB2-A5B190829B77}" destId="{E296C548-FDBF-43E1-A91B-3E86936A8B26}" srcOrd="1" destOrd="0" presId="urn:microsoft.com/office/officeart/2008/layout/HorizontalMultiLevelHierarchy"/>
    <dgm:cxn modelId="{B3423A28-82B5-4FD1-86FD-C65A7670E12C}" type="presParOf" srcId="{0BE4D59B-B685-4D76-A031-ABFBA954D42B}" destId="{2FAEB8DE-15D7-4D62-A0A1-427F0ACE0BE1}" srcOrd="2" destOrd="0" presId="urn:microsoft.com/office/officeart/2008/layout/HorizontalMultiLevelHierarchy"/>
    <dgm:cxn modelId="{24397D4D-3AFC-4FEE-8B1B-828522AA389B}" type="presParOf" srcId="{2FAEB8DE-15D7-4D62-A0A1-427F0ACE0BE1}" destId="{C5843E70-FB7C-4A25-BC7D-BF82C03687C8}" srcOrd="0" destOrd="0" presId="urn:microsoft.com/office/officeart/2008/layout/HorizontalMultiLevelHierarchy"/>
    <dgm:cxn modelId="{1E4AC4ED-2AC1-451F-B58A-CBBED32E7B71}" type="presParOf" srcId="{0BE4D59B-B685-4D76-A031-ABFBA954D42B}" destId="{64CA2EFA-C3E8-4D9E-B5BD-838F1011B0D4}" srcOrd="3" destOrd="0" presId="urn:microsoft.com/office/officeart/2008/layout/HorizontalMultiLevelHierarchy"/>
    <dgm:cxn modelId="{D2A37B66-7617-47BC-9DEF-10F7C2B4ED8C}" type="presParOf" srcId="{64CA2EFA-C3E8-4D9E-B5BD-838F1011B0D4}" destId="{E5F26763-F308-4BFE-BF82-D39FD9FF6C21}" srcOrd="0" destOrd="0" presId="urn:microsoft.com/office/officeart/2008/layout/HorizontalMultiLevelHierarchy"/>
    <dgm:cxn modelId="{209EE7EB-DB41-43F3-AE52-893EA1599DDF}" type="presParOf" srcId="{64CA2EFA-C3E8-4D9E-B5BD-838F1011B0D4}" destId="{51EF4E87-D5E0-471B-A751-494686606939}" srcOrd="1" destOrd="0" presId="urn:microsoft.com/office/officeart/2008/layout/HorizontalMultiLevelHierarchy"/>
    <dgm:cxn modelId="{C2F8C002-784C-4C48-8875-81CED5E396F5}" type="presParOf" srcId="{0BE4D59B-B685-4D76-A031-ABFBA954D42B}" destId="{E76F073B-1F6D-4853-8184-F47D1E2C0ECB}" srcOrd="4" destOrd="0" presId="urn:microsoft.com/office/officeart/2008/layout/HorizontalMultiLevelHierarchy"/>
    <dgm:cxn modelId="{73CFBF9B-3F88-4BCE-9CCC-433FC2E978BD}" type="presParOf" srcId="{E76F073B-1F6D-4853-8184-F47D1E2C0ECB}" destId="{7390FA51-5C63-42AF-BED0-B447E4A75AA8}" srcOrd="0" destOrd="0" presId="urn:microsoft.com/office/officeart/2008/layout/HorizontalMultiLevelHierarchy"/>
    <dgm:cxn modelId="{B6F0A98C-E177-4CA7-AB11-1FA1E8FD8D5E}" type="presParOf" srcId="{0BE4D59B-B685-4D76-A031-ABFBA954D42B}" destId="{4012AE5A-CCB3-4825-8CD8-AB836C688210}" srcOrd="5" destOrd="0" presId="urn:microsoft.com/office/officeart/2008/layout/HorizontalMultiLevelHierarchy"/>
    <dgm:cxn modelId="{46459525-C456-4C56-A0E7-ED39B0054D2A}" type="presParOf" srcId="{4012AE5A-CCB3-4825-8CD8-AB836C688210}" destId="{99705597-FA4B-4F1E-9F7B-FF61E07CADEB}" srcOrd="0" destOrd="0" presId="urn:microsoft.com/office/officeart/2008/layout/HorizontalMultiLevelHierarchy"/>
    <dgm:cxn modelId="{D0BAFB54-1D53-4F2A-A01F-150D1D21CA60}" type="presParOf" srcId="{4012AE5A-CCB3-4825-8CD8-AB836C688210}" destId="{FDEEE7A0-C07D-4D22-9334-36466C6F02CD}" srcOrd="1" destOrd="0" presId="urn:microsoft.com/office/officeart/2008/layout/HorizontalMultiLevelHierarchy"/>
    <dgm:cxn modelId="{0DAAFE0C-EB79-4D50-8870-2291C0B66EC1}" type="presParOf" srcId="{0BE4D59B-B685-4D76-A031-ABFBA954D42B}" destId="{A1E4B975-286A-4CA1-8214-9F0D40638AB5}" srcOrd="6" destOrd="0" presId="urn:microsoft.com/office/officeart/2008/layout/HorizontalMultiLevelHierarchy"/>
    <dgm:cxn modelId="{B40D896F-3C4F-4041-B2FE-6EF75E77CF1B}" type="presParOf" srcId="{A1E4B975-286A-4CA1-8214-9F0D40638AB5}" destId="{159AE05F-D939-4798-9DAD-D33D59E71038}" srcOrd="0" destOrd="0" presId="urn:microsoft.com/office/officeart/2008/layout/HorizontalMultiLevelHierarchy"/>
    <dgm:cxn modelId="{C7D5D4C7-7CF3-40AA-B642-2E843CB34846}" type="presParOf" srcId="{0BE4D59B-B685-4D76-A031-ABFBA954D42B}" destId="{D678A155-B4F9-464A-8AAB-689EEC16DD3F}" srcOrd="7" destOrd="0" presId="urn:microsoft.com/office/officeart/2008/layout/HorizontalMultiLevelHierarchy"/>
    <dgm:cxn modelId="{790D6A0B-77C2-45EA-89E9-90271BEE9E2F}" type="presParOf" srcId="{D678A155-B4F9-464A-8AAB-689EEC16DD3F}" destId="{6ABD26CA-9E45-4C9D-AAEB-7C358B646ED3}" srcOrd="0" destOrd="0" presId="urn:microsoft.com/office/officeart/2008/layout/HorizontalMultiLevelHierarchy"/>
    <dgm:cxn modelId="{8AC9DCE0-CE41-4EA3-A71C-77DB867F0BE2}" type="presParOf" srcId="{D678A155-B4F9-464A-8AAB-689EEC16DD3F}" destId="{5A521535-8BE7-449A-88E1-5DEF89D86685}" srcOrd="1" destOrd="0" presId="urn:microsoft.com/office/officeart/2008/layout/HorizontalMultiLevelHierarchy"/>
    <dgm:cxn modelId="{B51446C0-EFBA-4970-9386-E1741FD65251}" type="presParOf" srcId="{0BE4D59B-B685-4D76-A031-ABFBA954D42B}" destId="{2B905FF4-4442-43DE-9342-D1CFA7CF8734}" srcOrd="8" destOrd="0" presId="urn:microsoft.com/office/officeart/2008/layout/HorizontalMultiLevelHierarchy"/>
    <dgm:cxn modelId="{D8EA46D2-51F5-4565-BD26-A4E67DE173C3}" type="presParOf" srcId="{2B905FF4-4442-43DE-9342-D1CFA7CF8734}" destId="{0EB0D49A-F6FC-4EAA-B384-D52BB8767A78}" srcOrd="0" destOrd="0" presId="urn:microsoft.com/office/officeart/2008/layout/HorizontalMultiLevelHierarchy"/>
    <dgm:cxn modelId="{25C29474-8A55-40AA-89D0-E52722B010E6}" type="presParOf" srcId="{0BE4D59B-B685-4D76-A031-ABFBA954D42B}" destId="{8623B36F-7E97-40D3-8DF1-C1AC213FFD55}" srcOrd="9" destOrd="0" presId="urn:microsoft.com/office/officeart/2008/layout/HorizontalMultiLevelHierarchy"/>
    <dgm:cxn modelId="{DD8A71DD-AF21-4BDE-A0FF-C55BE485CB4C}" type="presParOf" srcId="{8623B36F-7E97-40D3-8DF1-C1AC213FFD55}" destId="{22ACBA8E-EA92-48AB-9E19-AFC8DB736CD9}" srcOrd="0" destOrd="0" presId="urn:microsoft.com/office/officeart/2008/layout/HorizontalMultiLevelHierarchy"/>
    <dgm:cxn modelId="{AA221704-C36A-4972-B6AD-579363633D66}" type="presParOf" srcId="{8623B36F-7E97-40D3-8DF1-C1AC213FFD55}" destId="{B043F9ED-5692-40FB-AD4D-95F8C6ECC795}" srcOrd="1" destOrd="0" presId="urn:microsoft.com/office/officeart/2008/layout/HorizontalMultiLevelHierarchy"/>
    <dgm:cxn modelId="{B0A91D95-3B62-4CF2-88C4-BB6B88EA3865}" type="presParOf" srcId="{0BE4D59B-B685-4D76-A031-ABFBA954D42B}" destId="{9CD67B67-8F60-49D5-9859-F084C65FF2FF}" srcOrd="10" destOrd="0" presId="urn:microsoft.com/office/officeart/2008/layout/HorizontalMultiLevelHierarchy"/>
    <dgm:cxn modelId="{2F6CDA6A-F939-4C8F-9A02-399874A9E71B}" type="presParOf" srcId="{9CD67B67-8F60-49D5-9859-F084C65FF2FF}" destId="{B006818C-B024-45BF-AB39-71E75DDE4BF5}" srcOrd="0" destOrd="0" presId="urn:microsoft.com/office/officeart/2008/layout/HorizontalMultiLevelHierarchy"/>
    <dgm:cxn modelId="{13C7D4CE-0FEE-48D1-8207-51155EF76B49}" type="presParOf" srcId="{0BE4D59B-B685-4D76-A031-ABFBA954D42B}" destId="{48BE2575-A84A-465A-914D-CEBCF24E80BD}" srcOrd="11" destOrd="0" presId="urn:microsoft.com/office/officeart/2008/layout/HorizontalMultiLevelHierarchy"/>
    <dgm:cxn modelId="{7B7557C9-EBED-4A5B-95A6-909CC88710C7}" type="presParOf" srcId="{48BE2575-A84A-465A-914D-CEBCF24E80BD}" destId="{C97692AE-11E0-4310-B981-DD1220033B32}" srcOrd="0" destOrd="0" presId="urn:microsoft.com/office/officeart/2008/layout/HorizontalMultiLevelHierarchy"/>
    <dgm:cxn modelId="{1E08F8D7-5069-4862-9818-B01DD6008AFF}" type="presParOf" srcId="{48BE2575-A84A-465A-914D-CEBCF24E80BD}" destId="{003130D9-9C4F-4473-9AD2-6E564B0E9B89}" srcOrd="1" destOrd="0" presId="urn:microsoft.com/office/officeart/2008/layout/HorizontalMultiLevelHierarchy"/>
    <dgm:cxn modelId="{D17FA10F-B509-4224-B15F-2FAD9D3101F1}" type="presParOf" srcId="{0BE4D59B-B685-4D76-A031-ABFBA954D42B}" destId="{5E0FF511-CDE5-4B39-A772-FE20DCDFE318}" srcOrd="12" destOrd="0" presId="urn:microsoft.com/office/officeart/2008/layout/HorizontalMultiLevelHierarchy"/>
    <dgm:cxn modelId="{F4DED743-9B95-4DEB-97AD-66F67E863389}" type="presParOf" srcId="{5E0FF511-CDE5-4B39-A772-FE20DCDFE318}" destId="{EC899C59-DFC5-4A5D-8B92-AA7A0901F5C6}" srcOrd="0" destOrd="0" presId="urn:microsoft.com/office/officeart/2008/layout/HorizontalMultiLevelHierarchy"/>
    <dgm:cxn modelId="{7486B07E-53ED-4FD9-ACBC-472A927A3FA1}" type="presParOf" srcId="{0BE4D59B-B685-4D76-A031-ABFBA954D42B}" destId="{C28916D7-08E8-4145-BFB8-704799B471AE}" srcOrd="13" destOrd="0" presId="urn:microsoft.com/office/officeart/2008/layout/HorizontalMultiLevelHierarchy"/>
    <dgm:cxn modelId="{60608F81-A735-4F12-AD96-1798B10BAC66}" type="presParOf" srcId="{C28916D7-08E8-4145-BFB8-704799B471AE}" destId="{6B43A3DB-9B95-400D-ADBA-A779934F16C6}" srcOrd="0" destOrd="0" presId="urn:microsoft.com/office/officeart/2008/layout/HorizontalMultiLevelHierarchy"/>
    <dgm:cxn modelId="{3582C4C4-06FA-4020-856E-975DACD88950}" type="presParOf" srcId="{C28916D7-08E8-4145-BFB8-704799B471AE}" destId="{80F54F25-6ED7-4415-9B63-E26DD42ADC2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E18CFD-FA58-4C3F-84D2-1C564B997F4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43C20D8C-5D18-4D85-B37C-81281C5780C5}">
      <dgm:prSet phldrT="[Texto]"/>
      <dgm:spPr/>
      <dgm:t>
        <a:bodyPr/>
        <a:lstStyle/>
        <a:p>
          <a:r>
            <a:rPr lang="es-MX" dirty="0" smtClean="0"/>
            <a:t>Contenido</a:t>
          </a:r>
          <a:endParaRPr lang="es-MX" dirty="0"/>
        </a:p>
      </dgm:t>
    </dgm:pt>
    <dgm:pt modelId="{12779CC0-89BE-401E-A9F4-BAA56537973D}" type="parTrans" cxnId="{F0898A40-6CE1-4340-AEE9-72178E16E4D4}">
      <dgm:prSet/>
      <dgm:spPr/>
      <dgm:t>
        <a:bodyPr/>
        <a:lstStyle/>
        <a:p>
          <a:endParaRPr lang="es-MX"/>
        </a:p>
      </dgm:t>
    </dgm:pt>
    <dgm:pt modelId="{0ABB771B-D134-47B2-AD7D-138872DE6FB3}" type="sibTrans" cxnId="{F0898A40-6CE1-4340-AEE9-72178E16E4D4}">
      <dgm:prSet/>
      <dgm:spPr/>
      <dgm:t>
        <a:bodyPr/>
        <a:lstStyle/>
        <a:p>
          <a:endParaRPr lang="es-MX"/>
        </a:p>
      </dgm:t>
    </dgm:pt>
    <dgm:pt modelId="{9A606125-70B3-4BB0-B119-7EFB56668FFC}">
      <dgm:prSet phldrT="[Texto]"/>
      <dgm:spPr/>
      <dgm:t>
        <a:bodyPr/>
        <a:lstStyle/>
        <a:p>
          <a:r>
            <a:rPr lang="es-MX" dirty="0" smtClean="0"/>
            <a:t>Referencia de donde fue obtenida</a:t>
          </a:r>
          <a:endParaRPr lang="es-MX" dirty="0"/>
        </a:p>
      </dgm:t>
    </dgm:pt>
    <dgm:pt modelId="{44CA1F63-C7A1-4486-8BA0-819D690B0B44}" type="parTrans" cxnId="{44F9478B-939C-4A5C-9505-149AD3CCC43C}">
      <dgm:prSet/>
      <dgm:spPr/>
      <dgm:t>
        <a:bodyPr/>
        <a:lstStyle/>
        <a:p>
          <a:endParaRPr lang="es-MX"/>
        </a:p>
      </dgm:t>
    </dgm:pt>
    <dgm:pt modelId="{2BBE2850-C500-48C3-AC9B-2999402082A2}" type="sibTrans" cxnId="{44F9478B-939C-4A5C-9505-149AD3CCC43C}">
      <dgm:prSet/>
      <dgm:spPr/>
      <dgm:t>
        <a:bodyPr/>
        <a:lstStyle/>
        <a:p>
          <a:endParaRPr lang="es-MX"/>
        </a:p>
      </dgm:t>
    </dgm:pt>
    <dgm:pt modelId="{8E975772-0F94-4AF3-9EB1-CDF4E510D19D}">
      <dgm:prSet phldrT="[Texto]"/>
      <dgm:spPr/>
      <dgm:t>
        <a:bodyPr/>
        <a:lstStyle/>
        <a:p>
          <a:r>
            <a:rPr lang="es-MX" dirty="0" smtClean="0"/>
            <a:t>Clasificación del material</a:t>
          </a:r>
          <a:endParaRPr lang="es-MX" dirty="0"/>
        </a:p>
      </dgm:t>
    </dgm:pt>
    <dgm:pt modelId="{0EC5C13E-5C61-4639-BF22-F577E3542C02}" type="parTrans" cxnId="{2256036F-DC41-46FB-A433-FC8C260C530E}">
      <dgm:prSet/>
      <dgm:spPr/>
      <dgm:t>
        <a:bodyPr/>
        <a:lstStyle/>
        <a:p>
          <a:endParaRPr lang="es-MX"/>
        </a:p>
      </dgm:t>
    </dgm:pt>
    <dgm:pt modelId="{8F22FFDB-9383-47AB-9F3B-22A78CCC9D99}" type="sibTrans" cxnId="{2256036F-DC41-46FB-A433-FC8C260C530E}">
      <dgm:prSet/>
      <dgm:spPr/>
      <dgm:t>
        <a:bodyPr/>
        <a:lstStyle/>
        <a:p>
          <a:endParaRPr lang="es-MX"/>
        </a:p>
      </dgm:t>
    </dgm:pt>
    <dgm:pt modelId="{99FF6DB0-C525-4025-81AF-BEBB6539321E}">
      <dgm:prSet phldrT="[Texto]"/>
      <dgm:spPr/>
      <dgm:t>
        <a:bodyPr/>
        <a:lstStyle/>
        <a:p>
          <a:r>
            <a:rPr lang="es-MX" dirty="0" smtClean="0"/>
            <a:t>Nota extraída entre comillas</a:t>
          </a:r>
          <a:endParaRPr lang="es-MX" dirty="0"/>
        </a:p>
      </dgm:t>
    </dgm:pt>
    <dgm:pt modelId="{213E8900-088B-40A0-B33B-9D51466EDA08}" type="parTrans" cxnId="{8A2C4CE6-9B8B-4F27-8A02-B3A718E96472}">
      <dgm:prSet/>
      <dgm:spPr/>
      <dgm:t>
        <a:bodyPr/>
        <a:lstStyle/>
        <a:p>
          <a:endParaRPr lang="es-MX"/>
        </a:p>
      </dgm:t>
    </dgm:pt>
    <dgm:pt modelId="{E97F90E6-E313-4F25-9B5F-8E1733826774}" type="sibTrans" cxnId="{8A2C4CE6-9B8B-4F27-8A02-B3A718E96472}">
      <dgm:prSet/>
      <dgm:spPr/>
      <dgm:t>
        <a:bodyPr/>
        <a:lstStyle/>
        <a:p>
          <a:endParaRPr lang="es-MX"/>
        </a:p>
      </dgm:t>
    </dgm:pt>
    <dgm:pt modelId="{9ED7C3C4-29BD-4E78-8627-8ED15B13CF13}" type="pres">
      <dgm:prSet presAssocID="{2AE18CFD-FA58-4C3F-84D2-1C564B997F4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A008678-B1F7-46E2-BEBE-BDA2CA694FC3}" type="pres">
      <dgm:prSet presAssocID="{43C20D8C-5D18-4D85-B37C-81281C5780C5}" presName="root1" presStyleCnt="0"/>
      <dgm:spPr/>
    </dgm:pt>
    <dgm:pt modelId="{23B8C0B2-EB6B-46AF-9C0D-3BDBCF9793E1}" type="pres">
      <dgm:prSet presAssocID="{43C20D8C-5D18-4D85-B37C-81281C5780C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7375AEA-42DF-4C91-B5A6-B12FA394D6C9}" type="pres">
      <dgm:prSet presAssocID="{43C20D8C-5D18-4D85-B37C-81281C5780C5}" presName="level2hierChild" presStyleCnt="0"/>
      <dgm:spPr/>
    </dgm:pt>
    <dgm:pt modelId="{35A86492-4A01-446A-810E-13896675768F}" type="pres">
      <dgm:prSet presAssocID="{44CA1F63-C7A1-4486-8BA0-819D690B0B44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7E8FACE0-850B-429E-A60C-86AD26C88FA5}" type="pres">
      <dgm:prSet presAssocID="{44CA1F63-C7A1-4486-8BA0-819D690B0B44}" presName="connTx" presStyleLbl="parChTrans1D2" presStyleIdx="0" presStyleCnt="3"/>
      <dgm:spPr/>
      <dgm:t>
        <a:bodyPr/>
        <a:lstStyle/>
        <a:p>
          <a:endParaRPr lang="es-MX"/>
        </a:p>
      </dgm:t>
    </dgm:pt>
    <dgm:pt modelId="{97D23BA4-70D7-49AB-90F6-C62C850C8F17}" type="pres">
      <dgm:prSet presAssocID="{9A606125-70B3-4BB0-B119-7EFB56668FFC}" presName="root2" presStyleCnt="0"/>
      <dgm:spPr/>
    </dgm:pt>
    <dgm:pt modelId="{4E3A9E25-EA17-4CC0-80E7-B457560ED802}" type="pres">
      <dgm:prSet presAssocID="{9A606125-70B3-4BB0-B119-7EFB56668FF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B1A59D-2AF4-4408-9E73-F1E526036EE6}" type="pres">
      <dgm:prSet presAssocID="{9A606125-70B3-4BB0-B119-7EFB56668FFC}" presName="level3hierChild" presStyleCnt="0"/>
      <dgm:spPr/>
    </dgm:pt>
    <dgm:pt modelId="{3F4FEEC6-16B2-4ADE-8A3B-8A88B494FFE8}" type="pres">
      <dgm:prSet presAssocID="{0EC5C13E-5C61-4639-BF22-F577E3542C02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DFB351F2-5F30-41BA-85EE-7C147B96E99B}" type="pres">
      <dgm:prSet presAssocID="{0EC5C13E-5C61-4639-BF22-F577E3542C02}" presName="connTx" presStyleLbl="parChTrans1D2" presStyleIdx="1" presStyleCnt="3"/>
      <dgm:spPr/>
      <dgm:t>
        <a:bodyPr/>
        <a:lstStyle/>
        <a:p>
          <a:endParaRPr lang="es-MX"/>
        </a:p>
      </dgm:t>
    </dgm:pt>
    <dgm:pt modelId="{71C1FF0C-3ED7-4A6D-828A-3EEE1840C75C}" type="pres">
      <dgm:prSet presAssocID="{8E975772-0F94-4AF3-9EB1-CDF4E510D19D}" presName="root2" presStyleCnt="0"/>
      <dgm:spPr/>
    </dgm:pt>
    <dgm:pt modelId="{2C46FDE0-63A8-4124-A83F-A95CC20ABE62}" type="pres">
      <dgm:prSet presAssocID="{8E975772-0F94-4AF3-9EB1-CDF4E510D19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132BC80-4CDA-43CC-89C2-2C89492B0941}" type="pres">
      <dgm:prSet presAssocID="{8E975772-0F94-4AF3-9EB1-CDF4E510D19D}" presName="level3hierChild" presStyleCnt="0"/>
      <dgm:spPr/>
    </dgm:pt>
    <dgm:pt modelId="{460B9D40-C1E6-4BDC-B100-0D9DCD1E8384}" type="pres">
      <dgm:prSet presAssocID="{213E8900-088B-40A0-B33B-9D51466EDA08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F31D50FC-B081-4F4A-A1B4-11A5CAB091E5}" type="pres">
      <dgm:prSet presAssocID="{213E8900-088B-40A0-B33B-9D51466EDA08}" presName="connTx" presStyleLbl="parChTrans1D2" presStyleIdx="2" presStyleCnt="3"/>
      <dgm:spPr/>
      <dgm:t>
        <a:bodyPr/>
        <a:lstStyle/>
        <a:p>
          <a:endParaRPr lang="es-MX"/>
        </a:p>
      </dgm:t>
    </dgm:pt>
    <dgm:pt modelId="{F983D5AB-9201-4422-9E52-6DB5E1A5999D}" type="pres">
      <dgm:prSet presAssocID="{99FF6DB0-C525-4025-81AF-BEBB6539321E}" presName="root2" presStyleCnt="0"/>
      <dgm:spPr/>
    </dgm:pt>
    <dgm:pt modelId="{E1D42604-DB2F-4A79-A07D-DC2D85B3462B}" type="pres">
      <dgm:prSet presAssocID="{99FF6DB0-C525-4025-81AF-BEBB6539321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65E962-A746-4746-9132-2442589C3C3A}" type="pres">
      <dgm:prSet presAssocID="{99FF6DB0-C525-4025-81AF-BEBB6539321E}" presName="level3hierChild" presStyleCnt="0"/>
      <dgm:spPr/>
    </dgm:pt>
  </dgm:ptLst>
  <dgm:cxnLst>
    <dgm:cxn modelId="{F0898A40-6CE1-4340-AEE9-72178E16E4D4}" srcId="{2AE18CFD-FA58-4C3F-84D2-1C564B997F42}" destId="{43C20D8C-5D18-4D85-B37C-81281C5780C5}" srcOrd="0" destOrd="0" parTransId="{12779CC0-89BE-401E-A9F4-BAA56537973D}" sibTransId="{0ABB771B-D134-47B2-AD7D-138872DE6FB3}"/>
    <dgm:cxn modelId="{286E29AB-0E86-46CF-9C17-7C5C2FD9A929}" type="presOf" srcId="{99FF6DB0-C525-4025-81AF-BEBB6539321E}" destId="{E1D42604-DB2F-4A79-A07D-DC2D85B3462B}" srcOrd="0" destOrd="0" presId="urn:microsoft.com/office/officeart/2008/layout/HorizontalMultiLevelHierarchy"/>
    <dgm:cxn modelId="{AA58DF6F-6FDB-4FA1-B608-65BAC85C0102}" type="presOf" srcId="{2AE18CFD-FA58-4C3F-84D2-1C564B997F42}" destId="{9ED7C3C4-29BD-4E78-8627-8ED15B13CF13}" srcOrd="0" destOrd="0" presId="urn:microsoft.com/office/officeart/2008/layout/HorizontalMultiLevelHierarchy"/>
    <dgm:cxn modelId="{0F0C3E9E-A2B9-4560-802C-1BC576D67B6F}" type="presOf" srcId="{44CA1F63-C7A1-4486-8BA0-819D690B0B44}" destId="{35A86492-4A01-446A-810E-13896675768F}" srcOrd="0" destOrd="0" presId="urn:microsoft.com/office/officeart/2008/layout/HorizontalMultiLevelHierarchy"/>
    <dgm:cxn modelId="{C1DB407F-18DE-498E-81AE-60363A76547E}" type="presOf" srcId="{8E975772-0F94-4AF3-9EB1-CDF4E510D19D}" destId="{2C46FDE0-63A8-4124-A83F-A95CC20ABE62}" srcOrd="0" destOrd="0" presId="urn:microsoft.com/office/officeart/2008/layout/HorizontalMultiLevelHierarchy"/>
    <dgm:cxn modelId="{BF7C1627-9AFE-4E1A-A51C-4710914B8584}" type="presOf" srcId="{213E8900-088B-40A0-B33B-9D51466EDA08}" destId="{460B9D40-C1E6-4BDC-B100-0D9DCD1E8384}" srcOrd="0" destOrd="0" presId="urn:microsoft.com/office/officeart/2008/layout/HorizontalMultiLevelHierarchy"/>
    <dgm:cxn modelId="{00F79AB0-9420-4F91-AF72-155CFCCDA5F3}" type="presOf" srcId="{43C20D8C-5D18-4D85-B37C-81281C5780C5}" destId="{23B8C0B2-EB6B-46AF-9C0D-3BDBCF9793E1}" srcOrd="0" destOrd="0" presId="urn:microsoft.com/office/officeart/2008/layout/HorizontalMultiLevelHierarchy"/>
    <dgm:cxn modelId="{8A2C4CE6-9B8B-4F27-8A02-B3A718E96472}" srcId="{43C20D8C-5D18-4D85-B37C-81281C5780C5}" destId="{99FF6DB0-C525-4025-81AF-BEBB6539321E}" srcOrd="2" destOrd="0" parTransId="{213E8900-088B-40A0-B33B-9D51466EDA08}" sibTransId="{E97F90E6-E313-4F25-9B5F-8E1733826774}"/>
    <dgm:cxn modelId="{E7B5104A-EC07-4112-B8A5-0FD454E73C85}" type="presOf" srcId="{213E8900-088B-40A0-B33B-9D51466EDA08}" destId="{F31D50FC-B081-4F4A-A1B4-11A5CAB091E5}" srcOrd="1" destOrd="0" presId="urn:microsoft.com/office/officeart/2008/layout/HorizontalMultiLevelHierarchy"/>
    <dgm:cxn modelId="{4C861120-0A3C-46B3-8DD6-85646BA2FF93}" type="presOf" srcId="{0EC5C13E-5C61-4639-BF22-F577E3542C02}" destId="{3F4FEEC6-16B2-4ADE-8A3B-8A88B494FFE8}" srcOrd="0" destOrd="0" presId="urn:microsoft.com/office/officeart/2008/layout/HorizontalMultiLevelHierarchy"/>
    <dgm:cxn modelId="{2256036F-DC41-46FB-A433-FC8C260C530E}" srcId="{43C20D8C-5D18-4D85-B37C-81281C5780C5}" destId="{8E975772-0F94-4AF3-9EB1-CDF4E510D19D}" srcOrd="1" destOrd="0" parTransId="{0EC5C13E-5C61-4639-BF22-F577E3542C02}" sibTransId="{8F22FFDB-9383-47AB-9F3B-22A78CCC9D99}"/>
    <dgm:cxn modelId="{44F9478B-939C-4A5C-9505-149AD3CCC43C}" srcId="{43C20D8C-5D18-4D85-B37C-81281C5780C5}" destId="{9A606125-70B3-4BB0-B119-7EFB56668FFC}" srcOrd="0" destOrd="0" parTransId="{44CA1F63-C7A1-4486-8BA0-819D690B0B44}" sibTransId="{2BBE2850-C500-48C3-AC9B-2999402082A2}"/>
    <dgm:cxn modelId="{A867777B-0D44-47C7-94AE-FAB93E17E565}" type="presOf" srcId="{44CA1F63-C7A1-4486-8BA0-819D690B0B44}" destId="{7E8FACE0-850B-429E-A60C-86AD26C88FA5}" srcOrd="1" destOrd="0" presId="urn:microsoft.com/office/officeart/2008/layout/HorizontalMultiLevelHierarchy"/>
    <dgm:cxn modelId="{B6BE01D4-DAC0-4ABE-9916-CD594146E52D}" type="presOf" srcId="{9A606125-70B3-4BB0-B119-7EFB56668FFC}" destId="{4E3A9E25-EA17-4CC0-80E7-B457560ED802}" srcOrd="0" destOrd="0" presId="urn:microsoft.com/office/officeart/2008/layout/HorizontalMultiLevelHierarchy"/>
    <dgm:cxn modelId="{3C90ECED-E453-493B-BA2F-658E6D1079EC}" type="presOf" srcId="{0EC5C13E-5C61-4639-BF22-F577E3542C02}" destId="{DFB351F2-5F30-41BA-85EE-7C147B96E99B}" srcOrd="1" destOrd="0" presId="urn:microsoft.com/office/officeart/2008/layout/HorizontalMultiLevelHierarchy"/>
    <dgm:cxn modelId="{68407807-6A2C-4BD7-BD29-5962297CA7B0}" type="presParOf" srcId="{9ED7C3C4-29BD-4E78-8627-8ED15B13CF13}" destId="{5A008678-B1F7-46E2-BEBE-BDA2CA694FC3}" srcOrd="0" destOrd="0" presId="urn:microsoft.com/office/officeart/2008/layout/HorizontalMultiLevelHierarchy"/>
    <dgm:cxn modelId="{28F5B0BF-E363-40CB-B0BF-2E157AC53FF7}" type="presParOf" srcId="{5A008678-B1F7-46E2-BEBE-BDA2CA694FC3}" destId="{23B8C0B2-EB6B-46AF-9C0D-3BDBCF9793E1}" srcOrd="0" destOrd="0" presId="urn:microsoft.com/office/officeart/2008/layout/HorizontalMultiLevelHierarchy"/>
    <dgm:cxn modelId="{E5D8E8C2-A485-4024-9795-1AFA48106DAE}" type="presParOf" srcId="{5A008678-B1F7-46E2-BEBE-BDA2CA694FC3}" destId="{27375AEA-42DF-4C91-B5A6-B12FA394D6C9}" srcOrd="1" destOrd="0" presId="urn:microsoft.com/office/officeart/2008/layout/HorizontalMultiLevelHierarchy"/>
    <dgm:cxn modelId="{73AAD479-CDD5-4804-A6D4-9DD9721DC42C}" type="presParOf" srcId="{27375AEA-42DF-4C91-B5A6-B12FA394D6C9}" destId="{35A86492-4A01-446A-810E-13896675768F}" srcOrd="0" destOrd="0" presId="urn:microsoft.com/office/officeart/2008/layout/HorizontalMultiLevelHierarchy"/>
    <dgm:cxn modelId="{130F41C5-F026-4C2D-9657-905032E135F1}" type="presParOf" srcId="{35A86492-4A01-446A-810E-13896675768F}" destId="{7E8FACE0-850B-429E-A60C-86AD26C88FA5}" srcOrd="0" destOrd="0" presId="urn:microsoft.com/office/officeart/2008/layout/HorizontalMultiLevelHierarchy"/>
    <dgm:cxn modelId="{AE510295-9DB8-4F23-A41F-D9F4F5AA022F}" type="presParOf" srcId="{27375AEA-42DF-4C91-B5A6-B12FA394D6C9}" destId="{97D23BA4-70D7-49AB-90F6-C62C850C8F17}" srcOrd="1" destOrd="0" presId="urn:microsoft.com/office/officeart/2008/layout/HorizontalMultiLevelHierarchy"/>
    <dgm:cxn modelId="{BD0A57F9-CDC0-4576-BD86-630059A400FD}" type="presParOf" srcId="{97D23BA4-70D7-49AB-90F6-C62C850C8F17}" destId="{4E3A9E25-EA17-4CC0-80E7-B457560ED802}" srcOrd="0" destOrd="0" presId="urn:microsoft.com/office/officeart/2008/layout/HorizontalMultiLevelHierarchy"/>
    <dgm:cxn modelId="{439A152A-A2F5-4938-AD3A-872B3947E4C2}" type="presParOf" srcId="{97D23BA4-70D7-49AB-90F6-C62C850C8F17}" destId="{6EB1A59D-2AF4-4408-9E73-F1E526036EE6}" srcOrd="1" destOrd="0" presId="urn:microsoft.com/office/officeart/2008/layout/HorizontalMultiLevelHierarchy"/>
    <dgm:cxn modelId="{ACB71928-9544-4A18-8B01-7262AE73B2EC}" type="presParOf" srcId="{27375AEA-42DF-4C91-B5A6-B12FA394D6C9}" destId="{3F4FEEC6-16B2-4ADE-8A3B-8A88B494FFE8}" srcOrd="2" destOrd="0" presId="urn:microsoft.com/office/officeart/2008/layout/HorizontalMultiLevelHierarchy"/>
    <dgm:cxn modelId="{087D7535-BF76-43D5-9FFC-897AB9637277}" type="presParOf" srcId="{3F4FEEC6-16B2-4ADE-8A3B-8A88B494FFE8}" destId="{DFB351F2-5F30-41BA-85EE-7C147B96E99B}" srcOrd="0" destOrd="0" presId="urn:microsoft.com/office/officeart/2008/layout/HorizontalMultiLevelHierarchy"/>
    <dgm:cxn modelId="{06A31402-210E-4924-8CA9-BC677CB18B4C}" type="presParOf" srcId="{27375AEA-42DF-4C91-B5A6-B12FA394D6C9}" destId="{71C1FF0C-3ED7-4A6D-828A-3EEE1840C75C}" srcOrd="3" destOrd="0" presId="urn:microsoft.com/office/officeart/2008/layout/HorizontalMultiLevelHierarchy"/>
    <dgm:cxn modelId="{D3EF3F16-357E-4D84-8B91-07CB3EB877F1}" type="presParOf" srcId="{71C1FF0C-3ED7-4A6D-828A-3EEE1840C75C}" destId="{2C46FDE0-63A8-4124-A83F-A95CC20ABE62}" srcOrd="0" destOrd="0" presId="urn:microsoft.com/office/officeart/2008/layout/HorizontalMultiLevelHierarchy"/>
    <dgm:cxn modelId="{269F6BB6-CBBB-4013-95AA-9E5B14D19B24}" type="presParOf" srcId="{71C1FF0C-3ED7-4A6D-828A-3EEE1840C75C}" destId="{2132BC80-4CDA-43CC-89C2-2C89492B0941}" srcOrd="1" destOrd="0" presId="urn:microsoft.com/office/officeart/2008/layout/HorizontalMultiLevelHierarchy"/>
    <dgm:cxn modelId="{B84673A5-90D7-41D1-AA36-C6C5CD576C62}" type="presParOf" srcId="{27375AEA-42DF-4C91-B5A6-B12FA394D6C9}" destId="{460B9D40-C1E6-4BDC-B100-0D9DCD1E8384}" srcOrd="4" destOrd="0" presId="urn:microsoft.com/office/officeart/2008/layout/HorizontalMultiLevelHierarchy"/>
    <dgm:cxn modelId="{B06417F1-66BA-4FC3-954D-6314BCCBA32D}" type="presParOf" srcId="{460B9D40-C1E6-4BDC-B100-0D9DCD1E8384}" destId="{F31D50FC-B081-4F4A-A1B4-11A5CAB091E5}" srcOrd="0" destOrd="0" presId="urn:microsoft.com/office/officeart/2008/layout/HorizontalMultiLevelHierarchy"/>
    <dgm:cxn modelId="{B6CC9D82-1976-4392-86D6-18FCBB0115B7}" type="presParOf" srcId="{27375AEA-42DF-4C91-B5A6-B12FA394D6C9}" destId="{F983D5AB-9201-4422-9E52-6DB5E1A5999D}" srcOrd="5" destOrd="0" presId="urn:microsoft.com/office/officeart/2008/layout/HorizontalMultiLevelHierarchy"/>
    <dgm:cxn modelId="{EE12E317-9A36-4031-920D-40FB6C287B94}" type="presParOf" srcId="{F983D5AB-9201-4422-9E52-6DB5E1A5999D}" destId="{E1D42604-DB2F-4A79-A07D-DC2D85B3462B}" srcOrd="0" destOrd="0" presId="urn:microsoft.com/office/officeart/2008/layout/HorizontalMultiLevelHierarchy"/>
    <dgm:cxn modelId="{97D56642-D2A7-40C8-AED3-A90E1B91532F}" type="presParOf" srcId="{F983D5AB-9201-4422-9E52-6DB5E1A5999D}" destId="{7765E962-A746-4746-9132-2442589C3C3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6732D1-71DE-4FC5-9913-ADAF51FCF0F8}">
      <dsp:nvSpPr>
        <dsp:cNvPr id="0" name=""/>
        <dsp:cNvSpPr/>
      </dsp:nvSpPr>
      <dsp:spPr>
        <a:xfrm>
          <a:off x="1260755" y="2614194"/>
          <a:ext cx="624200" cy="2163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100" y="0"/>
              </a:lnTo>
              <a:lnTo>
                <a:pt x="312100" y="2163177"/>
              </a:lnTo>
              <a:lnTo>
                <a:pt x="624200" y="216317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516569" y="3639497"/>
        <a:ext cx="112571" cy="112571"/>
      </dsp:txXfrm>
    </dsp:sp>
    <dsp:sp modelId="{4AF1F65F-F338-4C49-924C-4BC44E6C06D6}">
      <dsp:nvSpPr>
        <dsp:cNvPr id="0" name=""/>
        <dsp:cNvSpPr/>
      </dsp:nvSpPr>
      <dsp:spPr>
        <a:xfrm>
          <a:off x="1260755" y="2614194"/>
          <a:ext cx="571480" cy="1088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5740" y="0"/>
              </a:lnTo>
              <a:lnTo>
                <a:pt x="285740" y="1088949"/>
              </a:lnTo>
              <a:lnTo>
                <a:pt x="571480" y="108894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515750" y="3127924"/>
        <a:ext cx="61489" cy="61489"/>
      </dsp:txXfrm>
    </dsp:sp>
    <dsp:sp modelId="{AD10C7B8-E56E-48AC-95AB-4396DE74BA22}">
      <dsp:nvSpPr>
        <dsp:cNvPr id="0" name=""/>
        <dsp:cNvSpPr/>
      </dsp:nvSpPr>
      <dsp:spPr>
        <a:xfrm>
          <a:off x="1260755" y="2568474"/>
          <a:ext cx="5714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1480" y="457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532208" y="2599907"/>
        <a:ext cx="28574" cy="28574"/>
      </dsp:txXfrm>
    </dsp:sp>
    <dsp:sp modelId="{FBC1E8CD-4505-44D9-B6B9-1129E683A70D}">
      <dsp:nvSpPr>
        <dsp:cNvPr id="0" name=""/>
        <dsp:cNvSpPr/>
      </dsp:nvSpPr>
      <dsp:spPr>
        <a:xfrm>
          <a:off x="1260755" y="1525244"/>
          <a:ext cx="571480" cy="1088949"/>
        </a:xfrm>
        <a:custGeom>
          <a:avLst/>
          <a:gdLst/>
          <a:ahLst/>
          <a:cxnLst/>
          <a:rect l="0" t="0" r="0" b="0"/>
          <a:pathLst>
            <a:path>
              <a:moveTo>
                <a:pt x="0" y="1088949"/>
              </a:moveTo>
              <a:lnTo>
                <a:pt x="285740" y="1088949"/>
              </a:lnTo>
              <a:lnTo>
                <a:pt x="285740" y="0"/>
              </a:lnTo>
              <a:lnTo>
                <a:pt x="571480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515750" y="2038974"/>
        <a:ext cx="61489" cy="61489"/>
      </dsp:txXfrm>
    </dsp:sp>
    <dsp:sp modelId="{5EEB3EB4-E038-46EB-B4B4-4EAFF0D5F3BB}">
      <dsp:nvSpPr>
        <dsp:cNvPr id="0" name=""/>
        <dsp:cNvSpPr/>
      </dsp:nvSpPr>
      <dsp:spPr>
        <a:xfrm>
          <a:off x="1260755" y="435579"/>
          <a:ext cx="547821" cy="2178614"/>
        </a:xfrm>
        <a:custGeom>
          <a:avLst/>
          <a:gdLst/>
          <a:ahLst/>
          <a:cxnLst/>
          <a:rect l="0" t="0" r="0" b="0"/>
          <a:pathLst>
            <a:path>
              <a:moveTo>
                <a:pt x="0" y="2178614"/>
              </a:moveTo>
              <a:lnTo>
                <a:pt x="273910" y="2178614"/>
              </a:lnTo>
              <a:lnTo>
                <a:pt x="273910" y="0"/>
              </a:lnTo>
              <a:lnTo>
                <a:pt x="54782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478505" y="1468726"/>
        <a:ext cx="112321" cy="112321"/>
      </dsp:txXfrm>
    </dsp:sp>
    <dsp:sp modelId="{CE0962CE-3590-4894-8275-E8BF54014887}">
      <dsp:nvSpPr>
        <dsp:cNvPr id="0" name=""/>
        <dsp:cNvSpPr/>
      </dsp:nvSpPr>
      <dsp:spPr>
        <a:xfrm rot="16200000">
          <a:off x="-1467350" y="2178614"/>
          <a:ext cx="4585052" cy="8711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kern="1200" dirty="0" smtClean="0"/>
            <a:t>Contenido</a:t>
          </a:r>
          <a:endParaRPr lang="es-MX" sz="5700" kern="1200" dirty="0"/>
        </a:p>
      </dsp:txBody>
      <dsp:txXfrm rot="16200000">
        <a:off x="-1467350" y="2178614"/>
        <a:ext cx="4585052" cy="871159"/>
      </dsp:txXfrm>
    </dsp:sp>
    <dsp:sp modelId="{CAB97017-4D6A-4EF8-AF09-A586FBC2828C}">
      <dsp:nvSpPr>
        <dsp:cNvPr id="0" name=""/>
        <dsp:cNvSpPr/>
      </dsp:nvSpPr>
      <dsp:spPr>
        <a:xfrm>
          <a:off x="1808577" y="0"/>
          <a:ext cx="3510807" cy="871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Nombre del autor (comenzando por apellidos)</a:t>
          </a:r>
          <a:endParaRPr lang="es-MX" sz="2300" kern="1200" dirty="0"/>
        </a:p>
      </dsp:txBody>
      <dsp:txXfrm>
        <a:off x="1808577" y="0"/>
        <a:ext cx="3510807" cy="871159"/>
      </dsp:txXfrm>
    </dsp:sp>
    <dsp:sp modelId="{CA0B8775-D081-49C9-B0AE-92A72549EE48}">
      <dsp:nvSpPr>
        <dsp:cNvPr id="0" name=""/>
        <dsp:cNvSpPr/>
      </dsp:nvSpPr>
      <dsp:spPr>
        <a:xfrm>
          <a:off x="1832236" y="1089664"/>
          <a:ext cx="3621160" cy="871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Titulo de la obra escrito después de una coma  </a:t>
          </a:r>
          <a:endParaRPr lang="es-MX" sz="2300" kern="1200" dirty="0"/>
        </a:p>
      </dsp:txBody>
      <dsp:txXfrm>
        <a:off x="1832236" y="1089664"/>
        <a:ext cx="3621160" cy="871159"/>
      </dsp:txXfrm>
    </dsp:sp>
    <dsp:sp modelId="{29BF001D-F42B-46A8-B554-A791DDBF74DE}">
      <dsp:nvSpPr>
        <dsp:cNvPr id="0" name=""/>
        <dsp:cNvSpPr/>
      </dsp:nvSpPr>
      <dsp:spPr>
        <a:xfrm>
          <a:off x="1832236" y="2178614"/>
          <a:ext cx="2857404" cy="871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Lugar de edición</a:t>
          </a:r>
          <a:endParaRPr lang="es-MX" sz="2300" kern="1200" dirty="0"/>
        </a:p>
      </dsp:txBody>
      <dsp:txXfrm>
        <a:off x="1832236" y="2178614"/>
        <a:ext cx="2857404" cy="871159"/>
      </dsp:txXfrm>
    </dsp:sp>
    <dsp:sp modelId="{70A8F7A4-08FD-4003-8874-42AEDBB370C5}">
      <dsp:nvSpPr>
        <dsp:cNvPr id="0" name=""/>
        <dsp:cNvSpPr/>
      </dsp:nvSpPr>
      <dsp:spPr>
        <a:xfrm>
          <a:off x="1832236" y="3267564"/>
          <a:ext cx="2857404" cy="871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Fecha de publicación</a:t>
          </a:r>
          <a:endParaRPr lang="es-MX" sz="2300" kern="1200" dirty="0"/>
        </a:p>
      </dsp:txBody>
      <dsp:txXfrm>
        <a:off x="1832236" y="3267564"/>
        <a:ext cx="2857404" cy="871159"/>
      </dsp:txXfrm>
    </dsp:sp>
    <dsp:sp modelId="{4A603C0F-43FE-451E-8863-0EA42E0C3BF2}">
      <dsp:nvSpPr>
        <dsp:cNvPr id="0" name=""/>
        <dsp:cNvSpPr/>
      </dsp:nvSpPr>
      <dsp:spPr>
        <a:xfrm>
          <a:off x="1884955" y="4341791"/>
          <a:ext cx="2857404" cy="871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Número de páginas</a:t>
          </a:r>
          <a:endParaRPr lang="es-MX" sz="2300" kern="1200" dirty="0"/>
        </a:p>
      </dsp:txBody>
      <dsp:txXfrm>
        <a:off x="1884955" y="4341791"/>
        <a:ext cx="2857404" cy="87115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5E91DF-70B5-4604-9534-CBDE441A0067}">
      <dsp:nvSpPr>
        <dsp:cNvPr id="0" name=""/>
        <dsp:cNvSpPr/>
      </dsp:nvSpPr>
      <dsp:spPr>
        <a:xfrm>
          <a:off x="7795" y="0"/>
          <a:ext cx="8221804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Características</a:t>
          </a:r>
          <a:endParaRPr lang="es-MX" sz="2800" kern="1200" dirty="0"/>
        </a:p>
      </dsp:txBody>
      <dsp:txXfrm>
        <a:off x="7795" y="0"/>
        <a:ext cx="8221804" cy="661808"/>
      </dsp:txXfrm>
    </dsp:sp>
    <dsp:sp modelId="{71F438CF-9A75-423B-BB2A-846449C6FEED}">
      <dsp:nvSpPr>
        <dsp:cNvPr id="0" name=""/>
        <dsp:cNvSpPr/>
      </dsp:nvSpPr>
      <dsp:spPr>
        <a:xfrm>
          <a:off x="3897" y="724221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Tamaño </a:t>
          </a:r>
          <a:endParaRPr lang="es-MX" sz="2800" kern="1200" dirty="0"/>
        </a:p>
      </dsp:txBody>
      <dsp:txXfrm>
        <a:off x="3897" y="724221"/>
        <a:ext cx="1952922" cy="661808"/>
      </dsp:txXfrm>
    </dsp:sp>
    <dsp:sp modelId="{9BA56BAB-3758-45B1-AFAC-B9F46E26846A}">
      <dsp:nvSpPr>
        <dsp:cNvPr id="0" name=""/>
        <dsp:cNvSpPr/>
      </dsp:nvSpPr>
      <dsp:spPr>
        <a:xfrm>
          <a:off x="3897" y="1447013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De 12.5 cm por 19 cm</a:t>
          </a:r>
          <a:endParaRPr lang="es-MX" sz="1700" kern="1200" dirty="0"/>
        </a:p>
      </dsp:txBody>
      <dsp:txXfrm>
        <a:off x="3897" y="1447013"/>
        <a:ext cx="1952922" cy="661808"/>
      </dsp:txXfrm>
    </dsp:sp>
    <dsp:sp modelId="{FFA46B77-64B1-4BA9-94DE-01847832707F}">
      <dsp:nvSpPr>
        <dsp:cNvPr id="0" name=""/>
        <dsp:cNvSpPr/>
      </dsp:nvSpPr>
      <dsp:spPr>
        <a:xfrm>
          <a:off x="2120865" y="724221"/>
          <a:ext cx="3987868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Información</a:t>
          </a:r>
          <a:endParaRPr lang="es-MX" sz="2800" kern="1200" dirty="0"/>
        </a:p>
      </dsp:txBody>
      <dsp:txXfrm>
        <a:off x="2120865" y="724221"/>
        <a:ext cx="3987868" cy="661808"/>
      </dsp:txXfrm>
    </dsp:sp>
    <dsp:sp modelId="{5662AA55-43F9-440A-AF24-07F62D18C694}">
      <dsp:nvSpPr>
        <dsp:cNvPr id="0" name=""/>
        <dsp:cNvSpPr/>
      </dsp:nvSpPr>
      <dsp:spPr>
        <a:xfrm>
          <a:off x="2120865" y="1447013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Sin comillas</a:t>
          </a:r>
          <a:endParaRPr lang="es-MX" sz="1700" kern="1200" dirty="0"/>
        </a:p>
      </dsp:txBody>
      <dsp:txXfrm>
        <a:off x="2120865" y="1447013"/>
        <a:ext cx="1952922" cy="661808"/>
      </dsp:txXfrm>
    </dsp:sp>
    <dsp:sp modelId="{8C735D51-1D3A-4386-A304-D3BDA97F48CC}">
      <dsp:nvSpPr>
        <dsp:cNvPr id="0" name=""/>
        <dsp:cNvSpPr/>
      </dsp:nvSpPr>
      <dsp:spPr>
        <a:xfrm>
          <a:off x="4155811" y="1447013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Fuente</a:t>
          </a:r>
          <a:endParaRPr lang="es-MX" sz="1700" kern="1200" dirty="0"/>
        </a:p>
      </dsp:txBody>
      <dsp:txXfrm>
        <a:off x="4155811" y="1447013"/>
        <a:ext cx="1952922" cy="661808"/>
      </dsp:txXfrm>
    </dsp:sp>
    <dsp:sp modelId="{23E0C290-543F-4F90-87C2-2D2CC2CB42AD}">
      <dsp:nvSpPr>
        <dsp:cNvPr id="0" name=""/>
        <dsp:cNvSpPr/>
      </dsp:nvSpPr>
      <dsp:spPr>
        <a:xfrm>
          <a:off x="6272779" y="724221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Coloca</a:t>
          </a:r>
          <a:endParaRPr lang="es-MX" sz="2800" kern="1200" dirty="0"/>
        </a:p>
      </dsp:txBody>
      <dsp:txXfrm>
        <a:off x="6272779" y="724221"/>
        <a:ext cx="1952922" cy="661808"/>
      </dsp:txXfrm>
    </dsp:sp>
    <dsp:sp modelId="{C7F66416-4AAB-49C4-93C5-7A8BB0A478EA}">
      <dsp:nvSpPr>
        <dsp:cNvPr id="0" name=""/>
        <dsp:cNvSpPr/>
      </dsp:nvSpPr>
      <dsp:spPr>
        <a:xfrm>
          <a:off x="6272779" y="1447013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Número de ficha</a:t>
          </a:r>
          <a:endParaRPr lang="es-MX" sz="1700" kern="1200" dirty="0"/>
        </a:p>
      </dsp:txBody>
      <dsp:txXfrm>
        <a:off x="6272779" y="1447013"/>
        <a:ext cx="1952922" cy="661808"/>
      </dsp:txXfrm>
    </dsp:sp>
    <dsp:sp modelId="{7D008ADE-9AD7-4F43-AFE2-DF7F2AD8B7BF}">
      <dsp:nvSpPr>
        <dsp:cNvPr id="0" name=""/>
        <dsp:cNvSpPr/>
      </dsp:nvSpPr>
      <dsp:spPr>
        <a:xfrm>
          <a:off x="6272779" y="2169804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Autor</a:t>
          </a:r>
          <a:endParaRPr lang="es-MX" sz="1700" kern="1200" dirty="0"/>
        </a:p>
      </dsp:txBody>
      <dsp:txXfrm>
        <a:off x="6272779" y="2169804"/>
        <a:ext cx="1952922" cy="661808"/>
      </dsp:txXfrm>
    </dsp:sp>
    <dsp:sp modelId="{67636FF6-5F17-4DD8-BA8E-9F0C8507B72F}">
      <dsp:nvSpPr>
        <dsp:cNvPr id="0" name=""/>
        <dsp:cNvSpPr/>
      </dsp:nvSpPr>
      <dsp:spPr>
        <a:xfrm>
          <a:off x="6272779" y="2892595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Tema </a:t>
          </a:r>
          <a:endParaRPr lang="es-MX" sz="1700" kern="1200" dirty="0"/>
        </a:p>
      </dsp:txBody>
      <dsp:txXfrm>
        <a:off x="6272779" y="2892595"/>
        <a:ext cx="1952922" cy="661808"/>
      </dsp:txXfrm>
    </dsp:sp>
    <dsp:sp modelId="{F8A55284-064B-4830-95D2-74923C3CEF52}">
      <dsp:nvSpPr>
        <dsp:cNvPr id="0" name=""/>
        <dsp:cNvSpPr/>
      </dsp:nvSpPr>
      <dsp:spPr>
        <a:xfrm>
          <a:off x="6272779" y="3615387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Página</a:t>
          </a:r>
          <a:endParaRPr lang="es-MX" sz="1700" kern="1200" dirty="0"/>
        </a:p>
      </dsp:txBody>
      <dsp:txXfrm>
        <a:off x="6272779" y="3615387"/>
        <a:ext cx="1952922" cy="661808"/>
      </dsp:txXfrm>
    </dsp:sp>
    <dsp:sp modelId="{99B1435F-F6E3-48B9-ADD8-668CBEA6ED1A}">
      <dsp:nvSpPr>
        <dsp:cNvPr id="0" name=""/>
        <dsp:cNvSpPr/>
      </dsp:nvSpPr>
      <dsp:spPr>
        <a:xfrm>
          <a:off x="6272779" y="4338178"/>
          <a:ext cx="1952922" cy="6618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Explicación</a:t>
          </a:r>
          <a:endParaRPr lang="es-MX" sz="1700" kern="1200" dirty="0"/>
        </a:p>
      </dsp:txBody>
      <dsp:txXfrm>
        <a:off x="6272779" y="4338178"/>
        <a:ext cx="1952922" cy="66180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B3B8B3-9BF9-417C-963B-98D46C9AB783}">
      <dsp:nvSpPr>
        <dsp:cNvPr id="0" name=""/>
        <dsp:cNvSpPr/>
      </dsp:nvSpPr>
      <dsp:spPr>
        <a:xfrm>
          <a:off x="5118134" y="3759006"/>
          <a:ext cx="401333" cy="862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666" y="0"/>
              </a:lnTo>
              <a:lnTo>
                <a:pt x="200666" y="862867"/>
              </a:lnTo>
              <a:lnTo>
                <a:pt x="401333" y="86286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876E8-9549-496E-82BA-46A2871776EA}">
      <dsp:nvSpPr>
        <dsp:cNvPr id="0" name=""/>
        <dsp:cNvSpPr/>
      </dsp:nvSpPr>
      <dsp:spPr>
        <a:xfrm>
          <a:off x="5118134" y="3713286"/>
          <a:ext cx="4013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1333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7FC76-BE8A-4D75-9A49-47A2805306DC}">
      <dsp:nvSpPr>
        <dsp:cNvPr id="0" name=""/>
        <dsp:cNvSpPr/>
      </dsp:nvSpPr>
      <dsp:spPr>
        <a:xfrm>
          <a:off x="5118134" y="2896139"/>
          <a:ext cx="401333" cy="862867"/>
        </a:xfrm>
        <a:custGeom>
          <a:avLst/>
          <a:gdLst/>
          <a:ahLst/>
          <a:cxnLst/>
          <a:rect l="0" t="0" r="0" b="0"/>
          <a:pathLst>
            <a:path>
              <a:moveTo>
                <a:pt x="0" y="862867"/>
              </a:moveTo>
              <a:lnTo>
                <a:pt x="200666" y="862867"/>
              </a:lnTo>
              <a:lnTo>
                <a:pt x="200666" y="0"/>
              </a:lnTo>
              <a:lnTo>
                <a:pt x="40133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74CB9-3419-489F-8A6B-86D349001C6A}">
      <dsp:nvSpPr>
        <dsp:cNvPr id="0" name=""/>
        <dsp:cNvSpPr/>
      </dsp:nvSpPr>
      <dsp:spPr>
        <a:xfrm>
          <a:off x="2710132" y="2033271"/>
          <a:ext cx="401333" cy="1725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666" y="0"/>
              </a:lnTo>
              <a:lnTo>
                <a:pt x="200666" y="1725734"/>
              </a:lnTo>
              <a:lnTo>
                <a:pt x="401333" y="17257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521978-7B76-450B-A52C-D9AA42DA60C9}">
      <dsp:nvSpPr>
        <dsp:cNvPr id="0" name=""/>
        <dsp:cNvSpPr/>
      </dsp:nvSpPr>
      <dsp:spPr>
        <a:xfrm>
          <a:off x="5118134" y="1601838"/>
          <a:ext cx="401333" cy="431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0666" y="0"/>
              </a:lnTo>
              <a:lnTo>
                <a:pt x="200666" y="431433"/>
              </a:lnTo>
              <a:lnTo>
                <a:pt x="401333" y="43143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58D72-4786-4269-A8FF-3979CE1B3BF4}">
      <dsp:nvSpPr>
        <dsp:cNvPr id="0" name=""/>
        <dsp:cNvSpPr/>
      </dsp:nvSpPr>
      <dsp:spPr>
        <a:xfrm>
          <a:off x="5118134" y="1170404"/>
          <a:ext cx="401333" cy="431433"/>
        </a:xfrm>
        <a:custGeom>
          <a:avLst/>
          <a:gdLst/>
          <a:ahLst/>
          <a:cxnLst/>
          <a:rect l="0" t="0" r="0" b="0"/>
          <a:pathLst>
            <a:path>
              <a:moveTo>
                <a:pt x="0" y="431433"/>
              </a:moveTo>
              <a:lnTo>
                <a:pt x="200666" y="431433"/>
              </a:lnTo>
              <a:lnTo>
                <a:pt x="200666" y="0"/>
              </a:lnTo>
              <a:lnTo>
                <a:pt x="40133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5A156-E054-41A1-BEB4-CCD2FD81551F}">
      <dsp:nvSpPr>
        <dsp:cNvPr id="0" name=""/>
        <dsp:cNvSpPr/>
      </dsp:nvSpPr>
      <dsp:spPr>
        <a:xfrm>
          <a:off x="2710132" y="1601838"/>
          <a:ext cx="401333" cy="431433"/>
        </a:xfrm>
        <a:custGeom>
          <a:avLst/>
          <a:gdLst/>
          <a:ahLst/>
          <a:cxnLst/>
          <a:rect l="0" t="0" r="0" b="0"/>
          <a:pathLst>
            <a:path>
              <a:moveTo>
                <a:pt x="0" y="431433"/>
              </a:moveTo>
              <a:lnTo>
                <a:pt x="200666" y="431433"/>
              </a:lnTo>
              <a:lnTo>
                <a:pt x="200666" y="0"/>
              </a:lnTo>
              <a:lnTo>
                <a:pt x="401333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BBF05-B793-49FA-A700-ADAABDAF23EF}">
      <dsp:nvSpPr>
        <dsp:cNvPr id="0" name=""/>
        <dsp:cNvSpPr/>
      </dsp:nvSpPr>
      <dsp:spPr>
        <a:xfrm>
          <a:off x="5138501" y="260296"/>
          <a:ext cx="380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0299" y="45720"/>
              </a:lnTo>
              <a:lnTo>
                <a:pt x="180299" y="47240"/>
              </a:lnTo>
              <a:lnTo>
                <a:pt x="380965" y="4724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9DC5E5-3581-4AE5-B5F9-0A6CC27EE244}">
      <dsp:nvSpPr>
        <dsp:cNvPr id="0" name=""/>
        <dsp:cNvSpPr/>
      </dsp:nvSpPr>
      <dsp:spPr>
        <a:xfrm>
          <a:off x="2710132" y="306016"/>
          <a:ext cx="421701" cy="1727254"/>
        </a:xfrm>
        <a:custGeom>
          <a:avLst/>
          <a:gdLst/>
          <a:ahLst/>
          <a:cxnLst/>
          <a:rect l="0" t="0" r="0" b="0"/>
          <a:pathLst>
            <a:path>
              <a:moveTo>
                <a:pt x="0" y="1727254"/>
              </a:moveTo>
              <a:lnTo>
                <a:pt x="221034" y="1727254"/>
              </a:lnTo>
              <a:lnTo>
                <a:pt x="221034" y="0"/>
              </a:lnTo>
              <a:lnTo>
                <a:pt x="42170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E4D91-729C-49B1-9043-FC3ED5E79BBA}">
      <dsp:nvSpPr>
        <dsp:cNvPr id="0" name=""/>
        <dsp:cNvSpPr/>
      </dsp:nvSpPr>
      <dsp:spPr>
        <a:xfrm>
          <a:off x="703464" y="1727254"/>
          <a:ext cx="2006668" cy="6120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Características</a:t>
          </a:r>
          <a:endParaRPr lang="es-MX" sz="2000" kern="1200" dirty="0"/>
        </a:p>
      </dsp:txBody>
      <dsp:txXfrm>
        <a:off x="703464" y="1727254"/>
        <a:ext cx="2006668" cy="612033"/>
      </dsp:txXfrm>
    </dsp:sp>
    <dsp:sp modelId="{C2B767E7-D4BF-4624-A50B-47B27AA0C807}">
      <dsp:nvSpPr>
        <dsp:cNvPr id="0" name=""/>
        <dsp:cNvSpPr/>
      </dsp:nvSpPr>
      <dsp:spPr>
        <a:xfrm>
          <a:off x="3131833" y="0"/>
          <a:ext cx="2006668" cy="6120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Tamaño</a:t>
          </a:r>
          <a:endParaRPr lang="es-MX" sz="2000" kern="1200" dirty="0"/>
        </a:p>
      </dsp:txBody>
      <dsp:txXfrm>
        <a:off x="3131833" y="0"/>
        <a:ext cx="2006668" cy="612033"/>
      </dsp:txXfrm>
    </dsp:sp>
    <dsp:sp modelId="{D31A93F1-CBC1-4D35-9025-49C638F0FF34}">
      <dsp:nvSpPr>
        <dsp:cNvPr id="0" name=""/>
        <dsp:cNvSpPr/>
      </dsp:nvSpPr>
      <dsp:spPr>
        <a:xfrm>
          <a:off x="5519467" y="1520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 10 cm por 17.5 cm</a:t>
          </a:r>
          <a:endParaRPr lang="es-MX" sz="2000" kern="1200" dirty="0"/>
        </a:p>
      </dsp:txBody>
      <dsp:txXfrm>
        <a:off x="5519467" y="1520"/>
        <a:ext cx="2006668" cy="612033"/>
      </dsp:txXfrm>
    </dsp:sp>
    <dsp:sp modelId="{EE66814E-E07A-4ADC-902F-818DCABFF59D}">
      <dsp:nvSpPr>
        <dsp:cNvPr id="0" name=""/>
        <dsp:cNvSpPr/>
      </dsp:nvSpPr>
      <dsp:spPr>
        <a:xfrm>
          <a:off x="3111465" y="1295821"/>
          <a:ext cx="2006668" cy="6120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Información</a:t>
          </a:r>
          <a:endParaRPr lang="es-MX" sz="2000" kern="1200" dirty="0"/>
        </a:p>
      </dsp:txBody>
      <dsp:txXfrm>
        <a:off x="3111465" y="1295821"/>
        <a:ext cx="2006668" cy="612033"/>
      </dsp:txXfrm>
    </dsp:sp>
    <dsp:sp modelId="{60024CCD-22CC-4711-B3E0-40A4D4A09884}">
      <dsp:nvSpPr>
        <dsp:cNvPr id="0" name=""/>
        <dsp:cNvSpPr/>
      </dsp:nvSpPr>
      <dsp:spPr>
        <a:xfrm>
          <a:off x="5519467" y="864387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 extrae directo</a:t>
          </a:r>
          <a:endParaRPr lang="es-MX" sz="2000" kern="1200" dirty="0"/>
        </a:p>
      </dsp:txBody>
      <dsp:txXfrm>
        <a:off x="5519467" y="864387"/>
        <a:ext cx="2006668" cy="612033"/>
      </dsp:txXfrm>
    </dsp:sp>
    <dsp:sp modelId="{67DFF647-3973-482B-B524-BB2120AD60DF}">
      <dsp:nvSpPr>
        <dsp:cNvPr id="0" name=""/>
        <dsp:cNvSpPr/>
      </dsp:nvSpPr>
      <dsp:spPr>
        <a:xfrm>
          <a:off x="5519467" y="1727254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Solo ideas principales</a:t>
          </a:r>
          <a:endParaRPr lang="es-MX" sz="2000" kern="1200" dirty="0"/>
        </a:p>
      </dsp:txBody>
      <dsp:txXfrm>
        <a:off x="5519467" y="1727254"/>
        <a:ext cx="2006668" cy="612033"/>
      </dsp:txXfrm>
    </dsp:sp>
    <dsp:sp modelId="{9877401D-54AC-4D5A-ADD1-8E66A1037C0E}">
      <dsp:nvSpPr>
        <dsp:cNvPr id="0" name=""/>
        <dsp:cNvSpPr/>
      </dsp:nvSpPr>
      <dsp:spPr>
        <a:xfrm>
          <a:off x="3111465" y="3452989"/>
          <a:ext cx="2006668" cy="6120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Coloca</a:t>
          </a:r>
          <a:endParaRPr lang="es-MX" sz="2000" kern="1200" dirty="0"/>
        </a:p>
      </dsp:txBody>
      <dsp:txXfrm>
        <a:off x="3111465" y="3452989"/>
        <a:ext cx="2006668" cy="612033"/>
      </dsp:txXfrm>
    </dsp:sp>
    <dsp:sp modelId="{01B7F84D-DCF7-4414-B9AE-F1A653532ECC}">
      <dsp:nvSpPr>
        <dsp:cNvPr id="0" name=""/>
        <dsp:cNvSpPr/>
      </dsp:nvSpPr>
      <dsp:spPr>
        <a:xfrm>
          <a:off x="5519467" y="2590122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Título de la Investigación</a:t>
          </a:r>
          <a:endParaRPr lang="es-MX" sz="2000" kern="1200" dirty="0"/>
        </a:p>
      </dsp:txBody>
      <dsp:txXfrm>
        <a:off x="5519467" y="2590122"/>
        <a:ext cx="2006668" cy="612033"/>
      </dsp:txXfrm>
    </dsp:sp>
    <dsp:sp modelId="{A0CAC573-FC6E-41C2-AA91-3C7A446A9392}">
      <dsp:nvSpPr>
        <dsp:cNvPr id="0" name=""/>
        <dsp:cNvSpPr/>
      </dsp:nvSpPr>
      <dsp:spPr>
        <a:xfrm>
          <a:off x="5519467" y="3452989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Síntesis o transcripción</a:t>
          </a:r>
          <a:endParaRPr lang="es-MX" sz="2000" kern="1200" dirty="0"/>
        </a:p>
      </dsp:txBody>
      <dsp:txXfrm>
        <a:off x="5519467" y="3452989"/>
        <a:ext cx="2006668" cy="612033"/>
      </dsp:txXfrm>
    </dsp:sp>
    <dsp:sp modelId="{A7CE2EE9-C358-468D-A522-27AE6DB4CB8D}">
      <dsp:nvSpPr>
        <dsp:cNvPr id="0" name=""/>
        <dsp:cNvSpPr/>
      </dsp:nvSpPr>
      <dsp:spPr>
        <a:xfrm>
          <a:off x="5519467" y="4315856"/>
          <a:ext cx="2006668" cy="6120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Referencias</a:t>
          </a:r>
          <a:endParaRPr lang="es-MX" sz="2000" kern="1200" dirty="0"/>
        </a:p>
      </dsp:txBody>
      <dsp:txXfrm>
        <a:off x="5519467" y="4315856"/>
        <a:ext cx="2006668" cy="612033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16ED85-9AE7-443D-8939-0E3F51815792}">
      <dsp:nvSpPr>
        <dsp:cNvPr id="0" name=""/>
        <dsp:cNvSpPr/>
      </dsp:nvSpPr>
      <dsp:spPr>
        <a:xfrm>
          <a:off x="3543667" y="2194717"/>
          <a:ext cx="1142265" cy="11422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Elementos</a:t>
          </a:r>
          <a:endParaRPr lang="es-MX" sz="1400" kern="1200" dirty="0"/>
        </a:p>
      </dsp:txBody>
      <dsp:txXfrm>
        <a:off x="3543667" y="2194717"/>
        <a:ext cx="1142265" cy="1142265"/>
      </dsp:txXfrm>
    </dsp:sp>
    <dsp:sp modelId="{E2C873CF-1482-4F57-86DC-1A2BE2501DC8}">
      <dsp:nvSpPr>
        <dsp:cNvPr id="0" name=""/>
        <dsp:cNvSpPr/>
      </dsp:nvSpPr>
      <dsp:spPr>
        <a:xfrm rot="16200000">
          <a:off x="3598985" y="1666410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6200000">
        <a:off x="4089009" y="1653112"/>
        <a:ext cx="51581" cy="51581"/>
      </dsp:txXfrm>
    </dsp:sp>
    <dsp:sp modelId="{0985C2EC-E361-4BAE-8A6E-3115B695E017}">
      <dsp:nvSpPr>
        <dsp:cNvPr id="0" name=""/>
        <dsp:cNvSpPr/>
      </dsp:nvSpPr>
      <dsp:spPr>
        <a:xfrm>
          <a:off x="3543667" y="20822"/>
          <a:ext cx="1142265" cy="11422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Nombre del autor</a:t>
          </a:r>
          <a:endParaRPr lang="es-MX" sz="1200" kern="1200" dirty="0"/>
        </a:p>
      </dsp:txBody>
      <dsp:txXfrm>
        <a:off x="3543667" y="20822"/>
        <a:ext cx="1142265" cy="1142265"/>
      </dsp:txXfrm>
    </dsp:sp>
    <dsp:sp modelId="{AB3D3D60-B1B0-4A90-AAFF-2F8F14645C45}">
      <dsp:nvSpPr>
        <dsp:cNvPr id="0" name=""/>
        <dsp:cNvSpPr/>
      </dsp:nvSpPr>
      <dsp:spPr>
        <a:xfrm rot="18600000">
          <a:off x="4297661" y="1920708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8600000">
        <a:off x="4787685" y="1907409"/>
        <a:ext cx="51581" cy="51581"/>
      </dsp:txXfrm>
    </dsp:sp>
    <dsp:sp modelId="{7C1D94BE-9587-4C73-A1C3-66455DEC066A}">
      <dsp:nvSpPr>
        <dsp:cNvPr id="0" name=""/>
        <dsp:cNvSpPr/>
      </dsp:nvSpPr>
      <dsp:spPr>
        <a:xfrm>
          <a:off x="4941020" y="529417"/>
          <a:ext cx="1142265" cy="11422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Título del libro, articulo, película, etc.</a:t>
          </a:r>
          <a:endParaRPr lang="es-MX" sz="1200" kern="1200" dirty="0"/>
        </a:p>
      </dsp:txBody>
      <dsp:txXfrm>
        <a:off x="4941020" y="529417"/>
        <a:ext cx="1142265" cy="1142265"/>
      </dsp:txXfrm>
    </dsp:sp>
    <dsp:sp modelId="{8E72E691-FE12-404B-9623-4C5E00EC32C9}">
      <dsp:nvSpPr>
        <dsp:cNvPr id="0" name=""/>
        <dsp:cNvSpPr/>
      </dsp:nvSpPr>
      <dsp:spPr>
        <a:xfrm rot="21000000">
          <a:off x="4669419" y="2564612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21000000">
        <a:off x="5159443" y="2551313"/>
        <a:ext cx="51581" cy="51581"/>
      </dsp:txXfrm>
    </dsp:sp>
    <dsp:sp modelId="{4A587C7B-732C-4BE0-9A6B-A528E4500719}">
      <dsp:nvSpPr>
        <dsp:cNvPr id="0" name=""/>
        <dsp:cNvSpPr/>
      </dsp:nvSpPr>
      <dsp:spPr>
        <a:xfrm>
          <a:off x="5684536" y="1817224"/>
          <a:ext cx="1142265" cy="11422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Año en que fue escrito</a:t>
          </a:r>
          <a:endParaRPr lang="es-MX" sz="1200" kern="1200" dirty="0"/>
        </a:p>
      </dsp:txBody>
      <dsp:txXfrm>
        <a:off x="5684536" y="1817224"/>
        <a:ext cx="1142265" cy="1142265"/>
      </dsp:txXfrm>
    </dsp:sp>
    <dsp:sp modelId="{401548A0-C230-48C3-A3DC-03AF80B6CBBD}">
      <dsp:nvSpPr>
        <dsp:cNvPr id="0" name=""/>
        <dsp:cNvSpPr/>
      </dsp:nvSpPr>
      <dsp:spPr>
        <a:xfrm rot="1800000">
          <a:off x="4540309" y="3296832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800000">
        <a:off x="5030333" y="3283533"/>
        <a:ext cx="51581" cy="51581"/>
      </dsp:txXfrm>
    </dsp:sp>
    <dsp:sp modelId="{C559ED9D-909D-4A06-8F6D-13A515A33CDA}">
      <dsp:nvSpPr>
        <dsp:cNvPr id="0" name=""/>
        <dsp:cNvSpPr/>
      </dsp:nvSpPr>
      <dsp:spPr>
        <a:xfrm>
          <a:off x="5426315" y="3281665"/>
          <a:ext cx="1142265" cy="114226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Ciudad </a:t>
          </a:r>
          <a:endParaRPr lang="es-MX" sz="1200" kern="1200" dirty="0"/>
        </a:p>
      </dsp:txBody>
      <dsp:txXfrm>
        <a:off x="5426315" y="3281665"/>
        <a:ext cx="1142265" cy="1142265"/>
      </dsp:txXfrm>
    </dsp:sp>
    <dsp:sp modelId="{CB5A8A24-8D71-45EA-A17E-500A3AE38292}">
      <dsp:nvSpPr>
        <dsp:cNvPr id="0" name=""/>
        <dsp:cNvSpPr/>
      </dsp:nvSpPr>
      <dsp:spPr>
        <a:xfrm rot="4200000">
          <a:off x="3970743" y="3774755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4200000">
        <a:off x="4460767" y="3761456"/>
        <a:ext cx="51581" cy="51581"/>
      </dsp:txXfrm>
    </dsp:sp>
    <dsp:sp modelId="{DF7FD15E-D318-48D9-AFEC-75402166CFB7}">
      <dsp:nvSpPr>
        <dsp:cNvPr id="0" name=""/>
        <dsp:cNvSpPr/>
      </dsp:nvSpPr>
      <dsp:spPr>
        <a:xfrm>
          <a:off x="4287183" y="4237510"/>
          <a:ext cx="1142265" cy="11422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Editorial</a:t>
          </a:r>
          <a:endParaRPr lang="es-MX" sz="1200" kern="1200" dirty="0"/>
        </a:p>
      </dsp:txBody>
      <dsp:txXfrm>
        <a:off x="4287183" y="4237510"/>
        <a:ext cx="1142265" cy="1142265"/>
      </dsp:txXfrm>
    </dsp:sp>
    <dsp:sp modelId="{DC01B6E1-9B0E-4EF5-9C68-6CCB3D6F1134}">
      <dsp:nvSpPr>
        <dsp:cNvPr id="0" name=""/>
        <dsp:cNvSpPr/>
      </dsp:nvSpPr>
      <dsp:spPr>
        <a:xfrm rot="6600000">
          <a:off x="3227227" y="3774755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6600000">
        <a:off x="3717251" y="3761456"/>
        <a:ext cx="51581" cy="51581"/>
      </dsp:txXfrm>
    </dsp:sp>
    <dsp:sp modelId="{AC2F718E-A4CC-477A-8030-89B39E14DCBE}">
      <dsp:nvSpPr>
        <dsp:cNvPr id="0" name=""/>
        <dsp:cNvSpPr/>
      </dsp:nvSpPr>
      <dsp:spPr>
        <a:xfrm>
          <a:off x="2800151" y="4237510"/>
          <a:ext cx="1142265" cy="11422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Número de páginas</a:t>
          </a:r>
          <a:endParaRPr lang="es-MX" sz="1200" kern="1200" dirty="0"/>
        </a:p>
      </dsp:txBody>
      <dsp:txXfrm>
        <a:off x="2800151" y="4237510"/>
        <a:ext cx="1142265" cy="1142265"/>
      </dsp:txXfrm>
    </dsp:sp>
    <dsp:sp modelId="{E4F1D236-2CE3-4950-B51F-6E1F989BCB42}">
      <dsp:nvSpPr>
        <dsp:cNvPr id="0" name=""/>
        <dsp:cNvSpPr/>
      </dsp:nvSpPr>
      <dsp:spPr>
        <a:xfrm rot="9000000">
          <a:off x="2657660" y="3296832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9000000">
        <a:off x="3147684" y="3283533"/>
        <a:ext cx="51581" cy="51581"/>
      </dsp:txXfrm>
    </dsp:sp>
    <dsp:sp modelId="{0071A10E-52BB-4FE6-BBCB-34E2014F58C3}">
      <dsp:nvSpPr>
        <dsp:cNvPr id="0" name=""/>
        <dsp:cNvSpPr/>
      </dsp:nvSpPr>
      <dsp:spPr>
        <a:xfrm>
          <a:off x="1661018" y="3281665"/>
          <a:ext cx="1142265" cy="11422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Tiempo de duración</a:t>
          </a:r>
          <a:endParaRPr lang="es-MX" sz="1200" kern="1200" dirty="0"/>
        </a:p>
      </dsp:txBody>
      <dsp:txXfrm>
        <a:off x="1661018" y="3281665"/>
        <a:ext cx="1142265" cy="1142265"/>
      </dsp:txXfrm>
    </dsp:sp>
    <dsp:sp modelId="{456B0AC7-E1AC-4B39-A523-96EDB23C3AFF}">
      <dsp:nvSpPr>
        <dsp:cNvPr id="0" name=""/>
        <dsp:cNvSpPr/>
      </dsp:nvSpPr>
      <dsp:spPr>
        <a:xfrm rot="11400000">
          <a:off x="2528550" y="2564612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1400000">
        <a:off x="3018574" y="2551313"/>
        <a:ext cx="51581" cy="51581"/>
      </dsp:txXfrm>
    </dsp:sp>
    <dsp:sp modelId="{50A8EF17-A271-4684-8583-7CE595E81103}">
      <dsp:nvSpPr>
        <dsp:cNvPr id="0" name=""/>
        <dsp:cNvSpPr/>
      </dsp:nvSpPr>
      <dsp:spPr>
        <a:xfrm>
          <a:off x="1402798" y="1817224"/>
          <a:ext cx="1142265" cy="11422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Sección</a:t>
          </a:r>
          <a:endParaRPr lang="es-MX" sz="1200" kern="1200" dirty="0"/>
        </a:p>
      </dsp:txBody>
      <dsp:txXfrm>
        <a:off x="1402798" y="1817224"/>
        <a:ext cx="1142265" cy="1142265"/>
      </dsp:txXfrm>
    </dsp:sp>
    <dsp:sp modelId="{81324013-5749-4253-A74E-A9DA78F70BE1}">
      <dsp:nvSpPr>
        <dsp:cNvPr id="0" name=""/>
        <dsp:cNvSpPr/>
      </dsp:nvSpPr>
      <dsp:spPr>
        <a:xfrm rot="13800000">
          <a:off x="2900308" y="1920708"/>
          <a:ext cx="1031629" cy="24983"/>
        </a:xfrm>
        <a:custGeom>
          <a:avLst/>
          <a:gdLst/>
          <a:ahLst/>
          <a:cxnLst/>
          <a:rect l="0" t="0" r="0" b="0"/>
          <a:pathLst>
            <a:path>
              <a:moveTo>
                <a:pt x="0" y="12491"/>
              </a:moveTo>
              <a:lnTo>
                <a:pt x="1031629" y="124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3800000">
        <a:off x="3390332" y="1907409"/>
        <a:ext cx="51581" cy="51581"/>
      </dsp:txXfrm>
    </dsp:sp>
    <dsp:sp modelId="{E57EAA9D-52CF-44D8-A6B6-4A0E3857129B}">
      <dsp:nvSpPr>
        <dsp:cNvPr id="0" name=""/>
        <dsp:cNvSpPr/>
      </dsp:nvSpPr>
      <dsp:spPr>
        <a:xfrm>
          <a:off x="2146314" y="529417"/>
          <a:ext cx="1142265" cy="114226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Genero</a:t>
          </a:r>
          <a:endParaRPr lang="es-MX" sz="1200" kern="1200" dirty="0"/>
        </a:p>
      </dsp:txBody>
      <dsp:txXfrm>
        <a:off x="2146314" y="529417"/>
        <a:ext cx="1142265" cy="11422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6732D1-71DE-4FC5-9913-ADAF51FCF0F8}">
      <dsp:nvSpPr>
        <dsp:cNvPr id="0" name=""/>
        <dsp:cNvSpPr/>
      </dsp:nvSpPr>
      <dsp:spPr>
        <a:xfrm>
          <a:off x="1715763" y="2464704"/>
          <a:ext cx="538801" cy="2053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9400" y="0"/>
              </a:lnTo>
              <a:lnTo>
                <a:pt x="269400" y="2053359"/>
              </a:lnTo>
              <a:lnTo>
                <a:pt x="538801" y="205335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932092" y="3438312"/>
        <a:ext cx="106143" cy="106143"/>
      </dsp:txXfrm>
    </dsp:sp>
    <dsp:sp modelId="{4AF1F65F-F338-4C49-924C-4BC44E6C06D6}">
      <dsp:nvSpPr>
        <dsp:cNvPr id="0" name=""/>
        <dsp:cNvSpPr/>
      </dsp:nvSpPr>
      <dsp:spPr>
        <a:xfrm>
          <a:off x="1715763" y="2464704"/>
          <a:ext cx="538801" cy="1026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9400" y="0"/>
              </a:lnTo>
              <a:lnTo>
                <a:pt x="269400" y="1026679"/>
              </a:lnTo>
              <a:lnTo>
                <a:pt x="538801" y="10266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956177" y="2949057"/>
        <a:ext cx="57973" cy="57973"/>
      </dsp:txXfrm>
    </dsp:sp>
    <dsp:sp modelId="{AD10C7B8-E56E-48AC-95AB-4396DE74BA22}">
      <dsp:nvSpPr>
        <dsp:cNvPr id="0" name=""/>
        <dsp:cNvSpPr/>
      </dsp:nvSpPr>
      <dsp:spPr>
        <a:xfrm>
          <a:off x="1715763" y="2418985"/>
          <a:ext cx="538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8801" y="457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971694" y="2451234"/>
        <a:ext cx="26940" cy="26940"/>
      </dsp:txXfrm>
    </dsp:sp>
    <dsp:sp modelId="{FBC1E8CD-4505-44D9-B6B9-1129E683A70D}">
      <dsp:nvSpPr>
        <dsp:cNvPr id="0" name=""/>
        <dsp:cNvSpPr/>
      </dsp:nvSpPr>
      <dsp:spPr>
        <a:xfrm>
          <a:off x="1715763" y="1438025"/>
          <a:ext cx="538801" cy="1026679"/>
        </a:xfrm>
        <a:custGeom>
          <a:avLst/>
          <a:gdLst/>
          <a:ahLst/>
          <a:cxnLst/>
          <a:rect l="0" t="0" r="0" b="0"/>
          <a:pathLst>
            <a:path>
              <a:moveTo>
                <a:pt x="0" y="1026679"/>
              </a:moveTo>
              <a:lnTo>
                <a:pt x="269400" y="1026679"/>
              </a:lnTo>
              <a:lnTo>
                <a:pt x="269400" y="0"/>
              </a:lnTo>
              <a:lnTo>
                <a:pt x="53880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956177" y="1922378"/>
        <a:ext cx="57973" cy="57973"/>
      </dsp:txXfrm>
    </dsp:sp>
    <dsp:sp modelId="{5EEB3EB4-E038-46EB-B4B4-4EAFF0D5F3BB}">
      <dsp:nvSpPr>
        <dsp:cNvPr id="0" name=""/>
        <dsp:cNvSpPr/>
      </dsp:nvSpPr>
      <dsp:spPr>
        <a:xfrm>
          <a:off x="1715763" y="411345"/>
          <a:ext cx="538801" cy="2053359"/>
        </a:xfrm>
        <a:custGeom>
          <a:avLst/>
          <a:gdLst/>
          <a:ahLst/>
          <a:cxnLst/>
          <a:rect l="0" t="0" r="0" b="0"/>
          <a:pathLst>
            <a:path>
              <a:moveTo>
                <a:pt x="0" y="2053359"/>
              </a:moveTo>
              <a:lnTo>
                <a:pt x="269400" y="2053359"/>
              </a:lnTo>
              <a:lnTo>
                <a:pt x="269400" y="0"/>
              </a:lnTo>
              <a:lnTo>
                <a:pt x="538801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932092" y="1384953"/>
        <a:ext cx="106143" cy="106143"/>
      </dsp:txXfrm>
    </dsp:sp>
    <dsp:sp modelId="{CE0962CE-3590-4894-8275-E8BF54014887}">
      <dsp:nvSpPr>
        <dsp:cNvPr id="0" name=""/>
        <dsp:cNvSpPr/>
      </dsp:nvSpPr>
      <dsp:spPr>
        <a:xfrm rot="16200000">
          <a:off x="-856339" y="2054033"/>
          <a:ext cx="4322861" cy="82134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300" kern="1200" dirty="0" smtClean="0"/>
            <a:t>Contenido</a:t>
          </a:r>
          <a:endParaRPr lang="es-MX" sz="5300" kern="1200" dirty="0"/>
        </a:p>
      </dsp:txBody>
      <dsp:txXfrm rot="16200000">
        <a:off x="-856339" y="2054033"/>
        <a:ext cx="4322861" cy="821343"/>
      </dsp:txXfrm>
    </dsp:sp>
    <dsp:sp modelId="{CAB97017-4D6A-4EF8-AF09-A586FBC2828C}">
      <dsp:nvSpPr>
        <dsp:cNvPr id="0" name=""/>
        <dsp:cNvSpPr/>
      </dsp:nvSpPr>
      <dsp:spPr>
        <a:xfrm>
          <a:off x="2254564" y="673"/>
          <a:ext cx="2694007" cy="821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Nombre del autor</a:t>
          </a:r>
          <a:endParaRPr lang="es-MX" sz="2800" kern="1200" dirty="0"/>
        </a:p>
      </dsp:txBody>
      <dsp:txXfrm>
        <a:off x="2254564" y="673"/>
        <a:ext cx="2694007" cy="821343"/>
      </dsp:txXfrm>
    </dsp:sp>
    <dsp:sp modelId="{CA0B8775-D081-49C9-B0AE-92A72549EE48}">
      <dsp:nvSpPr>
        <dsp:cNvPr id="0" name=""/>
        <dsp:cNvSpPr/>
      </dsp:nvSpPr>
      <dsp:spPr>
        <a:xfrm>
          <a:off x="2254564" y="1027353"/>
          <a:ext cx="2694007" cy="821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Título del libro entre comillas</a:t>
          </a:r>
          <a:endParaRPr lang="es-MX" sz="2800" kern="1200" dirty="0"/>
        </a:p>
      </dsp:txBody>
      <dsp:txXfrm>
        <a:off x="2254564" y="1027353"/>
        <a:ext cx="2694007" cy="821343"/>
      </dsp:txXfrm>
    </dsp:sp>
    <dsp:sp modelId="{29BF001D-F42B-46A8-B554-A791DDBF74DE}">
      <dsp:nvSpPr>
        <dsp:cNvPr id="0" name=""/>
        <dsp:cNvSpPr/>
      </dsp:nvSpPr>
      <dsp:spPr>
        <a:xfrm>
          <a:off x="2254564" y="2054033"/>
          <a:ext cx="2694007" cy="821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Nombre del periódico</a:t>
          </a:r>
          <a:endParaRPr lang="es-MX" sz="2800" kern="1200" dirty="0"/>
        </a:p>
      </dsp:txBody>
      <dsp:txXfrm>
        <a:off x="2254564" y="2054033"/>
        <a:ext cx="2694007" cy="821343"/>
      </dsp:txXfrm>
    </dsp:sp>
    <dsp:sp modelId="{70A8F7A4-08FD-4003-8874-42AEDBB370C5}">
      <dsp:nvSpPr>
        <dsp:cNvPr id="0" name=""/>
        <dsp:cNvSpPr/>
      </dsp:nvSpPr>
      <dsp:spPr>
        <a:xfrm>
          <a:off x="2254564" y="3080712"/>
          <a:ext cx="2694007" cy="821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Fecha de edición</a:t>
          </a:r>
          <a:endParaRPr lang="es-MX" sz="2800" kern="1200" dirty="0"/>
        </a:p>
      </dsp:txBody>
      <dsp:txXfrm>
        <a:off x="2254564" y="3080712"/>
        <a:ext cx="2694007" cy="821343"/>
      </dsp:txXfrm>
    </dsp:sp>
    <dsp:sp modelId="{4A603C0F-43FE-451E-8863-0EA42E0C3BF2}">
      <dsp:nvSpPr>
        <dsp:cNvPr id="0" name=""/>
        <dsp:cNvSpPr/>
      </dsp:nvSpPr>
      <dsp:spPr>
        <a:xfrm>
          <a:off x="2254564" y="4107392"/>
          <a:ext cx="2694007" cy="821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Número de página</a:t>
          </a:r>
          <a:endParaRPr lang="es-MX" sz="2800" kern="1200" dirty="0"/>
        </a:p>
      </dsp:txBody>
      <dsp:txXfrm>
        <a:off x="2254564" y="4107392"/>
        <a:ext cx="2694007" cy="8213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125310-0336-4195-9C22-F70165AD6B5A}">
      <dsp:nvSpPr>
        <dsp:cNvPr id="0" name=""/>
        <dsp:cNvSpPr/>
      </dsp:nvSpPr>
      <dsp:spPr>
        <a:xfrm>
          <a:off x="1475765" y="2772308"/>
          <a:ext cx="372535" cy="2484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267" y="0"/>
              </a:lnTo>
              <a:lnTo>
                <a:pt x="186267" y="2484518"/>
              </a:lnTo>
              <a:lnTo>
                <a:pt x="372535" y="248451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1599226" y="3951759"/>
        <a:ext cx="125614" cy="125614"/>
      </dsp:txXfrm>
    </dsp:sp>
    <dsp:sp modelId="{32224A00-5787-4CA8-AD31-DAE3FCC68CB8}">
      <dsp:nvSpPr>
        <dsp:cNvPr id="0" name=""/>
        <dsp:cNvSpPr/>
      </dsp:nvSpPr>
      <dsp:spPr>
        <a:xfrm>
          <a:off x="1475765" y="2772308"/>
          <a:ext cx="372535" cy="17746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267" y="0"/>
              </a:lnTo>
              <a:lnTo>
                <a:pt x="186267" y="1774656"/>
              </a:lnTo>
              <a:lnTo>
                <a:pt x="372535" y="17746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1616700" y="3614302"/>
        <a:ext cx="90666" cy="90666"/>
      </dsp:txXfrm>
    </dsp:sp>
    <dsp:sp modelId="{EF753F17-CA40-473C-980F-3984A8A6B53E}">
      <dsp:nvSpPr>
        <dsp:cNvPr id="0" name=""/>
        <dsp:cNvSpPr/>
      </dsp:nvSpPr>
      <dsp:spPr>
        <a:xfrm>
          <a:off x="1475765" y="2772308"/>
          <a:ext cx="372535" cy="1064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267" y="0"/>
              </a:lnTo>
              <a:lnTo>
                <a:pt x="186267" y="1064793"/>
              </a:lnTo>
              <a:lnTo>
                <a:pt x="372535" y="106479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33831" y="3276502"/>
        <a:ext cx="56404" cy="56404"/>
      </dsp:txXfrm>
    </dsp:sp>
    <dsp:sp modelId="{F3C5D321-E86E-47DE-B2E1-B332DCEDECAC}">
      <dsp:nvSpPr>
        <dsp:cNvPr id="0" name=""/>
        <dsp:cNvSpPr/>
      </dsp:nvSpPr>
      <dsp:spPr>
        <a:xfrm>
          <a:off x="1475765" y="2772308"/>
          <a:ext cx="372535" cy="354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267" y="0"/>
              </a:lnTo>
              <a:lnTo>
                <a:pt x="186267" y="354931"/>
              </a:lnTo>
              <a:lnTo>
                <a:pt x="372535" y="35493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49169" y="2936909"/>
        <a:ext cx="25727" cy="25727"/>
      </dsp:txXfrm>
    </dsp:sp>
    <dsp:sp modelId="{7E36F8F6-282E-4735-B637-DA62B7097652}">
      <dsp:nvSpPr>
        <dsp:cNvPr id="0" name=""/>
        <dsp:cNvSpPr/>
      </dsp:nvSpPr>
      <dsp:spPr>
        <a:xfrm>
          <a:off x="1475765" y="2417376"/>
          <a:ext cx="372535" cy="354931"/>
        </a:xfrm>
        <a:custGeom>
          <a:avLst/>
          <a:gdLst/>
          <a:ahLst/>
          <a:cxnLst/>
          <a:rect l="0" t="0" r="0" b="0"/>
          <a:pathLst>
            <a:path>
              <a:moveTo>
                <a:pt x="0" y="354931"/>
              </a:moveTo>
              <a:lnTo>
                <a:pt x="186267" y="354931"/>
              </a:lnTo>
              <a:lnTo>
                <a:pt x="186267" y="0"/>
              </a:lnTo>
              <a:lnTo>
                <a:pt x="372535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49169" y="2581978"/>
        <a:ext cx="25727" cy="25727"/>
      </dsp:txXfrm>
    </dsp:sp>
    <dsp:sp modelId="{CD50416E-7C37-4F32-9C19-CF2A44C014B1}">
      <dsp:nvSpPr>
        <dsp:cNvPr id="0" name=""/>
        <dsp:cNvSpPr/>
      </dsp:nvSpPr>
      <dsp:spPr>
        <a:xfrm>
          <a:off x="1475765" y="1707514"/>
          <a:ext cx="372535" cy="1064793"/>
        </a:xfrm>
        <a:custGeom>
          <a:avLst/>
          <a:gdLst/>
          <a:ahLst/>
          <a:cxnLst/>
          <a:rect l="0" t="0" r="0" b="0"/>
          <a:pathLst>
            <a:path>
              <a:moveTo>
                <a:pt x="0" y="1064793"/>
              </a:moveTo>
              <a:lnTo>
                <a:pt x="186267" y="1064793"/>
              </a:lnTo>
              <a:lnTo>
                <a:pt x="186267" y="0"/>
              </a:lnTo>
              <a:lnTo>
                <a:pt x="372535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33831" y="2211709"/>
        <a:ext cx="56404" cy="56404"/>
      </dsp:txXfrm>
    </dsp:sp>
    <dsp:sp modelId="{3142EA24-FE20-4572-9DF8-6F57AE753C4A}">
      <dsp:nvSpPr>
        <dsp:cNvPr id="0" name=""/>
        <dsp:cNvSpPr/>
      </dsp:nvSpPr>
      <dsp:spPr>
        <a:xfrm>
          <a:off x="1475765" y="997651"/>
          <a:ext cx="372535" cy="1774656"/>
        </a:xfrm>
        <a:custGeom>
          <a:avLst/>
          <a:gdLst/>
          <a:ahLst/>
          <a:cxnLst/>
          <a:rect l="0" t="0" r="0" b="0"/>
          <a:pathLst>
            <a:path>
              <a:moveTo>
                <a:pt x="0" y="1774656"/>
              </a:moveTo>
              <a:lnTo>
                <a:pt x="186267" y="1774656"/>
              </a:lnTo>
              <a:lnTo>
                <a:pt x="186267" y="0"/>
              </a:lnTo>
              <a:lnTo>
                <a:pt x="372535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1616700" y="1839646"/>
        <a:ext cx="90666" cy="90666"/>
      </dsp:txXfrm>
    </dsp:sp>
    <dsp:sp modelId="{3F18EEFD-8403-4096-9DF2-1BA5E0CD05E0}">
      <dsp:nvSpPr>
        <dsp:cNvPr id="0" name=""/>
        <dsp:cNvSpPr/>
      </dsp:nvSpPr>
      <dsp:spPr>
        <a:xfrm>
          <a:off x="1475765" y="287789"/>
          <a:ext cx="372535" cy="2484518"/>
        </a:xfrm>
        <a:custGeom>
          <a:avLst/>
          <a:gdLst/>
          <a:ahLst/>
          <a:cxnLst/>
          <a:rect l="0" t="0" r="0" b="0"/>
          <a:pathLst>
            <a:path>
              <a:moveTo>
                <a:pt x="0" y="2484518"/>
              </a:moveTo>
              <a:lnTo>
                <a:pt x="186267" y="2484518"/>
              </a:lnTo>
              <a:lnTo>
                <a:pt x="186267" y="0"/>
              </a:lnTo>
              <a:lnTo>
                <a:pt x="372535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900" kern="1200"/>
        </a:p>
      </dsp:txBody>
      <dsp:txXfrm>
        <a:off x="1599226" y="1467241"/>
        <a:ext cx="125614" cy="125614"/>
      </dsp:txXfrm>
    </dsp:sp>
    <dsp:sp modelId="{4EDA0661-73A2-4216-B332-38B38E0DA708}">
      <dsp:nvSpPr>
        <dsp:cNvPr id="0" name=""/>
        <dsp:cNvSpPr/>
      </dsp:nvSpPr>
      <dsp:spPr>
        <a:xfrm rot="16200000">
          <a:off x="-302626" y="2488363"/>
          <a:ext cx="2988894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Contenido</a:t>
          </a:r>
          <a:endParaRPr lang="es-MX" sz="3700" kern="1200" dirty="0"/>
        </a:p>
      </dsp:txBody>
      <dsp:txXfrm rot="16200000">
        <a:off x="-302626" y="2488363"/>
        <a:ext cx="2988894" cy="567889"/>
      </dsp:txXfrm>
    </dsp:sp>
    <dsp:sp modelId="{5423B210-5745-4143-848F-85586EDC259C}">
      <dsp:nvSpPr>
        <dsp:cNvPr id="0" name=""/>
        <dsp:cNvSpPr/>
      </dsp:nvSpPr>
      <dsp:spPr>
        <a:xfrm>
          <a:off x="1848301" y="3844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Autor de la ficha</a:t>
          </a:r>
          <a:endParaRPr lang="es-MX" sz="1900" kern="1200" dirty="0"/>
        </a:p>
      </dsp:txBody>
      <dsp:txXfrm>
        <a:off x="1848301" y="3844"/>
        <a:ext cx="1862679" cy="567889"/>
      </dsp:txXfrm>
    </dsp:sp>
    <dsp:sp modelId="{C46BB121-AA47-4E29-B62B-7A8175C8C940}">
      <dsp:nvSpPr>
        <dsp:cNvPr id="0" name=""/>
        <dsp:cNvSpPr/>
      </dsp:nvSpPr>
      <dsp:spPr>
        <a:xfrm>
          <a:off x="1848301" y="713706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Duración del video</a:t>
          </a:r>
          <a:endParaRPr lang="es-MX" sz="1900" kern="1200" dirty="0"/>
        </a:p>
      </dsp:txBody>
      <dsp:txXfrm>
        <a:off x="1848301" y="713706"/>
        <a:ext cx="1862679" cy="567889"/>
      </dsp:txXfrm>
    </dsp:sp>
    <dsp:sp modelId="{85F43D19-48B9-467C-8469-BF281DFB38AD}">
      <dsp:nvSpPr>
        <dsp:cNvPr id="0" name=""/>
        <dsp:cNvSpPr/>
      </dsp:nvSpPr>
      <dsp:spPr>
        <a:xfrm>
          <a:off x="1848301" y="1423569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Nombre del autor</a:t>
          </a:r>
          <a:endParaRPr lang="es-MX" sz="1900" kern="1200" dirty="0"/>
        </a:p>
      </dsp:txBody>
      <dsp:txXfrm>
        <a:off x="1848301" y="1423569"/>
        <a:ext cx="1862679" cy="567889"/>
      </dsp:txXfrm>
    </dsp:sp>
    <dsp:sp modelId="{0D290876-D003-4352-BBEE-D9CD06AF0ABF}">
      <dsp:nvSpPr>
        <dsp:cNvPr id="0" name=""/>
        <dsp:cNvSpPr/>
      </dsp:nvSpPr>
      <dsp:spPr>
        <a:xfrm>
          <a:off x="1848301" y="2133431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Nombre del video</a:t>
          </a:r>
          <a:endParaRPr lang="es-MX" sz="1900" kern="1200" dirty="0"/>
        </a:p>
      </dsp:txBody>
      <dsp:txXfrm>
        <a:off x="1848301" y="2133431"/>
        <a:ext cx="1862679" cy="567889"/>
      </dsp:txXfrm>
    </dsp:sp>
    <dsp:sp modelId="{2A8B4EB4-7572-44FF-8D37-A128C5D41257}">
      <dsp:nvSpPr>
        <dsp:cNvPr id="0" name=""/>
        <dsp:cNvSpPr/>
      </dsp:nvSpPr>
      <dsp:spPr>
        <a:xfrm>
          <a:off x="1848301" y="2843294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Número de la ficha</a:t>
          </a:r>
          <a:endParaRPr lang="es-MX" sz="1900" kern="1200" dirty="0"/>
        </a:p>
      </dsp:txBody>
      <dsp:txXfrm>
        <a:off x="1848301" y="2843294"/>
        <a:ext cx="1862679" cy="567889"/>
      </dsp:txXfrm>
    </dsp:sp>
    <dsp:sp modelId="{2F323675-B9D9-4AA2-A0DF-CE64552A1370}">
      <dsp:nvSpPr>
        <dsp:cNvPr id="0" name=""/>
        <dsp:cNvSpPr/>
      </dsp:nvSpPr>
      <dsp:spPr>
        <a:xfrm>
          <a:off x="1848301" y="3553156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Tema del video</a:t>
          </a:r>
          <a:endParaRPr lang="es-MX" sz="1900" kern="1200" dirty="0"/>
        </a:p>
      </dsp:txBody>
      <dsp:txXfrm>
        <a:off x="1848301" y="3553156"/>
        <a:ext cx="1862679" cy="567889"/>
      </dsp:txXfrm>
    </dsp:sp>
    <dsp:sp modelId="{5102DCAB-1A97-419B-B5FC-6FAD6A0BE2F4}">
      <dsp:nvSpPr>
        <dsp:cNvPr id="0" name=""/>
        <dsp:cNvSpPr/>
      </dsp:nvSpPr>
      <dsp:spPr>
        <a:xfrm>
          <a:off x="1848301" y="4263019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Tipo o formato del video</a:t>
          </a:r>
          <a:endParaRPr lang="es-MX" sz="1900" kern="1200" dirty="0"/>
        </a:p>
      </dsp:txBody>
      <dsp:txXfrm>
        <a:off x="1848301" y="4263019"/>
        <a:ext cx="1862679" cy="567889"/>
      </dsp:txXfrm>
    </dsp:sp>
    <dsp:sp modelId="{49B663AC-D877-4630-80C6-162AB061208C}">
      <dsp:nvSpPr>
        <dsp:cNvPr id="0" name=""/>
        <dsp:cNvSpPr/>
      </dsp:nvSpPr>
      <dsp:spPr>
        <a:xfrm>
          <a:off x="1848301" y="4972881"/>
          <a:ext cx="1862679" cy="5678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Videoteca</a:t>
          </a:r>
          <a:endParaRPr lang="es-MX" sz="1900" kern="1200" dirty="0"/>
        </a:p>
      </dsp:txBody>
      <dsp:txXfrm>
        <a:off x="1848301" y="4972881"/>
        <a:ext cx="1862679" cy="56788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787A37-7D7C-49B6-8A71-2BD01CF6A126}">
      <dsp:nvSpPr>
        <dsp:cNvPr id="0" name=""/>
        <dsp:cNvSpPr/>
      </dsp:nvSpPr>
      <dsp:spPr>
        <a:xfrm>
          <a:off x="1414540" y="2628291"/>
          <a:ext cx="574562" cy="2189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281" y="0"/>
              </a:lnTo>
              <a:lnTo>
                <a:pt x="287281" y="2189644"/>
              </a:lnTo>
              <a:lnTo>
                <a:pt x="574562" y="218964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645227" y="3666519"/>
        <a:ext cx="113188" cy="113188"/>
      </dsp:txXfrm>
    </dsp:sp>
    <dsp:sp modelId="{0AED0663-CA1D-4250-8286-1F2A5A4E8F1F}">
      <dsp:nvSpPr>
        <dsp:cNvPr id="0" name=""/>
        <dsp:cNvSpPr/>
      </dsp:nvSpPr>
      <dsp:spPr>
        <a:xfrm>
          <a:off x="1414540" y="2628291"/>
          <a:ext cx="574562" cy="1094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281" y="0"/>
              </a:lnTo>
              <a:lnTo>
                <a:pt x="287281" y="1094822"/>
              </a:lnTo>
              <a:lnTo>
                <a:pt x="574562" y="10948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70911" y="3144792"/>
        <a:ext cx="61821" cy="61821"/>
      </dsp:txXfrm>
    </dsp:sp>
    <dsp:sp modelId="{1762BD02-50A1-42CE-B50E-7BE40C5EAFC3}">
      <dsp:nvSpPr>
        <dsp:cNvPr id="0" name=""/>
        <dsp:cNvSpPr/>
      </dsp:nvSpPr>
      <dsp:spPr>
        <a:xfrm>
          <a:off x="1414540" y="2582572"/>
          <a:ext cx="5745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74562" y="457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87458" y="2613927"/>
        <a:ext cx="28728" cy="28728"/>
      </dsp:txXfrm>
    </dsp:sp>
    <dsp:sp modelId="{884484DF-651C-4634-A0AB-E45D91935E88}">
      <dsp:nvSpPr>
        <dsp:cNvPr id="0" name=""/>
        <dsp:cNvSpPr/>
      </dsp:nvSpPr>
      <dsp:spPr>
        <a:xfrm>
          <a:off x="1414540" y="1518045"/>
          <a:ext cx="529689" cy="1110246"/>
        </a:xfrm>
        <a:custGeom>
          <a:avLst/>
          <a:gdLst/>
          <a:ahLst/>
          <a:cxnLst/>
          <a:rect l="0" t="0" r="0" b="0"/>
          <a:pathLst>
            <a:path>
              <a:moveTo>
                <a:pt x="0" y="1110246"/>
              </a:moveTo>
              <a:lnTo>
                <a:pt x="264844" y="1110246"/>
              </a:lnTo>
              <a:lnTo>
                <a:pt x="264844" y="0"/>
              </a:lnTo>
              <a:lnTo>
                <a:pt x="529689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648632" y="2042415"/>
        <a:ext cx="61506" cy="61506"/>
      </dsp:txXfrm>
    </dsp:sp>
    <dsp:sp modelId="{6A2BD224-350E-40A2-9D22-F8E319839BF3}">
      <dsp:nvSpPr>
        <dsp:cNvPr id="0" name=""/>
        <dsp:cNvSpPr/>
      </dsp:nvSpPr>
      <dsp:spPr>
        <a:xfrm>
          <a:off x="1414540" y="438647"/>
          <a:ext cx="574562" cy="2189644"/>
        </a:xfrm>
        <a:custGeom>
          <a:avLst/>
          <a:gdLst/>
          <a:ahLst/>
          <a:cxnLst/>
          <a:rect l="0" t="0" r="0" b="0"/>
          <a:pathLst>
            <a:path>
              <a:moveTo>
                <a:pt x="0" y="2189644"/>
              </a:moveTo>
              <a:lnTo>
                <a:pt x="287281" y="2189644"/>
              </a:lnTo>
              <a:lnTo>
                <a:pt x="287281" y="0"/>
              </a:lnTo>
              <a:lnTo>
                <a:pt x="574562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1645227" y="1476875"/>
        <a:ext cx="113188" cy="113188"/>
      </dsp:txXfrm>
    </dsp:sp>
    <dsp:sp modelId="{4F556C39-7131-4BE1-85BB-9A72BD2F1C45}">
      <dsp:nvSpPr>
        <dsp:cNvPr id="0" name=""/>
        <dsp:cNvSpPr/>
      </dsp:nvSpPr>
      <dsp:spPr>
        <a:xfrm rot="16200000">
          <a:off x="-1328276" y="2190363"/>
          <a:ext cx="4609777" cy="8758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kern="1200" dirty="0" smtClean="0"/>
            <a:t>Contenido</a:t>
          </a:r>
          <a:endParaRPr lang="es-MX" sz="5700" kern="1200" dirty="0"/>
        </a:p>
      </dsp:txBody>
      <dsp:txXfrm rot="16200000">
        <a:off x="-1328276" y="2190363"/>
        <a:ext cx="4609777" cy="875857"/>
      </dsp:txXfrm>
    </dsp:sp>
    <dsp:sp modelId="{28B87897-EC7C-4CD1-8239-A7B4AFD3D740}">
      <dsp:nvSpPr>
        <dsp:cNvPr id="0" name=""/>
        <dsp:cNvSpPr/>
      </dsp:nvSpPr>
      <dsp:spPr>
        <a:xfrm>
          <a:off x="1989103" y="718"/>
          <a:ext cx="2872813" cy="875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Apellidos y nombre de autor</a:t>
          </a:r>
          <a:endParaRPr lang="es-MX" sz="3000" kern="1200" dirty="0"/>
        </a:p>
      </dsp:txBody>
      <dsp:txXfrm>
        <a:off x="1989103" y="718"/>
        <a:ext cx="2872813" cy="875857"/>
      </dsp:txXfrm>
    </dsp:sp>
    <dsp:sp modelId="{1C53DFD3-0926-48A2-A308-70925FF64FAE}">
      <dsp:nvSpPr>
        <dsp:cNvPr id="0" name=""/>
        <dsp:cNvSpPr/>
      </dsp:nvSpPr>
      <dsp:spPr>
        <a:xfrm>
          <a:off x="1944230" y="1080117"/>
          <a:ext cx="2872813" cy="875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Titulo</a:t>
          </a:r>
          <a:endParaRPr lang="es-MX" sz="3000" kern="1200" dirty="0"/>
        </a:p>
      </dsp:txBody>
      <dsp:txXfrm>
        <a:off x="1944230" y="1080117"/>
        <a:ext cx="2872813" cy="875857"/>
      </dsp:txXfrm>
    </dsp:sp>
    <dsp:sp modelId="{82014D95-4A8F-4BC9-9B20-2D8B96935F53}">
      <dsp:nvSpPr>
        <dsp:cNvPr id="0" name=""/>
        <dsp:cNvSpPr/>
      </dsp:nvSpPr>
      <dsp:spPr>
        <a:xfrm>
          <a:off x="1989103" y="2190363"/>
          <a:ext cx="2872813" cy="875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Editor</a:t>
          </a:r>
          <a:endParaRPr lang="es-MX" sz="3000" kern="1200" dirty="0"/>
        </a:p>
      </dsp:txBody>
      <dsp:txXfrm>
        <a:off x="1989103" y="2190363"/>
        <a:ext cx="2872813" cy="875857"/>
      </dsp:txXfrm>
    </dsp:sp>
    <dsp:sp modelId="{103C5855-9DC2-4798-BEAD-FF839D55D270}">
      <dsp:nvSpPr>
        <dsp:cNvPr id="0" name=""/>
        <dsp:cNvSpPr/>
      </dsp:nvSpPr>
      <dsp:spPr>
        <a:xfrm>
          <a:off x="1989103" y="3285185"/>
          <a:ext cx="2872813" cy="875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Dirección electrónica</a:t>
          </a:r>
          <a:endParaRPr lang="es-MX" sz="3000" kern="1200" dirty="0"/>
        </a:p>
      </dsp:txBody>
      <dsp:txXfrm>
        <a:off x="1989103" y="3285185"/>
        <a:ext cx="2872813" cy="875857"/>
      </dsp:txXfrm>
    </dsp:sp>
    <dsp:sp modelId="{E57BE4DF-623B-4109-8C97-47B538547725}">
      <dsp:nvSpPr>
        <dsp:cNvPr id="0" name=""/>
        <dsp:cNvSpPr/>
      </dsp:nvSpPr>
      <dsp:spPr>
        <a:xfrm>
          <a:off x="1989103" y="4380007"/>
          <a:ext cx="2872813" cy="8758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Fecha de consulta</a:t>
          </a:r>
          <a:endParaRPr lang="es-MX" sz="3000" kern="1200" dirty="0"/>
        </a:p>
      </dsp:txBody>
      <dsp:txXfrm>
        <a:off x="1989103" y="4380007"/>
        <a:ext cx="2872813" cy="87585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33DB1A-14BA-4903-A7E1-88184E8C4CB2}">
      <dsp:nvSpPr>
        <dsp:cNvPr id="0" name=""/>
        <dsp:cNvSpPr/>
      </dsp:nvSpPr>
      <dsp:spPr>
        <a:xfrm>
          <a:off x="611874" y="2680655"/>
          <a:ext cx="398721" cy="22792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360" y="0"/>
              </a:lnTo>
              <a:lnTo>
                <a:pt x="199360" y="2279276"/>
              </a:lnTo>
              <a:lnTo>
                <a:pt x="398721" y="227927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753388" y="3762446"/>
        <a:ext cx="115694" cy="115694"/>
      </dsp:txXfrm>
    </dsp:sp>
    <dsp:sp modelId="{FE89A677-5615-4A4D-A80E-E38BCEC9ADED}">
      <dsp:nvSpPr>
        <dsp:cNvPr id="0" name=""/>
        <dsp:cNvSpPr/>
      </dsp:nvSpPr>
      <dsp:spPr>
        <a:xfrm>
          <a:off x="611874" y="2680655"/>
          <a:ext cx="398721" cy="1519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360" y="0"/>
              </a:lnTo>
              <a:lnTo>
                <a:pt x="199360" y="1519517"/>
              </a:lnTo>
              <a:lnTo>
                <a:pt x="398721" y="15195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71961" y="3401139"/>
        <a:ext cx="78547" cy="78547"/>
      </dsp:txXfrm>
    </dsp:sp>
    <dsp:sp modelId="{B8B8E8E0-4786-473E-86CC-03F3E4F1EE2A}">
      <dsp:nvSpPr>
        <dsp:cNvPr id="0" name=""/>
        <dsp:cNvSpPr/>
      </dsp:nvSpPr>
      <dsp:spPr>
        <a:xfrm>
          <a:off x="611874" y="2680655"/>
          <a:ext cx="398721" cy="759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360" y="0"/>
              </a:lnTo>
              <a:lnTo>
                <a:pt x="199360" y="759758"/>
              </a:lnTo>
              <a:lnTo>
                <a:pt x="398721" y="7597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89784" y="3039083"/>
        <a:ext cx="42901" cy="42901"/>
      </dsp:txXfrm>
    </dsp:sp>
    <dsp:sp modelId="{A0CA6E2A-EDD0-4AD8-B197-D9C3A62A4ED7}">
      <dsp:nvSpPr>
        <dsp:cNvPr id="0" name=""/>
        <dsp:cNvSpPr/>
      </dsp:nvSpPr>
      <dsp:spPr>
        <a:xfrm>
          <a:off x="611874" y="2634935"/>
          <a:ext cx="3987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8721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801267" y="2670686"/>
        <a:ext cx="19936" cy="19936"/>
      </dsp:txXfrm>
    </dsp:sp>
    <dsp:sp modelId="{7CB36956-C1E6-4148-9396-25C287350DFC}">
      <dsp:nvSpPr>
        <dsp:cNvPr id="0" name=""/>
        <dsp:cNvSpPr/>
      </dsp:nvSpPr>
      <dsp:spPr>
        <a:xfrm>
          <a:off x="611874" y="1920896"/>
          <a:ext cx="398721" cy="759758"/>
        </a:xfrm>
        <a:custGeom>
          <a:avLst/>
          <a:gdLst/>
          <a:ahLst/>
          <a:cxnLst/>
          <a:rect l="0" t="0" r="0" b="0"/>
          <a:pathLst>
            <a:path>
              <a:moveTo>
                <a:pt x="0" y="759758"/>
              </a:moveTo>
              <a:lnTo>
                <a:pt x="199360" y="759758"/>
              </a:lnTo>
              <a:lnTo>
                <a:pt x="199360" y="0"/>
              </a:lnTo>
              <a:lnTo>
                <a:pt x="39872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89784" y="2279324"/>
        <a:ext cx="42901" cy="42901"/>
      </dsp:txXfrm>
    </dsp:sp>
    <dsp:sp modelId="{8677230E-21B1-421A-B748-3F98F542255A}">
      <dsp:nvSpPr>
        <dsp:cNvPr id="0" name=""/>
        <dsp:cNvSpPr/>
      </dsp:nvSpPr>
      <dsp:spPr>
        <a:xfrm>
          <a:off x="3004203" y="1161137"/>
          <a:ext cx="398721" cy="759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9360" y="0"/>
              </a:lnTo>
              <a:lnTo>
                <a:pt x="199360" y="759758"/>
              </a:lnTo>
              <a:lnTo>
                <a:pt x="398721" y="75975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82113" y="1519565"/>
        <a:ext cx="42901" cy="42901"/>
      </dsp:txXfrm>
    </dsp:sp>
    <dsp:sp modelId="{3A460C3D-EEC1-4F59-B42C-99FC255FFBE0}">
      <dsp:nvSpPr>
        <dsp:cNvPr id="0" name=""/>
        <dsp:cNvSpPr/>
      </dsp:nvSpPr>
      <dsp:spPr>
        <a:xfrm>
          <a:off x="3004203" y="1115417"/>
          <a:ext cx="3987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8721" y="457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93596" y="1151169"/>
        <a:ext cx="19936" cy="19936"/>
      </dsp:txXfrm>
    </dsp:sp>
    <dsp:sp modelId="{03DE495B-D602-497D-A164-81E88FCBBDFD}">
      <dsp:nvSpPr>
        <dsp:cNvPr id="0" name=""/>
        <dsp:cNvSpPr/>
      </dsp:nvSpPr>
      <dsp:spPr>
        <a:xfrm>
          <a:off x="3004203" y="401378"/>
          <a:ext cx="398721" cy="759758"/>
        </a:xfrm>
        <a:custGeom>
          <a:avLst/>
          <a:gdLst/>
          <a:ahLst/>
          <a:cxnLst/>
          <a:rect l="0" t="0" r="0" b="0"/>
          <a:pathLst>
            <a:path>
              <a:moveTo>
                <a:pt x="0" y="759758"/>
              </a:moveTo>
              <a:lnTo>
                <a:pt x="199360" y="759758"/>
              </a:lnTo>
              <a:lnTo>
                <a:pt x="199360" y="0"/>
              </a:lnTo>
              <a:lnTo>
                <a:pt x="398721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82113" y="759807"/>
        <a:ext cx="42901" cy="42901"/>
      </dsp:txXfrm>
    </dsp:sp>
    <dsp:sp modelId="{ECECF356-73A2-4137-8BA5-8D10ECA835A7}">
      <dsp:nvSpPr>
        <dsp:cNvPr id="0" name=""/>
        <dsp:cNvSpPr/>
      </dsp:nvSpPr>
      <dsp:spPr>
        <a:xfrm>
          <a:off x="611874" y="1161137"/>
          <a:ext cx="398721" cy="1519517"/>
        </a:xfrm>
        <a:custGeom>
          <a:avLst/>
          <a:gdLst/>
          <a:ahLst/>
          <a:cxnLst/>
          <a:rect l="0" t="0" r="0" b="0"/>
          <a:pathLst>
            <a:path>
              <a:moveTo>
                <a:pt x="0" y="1519517"/>
              </a:moveTo>
              <a:lnTo>
                <a:pt x="199360" y="1519517"/>
              </a:lnTo>
              <a:lnTo>
                <a:pt x="199360" y="0"/>
              </a:lnTo>
              <a:lnTo>
                <a:pt x="39872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71961" y="1881622"/>
        <a:ext cx="78547" cy="78547"/>
      </dsp:txXfrm>
    </dsp:sp>
    <dsp:sp modelId="{AE7B4FC7-D120-4F22-9E13-EFD02855393C}">
      <dsp:nvSpPr>
        <dsp:cNvPr id="0" name=""/>
        <dsp:cNvSpPr/>
      </dsp:nvSpPr>
      <dsp:spPr>
        <a:xfrm>
          <a:off x="611874" y="401378"/>
          <a:ext cx="398721" cy="2279276"/>
        </a:xfrm>
        <a:custGeom>
          <a:avLst/>
          <a:gdLst/>
          <a:ahLst/>
          <a:cxnLst/>
          <a:rect l="0" t="0" r="0" b="0"/>
          <a:pathLst>
            <a:path>
              <a:moveTo>
                <a:pt x="0" y="2279276"/>
              </a:moveTo>
              <a:lnTo>
                <a:pt x="199360" y="2279276"/>
              </a:lnTo>
              <a:lnTo>
                <a:pt x="199360" y="0"/>
              </a:lnTo>
              <a:lnTo>
                <a:pt x="39872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753388" y="1483169"/>
        <a:ext cx="115694" cy="115694"/>
      </dsp:txXfrm>
    </dsp:sp>
    <dsp:sp modelId="{1812F608-2089-483D-A1B8-D3B5BFD73CEB}">
      <dsp:nvSpPr>
        <dsp:cNvPr id="0" name=""/>
        <dsp:cNvSpPr/>
      </dsp:nvSpPr>
      <dsp:spPr>
        <a:xfrm rot="16200000">
          <a:off x="-1291521" y="2376751"/>
          <a:ext cx="3198984" cy="607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Contenido</a:t>
          </a:r>
          <a:endParaRPr lang="es-MX" sz="3900" kern="1200" dirty="0"/>
        </a:p>
      </dsp:txBody>
      <dsp:txXfrm rot="16200000">
        <a:off x="-1291521" y="2376751"/>
        <a:ext cx="3198984" cy="607807"/>
      </dsp:txXfrm>
    </dsp:sp>
    <dsp:sp modelId="{B65551DC-397D-4657-AFA8-8AA56DDEA10F}">
      <dsp:nvSpPr>
        <dsp:cNvPr id="0" name=""/>
        <dsp:cNvSpPr/>
      </dsp:nvSpPr>
      <dsp:spPr>
        <a:xfrm>
          <a:off x="1010596" y="97474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Nombre del archivo</a:t>
          </a:r>
          <a:endParaRPr lang="es-MX" sz="2000" kern="1200" dirty="0"/>
        </a:p>
      </dsp:txBody>
      <dsp:txXfrm>
        <a:off x="1010596" y="97474"/>
        <a:ext cx="1993607" cy="607807"/>
      </dsp:txXfrm>
    </dsp:sp>
    <dsp:sp modelId="{FF9046C8-C5D6-4CE0-8AEF-22CA16EFB229}">
      <dsp:nvSpPr>
        <dsp:cNvPr id="0" name=""/>
        <dsp:cNvSpPr/>
      </dsp:nvSpPr>
      <dsp:spPr>
        <a:xfrm>
          <a:off x="1010596" y="857233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Tipo</a:t>
          </a:r>
          <a:endParaRPr lang="es-MX" sz="2000" kern="1200" dirty="0"/>
        </a:p>
      </dsp:txBody>
      <dsp:txXfrm>
        <a:off x="1010596" y="857233"/>
        <a:ext cx="1993607" cy="607807"/>
      </dsp:txXfrm>
    </dsp:sp>
    <dsp:sp modelId="{149DB4CC-DE48-4F5C-B864-FA00ED9D9EA0}">
      <dsp:nvSpPr>
        <dsp:cNvPr id="0" name=""/>
        <dsp:cNvSpPr/>
      </dsp:nvSpPr>
      <dsp:spPr>
        <a:xfrm>
          <a:off x="3402925" y="97474"/>
          <a:ext cx="1993607" cy="607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Musical</a:t>
          </a:r>
          <a:endParaRPr lang="es-MX" sz="2000" kern="1200" dirty="0"/>
        </a:p>
      </dsp:txBody>
      <dsp:txXfrm>
        <a:off x="3402925" y="97474"/>
        <a:ext cx="1993607" cy="607807"/>
      </dsp:txXfrm>
    </dsp:sp>
    <dsp:sp modelId="{9E0D1DBC-A899-4BBD-961C-6DF67FE957C1}">
      <dsp:nvSpPr>
        <dsp:cNvPr id="0" name=""/>
        <dsp:cNvSpPr/>
      </dsp:nvSpPr>
      <dsp:spPr>
        <a:xfrm>
          <a:off x="3402925" y="857233"/>
          <a:ext cx="1993607" cy="607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Radiofónico</a:t>
          </a:r>
          <a:endParaRPr lang="es-MX" sz="2000" kern="1200" dirty="0"/>
        </a:p>
      </dsp:txBody>
      <dsp:txXfrm>
        <a:off x="3402925" y="857233"/>
        <a:ext cx="1993607" cy="607807"/>
      </dsp:txXfrm>
    </dsp:sp>
    <dsp:sp modelId="{EBA5F522-7477-4F55-9D34-614594FB430A}">
      <dsp:nvSpPr>
        <dsp:cNvPr id="0" name=""/>
        <dsp:cNvSpPr/>
      </dsp:nvSpPr>
      <dsp:spPr>
        <a:xfrm>
          <a:off x="3402925" y="1616992"/>
          <a:ext cx="1993607" cy="6078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Sonido</a:t>
          </a:r>
          <a:endParaRPr lang="es-MX" sz="2000" kern="1200" dirty="0"/>
        </a:p>
      </dsp:txBody>
      <dsp:txXfrm>
        <a:off x="3402925" y="1616992"/>
        <a:ext cx="1993607" cy="607807"/>
      </dsp:txXfrm>
    </dsp:sp>
    <dsp:sp modelId="{87B5CBF6-FB09-411B-9925-60F5994CBE0B}">
      <dsp:nvSpPr>
        <dsp:cNvPr id="0" name=""/>
        <dsp:cNvSpPr/>
      </dsp:nvSpPr>
      <dsp:spPr>
        <a:xfrm>
          <a:off x="1010596" y="1616992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Nombre del autor</a:t>
          </a:r>
          <a:endParaRPr lang="es-MX" sz="2000" kern="1200" dirty="0"/>
        </a:p>
      </dsp:txBody>
      <dsp:txXfrm>
        <a:off x="1010596" y="1616992"/>
        <a:ext cx="1993607" cy="607807"/>
      </dsp:txXfrm>
    </dsp:sp>
    <dsp:sp modelId="{3CBAB025-9DCA-4EED-8D27-6310E0669E40}">
      <dsp:nvSpPr>
        <dsp:cNvPr id="0" name=""/>
        <dsp:cNvSpPr/>
      </dsp:nvSpPr>
      <dsp:spPr>
        <a:xfrm>
          <a:off x="1010596" y="2376751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Fecha y lugar de grabación</a:t>
          </a:r>
          <a:endParaRPr lang="es-MX" sz="2000" kern="1200" dirty="0"/>
        </a:p>
      </dsp:txBody>
      <dsp:txXfrm>
        <a:off x="1010596" y="2376751"/>
        <a:ext cx="1993607" cy="607807"/>
      </dsp:txXfrm>
    </dsp:sp>
    <dsp:sp modelId="{375F91B9-73DB-45DF-A4FC-1D588F89CA62}">
      <dsp:nvSpPr>
        <dsp:cNvPr id="0" name=""/>
        <dsp:cNvSpPr/>
      </dsp:nvSpPr>
      <dsp:spPr>
        <a:xfrm>
          <a:off x="1010596" y="3136510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Formato</a:t>
          </a:r>
          <a:endParaRPr lang="es-MX" sz="2000" kern="1200" dirty="0"/>
        </a:p>
      </dsp:txBody>
      <dsp:txXfrm>
        <a:off x="1010596" y="3136510"/>
        <a:ext cx="1993607" cy="607807"/>
      </dsp:txXfrm>
    </dsp:sp>
    <dsp:sp modelId="{5620B922-B047-435C-B647-F33A375AF931}">
      <dsp:nvSpPr>
        <dsp:cNvPr id="0" name=""/>
        <dsp:cNvSpPr/>
      </dsp:nvSpPr>
      <dsp:spPr>
        <a:xfrm>
          <a:off x="1010596" y="3896269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Duración</a:t>
          </a:r>
          <a:endParaRPr lang="es-MX" sz="2000" kern="1200" dirty="0"/>
        </a:p>
      </dsp:txBody>
      <dsp:txXfrm>
        <a:off x="1010596" y="3896269"/>
        <a:ext cx="1993607" cy="607807"/>
      </dsp:txXfrm>
    </dsp:sp>
    <dsp:sp modelId="{403E2819-356C-441F-BC9E-78CC27E5E39C}">
      <dsp:nvSpPr>
        <dsp:cNvPr id="0" name=""/>
        <dsp:cNvSpPr/>
      </dsp:nvSpPr>
      <dsp:spPr>
        <a:xfrm>
          <a:off x="1010596" y="4656028"/>
          <a:ext cx="1993607" cy="6078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Descripción del audio</a:t>
          </a:r>
          <a:endParaRPr lang="es-MX" sz="2000" kern="1200" dirty="0"/>
        </a:p>
      </dsp:txBody>
      <dsp:txXfrm>
        <a:off x="1010596" y="4656028"/>
        <a:ext cx="1993607" cy="60780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7C2BCA-BF29-4A81-8BC0-78D198C6D57F}">
      <dsp:nvSpPr>
        <dsp:cNvPr id="0" name=""/>
        <dsp:cNvSpPr/>
      </dsp:nvSpPr>
      <dsp:spPr>
        <a:xfrm>
          <a:off x="2218769" y="2536713"/>
          <a:ext cx="458825" cy="2185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12" y="0"/>
              </a:lnTo>
              <a:lnTo>
                <a:pt x="229412" y="2185716"/>
              </a:lnTo>
              <a:lnTo>
                <a:pt x="458825" y="21857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392348" y="3573737"/>
        <a:ext cx="111667" cy="111667"/>
      </dsp:txXfrm>
    </dsp:sp>
    <dsp:sp modelId="{E8F2C5DE-BAC8-43A0-B93F-DE9063A1BE20}">
      <dsp:nvSpPr>
        <dsp:cNvPr id="0" name=""/>
        <dsp:cNvSpPr/>
      </dsp:nvSpPr>
      <dsp:spPr>
        <a:xfrm>
          <a:off x="2218769" y="2536713"/>
          <a:ext cx="458825" cy="1311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12" y="0"/>
              </a:lnTo>
              <a:lnTo>
                <a:pt x="229412" y="1311429"/>
              </a:lnTo>
              <a:lnTo>
                <a:pt x="458825" y="131142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13448" y="3157693"/>
        <a:ext cx="69468" cy="69468"/>
      </dsp:txXfrm>
    </dsp:sp>
    <dsp:sp modelId="{BEC6C3FA-BF6B-45FA-9052-10169AC7EFFA}">
      <dsp:nvSpPr>
        <dsp:cNvPr id="0" name=""/>
        <dsp:cNvSpPr/>
      </dsp:nvSpPr>
      <dsp:spPr>
        <a:xfrm>
          <a:off x="2218769" y="2536713"/>
          <a:ext cx="458825" cy="437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412" y="0"/>
              </a:lnTo>
              <a:lnTo>
                <a:pt x="229412" y="437143"/>
              </a:lnTo>
              <a:lnTo>
                <a:pt x="458825" y="4371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32339" y="2739441"/>
        <a:ext cx="31686" cy="31686"/>
      </dsp:txXfrm>
    </dsp:sp>
    <dsp:sp modelId="{2CDE1A5D-6A12-4071-8A17-1308D6A19506}">
      <dsp:nvSpPr>
        <dsp:cNvPr id="0" name=""/>
        <dsp:cNvSpPr/>
      </dsp:nvSpPr>
      <dsp:spPr>
        <a:xfrm>
          <a:off x="2218769" y="2099569"/>
          <a:ext cx="458825" cy="437143"/>
        </a:xfrm>
        <a:custGeom>
          <a:avLst/>
          <a:gdLst/>
          <a:ahLst/>
          <a:cxnLst/>
          <a:rect l="0" t="0" r="0" b="0"/>
          <a:pathLst>
            <a:path>
              <a:moveTo>
                <a:pt x="0" y="437143"/>
              </a:moveTo>
              <a:lnTo>
                <a:pt x="229412" y="437143"/>
              </a:lnTo>
              <a:lnTo>
                <a:pt x="229412" y="0"/>
              </a:lnTo>
              <a:lnTo>
                <a:pt x="458825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32339" y="2302298"/>
        <a:ext cx="31686" cy="31686"/>
      </dsp:txXfrm>
    </dsp:sp>
    <dsp:sp modelId="{68B4B720-4DC8-439F-B0AF-B218E8CDDBD1}">
      <dsp:nvSpPr>
        <dsp:cNvPr id="0" name=""/>
        <dsp:cNvSpPr/>
      </dsp:nvSpPr>
      <dsp:spPr>
        <a:xfrm>
          <a:off x="2218769" y="1225283"/>
          <a:ext cx="458825" cy="1311429"/>
        </a:xfrm>
        <a:custGeom>
          <a:avLst/>
          <a:gdLst/>
          <a:ahLst/>
          <a:cxnLst/>
          <a:rect l="0" t="0" r="0" b="0"/>
          <a:pathLst>
            <a:path>
              <a:moveTo>
                <a:pt x="0" y="1311429"/>
              </a:moveTo>
              <a:lnTo>
                <a:pt x="229412" y="1311429"/>
              </a:lnTo>
              <a:lnTo>
                <a:pt x="229412" y="0"/>
              </a:lnTo>
              <a:lnTo>
                <a:pt x="458825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13448" y="1846263"/>
        <a:ext cx="69468" cy="69468"/>
      </dsp:txXfrm>
    </dsp:sp>
    <dsp:sp modelId="{D79D45C4-030E-4DC1-A71A-9C354CDE0E5E}">
      <dsp:nvSpPr>
        <dsp:cNvPr id="0" name=""/>
        <dsp:cNvSpPr/>
      </dsp:nvSpPr>
      <dsp:spPr>
        <a:xfrm>
          <a:off x="2218769" y="350996"/>
          <a:ext cx="458825" cy="2185716"/>
        </a:xfrm>
        <a:custGeom>
          <a:avLst/>
          <a:gdLst/>
          <a:ahLst/>
          <a:cxnLst/>
          <a:rect l="0" t="0" r="0" b="0"/>
          <a:pathLst>
            <a:path>
              <a:moveTo>
                <a:pt x="0" y="2185716"/>
              </a:moveTo>
              <a:lnTo>
                <a:pt x="229412" y="2185716"/>
              </a:lnTo>
              <a:lnTo>
                <a:pt x="229412" y="0"/>
              </a:lnTo>
              <a:lnTo>
                <a:pt x="458825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392348" y="1388020"/>
        <a:ext cx="111667" cy="111667"/>
      </dsp:txXfrm>
    </dsp:sp>
    <dsp:sp modelId="{F07023AE-AF04-4AFF-9B94-297D0911EEA2}">
      <dsp:nvSpPr>
        <dsp:cNvPr id="0" name=""/>
        <dsp:cNvSpPr/>
      </dsp:nvSpPr>
      <dsp:spPr>
        <a:xfrm rot="16200000">
          <a:off x="28451" y="2186998"/>
          <a:ext cx="3681206" cy="6994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Contenido</a:t>
          </a:r>
          <a:endParaRPr lang="es-MX" sz="4500" kern="1200" dirty="0"/>
        </a:p>
      </dsp:txBody>
      <dsp:txXfrm rot="16200000">
        <a:off x="28451" y="2186998"/>
        <a:ext cx="3681206" cy="699429"/>
      </dsp:txXfrm>
    </dsp:sp>
    <dsp:sp modelId="{995483D4-8A7D-4748-AD75-5F5B3FB88954}">
      <dsp:nvSpPr>
        <dsp:cNvPr id="0" name=""/>
        <dsp:cNvSpPr/>
      </dsp:nvSpPr>
      <dsp:spPr>
        <a:xfrm>
          <a:off x="2677595" y="1281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Nombre del autor</a:t>
          </a:r>
          <a:endParaRPr lang="es-MX" sz="2300" kern="1200" dirty="0"/>
        </a:p>
      </dsp:txBody>
      <dsp:txXfrm>
        <a:off x="2677595" y="1281"/>
        <a:ext cx="2294127" cy="699429"/>
      </dsp:txXfrm>
    </dsp:sp>
    <dsp:sp modelId="{48B2946F-AAA6-4F2C-AE65-EB795E2B6B05}">
      <dsp:nvSpPr>
        <dsp:cNvPr id="0" name=""/>
        <dsp:cNvSpPr/>
      </dsp:nvSpPr>
      <dsp:spPr>
        <a:xfrm>
          <a:off x="2677595" y="875568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Título del icono</a:t>
          </a:r>
          <a:endParaRPr lang="es-MX" sz="2300" kern="1200" dirty="0"/>
        </a:p>
      </dsp:txBody>
      <dsp:txXfrm>
        <a:off x="2677595" y="875568"/>
        <a:ext cx="2294127" cy="699429"/>
      </dsp:txXfrm>
    </dsp:sp>
    <dsp:sp modelId="{4DED418B-C796-4565-8169-AC917E3ED829}">
      <dsp:nvSpPr>
        <dsp:cNvPr id="0" name=""/>
        <dsp:cNvSpPr/>
      </dsp:nvSpPr>
      <dsp:spPr>
        <a:xfrm>
          <a:off x="2677595" y="1749855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Fecha de creación</a:t>
          </a:r>
          <a:endParaRPr lang="es-MX" sz="2300" kern="1200" dirty="0"/>
        </a:p>
      </dsp:txBody>
      <dsp:txXfrm>
        <a:off x="2677595" y="1749855"/>
        <a:ext cx="2294127" cy="699429"/>
      </dsp:txXfrm>
    </dsp:sp>
    <dsp:sp modelId="{F6A05647-17F2-4AC9-A857-C72B556B9D6C}">
      <dsp:nvSpPr>
        <dsp:cNvPr id="0" name=""/>
        <dsp:cNvSpPr/>
      </dsp:nvSpPr>
      <dsp:spPr>
        <a:xfrm>
          <a:off x="2677595" y="2624141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Ciudad en que se encuentra</a:t>
          </a:r>
          <a:endParaRPr lang="es-MX" sz="2300" kern="1200" dirty="0"/>
        </a:p>
      </dsp:txBody>
      <dsp:txXfrm>
        <a:off x="2677595" y="2624141"/>
        <a:ext cx="2294127" cy="699429"/>
      </dsp:txXfrm>
    </dsp:sp>
    <dsp:sp modelId="{DB1F0C0D-830B-43D2-B82E-6DBD43E0D409}">
      <dsp:nvSpPr>
        <dsp:cNvPr id="0" name=""/>
        <dsp:cNvSpPr/>
      </dsp:nvSpPr>
      <dsp:spPr>
        <a:xfrm>
          <a:off x="2677595" y="3498428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Técnica y material utilizado</a:t>
          </a:r>
          <a:endParaRPr lang="es-MX" sz="2300" kern="1200" dirty="0"/>
        </a:p>
      </dsp:txBody>
      <dsp:txXfrm>
        <a:off x="2677595" y="3498428"/>
        <a:ext cx="2294127" cy="699429"/>
      </dsp:txXfrm>
    </dsp:sp>
    <dsp:sp modelId="{32EAEAC4-6BBD-4FA4-BF68-8E9D2618F5D2}">
      <dsp:nvSpPr>
        <dsp:cNvPr id="0" name=""/>
        <dsp:cNvSpPr/>
      </dsp:nvSpPr>
      <dsp:spPr>
        <a:xfrm>
          <a:off x="2677595" y="4372714"/>
          <a:ext cx="2294127" cy="6994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Medidas</a:t>
          </a:r>
          <a:endParaRPr lang="es-MX" sz="2300" kern="1200" dirty="0"/>
        </a:p>
      </dsp:txBody>
      <dsp:txXfrm>
        <a:off x="2677595" y="4372714"/>
        <a:ext cx="2294127" cy="69942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B87431-0A05-42DC-BE9E-F7ABF0D99940}">
      <dsp:nvSpPr>
        <dsp:cNvPr id="0" name=""/>
        <dsp:cNvSpPr/>
      </dsp:nvSpPr>
      <dsp:spPr>
        <a:xfrm>
          <a:off x="1707357" y="2628291"/>
          <a:ext cx="655180" cy="1872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590" y="0"/>
              </a:lnTo>
              <a:lnTo>
                <a:pt x="327590" y="1872658"/>
              </a:lnTo>
              <a:lnTo>
                <a:pt x="655180" y="18726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985348" y="3515021"/>
        <a:ext cx="99198" cy="99198"/>
      </dsp:txXfrm>
    </dsp:sp>
    <dsp:sp modelId="{4166E7C0-19A4-44CA-923A-A61927C420EF}">
      <dsp:nvSpPr>
        <dsp:cNvPr id="0" name=""/>
        <dsp:cNvSpPr/>
      </dsp:nvSpPr>
      <dsp:spPr>
        <a:xfrm>
          <a:off x="1707357" y="2628291"/>
          <a:ext cx="655180" cy="624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590" y="0"/>
              </a:lnTo>
              <a:lnTo>
                <a:pt x="327590" y="624219"/>
              </a:lnTo>
              <a:lnTo>
                <a:pt x="655180" y="62421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012324" y="2917778"/>
        <a:ext cx="45246" cy="45246"/>
      </dsp:txXfrm>
    </dsp:sp>
    <dsp:sp modelId="{0CD60882-E19E-4D92-916E-B3AC9515DC46}">
      <dsp:nvSpPr>
        <dsp:cNvPr id="0" name=""/>
        <dsp:cNvSpPr/>
      </dsp:nvSpPr>
      <dsp:spPr>
        <a:xfrm>
          <a:off x="1707357" y="2004072"/>
          <a:ext cx="655180" cy="624219"/>
        </a:xfrm>
        <a:custGeom>
          <a:avLst/>
          <a:gdLst/>
          <a:ahLst/>
          <a:cxnLst/>
          <a:rect l="0" t="0" r="0" b="0"/>
          <a:pathLst>
            <a:path>
              <a:moveTo>
                <a:pt x="0" y="624219"/>
              </a:moveTo>
              <a:lnTo>
                <a:pt x="327590" y="624219"/>
              </a:lnTo>
              <a:lnTo>
                <a:pt x="327590" y="0"/>
              </a:lnTo>
              <a:lnTo>
                <a:pt x="655180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012324" y="2293558"/>
        <a:ext cx="45246" cy="45246"/>
      </dsp:txXfrm>
    </dsp:sp>
    <dsp:sp modelId="{86F0CD8B-A51F-4EC2-9CCE-B7A87790235A}">
      <dsp:nvSpPr>
        <dsp:cNvPr id="0" name=""/>
        <dsp:cNvSpPr/>
      </dsp:nvSpPr>
      <dsp:spPr>
        <a:xfrm>
          <a:off x="1707357" y="755633"/>
          <a:ext cx="655180" cy="1872658"/>
        </a:xfrm>
        <a:custGeom>
          <a:avLst/>
          <a:gdLst/>
          <a:ahLst/>
          <a:cxnLst/>
          <a:rect l="0" t="0" r="0" b="0"/>
          <a:pathLst>
            <a:path>
              <a:moveTo>
                <a:pt x="0" y="1872658"/>
              </a:moveTo>
              <a:lnTo>
                <a:pt x="327590" y="1872658"/>
              </a:lnTo>
              <a:lnTo>
                <a:pt x="327590" y="0"/>
              </a:lnTo>
              <a:lnTo>
                <a:pt x="655180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985348" y="1642363"/>
        <a:ext cx="99198" cy="99198"/>
      </dsp:txXfrm>
    </dsp:sp>
    <dsp:sp modelId="{B6D5FEC3-C72E-432D-BB4E-BA53CA195A84}">
      <dsp:nvSpPr>
        <dsp:cNvPr id="0" name=""/>
        <dsp:cNvSpPr/>
      </dsp:nvSpPr>
      <dsp:spPr>
        <a:xfrm rot="16200000">
          <a:off x="-1420309" y="2128916"/>
          <a:ext cx="5256583" cy="99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Contenido</a:t>
          </a:r>
          <a:endParaRPr lang="es-MX" sz="6500" kern="1200" dirty="0"/>
        </a:p>
      </dsp:txBody>
      <dsp:txXfrm rot="16200000">
        <a:off x="-1420309" y="2128916"/>
        <a:ext cx="5256583" cy="998750"/>
      </dsp:txXfrm>
    </dsp:sp>
    <dsp:sp modelId="{61E15282-0EA5-491A-B9D8-D414D3C8BECD}">
      <dsp:nvSpPr>
        <dsp:cNvPr id="0" name=""/>
        <dsp:cNvSpPr/>
      </dsp:nvSpPr>
      <dsp:spPr>
        <a:xfrm>
          <a:off x="2362538" y="256258"/>
          <a:ext cx="3275903" cy="998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Autor y titulo</a:t>
          </a:r>
          <a:endParaRPr lang="es-MX" sz="3400" kern="1200" dirty="0"/>
        </a:p>
      </dsp:txBody>
      <dsp:txXfrm>
        <a:off x="2362538" y="256258"/>
        <a:ext cx="3275903" cy="998750"/>
      </dsp:txXfrm>
    </dsp:sp>
    <dsp:sp modelId="{9ABA1C50-0C6B-49BC-9742-C962FE39B927}">
      <dsp:nvSpPr>
        <dsp:cNvPr id="0" name=""/>
        <dsp:cNvSpPr/>
      </dsp:nvSpPr>
      <dsp:spPr>
        <a:xfrm>
          <a:off x="2362538" y="1504697"/>
          <a:ext cx="3275903" cy="998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Edición </a:t>
          </a:r>
          <a:endParaRPr lang="es-MX" sz="3400" kern="1200" dirty="0"/>
        </a:p>
      </dsp:txBody>
      <dsp:txXfrm>
        <a:off x="2362538" y="1504697"/>
        <a:ext cx="3275903" cy="998750"/>
      </dsp:txXfrm>
    </dsp:sp>
    <dsp:sp modelId="{A889935A-E2DD-450B-99A5-0549401E6728}">
      <dsp:nvSpPr>
        <dsp:cNvPr id="0" name=""/>
        <dsp:cNvSpPr/>
      </dsp:nvSpPr>
      <dsp:spPr>
        <a:xfrm>
          <a:off x="2362538" y="2753135"/>
          <a:ext cx="3275903" cy="998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Lugar (sitio de publicación)</a:t>
          </a:r>
          <a:endParaRPr lang="es-MX" sz="3400" kern="1200" dirty="0"/>
        </a:p>
      </dsp:txBody>
      <dsp:txXfrm>
        <a:off x="2362538" y="2753135"/>
        <a:ext cx="3275903" cy="998750"/>
      </dsp:txXfrm>
    </dsp:sp>
    <dsp:sp modelId="{441A2210-96FC-4FDE-A69F-6CC2DCAEA7E1}">
      <dsp:nvSpPr>
        <dsp:cNvPr id="0" name=""/>
        <dsp:cNvSpPr/>
      </dsp:nvSpPr>
      <dsp:spPr>
        <a:xfrm>
          <a:off x="2362538" y="4001574"/>
          <a:ext cx="3275903" cy="998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Año (fecha de publicación)</a:t>
          </a:r>
          <a:endParaRPr lang="es-MX" sz="3400" kern="1200" dirty="0"/>
        </a:p>
      </dsp:txBody>
      <dsp:txXfrm>
        <a:off x="2362538" y="4001574"/>
        <a:ext cx="3275903" cy="99875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0FF511-CDE5-4B39-A772-FE20DCDFE318}">
      <dsp:nvSpPr>
        <dsp:cNvPr id="0" name=""/>
        <dsp:cNvSpPr/>
      </dsp:nvSpPr>
      <dsp:spPr>
        <a:xfrm>
          <a:off x="2296088" y="2644725"/>
          <a:ext cx="408185" cy="233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092" y="0"/>
              </a:lnTo>
              <a:lnTo>
                <a:pt x="204092" y="2333376"/>
              </a:lnTo>
              <a:lnTo>
                <a:pt x="408185" y="233337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440961" y="3752193"/>
        <a:ext cx="118440" cy="118440"/>
      </dsp:txXfrm>
    </dsp:sp>
    <dsp:sp modelId="{9CD67B67-8F60-49D5-9859-F084C65FF2FF}">
      <dsp:nvSpPr>
        <dsp:cNvPr id="0" name=""/>
        <dsp:cNvSpPr/>
      </dsp:nvSpPr>
      <dsp:spPr>
        <a:xfrm>
          <a:off x="2296088" y="2644725"/>
          <a:ext cx="408185" cy="1555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092" y="0"/>
              </a:lnTo>
              <a:lnTo>
                <a:pt x="204092" y="1555584"/>
              </a:lnTo>
              <a:lnTo>
                <a:pt x="408185" y="155558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59975" y="3382311"/>
        <a:ext cx="80412" cy="80412"/>
      </dsp:txXfrm>
    </dsp:sp>
    <dsp:sp modelId="{2B905FF4-4442-43DE-9342-D1CFA7CF8734}">
      <dsp:nvSpPr>
        <dsp:cNvPr id="0" name=""/>
        <dsp:cNvSpPr/>
      </dsp:nvSpPr>
      <dsp:spPr>
        <a:xfrm>
          <a:off x="2296088" y="2644725"/>
          <a:ext cx="408185" cy="777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092" y="0"/>
              </a:lnTo>
              <a:lnTo>
                <a:pt x="204092" y="777792"/>
              </a:lnTo>
              <a:lnTo>
                <a:pt x="408185" y="77779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78221" y="3011661"/>
        <a:ext cx="43919" cy="43919"/>
      </dsp:txXfrm>
    </dsp:sp>
    <dsp:sp modelId="{A1E4B975-286A-4CA1-8214-9F0D40638AB5}">
      <dsp:nvSpPr>
        <dsp:cNvPr id="0" name=""/>
        <dsp:cNvSpPr/>
      </dsp:nvSpPr>
      <dsp:spPr>
        <a:xfrm>
          <a:off x="2296088" y="2599005"/>
          <a:ext cx="4081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8185" y="457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89976" y="2634520"/>
        <a:ext cx="20409" cy="20409"/>
      </dsp:txXfrm>
    </dsp:sp>
    <dsp:sp modelId="{E76F073B-1F6D-4853-8184-F47D1E2C0ECB}">
      <dsp:nvSpPr>
        <dsp:cNvPr id="0" name=""/>
        <dsp:cNvSpPr/>
      </dsp:nvSpPr>
      <dsp:spPr>
        <a:xfrm>
          <a:off x="2296088" y="1866933"/>
          <a:ext cx="408185" cy="777792"/>
        </a:xfrm>
        <a:custGeom>
          <a:avLst/>
          <a:gdLst/>
          <a:ahLst/>
          <a:cxnLst/>
          <a:rect l="0" t="0" r="0" b="0"/>
          <a:pathLst>
            <a:path>
              <a:moveTo>
                <a:pt x="0" y="777792"/>
              </a:moveTo>
              <a:lnTo>
                <a:pt x="204092" y="777792"/>
              </a:lnTo>
              <a:lnTo>
                <a:pt x="204092" y="0"/>
              </a:lnTo>
              <a:lnTo>
                <a:pt x="408185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78221" y="2233869"/>
        <a:ext cx="43919" cy="43919"/>
      </dsp:txXfrm>
    </dsp:sp>
    <dsp:sp modelId="{2FAEB8DE-15D7-4D62-A0A1-427F0ACE0BE1}">
      <dsp:nvSpPr>
        <dsp:cNvPr id="0" name=""/>
        <dsp:cNvSpPr/>
      </dsp:nvSpPr>
      <dsp:spPr>
        <a:xfrm>
          <a:off x="2296088" y="1089141"/>
          <a:ext cx="408185" cy="1555584"/>
        </a:xfrm>
        <a:custGeom>
          <a:avLst/>
          <a:gdLst/>
          <a:ahLst/>
          <a:cxnLst/>
          <a:rect l="0" t="0" r="0" b="0"/>
          <a:pathLst>
            <a:path>
              <a:moveTo>
                <a:pt x="0" y="1555584"/>
              </a:moveTo>
              <a:lnTo>
                <a:pt x="204092" y="1555584"/>
              </a:lnTo>
              <a:lnTo>
                <a:pt x="204092" y="0"/>
              </a:lnTo>
              <a:lnTo>
                <a:pt x="408185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459975" y="1826727"/>
        <a:ext cx="80412" cy="80412"/>
      </dsp:txXfrm>
    </dsp:sp>
    <dsp:sp modelId="{3E893E84-AE8A-4341-88C5-2A9F7203043F}">
      <dsp:nvSpPr>
        <dsp:cNvPr id="0" name=""/>
        <dsp:cNvSpPr/>
      </dsp:nvSpPr>
      <dsp:spPr>
        <a:xfrm>
          <a:off x="2296088" y="311349"/>
          <a:ext cx="408185" cy="2333376"/>
        </a:xfrm>
        <a:custGeom>
          <a:avLst/>
          <a:gdLst/>
          <a:ahLst/>
          <a:cxnLst/>
          <a:rect l="0" t="0" r="0" b="0"/>
          <a:pathLst>
            <a:path>
              <a:moveTo>
                <a:pt x="0" y="2333376"/>
              </a:moveTo>
              <a:lnTo>
                <a:pt x="204092" y="2333376"/>
              </a:lnTo>
              <a:lnTo>
                <a:pt x="204092" y="0"/>
              </a:lnTo>
              <a:lnTo>
                <a:pt x="408185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/>
        </a:p>
      </dsp:txBody>
      <dsp:txXfrm>
        <a:off x="2440961" y="1418817"/>
        <a:ext cx="118440" cy="118440"/>
      </dsp:txXfrm>
    </dsp:sp>
    <dsp:sp modelId="{C507A61A-C514-48D2-A756-53FBD467A7FE}">
      <dsp:nvSpPr>
        <dsp:cNvPr id="0" name=""/>
        <dsp:cNvSpPr/>
      </dsp:nvSpPr>
      <dsp:spPr>
        <a:xfrm rot="16200000">
          <a:off x="347515" y="2333608"/>
          <a:ext cx="3274913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Contenido</a:t>
          </a:r>
          <a:endParaRPr lang="es-MX" sz="4000" kern="1200" dirty="0"/>
        </a:p>
      </dsp:txBody>
      <dsp:txXfrm rot="16200000">
        <a:off x="347515" y="2333608"/>
        <a:ext cx="3274913" cy="622233"/>
      </dsp:txXfrm>
    </dsp:sp>
    <dsp:sp modelId="{819A1F5B-7599-41A5-8F88-BADCCE71F9C1}">
      <dsp:nvSpPr>
        <dsp:cNvPr id="0" name=""/>
        <dsp:cNvSpPr/>
      </dsp:nvSpPr>
      <dsp:spPr>
        <a:xfrm>
          <a:off x="2704274" y="232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Autor</a:t>
          </a:r>
          <a:endParaRPr lang="es-MX" sz="2100" kern="1200" dirty="0"/>
        </a:p>
      </dsp:txBody>
      <dsp:txXfrm>
        <a:off x="2704274" y="232"/>
        <a:ext cx="2040926" cy="622233"/>
      </dsp:txXfrm>
    </dsp:sp>
    <dsp:sp modelId="{E5F26763-F308-4BFE-BF82-D39FD9FF6C21}">
      <dsp:nvSpPr>
        <dsp:cNvPr id="0" name=""/>
        <dsp:cNvSpPr/>
      </dsp:nvSpPr>
      <dsp:spPr>
        <a:xfrm>
          <a:off x="2704274" y="778024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Titulo</a:t>
          </a:r>
          <a:endParaRPr lang="es-MX" sz="2100" kern="1200" dirty="0"/>
        </a:p>
      </dsp:txBody>
      <dsp:txXfrm>
        <a:off x="2704274" y="778024"/>
        <a:ext cx="2040926" cy="622233"/>
      </dsp:txXfrm>
    </dsp:sp>
    <dsp:sp modelId="{99705597-FA4B-4F1E-9F7B-FF61E07CADEB}">
      <dsp:nvSpPr>
        <dsp:cNvPr id="0" name=""/>
        <dsp:cNvSpPr/>
      </dsp:nvSpPr>
      <dsp:spPr>
        <a:xfrm>
          <a:off x="2704274" y="1555816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Número de paginas</a:t>
          </a:r>
          <a:endParaRPr lang="es-MX" sz="2100" kern="1200" dirty="0"/>
        </a:p>
      </dsp:txBody>
      <dsp:txXfrm>
        <a:off x="2704274" y="1555816"/>
        <a:ext cx="2040926" cy="622233"/>
      </dsp:txXfrm>
    </dsp:sp>
    <dsp:sp modelId="{6ABD26CA-9E45-4C9D-AAEB-7C358B646ED3}">
      <dsp:nvSpPr>
        <dsp:cNvPr id="0" name=""/>
        <dsp:cNvSpPr/>
      </dsp:nvSpPr>
      <dsp:spPr>
        <a:xfrm>
          <a:off x="2704274" y="2333608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Tema</a:t>
          </a:r>
          <a:endParaRPr lang="es-MX" sz="2100" kern="1200" dirty="0"/>
        </a:p>
      </dsp:txBody>
      <dsp:txXfrm>
        <a:off x="2704274" y="2333608"/>
        <a:ext cx="2040926" cy="622233"/>
      </dsp:txXfrm>
    </dsp:sp>
    <dsp:sp modelId="{22ACBA8E-EA92-48AB-9E19-AFC8DB736CD9}">
      <dsp:nvSpPr>
        <dsp:cNvPr id="0" name=""/>
        <dsp:cNvSpPr/>
      </dsp:nvSpPr>
      <dsp:spPr>
        <a:xfrm>
          <a:off x="2704274" y="3111400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Fecha en que se publico</a:t>
          </a:r>
          <a:endParaRPr lang="es-MX" sz="2100" kern="1200" dirty="0"/>
        </a:p>
      </dsp:txBody>
      <dsp:txXfrm>
        <a:off x="2704274" y="3111400"/>
        <a:ext cx="2040926" cy="622233"/>
      </dsp:txXfrm>
    </dsp:sp>
    <dsp:sp modelId="{C97692AE-11E0-4310-B981-DD1220033B32}">
      <dsp:nvSpPr>
        <dsp:cNvPr id="0" name=""/>
        <dsp:cNvSpPr/>
      </dsp:nvSpPr>
      <dsp:spPr>
        <a:xfrm>
          <a:off x="2704274" y="3889192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Editorial</a:t>
          </a:r>
          <a:endParaRPr lang="es-MX" sz="2100" kern="1200" dirty="0"/>
        </a:p>
      </dsp:txBody>
      <dsp:txXfrm>
        <a:off x="2704274" y="3889192"/>
        <a:ext cx="2040926" cy="622233"/>
      </dsp:txXfrm>
    </dsp:sp>
    <dsp:sp modelId="{6B43A3DB-9B95-400D-ADBA-A779934F16C6}">
      <dsp:nvSpPr>
        <dsp:cNvPr id="0" name=""/>
        <dsp:cNvSpPr/>
      </dsp:nvSpPr>
      <dsp:spPr>
        <a:xfrm>
          <a:off x="2704274" y="4666984"/>
          <a:ext cx="2040926" cy="6222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Contenido</a:t>
          </a:r>
          <a:endParaRPr lang="es-MX" sz="2100" kern="1200" dirty="0"/>
        </a:p>
      </dsp:txBody>
      <dsp:txXfrm>
        <a:off x="2704274" y="4666984"/>
        <a:ext cx="2040926" cy="62223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0B9D40-C1E6-4BDC-B100-0D9DCD1E8384}">
      <dsp:nvSpPr>
        <dsp:cNvPr id="0" name=""/>
        <dsp:cNvSpPr/>
      </dsp:nvSpPr>
      <dsp:spPr>
        <a:xfrm>
          <a:off x="732107" y="2880320"/>
          <a:ext cx="479605" cy="913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802" y="0"/>
              </a:lnTo>
              <a:lnTo>
                <a:pt x="239802" y="913882"/>
              </a:lnTo>
              <a:lnTo>
                <a:pt x="479605" y="91388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946108" y="3311459"/>
        <a:ext cx="51604" cy="51604"/>
      </dsp:txXfrm>
    </dsp:sp>
    <dsp:sp modelId="{3F4FEEC6-16B2-4ADE-8A3B-8A88B494FFE8}">
      <dsp:nvSpPr>
        <dsp:cNvPr id="0" name=""/>
        <dsp:cNvSpPr/>
      </dsp:nvSpPr>
      <dsp:spPr>
        <a:xfrm>
          <a:off x="732107" y="2834600"/>
          <a:ext cx="4796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9605" y="4572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959920" y="2868330"/>
        <a:ext cx="23980" cy="23980"/>
      </dsp:txXfrm>
    </dsp:sp>
    <dsp:sp modelId="{35A86492-4A01-446A-810E-13896675768F}">
      <dsp:nvSpPr>
        <dsp:cNvPr id="0" name=""/>
        <dsp:cNvSpPr/>
      </dsp:nvSpPr>
      <dsp:spPr>
        <a:xfrm>
          <a:off x="732107" y="1966437"/>
          <a:ext cx="479605" cy="913882"/>
        </a:xfrm>
        <a:custGeom>
          <a:avLst/>
          <a:gdLst/>
          <a:ahLst/>
          <a:cxnLst/>
          <a:rect l="0" t="0" r="0" b="0"/>
          <a:pathLst>
            <a:path>
              <a:moveTo>
                <a:pt x="0" y="913882"/>
              </a:moveTo>
              <a:lnTo>
                <a:pt x="239802" y="913882"/>
              </a:lnTo>
              <a:lnTo>
                <a:pt x="239802" y="0"/>
              </a:lnTo>
              <a:lnTo>
                <a:pt x="479605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946108" y="2397576"/>
        <a:ext cx="51604" cy="51604"/>
      </dsp:txXfrm>
    </dsp:sp>
    <dsp:sp modelId="{23B8C0B2-EB6B-46AF-9C0D-3BDBCF9793E1}">
      <dsp:nvSpPr>
        <dsp:cNvPr id="0" name=""/>
        <dsp:cNvSpPr/>
      </dsp:nvSpPr>
      <dsp:spPr>
        <a:xfrm rot="16200000">
          <a:off x="-1557409" y="2514767"/>
          <a:ext cx="3847928" cy="7311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kern="1200" dirty="0" smtClean="0"/>
            <a:t>Contenido</a:t>
          </a:r>
          <a:endParaRPr lang="es-MX" sz="4800" kern="1200" dirty="0"/>
        </a:p>
      </dsp:txBody>
      <dsp:txXfrm rot="16200000">
        <a:off x="-1557409" y="2514767"/>
        <a:ext cx="3847928" cy="731106"/>
      </dsp:txXfrm>
    </dsp:sp>
    <dsp:sp modelId="{4E3A9E25-EA17-4CC0-80E7-B457560ED802}">
      <dsp:nvSpPr>
        <dsp:cNvPr id="0" name=""/>
        <dsp:cNvSpPr/>
      </dsp:nvSpPr>
      <dsp:spPr>
        <a:xfrm>
          <a:off x="1211713" y="1600884"/>
          <a:ext cx="2398028" cy="7311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Referencia de donde fue obtenida</a:t>
          </a:r>
          <a:endParaRPr lang="es-MX" sz="2300" kern="1200" dirty="0"/>
        </a:p>
      </dsp:txBody>
      <dsp:txXfrm>
        <a:off x="1211713" y="1600884"/>
        <a:ext cx="2398028" cy="731106"/>
      </dsp:txXfrm>
    </dsp:sp>
    <dsp:sp modelId="{2C46FDE0-63A8-4124-A83F-A95CC20ABE62}">
      <dsp:nvSpPr>
        <dsp:cNvPr id="0" name=""/>
        <dsp:cNvSpPr/>
      </dsp:nvSpPr>
      <dsp:spPr>
        <a:xfrm>
          <a:off x="1211713" y="2514767"/>
          <a:ext cx="2398028" cy="7311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Clasificación del material</a:t>
          </a:r>
          <a:endParaRPr lang="es-MX" sz="2300" kern="1200" dirty="0"/>
        </a:p>
      </dsp:txBody>
      <dsp:txXfrm>
        <a:off x="1211713" y="2514767"/>
        <a:ext cx="2398028" cy="731106"/>
      </dsp:txXfrm>
    </dsp:sp>
    <dsp:sp modelId="{E1D42604-DB2F-4A79-A07D-DC2D85B3462B}">
      <dsp:nvSpPr>
        <dsp:cNvPr id="0" name=""/>
        <dsp:cNvSpPr/>
      </dsp:nvSpPr>
      <dsp:spPr>
        <a:xfrm>
          <a:off x="1211713" y="3428650"/>
          <a:ext cx="2398028" cy="7311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Nota extraída entre comillas</a:t>
          </a:r>
          <a:endParaRPr lang="es-MX" sz="2300" kern="1200" dirty="0"/>
        </a:p>
      </dsp:txBody>
      <dsp:txXfrm>
        <a:off x="1211713" y="3428650"/>
        <a:ext cx="2398028" cy="731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2E13C-0F04-4046-8BE4-86DE8CA0CD53}" type="datetimeFigureOut">
              <a:rPr lang="es-MX" smtClean="0"/>
              <a:pPr/>
              <a:t>30/09/2015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B88A-A370-42FB-A5D8-37239CBAF6B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ebeteja@yahoo.com.mx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LICENCIATURA DE CONTADURÍA </a:t>
            </a:r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b="1" dirty="0">
                <a:solidFill>
                  <a:srgbClr val="008000"/>
                </a:solidFill>
              </a:rPr>
              <a:t>U</a:t>
            </a:r>
            <a:r>
              <a:rPr lang="es-MX" b="1" dirty="0" smtClean="0">
                <a:solidFill>
                  <a:srgbClr val="008000"/>
                </a:solidFill>
              </a:rPr>
              <a:t>nidad de aprendizaje: 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Metodología de la investigación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Unidad de competencia IV </a:t>
            </a:r>
          </a:p>
          <a:p>
            <a:pPr marL="0" indent="0" algn="ctr">
              <a:buNone/>
            </a:pPr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Tema:</a:t>
            </a:r>
          </a:p>
          <a:p>
            <a:pPr marL="0" indent="0" algn="ctr">
              <a:buNone/>
            </a:pPr>
            <a:r>
              <a:rPr lang="es-MX" sz="3600" b="1" dirty="0" smtClean="0">
                <a:solidFill>
                  <a:schemeClr val="tx2">
                    <a:lumMod val="75000"/>
                  </a:schemeClr>
                </a:solidFill>
              </a:rPr>
              <a:t>LA INVESTIGACIÓN DOCUMENTAL</a:t>
            </a:r>
          </a:p>
          <a:p>
            <a:pPr marL="0" indent="0" algn="ctr">
              <a:buNone/>
            </a:pPr>
            <a:r>
              <a:rPr lang="es-MX" sz="2400" b="1" dirty="0" smtClean="0">
                <a:solidFill>
                  <a:prstClr val="black"/>
                </a:solidFill>
              </a:rPr>
              <a:t>Por: Dra. REBECA TEJA GUTIÉRREZ </a:t>
            </a:r>
          </a:p>
          <a:p>
            <a:pPr marL="0" indent="0">
              <a:buNone/>
            </a:pPr>
            <a:endParaRPr lang="es-ES" sz="1600" dirty="0" smtClean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es-ES" sz="1600" dirty="0" smtClean="0">
                <a:solidFill>
                  <a:prstClr val="black"/>
                </a:solidFill>
              </a:rPr>
              <a:t>Unidad de aprendizaje que se imparte en el 2° semestre de la Licenciatura en Contaduría.</a:t>
            </a:r>
            <a:endParaRPr lang="es-MX" sz="16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7524328" y="5949280"/>
            <a:ext cx="1421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MX" b="1" dirty="0" smtClean="0">
                <a:solidFill>
                  <a:srgbClr val="002060"/>
                </a:solidFill>
              </a:rPr>
              <a:t>Agosto, 2015</a:t>
            </a:r>
          </a:p>
        </p:txBody>
      </p:sp>
    </p:spTree>
    <p:extLst>
      <p:ext uri="{BB962C8B-B14F-4D97-AF65-F5344CB8AC3E}">
        <p14:creationId xmlns="" xmlns:p14="http://schemas.microsoft.com/office/powerpoint/2010/main" val="30382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39478"/>
            <a:ext cx="8229600" cy="5186686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8000"/>
                </a:solidFill>
              </a:rPr>
              <a:t>EJEMPLO</a:t>
            </a:r>
          </a:p>
          <a:p>
            <a:pPr algn="ctr"/>
            <a:endParaRPr lang="es-MX" sz="36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Marcador de contenido"/>
          <p:cNvSpPr txBox="1">
            <a:spLocks/>
          </p:cNvSpPr>
          <p:nvPr/>
        </p:nvSpPr>
        <p:spPr>
          <a:xfrm>
            <a:off x="457200" y="1916832"/>
            <a:ext cx="8229600" cy="3857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mtClean="0"/>
              <a:t>Cabello R. Luz, “Identidad culinaria”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mtClean="0"/>
              <a:t>México D.F., México, marzo 2010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mtClean="0"/>
              <a:t>Págs. 5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581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  <a:latin typeface="Arial Rounded MT Bold" panose="020F0704030504030204" pitchFamily="34" charset="0"/>
              </a:rPr>
              <a:t>FICHA VIDEOGRÁFICA </a:t>
            </a:r>
          </a:p>
          <a:p>
            <a:r>
              <a:rPr lang="es-MX" sz="3400" dirty="0">
                <a:latin typeface="Berlin Sans FB" panose="020E0602020502020306" pitchFamily="34" charset="0"/>
              </a:rPr>
              <a:t>Se recopila información básica de programas de video.</a:t>
            </a:r>
          </a:p>
          <a:p>
            <a:r>
              <a:rPr lang="es-MX" sz="3400" dirty="0">
                <a:latin typeface="Berlin Sans FB" panose="020E0602020502020306" pitchFamily="34" charset="0"/>
              </a:rPr>
              <a:t>Se da principalmente en el cine.</a:t>
            </a:r>
          </a:p>
          <a:p>
            <a:pPr marL="0" indent="0" algn="ctr">
              <a:buNone/>
            </a:pPr>
            <a:endParaRPr lang="es-MX" sz="3400" b="1" dirty="0">
              <a:solidFill>
                <a:schemeClr val="accent3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endParaRPr lang="es-MX" b="1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I:\document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8750">
            <a:off x="2915816" y="4005064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174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51285910"/>
              </p:ext>
            </p:extLst>
          </p:nvPr>
        </p:nvGraphicFramePr>
        <p:xfrm>
          <a:off x="2195736" y="836712"/>
          <a:ext cx="461885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://www.uaemex.mx/images/cabecera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7125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2736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Marcador de contenido"/>
          <p:cNvSpPr txBox="1">
            <a:spLocks/>
          </p:cNvSpPr>
          <p:nvPr/>
        </p:nvSpPr>
        <p:spPr>
          <a:xfrm>
            <a:off x="452736" y="1711349"/>
            <a:ext cx="8229600" cy="4669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s-MX" sz="1800" dirty="0" smtClean="0"/>
              <a:t>Ficha No. 563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600" dirty="0" smtClean="0"/>
              <a:t>Título: El cerebro humano y su evolución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600" dirty="0" smtClean="0"/>
              <a:t>Autor: Robert Winston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600" dirty="0" smtClean="0"/>
              <a:t>Tema: Ciencia y medicina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600" dirty="0" smtClean="0"/>
              <a:t>Creado: 2010 en BBC E.E.U.U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600" dirty="0" smtClean="0"/>
              <a:t>Duración: 56 </a:t>
            </a:r>
            <a:r>
              <a:rPr lang="es-MX" sz="1400" dirty="0" smtClean="0"/>
              <a:t>minutos</a:t>
            </a:r>
            <a:endParaRPr lang="es-MX" sz="16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400" dirty="0" smtClean="0"/>
              <a:t>Formato: mp4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1400" dirty="0" smtClean="0"/>
              <a:t>Colección o videoteca: Videoteca escolar Luis López Monreal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sz="1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s-MX" sz="1400" dirty="0" smtClean="0"/>
              <a:t>Resumen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MX" sz="1400" dirty="0" smtClean="0"/>
              <a:t>Trata sobre la evolución y funcionamiento del cerebro humano, desde una perspectiva científico-especulativa.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s-MX" sz="1400" dirty="0" smtClean="0"/>
              <a:t>Enmarca algunos fenómenos causados por la cultura, algunas lesiones y formación directa.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s-MX" sz="1400" dirty="0" smtClean="0"/>
              <a:t>Ficha creada por: Mario Esquivel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s-MX" sz="1400" dirty="0" smtClean="0"/>
              <a:t>4 de Febrero </a:t>
            </a:r>
            <a:r>
              <a:rPr lang="es-MX" sz="1600" dirty="0" smtClean="0"/>
              <a:t>de 2011</a:t>
            </a:r>
          </a:p>
        </p:txBody>
      </p:sp>
    </p:spTree>
    <p:extLst>
      <p:ext uri="{BB962C8B-B14F-4D97-AF65-F5344CB8AC3E}">
        <p14:creationId xmlns="" xmlns:p14="http://schemas.microsoft.com/office/powerpoint/2010/main" val="351727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008000"/>
                </a:solidFill>
              </a:rPr>
              <a:t>FICHAS ELECTRÓNICAS</a:t>
            </a:r>
          </a:p>
          <a:p>
            <a:pPr marL="0" indent="0" algn="ctr">
              <a:buNone/>
            </a:pPr>
            <a:endParaRPr lang="es-MX" b="1" dirty="0" smtClean="0">
              <a:solidFill>
                <a:srgbClr val="008000"/>
              </a:solidFill>
            </a:endParaRPr>
          </a:p>
          <a:p>
            <a:pPr algn="just"/>
            <a:r>
              <a:rPr lang="es-MX" sz="3400" dirty="0">
                <a:latin typeface="Berlin Sans FB" panose="020E0602020502020306" pitchFamily="34" charset="0"/>
                <a:cs typeface="Arial" pitchFamily="34" charset="0"/>
              </a:rPr>
              <a:t>Son una aplicación de computadora que tienen el mismo uso que las de papel.</a:t>
            </a:r>
          </a:p>
          <a:p>
            <a:pPr algn="just"/>
            <a:r>
              <a:rPr lang="es-MX" sz="3400" dirty="0">
                <a:latin typeface="Berlin Sans FB" panose="020E0602020502020306" pitchFamily="34" charset="0"/>
                <a:cs typeface="Arial" pitchFamily="34" charset="0"/>
              </a:rPr>
              <a:t>La información es almacenada en una base de datos.</a:t>
            </a:r>
          </a:p>
          <a:p>
            <a:pPr algn="just"/>
            <a:r>
              <a:rPr lang="es-MX" sz="3400" dirty="0">
                <a:latin typeface="Berlin Sans FB" panose="020E0602020502020306" pitchFamily="34" charset="0"/>
                <a:cs typeface="Arial" pitchFamily="34" charset="0"/>
              </a:rPr>
              <a:t>Búsqueda fácil</a:t>
            </a:r>
            <a:r>
              <a:rPr lang="es-MX" sz="3400" dirty="0" smtClean="0">
                <a:latin typeface="Berlin Sans FB" panose="020E0602020502020306" pitchFamily="34" charset="0"/>
                <a:cs typeface="Arial" pitchFamily="34" charset="0"/>
              </a:rPr>
              <a:t>.</a:t>
            </a:r>
            <a:endParaRPr lang="es-MX" sz="3400" dirty="0">
              <a:latin typeface="Berlin Sans FB" panose="020E0602020502020306" pitchFamily="34" charset="0"/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I:\comp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76687"/>
            <a:ext cx="1447800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71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52825331"/>
              </p:ext>
            </p:extLst>
          </p:nvPr>
        </p:nvGraphicFramePr>
        <p:xfrm>
          <a:off x="1187624" y="852330"/>
          <a:ext cx="5400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77793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</a:t>
            </a:r>
          </a:p>
          <a:p>
            <a:pPr marL="0" indent="0" algn="ctr">
              <a:buNone/>
            </a:pP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5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3.bp.blogspot.com/-Mb8-OhuBk1Q/UGHgancLpvI/AAAAAAAAAKQ/V31NmFRpVkU/s1600/23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556" y="1718868"/>
            <a:ext cx="7992888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3055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I:\Audio\aud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66803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/>
            <a:r>
              <a:rPr lang="es-MX" sz="3400" dirty="0" smtClean="0">
                <a:solidFill>
                  <a:schemeClr val="accent3">
                    <a:lumMod val="50000"/>
                  </a:schemeClr>
                </a:solidFill>
                <a:latin typeface="Arial Rounded MT Bold" panose="020F0704030504030204" pitchFamily="34" charset="0"/>
              </a:rPr>
              <a:t>FICHAS AUDIO GRÁFICA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  <a:cs typeface="Arial" pitchFamily="34" charset="0"/>
              </a:rPr>
              <a:t>Son aquellas que se elaboran para describir archivos de audio.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  <a:cs typeface="Arial" pitchFamily="34" charset="0"/>
              </a:rPr>
              <a:t>Estos pueden ser grabaciones de entrevista, programas radiofónicos, o producciones discográficas.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  <a:cs typeface="Arial" pitchFamily="34" charset="0"/>
              </a:rPr>
              <a:t>Son útiles para localizar un archivo que se encuentra guardado en una audioteca.</a:t>
            </a:r>
            <a:endParaRPr lang="es-MX" dirty="0">
              <a:latin typeface="Berlin Sans FB" panose="020E0602020502020306" pitchFamily="34" charset="0"/>
            </a:endParaRPr>
          </a:p>
          <a:p>
            <a:pPr marL="0" indent="0" algn="ctr">
              <a:buNone/>
            </a:pPr>
            <a:endParaRPr lang="es-MX" sz="3400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359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99585590"/>
              </p:ext>
            </p:extLst>
          </p:nvPr>
        </p:nvGraphicFramePr>
        <p:xfrm>
          <a:off x="1475656" y="836712"/>
          <a:ext cx="5400600" cy="5361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3074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10872"/>
            <a:ext cx="8229600" cy="5215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 </a:t>
            </a:r>
          </a:p>
          <a:p>
            <a:pPr marL="0" indent="0" algn="ctr">
              <a:buNone/>
            </a:pP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26838" t="21656" r="28334" b="25189"/>
          <a:stretch>
            <a:fillRect/>
          </a:stretch>
        </p:blipFill>
        <p:spPr bwMode="auto">
          <a:xfrm>
            <a:off x="683568" y="1484784"/>
            <a:ext cx="7776863" cy="464137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5223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008000"/>
                </a:solidFill>
              </a:rPr>
              <a:t>Introducción</a:t>
            </a:r>
          </a:p>
          <a:p>
            <a:pPr marL="0" indent="0" algn="ctr">
              <a:buNone/>
            </a:pPr>
            <a:r>
              <a:rPr lang="es-MX" sz="2800" b="1" dirty="0" smtClean="0"/>
              <a:t>En este tema se abordará la investigación documental, y cómo las fichas de investigación son una herramienta para la elaboración de trabajos académicos y científicos.</a:t>
            </a:r>
          </a:p>
          <a:p>
            <a:pPr marL="0" indent="0" algn="ctr">
              <a:buNone/>
            </a:pPr>
            <a:r>
              <a:rPr lang="es-MX" sz="2800" b="1" dirty="0" smtClean="0"/>
              <a:t>El material es una guía para el alumno donde podrá identificar los diferentes tipos de fichas </a:t>
            </a:r>
            <a:r>
              <a:rPr lang="es-MX" sz="2800" b="1" dirty="0" smtClean="0"/>
              <a:t>de </a:t>
            </a:r>
            <a:r>
              <a:rPr lang="es-MX" sz="2800" b="1" dirty="0" smtClean="0"/>
              <a:t>investigación, su llenado y contenido. </a:t>
            </a:r>
            <a:endParaRPr lang="es-MX" sz="2800" b="1" dirty="0" smtClean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91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FICHAS ICONOGRAFICAS</a:t>
            </a:r>
          </a:p>
          <a:p>
            <a:pPr marL="0" indent="0" algn="ctr">
              <a:buNone/>
            </a:pPr>
            <a:endParaRPr lang="es-MX" sz="3400" b="1" dirty="0" smtClean="0">
              <a:solidFill>
                <a:srgbClr val="008000"/>
              </a:solidFill>
            </a:endParaRPr>
          </a:p>
          <a:p>
            <a:pPr algn="just"/>
            <a:r>
              <a:rPr lang="es-MX" sz="2800" dirty="0">
                <a:latin typeface="Berlin Sans FB" panose="020E0602020502020306" pitchFamily="34" charset="0"/>
                <a:cs typeface="Arial" pitchFamily="34" charset="0"/>
              </a:rPr>
              <a:t>Son utilizadas cuando se realiza un tipo de investigación documental que involucra piezas artísticas  o arquitectónicas.</a:t>
            </a:r>
          </a:p>
          <a:p>
            <a:pPr algn="just"/>
            <a:r>
              <a:rPr lang="es-MX" sz="2800" dirty="0">
                <a:latin typeface="Berlin Sans FB" panose="020E0602020502020306" pitchFamily="34" charset="0"/>
                <a:cs typeface="Arial" pitchFamily="34" charset="0"/>
              </a:rPr>
              <a:t>En estas fichas se documentan: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Edificios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Pinturas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Esculturas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Retratos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Códices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2800" dirty="0" smtClean="0">
                <a:latin typeface="Berlin Sans FB" panose="020E0602020502020306" pitchFamily="34" charset="0"/>
              </a:rPr>
              <a:t>Jeroglíficos</a:t>
            </a:r>
          </a:p>
          <a:p>
            <a:pPr marL="0" indent="0" algn="ctr">
              <a:buNone/>
            </a:pP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I:\Audio\descar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2600325" cy="1762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747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58727844"/>
              </p:ext>
            </p:extLst>
          </p:nvPr>
        </p:nvGraphicFramePr>
        <p:xfrm>
          <a:off x="1187624" y="1052736"/>
          <a:ext cx="6491064" cy="5073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74988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</a:t>
            </a:r>
          </a:p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 </a:t>
            </a: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52296" t="28546" r="14498" b="32080"/>
          <a:stretch>
            <a:fillRect/>
          </a:stretch>
        </p:blipFill>
        <p:spPr bwMode="auto">
          <a:xfrm>
            <a:off x="467544" y="1772816"/>
            <a:ext cx="8136904" cy="43924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9041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FICHA DE ARCHIVO</a:t>
            </a:r>
          </a:p>
          <a:p>
            <a:pPr marL="0" indent="0" algn="ctr">
              <a:buNone/>
            </a:pPr>
            <a:endParaRPr lang="es-MX" sz="3400" b="1" dirty="0" smtClean="0">
              <a:solidFill>
                <a:srgbClr val="008000"/>
              </a:solidFill>
            </a:endParaRP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Instrumento imprescindible en el proceso de investigación.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Fase inicial de consultar los libros o fuentes principales</a:t>
            </a:r>
            <a:endParaRPr lang="es-MX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I:\Audio\descar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33056"/>
            <a:ext cx="2286000" cy="1276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16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53" y="0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37848395"/>
              </p:ext>
            </p:extLst>
          </p:nvPr>
        </p:nvGraphicFramePr>
        <p:xfrm>
          <a:off x="1043608" y="792163"/>
          <a:ext cx="634704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4481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6856" y="908720"/>
            <a:ext cx="8229600" cy="5174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</a:t>
            </a:r>
          </a:p>
          <a:p>
            <a:pPr marL="0" indent="0" algn="ctr">
              <a:buNone/>
            </a:pP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encrypted-tbn1.gstatic.com/images?q=tbn:ANd9GcTgot39ya6hASHS4ivu01W476c2XPg3uW1TLteqd01JfE4ZsKsut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56" y="1546251"/>
            <a:ext cx="8136904" cy="460851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106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Audio\M812-Alimentos-Transgenicos-Ba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46" y="3861048"/>
            <a:ext cx="2583153" cy="1885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008000"/>
                </a:solidFill>
              </a:rPr>
              <a:t>FICHA DE TRABAJO 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Forma para organizar la información documental usada en los trabajos de investigación de cualquier tipo.</a:t>
            </a:r>
            <a:endParaRPr lang="es-MX" dirty="0"/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Reconstruir el conocimiento obtenido de las fuentes.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Facilitan la realización de monografías, informes o publicaciones.</a:t>
            </a:r>
            <a:endParaRPr lang="es-MX" sz="3600" dirty="0">
              <a:latin typeface="Berlin Sans FB" panose="020E0602020502020306" pitchFamily="34" charset="0"/>
            </a:endParaRPr>
          </a:p>
          <a:p>
            <a:pPr marL="0" indent="0" algn="ctr">
              <a:buNone/>
            </a:pPr>
            <a:endParaRPr lang="es-MX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448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79" y="0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42460852"/>
              </p:ext>
            </p:extLst>
          </p:nvPr>
        </p:nvGraphicFramePr>
        <p:xfrm>
          <a:off x="1362472" y="942020"/>
          <a:ext cx="6419056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8617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age.slidesharecdn.com/cmohacerfichasdetrabajo-130818182843-phpapp01/95/cmo-hacer-fichas-de-trabajo-8-1024.jpg?cb=13768694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352928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759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s-MX" sz="3400" dirty="0" smtClean="0">
                <a:solidFill>
                  <a:srgbClr val="008000"/>
                </a:solidFill>
                <a:latin typeface="Berlin Sans FB" panose="020E0602020502020306" pitchFamily="34" charset="0"/>
              </a:rPr>
              <a:t>    FICHA TEXTUAL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dirty="0">
              <a:latin typeface="Berlin Sans FB" panose="020E0602020502020306" pitchFamily="34" charset="0"/>
            </a:endParaRPr>
          </a:p>
          <a:p>
            <a:pPr algn="just"/>
            <a:r>
              <a:rPr lang="es-MX" dirty="0" smtClean="0">
                <a:latin typeface="Berlin Sans FB" panose="020E0602020502020306" pitchFamily="34" charset="0"/>
              </a:rPr>
              <a:t>Aquellas </a:t>
            </a:r>
            <a:r>
              <a:rPr lang="es-MX" dirty="0">
                <a:latin typeface="Berlin Sans FB" panose="020E0602020502020306" pitchFamily="34" charset="0"/>
              </a:rPr>
              <a:t>mediante las cuales se recopila información escrita en forma textual, es decir, sin alterar el contenido.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Sirve para anotar información o las ideas de mayor </a:t>
            </a:r>
            <a:r>
              <a:rPr lang="es-MX" dirty="0" smtClean="0">
                <a:latin typeface="Berlin Sans FB" panose="020E0602020502020306" pitchFamily="34" charset="0"/>
              </a:rPr>
              <a:t>importancia</a:t>
            </a:r>
          </a:p>
          <a:p>
            <a:pPr marL="0" indent="0" algn="just">
              <a:buNone/>
            </a:pPr>
            <a:endParaRPr lang="es-MX" dirty="0">
              <a:latin typeface="Berlin Sans FB" panose="020E0602020502020306" pitchFamily="34" charset="0"/>
            </a:endParaRPr>
          </a:p>
          <a:p>
            <a:endParaRPr lang="es-MX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I:\Audio\descar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26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 smtClean="0">
                <a:solidFill>
                  <a:srgbClr val="008000"/>
                </a:solidFill>
              </a:rPr>
              <a:t>Objetivo</a:t>
            </a:r>
          </a:p>
          <a:p>
            <a:pPr marL="0" indent="0" algn="ctr">
              <a:buNone/>
            </a:pPr>
            <a:endParaRPr lang="es-MX" dirty="0" smtClean="0">
              <a:solidFill>
                <a:srgbClr val="008000"/>
              </a:solidFill>
            </a:endParaRPr>
          </a:p>
          <a:p>
            <a:pPr marL="0" indent="0" algn="ctr">
              <a:buNone/>
            </a:pPr>
            <a:r>
              <a:rPr lang="es-MX" dirty="0" smtClean="0"/>
              <a:t>Que el alumno sepa Identificar la </a:t>
            </a:r>
            <a:r>
              <a:rPr lang="es-MX" dirty="0"/>
              <a:t>investigación documental y la planeación de la investigación documental, para </a:t>
            </a:r>
            <a:r>
              <a:rPr lang="es-MX" dirty="0" smtClean="0"/>
              <a:t>elaborar trabajos </a:t>
            </a:r>
            <a:r>
              <a:rPr lang="es-MX" dirty="0"/>
              <a:t>de investigación </a:t>
            </a:r>
            <a:r>
              <a:rPr lang="es-MX" dirty="0" smtClean="0"/>
              <a:t>científicos y académicos utilizando varios </a:t>
            </a:r>
            <a:r>
              <a:rPr lang="es-MX" dirty="0" smtClean="0"/>
              <a:t>tipos de </a:t>
            </a:r>
            <a:r>
              <a:rPr lang="es-MX" dirty="0" smtClean="0"/>
              <a:t>fichas</a:t>
            </a:r>
            <a:r>
              <a:rPr lang="es-MX" dirty="0" smtClean="0"/>
              <a:t> </a:t>
            </a:r>
            <a:r>
              <a:rPr lang="es-MX" dirty="0" smtClean="0"/>
              <a:t>de investigación documental.</a:t>
            </a:r>
            <a:endParaRPr lang="es-MX" dirty="0"/>
          </a:p>
          <a:p>
            <a:pPr marL="0" indent="0" algn="ctr">
              <a:buNone/>
            </a:pPr>
            <a:endParaRPr lang="es-MX" dirty="0" smtClean="0">
              <a:solidFill>
                <a:srgbClr val="008000"/>
              </a:solidFill>
            </a:endParaRPr>
          </a:p>
          <a:p>
            <a:pPr algn="ctr"/>
            <a:endParaRPr lang="es-MX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405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78501362"/>
              </p:ext>
            </p:extLst>
          </p:nvPr>
        </p:nvGraphicFramePr>
        <p:xfrm>
          <a:off x="2123728" y="609531"/>
          <a:ext cx="3610744" cy="576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8758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agenes.mailxmail.com/cursos/imagenes/6/1/fichas-textuales-1-2_25316_10_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81817"/>
            <a:ext cx="7920879" cy="445549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2709406" y="1094255"/>
            <a:ext cx="184089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400" b="1" dirty="0">
                <a:solidFill>
                  <a:srgbClr val="008000"/>
                </a:solidFill>
              </a:rPr>
              <a:t>EJEMPLO</a:t>
            </a:r>
          </a:p>
        </p:txBody>
      </p:sp>
    </p:spTree>
    <p:extLst>
      <p:ext uri="{BB962C8B-B14F-4D97-AF65-F5344CB8AC3E}">
        <p14:creationId xmlns="" xmlns:p14="http://schemas.microsoft.com/office/powerpoint/2010/main" val="14270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dirty="0" smtClean="0">
                <a:solidFill>
                  <a:srgbClr val="008000"/>
                </a:solidFill>
              </a:rPr>
              <a:t>FICHAS PARAFRISIS</a:t>
            </a:r>
          </a:p>
          <a:p>
            <a:pPr marL="0" indent="0" algn="ctr">
              <a:buNone/>
            </a:pPr>
            <a:endParaRPr lang="es-MX" sz="3400" dirty="0" smtClean="0">
              <a:solidFill>
                <a:srgbClr val="008000"/>
              </a:solidFill>
            </a:endParaRP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Ficha en la que el autor, escribe con sus propias palabras aquello que está investigando.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Se puede expresar con palabras propias o en un lenguaje coloquial.</a:t>
            </a:r>
          </a:p>
          <a:p>
            <a:pPr marL="0" indent="0" algn="ctr">
              <a:buNone/>
            </a:pPr>
            <a:endParaRPr lang="es-MX" sz="3400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I:\Audio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3711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61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96877101"/>
              </p:ext>
            </p:extLst>
          </p:nvPr>
        </p:nvGraphicFramePr>
        <p:xfrm>
          <a:off x="457200" y="1124745"/>
          <a:ext cx="8229600" cy="5001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75537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091878"/>
            <a:ext cx="8229600" cy="50628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400" b="1" dirty="0" smtClean="0">
                <a:solidFill>
                  <a:srgbClr val="008000"/>
                </a:solidFill>
              </a:rPr>
              <a:t>EJEMPLO</a:t>
            </a:r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Marcador de contenido"/>
          <p:cNvSpPr txBox="1">
            <a:spLocks/>
          </p:cNvSpPr>
          <p:nvPr/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s-MX" smtClean="0"/>
              <a:t>Ficha No 16</a:t>
            </a:r>
          </a:p>
          <a:p>
            <a:pPr algn="ctr"/>
            <a:endParaRPr lang="es-MX" smtClean="0"/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Elías Lara Flores</a:t>
            </a:r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Segundo Curso de Contabilidad</a:t>
            </a:r>
          </a:p>
          <a:p>
            <a:pPr marL="0" indent="0">
              <a:buFont typeface="Arial" pitchFamily="34" charset="0"/>
              <a:buNone/>
            </a:pPr>
            <a:endParaRPr lang="es-MX" smtClean="0"/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Tema: Letra de cambio</a:t>
            </a:r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Pág.: 191</a:t>
            </a:r>
          </a:p>
          <a:p>
            <a:pPr marL="0" indent="0">
              <a:buFont typeface="Arial" pitchFamily="34" charset="0"/>
              <a:buNone/>
            </a:pPr>
            <a:endParaRPr lang="es-MX" smtClean="0"/>
          </a:p>
          <a:p>
            <a:pPr marL="0" indent="0" algn="ctr">
              <a:buFont typeface="Arial" pitchFamily="34" charset="0"/>
              <a:buNone/>
            </a:pPr>
            <a:r>
              <a:rPr lang="es-MX" b="1" smtClean="0"/>
              <a:t>Caja Chica</a:t>
            </a:r>
          </a:p>
          <a:p>
            <a:pPr marL="0" indent="0" algn="ctr">
              <a:buFont typeface="Arial" pitchFamily="34" charset="0"/>
              <a:buNone/>
            </a:pPr>
            <a:endParaRPr lang="es-MX" b="1" smtClean="0"/>
          </a:p>
          <a:p>
            <a:pPr marL="0" indent="0" algn="just">
              <a:buFont typeface="Arial" pitchFamily="34" charset="0"/>
              <a:buNone/>
            </a:pPr>
            <a:r>
              <a:rPr lang="es-MX" smtClean="0"/>
              <a:t>Si se considera propiedad de la empresa el monto encontrado activo disponible llamada caja chica, y si se considera una cantidad a favor de la empresa se estima la cantidad como de Deudores Diversos.</a:t>
            </a:r>
          </a:p>
          <a:p>
            <a:pPr marL="0" indent="0" algn="just">
              <a:buFont typeface="Arial" pitchFamily="34" charset="0"/>
              <a:buNone/>
            </a:pPr>
            <a:endParaRPr lang="es-MX" smtClean="0"/>
          </a:p>
          <a:p>
            <a:pPr marL="0" indent="0" algn="r">
              <a:buFont typeface="Arial" pitchFamily="34" charset="0"/>
              <a:buNone/>
            </a:pPr>
            <a:r>
              <a:rPr lang="es-MX" smtClean="0"/>
              <a:t>Nota: Usar en la tesis.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4181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ctr"/>
            <a:r>
              <a:rPr lang="es-MX" sz="3400" b="1" dirty="0" smtClean="0">
                <a:solidFill>
                  <a:srgbClr val="008000"/>
                </a:solidFill>
              </a:rPr>
              <a:t>FICHA DE RESUMEN</a:t>
            </a:r>
          </a:p>
          <a:p>
            <a:pPr marL="0" indent="0" algn="ctr">
              <a:buNone/>
            </a:pPr>
            <a:endParaRPr lang="es-MX" sz="3400" b="1" dirty="0" smtClean="0">
              <a:solidFill>
                <a:srgbClr val="008000"/>
              </a:solidFill>
            </a:endParaRP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También llamadas fichas de estudio.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Se utilizan para reunir información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Se guardan los resúmenes personales.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</a:rPr>
              <a:t>Importante captar idea principal</a:t>
            </a:r>
            <a:endParaRPr lang="es-MX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I:\Audio\descar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7707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04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44236002"/>
              </p:ext>
            </p:extLst>
          </p:nvPr>
        </p:nvGraphicFramePr>
        <p:xfrm>
          <a:off x="0" y="1124744"/>
          <a:ext cx="8229600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4612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es-MX" sz="3400" dirty="0" smtClean="0">
                <a:solidFill>
                  <a:srgbClr val="008000"/>
                </a:solidFill>
              </a:rPr>
              <a:t>EJEMPLO</a:t>
            </a:r>
            <a:r>
              <a:rPr lang="es-MX" dirty="0" smtClean="0"/>
              <a:t> </a:t>
            </a:r>
          </a:p>
          <a:p>
            <a:pPr marL="0" indent="0" algn="ctr">
              <a:buNone/>
            </a:pPr>
            <a:endParaRPr lang="es-MX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Marcador de contenido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s-MX" smtClean="0"/>
              <a:t>Ficha No 04</a:t>
            </a:r>
          </a:p>
          <a:p>
            <a:pPr marL="0" indent="0" algn="ctr">
              <a:buFont typeface="Arial" pitchFamily="34" charset="0"/>
              <a:buNone/>
            </a:pPr>
            <a:endParaRPr lang="es-MX" smtClean="0"/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Guillermo Florist Margadants</a:t>
            </a:r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El Derecho Privado Romano</a:t>
            </a:r>
          </a:p>
          <a:p>
            <a:pPr marL="0" indent="0">
              <a:buFont typeface="Arial" pitchFamily="34" charset="0"/>
              <a:buNone/>
            </a:pPr>
            <a:endParaRPr lang="es-MX" smtClean="0"/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Tema: La familia</a:t>
            </a:r>
          </a:p>
          <a:p>
            <a:pPr marL="0" indent="0">
              <a:buFont typeface="Arial" pitchFamily="34" charset="0"/>
              <a:buNone/>
            </a:pPr>
            <a:r>
              <a:rPr lang="es-MX" smtClean="0"/>
              <a:t>Pag.: 169</a:t>
            </a:r>
          </a:p>
          <a:p>
            <a:pPr marL="0" indent="0">
              <a:buFont typeface="Arial" pitchFamily="34" charset="0"/>
              <a:buNone/>
            </a:pPr>
            <a:endParaRPr lang="es-MX" smtClean="0"/>
          </a:p>
          <a:p>
            <a:pPr marL="0" indent="0" algn="ctr">
              <a:buFont typeface="Arial" pitchFamily="34" charset="0"/>
              <a:buNone/>
            </a:pPr>
            <a:r>
              <a:rPr lang="es-MX" b="1" smtClean="0"/>
              <a:t>(Resumen)</a:t>
            </a:r>
          </a:p>
          <a:p>
            <a:pPr marL="0" indent="0" algn="just">
              <a:buFont typeface="Arial" pitchFamily="34" charset="0"/>
              <a:buNone/>
            </a:pPr>
            <a:r>
              <a:rPr lang="es-MX" smtClean="0"/>
              <a:t>La mujer a pesar de encontrarse bajo la tutela testamentaria, podia contar con la posibilidad de elegir a su propio tutor, si el “paterfamilias” en su testamento dejaba asentada dicha situacion.</a:t>
            </a:r>
          </a:p>
          <a:p>
            <a:pPr marL="0" indent="0" algn="just">
              <a:buFont typeface="Arial" pitchFamily="34" charset="0"/>
              <a:buNone/>
            </a:pPr>
            <a:r>
              <a:rPr lang="es-MX" smtClean="0"/>
              <a:t>La matrona Romana se encontraba en clara disputa o contradiccion con la tutela concedida o aceptada, puede considerarse que se encontraba como derecho no escrito o consuetudinario.</a:t>
            </a:r>
          </a:p>
          <a:p>
            <a:pPr marL="0" indent="0" algn="r">
              <a:buFont typeface="Arial" pitchFamily="34" charset="0"/>
              <a:buNone/>
            </a:pPr>
            <a:r>
              <a:rPr lang="es-MX" smtClean="0"/>
              <a:t>Nota: Buscar otras fuentes.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266637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ctr"/>
            <a:r>
              <a:rPr lang="es-MX" sz="3400" b="1" dirty="0" smtClean="0">
                <a:solidFill>
                  <a:srgbClr val="008000"/>
                </a:solidFill>
              </a:rPr>
              <a:t>FICHA DE COMENTARIO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latin typeface="Berlin Sans FB" panose="020E0602020502020306" pitchFamily="34" charset="0"/>
                <a:cs typeface="Arial" panose="020B0604020202020204" pitchFamily="34" charset="0"/>
              </a:rPr>
              <a:t>En estas tarjetas se escriben notas o comentarios personales sobre algún tema que se ha investigado.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latin typeface="Berlin Sans FB" panose="020E0602020502020306" pitchFamily="34" charset="0"/>
              </a:rPr>
              <a:t>Se hace un comentario personal para contextualizar algún texto o para indicarnos lo que debemos consultar en otra fuente</a:t>
            </a:r>
          </a:p>
          <a:p>
            <a:pPr algn="ctr"/>
            <a:endParaRPr lang="es-MX" sz="34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I:\Audio\images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991" y="4653136"/>
            <a:ext cx="2067241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01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Marcador de contenid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88840"/>
            <a:ext cx="8208912" cy="4320479"/>
          </a:xfrm>
          <a:prstGeom prst="rect">
            <a:avLst/>
          </a:prstGeom>
          <a:ln w="12700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3178286" y="1228110"/>
            <a:ext cx="1834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>
                <a:solidFill>
                  <a:srgbClr val="008000"/>
                </a:solidFill>
              </a:rPr>
              <a:t>EJEMPLO</a:t>
            </a:r>
            <a:r>
              <a:rPr lang="es-MX" sz="3200" b="1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18939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000" b="1" dirty="0" smtClean="0"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4.5 </a:t>
            </a:r>
            <a:r>
              <a:rPr lang="es-MX" sz="8000" b="1" dirty="0" smtClean="0"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Fichas de investigaci</a:t>
            </a:r>
            <a:r>
              <a:rPr lang="es-MX" sz="8000" b="1" dirty="0" smtClean="0"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ón  documental</a:t>
            </a:r>
            <a:r>
              <a:rPr lang="es-MX" sz="8000" b="1" dirty="0" smtClean="0"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es-MX" sz="8000" b="1" dirty="0">
              <a:solidFill>
                <a:srgbClr val="008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319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ctr"/>
            <a:r>
              <a:rPr lang="es-MX" sz="3400" dirty="0" smtClean="0">
                <a:solidFill>
                  <a:srgbClr val="008000"/>
                </a:solidFill>
              </a:rPr>
              <a:t>FICHA DE SÍNTESIS</a:t>
            </a:r>
          </a:p>
          <a:p>
            <a:pPr marL="0" indent="0">
              <a:buNone/>
            </a:pPr>
            <a:endParaRPr lang="es-MX" dirty="0" smtClean="0">
              <a:solidFill>
                <a:srgbClr val="008000"/>
              </a:solidFill>
            </a:endParaRPr>
          </a:p>
          <a:p>
            <a:pPr algn="just"/>
            <a:r>
              <a:rPr lang="es-MX" dirty="0">
                <a:latin typeface="Berlin Sans FB" panose="020E0602020502020306" pitchFamily="34" charset="0"/>
                <a:cs typeface="Arial" panose="020B0604020202020204" pitchFamily="34" charset="0"/>
              </a:rPr>
              <a:t>Consiste en la abstracción de lo más importante de la información.</a:t>
            </a:r>
          </a:p>
          <a:p>
            <a:pPr algn="just"/>
            <a:r>
              <a:rPr lang="es-MX" dirty="0">
                <a:latin typeface="Berlin Sans FB" panose="020E0602020502020306" pitchFamily="34" charset="0"/>
                <a:cs typeface="Arial" panose="020B0604020202020204" pitchFamily="34" charset="0"/>
              </a:rPr>
              <a:t>Registrar con nuestras propias palabras, sin alterar las ideas del autor</a:t>
            </a:r>
            <a:r>
              <a:rPr lang="es-MX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dirty="0">
              <a:latin typeface="Berlin Sans FB" panose="020E0602020502020306" pitchFamily="34" charset="0"/>
            </a:endParaRPr>
          </a:p>
          <a:p>
            <a:endParaRPr lang="es-MX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I:\Audio\descar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219325" cy="2057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86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40238412"/>
              </p:ext>
            </p:extLst>
          </p:nvPr>
        </p:nvGraphicFramePr>
        <p:xfrm>
          <a:off x="457200" y="836712"/>
          <a:ext cx="8229600" cy="540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65482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008000"/>
                </a:solidFill>
              </a:rPr>
              <a:t>EJEMPLO</a:t>
            </a:r>
          </a:p>
          <a:p>
            <a:pPr marL="0" indent="0" algn="ctr">
              <a:buNone/>
            </a:pPr>
            <a:endParaRPr lang="es-MX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I:\Audio\GRA_8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632848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39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uaemex.mx/images/cabecera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792163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3392921" y="1124744"/>
            <a:ext cx="21226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8000"/>
                </a:solidFill>
              </a:rPr>
              <a:t>Bibliografía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67544" y="155679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1.-Ander-Egg, Ezequiel. </a:t>
            </a:r>
            <a:r>
              <a:rPr lang="es-MX" i="1" dirty="0" smtClean="0"/>
              <a:t>Técnicas de Investigación Social. Ed. El Ateneo. México, 1994</a:t>
            </a:r>
            <a:r>
              <a:rPr lang="es-MX" i="1" dirty="0" smtClean="0"/>
              <a:t>.</a:t>
            </a:r>
          </a:p>
          <a:p>
            <a:r>
              <a:rPr lang="es-MX" i="1" dirty="0" smtClean="0"/>
              <a:t> </a:t>
            </a:r>
            <a:r>
              <a:rPr lang="es-MX" i="1" dirty="0" smtClean="0"/>
              <a:t>	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67544" y="20608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2.- Arias Galicia, Fernando (2001). </a:t>
            </a:r>
            <a:r>
              <a:rPr lang="es-MX" i="1" dirty="0" smtClean="0"/>
              <a:t>Introducción a la Metodología de la Investigación en Ciencias de la Administración y del Comportamiento. Trillas. México 	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67544" y="2967335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3.- </a:t>
            </a:r>
            <a:r>
              <a:rPr lang="es-MX" dirty="0" err="1" smtClean="0"/>
              <a:t>Creme</a:t>
            </a:r>
            <a:r>
              <a:rPr lang="es-MX" dirty="0" smtClean="0"/>
              <a:t>, Phyllis y Mary R. Lea. (2000). </a:t>
            </a:r>
            <a:r>
              <a:rPr lang="es-MX" i="1" dirty="0" smtClean="0"/>
              <a:t>Escribir en la Universidad. </a:t>
            </a:r>
            <a:r>
              <a:rPr lang="es-MX" i="1" dirty="0" err="1" smtClean="0"/>
              <a:t>Gedisa</a:t>
            </a:r>
            <a:r>
              <a:rPr lang="es-MX" i="1" dirty="0" smtClean="0"/>
              <a:t>. Barcelona 	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67544" y="342900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4.- </a:t>
            </a:r>
            <a:r>
              <a:rPr lang="es-MX" dirty="0" smtClean="0"/>
              <a:t>De la Torre, E. Y Navarro de Anda (2003</a:t>
            </a:r>
            <a:r>
              <a:rPr lang="es-MX" i="1" dirty="0" smtClean="0"/>
              <a:t>). La Investigación Bibliográfica, Archivística y Documental. Su Método. UNAM México 	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39552" y="422108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5.- </a:t>
            </a:r>
            <a:r>
              <a:rPr lang="es-MX" dirty="0" smtClean="0"/>
              <a:t>Fernández Rojas, Hilda A. (2001). </a:t>
            </a:r>
            <a:r>
              <a:rPr lang="es-MX" i="1" dirty="0" smtClean="0"/>
              <a:t>Manual para la elaboración de textos. UAEM. México 	</a:t>
            </a:r>
          </a:p>
        </p:txBody>
      </p:sp>
    </p:spTree>
    <p:extLst>
      <p:ext uri="{BB962C8B-B14F-4D97-AF65-F5344CB8AC3E}">
        <p14:creationId xmlns="" xmlns:p14="http://schemas.microsoft.com/office/powerpoint/2010/main" val="168805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ublic\Pictures\Escudo UAE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348880"/>
            <a:ext cx="3229520" cy="266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295636" y="1240884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 smtClean="0"/>
              <a:t>GRACIAS</a:t>
            </a:r>
            <a:endParaRPr lang="es-MX" sz="6600" dirty="0"/>
          </a:p>
        </p:txBody>
      </p:sp>
      <p:pic>
        <p:nvPicPr>
          <p:cNvPr id="7" name="Picture 2" descr="http://www.uaemex.mx/images/cabecera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792163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827584" y="515719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hlinkClick r:id="rId5"/>
              </a:rPr>
              <a:t>rebeteja@yahoo.com.mx</a:t>
            </a:r>
            <a:endParaRPr lang="es-ES" dirty="0" smtClean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68805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dirty="0" smtClean="0">
                <a:solidFill>
                  <a:schemeClr val="accent3">
                    <a:lumMod val="50000"/>
                  </a:schemeClr>
                </a:solidFill>
                <a:latin typeface="Arial Rounded MT Bold" panose="020F0704030504030204" pitchFamily="34" charset="0"/>
              </a:rPr>
              <a:t>FICHAS BIBLIOGRÁFICAS</a:t>
            </a:r>
          </a:p>
          <a:p>
            <a:pPr marL="0" indent="0" algn="ctr">
              <a:buNone/>
            </a:pPr>
            <a:endParaRPr lang="es-MX" dirty="0" smtClean="0">
              <a:solidFill>
                <a:schemeClr val="accent3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algn="just"/>
            <a:r>
              <a:rPr lang="es-MX" sz="3000" dirty="0" smtClean="0">
                <a:latin typeface="Berlin Sans FB" panose="020E0602020502020306" pitchFamily="34" charset="0"/>
              </a:rPr>
              <a:t>Son </a:t>
            </a:r>
            <a:r>
              <a:rPr lang="es-MX" sz="3000" dirty="0">
                <a:latin typeface="Berlin Sans FB" panose="020E0602020502020306" pitchFamily="34" charset="0"/>
              </a:rPr>
              <a:t>las que registran los datos más importantes del </a:t>
            </a:r>
            <a:r>
              <a:rPr lang="es-MX" sz="3000" dirty="0" smtClean="0">
                <a:latin typeface="Berlin Sans FB" panose="020E0602020502020306" pitchFamily="34" charset="0"/>
              </a:rPr>
              <a:t>libro</a:t>
            </a:r>
            <a:endParaRPr lang="es-MX" dirty="0"/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Resultado de imagen para libr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libr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9" name="Picture 5" descr="I:\lib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2419350" cy="1885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4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72571025"/>
              </p:ext>
            </p:extLst>
          </p:nvPr>
        </p:nvGraphicFramePr>
        <p:xfrm>
          <a:off x="1187624" y="836712"/>
          <a:ext cx="5842992" cy="5228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7173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b="1" dirty="0" smtClean="0">
                <a:solidFill>
                  <a:srgbClr val="008000"/>
                </a:solidFill>
              </a:rPr>
              <a:t>EJEMPLO</a:t>
            </a:r>
            <a:endParaRPr lang="es-MX" sz="3600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Rectángulo"/>
          <p:cNvSpPr/>
          <p:nvPr/>
        </p:nvSpPr>
        <p:spPr>
          <a:xfrm>
            <a:off x="1187624" y="1844824"/>
            <a:ext cx="7128792" cy="35713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Calero Pérez Mavilo, </a:t>
            </a:r>
            <a:r>
              <a:rPr lang="es-MX" u="sng" dirty="0" smtClean="0"/>
              <a:t>Piensa, siente y actúa</a:t>
            </a:r>
          </a:p>
          <a:p>
            <a:pPr algn="ctr"/>
            <a:r>
              <a:rPr lang="es-MX" dirty="0" smtClean="0"/>
              <a:t>Monterrey, México</a:t>
            </a:r>
          </a:p>
          <a:p>
            <a:pPr algn="ctr"/>
            <a:r>
              <a:rPr lang="es-MX" dirty="0" smtClean="0"/>
              <a:t>Editorial Alfaomega, 2010</a:t>
            </a:r>
          </a:p>
          <a:p>
            <a:pPr algn="ctr"/>
            <a:r>
              <a:rPr lang="es-MX" dirty="0" smtClean="0"/>
              <a:t>144 págs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1635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8000"/>
                </a:solidFill>
              </a:rPr>
              <a:t>FICHA HEMEROGRAFICA  </a:t>
            </a:r>
          </a:p>
          <a:p>
            <a:pPr marL="0" indent="0" algn="ctr">
              <a:buNone/>
            </a:pPr>
            <a:endParaRPr lang="es-MX" sz="3400" b="1" dirty="0" smtClean="0">
              <a:solidFill>
                <a:srgbClr val="008000"/>
              </a:solidFill>
            </a:endParaRPr>
          </a:p>
          <a:p>
            <a:pPr marL="0" indent="0" algn="ctr">
              <a:buNone/>
            </a:pPr>
            <a:r>
              <a:rPr lang="es-MX" sz="3400" dirty="0">
                <a:latin typeface="Berlin Sans FB" panose="020E0602020502020306" pitchFamily="34" charset="0"/>
              </a:rPr>
              <a:t>Registra datos concernientes al artículo que aparece en un diario, revista u otro tipo de publicación.</a:t>
            </a:r>
          </a:p>
          <a:p>
            <a:pPr marL="0" indent="0" algn="ctr">
              <a:buNone/>
            </a:pPr>
            <a:endParaRPr lang="es-MX" b="1" dirty="0">
              <a:solidFill>
                <a:srgbClr val="008000"/>
              </a:solidFill>
            </a:endParaRPr>
          </a:p>
        </p:txBody>
      </p:sp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I:\revis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3147">
            <a:off x="827584" y="3797812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04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aemex.mx/images/cabecera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44549"/>
            <a:ext cx="9144000" cy="792163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3547" t="77598" r="30311" b="16841"/>
          <a:stretch>
            <a:fillRect/>
          </a:stretch>
        </p:blipFill>
        <p:spPr bwMode="auto">
          <a:xfrm>
            <a:off x="0" y="6381328"/>
            <a:ext cx="914400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13763735"/>
              </p:ext>
            </p:extLst>
          </p:nvPr>
        </p:nvGraphicFramePr>
        <p:xfrm>
          <a:off x="1187624" y="1135691"/>
          <a:ext cx="5842992" cy="4929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6331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1143</Words>
  <Application>Microsoft Office PowerPoint</Application>
  <PresentationFormat>Presentación en pantalla (4:3)</PresentationFormat>
  <Paragraphs>238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REBECA</dc:creator>
  <cp:lastModifiedBy>REBECA</cp:lastModifiedBy>
  <cp:revision>48</cp:revision>
  <dcterms:created xsi:type="dcterms:W3CDTF">2013-09-11T15:34:36Z</dcterms:created>
  <dcterms:modified xsi:type="dcterms:W3CDTF">2015-09-30T22:10:56Z</dcterms:modified>
</cp:coreProperties>
</file>