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2"/>
  </p:sldMasterIdLst>
  <p:notesMasterIdLst>
    <p:notesMasterId r:id="rId66"/>
  </p:notesMasterIdLst>
  <p:handoutMasterIdLst>
    <p:handoutMasterId r:id="rId67"/>
  </p:handoutMasterIdLst>
  <p:sldIdLst>
    <p:sldId id="304" r:id="rId3"/>
    <p:sldId id="351" r:id="rId4"/>
    <p:sldId id="352" r:id="rId5"/>
    <p:sldId id="353" r:id="rId6"/>
    <p:sldId id="354" r:id="rId7"/>
    <p:sldId id="355" r:id="rId8"/>
    <p:sldId id="356" r:id="rId9"/>
    <p:sldId id="357" r:id="rId10"/>
    <p:sldId id="305" r:id="rId11"/>
    <p:sldId id="324" r:id="rId12"/>
    <p:sldId id="325" r:id="rId13"/>
    <p:sldId id="326" r:id="rId14"/>
    <p:sldId id="327" r:id="rId15"/>
    <p:sldId id="328" r:id="rId16"/>
    <p:sldId id="329" r:id="rId17"/>
    <p:sldId id="330" r:id="rId18"/>
    <p:sldId id="331" r:id="rId19"/>
    <p:sldId id="332" r:id="rId20"/>
    <p:sldId id="333" r:id="rId21"/>
    <p:sldId id="334" r:id="rId22"/>
    <p:sldId id="335" r:id="rId23"/>
    <p:sldId id="289" r:id="rId24"/>
    <p:sldId id="290" r:id="rId25"/>
    <p:sldId id="291" r:id="rId26"/>
    <p:sldId id="292" r:id="rId27"/>
    <p:sldId id="293" r:id="rId28"/>
    <p:sldId id="294" r:id="rId29"/>
    <p:sldId id="295" r:id="rId30"/>
    <p:sldId id="296" r:id="rId31"/>
    <p:sldId id="297" r:id="rId32"/>
    <p:sldId id="298" r:id="rId33"/>
    <p:sldId id="299" r:id="rId34"/>
    <p:sldId id="300" r:id="rId35"/>
    <p:sldId id="301" r:id="rId36"/>
    <p:sldId id="271" r:id="rId37"/>
    <p:sldId id="272" r:id="rId38"/>
    <p:sldId id="273" r:id="rId39"/>
    <p:sldId id="274" r:id="rId40"/>
    <p:sldId id="275" r:id="rId41"/>
    <p:sldId id="276" r:id="rId42"/>
    <p:sldId id="277" r:id="rId43"/>
    <p:sldId id="278" r:id="rId44"/>
    <p:sldId id="279" r:id="rId45"/>
    <p:sldId id="280" r:id="rId46"/>
    <p:sldId id="281" r:id="rId47"/>
    <p:sldId id="282" r:id="rId48"/>
    <p:sldId id="283" r:id="rId49"/>
    <p:sldId id="284" r:id="rId50"/>
    <p:sldId id="285" r:id="rId51"/>
    <p:sldId id="286" r:id="rId52"/>
    <p:sldId id="337" r:id="rId53"/>
    <p:sldId id="338" r:id="rId54"/>
    <p:sldId id="339" r:id="rId55"/>
    <p:sldId id="340" r:id="rId56"/>
    <p:sldId id="341" r:id="rId57"/>
    <p:sldId id="342" r:id="rId58"/>
    <p:sldId id="263" r:id="rId59"/>
    <p:sldId id="264" r:id="rId60"/>
    <p:sldId id="265" r:id="rId61"/>
    <p:sldId id="266" r:id="rId62"/>
    <p:sldId id="267" r:id="rId63"/>
    <p:sldId id="268" r:id="rId64"/>
    <p:sldId id="306" r:id="rId6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78404" autoAdjust="0"/>
  </p:normalViewPr>
  <p:slideViewPr>
    <p:cSldViewPr snapToGrid="0">
      <p:cViewPr varScale="1">
        <p:scale>
          <a:sx n="78" d="100"/>
          <a:sy n="78" d="100"/>
        </p:scale>
        <p:origin x="-114" y="-6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3" d="100"/>
          <a:sy n="63" d="100"/>
        </p:scale>
        <p:origin x="283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presProps" Target="presProps.xml"/><Relationship Id="rId7" Type="http://schemas.openxmlformats.org/officeDocument/2006/relationships/slide" Target="slides/slide5.xml"/><Relationship Id="rId71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slide" Target="slides/slide59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viewProps" Target="view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handoutMaster" Target="handoutMasters/handoutMaster1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diagrams/_rels/data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image" Target="../media/image57.png"/></Relationships>
</file>

<file path=ppt/diagrams/_rels/data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png"/><Relationship Id="rId1" Type="http://schemas.openxmlformats.org/officeDocument/2006/relationships/image" Target="../media/image60.jpeg"/></Relationships>
</file>

<file path=ppt/diagrams/_rels/data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image" Target="../media/image65.png"/><Relationship Id="rId6" Type="http://schemas.openxmlformats.org/officeDocument/2006/relationships/image" Target="../media/image70.png"/><Relationship Id="rId5" Type="http://schemas.openxmlformats.org/officeDocument/2006/relationships/image" Target="../media/image69.jpeg"/><Relationship Id="rId4" Type="http://schemas.openxmlformats.org/officeDocument/2006/relationships/image" Target="../media/image68.png"/></Relationships>
</file>

<file path=ppt/diagrams/_rels/data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jpeg"/><Relationship Id="rId1" Type="http://schemas.openxmlformats.org/officeDocument/2006/relationships/image" Target="../media/image71.jpeg"/><Relationship Id="rId6" Type="http://schemas.openxmlformats.org/officeDocument/2006/relationships/image" Target="../media/image76.png"/><Relationship Id="rId5" Type="http://schemas.openxmlformats.org/officeDocument/2006/relationships/image" Target="../media/image75.jpeg"/><Relationship Id="rId4" Type="http://schemas.openxmlformats.org/officeDocument/2006/relationships/image" Target="../media/image74.png"/></Relationships>
</file>

<file path=ppt/diagrams/_rels/data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image" Target="../media/image77.png"/><Relationship Id="rId6" Type="http://schemas.openxmlformats.org/officeDocument/2006/relationships/image" Target="../media/image82.png"/><Relationship Id="rId5" Type="http://schemas.openxmlformats.org/officeDocument/2006/relationships/image" Target="../media/image81.jpeg"/><Relationship Id="rId4" Type="http://schemas.openxmlformats.org/officeDocument/2006/relationships/image" Target="../media/image80.png"/></Relationships>
</file>

<file path=ppt/diagrams/_rels/data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eg"/><Relationship Id="rId2" Type="http://schemas.openxmlformats.org/officeDocument/2006/relationships/image" Target="../media/image84.png"/><Relationship Id="rId1" Type="http://schemas.openxmlformats.org/officeDocument/2006/relationships/image" Target="../media/image83.png"/></Relationships>
</file>

<file path=ppt/diagrams/_rels/data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2" Type="http://schemas.openxmlformats.org/officeDocument/2006/relationships/image" Target="../media/image87.jpeg"/><Relationship Id="rId1" Type="http://schemas.openxmlformats.org/officeDocument/2006/relationships/image" Target="../media/image86.jpeg"/></Relationships>
</file>

<file path=ppt/diagrams/_rels/data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3.jpeg"/><Relationship Id="rId2" Type="http://schemas.openxmlformats.org/officeDocument/2006/relationships/image" Target="../media/image162.jpeg"/><Relationship Id="rId1" Type="http://schemas.openxmlformats.org/officeDocument/2006/relationships/image" Target="../media/image161.jpeg"/></Relationships>
</file>

<file path=ppt/diagrams/_rels/data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6.jpeg"/><Relationship Id="rId2" Type="http://schemas.openxmlformats.org/officeDocument/2006/relationships/image" Target="../media/image165.jpeg"/><Relationship Id="rId1" Type="http://schemas.openxmlformats.org/officeDocument/2006/relationships/image" Target="../media/image164.jpeg"/></Relationships>
</file>

<file path=ppt/diagrams/_rels/data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2.jpeg"/><Relationship Id="rId2" Type="http://schemas.openxmlformats.org/officeDocument/2006/relationships/image" Target="../media/image171.jpeg"/><Relationship Id="rId1" Type="http://schemas.openxmlformats.org/officeDocument/2006/relationships/image" Target="../media/image170.jpeg"/><Relationship Id="rId4" Type="http://schemas.openxmlformats.org/officeDocument/2006/relationships/image" Target="../media/image173.jpe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image" Target="../media/image14.jpeg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image" Target="../media/image22.jpeg"/><Relationship Id="rId6" Type="http://schemas.openxmlformats.org/officeDocument/2006/relationships/image" Target="../media/image27.jpe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image" Target="../media/image29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6.jpeg"/><Relationship Id="rId1" Type="http://schemas.openxmlformats.org/officeDocument/2006/relationships/image" Target="../media/image34.jpeg"/><Relationship Id="rId4" Type="http://schemas.openxmlformats.org/officeDocument/2006/relationships/image" Target="../media/image36.jpeg"/></Relationships>
</file>

<file path=ppt/diagrams/_rels/data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image" Target="../media/image42.jpeg"/></Relationships>
</file>

<file path=ppt/diagrams/_rels/data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image" Target="../media/image49.png"/><Relationship Id="rId4" Type="http://schemas.openxmlformats.org/officeDocument/2006/relationships/image" Target="../media/image52.jpeg"/></Relationships>
</file>

<file path=ppt/diagrams/_rels/data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image" Target="../media/image53.jpeg"/><Relationship Id="rId4" Type="http://schemas.openxmlformats.org/officeDocument/2006/relationships/image" Target="../media/image56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diagrams/_rels/drawing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image" Target="../media/image57.png"/></Relationships>
</file>

<file path=ppt/diagrams/_rels/drawing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png"/><Relationship Id="rId1" Type="http://schemas.openxmlformats.org/officeDocument/2006/relationships/image" Target="../media/image60.jpeg"/></Relationships>
</file>

<file path=ppt/diagrams/_rels/drawing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image" Target="../media/image65.png"/><Relationship Id="rId6" Type="http://schemas.openxmlformats.org/officeDocument/2006/relationships/image" Target="../media/image70.png"/><Relationship Id="rId5" Type="http://schemas.openxmlformats.org/officeDocument/2006/relationships/image" Target="../media/image69.jpeg"/><Relationship Id="rId4" Type="http://schemas.openxmlformats.org/officeDocument/2006/relationships/image" Target="../media/image68.png"/></Relationships>
</file>

<file path=ppt/diagrams/_rels/drawing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jpeg"/><Relationship Id="rId1" Type="http://schemas.openxmlformats.org/officeDocument/2006/relationships/image" Target="../media/image71.jpeg"/><Relationship Id="rId6" Type="http://schemas.openxmlformats.org/officeDocument/2006/relationships/image" Target="../media/image76.png"/><Relationship Id="rId5" Type="http://schemas.openxmlformats.org/officeDocument/2006/relationships/image" Target="../media/image75.jpeg"/><Relationship Id="rId4" Type="http://schemas.openxmlformats.org/officeDocument/2006/relationships/image" Target="../media/image74.png"/></Relationships>
</file>

<file path=ppt/diagrams/_rels/drawing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image" Target="../media/image77.png"/><Relationship Id="rId6" Type="http://schemas.openxmlformats.org/officeDocument/2006/relationships/image" Target="../media/image82.png"/><Relationship Id="rId5" Type="http://schemas.openxmlformats.org/officeDocument/2006/relationships/image" Target="../media/image81.jpeg"/><Relationship Id="rId4" Type="http://schemas.openxmlformats.org/officeDocument/2006/relationships/image" Target="../media/image80.png"/></Relationships>
</file>

<file path=ppt/diagrams/_rels/drawing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eg"/><Relationship Id="rId2" Type="http://schemas.openxmlformats.org/officeDocument/2006/relationships/image" Target="../media/image84.png"/><Relationship Id="rId1" Type="http://schemas.openxmlformats.org/officeDocument/2006/relationships/image" Target="../media/image83.png"/></Relationships>
</file>

<file path=ppt/diagrams/_rels/drawing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jpeg"/><Relationship Id="rId2" Type="http://schemas.openxmlformats.org/officeDocument/2006/relationships/image" Target="../media/image88.jpeg"/><Relationship Id="rId1" Type="http://schemas.openxmlformats.org/officeDocument/2006/relationships/image" Target="../media/image86.jpeg"/></Relationships>
</file>

<file path=ppt/diagrams/_rels/drawing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3.jpeg"/><Relationship Id="rId2" Type="http://schemas.openxmlformats.org/officeDocument/2006/relationships/image" Target="../media/image162.jpeg"/><Relationship Id="rId1" Type="http://schemas.openxmlformats.org/officeDocument/2006/relationships/image" Target="../media/image161.jpeg"/></Relationships>
</file>

<file path=ppt/diagrams/_rels/drawing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6.jpeg"/><Relationship Id="rId2" Type="http://schemas.openxmlformats.org/officeDocument/2006/relationships/image" Target="../media/image165.jpeg"/><Relationship Id="rId1" Type="http://schemas.openxmlformats.org/officeDocument/2006/relationships/image" Target="../media/image164.jpeg"/></Relationships>
</file>

<file path=ppt/diagrams/_rels/drawing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2.jpeg"/><Relationship Id="rId2" Type="http://schemas.openxmlformats.org/officeDocument/2006/relationships/image" Target="../media/image171.jpeg"/><Relationship Id="rId1" Type="http://schemas.openxmlformats.org/officeDocument/2006/relationships/image" Target="../media/image170.jpeg"/><Relationship Id="rId4" Type="http://schemas.openxmlformats.org/officeDocument/2006/relationships/image" Target="../media/image173.jpe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image" Target="../media/image14.jpeg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image" Target="../media/image22.jpeg"/><Relationship Id="rId6" Type="http://schemas.openxmlformats.org/officeDocument/2006/relationships/image" Target="../media/image27.jpe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image" Target="../media/image29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6.jpeg"/><Relationship Id="rId1" Type="http://schemas.openxmlformats.org/officeDocument/2006/relationships/image" Target="../media/image34.jpeg"/><Relationship Id="rId4" Type="http://schemas.openxmlformats.org/officeDocument/2006/relationships/image" Target="../media/image36.jpeg"/></Relationships>
</file>

<file path=ppt/diagrams/_rels/drawing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image" Target="../media/image42.jpeg"/></Relationships>
</file>

<file path=ppt/diagrams/_rels/drawing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png"/><Relationship Id="rId1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diagrams/_rels/drawing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image" Target="../media/image53.jpeg"/><Relationship Id="rId4" Type="http://schemas.openxmlformats.org/officeDocument/2006/relationships/image" Target="../media/image56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4D3EA17-6458-4515-8C3F-87735DA4CD02}" type="doc">
      <dgm:prSet loTypeId="urn:microsoft.com/office/officeart/2008/layout/VerticalCurvedList" loCatId="list" qsTypeId="urn:microsoft.com/office/officeart/2009/2/quickstyle/3d8" qsCatId="3D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B41F40AF-F3B1-4A09-9DF7-436B889BEA26}">
      <dgm:prSet phldrT="[Texto]" custT="1"/>
      <dgm:spPr/>
      <dgm:t>
        <a:bodyPr/>
        <a:lstStyle/>
        <a:p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Averiguar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9A15372-4F2F-48BD-AFED-52F76B0963F8}" type="parTrans" cxnId="{30D3AE0B-241C-4F3C-AE74-664D01D93E1E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370D380-914A-4E5A-B040-45459CDDAA0E}" type="sibTrans" cxnId="{30D3AE0B-241C-4F3C-AE74-664D01D93E1E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B19F2DB-477F-416C-A3CF-1FB2A3A55768}">
      <dgm:prSet phldrT="[Texto]" custT="1"/>
      <dgm:spPr/>
      <dgm:t>
        <a:bodyPr/>
        <a:lstStyle/>
        <a:p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Indagar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A50733F-5641-4BAF-95BE-D83458911C2D}" type="parTrans" cxnId="{7CC9C58F-23F8-4A00-B652-B70FFB16FCDA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10CD90B-E755-47BB-9260-1D661AC12D3D}" type="sibTrans" cxnId="{7CC9C58F-23F8-4A00-B652-B70FFB16FCDA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098E9A2-5931-416F-92AE-D4FF253CA941}">
      <dgm:prSet phldrT="[Texto]" custT="1"/>
      <dgm:spPr/>
      <dgm:t>
        <a:bodyPr/>
        <a:lstStyle/>
        <a:p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Buscar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E65ADEB-6CBB-4005-BBC1-21A69B429A73}" type="parTrans" cxnId="{3966064C-2875-43A3-9345-3F8FB1FA402C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6F80F52-30DB-44B3-9D18-379FDFB464F4}" type="sibTrans" cxnId="{3966064C-2875-43A3-9345-3F8FB1FA402C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678E239-F536-4DB1-8216-55FD0EB5915E}" type="pres">
      <dgm:prSet presAssocID="{34D3EA17-6458-4515-8C3F-87735DA4CD02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MX"/>
        </a:p>
      </dgm:t>
    </dgm:pt>
    <dgm:pt modelId="{41AE0EE8-9942-401E-BD7B-7EC73F794217}" type="pres">
      <dgm:prSet presAssocID="{34D3EA17-6458-4515-8C3F-87735DA4CD02}" presName="Name1" presStyleCnt="0"/>
      <dgm:spPr/>
    </dgm:pt>
    <dgm:pt modelId="{23A3226B-EE73-4667-A1B3-7F2AAD57D969}" type="pres">
      <dgm:prSet presAssocID="{34D3EA17-6458-4515-8C3F-87735DA4CD02}" presName="cycle" presStyleCnt="0"/>
      <dgm:spPr/>
    </dgm:pt>
    <dgm:pt modelId="{8A8A84F4-5850-46C1-B3E8-1F46F9CC8A58}" type="pres">
      <dgm:prSet presAssocID="{34D3EA17-6458-4515-8C3F-87735DA4CD02}" presName="srcNode" presStyleLbl="node1" presStyleIdx="0" presStyleCnt="3"/>
      <dgm:spPr/>
    </dgm:pt>
    <dgm:pt modelId="{014B61A4-40D0-45B0-90DC-D081BF8A3D3E}" type="pres">
      <dgm:prSet presAssocID="{34D3EA17-6458-4515-8C3F-87735DA4CD02}" presName="conn" presStyleLbl="parChTrans1D2" presStyleIdx="0" presStyleCnt="1"/>
      <dgm:spPr/>
      <dgm:t>
        <a:bodyPr/>
        <a:lstStyle/>
        <a:p>
          <a:endParaRPr lang="es-MX"/>
        </a:p>
      </dgm:t>
    </dgm:pt>
    <dgm:pt modelId="{50D29BF9-DCBE-40FE-B2DC-6EF68E620977}" type="pres">
      <dgm:prSet presAssocID="{34D3EA17-6458-4515-8C3F-87735DA4CD02}" presName="extraNode" presStyleLbl="node1" presStyleIdx="0" presStyleCnt="3"/>
      <dgm:spPr/>
    </dgm:pt>
    <dgm:pt modelId="{821F66CB-7202-491C-A222-AE641C57EF7E}" type="pres">
      <dgm:prSet presAssocID="{34D3EA17-6458-4515-8C3F-87735DA4CD02}" presName="dstNode" presStyleLbl="node1" presStyleIdx="0" presStyleCnt="3"/>
      <dgm:spPr/>
    </dgm:pt>
    <dgm:pt modelId="{4B57C278-8DA2-491D-9859-240426033CB2}" type="pres">
      <dgm:prSet presAssocID="{B41F40AF-F3B1-4A09-9DF7-436B889BEA26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2CAFF59-2D63-487C-A767-94932A88766A}" type="pres">
      <dgm:prSet presAssocID="{B41F40AF-F3B1-4A09-9DF7-436B889BEA26}" presName="accent_1" presStyleCnt="0"/>
      <dgm:spPr/>
    </dgm:pt>
    <dgm:pt modelId="{C0C2ECCF-7A33-4A4A-82F9-2743E1922AFD}" type="pres">
      <dgm:prSet presAssocID="{B41F40AF-F3B1-4A09-9DF7-436B889BEA26}" presName="accentRepeatNode" presStyleLbl="solidFgAcc1" presStyleIdx="0" presStyleCnt="3"/>
      <dgm:spPr>
        <a:blipFill dpi="0" rotWithShape="0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9DF0270E-ECE2-4A7C-A369-EBDD9420BCCA}" type="pres">
      <dgm:prSet presAssocID="{DB19F2DB-477F-416C-A3CF-1FB2A3A55768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7E52916-088C-4B65-9567-0C224966E7B7}" type="pres">
      <dgm:prSet presAssocID="{DB19F2DB-477F-416C-A3CF-1FB2A3A55768}" presName="accent_2" presStyleCnt="0"/>
      <dgm:spPr/>
    </dgm:pt>
    <dgm:pt modelId="{1674733E-F714-4115-B4AC-7DD55104BAE3}" type="pres">
      <dgm:prSet presAssocID="{DB19F2DB-477F-416C-A3CF-1FB2A3A55768}" presName="accentRepeatNode" presStyleLbl="solidFgAcc1" presStyleIdx="1" presStyleCnt="3"/>
      <dgm:spPr>
        <a:blipFill dpi="0" rotWithShape="0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7E0DC560-3BB5-4CAA-9F4C-8A9665C3E81A}" type="pres">
      <dgm:prSet presAssocID="{E098E9A2-5931-416F-92AE-D4FF253CA941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AE02982-4718-4407-9D00-97AF1A5E9EA3}" type="pres">
      <dgm:prSet presAssocID="{E098E9A2-5931-416F-92AE-D4FF253CA941}" presName="accent_3" presStyleCnt="0"/>
      <dgm:spPr/>
    </dgm:pt>
    <dgm:pt modelId="{A3B588F2-A4DB-4FE2-976B-701CE40F2E3C}" type="pres">
      <dgm:prSet presAssocID="{E098E9A2-5931-416F-92AE-D4FF253CA941}" presName="accentRepeatNode" presStyleLbl="solidFgAcc1" presStyleIdx="2" presStyleCnt="3"/>
      <dgm:spPr>
        <a:blipFill dpi="0" rotWithShape="0"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s-MX"/>
        </a:p>
      </dgm:t>
    </dgm:pt>
  </dgm:ptLst>
  <dgm:cxnLst>
    <dgm:cxn modelId="{FDBBD629-BB07-45B2-96BD-29F6002EA647}" type="presOf" srcId="{34D3EA17-6458-4515-8C3F-87735DA4CD02}" destId="{F678E239-F536-4DB1-8216-55FD0EB5915E}" srcOrd="0" destOrd="0" presId="urn:microsoft.com/office/officeart/2008/layout/VerticalCurvedList"/>
    <dgm:cxn modelId="{3966064C-2875-43A3-9345-3F8FB1FA402C}" srcId="{34D3EA17-6458-4515-8C3F-87735DA4CD02}" destId="{E098E9A2-5931-416F-92AE-D4FF253CA941}" srcOrd="2" destOrd="0" parTransId="{8E65ADEB-6CBB-4005-BBC1-21A69B429A73}" sibTransId="{E6F80F52-30DB-44B3-9D18-379FDFB464F4}"/>
    <dgm:cxn modelId="{B051A916-C85B-427E-980C-E87B7C114C76}" type="presOf" srcId="{B41F40AF-F3B1-4A09-9DF7-436B889BEA26}" destId="{4B57C278-8DA2-491D-9859-240426033CB2}" srcOrd="0" destOrd="0" presId="urn:microsoft.com/office/officeart/2008/layout/VerticalCurvedList"/>
    <dgm:cxn modelId="{58F031A6-A188-4D65-B9F8-13AED39885D6}" type="presOf" srcId="{1370D380-914A-4E5A-B040-45459CDDAA0E}" destId="{014B61A4-40D0-45B0-90DC-D081BF8A3D3E}" srcOrd="0" destOrd="0" presId="urn:microsoft.com/office/officeart/2008/layout/VerticalCurvedList"/>
    <dgm:cxn modelId="{0BDB56BB-C849-4C94-8F0C-78C55308DDF4}" type="presOf" srcId="{DB19F2DB-477F-416C-A3CF-1FB2A3A55768}" destId="{9DF0270E-ECE2-4A7C-A369-EBDD9420BCCA}" srcOrd="0" destOrd="0" presId="urn:microsoft.com/office/officeart/2008/layout/VerticalCurvedList"/>
    <dgm:cxn modelId="{86F05662-E3B8-4935-8237-32ED6DDD0AA5}" type="presOf" srcId="{E098E9A2-5931-416F-92AE-D4FF253CA941}" destId="{7E0DC560-3BB5-4CAA-9F4C-8A9665C3E81A}" srcOrd="0" destOrd="0" presId="urn:microsoft.com/office/officeart/2008/layout/VerticalCurvedList"/>
    <dgm:cxn modelId="{7CC9C58F-23F8-4A00-B652-B70FFB16FCDA}" srcId="{34D3EA17-6458-4515-8C3F-87735DA4CD02}" destId="{DB19F2DB-477F-416C-A3CF-1FB2A3A55768}" srcOrd="1" destOrd="0" parTransId="{5A50733F-5641-4BAF-95BE-D83458911C2D}" sibTransId="{E10CD90B-E755-47BB-9260-1D661AC12D3D}"/>
    <dgm:cxn modelId="{30D3AE0B-241C-4F3C-AE74-664D01D93E1E}" srcId="{34D3EA17-6458-4515-8C3F-87735DA4CD02}" destId="{B41F40AF-F3B1-4A09-9DF7-436B889BEA26}" srcOrd="0" destOrd="0" parTransId="{C9A15372-4F2F-48BD-AFED-52F76B0963F8}" sibTransId="{1370D380-914A-4E5A-B040-45459CDDAA0E}"/>
    <dgm:cxn modelId="{E2C79DB7-6AAB-4224-AE78-2C98F44437BD}" type="presParOf" srcId="{F678E239-F536-4DB1-8216-55FD0EB5915E}" destId="{41AE0EE8-9942-401E-BD7B-7EC73F794217}" srcOrd="0" destOrd="0" presId="urn:microsoft.com/office/officeart/2008/layout/VerticalCurvedList"/>
    <dgm:cxn modelId="{23924C4B-0430-47E2-B523-C3B077BC05F5}" type="presParOf" srcId="{41AE0EE8-9942-401E-BD7B-7EC73F794217}" destId="{23A3226B-EE73-4667-A1B3-7F2AAD57D969}" srcOrd="0" destOrd="0" presId="urn:microsoft.com/office/officeart/2008/layout/VerticalCurvedList"/>
    <dgm:cxn modelId="{F3D0B04B-C4F1-45D7-9893-D0347F81100A}" type="presParOf" srcId="{23A3226B-EE73-4667-A1B3-7F2AAD57D969}" destId="{8A8A84F4-5850-46C1-B3E8-1F46F9CC8A58}" srcOrd="0" destOrd="0" presId="urn:microsoft.com/office/officeart/2008/layout/VerticalCurvedList"/>
    <dgm:cxn modelId="{4B201B88-065D-4574-A48F-D5649EB1B217}" type="presParOf" srcId="{23A3226B-EE73-4667-A1B3-7F2AAD57D969}" destId="{014B61A4-40D0-45B0-90DC-D081BF8A3D3E}" srcOrd="1" destOrd="0" presId="urn:microsoft.com/office/officeart/2008/layout/VerticalCurvedList"/>
    <dgm:cxn modelId="{7AE9478A-83AD-488B-AE1F-EC6DAB0330C0}" type="presParOf" srcId="{23A3226B-EE73-4667-A1B3-7F2AAD57D969}" destId="{50D29BF9-DCBE-40FE-B2DC-6EF68E620977}" srcOrd="2" destOrd="0" presId="urn:microsoft.com/office/officeart/2008/layout/VerticalCurvedList"/>
    <dgm:cxn modelId="{02F7BB0B-3B6E-4C75-BB3F-361C806C0201}" type="presParOf" srcId="{23A3226B-EE73-4667-A1B3-7F2AAD57D969}" destId="{821F66CB-7202-491C-A222-AE641C57EF7E}" srcOrd="3" destOrd="0" presId="urn:microsoft.com/office/officeart/2008/layout/VerticalCurvedList"/>
    <dgm:cxn modelId="{A2C0A63F-A512-47CB-BC1B-F4DB6917A085}" type="presParOf" srcId="{41AE0EE8-9942-401E-BD7B-7EC73F794217}" destId="{4B57C278-8DA2-491D-9859-240426033CB2}" srcOrd="1" destOrd="0" presId="urn:microsoft.com/office/officeart/2008/layout/VerticalCurvedList"/>
    <dgm:cxn modelId="{318A8104-AF64-4ECE-B5E7-B098911F830C}" type="presParOf" srcId="{41AE0EE8-9942-401E-BD7B-7EC73F794217}" destId="{32CAFF59-2D63-487C-A767-94932A88766A}" srcOrd="2" destOrd="0" presId="urn:microsoft.com/office/officeart/2008/layout/VerticalCurvedList"/>
    <dgm:cxn modelId="{3440100B-D871-4B09-97BB-A548C50E6B9B}" type="presParOf" srcId="{32CAFF59-2D63-487C-A767-94932A88766A}" destId="{C0C2ECCF-7A33-4A4A-82F9-2743E1922AFD}" srcOrd="0" destOrd="0" presId="urn:microsoft.com/office/officeart/2008/layout/VerticalCurvedList"/>
    <dgm:cxn modelId="{D3232D74-C118-4034-A3A7-37BA602F3BFB}" type="presParOf" srcId="{41AE0EE8-9942-401E-BD7B-7EC73F794217}" destId="{9DF0270E-ECE2-4A7C-A369-EBDD9420BCCA}" srcOrd="3" destOrd="0" presId="urn:microsoft.com/office/officeart/2008/layout/VerticalCurvedList"/>
    <dgm:cxn modelId="{27CC9389-6BB2-4004-B16E-A89049F1802F}" type="presParOf" srcId="{41AE0EE8-9942-401E-BD7B-7EC73F794217}" destId="{D7E52916-088C-4B65-9567-0C224966E7B7}" srcOrd="4" destOrd="0" presId="urn:microsoft.com/office/officeart/2008/layout/VerticalCurvedList"/>
    <dgm:cxn modelId="{EF3C112C-84D8-440C-9272-2E0D6BF497B5}" type="presParOf" srcId="{D7E52916-088C-4B65-9567-0C224966E7B7}" destId="{1674733E-F714-4115-B4AC-7DD55104BAE3}" srcOrd="0" destOrd="0" presId="urn:microsoft.com/office/officeart/2008/layout/VerticalCurvedList"/>
    <dgm:cxn modelId="{515E1150-D3DC-4528-BADB-664D1103602D}" type="presParOf" srcId="{41AE0EE8-9942-401E-BD7B-7EC73F794217}" destId="{7E0DC560-3BB5-4CAA-9F4C-8A9665C3E81A}" srcOrd="5" destOrd="0" presId="urn:microsoft.com/office/officeart/2008/layout/VerticalCurvedList"/>
    <dgm:cxn modelId="{41FF59FC-3021-4D4C-95C8-4BB556CD3094}" type="presParOf" srcId="{41AE0EE8-9942-401E-BD7B-7EC73F794217}" destId="{DAE02982-4718-4407-9D00-97AF1A5E9EA3}" srcOrd="6" destOrd="0" presId="urn:microsoft.com/office/officeart/2008/layout/VerticalCurvedList"/>
    <dgm:cxn modelId="{DE315971-60C9-4221-95DE-19AA1357F3BF}" type="presParOf" srcId="{DAE02982-4718-4407-9D00-97AF1A5E9EA3}" destId="{A3B588F2-A4DB-4FE2-976B-701CE40F2E3C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0E1C068A-B513-4808-9F88-8075FE3AAF55}" type="doc">
      <dgm:prSet loTypeId="urn:microsoft.com/office/officeart/2005/8/layout/hProcess4" loCatId="process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s-MX"/>
        </a:p>
      </dgm:t>
    </dgm:pt>
    <dgm:pt modelId="{AF804E8B-DA7F-44F0-AB2C-4A5A70CBA030}">
      <dgm:prSet phldrT="[Texto]" custT="1"/>
      <dgm:spPr/>
      <dgm:t>
        <a:bodyPr/>
        <a:lstStyle/>
        <a:p>
          <a:r>
            <a:rPr lang="es-MX" sz="2400" b="0" dirty="0" smtClean="0">
              <a:latin typeface="Arial" pitchFamily="34" charset="0"/>
              <a:cs typeface="Arial" pitchFamily="34" charset="0"/>
            </a:rPr>
            <a:t>Identificados.</a:t>
          </a:r>
          <a:endParaRPr lang="es-MX" sz="2400" b="0" dirty="0">
            <a:latin typeface="Arial" pitchFamily="34" charset="0"/>
            <a:cs typeface="Arial" pitchFamily="34" charset="0"/>
          </a:endParaRPr>
        </a:p>
      </dgm:t>
    </dgm:pt>
    <dgm:pt modelId="{DE8857DD-36EB-4268-A944-30448DD6A025}" type="parTrans" cxnId="{CF07DA0C-0F8C-4251-AE27-F9313E0EEE45}">
      <dgm:prSet/>
      <dgm:spPr/>
      <dgm:t>
        <a:bodyPr/>
        <a:lstStyle/>
        <a:p>
          <a:endParaRPr lang="es-MX"/>
        </a:p>
      </dgm:t>
    </dgm:pt>
    <dgm:pt modelId="{CE88EAAD-32EE-44CD-AE65-67EA8AB2F862}" type="sibTrans" cxnId="{CF07DA0C-0F8C-4251-AE27-F9313E0EEE45}">
      <dgm:prSet/>
      <dgm:spPr>
        <a:solidFill>
          <a:schemeClr val="accent3">
            <a:lumMod val="50000"/>
          </a:schemeClr>
        </a:solidFill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endParaRPr lang="es-MX"/>
        </a:p>
      </dgm:t>
    </dgm:pt>
    <dgm:pt modelId="{C5A28627-11F6-4218-AFFB-009261A5B812}">
      <dgm:prSet phldrT="[Texto]" custT="1"/>
      <dgm:spPr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r>
            <a:rPr lang="es-MX" sz="2400" b="0" dirty="0" smtClean="0">
              <a:latin typeface="Arial" pitchFamily="34" charset="0"/>
              <a:cs typeface="Arial" pitchFamily="34" charset="0"/>
            </a:rPr>
            <a:t>Seleccionados.</a:t>
          </a:r>
          <a:endParaRPr lang="es-MX" sz="2400" b="0" dirty="0">
            <a:latin typeface="Arial" pitchFamily="34" charset="0"/>
            <a:cs typeface="Arial" pitchFamily="34" charset="0"/>
          </a:endParaRPr>
        </a:p>
      </dgm:t>
    </dgm:pt>
    <dgm:pt modelId="{0A1DE5A6-2EA1-401D-84BD-4095658E0756}" type="parTrans" cxnId="{E6F47FDE-C116-492F-9377-AA213A309558}">
      <dgm:prSet/>
      <dgm:spPr/>
      <dgm:t>
        <a:bodyPr/>
        <a:lstStyle/>
        <a:p>
          <a:endParaRPr lang="es-MX"/>
        </a:p>
      </dgm:t>
    </dgm:pt>
    <dgm:pt modelId="{9C1276F5-EACA-47D2-ACFC-29122EF89560}" type="sibTrans" cxnId="{E6F47FDE-C116-492F-9377-AA213A309558}">
      <dgm:prSet/>
      <dgm:spPr>
        <a:solidFill>
          <a:schemeClr val="accent3">
            <a:lumMod val="50000"/>
          </a:schemeClr>
        </a:solidFill>
      </dgm:spPr>
      <dgm:t>
        <a:bodyPr/>
        <a:lstStyle/>
        <a:p>
          <a:endParaRPr lang="es-MX"/>
        </a:p>
      </dgm:t>
    </dgm:pt>
    <dgm:pt modelId="{BD607146-FD46-491F-A650-19DEDEF28814}">
      <dgm:prSet phldrT="[Texto]" custT="1"/>
      <dgm:spPr/>
      <dgm:t>
        <a:bodyPr/>
        <a:lstStyle/>
        <a:p>
          <a:r>
            <a:rPr lang="es-MX" sz="2400" b="0" dirty="0" smtClean="0">
              <a:latin typeface="Arial" pitchFamily="34" charset="0"/>
              <a:cs typeface="Arial" pitchFamily="34" charset="0"/>
            </a:rPr>
            <a:t> Integrados.</a:t>
          </a:r>
          <a:endParaRPr lang="es-MX" sz="2400" b="0" dirty="0">
            <a:latin typeface="Arial" pitchFamily="34" charset="0"/>
            <a:cs typeface="Arial" pitchFamily="34" charset="0"/>
          </a:endParaRPr>
        </a:p>
      </dgm:t>
    </dgm:pt>
    <dgm:pt modelId="{AE2A6A53-5368-4330-B5AC-790143997846}" type="parTrans" cxnId="{B61168CB-20D5-40FB-AEAE-061EB5804EBD}">
      <dgm:prSet/>
      <dgm:spPr/>
      <dgm:t>
        <a:bodyPr/>
        <a:lstStyle/>
        <a:p>
          <a:endParaRPr lang="es-MX"/>
        </a:p>
      </dgm:t>
    </dgm:pt>
    <dgm:pt modelId="{28E70AB8-EFD5-4E64-8347-4D837AB7E3C3}" type="sibTrans" cxnId="{B61168CB-20D5-40FB-AEAE-061EB5804EBD}">
      <dgm:prSet/>
      <dgm:spPr/>
      <dgm:t>
        <a:bodyPr/>
        <a:lstStyle/>
        <a:p>
          <a:endParaRPr lang="es-MX"/>
        </a:p>
      </dgm:t>
    </dgm:pt>
    <dgm:pt modelId="{A21C80CD-E375-48A5-83CF-7251BA0C6D95}" type="pres">
      <dgm:prSet presAssocID="{0E1C068A-B513-4808-9F88-8075FE3AAF5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CD5D049-2391-4BCE-BEC5-5A36B4A5E537}" type="pres">
      <dgm:prSet presAssocID="{0E1C068A-B513-4808-9F88-8075FE3AAF55}" presName="tSp" presStyleCnt="0"/>
      <dgm:spPr/>
    </dgm:pt>
    <dgm:pt modelId="{0EA7A098-38C6-4410-BA37-A9CBDF2EAB9A}" type="pres">
      <dgm:prSet presAssocID="{0E1C068A-B513-4808-9F88-8075FE3AAF55}" presName="bSp" presStyleCnt="0"/>
      <dgm:spPr/>
    </dgm:pt>
    <dgm:pt modelId="{865DB336-5F16-4B7F-A72C-173C2FEDF901}" type="pres">
      <dgm:prSet presAssocID="{0E1C068A-B513-4808-9F88-8075FE3AAF55}" presName="process" presStyleCnt="0"/>
      <dgm:spPr/>
    </dgm:pt>
    <dgm:pt modelId="{ADD9AAA4-B5AC-495D-8580-370925967F29}" type="pres">
      <dgm:prSet presAssocID="{AF804E8B-DA7F-44F0-AB2C-4A5A70CBA030}" presName="composite1" presStyleCnt="0"/>
      <dgm:spPr/>
    </dgm:pt>
    <dgm:pt modelId="{A344D042-8AB4-4AA6-B112-99CCDD8D07CE}" type="pres">
      <dgm:prSet presAssocID="{AF804E8B-DA7F-44F0-AB2C-4A5A70CBA030}" presName="dummyNode1" presStyleLbl="node1" presStyleIdx="0" presStyleCnt="3"/>
      <dgm:spPr/>
    </dgm:pt>
    <dgm:pt modelId="{B2DFB56F-662A-4969-98EE-83F3F3FE5786}" type="pres">
      <dgm:prSet presAssocID="{AF804E8B-DA7F-44F0-AB2C-4A5A70CBA030}" presName="childNode1" presStyleLbl="bgAcc1" presStyleIdx="0" presStyleCnt="3">
        <dgm:presLayoutVars>
          <dgm:bulletEnabled val="1"/>
        </dgm:presLayoutVars>
      </dgm:prSet>
      <dgm:spPr>
        <a:blipFill rotWithShape="0">
          <a:blip xmlns:r="http://schemas.openxmlformats.org/officeDocument/2006/relationships" r:embed="rId1"/>
          <a:stretch>
            <a:fillRect/>
          </a:stretch>
        </a:blipFill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endParaRPr lang="es-MX"/>
        </a:p>
      </dgm:t>
    </dgm:pt>
    <dgm:pt modelId="{E0F57D55-E5ED-44CA-AEA4-EA062F943737}" type="pres">
      <dgm:prSet presAssocID="{AF804E8B-DA7F-44F0-AB2C-4A5A70CBA030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9C18D82-1E5F-46DE-BA51-EDC81D375C15}" type="pres">
      <dgm:prSet presAssocID="{AF804E8B-DA7F-44F0-AB2C-4A5A70CBA030}" presName="parentNode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52E8BCC-F218-4DAA-9C85-C819DED6F10D}" type="pres">
      <dgm:prSet presAssocID="{AF804E8B-DA7F-44F0-AB2C-4A5A70CBA030}" presName="connSite1" presStyleCnt="0"/>
      <dgm:spPr/>
    </dgm:pt>
    <dgm:pt modelId="{3C0D22C3-2E81-46CB-9D34-2DDCD9109708}" type="pres">
      <dgm:prSet presAssocID="{CE88EAAD-32EE-44CD-AE65-67EA8AB2F862}" presName="Name9" presStyleLbl="sibTrans2D1" presStyleIdx="0" presStyleCnt="2"/>
      <dgm:spPr/>
      <dgm:t>
        <a:bodyPr/>
        <a:lstStyle/>
        <a:p>
          <a:endParaRPr lang="es-MX"/>
        </a:p>
      </dgm:t>
    </dgm:pt>
    <dgm:pt modelId="{0D4C7604-DA22-41A8-8E18-DB3DA8461F2D}" type="pres">
      <dgm:prSet presAssocID="{C5A28627-11F6-4218-AFFB-009261A5B812}" presName="composite2" presStyleCnt="0"/>
      <dgm:spPr/>
    </dgm:pt>
    <dgm:pt modelId="{5A5393CA-0552-4E4E-84FC-EF01D33D9BB0}" type="pres">
      <dgm:prSet presAssocID="{C5A28627-11F6-4218-AFFB-009261A5B812}" presName="dummyNode2" presStyleLbl="node1" presStyleIdx="0" presStyleCnt="3"/>
      <dgm:spPr/>
    </dgm:pt>
    <dgm:pt modelId="{7E5AF034-EB34-4EB6-AA3C-D2CD9B169C6B}" type="pres">
      <dgm:prSet presAssocID="{C5A28627-11F6-4218-AFFB-009261A5B812}" presName="childNode2" presStyleLbl="bgAcc1" presStyleIdx="1" presStyleCnt="3">
        <dgm:presLayoutVars>
          <dgm:bulletEnabled val="1"/>
        </dgm:presLayoutVars>
      </dgm:prSet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5FBE30B6-6D0A-477D-A2A7-B9EBBB7333F1}" type="pres">
      <dgm:prSet presAssocID="{C5A28627-11F6-4218-AFFB-009261A5B812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65390D5-0A07-4A31-A1F8-AF0631EC08C2}" type="pres">
      <dgm:prSet presAssocID="{C5A28627-11F6-4218-AFFB-009261A5B812}" presName="parentNode2" presStyleLbl="node1" presStyleIdx="1" presStyleCnt="3" custScaleX="11420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8A7F415-9FEB-44F6-A064-2FFD5248A68B}" type="pres">
      <dgm:prSet presAssocID="{C5A28627-11F6-4218-AFFB-009261A5B812}" presName="connSite2" presStyleCnt="0"/>
      <dgm:spPr/>
    </dgm:pt>
    <dgm:pt modelId="{D9CEC06F-9977-4322-AFD3-FD565C5E9B04}" type="pres">
      <dgm:prSet presAssocID="{9C1276F5-EACA-47D2-ACFC-29122EF89560}" presName="Name18" presStyleLbl="sibTrans2D1" presStyleIdx="1" presStyleCnt="2"/>
      <dgm:spPr/>
      <dgm:t>
        <a:bodyPr/>
        <a:lstStyle/>
        <a:p>
          <a:endParaRPr lang="es-MX"/>
        </a:p>
      </dgm:t>
    </dgm:pt>
    <dgm:pt modelId="{151998D7-547F-4505-AC70-9EBDAA892D4D}" type="pres">
      <dgm:prSet presAssocID="{BD607146-FD46-491F-A650-19DEDEF28814}" presName="composite1" presStyleCnt="0"/>
      <dgm:spPr/>
    </dgm:pt>
    <dgm:pt modelId="{9474CFCF-64E4-4994-80FF-7EC51B1262F5}" type="pres">
      <dgm:prSet presAssocID="{BD607146-FD46-491F-A650-19DEDEF28814}" presName="dummyNode1" presStyleLbl="node1" presStyleIdx="1" presStyleCnt="3"/>
      <dgm:spPr/>
    </dgm:pt>
    <dgm:pt modelId="{5A983112-BD89-4657-8900-8E895FB8C855}" type="pres">
      <dgm:prSet presAssocID="{BD607146-FD46-491F-A650-19DEDEF28814}" presName="childNode1" presStyleLbl="bgAcc1" presStyleIdx="2" presStyleCnt="3">
        <dgm:presLayoutVars>
          <dgm:bulletEnabled val="1"/>
        </dgm:presLayoutVars>
      </dgm:prSet>
      <dgm:spPr>
        <a:blipFill rotWithShape="0">
          <a:blip xmlns:r="http://schemas.openxmlformats.org/officeDocument/2006/relationships" r:embed="rId3"/>
          <a:stretch>
            <a:fillRect/>
          </a:stretch>
        </a:blipFill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endParaRPr lang="es-MX"/>
        </a:p>
      </dgm:t>
    </dgm:pt>
    <dgm:pt modelId="{25AC094F-D840-4E27-88DC-944DA73C9412}" type="pres">
      <dgm:prSet presAssocID="{BD607146-FD46-491F-A650-19DEDEF28814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69F4447-712B-4FC9-AD10-504D31DB4F74}" type="pres">
      <dgm:prSet presAssocID="{BD607146-FD46-491F-A650-19DEDEF28814}" presName="parentNode1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AEB96D6-46C5-4858-B3F0-818E790A7A7B}" type="pres">
      <dgm:prSet presAssocID="{BD607146-FD46-491F-A650-19DEDEF28814}" presName="connSite1" presStyleCnt="0"/>
      <dgm:spPr/>
    </dgm:pt>
  </dgm:ptLst>
  <dgm:cxnLst>
    <dgm:cxn modelId="{0B57BE23-DA60-4B70-B30B-BBE8598DC6BF}" type="presOf" srcId="{9C1276F5-EACA-47D2-ACFC-29122EF89560}" destId="{D9CEC06F-9977-4322-AFD3-FD565C5E9B04}" srcOrd="0" destOrd="0" presId="urn:microsoft.com/office/officeart/2005/8/layout/hProcess4"/>
    <dgm:cxn modelId="{0D141740-3863-4A40-BC4F-F92148726865}" type="presOf" srcId="{AF804E8B-DA7F-44F0-AB2C-4A5A70CBA030}" destId="{99C18D82-1E5F-46DE-BA51-EDC81D375C15}" srcOrd="0" destOrd="0" presId="urn:microsoft.com/office/officeart/2005/8/layout/hProcess4"/>
    <dgm:cxn modelId="{E936CCDB-C5E1-4FF5-9C81-95F3DB42DF59}" type="presOf" srcId="{0E1C068A-B513-4808-9F88-8075FE3AAF55}" destId="{A21C80CD-E375-48A5-83CF-7251BA0C6D95}" srcOrd="0" destOrd="0" presId="urn:microsoft.com/office/officeart/2005/8/layout/hProcess4"/>
    <dgm:cxn modelId="{291D88A8-B515-4085-A622-C650D3645B85}" type="presOf" srcId="{CE88EAAD-32EE-44CD-AE65-67EA8AB2F862}" destId="{3C0D22C3-2E81-46CB-9D34-2DDCD9109708}" srcOrd="0" destOrd="0" presId="urn:microsoft.com/office/officeart/2005/8/layout/hProcess4"/>
    <dgm:cxn modelId="{BD06E747-DDCB-4502-8760-761E166B7BF2}" type="presOf" srcId="{BD607146-FD46-491F-A650-19DEDEF28814}" destId="{E69F4447-712B-4FC9-AD10-504D31DB4F74}" srcOrd="0" destOrd="0" presId="urn:microsoft.com/office/officeart/2005/8/layout/hProcess4"/>
    <dgm:cxn modelId="{CF07DA0C-0F8C-4251-AE27-F9313E0EEE45}" srcId="{0E1C068A-B513-4808-9F88-8075FE3AAF55}" destId="{AF804E8B-DA7F-44F0-AB2C-4A5A70CBA030}" srcOrd="0" destOrd="0" parTransId="{DE8857DD-36EB-4268-A944-30448DD6A025}" sibTransId="{CE88EAAD-32EE-44CD-AE65-67EA8AB2F862}"/>
    <dgm:cxn modelId="{580595CA-D77F-4C4D-8375-7D28BAB08EB4}" type="presOf" srcId="{C5A28627-11F6-4218-AFFB-009261A5B812}" destId="{165390D5-0A07-4A31-A1F8-AF0631EC08C2}" srcOrd="0" destOrd="0" presId="urn:microsoft.com/office/officeart/2005/8/layout/hProcess4"/>
    <dgm:cxn modelId="{B61168CB-20D5-40FB-AEAE-061EB5804EBD}" srcId="{0E1C068A-B513-4808-9F88-8075FE3AAF55}" destId="{BD607146-FD46-491F-A650-19DEDEF28814}" srcOrd="2" destOrd="0" parTransId="{AE2A6A53-5368-4330-B5AC-790143997846}" sibTransId="{28E70AB8-EFD5-4E64-8347-4D837AB7E3C3}"/>
    <dgm:cxn modelId="{E6F47FDE-C116-492F-9377-AA213A309558}" srcId="{0E1C068A-B513-4808-9F88-8075FE3AAF55}" destId="{C5A28627-11F6-4218-AFFB-009261A5B812}" srcOrd="1" destOrd="0" parTransId="{0A1DE5A6-2EA1-401D-84BD-4095658E0756}" sibTransId="{9C1276F5-EACA-47D2-ACFC-29122EF89560}"/>
    <dgm:cxn modelId="{C39D04CE-FB91-4C26-A4A6-AEA3F5E290FB}" type="presParOf" srcId="{A21C80CD-E375-48A5-83CF-7251BA0C6D95}" destId="{DCD5D049-2391-4BCE-BEC5-5A36B4A5E537}" srcOrd="0" destOrd="0" presId="urn:microsoft.com/office/officeart/2005/8/layout/hProcess4"/>
    <dgm:cxn modelId="{796CB9C9-197F-4705-BEC9-84B2D3035A67}" type="presParOf" srcId="{A21C80CD-E375-48A5-83CF-7251BA0C6D95}" destId="{0EA7A098-38C6-4410-BA37-A9CBDF2EAB9A}" srcOrd="1" destOrd="0" presId="urn:microsoft.com/office/officeart/2005/8/layout/hProcess4"/>
    <dgm:cxn modelId="{9F22941E-072C-441C-B83D-022972B0DF34}" type="presParOf" srcId="{A21C80CD-E375-48A5-83CF-7251BA0C6D95}" destId="{865DB336-5F16-4B7F-A72C-173C2FEDF901}" srcOrd="2" destOrd="0" presId="urn:microsoft.com/office/officeart/2005/8/layout/hProcess4"/>
    <dgm:cxn modelId="{5D2762FD-9B6F-480E-BDEF-2CB070A21CDE}" type="presParOf" srcId="{865DB336-5F16-4B7F-A72C-173C2FEDF901}" destId="{ADD9AAA4-B5AC-495D-8580-370925967F29}" srcOrd="0" destOrd="0" presId="urn:microsoft.com/office/officeart/2005/8/layout/hProcess4"/>
    <dgm:cxn modelId="{649E4E57-1AEB-4595-B108-E8AAFEA8A223}" type="presParOf" srcId="{ADD9AAA4-B5AC-495D-8580-370925967F29}" destId="{A344D042-8AB4-4AA6-B112-99CCDD8D07CE}" srcOrd="0" destOrd="0" presId="urn:microsoft.com/office/officeart/2005/8/layout/hProcess4"/>
    <dgm:cxn modelId="{B7F24C37-9367-4B2F-BDC9-DACEFC0FCF74}" type="presParOf" srcId="{ADD9AAA4-B5AC-495D-8580-370925967F29}" destId="{B2DFB56F-662A-4969-98EE-83F3F3FE5786}" srcOrd="1" destOrd="0" presId="urn:microsoft.com/office/officeart/2005/8/layout/hProcess4"/>
    <dgm:cxn modelId="{BE41E26B-E9B0-4B0B-8C4B-969A50686822}" type="presParOf" srcId="{ADD9AAA4-B5AC-495D-8580-370925967F29}" destId="{E0F57D55-E5ED-44CA-AEA4-EA062F943737}" srcOrd="2" destOrd="0" presId="urn:microsoft.com/office/officeart/2005/8/layout/hProcess4"/>
    <dgm:cxn modelId="{FFE326E6-2DC6-440A-B40A-579BE8424799}" type="presParOf" srcId="{ADD9AAA4-B5AC-495D-8580-370925967F29}" destId="{99C18D82-1E5F-46DE-BA51-EDC81D375C15}" srcOrd="3" destOrd="0" presId="urn:microsoft.com/office/officeart/2005/8/layout/hProcess4"/>
    <dgm:cxn modelId="{D56456E7-DB44-4FBD-87D0-446294AD2A26}" type="presParOf" srcId="{ADD9AAA4-B5AC-495D-8580-370925967F29}" destId="{952E8BCC-F218-4DAA-9C85-C819DED6F10D}" srcOrd="4" destOrd="0" presId="urn:microsoft.com/office/officeart/2005/8/layout/hProcess4"/>
    <dgm:cxn modelId="{A4CA2F57-1195-46CE-B7A2-D8D4CCCB9787}" type="presParOf" srcId="{865DB336-5F16-4B7F-A72C-173C2FEDF901}" destId="{3C0D22C3-2E81-46CB-9D34-2DDCD9109708}" srcOrd="1" destOrd="0" presId="urn:microsoft.com/office/officeart/2005/8/layout/hProcess4"/>
    <dgm:cxn modelId="{8831B540-F4E0-4DB5-B5B3-A35AAEB142C7}" type="presParOf" srcId="{865DB336-5F16-4B7F-A72C-173C2FEDF901}" destId="{0D4C7604-DA22-41A8-8E18-DB3DA8461F2D}" srcOrd="2" destOrd="0" presId="urn:microsoft.com/office/officeart/2005/8/layout/hProcess4"/>
    <dgm:cxn modelId="{DCAA1755-E830-4735-9B66-F72FECAF9A30}" type="presParOf" srcId="{0D4C7604-DA22-41A8-8E18-DB3DA8461F2D}" destId="{5A5393CA-0552-4E4E-84FC-EF01D33D9BB0}" srcOrd="0" destOrd="0" presId="urn:microsoft.com/office/officeart/2005/8/layout/hProcess4"/>
    <dgm:cxn modelId="{87F558A8-EA7F-4616-9BF3-6C446D31D3A8}" type="presParOf" srcId="{0D4C7604-DA22-41A8-8E18-DB3DA8461F2D}" destId="{7E5AF034-EB34-4EB6-AA3C-D2CD9B169C6B}" srcOrd="1" destOrd="0" presId="urn:microsoft.com/office/officeart/2005/8/layout/hProcess4"/>
    <dgm:cxn modelId="{350EC270-C86B-4E15-9E3F-772D84414591}" type="presParOf" srcId="{0D4C7604-DA22-41A8-8E18-DB3DA8461F2D}" destId="{5FBE30B6-6D0A-477D-A2A7-B9EBBB7333F1}" srcOrd="2" destOrd="0" presId="urn:microsoft.com/office/officeart/2005/8/layout/hProcess4"/>
    <dgm:cxn modelId="{F30DDB46-C22C-4C89-BE83-CC3B1F03B2AD}" type="presParOf" srcId="{0D4C7604-DA22-41A8-8E18-DB3DA8461F2D}" destId="{165390D5-0A07-4A31-A1F8-AF0631EC08C2}" srcOrd="3" destOrd="0" presId="urn:microsoft.com/office/officeart/2005/8/layout/hProcess4"/>
    <dgm:cxn modelId="{26E616CC-C849-4C13-8BBA-800FE988D071}" type="presParOf" srcId="{0D4C7604-DA22-41A8-8E18-DB3DA8461F2D}" destId="{F8A7F415-9FEB-44F6-A064-2FFD5248A68B}" srcOrd="4" destOrd="0" presId="urn:microsoft.com/office/officeart/2005/8/layout/hProcess4"/>
    <dgm:cxn modelId="{5A4A2A8A-577F-44D5-A0B9-AA4E4922AA84}" type="presParOf" srcId="{865DB336-5F16-4B7F-A72C-173C2FEDF901}" destId="{D9CEC06F-9977-4322-AFD3-FD565C5E9B04}" srcOrd="3" destOrd="0" presId="urn:microsoft.com/office/officeart/2005/8/layout/hProcess4"/>
    <dgm:cxn modelId="{CD44C075-B3F1-46BA-B0C0-AB00091B4218}" type="presParOf" srcId="{865DB336-5F16-4B7F-A72C-173C2FEDF901}" destId="{151998D7-547F-4505-AC70-9EBDAA892D4D}" srcOrd="4" destOrd="0" presId="urn:microsoft.com/office/officeart/2005/8/layout/hProcess4"/>
    <dgm:cxn modelId="{6B9B3545-88E0-4152-A846-521484E14335}" type="presParOf" srcId="{151998D7-547F-4505-AC70-9EBDAA892D4D}" destId="{9474CFCF-64E4-4994-80FF-7EC51B1262F5}" srcOrd="0" destOrd="0" presId="urn:microsoft.com/office/officeart/2005/8/layout/hProcess4"/>
    <dgm:cxn modelId="{198812AD-18D0-4259-B7A1-3125FF25152B}" type="presParOf" srcId="{151998D7-547F-4505-AC70-9EBDAA892D4D}" destId="{5A983112-BD89-4657-8900-8E895FB8C855}" srcOrd="1" destOrd="0" presId="urn:microsoft.com/office/officeart/2005/8/layout/hProcess4"/>
    <dgm:cxn modelId="{6F5888C9-B0DC-4633-9125-DACCF558846F}" type="presParOf" srcId="{151998D7-547F-4505-AC70-9EBDAA892D4D}" destId="{25AC094F-D840-4E27-88DC-944DA73C9412}" srcOrd="2" destOrd="0" presId="urn:microsoft.com/office/officeart/2005/8/layout/hProcess4"/>
    <dgm:cxn modelId="{648BD249-7EF6-45F6-BADC-F55C5D5EAB84}" type="presParOf" srcId="{151998D7-547F-4505-AC70-9EBDAA892D4D}" destId="{E69F4447-712B-4FC9-AD10-504D31DB4F74}" srcOrd="3" destOrd="0" presId="urn:microsoft.com/office/officeart/2005/8/layout/hProcess4"/>
    <dgm:cxn modelId="{C4C2ED26-BA14-4F55-B867-31EBBE2856AC}" type="presParOf" srcId="{151998D7-547F-4505-AC70-9EBDAA892D4D}" destId="{4AEB96D6-46C5-4858-B3F0-818E790A7A7B}" srcOrd="4" destOrd="0" presId="urn:microsoft.com/office/officeart/2005/8/layout/hProcess4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2CCC0464-0AE8-4D27-84F3-2D40ACFBBFE9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19F6A688-DBDD-4029-82D3-7DC82800AD81}">
      <dgm:prSet phldrT="[Texto]"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s-MX" sz="100" dirty="0" smtClean="0"/>
            <a:t>.</a:t>
          </a:r>
          <a:endParaRPr lang="es-MX" sz="100" dirty="0"/>
        </a:p>
      </dgm:t>
    </dgm:pt>
    <dgm:pt modelId="{0396F9B4-D8EF-4459-A51B-CA1FD997E804}" type="parTrans" cxnId="{5649BEF1-CCA7-4335-B668-1F909BE19A48}">
      <dgm:prSet/>
      <dgm:spPr/>
      <dgm:t>
        <a:bodyPr/>
        <a:lstStyle/>
        <a:p>
          <a:endParaRPr lang="es-MX"/>
        </a:p>
      </dgm:t>
    </dgm:pt>
    <dgm:pt modelId="{4EE318B1-2B33-420D-A49B-26E492A9D34D}" type="sibTrans" cxnId="{5649BEF1-CCA7-4335-B668-1F909BE19A48}">
      <dgm:prSet/>
      <dgm:spPr/>
      <dgm:t>
        <a:bodyPr/>
        <a:lstStyle/>
        <a:p>
          <a:endParaRPr lang="es-MX"/>
        </a:p>
      </dgm:t>
    </dgm:pt>
    <dgm:pt modelId="{CEE1A08B-0BCD-4BD0-AD28-4380BF46482F}">
      <dgm:prSet phldrT="[Texto]" custT="1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r>
            <a:rPr lang="es-MX" sz="100" dirty="0" smtClean="0"/>
            <a:t>.</a:t>
          </a:r>
          <a:endParaRPr lang="es-MX" sz="100" dirty="0"/>
        </a:p>
      </dgm:t>
    </dgm:pt>
    <dgm:pt modelId="{9E5902CD-89EF-44BB-A1D4-A86158EAE8EC}" type="parTrans" cxnId="{B3CE2852-A737-4619-B859-2A425BE8CE9D}">
      <dgm:prSet/>
      <dgm:spPr/>
      <dgm:t>
        <a:bodyPr/>
        <a:lstStyle/>
        <a:p>
          <a:endParaRPr lang="es-MX"/>
        </a:p>
      </dgm:t>
    </dgm:pt>
    <dgm:pt modelId="{E093CF5B-10F3-4479-9B6A-C9746E97EA42}" type="sibTrans" cxnId="{B3CE2852-A737-4619-B859-2A425BE8CE9D}">
      <dgm:prSet/>
      <dgm:spPr/>
      <dgm:t>
        <a:bodyPr/>
        <a:lstStyle/>
        <a:p>
          <a:endParaRPr lang="es-MX"/>
        </a:p>
      </dgm:t>
    </dgm:pt>
    <dgm:pt modelId="{09AA5B57-29D1-4396-B965-B9E8B522E439}">
      <dgm:prSet phldrT="[Texto]" custT="1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r>
            <a:rPr lang="es-MX" sz="100" dirty="0" smtClean="0"/>
            <a:t>.</a:t>
          </a:r>
          <a:endParaRPr lang="es-MX" sz="100" dirty="0"/>
        </a:p>
      </dgm:t>
    </dgm:pt>
    <dgm:pt modelId="{7B94432E-892F-49D4-BF0D-D90B0DB3D518}" type="parTrans" cxnId="{B607335E-5E61-4AC4-AF7B-A96F42CF4B0D}">
      <dgm:prSet/>
      <dgm:spPr/>
      <dgm:t>
        <a:bodyPr/>
        <a:lstStyle/>
        <a:p>
          <a:endParaRPr lang="es-MX"/>
        </a:p>
      </dgm:t>
    </dgm:pt>
    <dgm:pt modelId="{FBE656BB-0573-4962-B138-B79C4B98FF1E}" type="sibTrans" cxnId="{B607335E-5E61-4AC4-AF7B-A96F42CF4B0D}">
      <dgm:prSet/>
      <dgm:spPr/>
      <dgm:t>
        <a:bodyPr/>
        <a:lstStyle/>
        <a:p>
          <a:endParaRPr lang="es-MX"/>
        </a:p>
      </dgm:t>
    </dgm:pt>
    <dgm:pt modelId="{B2866AEC-0D4C-47D5-AC81-28427E3F8686}" type="pres">
      <dgm:prSet presAssocID="{2CCC0464-0AE8-4D27-84F3-2D40ACFBBFE9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F904E3D9-4E98-49A8-B298-CF30B514733C}" type="pres">
      <dgm:prSet presAssocID="{19F6A688-DBDD-4029-82D3-7DC82800AD81}" presName="composite" presStyleCnt="0"/>
      <dgm:spPr/>
    </dgm:pt>
    <dgm:pt modelId="{9D6AA98E-127C-44D8-9092-6DF31DE5467D}" type="pres">
      <dgm:prSet presAssocID="{19F6A688-DBDD-4029-82D3-7DC82800AD81}" presName="bentUpArrow1" presStyleLbl="alignImgPlace1" presStyleIdx="0" presStyleCnt="2"/>
      <dgm:spPr>
        <a:solidFill>
          <a:schemeClr val="accent3">
            <a:lumMod val="50000"/>
          </a:schemeClr>
        </a:solidFill>
      </dgm:spPr>
      <dgm:t>
        <a:bodyPr/>
        <a:lstStyle/>
        <a:p>
          <a:endParaRPr lang="es-MX"/>
        </a:p>
      </dgm:t>
    </dgm:pt>
    <dgm:pt modelId="{F7C460E8-913D-40E7-A513-B663AFAA93E0}" type="pres">
      <dgm:prSet presAssocID="{19F6A688-DBDD-4029-82D3-7DC82800AD81}" presName="ParentText" presStyleLbl="node1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4363233-A176-4BF3-83D9-586A5597B23A}" type="pres">
      <dgm:prSet presAssocID="{19F6A688-DBDD-4029-82D3-7DC82800AD81}" presName="ChildText" presStyleLbl="revTx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580203E-E95D-4CD8-A783-20EBBA8844DC}" type="pres">
      <dgm:prSet presAssocID="{4EE318B1-2B33-420D-A49B-26E492A9D34D}" presName="sibTrans" presStyleCnt="0"/>
      <dgm:spPr/>
    </dgm:pt>
    <dgm:pt modelId="{C8409F54-F9A2-4DD4-B62A-BCC8D488FA89}" type="pres">
      <dgm:prSet presAssocID="{CEE1A08B-0BCD-4BD0-AD28-4380BF46482F}" presName="composite" presStyleCnt="0"/>
      <dgm:spPr/>
    </dgm:pt>
    <dgm:pt modelId="{C559F23F-C9E7-4E23-98E6-82AE8D673FB0}" type="pres">
      <dgm:prSet presAssocID="{CEE1A08B-0BCD-4BD0-AD28-4380BF46482F}" presName="bentUpArrow1" presStyleLbl="alignImgPlace1" presStyleIdx="1" presStyleCnt="2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endParaRPr lang="es-MX"/>
        </a:p>
      </dgm:t>
    </dgm:pt>
    <dgm:pt modelId="{312D7CD7-F852-49F3-AE91-632A506A87F9}" type="pres">
      <dgm:prSet presAssocID="{CEE1A08B-0BCD-4BD0-AD28-4380BF46482F}" presName="ParentText" presStyleLbl="node1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824DD80-787F-4E9E-8D76-5C509DB9995A}" type="pres">
      <dgm:prSet presAssocID="{CEE1A08B-0BCD-4BD0-AD28-4380BF46482F}" presName="ChildText" presStyleLbl="revTx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EE50F75-05F5-4AF5-A79B-919A6CB942F4}" type="pres">
      <dgm:prSet presAssocID="{E093CF5B-10F3-4479-9B6A-C9746E97EA42}" presName="sibTrans" presStyleCnt="0"/>
      <dgm:spPr/>
    </dgm:pt>
    <dgm:pt modelId="{E99FBA5A-431C-45DE-A550-EC8F3BE4E48F}" type="pres">
      <dgm:prSet presAssocID="{09AA5B57-29D1-4396-B965-B9E8B522E439}" presName="composite" presStyleCnt="0"/>
      <dgm:spPr/>
    </dgm:pt>
    <dgm:pt modelId="{D68DA5DB-6CB3-462D-8D55-C8E9DA7518F1}" type="pres">
      <dgm:prSet presAssocID="{09AA5B57-29D1-4396-B965-B9E8B522E439}" presName="ParentText" presStyleLbl="node1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607335E-5E61-4AC4-AF7B-A96F42CF4B0D}" srcId="{2CCC0464-0AE8-4D27-84F3-2D40ACFBBFE9}" destId="{09AA5B57-29D1-4396-B965-B9E8B522E439}" srcOrd="2" destOrd="0" parTransId="{7B94432E-892F-49D4-BF0D-D90B0DB3D518}" sibTransId="{FBE656BB-0573-4962-B138-B79C4B98FF1E}"/>
    <dgm:cxn modelId="{DF3EC8E0-AAA0-4E02-ABA6-DE115B822E6D}" type="presOf" srcId="{CEE1A08B-0BCD-4BD0-AD28-4380BF46482F}" destId="{312D7CD7-F852-49F3-AE91-632A506A87F9}" srcOrd="0" destOrd="0" presId="urn:microsoft.com/office/officeart/2005/8/layout/StepDownProcess"/>
    <dgm:cxn modelId="{3210E5E3-8111-4B4B-A823-3EAE0902DCC5}" type="presOf" srcId="{19F6A688-DBDD-4029-82D3-7DC82800AD81}" destId="{F7C460E8-913D-40E7-A513-B663AFAA93E0}" srcOrd="0" destOrd="0" presId="urn:microsoft.com/office/officeart/2005/8/layout/StepDownProcess"/>
    <dgm:cxn modelId="{5649BEF1-CCA7-4335-B668-1F909BE19A48}" srcId="{2CCC0464-0AE8-4D27-84F3-2D40ACFBBFE9}" destId="{19F6A688-DBDD-4029-82D3-7DC82800AD81}" srcOrd="0" destOrd="0" parTransId="{0396F9B4-D8EF-4459-A51B-CA1FD997E804}" sibTransId="{4EE318B1-2B33-420D-A49B-26E492A9D34D}"/>
    <dgm:cxn modelId="{332E0E64-4FD1-4A0A-BC57-47663F9CF8C2}" type="presOf" srcId="{2CCC0464-0AE8-4D27-84F3-2D40ACFBBFE9}" destId="{B2866AEC-0D4C-47D5-AC81-28427E3F8686}" srcOrd="0" destOrd="0" presId="urn:microsoft.com/office/officeart/2005/8/layout/StepDownProcess"/>
    <dgm:cxn modelId="{AB96449C-7119-4D29-889D-D7E444E8F52C}" type="presOf" srcId="{09AA5B57-29D1-4396-B965-B9E8B522E439}" destId="{D68DA5DB-6CB3-462D-8D55-C8E9DA7518F1}" srcOrd="0" destOrd="0" presId="urn:microsoft.com/office/officeart/2005/8/layout/StepDownProcess"/>
    <dgm:cxn modelId="{B3CE2852-A737-4619-B859-2A425BE8CE9D}" srcId="{2CCC0464-0AE8-4D27-84F3-2D40ACFBBFE9}" destId="{CEE1A08B-0BCD-4BD0-AD28-4380BF46482F}" srcOrd="1" destOrd="0" parTransId="{9E5902CD-89EF-44BB-A1D4-A86158EAE8EC}" sibTransId="{E093CF5B-10F3-4479-9B6A-C9746E97EA42}"/>
    <dgm:cxn modelId="{4ADECD73-B8F1-4CF1-939E-420E00F3BE21}" type="presParOf" srcId="{B2866AEC-0D4C-47D5-AC81-28427E3F8686}" destId="{F904E3D9-4E98-49A8-B298-CF30B514733C}" srcOrd="0" destOrd="0" presId="urn:microsoft.com/office/officeart/2005/8/layout/StepDownProcess"/>
    <dgm:cxn modelId="{4EDE4E1A-AB55-41B6-B8CF-6F5DC029E602}" type="presParOf" srcId="{F904E3D9-4E98-49A8-B298-CF30B514733C}" destId="{9D6AA98E-127C-44D8-9092-6DF31DE5467D}" srcOrd="0" destOrd="0" presId="urn:microsoft.com/office/officeart/2005/8/layout/StepDownProcess"/>
    <dgm:cxn modelId="{8F59F21F-9203-42EE-B515-820CFCF35A13}" type="presParOf" srcId="{F904E3D9-4E98-49A8-B298-CF30B514733C}" destId="{F7C460E8-913D-40E7-A513-B663AFAA93E0}" srcOrd="1" destOrd="0" presId="urn:microsoft.com/office/officeart/2005/8/layout/StepDownProcess"/>
    <dgm:cxn modelId="{B83F4985-66F8-4B05-B8B5-9E10FA8CB8B0}" type="presParOf" srcId="{F904E3D9-4E98-49A8-B298-CF30B514733C}" destId="{94363233-A176-4BF3-83D9-586A5597B23A}" srcOrd="2" destOrd="0" presId="urn:microsoft.com/office/officeart/2005/8/layout/StepDownProcess"/>
    <dgm:cxn modelId="{50658ACA-ACC5-426C-BCE0-3F5016820D11}" type="presParOf" srcId="{B2866AEC-0D4C-47D5-AC81-28427E3F8686}" destId="{0580203E-E95D-4CD8-A783-20EBBA8844DC}" srcOrd="1" destOrd="0" presId="urn:microsoft.com/office/officeart/2005/8/layout/StepDownProcess"/>
    <dgm:cxn modelId="{82F8C6D9-DCAC-4E76-BE21-1B1BF2F97551}" type="presParOf" srcId="{B2866AEC-0D4C-47D5-AC81-28427E3F8686}" destId="{C8409F54-F9A2-4DD4-B62A-BCC8D488FA89}" srcOrd="2" destOrd="0" presId="urn:microsoft.com/office/officeart/2005/8/layout/StepDownProcess"/>
    <dgm:cxn modelId="{82B30F8D-212C-4609-A27F-04337CE1189A}" type="presParOf" srcId="{C8409F54-F9A2-4DD4-B62A-BCC8D488FA89}" destId="{C559F23F-C9E7-4E23-98E6-82AE8D673FB0}" srcOrd="0" destOrd="0" presId="urn:microsoft.com/office/officeart/2005/8/layout/StepDownProcess"/>
    <dgm:cxn modelId="{F3F310BA-735D-472A-A181-34443073D1B4}" type="presParOf" srcId="{C8409F54-F9A2-4DD4-B62A-BCC8D488FA89}" destId="{312D7CD7-F852-49F3-AE91-632A506A87F9}" srcOrd="1" destOrd="0" presId="urn:microsoft.com/office/officeart/2005/8/layout/StepDownProcess"/>
    <dgm:cxn modelId="{65380075-C6DB-4047-950C-D3DE1D9658E2}" type="presParOf" srcId="{C8409F54-F9A2-4DD4-B62A-BCC8D488FA89}" destId="{9824DD80-787F-4E9E-8D76-5C509DB9995A}" srcOrd="2" destOrd="0" presId="urn:microsoft.com/office/officeart/2005/8/layout/StepDownProcess"/>
    <dgm:cxn modelId="{54CDA0B6-9069-48FE-BB67-2133449FFE7B}" type="presParOf" srcId="{B2866AEC-0D4C-47D5-AC81-28427E3F8686}" destId="{9EE50F75-05F5-4AF5-A79B-919A6CB942F4}" srcOrd="3" destOrd="0" presId="urn:microsoft.com/office/officeart/2005/8/layout/StepDownProcess"/>
    <dgm:cxn modelId="{AAAC242A-8172-4D33-995B-663911112A5D}" type="presParOf" srcId="{B2866AEC-0D4C-47D5-AC81-28427E3F8686}" destId="{E99FBA5A-431C-45DE-A550-EC8F3BE4E48F}" srcOrd="4" destOrd="0" presId="urn:microsoft.com/office/officeart/2005/8/layout/StepDownProcess"/>
    <dgm:cxn modelId="{43167C7C-0FC5-48DA-89D7-56E61803B537}" type="presParOf" srcId="{E99FBA5A-431C-45DE-A550-EC8F3BE4E48F}" destId="{D68DA5DB-6CB3-462D-8D55-C8E9DA7518F1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FE251F9A-CFC6-4532-92C3-C48BE6BACF27}" type="doc">
      <dgm:prSet loTypeId="urn:microsoft.com/office/officeart/2005/8/layout/gear1" loCatId="process" qsTypeId="urn:microsoft.com/office/officeart/2005/8/quickstyle/simple1" qsCatId="simple" csTypeId="urn:microsoft.com/office/officeart/2005/8/colors/accent1_2" csCatId="accent1" phldr="1"/>
      <dgm:spPr/>
    </dgm:pt>
    <dgm:pt modelId="{0849B7B4-F7E4-40EF-B75A-41A0DCC7BEB3}">
      <dgm:prSet phldrT="[Texto]" custT="1"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es-MX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Insumo del proyecto.</a:t>
          </a:r>
          <a:endParaRPr lang="es-MX" sz="24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4EE8AE47-663E-4666-81C9-33FDC752A51B}" type="parTrans" cxnId="{9C7E361D-3DCF-4620-8AF5-9C21C4607EA0}">
      <dgm:prSet/>
      <dgm:spPr/>
      <dgm:t>
        <a:bodyPr/>
        <a:lstStyle/>
        <a:p>
          <a:endParaRPr lang="es-MX"/>
        </a:p>
      </dgm:t>
    </dgm:pt>
    <dgm:pt modelId="{37306BD5-EED8-4B94-A04D-B74725FD3E18}" type="sibTrans" cxnId="{9C7E361D-3DCF-4620-8AF5-9C21C4607EA0}">
      <dgm:prSet/>
      <dgm:spPr>
        <a:solidFill>
          <a:schemeClr val="accent3">
            <a:lumMod val="50000"/>
          </a:schemeClr>
        </a:solidFill>
      </dgm:spPr>
      <dgm:t>
        <a:bodyPr/>
        <a:lstStyle/>
        <a:p>
          <a:endParaRPr lang="es-MX"/>
        </a:p>
      </dgm:t>
    </dgm:pt>
    <dgm:pt modelId="{BE7AB197-25DD-4906-9530-6A2800516460}">
      <dgm:prSet phldrT="[Texto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es-MX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Medio material.</a:t>
          </a:r>
          <a:endParaRPr lang="es-MX" sz="24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E3D2C2B1-7405-4BE1-BDF2-A2114218C6A5}" type="parTrans" cxnId="{CADFA7BF-5FBD-490D-9CCD-4EF6D55DA345}">
      <dgm:prSet/>
      <dgm:spPr/>
      <dgm:t>
        <a:bodyPr/>
        <a:lstStyle/>
        <a:p>
          <a:endParaRPr lang="es-MX"/>
        </a:p>
      </dgm:t>
    </dgm:pt>
    <dgm:pt modelId="{93A9371C-E060-4467-92E3-FBC14BC69526}" type="sibTrans" cxnId="{CADFA7BF-5FBD-490D-9CCD-4EF6D55DA345}">
      <dgm:prSet/>
      <dgm:spPr>
        <a:solidFill>
          <a:schemeClr val="accent3">
            <a:lumMod val="50000"/>
          </a:schemeClr>
        </a:solidFill>
      </dgm:spPr>
      <dgm:t>
        <a:bodyPr/>
        <a:lstStyle/>
        <a:p>
          <a:endParaRPr lang="es-MX"/>
        </a:p>
      </dgm:t>
    </dgm:pt>
    <dgm:pt modelId="{A4C9309B-F979-46F0-B005-1AEFB5CE6939}">
      <dgm:prSet phldrT="[Texto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s-MX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Aportación económica.</a:t>
          </a:r>
          <a:endParaRPr lang="es-MX" sz="24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5FA23DAE-D7E5-4CF5-B387-6FCFF415065B}" type="parTrans" cxnId="{C02A803D-7DAC-4EFA-A785-1D95505C334C}">
      <dgm:prSet/>
      <dgm:spPr/>
      <dgm:t>
        <a:bodyPr/>
        <a:lstStyle/>
        <a:p>
          <a:endParaRPr lang="es-MX"/>
        </a:p>
      </dgm:t>
    </dgm:pt>
    <dgm:pt modelId="{F79C463D-5AC3-4E8A-9D53-DD19993F6071}" type="sibTrans" cxnId="{C02A803D-7DAC-4EFA-A785-1D95505C334C}">
      <dgm:prSet/>
      <dgm:spPr>
        <a:solidFill>
          <a:schemeClr val="accent3">
            <a:lumMod val="50000"/>
          </a:schemeClr>
        </a:solidFill>
      </dgm:spPr>
      <dgm:t>
        <a:bodyPr/>
        <a:lstStyle/>
        <a:p>
          <a:endParaRPr lang="es-MX"/>
        </a:p>
      </dgm:t>
    </dgm:pt>
    <dgm:pt modelId="{0016DAE9-7BC5-44DD-B23F-5173E7540B54}" type="pres">
      <dgm:prSet presAssocID="{FE251F9A-CFC6-4532-92C3-C48BE6BACF27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0DE5F211-C97D-4A11-906E-8EAD00E20118}" type="pres">
      <dgm:prSet presAssocID="{0849B7B4-F7E4-40EF-B75A-41A0DCC7BEB3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9E9C753-1C4A-4D12-A4C8-6788410D7859}" type="pres">
      <dgm:prSet presAssocID="{0849B7B4-F7E4-40EF-B75A-41A0DCC7BEB3}" presName="gear1srcNode" presStyleLbl="node1" presStyleIdx="0" presStyleCnt="3"/>
      <dgm:spPr/>
      <dgm:t>
        <a:bodyPr/>
        <a:lstStyle/>
        <a:p>
          <a:endParaRPr lang="es-MX"/>
        </a:p>
      </dgm:t>
    </dgm:pt>
    <dgm:pt modelId="{79E7C613-59D2-4C89-B9A5-92EB44E081BD}" type="pres">
      <dgm:prSet presAssocID="{0849B7B4-F7E4-40EF-B75A-41A0DCC7BEB3}" presName="gear1dstNode" presStyleLbl="node1" presStyleIdx="0" presStyleCnt="3"/>
      <dgm:spPr/>
      <dgm:t>
        <a:bodyPr/>
        <a:lstStyle/>
        <a:p>
          <a:endParaRPr lang="es-MX"/>
        </a:p>
      </dgm:t>
    </dgm:pt>
    <dgm:pt modelId="{A103480B-A8D9-486F-87DA-4B0A2D3DF69D}" type="pres">
      <dgm:prSet presAssocID="{BE7AB197-25DD-4906-9530-6A2800516460}" presName="gear2" presStyleLbl="node1" presStyleIdx="1" presStyleCnt="3" custScaleX="115488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3972AF7-6AC1-4651-88D0-D1E58D8838A5}" type="pres">
      <dgm:prSet presAssocID="{BE7AB197-25DD-4906-9530-6A2800516460}" presName="gear2srcNode" presStyleLbl="node1" presStyleIdx="1" presStyleCnt="3"/>
      <dgm:spPr/>
      <dgm:t>
        <a:bodyPr/>
        <a:lstStyle/>
        <a:p>
          <a:endParaRPr lang="es-MX"/>
        </a:p>
      </dgm:t>
    </dgm:pt>
    <dgm:pt modelId="{73F9C6B8-5C35-4D4A-8861-1F0652763B5B}" type="pres">
      <dgm:prSet presAssocID="{BE7AB197-25DD-4906-9530-6A2800516460}" presName="gear2dstNode" presStyleLbl="node1" presStyleIdx="1" presStyleCnt="3"/>
      <dgm:spPr/>
      <dgm:t>
        <a:bodyPr/>
        <a:lstStyle/>
        <a:p>
          <a:endParaRPr lang="es-MX"/>
        </a:p>
      </dgm:t>
    </dgm:pt>
    <dgm:pt modelId="{FAF40BD8-4295-4241-9AD0-6B324F2B4C9A}" type="pres">
      <dgm:prSet presAssocID="{A4C9309B-F979-46F0-B005-1AEFB5CE6939}" presName="gear3" presStyleLbl="node1" presStyleIdx="2" presStyleCnt="3" custScaleX="131681" custScaleY="112546" custLinFactNeighborX="12233" custLinFactNeighborY="-4829"/>
      <dgm:spPr/>
      <dgm:t>
        <a:bodyPr/>
        <a:lstStyle/>
        <a:p>
          <a:endParaRPr lang="es-MX"/>
        </a:p>
      </dgm:t>
    </dgm:pt>
    <dgm:pt modelId="{63440AA6-DBF6-477C-9720-AFE7B90C66DE}" type="pres">
      <dgm:prSet presAssocID="{A4C9309B-F979-46F0-B005-1AEFB5CE6939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049EA77-05C7-406A-AA73-5C030BB9C67C}" type="pres">
      <dgm:prSet presAssocID="{A4C9309B-F979-46F0-B005-1AEFB5CE6939}" presName="gear3srcNode" presStyleLbl="node1" presStyleIdx="2" presStyleCnt="3"/>
      <dgm:spPr/>
      <dgm:t>
        <a:bodyPr/>
        <a:lstStyle/>
        <a:p>
          <a:endParaRPr lang="es-MX"/>
        </a:p>
      </dgm:t>
    </dgm:pt>
    <dgm:pt modelId="{AE08F4F7-8416-4056-A97E-FC1F4F086605}" type="pres">
      <dgm:prSet presAssocID="{A4C9309B-F979-46F0-B005-1AEFB5CE6939}" presName="gear3dstNode" presStyleLbl="node1" presStyleIdx="2" presStyleCnt="3"/>
      <dgm:spPr/>
      <dgm:t>
        <a:bodyPr/>
        <a:lstStyle/>
        <a:p>
          <a:endParaRPr lang="es-MX"/>
        </a:p>
      </dgm:t>
    </dgm:pt>
    <dgm:pt modelId="{93A721EE-4ADA-4663-8927-B85EB549FC8F}" type="pres">
      <dgm:prSet presAssocID="{37306BD5-EED8-4B94-A04D-B74725FD3E18}" presName="connector1" presStyleLbl="sibTrans2D1" presStyleIdx="0" presStyleCnt="3"/>
      <dgm:spPr/>
      <dgm:t>
        <a:bodyPr/>
        <a:lstStyle/>
        <a:p>
          <a:endParaRPr lang="es-MX"/>
        </a:p>
      </dgm:t>
    </dgm:pt>
    <dgm:pt modelId="{81DE13B6-DD80-4AFD-AD89-E1FBC7ADDE03}" type="pres">
      <dgm:prSet presAssocID="{93A9371C-E060-4467-92E3-FBC14BC69526}" presName="connector2" presStyleLbl="sibTrans2D1" presStyleIdx="1" presStyleCnt="3"/>
      <dgm:spPr/>
      <dgm:t>
        <a:bodyPr/>
        <a:lstStyle/>
        <a:p>
          <a:endParaRPr lang="es-MX"/>
        </a:p>
      </dgm:t>
    </dgm:pt>
    <dgm:pt modelId="{9E4DEA52-8916-4D71-A74E-58A0B2608E25}" type="pres">
      <dgm:prSet presAssocID="{F79C463D-5AC3-4E8A-9D53-DD19993F6071}" presName="connector3" presStyleLbl="sibTrans2D1" presStyleIdx="2" presStyleCnt="3"/>
      <dgm:spPr/>
      <dgm:t>
        <a:bodyPr/>
        <a:lstStyle/>
        <a:p>
          <a:endParaRPr lang="es-MX"/>
        </a:p>
      </dgm:t>
    </dgm:pt>
  </dgm:ptLst>
  <dgm:cxnLst>
    <dgm:cxn modelId="{4C75CFFA-39B2-46F6-A82B-4BD3CCADA54D}" type="presOf" srcId="{BE7AB197-25DD-4906-9530-6A2800516460}" destId="{A103480B-A8D9-486F-87DA-4B0A2D3DF69D}" srcOrd="0" destOrd="0" presId="urn:microsoft.com/office/officeart/2005/8/layout/gear1"/>
    <dgm:cxn modelId="{4AFF9ED3-689A-401A-8BF7-820341B0A97B}" type="presOf" srcId="{0849B7B4-F7E4-40EF-B75A-41A0DCC7BEB3}" destId="{0DE5F211-C97D-4A11-906E-8EAD00E20118}" srcOrd="0" destOrd="0" presId="urn:microsoft.com/office/officeart/2005/8/layout/gear1"/>
    <dgm:cxn modelId="{DAE6C803-8F2F-46FD-A5CE-FC6D02EBB0D9}" type="presOf" srcId="{93A9371C-E060-4467-92E3-FBC14BC69526}" destId="{81DE13B6-DD80-4AFD-AD89-E1FBC7ADDE03}" srcOrd="0" destOrd="0" presId="urn:microsoft.com/office/officeart/2005/8/layout/gear1"/>
    <dgm:cxn modelId="{0BBFB788-9F85-47A9-8D9B-EAF2E4169C6C}" type="presOf" srcId="{F79C463D-5AC3-4E8A-9D53-DD19993F6071}" destId="{9E4DEA52-8916-4D71-A74E-58A0B2608E25}" srcOrd="0" destOrd="0" presId="urn:microsoft.com/office/officeart/2005/8/layout/gear1"/>
    <dgm:cxn modelId="{55064A58-A6FF-4EC3-B2E5-60AC535AF20F}" type="presOf" srcId="{BE7AB197-25DD-4906-9530-6A2800516460}" destId="{73F9C6B8-5C35-4D4A-8861-1F0652763B5B}" srcOrd="2" destOrd="0" presId="urn:microsoft.com/office/officeart/2005/8/layout/gear1"/>
    <dgm:cxn modelId="{9C7E361D-3DCF-4620-8AF5-9C21C4607EA0}" srcId="{FE251F9A-CFC6-4532-92C3-C48BE6BACF27}" destId="{0849B7B4-F7E4-40EF-B75A-41A0DCC7BEB3}" srcOrd="0" destOrd="0" parTransId="{4EE8AE47-663E-4666-81C9-33FDC752A51B}" sibTransId="{37306BD5-EED8-4B94-A04D-B74725FD3E18}"/>
    <dgm:cxn modelId="{1086D772-9384-48B9-9F4D-6E6913A251CB}" type="presOf" srcId="{BE7AB197-25DD-4906-9530-6A2800516460}" destId="{83972AF7-6AC1-4651-88D0-D1E58D8838A5}" srcOrd="1" destOrd="0" presId="urn:microsoft.com/office/officeart/2005/8/layout/gear1"/>
    <dgm:cxn modelId="{7539FF31-7EEE-4018-B854-1D82ED4556DE}" type="presOf" srcId="{0849B7B4-F7E4-40EF-B75A-41A0DCC7BEB3}" destId="{79E7C613-59D2-4C89-B9A5-92EB44E081BD}" srcOrd="2" destOrd="0" presId="urn:microsoft.com/office/officeart/2005/8/layout/gear1"/>
    <dgm:cxn modelId="{E59A68C0-C157-42A6-962E-D4FC34566CB9}" type="presOf" srcId="{A4C9309B-F979-46F0-B005-1AEFB5CE6939}" destId="{FAF40BD8-4295-4241-9AD0-6B324F2B4C9A}" srcOrd="0" destOrd="0" presId="urn:microsoft.com/office/officeart/2005/8/layout/gear1"/>
    <dgm:cxn modelId="{CADFA7BF-5FBD-490D-9CCD-4EF6D55DA345}" srcId="{FE251F9A-CFC6-4532-92C3-C48BE6BACF27}" destId="{BE7AB197-25DD-4906-9530-6A2800516460}" srcOrd="1" destOrd="0" parTransId="{E3D2C2B1-7405-4BE1-BDF2-A2114218C6A5}" sibTransId="{93A9371C-E060-4467-92E3-FBC14BC69526}"/>
    <dgm:cxn modelId="{7D55FABD-014F-42C2-9D46-19EB6E95829A}" type="presOf" srcId="{A4C9309B-F979-46F0-B005-1AEFB5CE6939}" destId="{8049EA77-05C7-406A-AA73-5C030BB9C67C}" srcOrd="2" destOrd="0" presId="urn:microsoft.com/office/officeart/2005/8/layout/gear1"/>
    <dgm:cxn modelId="{1A42D1D1-F53B-4C28-9395-1959EEA982C3}" type="presOf" srcId="{FE251F9A-CFC6-4532-92C3-C48BE6BACF27}" destId="{0016DAE9-7BC5-44DD-B23F-5173E7540B54}" srcOrd="0" destOrd="0" presId="urn:microsoft.com/office/officeart/2005/8/layout/gear1"/>
    <dgm:cxn modelId="{C02A803D-7DAC-4EFA-A785-1D95505C334C}" srcId="{FE251F9A-CFC6-4532-92C3-C48BE6BACF27}" destId="{A4C9309B-F979-46F0-B005-1AEFB5CE6939}" srcOrd="2" destOrd="0" parTransId="{5FA23DAE-D7E5-4CF5-B387-6FCFF415065B}" sibTransId="{F79C463D-5AC3-4E8A-9D53-DD19993F6071}"/>
    <dgm:cxn modelId="{0D61BB06-1F5B-4643-9DE7-2837A7A5C038}" type="presOf" srcId="{37306BD5-EED8-4B94-A04D-B74725FD3E18}" destId="{93A721EE-4ADA-4663-8927-B85EB549FC8F}" srcOrd="0" destOrd="0" presId="urn:microsoft.com/office/officeart/2005/8/layout/gear1"/>
    <dgm:cxn modelId="{39D33FA7-6EFB-4426-A24D-E195FB06A6A9}" type="presOf" srcId="{A4C9309B-F979-46F0-B005-1AEFB5CE6939}" destId="{63440AA6-DBF6-477C-9720-AFE7B90C66DE}" srcOrd="1" destOrd="0" presId="urn:microsoft.com/office/officeart/2005/8/layout/gear1"/>
    <dgm:cxn modelId="{BD84755B-89D7-4EA8-83DB-A73484763559}" type="presOf" srcId="{A4C9309B-F979-46F0-B005-1AEFB5CE6939}" destId="{AE08F4F7-8416-4056-A97E-FC1F4F086605}" srcOrd="3" destOrd="0" presId="urn:microsoft.com/office/officeart/2005/8/layout/gear1"/>
    <dgm:cxn modelId="{275DA120-F819-4DD0-811A-EF9F27AB0DFE}" type="presOf" srcId="{0849B7B4-F7E4-40EF-B75A-41A0DCC7BEB3}" destId="{79E9C753-1C4A-4D12-A4C8-6788410D7859}" srcOrd="1" destOrd="0" presId="urn:microsoft.com/office/officeart/2005/8/layout/gear1"/>
    <dgm:cxn modelId="{E06AC38B-1765-441E-A167-C5907F3F3104}" type="presParOf" srcId="{0016DAE9-7BC5-44DD-B23F-5173E7540B54}" destId="{0DE5F211-C97D-4A11-906E-8EAD00E20118}" srcOrd="0" destOrd="0" presId="urn:microsoft.com/office/officeart/2005/8/layout/gear1"/>
    <dgm:cxn modelId="{F2E647CC-287C-4FE8-82A3-FC0CB47FE57D}" type="presParOf" srcId="{0016DAE9-7BC5-44DD-B23F-5173E7540B54}" destId="{79E9C753-1C4A-4D12-A4C8-6788410D7859}" srcOrd="1" destOrd="0" presId="urn:microsoft.com/office/officeart/2005/8/layout/gear1"/>
    <dgm:cxn modelId="{C33420B0-2B86-4AF9-8137-20CFBB9F1C8C}" type="presParOf" srcId="{0016DAE9-7BC5-44DD-B23F-5173E7540B54}" destId="{79E7C613-59D2-4C89-B9A5-92EB44E081BD}" srcOrd="2" destOrd="0" presId="urn:microsoft.com/office/officeart/2005/8/layout/gear1"/>
    <dgm:cxn modelId="{7423066E-C27E-456A-9226-3BE5592FC937}" type="presParOf" srcId="{0016DAE9-7BC5-44DD-B23F-5173E7540B54}" destId="{A103480B-A8D9-486F-87DA-4B0A2D3DF69D}" srcOrd="3" destOrd="0" presId="urn:microsoft.com/office/officeart/2005/8/layout/gear1"/>
    <dgm:cxn modelId="{52C285B8-96C9-445C-B23C-70F8B9E9BC2A}" type="presParOf" srcId="{0016DAE9-7BC5-44DD-B23F-5173E7540B54}" destId="{83972AF7-6AC1-4651-88D0-D1E58D8838A5}" srcOrd="4" destOrd="0" presId="urn:microsoft.com/office/officeart/2005/8/layout/gear1"/>
    <dgm:cxn modelId="{B2D0D6AD-88F1-4CD2-ABE9-F4F313C5AC4A}" type="presParOf" srcId="{0016DAE9-7BC5-44DD-B23F-5173E7540B54}" destId="{73F9C6B8-5C35-4D4A-8861-1F0652763B5B}" srcOrd="5" destOrd="0" presId="urn:microsoft.com/office/officeart/2005/8/layout/gear1"/>
    <dgm:cxn modelId="{5106DAF0-45E3-4295-A877-F69B4E4E2427}" type="presParOf" srcId="{0016DAE9-7BC5-44DD-B23F-5173E7540B54}" destId="{FAF40BD8-4295-4241-9AD0-6B324F2B4C9A}" srcOrd="6" destOrd="0" presId="urn:microsoft.com/office/officeart/2005/8/layout/gear1"/>
    <dgm:cxn modelId="{5C1EA2BD-BFB4-4CD8-9914-1EFBCC8121FA}" type="presParOf" srcId="{0016DAE9-7BC5-44DD-B23F-5173E7540B54}" destId="{63440AA6-DBF6-477C-9720-AFE7B90C66DE}" srcOrd="7" destOrd="0" presId="urn:microsoft.com/office/officeart/2005/8/layout/gear1"/>
    <dgm:cxn modelId="{A545C68C-EA96-4893-B902-00D0AF306F5A}" type="presParOf" srcId="{0016DAE9-7BC5-44DD-B23F-5173E7540B54}" destId="{8049EA77-05C7-406A-AA73-5C030BB9C67C}" srcOrd="8" destOrd="0" presId="urn:microsoft.com/office/officeart/2005/8/layout/gear1"/>
    <dgm:cxn modelId="{84687F55-5F75-42BE-A3A9-84761DAEEBBF}" type="presParOf" srcId="{0016DAE9-7BC5-44DD-B23F-5173E7540B54}" destId="{AE08F4F7-8416-4056-A97E-FC1F4F086605}" srcOrd="9" destOrd="0" presId="urn:microsoft.com/office/officeart/2005/8/layout/gear1"/>
    <dgm:cxn modelId="{AC334843-4B07-4F61-8095-BA4E586A47E1}" type="presParOf" srcId="{0016DAE9-7BC5-44DD-B23F-5173E7540B54}" destId="{93A721EE-4ADA-4663-8927-B85EB549FC8F}" srcOrd="10" destOrd="0" presId="urn:microsoft.com/office/officeart/2005/8/layout/gear1"/>
    <dgm:cxn modelId="{801948A3-AC37-4832-AD74-A71758B6E709}" type="presParOf" srcId="{0016DAE9-7BC5-44DD-B23F-5173E7540B54}" destId="{81DE13B6-DD80-4AFD-AD89-E1FBC7ADDE03}" srcOrd="11" destOrd="0" presId="urn:microsoft.com/office/officeart/2005/8/layout/gear1"/>
    <dgm:cxn modelId="{058D8C4C-E5B7-4D01-AF72-79D5450FFB0B}" type="presParOf" srcId="{0016DAE9-7BC5-44DD-B23F-5173E7540B54}" destId="{9E4DEA52-8916-4D71-A74E-58A0B2608E25}" srcOrd="12" destOrd="0" presId="urn:microsoft.com/office/officeart/2005/8/layout/gear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E6346E92-B66E-498E-80FD-726ACA485ADD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s-MX"/>
        </a:p>
      </dgm:t>
    </dgm:pt>
    <dgm:pt modelId="{B7A15CED-F4A0-4623-B969-8EB1F668B97F}">
      <dgm:prSet phldrT="[Texto]"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r>
            <a:rPr lang="es-MX" sz="100" dirty="0" smtClean="0">
              <a:latin typeface="Arial" pitchFamily="34" charset="0"/>
              <a:cs typeface="Arial" pitchFamily="34" charset="0"/>
            </a:rPr>
            <a:t>.</a:t>
          </a:r>
          <a:endParaRPr lang="es-MX" sz="100" dirty="0">
            <a:latin typeface="Arial" pitchFamily="34" charset="0"/>
            <a:cs typeface="Arial" pitchFamily="34" charset="0"/>
          </a:endParaRPr>
        </a:p>
      </dgm:t>
    </dgm:pt>
    <dgm:pt modelId="{BC48694D-54F3-4343-8FDF-4B05CCDA9729}" type="parTrans" cxnId="{55A1E19E-17AE-4829-A911-4066A9625280}">
      <dgm:prSet/>
      <dgm:spPr/>
      <dgm:t>
        <a:bodyPr/>
        <a:lstStyle/>
        <a:p>
          <a:endParaRPr lang="es-MX"/>
        </a:p>
      </dgm:t>
    </dgm:pt>
    <dgm:pt modelId="{AC450A44-4F46-48A6-84FC-4394CCE0161F}" type="sibTrans" cxnId="{55A1E19E-17AE-4829-A911-4066A9625280}">
      <dgm:prSet/>
      <dgm:spPr>
        <a:blipFill rotWithShape="0">
          <a:blip xmlns:r="http://schemas.openxmlformats.org/officeDocument/2006/relationships" r:embed="rId2"/>
          <a:stretch>
            <a:fillRect/>
          </a:stretch>
        </a:blipFill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endParaRPr lang="es-MX"/>
        </a:p>
      </dgm:t>
    </dgm:pt>
    <dgm:pt modelId="{0F629E4D-421F-4794-B3BE-C19F3D97FA84}">
      <dgm:prSet phldrT="[Texto]" custT="1"/>
      <dgm:spPr>
        <a:blipFill rotWithShape="0">
          <a:blip xmlns:r="http://schemas.openxmlformats.org/officeDocument/2006/relationships" r:embed="rId3"/>
          <a:stretch>
            <a:fillRect/>
          </a:stretch>
        </a:blipFill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r>
            <a:rPr lang="es-MX" sz="100" dirty="0" smtClean="0">
              <a:latin typeface="Arial" pitchFamily="34" charset="0"/>
              <a:cs typeface="Arial" pitchFamily="34" charset="0"/>
            </a:rPr>
            <a:t>.</a:t>
          </a:r>
          <a:endParaRPr lang="es-MX" sz="100" dirty="0">
            <a:latin typeface="Arial" pitchFamily="34" charset="0"/>
            <a:cs typeface="Arial" pitchFamily="34" charset="0"/>
          </a:endParaRPr>
        </a:p>
      </dgm:t>
    </dgm:pt>
    <dgm:pt modelId="{F3976482-8E3E-4770-9AD3-17167283FA25}" type="parTrans" cxnId="{132CA0F4-A666-4F7C-8A2B-EBF592EEC177}">
      <dgm:prSet/>
      <dgm:spPr/>
      <dgm:t>
        <a:bodyPr/>
        <a:lstStyle/>
        <a:p>
          <a:endParaRPr lang="es-MX"/>
        </a:p>
      </dgm:t>
    </dgm:pt>
    <dgm:pt modelId="{3E9B0F4F-0655-449C-A30B-2C3E5E61D9C3}" type="sibTrans" cxnId="{132CA0F4-A666-4F7C-8A2B-EBF592EEC177}">
      <dgm:prSet/>
      <dgm:spPr>
        <a:blipFill rotWithShape="0">
          <a:blip xmlns:r="http://schemas.openxmlformats.org/officeDocument/2006/relationships" r:embed="rId4"/>
          <a:stretch>
            <a:fillRect/>
          </a:stretch>
        </a:blipFill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endParaRPr lang="es-MX"/>
        </a:p>
      </dgm:t>
    </dgm:pt>
    <dgm:pt modelId="{1492A173-7ADD-4148-8A26-EEA449D306B5}">
      <dgm:prSet phldrT="[Texto]" custT="1"/>
      <dgm:spPr/>
      <dgm:t>
        <a:bodyPr/>
        <a:lstStyle/>
        <a:p>
          <a:r>
            <a:rPr lang="es-MX" sz="2400" dirty="0" smtClean="0">
              <a:latin typeface="Arial" pitchFamily="34" charset="0"/>
              <a:cs typeface="Arial" pitchFamily="34" charset="0"/>
            </a:rPr>
            <a:t>Materiales fungibles:</a:t>
          </a:r>
          <a:endParaRPr lang="es-MX" sz="2400" dirty="0">
            <a:latin typeface="Arial" pitchFamily="34" charset="0"/>
            <a:cs typeface="Arial" pitchFamily="34" charset="0"/>
          </a:endParaRPr>
        </a:p>
      </dgm:t>
    </dgm:pt>
    <dgm:pt modelId="{9A8245A1-6D87-4032-8F60-97F733403A98}" type="parTrans" cxnId="{F4B43669-F425-4B3F-B5D9-E8A7E6B4A054}">
      <dgm:prSet/>
      <dgm:spPr/>
      <dgm:t>
        <a:bodyPr/>
        <a:lstStyle/>
        <a:p>
          <a:endParaRPr lang="es-MX"/>
        </a:p>
      </dgm:t>
    </dgm:pt>
    <dgm:pt modelId="{996617B7-D751-414B-B026-D6B79AA0AA02}" type="sibTrans" cxnId="{F4B43669-F425-4B3F-B5D9-E8A7E6B4A054}">
      <dgm:prSet/>
      <dgm:spPr/>
      <dgm:t>
        <a:bodyPr/>
        <a:lstStyle/>
        <a:p>
          <a:endParaRPr lang="es-MX"/>
        </a:p>
      </dgm:t>
    </dgm:pt>
    <dgm:pt modelId="{D5CE9087-8491-4FF1-91D1-4B7362EA3908}">
      <dgm:prSet phldrT="[Texto]" custT="1"/>
      <dgm:spPr>
        <a:blipFill rotWithShape="0">
          <a:blip xmlns:r="http://schemas.openxmlformats.org/officeDocument/2006/relationships" r:embed="rId5"/>
          <a:stretch>
            <a:fillRect/>
          </a:stretch>
        </a:blipFill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r>
            <a:rPr lang="es-MX" sz="100" dirty="0" smtClean="0">
              <a:latin typeface="Arial" pitchFamily="34" charset="0"/>
              <a:cs typeface="Arial" pitchFamily="34" charset="0"/>
            </a:rPr>
            <a:t>.</a:t>
          </a:r>
          <a:endParaRPr lang="es-MX" sz="100" dirty="0">
            <a:latin typeface="Arial" pitchFamily="34" charset="0"/>
            <a:cs typeface="Arial" pitchFamily="34" charset="0"/>
          </a:endParaRPr>
        </a:p>
      </dgm:t>
    </dgm:pt>
    <dgm:pt modelId="{488937BA-7428-42F9-A6EA-075B38185704}" type="parTrans" cxnId="{DC0CEFA5-6983-4327-B50C-7CC72B9BB19B}">
      <dgm:prSet/>
      <dgm:spPr/>
      <dgm:t>
        <a:bodyPr/>
        <a:lstStyle/>
        <a:p>
          <a:endParaRPr lang="es-MX"/>
        </a:p>
      </dgm:t>
    </dgm:pt>
    <dgm:pt modelId="{E6046846-6F80-4BA8-8D83-AB8FD4B1B6E0}" type="sibTrans" cxnId="{DC0CEFA5-6983-4327-B50C-7CC72B9BB19B}">
      <dgm:prSet/>
      <dgm:spPr>
        <a:blipFill rotWithShape="0">
          <a:blip xmlns:r="http://schemas.openxmlformats.org/officeDocument/2006/relationships" r:embed="rId6"/>
          <a:stretch>
            <a:fillRect/>
          </a:stretch>
        </a:blipFill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endParaRPr lang="es-MX"/>
        </a:p>
      </dgm:t>
    </dgm:pt>
    <dgm:pt modelId="{D5DA50B9-1EF7-48DE-8978-6D98C45FC5E5}" type="pres">
      <dgm:prSet presAssocID="{E6346E92-B66E-498E-80FD-726ACA485ADD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59E19BFE-B833-4BA5-A27E-5D2F7E51EB2C}" type="pres">
      <dgm:prSet presAssocID="{B7A15CED-F4A0-4623-B969-8EB1F668B97F}" presName="composite" presStyleCnt="0"/>
      <dgm:spPr/>
    </dgm:pt>
    <dgm:pt modelId="{527BA735-011B-4160-BCC0-BE66339E82FD}" type="pres">
      <dgm:prSet presAssocID="{B7A15CED-F4A0-4623-B969-8EB1F668B97F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D8B01DA-D54F-433E-AC6D-09E7E7722A87}" type="pres">
      <dgm:prSet presAssocID="{B7A15CED-F4A0-4623-B969-8EB1F668B97F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4FE7C86-8CA2-44E3-93C3-844B762062CB}" type="pres">
      <dgm:prSet presAssocID="{B7A15CED-F4A0-4623-B969-8EB1F668B97F}" presName="BalanceSpacing" presStyleCnt="0"/>
      <dgm:spPr/>
    </dgm:pt>
    <dgm:pt modelId="{27AC00A2-B084-4635-BDB3-279A1D24DEDD}" type="pres">
      <dgm:prSet presAssocID="{B7A15CED-F4A0-4623-B969-8EB1F668B97F}" presName="BalanceSpacing1" presStyleCnt="0"/>
      <dgm:spPr/>
    </dgm:pt>
    <dgm:pt modelId="{EA3B690C-51AD-4968-9B96-33E8969D2521}" type="pres">
      <dgm:prSet presAssocID="{AC450A44-4F46-48A6-84FC-4394CCE0161F}" presName="Accent1Text" presStyleLbl="node1" presStyleIdx="1" presStyleCnt="6"/>
      <dgm:spPr/>
      <dgm:t>
        <a:bodyPr/>
        <a:lstStyle/>
        <a:p>
          <a:endParaRPr lang="es-MX"/>
        </a:p>
      </dgm:t>
    </dgm:pt>
    <dgm:pt modelId="{6E92FFD3-CA6F-4E91-B7CE-F4BBA5CDDD14}" type="pres">
      <dgm:prSet presAssocID="{AC450A44-4F46-48A6-84FC-4394CCE0161F}" presName="spaceBetweenRectangles" presStyleCnt="0"/>
      <dgm:spPr/>
    </dgm:pt>
    <dgm:pt modelId="{39B64953-8F75-47B0-8168-A716D5BEB55F}" type="pres">
      <dgm:prSet presAssocID="{0F629E4D-421F-4794-B3BE-C19F3D97FA84}" presName="composite" presStyleCnt="0"/>
      <dgm:spPr/>
    </dgm:pt>
    <dgm:pt modelId="{9A55CBCE-E49C-4F3B-8371-14E55C30C6CA}" type="pres">
      <dgm:prSet presAssocID="{0F629E4D-421F-4794-B3BE-C19F3D97FA84}" presName="Parent1" presStyleLbl="node1" presStyleIdx="2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233A150-95C2-4757-8D22-4353AC719037}" type="pres">
      <dgm:prSet presAssocID="{0F629E4D-421F-4794-B3BE-C19F3D97FA84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4078B76-5D36-4CEC-B546-759A401D2E61}" type="pres">
      <dgm:prSet presAssocID="{0F629E4D-421F-4794-B3BE-C19F3D97FA84}" presName="BalanceSpacing" presStyleCnt="0"/>
      <dgm:spPr/>
    </dgm:pt>
    <dgm:pt modelId="{CE930BF8-4610-4C72-9597-CCAB7E8BD3BC}" type="pres">
      <dgm:prSet presAssocID="{0F629E4D-421F-4794-B3BE-C19F3D97FA84}" presName="BalanceSpacing1" presStyleCnt="0"/>
      <dgm:spPr/>
    </dgm:pt>
    <dgm:pt modelId="{6EA9DEBF-3015-4A80-A952-85C1E7F5457C}" type="pres">
      <dgm:prSet presAssocID="{3E9B0F4F-0655-449C-A30B-2C3E5E61D9C3}" presName="Accent1Text" presStyleLbl="node1" presStyleIdx="3" presStyleCnt="6"/>
      <dgm:spPr/>
      <dgm:t>
        <a:bodyPr/>
        <a:lstStyle/>
        <a:p>
          <a:endParaRPr lang="es-MX"/>
        </a:p>
      </dgm:t>
    </dgm:pt>
    <dgm:pt modelId="{71B93F41-3A70-451D-82FD-B4104D6323AE}" type="pres">
      <dgm:prSet presAssocID="{3E9B0F4F-0655-449C-A30B-2C3E5E61D9C3}" presName="spaceBetweenRectangles" presStyleCnt="0"/>
      <dgm:spPr/>
    </dgm:pt>
    <dgm:pt modelId="{3DC03904-C05B-411A-AF3E-EE07ACE7B7C9}" type="pres">
      <dgm:prSet presAssocID="{D5CE9087-8491-4FF1-91D1-4B7362EA3908}" presName="composite" presStyleCnt="0"/>
      <dgm:spPr/>
    </dgm:pt>
    <dgm:pt modelId="{D0E2DE58-98D3-45FC-BDE9-56F8B7380417}" type="pres">
      <dgm:prSet presAssocID="{D5CE9087-8491-4FF1-91D1-4B7362EA3908}" presName="Parent1" presStyleLbl="node1" presStyleIdx="4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28B4A64-D54F-45E5-A704-AAB88F1073AD}" type="pres">
      <dgm:prSet presAssocID="{D5CE9087-8491-4FF1-91D1-4B7362EA3908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83AA749-AE6C-48FB-9CA8-AAB9131CF893}" type="pres">
      <dgm:prSet presAssocID="{D5CE9087-8491-4FF1-91D1-4B7362EA3908}" presName="BalanceSpacing" presStyleCnt="0"/>
      <dgm:spPr/>
    </dgm:pt>
    <dgm:pt modelId="{DF43FDCE-44F5-4C1E-B0EB-1F5377017041}" type="pres">
      <dgm:prSet presAssocID="{D5CE9087-8491-4FF1-91D1-4B7362EA3908}" presName="BalanceSpacing1" presStyleCnt="0"/>
      <dgm:spPr/>
    </dgm:pt>
    <dgm:pt modelId="{34BA0EF2-9834-40B0-8018-2BFDA1E12A92}" type="pres">
      <dgm:prSet presAssocID="{E6046846-6F80-4BA8-8D83-AB8FD4B1B6E0}" presName="Accent1Text" presStyleLbl="node1" presStyleIdx="5" presStyleCnt="6"/>
      <dgm:spPr/>
      <dgm:t>
        <a:bodyPr/>
        <a:lstStyle/>
        <a:p>
          <a:endParaRPr lang="es-MX"/>
        </a:p>
      </dgm:t>
    </dgm:pt>
  </dgm:ptLst>
  <dgm:cxnLst>
    <dgm:cxn modelId="{3979943B-6B45-40DF-BBB5-50D4979422AE}" type="presOf" srcId="{0F629E4D-421F-4794-B3BE-C19F3D97FA84}" destId="{9A55CBCE-E49C-4F3B-8371-14E55C30C6CA}" srcOrd="0" destOrd="0" presId="urn:microsoft.com/office/officeart/2008/layout/AlternatingHexagons"/>
    <dgm:cxn modelId="{3BBE2F9C-7B7A-45F7-8749-12E3E38D7AA5}" type="presOf" srcId="{D5CE9087-8491-4FF1-91D1-4B7362EA3908}" destId="{D0E2DE58-98D3-45FC-BDE9-56F8B7380417}" srcOrd="0" destOrd="0" presId="urn:microsoft.com/office/officeart/2008/layout/AlternatingHexagons"/>
    <dgm:cxn modelId="{F4B43669-F425-4B3F-B5D9-E8A7E6B4A054}" srcId="{0F629E4D-421F-4794-B3BE-C19F3D97FA84}" destId="{1492A173-7ADD-4148-8A26-EEA449D306B5}" srcOrd="0" destOrd="0" parTransId="{9A8245A1-6D87-4032-8F60-97F733403A98}" sibTransId="{996617B7-D751-414B-B026-D6B79AA0AA02}"/>
    <dgm:cxn modelId="{AFD7192D-B94A-41C3-8A8D-8ECA3D55F9E3}" type="presOf" srcId="{AC450A44-4F46-48A6-84FC-4394CCE0161F}" destId="{EA3B690C-51AD-4968-9B96-33E8969D2521}" srcOrd="0" destOrd="0" presId="urn:microsoft.com/office/officeart/2008/layout/AlternatingHexagons"/>
    <dgm:cxn modelId="{55A1E19E-17AE-4829-A911-4066A9625280}" srcId="{E6346E92-B66E-498E-80FD-726ACA485ADD}" destId="{B7A15CED-F4A0-4623-B969-8EB1F668B97F}" srcOrd="0" destOrd="0" parTransId="{BC48694D-54F3-4343-8FDF-4B05CCDA9729}" sibTransId="{AC450A44-4F46-48A6-84FC-4394CCE0161F}"/>
    <dgm:cxn modelId="{0B20087B-AF70-4D87-BC7A-FB3FAB2DCD64}" type="presOf" srcId="{1492A173-7ADD-4148-8A26-EEA449D306B5}" destId="{A233A150-95C2-4757-8D22-4353AC719037}" srcOrd="0" destOrd="0" presId="urn:microsoft.com/office/officeart/2008/layout/AlternatingHexagons"/>
    <dgm:cxn modelId="{A4A6C44F-49B3-4111-A0E1-295282FE19A5}" type="presOf" srcId="{E6046846-6F80-4BA8-8D83-AB8FD4B1B6E0}" destId="{34BA0EF2-9834-40B0-8018-2BFDA1E12A92}" srcOrd="0" destOrd="0" presId="urn:microsoft.com/office/officeart/2008/layout/AlternatingHexagons"/>
    <dgm:cxn modelId="{C3F87BC9-296A-463A-A622-0577D067427B}" type="presOf" srcId="{3E9B0F4F-0655-449C-A30B-2C3E5E61D9C3}" destId="{6EA9DEBF-3015-4A80-A952-85C1E7F5457C}" srcOrd="0" destOrd="0" presId="urn:microsoft.com/office/officeart/2008/layout/AlternatingHexagons"/>
    <dgm:cxn modelId="{3240B9CC-E795-4A18-A76B-9CEF95DF5C16}" type="presOf" srcId="{B7A15CED-F4A0-4623-B969-8EB1F668B97F}" destId="{527BA735-011B-4160-BCC0-BE66339E82FD}" srcOrd="0" destOrd="0" presId="urn:microsoft.com/office/officeart/2008/layout/AlternatingHexagons"/>
    <dgm:cxn modelId="{132CA0F4-A666-4F7C-8A2B-EBF592EEC177}" srcId="{E6346E92-B66E-498E-80FD-726ACA485ADD}" destId="{0F629E4D-421F-4794-B3BE-C19F3D97FA84}" srcOrd="1" destOrd="0" parTransId="{F3976482-8E3E-4770-9AD3-17167283FA25}" sibTransId="{3E9B0F4F-0655-449C-A30B-2C3E5E61D9C3}"/>
    <dgm:cxn modelId="{DC0CEFA5-6983-4327-B50C-7CC72B9BB19B}" srcId="{E6346E92-B66E-498E-80FD-726ACA485ADD}" destId="{D5CE9087-8491-4FF1-91D1-4B7362EA3908}" srcOrd="2" destOrd="0" parTransId="{488937BA-7428-42F9-A6EA-075B38185704}" sibTransId="{E6046846-6F80-4BA8-8D83-AB8FD4B1B6E0}"/>
    <dgm:cxn modelId="{3D36C5E8-6770-45D3-B4C5-6BB6C544F5AD}" type="presOf" srcId="{E6346E92-B66E-498E-80FD-726ACA485ADD}" destId="{D5DA50B9-1EF7-48DE-8978-6D98C45FC5E5}" srcOrd="0" destOrd="0" presId="urn:microsoft.com/office/officeart/2008/layout/AlternatingHexagons"/>
    <dgm:cxn modelId="{DFDA76B9-480B-4938-B82F-110CBF61EE97}" type="presParOf" srcId="{D5DA50B9-1EF7-48DE-8978-6D98C45FC5E5}" destId="{59E19BFE-B833-4BA5-A27E-5D2F7E51EB2C}" srcOrd="0" destOrd="0" presId="urn:microsoft.com/office/officeart/2008/layout/AlternatingHexagons"/>
    <dgm:cxn modelId="{ADF0A370-68FF-4C55-A804-9E74DF880D81}" type="presParOf" srcId="{59E19BFE-B833-4BA5-A27E-5D2F7E51EB2C}" destId="{527BA735-011B-4160-BCC0-BE66339E82FD}" srcOrd="0" destOrd="0" presId="urn:microsoft.com/office/officeart/2008/layout/AlternatingHexagons"/>
    <dgm:cxn modelId="{680D5C40-8D09-4071-ADD2-E847376E49F9}" type="presParOf" srcId="{59E19BFE-B833-4BA5-A27E-5D2F7E51EB2C}" destId="{AD8B01DA-D54F-433E-AC6D-09E7E7722A87}" srcOrd="1" destOrd="0" presId="urn:microsoft.com/office/officeart/2008/layout/AlternatingHexagons"/>
    <dgm:cxn modelId="{909952DF-2B3B-4693-AD27-3FFBE57163F0}" type="presParOf" srcId="{59E19BFE-B833-4BA5-A27E-5D2F7E51EB2C}" destId="{14FE7C86-8CA2-44E3-93C3-844B762062CB}" srcOrd="2" destOrd="0" presId="urn:microsoft.com/office/officeart/2008/layout/AlternatingHexagons"/>
    <dgm:cxn modelId="{70F92A7C-F972-428F-AC5A-75B4D4605313}" type="presParOf" srcId="{59E19BFE-B833-4BA5-A27E-5D2F7E51EB2C}" destId="{27AC00A2-B084-4635-BDB3-279A1D24DEDD}" srcOrd="3" destOrd="0" presId="urn:microsoft.com/office/officeart/2008/layout/AlternatingHexagons"/>
    <dgm:cxn modelId="{0BCF039F-DD6B-4654-98EA-6B22246C3CB7}" type="presParOf" srcId="{59E19BFE-B833-4BA5-A27E-5D2F7E51EB2C}" destId="{EA3B690C-51AD-4968-9B96-33E8969D2521}" srcOrd="4" destOrd="0" presId="urn:microsoft.com/office/officeart/2008/layout/AlternatingHexagons"/>
    <dgm:cxn modelId="{4FE2876F-C666-4C96-98CD-961518935054}" type="presParOf" srcId="{D5DA50B9-1EF7-48DE-8978-6D98C45FC5E5}" destId="{6E92FFD3-CA6F-4E91-B7CE-F4BBA5CDDD14}" srcOrd="1" destOrd="0" presId="urn:microsoft.com/office/officeart/2008/layout/AlternatingHexagons"/>
    <dgm:cxn modelId="{CA8AB9D6-34FB-4401-8B8D-708AB7E92052}" type="presParOf" srcId="{D5DA50B9-1EF7-48DE-8978-6D98C45FC5E5}" destId="{39B64953-8F75-47B0-8168-A716D5BEB55F}" srcOrd="2" destOrd="0" presId="urn:microsoft.com/office/officeart/2008/layout/AlternatingHexagons"/>
    <dgm:cxn modelId="{8081A37D-EB18-4C4E-8EEF-3D9E8D158169}" type="presParOf" srcId="{39B64953-8F75-47B0-8168-A716D5BEB55F}" destId="{9A55CBCE-E49C-4F3B-8371-14E55C30C6CA}" srcOrd="0" destOrd="0" presId="urn:microsoft.com/office/officeart/2008/layout/AlternatingHexagons"/>
    <dgm:cxn modelId="{B2620034-EBAA-408D-A995-EEB3C318B1B6}" type="presParOf" srcId="{39B64953-8F75-47B0-8168-A716D5BEB55F}" destId="{A233A150-95C2-4757-8D22-4353AC719037}" srcOrd="1" destOrd="0" presId="urn:microsoft.com/office/officeart/2008/layout/AlternatingHexagons"/>
    <dgm:cxn modelId="{C2EC3FDE-321E-490B-B455-171167795459}" type="presParOf" srcId="{39B64953-8F75-47B0-8168-A716D5BEB55F}" destId="{A4078B76-5D36-4CEC-B546-759A401D2E61}" srcOrd="2" destOrd="0" presId="urn:microsoft.com/office/officeart/2008/layout/AlternatingHexagons"/>
    <dgm:cxn modelId="{62E7F37B-F9CA-46AF-B8D1-66143145E2CE}" type="presParOf" srcId="{39B64953-8F75-47B0-8168-A716D5BEB55F}" destId="{CE930BF8-4610-4C72-9597-CCAB7E8BD3BC}" srcOrd="3" destOrd="0" presId="urn:microsoft.com/office/officeart/2008/layout/AlternatingHexagons"/>
    <dgm:cxn modelId="{8CE8BC17-32BE-4596-866A-5F0EC2D3B642}" type="presParOf" srcId="{39B64953-8F75-47B0-8168-A716D5BEB55F}" destId="{6EA9DEBF-3015-4A80-A952-85C1E7F5457C}" srcOrd="4" destOrd="0" presId="urn:microsoft.com/office/officeart/2008/layout/AlternatingHexagons"/>
    <dgm:cxn modelId="{509C4F77-A139-4343-8EC5-0D59E3A52986}" type="presParOf" srcId="{D5DA50B9-1EF7-48DE-8978-6D98C45FC5E5}" destId="{71B93F41-3A70-451D-82FD-B4104D6323AE}" srcOrd="3" destOrd="0" presId="urn:microsoft.com/office/officeart/2008/layout/AlternatingHexagons"/>
    <dgm:cxn modelId="{33FD92D6-6488-47FD-91AE-A3FA0548AEF4}" type="presParOf" srcId="{D5DA50B9-1EF7-48DE-8978-6D98C45FC5E5}" destId="{3DC03904-C05B-411A-AF3E-EE07ACE7B7C9}" srcOrd="4" destOrd="0" presId="urn:microsoft.com/office/officeart/2008/layout/AlternatingHexagons"/>
    <dgm:cxn modelId="{50DB653D-9C3A-415C-8ABD-447DA600247F}" type="presParOf" srcId="{3DC03904-C05B-411A-AF3E-EE07ACE7B7C9}" destId="{D0E2DE58-98D3-45FC-BDE9-56F8B7380417}" srcOrd="0" destOrd="0" presId="urn:microsoft.com/office/officeart/2008/layout/AlternatingHexagons"/>
    <dgm:cxn modelId="{E7FE6CCB-5F78-4AFF-9390-AC930756441D}" type="presParOf" srcId="{3DC03904-C05B-411A-AF3E-EE07ACE7B7C9}" destId="{028B4A64-D54F-45E5-A704-AAB88F1073AD}" srcOrd="1" destOrd="0" presId="urn:microsoft.com/office/officeart/2008/layout/AlternatingHexagons"/>
    <dgm:cxn modelId="{2FCF0E07-0EFD-4B5E-BD49-AB3F139987EE}" type="presParOf" srcId="{3DC03904-C05B-411A-AF3E-EE07ACE7B7C9}" destId="{E83AA749-AE6C-48FB-9CA8-AAB9131CF893}" srcOrd="2" destOrd="0" presId="urn:microsoft.com/office/officeart/2008/layout/AlternatingHexagons"/>
    <dgm:cxn modelId="{14200873-98A0-49FE-B913-3DC3213B5E64}" type="presParOf" srcId="{3DC03904-C05B-411A-AF3E-EE07ACE7B7C9}" destId="{DF43FDCE-44F5-4C1E-B0EB-1F5377017041}" srcOrd="3" destOrd="0" presId="urn:microsoft.com/office/officeart/2008/layout/AlternatingHexagons"/>
    <dgm:cxn modelId="{5DF31417-2F45-45F1-A4F5-3EACF2CDECF1}" type="presParOf" srcId="{3DC03904-C05B-411A-AF3E-EE07ACE7B7C9}" destId="{34BA0EF2-9834-40B0-8018-2BFDA1E12A92}" srcOrd="4" destOrd="0" presId="urn:microsoft.com/office/officeart/2008/layout/AlternatingHexagons"/>
  </dgm:cxnLst>
  <dgm:bg/>
  <dgm:whole>
    <a:ln>
      <a:solidFill>
        <a:schemeClr val="accent3">
          <a:lumMod val="50000"/>
        </a:schemeClr>
      </a:soli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E6346E92-B66E-498E-80FD-726ACA485ADD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s-MX"/>
        </a:p>
      </dgm:t>
    </dgm:pt>
    <dgm:pt modelId="{B7A15CED-F4A0-4623-B969-8EB1F668B97F}">
      <dgm:prSet phldrT="[Texto]"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r>
            <a:rPr lang="es-MX" sz="100" dirty="0" smtClean="0">
              <a:latin typeface="Arial" pitchFamily="34" charset="0"/>
              <a:cs typeface="Arial" pitchFamily="34" charset="0"/>
            </a:rPr>
            <a:t>.</a:t>
          </a:r>
          <a:endParaRPr lang="es-MX" sz="100" dirty="0">
            <a:latin typeface="Arial" pitchFamily="34" charset="0"/>
            <a:cs typeface="Arial" pitchFamily="34" charset="0"/>
          </a:endParaRPr>
        </a:p>
      </dgm:t>
    </dgm:pt>
    <dgm:pt modelId="{BC48694D-54F3-4343-8FDF-4B05CCDA9729}" type="parTrans" cxnId="{55A1E19E-17AE-4829-A911-4066A9625280}">
      <dgm:prSet/>
      <dgm:spPr/>
      <dgm:t>
        <a:bodyPr/>
        <a:lstStyle/>
        <a:p>
          <a:endParaRPr lang="es-MX"/>
        </a:p>
      </dgm:t>
    </dgm:pt>
    <dgm:pt modelId="{AC450A44-4F46-48A6-84FC-4394CCE0161F}" type="sibTrans" cxnId="{55A1E19E-17AE-4829-A911-4066A9625280}">
      <dgm:prSet/>
      <dgm:spPr>
        <a:blipFill rotWithShape="0">
          <a:blip xmlns:r="http://schemas.openxmlformats.org/officeDocument/2006/relationships" r:embed="rId2"/>
          <a:stretch>
            <a:fillRect/>
          </a:stretch>
        </a:blipFill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endParaRPr lang="es-MX"/>
        </a:p>
      </dgm:t>
    </dgm:pt>
    <dgm:pt modelId="{0F629E4D-421F-4794-B3BE-C19F3D97FA84}">
      <dgm:prSet phldrT="[Texto]" custT="1"/>
      <dgm:spPr>
        <a:blipFill rotWithShape="0">
          <a:blip xmlns:r="http://schemas.openxmlformats.org/officeDocument/2006/relationships" r:embed="rId3"/>
          <a:stretch>
            <a:fillRect/>
          </a:stretch>
        </a:blipFill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r>
            <a:rPr lang="es-MX" sz="100" dirty="0" smtClean="0">
              <a:latin typeface="Arial" pitchFamily="34" charset="0"/>
              <a:cs typeface="Arial" pitchFamily="34" charset="0"/>
            </a:rPr>
            <a:t>.</a:t>
          </a:r>
          <a:endParaRPr lang="es-MX" sz="100" dirty="0">
            <a:latin typeface="Arial" pitchFamily="34" charset="0"/>
            <a:cs typeface="Arial" pitchFamily="34" charset="0"/>
          </a:endParaRPr>
        </a:p>
      </dgm:t>
    </dgm:pt>
    <dgm:pt modelId="{F3976482-8E3E-4770-9AD3-17167283FA25}" type="parTrans" cxnId="{132CA0F4-A666-4F7C-8A2B-EBF592EEC177}">
      <dgm:prSet/>
      <dgm:spPr/>
      <dgm:t>
        <a:bodyPr/>
        <a:lstStyle/>
        <a:p>
          <a:endParaRPr lang="es-MX"/>
        </a:p>
      </dgm:t>
    </dgm:pt>
    <dgm:pt modelId="{3E9B0F4F-0655-449C-A30B-2C3E5E61D9C3}" type="sibTrans" cxnId="{132CA0F4-A666-4F7C-8A2B-EBF592EEC177}">
      <dgm:prSet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1492A173-7ADD-4148-8A26-EEA449D306B5}">
      <dgm:prSet phldrT="[Texto]" custT="1"/>
      <dgm:spPr/>
      <dgm:t>
        <a:bodyPr/>
        <a:lstStyle/>
        <a:p>
          <a:r>
            <a:rPr lang="es-MX" sz="2400" dirty="0" smtClean="0">
              <a:latin typeface="Arial" pitchFamily="34" charset="0"/>
              <a:cs typeface="Arial" pitchFamily="34" charset="0"/>
            </a:rPr>
            <a:t>Material bibliográfico:</a:t>
          </a:r>
          <a:endParaRPr lang="es-MX" sz="2400" dirty="0">
            <a:latin typeface="Arial" pitchFamily="34" charset="0"/>
            <a:cs typeface="Arial" pitchFamily="34" charset="0"/>
          </a:endParaRPr>
        </a:p>
      </dgm:t>
    </dgm:pt>
    <dgm:pt modelId="{9A8245A1-6D87-4032-8F60-97F733403A98}" type="parTrans" cxnId="{F4B43669-F425-4B3F-B5D9-E8A7E6B4A054}">
      <dgm:prSet/>
      <dgm:spPr/>
      <dgm:t>
        <a:bodyPr/>
        <a:lstStyle/>
        <a:p>
          <a:endParaRPr lang="es-MX"/>
        </a:p>
      </dgm:t>
    </dgm:pt>
    <dgm:pt modelId="{996617B7-D751-414B-B026-D6B79AA0AA02}" type="sibTrans" cxnId="{F4B43669-F425-4B3F-B5D9-E8A7E6B4A054}">
      <dgm:prSet/>
      <dgm:spPr/>
      <dgm:t>
        <a:bodyPr/>
        <a:lstStyle/>
        <a:p>
          <a:endParaRPr lang="es-MX"/>
        </a:p>
      </dgm:t>
    </dgm:pt>
    <dgm:pt modelId="{D5CE9087-8491-4FF1-91D1-4B7362EA3908}">
      <dgm:prSet phldrT="[Texto]" custT="1"/>
      <dgm:spPr>
        <a:blipFill rotWithShape="0">
          <a:blip xmlns:r="http://schemas.openxmlformats.org/officeDocument/2006/relationships" r:embed="rId5"/>
          <a:stretch>
            <a:fillRect/>
          </a:stretch>
        </a:blipFill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r>
            <a:rPr lang="es-MX" sz="100" dirty="0" smtClean="0">
              <a:latin typeface="Arial" pitchFamily="34" charset="0"/>
              <a:cs typeface="Arial" pitchFamily="34" charset="0"/>
            </a:rPr>
            <a:t>.</a:t>
          </a:r>
          <a:endParaRPr lang="es-MX" sz="100" dirty="0">
            <a:latin typeface="Arial" pitchFamily="34" charset="0"/>
            <a:cs typeface="Arial" pitchFamily="34" charset="0"/>
          </a:endParaRPr>
        </a:p>
      </dgm:t>
    </dgm:pt>
    <dgm:pt modelId="{488937BA-7428-42F9-A6EA-075B38185704}" type="parTrans" cxnId="{DC0CEFA5-6983-4327-B50C-7CC72B9BB19B}">
      <dgm:prSet/>
      <dgm:spPr/>
      <dgm:t>
        <a:bodyPr/>
        <a:lstStyle/>
        <a:p>
          <a:endParaRPr lang="es-MX"/>
        </a:p>
      </dgm:t>
    </dgm:pt>
    <dgm:pt modelId="{E6046846-6F80-4BA8-8D83-AB8FD4B1B6E0}" type="sibTrans" cxnId="{DC0CEFA5-6983-4327-B50C-7CC72B9BB19B}">
      <dgm:prSet/>
      <dgm:spPr>
        <a:blipFill rotWithShape="0">
          <a:blip xmlns:r="http://schemas.openxmlformats.org/officeDocument/2006/relationships" r:embed="rId6"/>
          <a:stretch>
            <a:fillRect/>
          </a:stretch>
        </a:blipFill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endParaRPr lang="es-MX"/>
        </a:p>
      </dgm:t>
    </dgm:pt>
    <dgm:pt modelId="{D5DA50B9-1EF7-48DE-8978-6D98C45FC5E5}" type="pres">
      <dgm:prSet presAssocID="{E6346E92-B66E-498E-80FD-726ACA485ADD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59E19BFE-B833-4BA5-A27E-5D2F7E51EB2C}" type="pres">
      <dgm:prSet presAssocID="{B7A15CED-F4A0-4623-B969-8EB1F668B97F}" presName="composite" presStyleCnt="0"/>
      <dgm:spPr/>
    </dgm:pt>
    <dgm:pt modelId="{527BA735-011B-4160-BCC0-BE66339E82FD}" type="pres">
      <dgm:prSet presAssocID="{B7A15CED-F4A0-4623-B969-8EB1F668B97F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D8B01DA-D54F-433E-AC6D-09E7E7722A87}" type="pres">
      <dgm:prSet presAssocID="{B7A15CED-F4A0-4623-B969-8EB1F668B97F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4FE7C86-8CA2-44E3-93C3-844B762062CB}" type="pres">
      <dgm:prSet presAssocID="{B7A15CED-F4A0-4623-B969-8EB1F668B97F}" presName="BalanceSpacing" presStyleCnt="0"/>
      <dgm:spPr/>
    </dgm:pt>
    <dgm:pt modelId="{27AC00A2-B084-4635-BDB3-279A1D24DEDD}" type="pres">
      <dgm:prSet presAssocID="{B7A15CED-F4A0-4623-B969-8EB1F668B97F}" presName="BalanceSpacing1" presStyleCnt="0"/>
      <dgm:spPr/>
    </dgm:pt>
    <dgm:pt modelId="{EA3B690C-51AD-4968-9B96-33E8969D2521}" type="pres">
      <dgm:prSet presAssocID="{AC450A44-4F46-48A6-84FC-4394CCE0161F}" presName="Accent1Text" presStyleLbl="node1" presStyleIdx="1" presStyleCnt="6"/>
      <dgm:spPr/>
      <dgm:t>
        <a:bodyPr/>
        <a:lstStyle/>
        <a:p>
          <a:endParaRPr lang="es-MX"/>
        </a:p>
      </dgm:t>
    </dgm:pt>
    <dgm:pt modelId="{6E92FFD3-CA6F-4E91-B7CE-F4BBA5CDDD14}" type="pres">
      <dgm:prSet presAssocID="{AC450A44-4F46-48A6-84FC-4394CCE0161F}" presName="spaceBetweenRectangles" presStyleCnt="0"/>
      <dgm:spPr/>
    </dgm:pt>
    <dgm:pt modelId="{39B64953-8F75-47B0-8168-A716D5BEB55F}" type="pres">
      <dgm:prSet presAssocID="{0F629E4D-421F-4794-B3BE-C19F3D97FA84}" presName="composite" presStyleCnt="0"/>
      <dgm:spPr/>
    </dgm:pt>
    <dgm:pt modelId="{9A55CBCE-E49C-4F3B-8371-14E55C30C6CA}" type="pres">
      <dgm:prSet presAssocID="{0F629E4D-421F-4794-B3BE-C19F3D97FA84}" presName="Parent1" presStyleLbl="node1" presStyleIdx="2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233A150-95C2-4757-8D22-4353AC719037}" type="pres">
      <dgm:prSet presAssocID="{0F629E4D-421F-4794-B3BE-C19F3D97FA84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4078B76-5D36-4CEC-B546-759A401D2E61}" type="pres">
      <dgm:prSet presAssocID="{0F629E4D-421F-4794-B3BE-C19F3D97FA84}" presName="BalanceSpacing" presStyleCnt="0"/>
      <dgm:spPr/>
    </dgm:pt>
    <dgm:pt modelId="{CE930BF8-4610-4C72-9597-CCAB7E8BD3BC}" type="pres">
      <dgm:prSet presAssocID="{0F629E4D-421F-4794-B3BE-C19F3D97FA84}" presName="BalanceSpacing1" presStyleCnt="0"/>
      <dgm:spPr/>
    </dgm:pt>
    <dgm:pt modelId="{6EA9DEBF-3015-4A80-A952-85C1E7F5457C}" type="pres">
      <dgm:prSet presAssocID="{3E9B0F4F-0655-449C-A30B-2C3E5E61D9C3}" presName="Accent1Text" presStyleLbl="node1" presStyleIdx="3" presStyleCnt="6"/>
      <dgm:spPr/>
      <dgm:t>
        <a:bodyPr/>
        <a:lstStyle/>
        <a:p>
          <a:endParaRPr lang="es-MX"/>
        </a:p>
      </dgm:t>
    </dgm:pt>
    <dgm:pt modelId="{71B93F41-3A70-451D-82FD-B4104D6323AE}" type="pres">
      <dgm:prSet presAssocID="{3E9B0F4F-0655-449C-A30B-2C3E5E61D9C3}" presName="spaceBetweenRectangles" presStyleCnt="0"/>
      <dgm:spPr/>
    </dgm:pt>
    <dgm:pt modelId="{3DC03904-C05B-411A-AF3E-EE07ACE7B7C9}" type="pres">
      <dgm:prSet presAssocID="{D5CE9087-8491-4FF1-91D1-4B7362EA3908}" presName="composite" presStyleCnt="0"/>
      <dgm:spPr/>
    </dgm:pt>
    <dgm:pt modelId="{D0E2DE58-98D3-45FC-BDE9-56F8B7380417}" type="pres">
      <dgm:prSet presAssocID="{D5CE9087-8491-4FF1-91D1-4B7362EA3908}" presName="Parent1" presStyleLbl="node1" presStyleIdx="4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28B4A64-D54F-45E5-A704-AAB88F1073AD}" type="pres">
      <dgm:prSet presAssocID="{D5CE9087-8491-4FF1-91D1-4B7362EA3908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83AA749-AE6C-48FB-9CA8-AAB9131CF893}" type="pres">
      <dgm:prSet presAssocID="{D5CE9087-8491-4FF1-91D1-4B7362EA3908}" presName="BalanceSpacing" presStyleCnt="0"/>
      <dgm:spPr/>
    </dgm:pt>
    <dgm:pt modelId="{DF43FDCE-44F5-4C1E-B0EB-1F5377017041}" type="pres">
      <dgm:prSet presAssocID="{D5CE9087-8491-4FF1-91D1-4B7362EA3908}" presName="BalanceSpacing1" presStyleCnt="0"/>
      <dgm:spPr/>
    </dgm:pt>
    <dgm:pt modelId="{34BA0EF2-9834-40B0-8018-2BFDA1E12A92}" type="pres">
      <dgm:prSet presAssocID="{E6046846-6F80-4BA8-8D83-AB8FD4B1B6E0}" presName="Accent1Text" presStyleLbl="node1" presStyleIdx="5" presStyleCnt="6"/>
      <dgm:spPr/>
      <dgm:t>
        <a:bodyPr/>
        <a:lstStyle/>
        <a:p>
          <a:endParaRPr lang="es-MX"/>
        </a:p>
      </dgm:t>
    </dgm:pt>
  </dgm:ptLst>
  <dgm:cxnLst>
    <dgm:cxn modelId="{3D94F8B2-51DF-4F05-960B-03AC3D46E0FD}" type="presOf" srcId="{D5CE9087-8491-4FF1-91D1-4B7362EA3908}" destId="{D0E2DE58-98D3-45FC-BDE9-56F8B7380417}" srcOrd="0" destOrd="0" presId="urn:microsoft.com/office/officeart/2008/layout/AlternatingHexagons"/>
    <dgm:cxn modelId="{A863F28F-5B08-4CE4-A3B0-E78FA841EDEE}" type="presOf" srcId="{3E9B0F4F-0655-449C-A30B-2C3E5E61D9C3}" destId="{6EA9DEBF-3015-4A80-A952-85C1E7F5457C}" srcOrd="0" destOrd="0" presId="urn:microsoft.com/office/officeart/2008/layout/AlternatingHexagons"/>
    <dgm:cxn modelId="{B0AE38E3-2C26-4C50-BB80-374D477771E9}" type="presOf" srcId="{1492A173-7ADD-4148-8A26-EEA449D306B5}" destId="{A233A150-95C2-4757-8D22-4353AC719037}" srcOrd="0" destOrd="0" presId="urn:microsoft.com/office/officeart/2008/layout/AlternatingHexagons"/>
    <dgm:cxn modelId="{F4B43669-F425-4B3F-B5D9-E8A7E6B4A054}" srcId="{0F629E4D-421F-4794-B3BE-C19F3D97FA84}" destId="{1492A173-7ADD-4148-8A26-EEA449D306B5}" srcOrd="0" destOrd="0" parTransId="{9A8245A1-6D87-4032-8F60-97F733403A98}" sibTransId="{996617B7-D751-414B-B026-D6B79AA0AA02}"/>
    <dgm:cxn modelId="{79A53DE4-CE44-48B7-B0DB-071DF733C36C}" type="presOf" srcId="{0F629E4D-421F-4794-B3BE-C19F3D97FA84}" destId="{9A55CBCE-E49C-4F3B-8371-14E55C30C6CA}" srcOrd="0" destOrd="0" presId="urn:microsoft.com/office/officeart/2008/layout/AlternatingHexagons"/>
    <dgm:cxn modelId="{8DE98254-43D7-46DC-8708-0D9FF6DFB993}" type="presOf" srcId="{E6346E92-B66E-498E-80FD-726ACA485ADD}" destId="{D5DA50B9-1EF7-48DE-8978-6D98C45FC5E5}" srcOrd="0" destOrd="0" presId="urn:microsoft.com/office/officeart/2008/layout/AlternatingHexagons"/>
    <dgm:cxn modelId="{55A1E19E-17AE-4829-A911-4066A9625280}" srcId="{E6346E92-B66E-498E-80FD-726ACA485ADD}" destId="{B7A15CED-F4A0-4623-B969-8EB1F668B97F}" srcOrd="0" destOrd="0" parTransId="{BC48694D-54F3-4343-8FDF-4B05CCDA9729}" sibTransId="{AC450A44-4F46-48A6-84FC-4394CCE0161F}"/>
    <dgm:cxn modelId="{830F851D-B340-4AEB-AE8E-834F2844C361}" type="presOf" srcId="{E6046846-6F80-4BA8-8D83-AB8FD4B1B6E0}" destId="{34BA0EF2-9834-40B0-8018-2BFDA1E12A92}" srcOrd="0" destOrd="0" presId="urn:microsoft.com/office/officeart/2008/layout/AlternatingHexagons"/>
    <dgm:cxn modelId="{132CA0F4-A666-4F7C-8A2B-EBF592EEC177}" srcId="{E6346E92-B66E-498E-80FD-726ACA485ADD}" destId="{0F629E4D-421F-4794-B3BE-C19F3D97FA84}" srcOrd="1" destOrd="0" parTransId="{F3976482-8E3E-4770-9AD3-17167283FA25}" sibTransId="{3E9B0F4F-0655-449C-A30B-2C3E5E61D9C3}"/>
    <dgm:cxn modelId="{A5059DE5-BB09-452A-8FF8-FD832044ED06}" type="presOf" srcId="{AC450A44-4F46-48A6-84FC-4394CCE0161F}" destId="{EA3B690C-51AD-4968-9B96-33E8969D2521}" srcOrd="0" destOrd="0" presId="urn:microsoft.com/office/officeart/2008/layout/AlternatingHexagons"/>
    <dgm:cxn modelId="{DC0CEFA5-6983-4327-B50C-7CC72B9BB19B}" srcId="{E6346E92-B66E-498E-80FD-726ACA485ADD}" destId="{D5CE9087-8491-4FF1-91D1-4B7362EA3908}" srcOrd="2" destOrd="0" parTransId="{488937BA-7428-42F9-A6EA-075B38185704}" sibTransId="{E6046846-6F80-4BA8-8D83-AB8FD4B1B6E0}"/>
    <dgm:cxn modelId="{06CCA29B-F2AC-477B-B0E0-1E927E7092F0}" type="presOf" srcId="{B7A15CED-F4A0-4623-B969-8EB1F668B97F}" destId="{527BA735-011B-4160-BCC0-BE66339E82FD}" srcOrd="0" destOrd="0" presId="urn:microsoft.com/office/officeart/2008/layout/AlternatingHexagons"/>
    <dgm:cxn modelId="{00241556-BBA8-4B76-AABC-0D19D1BE91C5}" type="presParOf" srcId="{D5DA50B9-1EF7-48DE-8978-6D98C45FC5E5}" destId="{59E19BFE-B833-4BA5-A27E-5D2F7E51EB2C}" srcOrd="0" destOrd="0" presId="urn:microsoft.com/office/officeart/2008/layout/AlternatingHexagons"/>
    <dgm:cxn modelId="{A3137949-4C9F-455C-8244-F01F8CD001B3}" type="presParOf" srcId="{59E19BFE-B833-4BA5-A27E-5D2F7E51EB2C}" destId="{527BA735-011B-4160-BCC0-BE66339E82FD}" srcOrd="0" destOrd="0" presId="urn:microsoft.com/office/officeart/2008/layout/AlternatingHexagons"/>
    <dgm:cxn modelId="{2CE14633-9564-4FEB-B040-256F9145E354}" type="presParOf" srcId="{59E19BFE-B833-4BA5-A27E-5D2F7E51EB2C}" destId="{AD8B01DA-D54F-433E-AC6D-09E7E7722A87}" srcOrd="1" destOrd="0" presId="urn:microsoft.com/office/officeart/2008/layout/AlternatingHexagons"/>
    <dgm:cxn modelId="{7BE84B32-BF35-4A1D-91E3-AE93C26E69D7}" type="presParOf" srcId="{59E19BFE-B833-4BA5-A27E-5D2F7E51EB2C}" destId="{14FE7C86-8CA2-44E3-93C3-844B762062CB}" srcOrd="2" destOrd="0" presId="urn:microsoft.com/office/officeart/2008/layout/AlternatingHexagons"/>
    <dgm:cxn modelId="{08CF2BB6-0B34-4499-B29F-DBB09138AC34}" type="presParOf" srcId="{59E19BFE-B833-4BA5-A27E-5D2F7E51EB2C}" destId="{27AC00A2-B084-4635-BDB3-279A1D24DEDD}" srcOrd="3" destOrd="0" presId="urn:microsoft.com/office/officeart/2008/layout/AlternatingHexagons"/>
    <dgm:cxn modelId="{4A3A911F-5C0B-4194-8A53-6F050F61AFA0}" type="presParOf" srcId="{59E19BFE-B833-4BA5-A27E-5D2F7E51EB2C}" destId="{EA3B690C-51AD-4968-9B96-33E8969D2521}" srcOrd="4" destOrd="0" presId="urn:microsoft.com/office/officeart/2008/layout/AlternatingHexagons"/>
    <dgm:cxn modelId="{C7E51A74-FA2D-446C-A9AC-8831D9EEAF74}" type="presParOf" srcId="{D5DA50B9-1EF7-48DE-8978-6D98C45FC5E5}" destId="{6E92FFD3-CA6F-4E91-B7CE-F4BBA5CDDD14}" srcOrd="1" destOrd="0" presId="urn:microsoft.com/office/officeart/2008/layout/AlternatingHexagons"/>
    <dgm:cxn modelId="{E7452CF7-7E20-45BF-904B-9C40FCA07E64}" type="presParOf" srcId="{D5DA50B9-1EF7-48DE-8978-6D98C45FC5E5}" destId="{39B64953-8F75-47B0-8168-A716D5BEB55F}" srcOrd="2" destOrd="0" presId="urn:microsoft.com/office/officeart/2008/layout/AlternatingHexagons"/>
    <dgm:cxn modelId="{6915BBE9-2FFA-426E-BAF6-1BBEA05A3460}" type="presParOf" srcId="{39B64953-8F75-47B0-8168-A716D5BEB55F}" destId="{9A55CBCE-E49C-4F3B-8371-14E55C30C6CA}" srcOrd="0" destOrd="0" presId="urn:microsoft.com/office/officeart/2008/layout/AlternatingHexagons"/>
    <dgm:cxn modelId="{8C2BFAA7-A63F-465E-B7A8-1D5683443ACE}" type="presParOf" srcId="{39B64953-8F75-47B0-8168-A716D5BEB55F}" destId="{A233A150-95C2-4757-8D22-4353AC719037}" srcOrd="1" destOrd="0" presId="urn:microsoft.com/office/officeart/2008/layout/AlternatingHexagons"/>
    <dgm:cxn modelId="{2237BAF1-C639-4EB7-A0B4-BF1536123539}" type="presParOf" srcId="{39B64953-8F75-47B0-8168-A716D5BEB55F}" destId="{A4078B76-5D36-4CEC-B546-759A401D2E61}" srcOrd="2" destOrd="0" presId="urn:microsoft.com/office/officeart/2008/layout/AlternatingHexagons"/>
    <dgm:cxn modelId="{AF8B72CA-1E05-4CF4-A2CF-AA6F7762882E}" type="presParOf" srcId="{39B64953-8F75-47B0-8168-A716D5BEB55F}" destId="{CE930BF8-4610-4C72-9597-CCAB7E8BD3BC}" srcOrd="3" destOrd="0" presId="urn:microsoft.com/office/officeart/2008/layout/AlternatingHexagons"/>
    <dgm:cxn modelId="{FB515AA8-73D7-4894-9A59-4B498D197A33}" type="presParOf" srcId="{39B64953-8F75-47B0-8168-A716D5BEB55F}" destId="{6EA9DEBF-3015-4A80-A952-85C1E7F5457C}" srcOrd="4" destOrd="0" presId="urn:microsoft.com/office/officeart/2008/layout/AlternatingHexagons"/>
    <dgm:cxn modelId="{9F93318A-335E-4E0E-9DEF-B65979779B65}" type="presParOf" srcId="{D5DA50B9-1EF7-48DE-8978-6D98C45FC5E5}" destId="{71B93F41-3A70-451D-82FD-B4104D6323AE}" srcOrd="3" destOrd="0" presId="urn:microsoft.com/office/officeart/2008/layout/AlternatingHexagons"/>
    <dgm:cxn modelId="{7CB75980-1D4A-4D30-9DBA-7832020B1B4B}" type="presParOf" srcId="{D5DA50B9-1EF7-48DE-8978-6D98C45FC5E5}" destId="{3DC03904-C05B-411A-AF3E-EE07ACE7B7C9}" srcOrd="4" destOrd="0" presId="urn:microsoft.com/office/officeart/2008/layout/AlternatingHexagons"/>
    <dgm:cxn modelId="{9815F689-D201-4C74-9FBC-A8BD9F0C9C32}" type="presParOf" srcId="{3DC03904-C05B-411A-AF3E-EE07ACE7B7C9}" destId="{D0E2DE58-98D3-45FC-BDE9-56F8B7380417}" srcOrd="0" destOrd="0" presId="urn:microsoft.com/office/officeart/2008/layout/AlternatingHexagons"/>
    <dgm:cxn modelId="{37F71B4B-1B27-421B-B6EF-87D00700ECB9}" type="presParOf" srcId="{3DC03904-C05B-411A-AF3E-EE07ACE7B7C9}" destId="{028B4A64-D54F-45E5-A704-AAB88F1073AD}" srcOrd="1" destOrd="0" presId="urn:microsoft.com/office/officeart/2008/layout/AlternatingHexagons"/>
    <dgm:cxn modelId="{62D8298E-E074-4211-9D61-0FE4635F0DDC}" type="presParOf" srcId="{3DC03904-C05B-411A-AF3E-EE07ACE7B7C9}" destId="{E83AA749-AE6C-48FB-9CA8-AAB9131CF893}" srcOrd="2" destOrd="0" presId="urn:microsoft.com/office/officeart/2008/layout/AlternatingHexagons"/>
    <dgm:cxn modelId="{5350C62B-6000-484E-BC4C-D85621F5E4A3}" type="presParOf" srcId="{3DC03904-C05B-411A-AF3E-EE07ACE7B7C9}" destId="{DF43FDCE-44F5-4C1E-B0EB-1F5377017041}" srcOrd="3" destOrd="0" presId="urn:microsoft.com/office/officeart/2008/layout/AlternatingHexagons"/>
    <dgm:cxn modelId="{D0423749-ECE2-4952-8094-41B9CACEAA4C}" type="presParOf" srcId="{3DC03904-C05B-411A-AF3E-EE07ACE7B7C9}" destId="{34BA0EF2-9834-40B0-8018-2BFDA1E12A92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E6346E92-B66E-498E-80FD-726ACA485ADD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s-MX"/>
        </a:p>
      </dgm:t>
    </dgm:pt>
    <dgm:pt modelId="{B7A15CED-F4A0-4623-B969-8EB1F668B97F}">
      <dgm:prSet phldrT="[Texto]"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s-MX" sz="100" dirty="0" smtClean="0">
              <a:latin typeface="Arial" pitchFamily="34" charset="0"/>
              <a:cs typeface="Arial" pitchFamily="34" charset="0"/>
            </a:rPr>
            <a:t>.</a:t>
          </a:r>
          <a:endParaRPr lang="es-MX" sz="100" dirty="0">
            <a:latin typeface="Arial" pitchFamily="34" charset="0"/>
            <a:cs typeface="Arial" pitchFamily="34" charset="0"/>
          </a:endParaRPr>
        </a:p>
      </dgm:t>
    </dgm:pt>
    <dgm:pt modelId="{BC48694D-54F3-4343-8FDF-4B05CCDA9729}" type="parTrans" cxnId="{55A1E19E-17AE-4829-A911-4066A9625280}">
      <dgm:prSet/>
      <dgm:spPr/>
      <dgm:t>
        <a:bodyPr/>
        <a:lstStyle/>
        <a:p>
          <a:endParaRPr lang="es-MX"/>
        </a:p>
      </dgm:t>
    </dgm:pt>
    <dgm:pt modelId="{AC450A44-4F46-48A6-84FC-4394CCE0161F}" type="sibTrans" cxnId="{55A1E19E-17AE-4829-A911-4066A9625280}">
      <dgm:prSet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0F629E4D-421F-4794-B3BE-C19F3D97FA84}">
      <dgm:prSet phldrT="[Texto]" custT="1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r>
            <a:rPr lang="es-MX" sz="100" dirty="0" smtClean="0">
              <a:latin typeface="Arial" pitchFamily="34" charset="0"/>
              <a:cs typeface="Arial" pitchFamily="34" charset="0"/>
            </a:rPr>
            <a:t>.</a:t>
          </a:r>
          <a:endParaRPr lang="es-MX" sz="100" dirty="0">
            <a:latin typeface="Arial" pitchFamily="34" charset="0"/>
            <a:cs typeface="Arial" pitchFamily="34" charset="0"/>
          </a:endParaRPr>
        </a:p>
      </dgm:t>
    </dgm:pt>
    <dgm:pt modelId="{F3976482-8E3E-4770-9AD3-17167283FA25}" type="parTrans" cxnId="{132CA0F4-A666-4F7C-8A2B-EBF592EEC177}">
      <dgm:prSet/>
      <dgm:spPr/>
      <dgm:t>
        <a:bodyPr/>
        <a:lstStyle/>
        <a:p>
          <a:endParaRPr lang="es-MX"/>
        </a:p>
      </dgm:t>
    </dgm:pt>
    <dgm:pt modelId="{3E9B0F4F-0655-449C-A30B-2C3E5E61D9C3}" type="sibTrans" cxnId="{132CA0F4-A666-4F7C-8A2B-EBF592EEC177}">
      <dgm:prSet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1492A173-7ADD-4148-8A26-EEA449D306B5}">
      <dgm:prSet phldrT="[Texto]" custT="1"/>
      <dgm:spPr/>
      <dgm:t>
        <a:bodyPr/>
        <a:lstStyle/>
        <a:p>
          <a:r>
            <a:rPr lang="es-MX" sz="2400" dirty="0" smtClean="0">
              <a:latin typeface="Arial" pitchFamily="34" charset="0"/>
              <a:cs typeface="Arial" pitchFamily="34" charset="0"/>
            </a:rPr>
            <a:t>Servicios no personales:</a:t>
          </a:r>
          <a:endParaRPr lang="es-MX" sz="2400" dirty="0">
            <a:latin typeface="Arial" pitchFamily="34" charset="0"/>
            <a:cs typeface="Arial" pitchFamily="34" charset="0"/>
          </a:endParaRPr>
        </a:p>
      </dgm:t>
    </dgm:pt>
    <dgm:pt modelId="{9A8245A1-6D87-4032-8F60-97F733403A98}" type="parTrans" cxnId="{F4B43669-F425-4B3F-B5D9-E8A7E6B4A054}">
      <dgm:prSet/>
      <dgm:spPr/>
      <dgm:t>
        <a:bodyPr/>
        <a:lstStyle/>
        <a:p>
          <a:endParaRPr lang="es-MX"/>
        </a:p>
      </dgm:t>
    </dgm:pt>
    <dgm:pt modelId="{996617B7-D751-414B-B026-D6B79AA0AA02}" type="sibTrans" cxnId="{F4B43669-F425-4B3F-B5D9-E8A7E6B4A054}">
      <dgm:prSet/>
      <dgm:spPr/>
      <dgm:t>
        <a:bodyPr/>
        <a:lstStyle/>
        <a:p>
          <a:endParaRPr lang="es-MX"/>
        </a:p>
      </dgm:t>
    </dgm:pt>
    <dgm:pt modelId="{D5CE9087-8491-4FF1-91D1-4B7362EA3908}">
      <dgm:prSet phldrT="[Texto]" custT="1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  <dgm:t>
        <a:bodyPr/>
        <a:lstStyle/>
        <a:p>
          <a:r>
            <a:rPr lang="es-MX" sz="100" dirty="0" smtClean="0">
              <a:latin typeface="Arial" pitchFamily="34" charset="0"/>
              <a:cs typeface="Arial" pitchFamily="34" charset="0"/>
            </a:rPr>
            <a:t>.</a:t>
          </a:r>
          <a:endParaRPr lang="es-MX" sz="100" dirty="0">
            <a:latin typeface="Arial" pitchFamily="34" charset="0"/>
            <a:cs typeface="Arial" pitchFamily="34" charset="0"/>
          </a:endParaRPr>
        </a:p>
      </dgm:t>
    </dgm:pt>
    <dgm:pt modelId="{488937BA-7428-42F9-A6EA-075B38185704}" type="parTrans" cxnId="{DC0CEFA5-6983-4327-B50C-7CC72B9BB19B}">
      <dgm:prSet/>
      <dgm:spPr/>
      <dgm:t>
        <a:bodyPr/>
        <a:lstStyle/>
        <a:p>
          <a:endParaRPr lang="es-MX"/>
        </a:p>
      </dgm:t>
    </dgm:pt>
    <dgm:pt modelId="{E6046846-6F80-4BA8-8D83-AB8FD4B1B6E0}" type="sibTrans" cxnId="{DC0CEFA5-6983-4327-B50C-7CC72B9BB19B}">
      <dgm:prSet/>
      <dgm:spPr>
        <a:blipFill rotWithShape="0">
          <a:blip xmlns:r="http://schemas.openxmlformats.org/officeDocument/2006/relationships" r:embed="rId6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D5DA50B9-1EF7-48DE-8978-6D98C45FC5E5}" type="pres">
      <dgm:prSet presAssocID="{E6346E92-B66E-498E-80FD-726ACA485ADD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59E19BFE-B833-4BA5-A27E-5D2F7E51EB2C}" type="pres">
      <dgm:prSet presAssocID="{B7A15CED-F4A0-4623-B969-8EB1F668B97F}" presName="composite" presStyleCnt="0"/>
      <dgm:spPr/>
    </dgm:pt>
    <dgm:pt modelId="{527BA735-011B-4160-BCC0-BE66339E82FD}" type="pres">
      <dgm:prSet presAssocID="{B7A15CED-F4A0-4623-B969-8EB1F668B97F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D8B01DA-D54F-433E-AC6D-09E7E7722A87}" type="pres">
      <dgm:prSet presAssocID="{B7A15CED-F4A0-4623-B969-8EB1F668B97F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4FE7C86-8CA2-44E3-93C3-844B762062CB}" type="pres">
      <dgm:prSet presAssocID="{B7A15CED-F4A0-4623-B969-8EB1F668B97F}" presName="BalanceSpacing" presStyleCnt="0"/>
      <dgm:spPr/>
    </dgm:pt>
    <dgm:pt modelId="{27AC00A2-B084-4635-BDB3-279A1D24DEDD}" type="pres">
      <dgm:prSet presAssocID="{B7A15CED-F4A0-4623-B969-8EB1F668B97F}" presName="BalanceSpacing1" presStyleCnt="0"/>
      <dgm:spPr/>
    </dgm:pt>
    <dgm:pt modelId="{EA3B690C-51AD-4968-9B96-33E8969D2521}" type="pres">
      <dgm:prSet presAssocID="{AC450A44-4F46-48A6-84FC-4394CCE0161F}" presName="Accent1Text" presStyleLbl="node1" presStyleIdx="1" presStyleCnt="6"/>
      <dgm:spPr/>
      <dgm:t>
        <a:bodyPr/>
        <a:lstStyle/>
        <a:p>
          <a:endParaRPr lang="es-MX"/>
        </a:p>
      </dgm:t>
    </dgm:pt>
    <dgm:pt modelId="{6E92FFD3-CA6F-4E91-B7CE-F4BBA5CDDD14}" type="pres">
      <dgm:prSet presAssocID="{AC450A44-4F46-48A6-84FC-4394CCE0161F}" presName="spaceBetweenRectangles" presStyleCnt="0"/>
      <dgm:spPr/>
    </dgm:pt>
    <dgm:pt modelId="{39B64953-8F75-47B0-8168-A716D5BEB55F}" type="pres">
      <dgm:prSet presAssocID="{0F629E4D-421F-4794-B3BE-C19F3D97FA84}" presName="composite" presStyleCnt="0"/>
      <dgm:spPr/>
    </dgm:pt>
    <dgm:pt modelId="{9A55CBCE-E49C-4F3B-8371-14E55C30C6CA}" type="pres">
      <dgm:prSet presAssocID="{0F629E4D-421F-4794-B3BE-C19F3D97FA84}" presName="Parent1" presStyleLbl="node1" presStyleIdx="2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233A150-95C2-4757-8D22-4353AC719037}" type="pres">
      <dgm:prSet presAssocID="{0F629E4D-421F-4794-B3BE-C19F3D97FA84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4078B76-5D36-4CEC-B546-759A401D2E61}" type="pres">
      <dgm:prSet presAssocID="{0F629E4D-421F-4794-B3BE-C19F3D97FA84}" presName="BalanceSpacing" presStyleCnt="0"/>
      <dgm:spPr/>
    </dgm:pt>
    <dgm:pt modelId="{CE930BF8-4610-4C72-9597-CCAB7E8BD3BC}" type="pres">
      <dgm:prSet presAssocID="{0F629E4D-421F-4794-B3BE-C19F3D97FA84}" presName="BalanceSpacing1" presStyleCnt="0"/>
      <dgm:spPr/>
    </dgm:pt>
    <dgm:pt modelId="{6EA9DEBF-3015-4A80-A952-85C1E7F5457C}" type="pres">
      <dgm:prSet presAssocID="{3E9B0F4F-0655-449C-A30B-2C3E5E61D9C3}" presName="Accent1Text" presStyleLbl="node1" presStyleIdx="3" presStyleCnt="6"/>
      <dgm:spPr/>
      <dgm:t>
        <a:bodyPr/>
        <a:lstStyle/>
        <a:p>
          <a:endParaRPr lang="es-MX"/>
        </a:p>
      </dgm:t>
    </dgm:pt>
    <dgm:pt modelId="{71B93F41-3A70-451D-82FD-B4104D6323AE}" type="pres">
      <dgm:prSet presAssocID="{3E9B0F4F-0655-449C-A30B-2C3E5E61D9C3}" presName="spaceBetweenRectangles" presStyleCnt="0"/>
      <dgm:spPr/>
    </dgm:pt>
    <dgm:pt modelId="{3DC03904-C05B-411A-AF3E-EE07ACE7B7C9}" type="pres">
      <dgm:prSet presAssocID="{D5CE9087-8491-4FF1-91D1-4B7362EA3908}" presName="composite" presStyleCnt="0"/>
      <dgm:spPr/>
    </dgm:pt>
    <dgm:pt modelId="{D0E2DE58-98D3-45FC-BDE9-56F8B7380417}" type="pres">
      <dgm:prSet presAssocID="{D5CE9087-8491-4FF1-91D1-4B7362EA3908}" presName="Parent1" presStyleLbl="node1" presStyleIdx="4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28B4A64-D54F-45E5-A704-AAB88F1073AD}" type="pres">
      <dgm:prSet presAssocID="{D5CE9087-8491-4FF1-91D1-4B7362EA3908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83AA749-AE6C-48FB-9CA8-AAB9131CF893}" type="pres">
      <dgm:prSet presAssocID="{D5CE9087-8491-4FF1-91D1-4B7362EA3908}" presName="BalanceSpacing" presStyleCnt="0"/>
      <dgm:spPr/>
    </dgm:pt>
    <dgm:pt modelId="{DF43FDCE-44F5-4C1E-B0EB-1F5377017041}" type="pres">
      <dgm:prSet presAssocID="{D5CE9087-8491-4FF1-91D1-4B7362EA3908}" presName="BalanceSpacing1" presStyleCnt="0"/>
      <dgm:spPr/>
    </dgm:pt>
    <dgm:pt modelId="{34BA0EF2-9834-40B0-8018-2BFDA1E12A92}" type="pres">
      <dgm:prSet presAssocID="{E6046846-6F80-4BA8-8D83-AB8FD4B1B6E0}" presName="Accent1Text" presStyleLbl="node1" presStyleIdx="5" presStyleCnt="6"/>
      <dgm:spPr/>
      <dgm:t>
        <a:bodyPr/>
        <a:lstStyle/>
        <a:p>
          <a:endParaRPr lang="es-MX"/>
        </a:p>
      </dgm:t>
    </dgm:pt>
  </dgm:ptLst>
  <dgm:cxnLst>
    <dgm:cxn modelId="{0BEA4E02-F333-4D24-B771-3F8BA38A32CF}" type="presOf" srcId="{3E9B0F4F-0655-449C-A30B-2C3E5E61D9C3}" destId="{6EA9DEBF-3015-4A80-A952-85C1E7F5457C}" srcOrd="0" destOrd="0" presId="urn:microsoft.com/office/officeart/2008/layout/AlternatingHexagons"/>
    <dgm:cxn modelId="{7FBF32E9-E0B1-4DD7-BC4B-9EFEB7170C99}" type="presOf" srcId="{AC450A44-4F46-48A6-84FC-4394CCE0161F}" destId="{EA3B690C-51AD-4968-9B96-33E8969D2521}" srcOrd="0" destOrd="0" presId="urn:microsoft.com/office/officeart/2008/layout/AlternatingHexagons"/>
    <dgm:cxn modelId="{F4B43669-F425-4B3F-B5D9-E8A7E6B4A054}" srcId="{0F629E4D-421F-4794-B3BE-C19F3D97FA84}" destId="{1492A173-7ADD-4148-8A26-EEA449D306B5}" srcOrd="0" destOrd="0" parTransId="{9A8245A1-6D87-4032-8F60-97F733403A98}" sibTransId="{996617B7-D751-414B-B026-D6B79AA0AA02}"/>
    <dgm:cxn modelId="{4E2BA6C4-9271-46E2-A35D-1821F57F84CB}" type="presOf" srcId="{E6046846-6F80-4BA8-8D83-AB8FD4B1B6E0}" destId="{34BA0EF2-9834-40B0-8018-2BFDA1E12A92}" srcOrd="0" destOrd="0" presId="urn:microsoft.com/office/officeart/2008/layout/AlternatingHexagons"/>
    <dgm:cxn modelId="{55A1E19E-17AE-4829-A911-4066A9625280}" srcId="{E6346E92-B66E-498E-80FD-726ACA485ADD}" destId="{B7A15CED-F4A0-4623-B969-8EB1F668B97F}" srcOrd="0" destOrd="0" parTransId="{BC48694D-54F3-4343-8FDF-4B05CCDA9729}" sibTransId="{AC450A44-4F46-48A6-84FC-4394CCE0161F}"/>
    <dgm:cxn modelId="{94C3A162-C674-4BEE-9FFB-533A9969BBC1}" type="presOf" srcId="{0F629E4D-421F-4794-B3BE-C19F3D97FA84}" destId="{9A55CBCE-E49C-4F3B-8371-14E55C30C6CA}" srcOrd="0" destOrd="0" presId="urn:microsoft.com/office/officeart/2008/layout/AlternatingHexagons"/>
    <dgm:cxn modelId="{ACB6FF94-E529-4F9D-A4EC-94EF8C96DABB}" type="presOf" srcId="{B7A15CED-F4A0-4623-B969-8EB1F668B97F}" destId="{527BA735-011B-4160-BCC0-BE66339E82FD}" srcOrd="0" destOrd="0" presId="urn:microsoft.com/office/officeart/2008/layout/AlternatingHexagons"/>
    <dgm:cxn modelId="{C7729758-4631-4176-972E-79A95F65ABF1}" type="presOf" srcId="{D5CE9087-8491-4FF1-91D1-4B7362EA3908}" destId="{D0E2DE58-98D3-45FC-BDE9-56F8B7380417}" srcOrd="0" destOrd="0" presId="urn:microsoft.com/office/officeart/2008/layout/AlternatingHexagons"/>
    <dgm:cxn modelId="{82D69EE7-4C66-45AD-AF39-C86B7ED142F8}" type="presOf" srcId="{1492A173-7ADD-4148-8A26-EEA449D306B5}" destId="{A233A150-95C2-4757-8D22-4353AC719037}" srcOrd="0" destOrd="0" presId="urn:microsoft.com/office/officeart/2008/layout/AlternatingHexagons"/>
    <dgm:cxn modelId="{132CA0F4-A666-4F7C-8A2B-EBF592EEC177}" srcId="{E6346E92-B66E-498E-80FD-726ACA485ADD}" destId="{0F629E4D-421F-4794-B3BE-C19F3D97FA84}" srcOrd="1" destOrd="0" parTransId="{F3976482-8E3E-4770-9AD3-17167283FA25}" sibTransId="{3E9B0F4F-0655-449C-A30B-2C3E5E61D9C3}"/>
    <dgm:cxn modelId="{7988B863-AA7E-451F-BF86-8E0F67AD4B93}" type="presOf" srcId="{E6346E92-B66E-498E-80FD-726ACA485ADD}" destId="{D5DA50B9-1EF7-48DE-8978-6D98C45FC5E5}" srcOrd="0" destOrd="0" presId="urn:microsoft.com/office/officeart/2008/layout/AlternatingHexagons"/>
    <dgm:cxn modelId="{DC0CEFA5-6983-4327-B50C-7CC72B9BB19B}" srcId="{E6346E92-B66E-498E-80FD-726ACA485ADD}" destId="{D5CE9087-8491-4FF1-91D1-4B7362EA3908}" srcOrd="2" destOrd="0" parTransId="{488937BA-7428-42F9-A6EA-075B38185704}" sibTransId="{E6046846-6F80-4BA8-8D83-AB8FD4B1B6E0}"/>
    <dgm:cxn modelId="{D423FCAF-BC9E-4075-A99A-83691DF56835}" type="presParOf" srcId="{D5DA50B9-1EF7-48DE-8978-6D98C45FC5E5}" destId="{59E19BFE-B833-4BA5-A27E-5D2F7E51EB2C}" srcOrd="0" destOrd="0" presId="urn:microsoft.com/office/officeart/2008/layout/AlternatingHexagons"/>
    <dgm:cxn modelId="{9D1780EA-B558-4D16-B3ED-2D322F961450}" type="presParOf" srcId="{59E19BFE-B833-4BA5-A27E-5D2F7E51EB2C}" destId="{527BA735-011B-4160-BCC0-BE66339E82FD}" srcOrd="0" destOrd="0" presId="urn:microsoft.com/office/officeart/2008/layout/AlternatingHexagons"/>
    <dgm:cxn modelId="{A0F152D3-AA60-42B3-9E4F-71007B5FBDD4}" type="presParOf" srcId="{59E19BFE-B833-4BA5-A27E-5D2F7E51EB2C}" destId="{AD8B01DA-D54F-433E-AC6D-09E7E7722A87}" srcOrd="1" destOrd="0" presId="urn:microsoft.com/office/officeart/2008/layout/AlternatingHexagons"/>
    <dgm:cxn modelId="{4BFB1EFD-7557-4903-8C97-6C8BFEF8040E}" type="presParOf" srcId="{59E19BFE-B833-4BA5-A27E-5D2F7E51EB2C}" destId="{14FE7C86-8CA2-44E3-93C3-844B762062CB}" srcOrd="2" destOrd="0" presId="urn:microsoft.com/office/officeart/2008/layout/AlternatingHexagons"/>
    <dgm:cxn modelId="{D03D4D63-733D-4F6A-BE67-7B3D6B6657B3}" type="presParOf" srcId="{59E19BFE-B833-4BA5-A27E-5D2F7E51EB2C}" destId="{27AC00A2-B084-4635-BDB3-279A1D24DEDD}" srcOrd="3" destOrd="0" presId="urn:microsoft.com/office/officeart/2008/layout/AlternatingHexagons"/>
    <dgm:cxn modelId="{B7AB0C64-45A3-4BDD-8768-ACC519E8DBAD}" type="presParOf" srcId="{59E19BFE-B833-4BA5-A27E-5D2F7E51EB2C}" destId="{EA3B690C-51AD-4968-9B96-33E8969D2521}" srcOrd="4" destOrd="0" presId="urn:microsoft.com/office/officeart/2008/layout/AlternatingHexagons"/>
    <dgm:cxn modelId="{68FB1742-81F7-4469-AE07-4A571566AEA4}" type="presParOf" srcId="{D5DA50B9-1EF7-48DE-8978-6D98C45FC5E5}" destId="{6E92FFD3-CA6F-4E91-B7CE-F4BBA5CDDD14}" srcOrd="1" destOrd="0" presId="urn:microsoft.com/office/officeart/2008/layout/AlternatingHexagons"/>
    <dgm:cxn modelId="{828349CD-1D86-46F3-9818-DB6795544A8B}" type="presParOf" srcId="{D5DA50B9-1EF7-48DE-8978-6D98C45FC5E5}" destId="{39B64953-8F75-47B0-8168-A716D5BEB55F}" srcOrd="2" destOrd="0" presId="urn:microsoft.com/office/officeart/2008/layout/AlternatingHexagons"/>
    <dgm:cxn modelId="{87E36FDD-11EA-4731-ABE1-1EF453236837}" type="presParOf" srcId="{39B64953-8F75-47B0-8168-A716D5BEB55F}" destId="{9A55CBCE-E49C-4F3B-8371-14E55C30C6CA}" srcOrd="0" destOrd="0" presId="urn:microsoft.com/office/officeart/2008/layout/AlternatingHexagons"/>
    <dgm:cxn modelId="{2814AD43-44A1-4DF0-AC4F-3E5EF8266490}" type="presParOf" srcId="{39B64953-8F75-47B0-8168-A716D5BEB55F}" destId="{A233A150-95C2-4757-8D22-4353AC719037}" srcOrd="1" destOrd="0" presId="urn:microsoft.com/office/officeart/2008/layout/AlternatingHexagons"/>
    <dgm:cxn modelId="{C583F2DC-640E-4F67-9B24-001E4497BDA6}" type="presParOf" srcId="{39B64953-8F75-47B0-8168-A716D5BEB55F}" destId="{A4078B76-5D36-4CEC-B546-759A401D2E61}" srcOrd="2" destOrd="0" presId="urn:microsoft.com/office/officeart/2008/layout/AlternatingHexagons"/>
    <dgm:cxn modelId="{68DC6F7F-887A-4FC9-8E53-102A9590E6D7}" type="presParOf" srcId="{39B64953-8F75-47B0-8168-A716D5BEB55F}" destId="{CE930BF8-4610-4C72-9597-CCAB7E8BD3BC}" srcOrd="3" destOrd="0" presId="urn:microsoft.com/office/officeart/2008/layout/AlternatingHexagons"/>
    <dgm:cxn modelId="{6D281623-92EA-4CF8-BC75-CC655C1E574F}" type="presParOf" srcId="{39B64953-8F75-47B0-8168-A716D5BEB55F}" destId="{6EA9DEBF-3015-4A80-A952-85C1E7F5457C}" srcOrd="4" destOrd="0" presId="urn:microsoft.com/office/officeart/2008/layout/AlternatingHexagons"/>
    <dgm:cxn modelId="{4E86212C-F811-401D-BAE8-CA9981D7FDC0}" type="presParOf" srcId="{D5DA50B9-1EF7-48DE-8978-6D98C45FC5E5}" destId="{71B93F41-3A70-451D-82FD-B4104D6323AE}" srcOrd="3" destOrd="0" presId="urn:microsoft.com/office/officeart/2008/layout/AlternatingHexagons"/>
    <dgm:cxn modelId="{D47E67DF-EEA0-430F-BB45-556E5223080F}" type="presParOf" srcId="{D5DA50B9-1EF7-48DE-8978-6D98C45FC5E5}" destId="{3DC03904-C05B-411A-AF3E-EE07ACE7B7C9}" srcOrd="4" destOrd="0" presId="urn:microsoft.com/office/officeart/2008/layout/AlternatingHexagons"/>
    <dgm:cxn modelId="{326D8167-4883-4AFB-AD54-EC4E213D0E4B}" type="presParOf" srcId="{3DC03904-C05B-411A-AF3E-EE07ACE7B7C9}" destId="{D0E2DE58-98D3-45FC-BDE9-56F8B7380417}" srcOrd="0" destOrd="0" presId="urn:microsoft.com/office/officeart/2008/layout/AlternatingHexagons"/>
    <dgm:cxn modelId="{3C3A6915-04E9-4DF3-8E0A-B6E1EC42DC8E}" type="presParOf" srcId="{3DC03904-C05B-411A-AF3E-EE07ACE7B7C9}" destId="{028B4A64-D54F-45E5-A704-AAB88F1073AD}" srcOrd="1" destOrd="0" presId="urn:microsoft.com/office/officeart/2008/layout/AlternatingHexagons"/>
    <dgm:cxn modelId="{0E2D468F-411B-46BE-A711-C972D8E63F74}" type="presParOf" srcId="{3DC03904-C05B-411A-AF3E-EE07ACE7B7C9}" destId="{E83AA749-AE6C-48FB-9CA8-AAB9131CF893}" srcOrd="2" destOrd="0" presId="urn:microsoft.com/office/officeart/2008/layout/AlternatingHexagons"/>
    <dgm:cxn modelId="{23D091F8-6AF4-4232-84B2-EC4E608B39CE}" type="presParOf" srcId="{3DC03904-C05B-411A-AF3E-EE07ACE7B7C9}" destId="{DF43FDCE-44F5-4C1E-B0EB-1F5377017041}" srcOrd="3" destOrd="0" presId="urn:microsoft.com/office/officeart/2008/layout/AlternatingHexagons"/>
    <dgm:cxn modelId="{8E29FE13-499F-45F5-9507-B47A35ACBE44}" type="presParOf" srcId="{3DC03904-C05B-411A-AF3E-EE07ACE7B7C9}" destId="{34BA0EF2-9834-40B0-8018-2BFDA1E12A92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0E1C068A-B513-4808-9F88-8075FE3AAF55}" type="doc">
      <dgm:prSet loTypeId="urn:microsoft.com/office/officeart/2005/8/layout/hProcess4" loCatId="process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s-MX"/>
        </a:p>
      </dgm:t>
    </dgm:pt>
    <dgm:pt modelId="{AF804E8B-DA7F-44F0-AB2C-4A5A70CBA030}">
      <dgm:prSet phldrT="[Texto]" custT="1"/>
      <dgm:spPr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r>
            <a:rPr lang="es-MX" sz="2400" dirty="0" smtClean="0">
              <a:latin typeface="Arial" pitchFamily="34" charset="0"/>
              <a:cs typeface="Arial" pitchFamily="34" charset="0"/>
            </a:rPr>
            <a:t>Instrumentos auxiliares </a:t>
          </a:r>
          <a:r>
            <a:rPr lang="es-MX" sz="2400" b="0" dirty="0" smtClean="0">
              <a:latin typeface="Arial" pitchFamily="34" charset="0"/>
              <a:cs typeface="Arial" pitchFamily="34" charset="0"/>
            </a:rPr>
            <a:t>.</a:t>
          </a:r>
          <a:endParaRPr lang="es-MX" sz="2400" b="0" dirty="0">
            <a:latin typeface="Arial" pitchFamily="34" charset="0"/>
            <a:cs typeface="Arial" pitchFamily="34" charset="0"/>
          </a:endParaRPr>
        </a:p>
      </dgm:t>
    </dgm:pt>
    <dgm:pt modelId="{DE8857DD-36EB-4268-A944-30448DD6A025}" type="parTrans" cxnId="{CF07DA0C-0F8C-4251-AE27-F9313E0EEE45}">
      <dgm:prSet/>
      <dgm:spPr/>
      <dgm:t>
        <a:bodyPr/>
        <a:lstStyle/>
        <a:p>
          <a:endParaRPr lang="es-MX"/>
        </a:p>
      </dgm:t>
    </dgm:pt>
    <dgm:pt modelId="{CE88EAAD-32EE-44CD-AE65-67EA8AB2F862}" type="sibTrans" cxnId="{CF07DA0C-0F8C-4251-AE27-F9313E0EEE45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lang="es-MX"/>
        </a:p>
      </dgm:t>
    </dgm:pt>
    <dgm:pt modelId="{C5A28627-11F6-4218-AFFB-009261A5B812}">
      <dgm:prSet phldrT="[Texto]" custT="1"/>
      <dgm:spPr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r>
            <a:rPr lang="es-MX" sz="2400" b="0" dirty="0" smtClean="0">
              <a:latin typeface="Arial" pitchFamily="34" charset="0"/>
              <a:cs typeface="Arial" pitchFamily="34" charset="0"/>
            </a:rPr>
            <a:t>Equipamiento disponible.</a:t>
          </a:r>
          <a:endParaRPr lang="es-MX" sz="2400" b="0" dirty="0">
            <a:latin typeface="Arial" pitchFamily="34" charset="0"/>
            <a:cs typeface="Arial" pitchFamily="34" charset="0"/>
          </a:endParaRPr>
        </a:p>
      </dgm:t>
    </dgm:pt>
    <dgm:pt modelId="{0A1DE5A6-2EA1-401D-84BD-4095658E0756}" type="parTrans" cxnId="{E6F47FDE-C116-492F-9377-AA213A309558}">
      <dgm:prSet/>
      <dgm:spPr/>
      <dgm:t>
        <a:bodyPr/>
        <a:lstStyle/>
        <a:p>
          <a:endParaRPr lang="es-MX"/>
        </a:p>
      </dgm:t>
    </dgm:pt>
    <dgm:pt modelId="{9C1276F5-EACA-47D2-ACFC-29122EF89560}" type="sibTrans" cxnId="{E6F47FDE-C116-492F-9377-AA213A309558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lang="es-MX"/>
        </a:p>
      </dgm:t>
    </dgm:pt>
    <dgm:pt modelId="{BD607146-FD46-491F-A650-19DEDEF28814}">
      <dgm:prSet phldrT="[Texto]" custT="1"/>
      <dgm:spPr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r>
            <a:rPr lang="es-MX" sz="2400" b="0" dirty="0" smtClean="0">
              <a:latin typeface="Arial" pitchFamily="34" charset="0"/>
              <a:cs typeface="Arial" pitchFamily="34" charset="0"/>
            </a:rPr>
            <a:t> Infraestructura.</a:t>
          </a:r>
          <a:endParaRPr lang="es-MX" sz="2400" b="0" dirty="0">
            <a:latin typeface="Arial" pitchFamily="34" charset="0"/>
            <a:cs typeface="Arial" pitchFamily="34" charset="0"/>
          </a:endParaRPr>
        </a:p>
      </dgm:t>
    </dgm:pt>
    <dgm:pt modelId="{AE2A6A53-5368-4330-B5AC-790143997846}" type="parTrans" cxnId="{B61168CB-20D5-40FB-AEAE-061EB5804EBD}">
      <dgm:prSet/>
      <dgm:spPr/>
      <dgm:t>
        <a:bodyPr/>
        <a:lstStyle/>
        <a:p>
          <a:endParaRPr lang="es-MX"/>
        </a:p>
      </dgm:t>
    </dgm:pt>
    <dgm:pt modelId="{28E70AB8-EFD5-4E64-8347-4D837AB7E3C3}" type="sibTrans" cxnId="{B61168CB-20D5-40FB-AEAE-061EB5804EBD}">
      <dgm:prSet/>
      <dgm:spPr/>
      <dgm:t>
        <a:bodyPr/>
        <a:lstStyle/>
        <a:p>
          <a:endParaRPr lang="es-MX"/>
        </a:p>
      </dgm:t>
    </dgm:pt>
    <dgm:pt modelId="{A21C80CD-E375-48A5-83CF-7251BA0C6D95}" type="pres">
      <dgm:prSet presAssocID="{0E1C068A-B513-4808-9F88-8075FE3AAF5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CD5D049-2391-4BCE-BEC5-5A36B4A5E537}" type="pres">
      <dgm:prSet presAssocID="{0E1C068A-B513-4808-9F88-8075FE3AAF55}" presName="tSp" presStyleCnt="0"/>
      <dgm:spPr/>
    </dgm:pt>
    <dgm:pt modelId="{0EA7A098-38C6-4410-BA37-A9CBDF2EAB9A}" type="pres">
      <dgm:prSet presAssocID="{0E1C068A-B513-4808-9F88-8075FE3AAF55}" presName="bSp" presStyleCnt="0"/>
      <dgm:spPr/>
    </dgm:pt>
    <dgm:pt modelId="{865DB336-5F16-4B7F-A72C-173C2FEDF901}" type="pres">
      <dgm:prSet presAssocID="{0E1C068A-B513-4808-9F88-8075FE3AAF55}" presName="process" presStyleCnt="0"/>
      <dgm:spPr/>
    </dgm:pt>
    <dgm:pt modelId="{ADD9AAA4-B5AC-495D-8580-370925967F29}" type="pres">
      <dgm:prSet presAssocID="{AF804E8B-DA7F-44F0-AB2C-4A5A70CBA030}" presName="composite1" presStyleCnt="0"/>
      <dgm:spPr/>
    </dgm:pt>
    <dgm:pt modelId="{A344D042-8AB4-4AA6-B112-99CCDD8D07CE}" type="pres">
      <dgm:prSet presAssocID="{AF804E8B-DA7F-44F0-AB2C-4A5A70CBA030}" presName="dummyNode1" presStyleLbl="node1" presStyleIdx="0" presStyleCnt="3"/>
      <dgm:spPr/>
    </dgm:pt>
    <dgm:pt modelId="{B2DFB56F-662A-4969-98EE-83F3F3FE5786}" type="pres">
      <dgm:prSet presAssocID="{AF804E8B-DA7F-44F0-AB2C-4A5A70CBA030}" presName="childNode1" presStyleLbl="bgAcc1" presStyleIdx="0" presStyleCnt="3">
        <dgm:presLayoutVars>
          <dgm:bulletEnabled val="1"/>
        </dgm:presLayoutVars>
      </dgm:prSet>
      <dgm:spPr>
        <a:blipFill rotWithShape="0">
          <a:blip xmlns:r="http://schemas.openxmlformats.org/officeDocument/2006/relationships" r:embed="rId1"/>
          <a:stretch>
            <a:fillRect/>
          </a:stretch>
        </a:blipFill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endParaRPr lang="es-MX"/>
        </a:p>
      </dgm:t>
    </dgm:pt>
    <dgm:pt modelId="{E0F57D55-E5ED-44CA-AEA4-EA062F943737}" type="pres">
      <dgm:prSet presAssocID="{AF804E8B-DA7F-44F0-AB2C-4A5A70CBA030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9C18D82-1E5F-46DE-BA51-EDC81D375C15}" type="pres">
      <dgm:prSet presAssocID="{AF804E8B-DA7F-44F0-AB2C-4A5A70CBA030}" presName="parentNode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52E8BCC-F218-4DAA-9C85-C819DED6F10D}" type="pres">
      <dgm:prSet presAssocID="{AF804E8B-DA7F-44F0-AB2C-4A5A70CBA030}" presName="connSite1" presStyleCnt="0"/>
      <dgm:spPr/>
    </dgm:pt>
    <dgm:pt modelId="{3C0D22C3-2E81-46CB-9D34-2DDCD9109708}" type="pres">
      <dgm:prSet presAssocID="{CE88EAAD-32EE-44CD-AE65-67EA8AB2F862}" presName="Name9" presStyleLbl="sibTrans2D1" presStyleIdx="0" presStyleCnt="2"/>
      <dgm:spPr/>
      <dgm:t>
        <a:bodyPr/>
        <a:lstStyle/>
        <a:p>
          <a:endParaRPr lang="es-MX"/>
        </a:p>
      </dgm:t>
    </dgm:pt>
    <dgm:pt modelId="{0D4C7604-DA22-41A8-8E18-DB3DA8461F2D}" type="pres">
      <dgm:prSet presAssocID="{C5A28627-11F6-4218-AFFB-009261A5B812}" presName="composite2" presStyleCnt="0"/>
      <dgm:spPr/>
    </dgm:pt>
    <dgm:pt modelId="{5A5393CA-0552-4E4E-84FC-EF01D33D9BB0}" type="pres">
      <dgm:prSet presAssocID="{C5A28627-11F6-4218-AFFB-009261A5B812}" presName="dummyNode2" presStyleLbl="node1" presStyleIdx="0" presStyleCnt="3"/>
      <dgm:spPr/>
    </dgm:pt>
    <dgm:pt modelId="{7E5AF034-EB34-4EB6-AA3C-D2CD9B169C6B}" type="pres">
      <dgm:prSet presAssocID="{C5A28627-11F6-4218-AFFB-009261A5B812}" presName="childNode2" presStyleLbl="bgAcc1" presStyleIdx="1" presStyleCnt="3">
        <dgm:presLayoutVars>
          <dgm:bulletEnabled val="1"/>
        </dgm:presLayoutVars>
      </dgm:prSet>
      <dgm:spPr>
        <a:blipFill rotWithShape="0">
          <a:blip xmlns:r="http://schemas.openxmlformats.org/officeDocument/2006/relationships" r:embed="rId2"/>
          <a:stretch>
            <a:fillRect/>
          </a:stretch>
        </a:blipFill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endParaRPr lang="es-MX"/>
        </a:p>
      </dgm:t>
    </dgm:pt>
    <dgm:pt modelId="{5FBE30B6-6D0A-477D-A2A7-B9EBBB7333F1}" type="pres">
      <dgm:prSet presAssocID="{C5A28627-11F6-4218-AFFB-009261A5B812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65390D5-0A07-4A31-A1F8-AF0631EC08C2}" type="pres">
      <dgm:prSet presAssocID="{C5A28627-11F6-4218-AFFB-009261A5B812}" presName="parentNode2" presStyleLbl="node1" presStyleIdx="1" presStyleCnt="3" custScaleX="11420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8A7F415-9FEB-44F6-A064-2FFD5248A68B}" type="pres">
      <dgm:prSet presAssocID="{C5A28627-11F6-4218-AFFB-009261A5B812}" presName="connSite2" presStyleCnt="0"/>
      <dgm:spPr/>
    </dgm:pt>
    <dgm:pt modelId="{D9CEC06F-9977-4322-AFD3-FD565C5E9B04}" type="pres">
      <dgm:prSet presAssocID="{9C1276F5-EACA-47D2-ACFC-29122EF89560}" presName="Name18" presStyleLbl="sibTrans2D1" presStyleIdx="1" presStyleCnt="2"/>
      <dgm:spPr/>
      <dgm:t>
        <a:bodyPr/>
        <a:lstStyle/>
        <a:p>
          <a:endParaRPr lang="es-MX"/>
        </a:p>
      </dgm:t>
    </dgm:pt>
    <dgm:pt modelId="{151998D7-547F-4505-AC70-9EBDAA892D4D}" type="pres">
      <dgm:prSet presAssocID="{BD607146-FD46-491F-A650-19DEDEF28814}" presName="composite1" presStyleCnt="0"/>
      <dgm:spPr/>
    </dgm:pt>
    <dgm:pt modelId="{9474CFCF-64E4-4994-80FF-7EC51B1262F5}" type="pres">
      <dgm:prSet presAssocID="{BD607146-FD46-491F-A650-19DEDEF28814}" presName="dummyNode1" presStyleLbl="node1" presStyleIdx="1" presStyleCnt="3"/>
      <dgm:spPr/>
    </dgm:pt>
    <dgm:pt modelId="{5A983112-BD89-4657-8900-8E895FB8C855}" type="pres">
      <dgm:prSet presAssocID="{BD607146-FD46-491F-A650-19DEDEF28814}" presName="childNode1" presStyleLbl="bgAcc1" presStyleIdx="2" presStyleCnt="3">
        <dgm:presLayoutVars>
          <dgm:bulletEnabled val="1"/>
        </dgm:presLayoutVars>
      </dgm:prSet>
      <dgm:spPr>
        <a:blipFill rotWithShape="0">
          <a:blip xmlns:r="http://schemas.openxmlformats.org/officeDocument/2006/relationships" r:embed="rId3"/>
          <a:stretch>
            <a:fillRect/>
          </a:stretch>
        </a:blipFill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endParaRPr lang="es-MX"/>
        </a:p>
      </dgm:t>
    </dgm:pt>
    <dgm:pt modelId="{25AC094F-D840-4E27-88DC-944DA73C9412}" type="pres">
      <dgm:prSet presAssocID="{BD607146-FD46-491F-A650-19DEDEF28814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69F4447-712B-4FC9-AD10-504D31DB4F74}" type="pres">
      <dgm:prSet presAssocID="{BD607146-FD46-491F-A650-19DEDEF28814}" presName="parentNode1" presStyleLbl="node1" presStyleIdx="2" presStyleCnt="3" custScaleX="11080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AEB96D6-46C5-4858-B3F0-818E790A7A7B}" type="pres">
      <dgm:prSet presAssocID="{BD607146-FD46-491F-A650-19DEDEF28814}" presName="connSite1" presStyleCnt="0"/>
      <dgm:spPr/>
    </dgm:pt>
  </dgm:ptLst>
  <dgm:cxnLst>
    <dgm:cxn modelId="{B68F7365-4A96-4CC2-91C3-9DA67672E153}" type="presOf" srcId="{CE88EAAD-32EE-44CD-AE65-67EA8AB2F862}" destId="{3C0D22C3-2E81-46CB-9D34-2DDCD9109708}" srcOrd="0" destOrd="0" presId="urn:microsoft.com/office/officeart/2005/8/layout/hProcess4"/>
    <dgm:cxn modelId="{B143EA1B-9DB5-4DED-A884-2858C72197E5}" type="presOf" srcId="{AF804E8B-DA7F-44F0-AB2C-4A5A70CBA030}" destId="{99C18D82-1E5F-46DE-BA51-EDC81D375C15}" srcOrd="0" destOrd="0" presId="urn:microsoft.com/office/officeart/2005/8/layout/hProcess4"/>
    <dgm:cxn modelId="{66DA78C8-DB1E-49CA-A8A1-DD66B0EA966D}" type="presOf" srcId="{9C1276F5-EACA-47D2-ACFC-29122EF89560}" destId="{D9CEC06F-9977-4322-AFD3-FD565C5E9B04}" srcOrd="0" destOrd="0" presId="urn:microsoft.com/office/officeart/2005/8/layout/hProcess4"/>
    <dgm:cxn modelId="{E8FEC17B-4E7F-4183-BDEF-82F9D374F500}" type="presOf" srcId="{C5A28627-11F6-4218-AFFB-009261A5B812}" destId="{165390D5-0A07-4A31-A1F8-AF0631EC08C2}" srcOrd="0" destOrd="0" presId="urn:microsoft.com/office/officeart/2005/8/layout/hProcess4"/>
    <dgm:cxn modelId="{CF07DA0C-0F8C-4251-AE27-F9313E0EEE45}" srcId="{0E1C068A-B513-4808-9F88-8075FE3AAF55}" destId="{AF804E8B-DA7F-44F0-AB2C-4A5A70CBA030}" srcOrd="0" destOrd="0" parTransId="{DE8857DD-36EB-4268-A944-30448DD6A025}" sibTransId="{CE88EAAD-32EE-44CD-AE65-67EA8AB2F862}"/>
    <dgm:cxn modelId="{B61168CB-20D5-40FB-AEAE-061EB5804EBD}" srcId="{0E1C068A-B513-4808-9F88-8075FE3AAF55}" destId="{BD607146-FD46-491F-A650-19DEDEF28814}" srcOrd="2" destOrd="0" parTransId="{AE2A6A53-5368-4330-B5AC-790143997846}" sibTransId="{28E70AB8-EFD5-4E64-8347-4D837AB7E3C3}"/>
    <dgm:cxn modelId="{D21FC190-D0FA-4DB3-8421-1CA88B035544}" type="presOf" srcId="{BD607146-FD46-491F-A650-19DEDEF28814}" destId="{E69F4447-712B-4FC9-AD10-504D31DB4F74}" srcOrd="0" destOrd="0" presId="urn:microsoft.com/office/officeart/2005/8/layout/hProcess4"/>
    <dgm:cxn modelId="{73C44E80-3701-423C-9BC9-DC7C0011DFAA}" type="presOf" srcId="{0E1C068A-B513-4808-9F88-8075FE3AAF55}" destId="{A21C80CD-E375-48A5-83CF-7251BA0C6D95}" srcOrd="0" destOrd="0" presId="urn:microsoft.com/office/officeart/2005/8/layout/hProcess4"/>
    <dgm:cxn modelId="{E6F47FDE-C116-492F-9377-AA213A309558}" srcId="{0E1C068A-B513-4808-9F88-8075FE3AAF55}" destId="{C5A28627-11F6-4218-AFFB-009261A5B812}" srcOrd="1" destOrd="0" parTransId="{0A1DE5A6-2EA1-401D-84BD-4095658E0756}" sibTransId="{9C1276F5-EACA-47D2-ACFC-29122EF89560}"/>
    <dgm:cxn modelId="{9D1B232A-1DBA-447F-89EB-BEDA79400E48}" type="presParOf" srcId="{A21C80CD-E375-48A5-83CF-7251BA0C6D95}" destId="{DCD5D049-2391-4BCE-BEC5-5A36B4A5E537}" srcOrd="0" destOrd="0" presId="urn:microsoft.com/office/officeart/2005/8/layout/hProcess4"/>
    <dgm:cxn modelId="{08648E5D-121F-47AF-8679-C737B416B7F6}" type="presParOf" srcId="{A21C80CD-E375-48A5-83CF-7251BA0C6D95}" destId="{0EA7A098-38C6-4410-BA37-A9CBDF2EAB9A}" srcOrd="1" destOrd="0" presId="urn:microsoft.com/office/officeart/2005/8/layout/hProcess4"/>
    <dgm:cxn modelId="{C53AF4A3-5431-43ED-86D5-91CB01C8FF7C}" type="presParOf" srcId="{A21C80CD-E375-48A5-83CF-7251BA0C6D95}" destId="{865DB336-5F16-4B7F-A72C-173C2FEDF901}" srcOrd="2" destOrd="0" presId="urn:microsoft.com/office/officeart/2005/8/layout/hProcess4"/>
    <dgm:cxn modelId="{52072E82-10F4-43D7-8BB0-1C118684D74D}" type="presParOf" srcId="{865DB336-5F16-4B7F-A72C-173C2FEDF901}" destId="{ADD9AAA4-B5AC-495D-8580-370925967F29}" srcOrd="0" destOrd="0" presId="urn:microsoft.com/office/officeart/2005/8/layout/hProcess4"/>
    <dgm:cxn modelId="{E2C2263E-5131-47A4-9B43-93AB2518CE0E}" type="presParOf" srcId="{ADD9AAA4-B5AC-495D-8580-370925967F29}" destId="{A344D042-8AB4-4AA6-B112-99CCDD8D07CE}" srcOrd="0" destOrd="0" presId="urn:microsoft.com/office/officeart/2005/8/layout/hProcess4"/>
    <dgm:cxn modelId="{692A8A68-6A8C-4001-8AA3-D9DE79B91A7F}" type="presParOf" srcId="{ADD9AAA4-B5AC-495D-8580-370925967F29}" destId="{B2DFB56F-662A-4969-98EE-83F3F3FE5786}" srcOrd="1" destOrd="0" presId="urn:microsoft.com/office/officeart/2005/8/layout/hProcess4"/>
    <dgm:cxn modelId="{395B4649-21EB-477E-889A-C31031BC1BDE}" type="presParOf" srcId="{ADD9AAA4-B5AC-495D-8580-370925967F29}" destId="{E0F57D55-E5ED-44CA-AEA4-EA062F943737}" srcOrd="2" destOrd="0" presId="urn:microsoft.com/office/officeart/2005/8/layout/hProcess4"/>
    <dgm:cxn modelId="{A5B99872-76EC-46D9-989D-876FF2E2E3C5}" type="presParOf" srcId="{ADD9AAA4-B5AC-495D-8580-370925967F29}" destId="{99C18D82-1E5F-46DE-BA51-EDC81D375C15}" srcOrd="3" destOrd="0" presId="urn:microsoft.com/office/officeart/2005/8/layout/hProcess4"/>
    <dgm:cxn modelId="{44E880CD-EE3A-455A-BC29-834ECB25F2AD}" type="presParOf" srcId="{ADD9AAA4-B5AC-495D-8580-370925967F29}" destId="{952E8BCC-F218-4DAA-9C85-C819DED6F10D}" srcOrd="4" destOrd="0" presId="urn:microsoft.com/office/officeart/2005/8/layout/hProcess4"/>
    <dgm:cxn modelId="{98352C4E-28AE-4590-9B5E-F53BD38D5ABA}" type="presParOf" srcId="{865DB336-5F16-4B7F-A72C-173C2FEDF901}" destId="{3C0D22C3-2E81-46CB-9D34-2DDCD9109708}" srcOrd="1" destOrd="0" presId="urn:microsoft.com/office/officeart/2005/8/layout/hProcess4"/>
    <dgm:cxn modelId="{129CEDC7-CB9B-40DC-B8D5-80E1FA638E45}" type="presParOf" srcId="{865DB336-5F16-4B7F-A72C-173C2FEDF901}" destId="{0D4C7604-DA22-41A8-8E18-DB3DA8461F2D}" srcOrd="2" destOrd="0" presId="urn:microsoft.com/office/officeart/2005/8/layout/hProcess4"/>
    <dgm:cxn modelId="{325DA9B1-9F75-4BE7-8A0C-879006EEA7BD}" type="presParOf" srcId="{0D4C7604-DA22-41A8-8E18-DB3DA8461F2D}" destId="{5A5393CA-0552-4E4E-84FC-EF01D33D9BB0}" srcOrd="0" destOrd="0" presId="urn:microsoft.com/office/officeart/2005/8/layout/hProcess4"/>
    <dgm:cxn modelId="{89287B59-6AB8-47E9-B3D4-31F8CFF4CA1B}" type="presParOf" srcId="{0D4C7604-DA22-41A8-8E18-DB3DA8461F2D}" destId="{7E5AF034-EB34-4EB6-AA3C-D2CD9B169C6B}" srcOrd="1" destOrd="0" presId="urn:microsoft.com/office/officeart/2005/8/layout/hProcess4"/>
    <dgm:cxn modelId="{FB8FBF83-E9A1-487A-A8E7-E94A21250579}" type="presParOf" srcId="{0D4C7604-DA22-41A8-8E18-DB3DA8461F2D}" destId="{5FBE30B6-6D0A-477D-A2A7-B9EBBB7333F1}" srcOrd="2" destOrd="0" presId="urn:microsoft.com/office/officeart/2005/8/layout/hProcess4"/>
    <dgm:cxn modelId="{D611B4CE-3AA5-4ADC-82CD-CDD5EE918B4D}" type="presParOf" srcId="{0D4C7604-DA22-41A8-8E18-DB3DA8461F2D}" destId="{165390D5-0A07-4A31-A1F8-AF0631EC08C2}" srcOrd="3" destOrd="0" presId="urn:microsoft.com/office/officeart/2005/8/layout/hProcess4"/>
    <dgm:cxn modelId="{BC7DF7D7-9D78-4AB8-B98A-863CB3D31B3A}" type="presParOf" srcId="{0D4C7604-DA22-41A8-8E18-DB3DA8461F2D}" destId="{F8A7F415-9FEB-44F6-A064-2FFD5248A68B}" srcOrd="4" destOrd="0" presId="urn:microsoft.com/office/officeart/2005/8/layout/hProcess4"/>
    <dgm:cxn modelId="{5C2B0ECD-1419-4E0E-A701-B9F5BA787189}" type="presParOf" srcId="{865DB336-5F16-4B7F-A72C-173C2FEDF901}" destId="{D9CEC06F-9977-4322-AFD3-FD565C5E9B04}" srcOrd="3" destOrd="0" presId="urn:microsoft.com/office/officeart/2005/8/layout/hProcess4"/>
    <dgm:cxn modelId="{1C197BAC-FA85-4B0F-B316-8909E6A5ADD4}" type="presParOf" srcId="{865DB336-5F16-4B7F-A72C-173C2FEDF901}" destId="{151998D7-547F-4505-AC70-9EBDAA892D4D}" srcOrd="4" destOrd="0" presId="urn:microsoft.com/office/officeart/2005/8/layout/hProcess4"/>
    <dgm:cxn modelId="{64ABCD8C-0B3D-426D-8640-B1B48E7D0810}" type="presParOf" srcId="{151998D7-547F-4505-AC70-9EBDAA892D4D}" destId="{9474CFCF-64E4-4994-80FF-7EC51B1262F5}" srcOrd="0" destOrd="0" presId="urn:microsoft.com/office/officeart/2005/8/layout/hProcess4"/>
    <dgm:cxn modelId="{D85C3B7F-C2F3-4FA8-BC47-25771B669C85}" type="presParOf" srcId="{151998D7-547F-4505-AC70-9EBDAA892D4D}" destId="{5A983112-BD89-4657-8900-8E895FB8C855}" srcOrd="1" destOrd="0" presId="urn:microsoft.com/office/officeart/2005/8/layout/hProcess4"/>
    <dgm:cxn modelId="{5EA511E5-1024-46AB-8467-A96384CEF782}" type="presParOf" srcId="{151998D7-547F-4505-AC70-9EBDAA892D4D}" destId="{25AC094F-D840-4E27-88DC-944DA73C9412}" srcOrd="2" destOrd="0" presId="urn:microsoft.com/office/officeart/2005/8/layout/hProcess4"/>
    <dgm:cxn modelId="{CE43AD01-59E9-4F52-AA1E-54004640316D}" type="presParOf" srcId="{151998D7-547F-4505-AC70-9EBDAA892D4D}" destId="{E69F4447-712B-4FC9-AD10-504D31DB4F74}" srcOrd="3" destOrd="0" presId="urn:microsoft.com/office/officeart/2005/8/layout/hProcess4"/>
    <dgm:cxn modelId="{D724D4B0-5A90-4965-8BF1-03A6DE99B2AF}" type="presParOf" srcId="{151998D7-547F-4505-AC70-9EBDAA892D4D}" destId="{4AEB96D6-46C5-4858-B3F0-818E790A7A7B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4124101C-3469-4251-9385-C6D41830B7A9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DB7583CB-8AAE-43A7-A423-C9DE6B9D1AF0}">
      <dgm:prSet phldrT="[Texto]" custT="1"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es-MX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Tiempo.</a:t>
          </a:r>
          <a:endParaRPr lang="es-MX" sz="24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8227E485-DC42-4006-8B5D-8A529B14FBB5}" type="parTrans" cxnId="{3D8F4036-A02C-4068-BF2B-2DEE366BB7A5}">
      <dgm:prSet/>
      <dgm:spPr/>
      <dgm:t>
        <a:bodyPr/>
        <a:lstStyle/>
        <a:p>
          <a:endParaRPr lang="es-MX"/>
        </a:p>
      </dgm:t>
    </dgm:pt>
    <dgm:pt modelId="{17A28F15-9074-4C85-8D83-4EFCC77DC4FC}" type="sibTrans" cxnId="{3D8F4036-A02C-4068-BF2B-2DEE366BB7A5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lang="es-MX"/>
        </a:p>
      </dgm:t>
    </dgm:pt>
    <dgm:pt modelId="{1C6D9F9B-951C-4EE6-934A-F6B94CF4FC76}">
      <dgm:prSet phldrT="[Texto]"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s-MX" sz="1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.</a:t>
          </a:r>
          <a:endParaRPr lang="es-MX" sz="1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B40359F9-EA59-4193-B903-D4C2CD33F976}" type="parTrans" cxnId="{8DA11D49-4E9C-49EA-865D-83274910F0DD}">
      <dgm:prSet/>
      <dgm:spPr/>
      <dgm:t>
        <a:bodyPr/>
        <a:lstStyle/>
        <a:p>
          <a:endParaRPr lang="es-MX"/>
        </a:p>
      </dgm:t>
    </dgm:pt>
    <dgm:pt modelId="{CB2BC65F-CC0E-4E72-900E-342571016EB3}" type="sibTrans" cxnId="{8DA11D49-4E9C-49EA-865D-83274910F0DD}">
      <dgm:prSet/>
      <dgm:spPr/>
      <dgm:t>
        <a:bodyPr/>
        <a:lstStyle/>
        <a:p>
          <a:endParaRPr lang="es-MX"/>
        </a:p>
      </dgm:t>
    </dgm:pt>
    <dgm:pt modelId="{A9C596AB-5957-46C5-9ADC-4A72A6FCBB21}">
      <dgm:prSet phldrT="[Texto]" custT="1"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es-MX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Espacio.</a:t>
          </a:r>
          <a:endParaRPr lang="es-MX" sz="24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B9EB452C-BAFD-492B-A9E5-1199237C4395}" type="parTrans" cxnId="{01FCCE0E-9D41-4294-BE72-8F85A5CC81E1}">
      <dgm:prSet/>
      <dgm:spPr/>
      <dgm:t>
        <a:bodyPr/>
        <a:lstStyle/>
        <a:p>
          <a:endParaRPr lang="es-MX"/>
        </a:p>
      </dgm:t>
    </dgm:pt>
    <dgm:pt modelId="{8783D161-A907-4C72-BE13-65C24BC54489}" type="sibTrans" cxnId="{01FCCE0E-9D41-4294-BE72-8F85A5CC81E1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lang="es-MX"/>
        </a:p>
      </dgm:t>
    </dgm:pt>
    <dgm:pt modelId="{0DB8D4D4-FFE8-4481-8812-FBF8B80EEC2E}">
      <dgm:prSet phldrT="[Texto]" custT="1"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es-MX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Presupuesto.</a:t>
          </a:r>
          <a:endParaRPr lang="es-MX" sz="24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66BA90D7-E4F5-4514-B19E-EE98C12FCC2C}" type="parTrans" cxnId="{8F1682A2-E53B-42CD-AF59-32F6D51316F9}">
      <dgm:prSet/>
      <dgm:spPr/>
      <dgm:t>
        <a:bodyPr/>
        <a:lstStyle/>
        <a:p>
          <a:endParaRPr lang="es-MX"/>
        </a:p>
      </dgm:t>
    </dgm:pt>
    <dgm:pt modelId="{46C3E551-6031-498C-BC6E-374D98E3FB88}" type="sibTrans" cxnId="{8F1682A2-E53B-42CD-AF59-32F6D51316F9}">
      <dgm:prSet/>
      <dgm:spPr/>
      <dgm:t>
        <a:bodyPr/>
        <a:lstStyle/>
        <a:p>
          <a:endParaRPr lang="es-MX"/>
        </a:p>
      </dgm:t>
    </dgm:pt>
    <dgm:pt modelId="{1FBB288B-F75E-4F69-9E28-91316A00BC26}">
      <dgm:prSet phldrT="[Texto]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s-MX" dirty="0"/>
        </a:p>
      </dgm:t>
    </dgm:pt>
    <dgm:pt modelId="{2E7C3C78-868F-4234-A32C-E9709758ADD8}" type="sibTrans" cxnId="{0ED4A257-6165-4FB0-B0DE-47AE762FE593}">
      <dgm:prSet/>
      <dgm:spPr/>
      <dgm:t>
        <a:bodyPr/>
        <a:lstStyle/>
        <a:p>
          <a:endParaRPr lang="es-MX"/>
        </a:p>
      </dgm:t>
    </dgm:pt>
    <dgm:pt modelId="{A7A0F8A0-8055-4D07-A6C3-09873813891B}" type="parTrans" cxnId="{0ED4A257-6165-4FB0-B0DE-47AE762FE593}">
      <dgm:prSet/>
      <dgm:spPr/>
      <dgm:t>
        <a:bodyPr/>
        <a:lstStyle/>
        <a:p>
          <a:endParaRPr lang="es-MX"/>
        </a:p>
      </dgm:t>
    </dgm:pt>
    <dgm:pt modelId="{7A1323BA-559B-4614-99DE-CBB49D4E39BE}">
      <dgm:prSet phldrT="[Texto]" custT="1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s-MX" sz="1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1A0B6EA3-26F8-4056-B39B-A3679DEB0D9E}" type="sibTrans" cxnId="{F2857F86-3F90-4E9A-83D4-A7365C32F4F0}">
      <dgm:prSet/>
      <dgm:spPr/>
      <dgm:t>
        <a:bodyPr/>
        <a:lstStyle/>
        <a:p>
          <a:endParaRPr lang="es-MX"/>
        </a:p>
      </dgm:t>
    </dgm:pt>
    <dgm:pt modelId="{36EB4D6F-6142-408F-9657-03A05B616A26}" type="parTrans" cxnId="{F2857F86-3F90-4E9A-83D4-A7365C32F4F0}">
      <dgm:prSet/>
      <dgm:spPr/>
      <dgm:t>
        <a:bodyPr/>
        <a:lstStyle/>
        <a:p>
          <a:endParaRPr lang="es-MX"/>
        </a:p>
      </dgm:t>
    </dgm:pt>
    <dgm:pt modelId="{F4F9CC0D-9DF3-405F-99E6-316BB48C6AC2}" type="pres">
      <dgm:prSet presAssocID="{4124101C-3469-4251-9385-C6D41830B7A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57EF7E7-7984-48D7-8118-595D30B09A40}" type="pres">
      <dgm:prSet presAssocID="{DB7583CB-8AAE-43A7-A423-C9DE6B9D1AF0}" presName="composite" presStyleCnt="0"/>
      <dgm:spPr/>
    </dgm:pt>
    <dgm:pt modelId="{91BBD066-02ED-46E7-BF51-16BF0D5F9E22}" type="pres">
      <dgm:prSet presAssocID="{DB7583CB-8AAE-43A7-A423-C9DE6B9D1AF0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72743D3-3A21-4783-9BE1-C58F7C746A26}" type="pres">
      <dgm:prSet presAssocID="{DB7583CB-8AAE-43A7-A423-C9DE6B9D1AF0}" presName="parSh" presStyleLbl="node1" presStyleIdx="0" presStyleCnt="3" custScaleX="125131"/>
      <dgm:spPr/>
      <dgm:t>
        <a:bodyPr/>
        <a:lstStyle/>
        <a:p>
          <a:endParaRPr lang="es-MX"/>
        </a:p>
      </dgm:t>
    </dgm:pt>
    <dgm:pt modelId="{C78C3495-ECB6-4D0F-82B1-5092C15762D0}" type="pres">
      <dgm:prSet presAssocID="{DB7583CB-8AAE-43A7-A423-C9DE6B9D1AF0}" presName="desTx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C1CE678-1D7D-462A-8B74-1F74939746B7}" type="pres">
      <dgm:prSet presAssocID="{17A28F15-9074-4C85-8D83-4EFCC77DC4FC}" presName="sibTrans" presStyleLbl="sibTrans2D1" presStyleIdx="0" presStyleCnt="2"/>
      <dgm:spPr/>
      <dgm:t>
        <a:bodyPr/>
        <a:lstStyle/>
        <a:p>
          <a:endParaRPr lang="es-MX"/>
        </a:p>
      </dgm:t>
    </dgm:pt>
    <dgm:pt modelId="{34AC16E6-DFB6-4CBE-BF04-DD1D88C57D89}" type="pres">
      <dgm:prSet presAssocID="{17A28F15-9074-4C85-8D83-4EFCC77DC4FC}" presName="connTx" presStyleLbl="sibTrans2D1" presStyleIdx="0" presStyleCnt="2"/>
      <dgm:spPr/>
      <dgm:t>
        <a:bodyPr/>
        <a:lstStyle/>
        <a:p>
          <a:endParaRPr lang="es-MX"/>
        </a:p>
      </dgm:t>
    </dgm:pt>
    <dgm:pt modelId="{D474710D-D421-408F-B239-B48134CAFB14}" type="pres">
      <dgm:prSet presAssocID="{A9C596AB-5957-46C5-9ADC-4A72A6FCBB21}" presName="composite" presStyleCnt="0"/>
      <dgm:spPr/>
    </dgm:pt>
    <dgm:pt modelId="{898FC19A-89A2-487A-9683-BBEEDE77E5F2}" type="pres">
      <dgm:prSet presAssocID="{A9C596AB-5957-46C5-9ADC-4A72A6FCBB21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AEE7C81-37E8-4758-AB8E-D6C66F9213C2}" type="pres">
      <dgm:prSet presAssocID="{A9C596AB-5957-46C5-9ADC-4A72A6FCBB21}" presName="parSh" presStyleLbl="node1" presStyleIdx="1" presStyleCnt="3" custScaleX="129873"/>
      <dgm:spPr/>
      <dgm:t>
        <a:bodyPr/>
        <a:lstStyle/>
        <a:p>
          <a:endParaRPr lang="es-MX"/>
        </a:p>
      </dgm:t>
    </dgm:pt>
    <dgm:pt modelId="{48F13A2C-A717-4E3D-8446-8865C6E5DD02}" type="pres">
      <dgm:prSet presAssocID="{A9C596AB-5957-46C5-9ADC-4A72A6FCBB21}" presName="desTx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B7BBAEA-301F-4A3D-B8A8-410863B5D83D}" type="pres">
      <dgm:prSet presAssocID="{8783D161-A907-4C72-BE13-65C24BC54489}" presName="sibTrans" presStyleLbl="sibTrans2D1" presStyleIdx="1" presStyleCnt="2"/>
      <dgm:spPr/>
      <dgm:t>
        <a:bodyPr/>
        <a:lstStyle/>
        <a:p>
          <a:endParaRPr lang="es-MX"/>
        </a:p>
      </dgm:t>
    </dgm:pt>
    <dgm:pt modelId="{3744DE6D-9B6D-4C9B-9924-B5CF05A46DC4}" type="pres">
      <dgm:prSet presAssocID="{8783D161-A907-4C72-BE13-65C24BC54489}" presName="connTx" presStyleLbl="sibTrans2D1" presStyleIdx="1" presStyleCnt="2"/>
      <dgm:spPr/>
      <dgm:t>
        <a:bodyPr/>
        <a:lstStyle/>
        <a:p>
          <a:endParaRPr lang="es-MX"/>
        </a:p>
      </dgm:t>
    </dgm:pt>
    <dgm:pt modelId="{83D705E0-7C5C-461E-ADA2-5EBEFF8C6D84}" type="pres">
      <dgm:prSet presAssocID="{0DB8D4D4-FFE8-4481-8812-FBF8B80EEC2E}" presName="composite" presStyleCnt="0"/>
      <dgm:spPr/>
    </dgm:pt>
    <dgm:pt modelId="{6C141962-08C9-45C9-8B83-2EC63501DA45}" type="pres">
      <dgm:prSet presAssocID="{0DB8D4D4-FFE8-4481-8812-FBF8B80EEC2E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5096432-A2FC-4F82-9239-F7734CB9327C}" type="pres">
      <dgm:prSet presAssocID="{0DB8D4D4-FFE8-4481-8812-FBF8B80EEC2E}" presName="parSh" presStyleLbl="node1" presStyleIdx="2" presStyleCnt="3" custScaleX="133340"/>
      <dgm:spPr/>
      <dgm:t>
        <a:bodyPr/>
        <a:lstStyle/>
        <a:p>
          <a:endParaRPr lang="es-MX"/>
        </a:p>
      </dgm:t>
    </dgm:pt>
    <dgm:pt modelId="{BF187555-F5B3-4358-B7EE-763A348345E9}" type="pres">
      <dgm:prSet presAssocID="{0DB8D4D4-FFE8-4481-8812-FBF8B80EEC2E}" presName="desTx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E33CABF1-A8A1-41DB-8BB4-1856CC158EA3}" type="presOf" srcId="{DB7583CB-8AAE-43A7-A423-C9DE6B9D1AF0}" destId="{91BBD066-02ED-46E7-BF51-16BF0D5F9E22}" srcOrd="0" destOrd="0" presId="urn:microsoft.com/office/officeart/2005/8/layout/process3"/>
    <dgm:cxn modelId="{01FCCE0E-9D41-4294-BE72-8F85A5CC81E1}" srcId="{4124101C-3469-4251-9385-C6D41830B7A9}" destId="{A9C596AB-5957-46C5-9ADC-4A72A6FCBB21}" srcOrd="1" destOrd="0" parTransId="{B9EB452C-BAFD-492B-A9E5-1199237C4395}" sibTransId="{8783D161-A907-4C72-BE13-65C24BC54489}"/>
    <dgm:cxn modelId="{90D129E3-B739-476D-A5A4-9236B959318A}" type="presOf" srcId="{17A28F15-9074-4C85-8D83-4EFCC77DC4FC}" destId="{6C1CE678-1D7D-462A-8B74-1F74939746B7}" srcOrd="0" destOrd="0" presId="urn:microsoft.com/office/officeart/2005/8/layout/process3"/>
    <dgm:cxn modelId="{0A805B34-5200-491D-94DB-200316C8D223}" type="presOf" srcId="{A9C596AB-5957-46C5-9ADC-4A72A6FCBB21}" destId="{898FC19A-89A2-487A-9683-BBEEDE77E5F2}" srcOrd="0" destOrd="0" presId="urn:microsoft.com/office/officeart/2005/8/layout/process3"/>
    <dgm:cxn modelId="{823AE0B6-8BFE-4D62-8D69-F4F24FD3F80A}" type="presOf" srcId="{DB7583CB-8AAE-43A7-A423-C9DE6B9D1AF0}" destId="{C72743D3-3A21-4783-9BE1-C58F7C746A26}" srcOrd="1" destOrd="0" presId="urn:microsoft.com/office/officeart/2005/8/layout/process3"/>
    <dgm:cxn modelId="{8DA11D49-4E9C-49EA-865D-83274910F0DD}" srcId="{DB7583CB-8AAE-43A7-A423-C9DE6B9D1AF0}" destId="{1C6D9F9B-951C-4EE6-934A-F6B94CF4FC76}" srcOrd="0" destOrd="0" parTransId="{B40359F9-EA59-4193-B903-D4C2CD33F976}" sibTransId="{CB2BC65F-CC0E-4E72-900E-342571016EB3}"/>
    <dgm:cxn modelId="{8AD8DFB0-5172-49DD-8BE1-A64E529A08E9}" type="presOf" srcId="{7A1323BA-559B-4614-99DE-CBB49D4E39BE}" destId="{48F13A2C-A717-4E3D-8446-8865C6E5DD02}" srcOrd="0" destOrd="0" presId="urn:microsoft.com/office/officeart/2005/8/layout/process3"/>
    <dgm:cxn modelId="{8F1682A2-E53B-42CD-AF59-32F6D51316F9}" srcId="{4124101C-3469-4251-9385-C6D41830B7A9}" destId="{0DB8D4D4-FFE8-4481-8812-FBF8B80EEC2E}" srcOrd="2" destOrd="0" parTransId="{66BA90D7-E4F5-4514-B19E-EE98C12FCC2C}" sibTransId="{46C3E551-6031-498C-BC6E-374D98E3FB88}"/>
    <dgm:cxn modelId="{82D0629A-1123-4802-825F-5C592FB937F4}" type="presOf" srcId="{8783D161-A907-4C72-BE13-65C24BC54489}" destId="{3744DE6D-9B6D-4C9B-9924-B5CF05A46DC4}" srcOrd="1" destOrd="0" presId="urn:microsoft.com/office/officeart/2005/8/layout/process3"/>
    <dgm:cxn modelId="{3D8F4036-A02C-4068-BF2B-2DEE366BB7A5}" srcId="{4124101C-3469-4251-9385-C6D41830B7A9}" destId="{DB7583CB-8AAE-43A7-A423-C9DE6B9D1AF0}" srcOrd="0" destOrd="0" parTransId="{8227E485-DC42-4006-8B5D-8A529B14FBB5}" sibTransId="{17A28F15-9074-4C85-8D83-4EFCC77DC4FC}"/>
    <dgm:cxn modelId="{12658918-0923-4A5C-BC8C-0F5F6947803D}" type="presOf" srcId="{17A28F15-9074-4C85-8D83-4EFCC77DC4FC}" destId="{34AC16E6-DFB6-4CBE-BF04-DD1D88C57D89}" srcOrd="1" destOrd="0" presId="urn:microsoft.com/office/officeart/2005/8/layout/process3"/>
    <dgm:cxn modelId="{2890FC57-DB6C-4CDE-A296-95BAD4062DBE}" type="presOf" srcId="{0DB8D4D4-FFE8-4481-8812-FBF8B80EEC2E}" destId="{6C141962-08C9-45C9-8B83-2EC63501DA45}" srcOrd="0" destOrd="0" presId="urn:microsoft.com/office/officeart/2005/8/layout/process3"/>
    <dgm:cxn modelId="{63900344-38A9-43A7-B55B-2CA141C3CF5C}" type="presOf" srcId="{1C6D9F9B-951C-4EE6-934A-F6B94CF4FC76}" destId="{C78C3495-ECB6-4D0F-82B1-5092C15762D0}" srcOrd="0" destOrd="0" presId="urn:microsoft.com/office/officeart/2005/8/layout/process3"/>
    <dgm:cxn modelId="{2812965D-4486-4C4F-9981-47FB9EE857E3}" type="presOf" srcId="{8783D161-A907-4C72-BE13-65C24BC54489}" destId="{BB7BBAEA-301F-4A3D-B8A8-410863B5D83D}" srcOrd="0" destOrd="0" presId="urn:microsoft.com/office/officeart/2005/8/layout/process3"/>
    <dgm:cxn modelId="{AD46E5CD-3510-40CA-9E65-E1FF52877829}" type="presOf" srcId="{1FBB288B-F75E-4F69-9E28-91316A00BC26}" destId="{BF187555-F5B3-4358-B7EE-763A348345E9}" srcOrd="0" destOrd="0" presId="urn:microsoft.com/office/officeart/2005/8/layout/process3"/>
    <dgm:cxn modelId="{F2857F86-3F90-4E9A-83D4-A7365C32F4F0}" srcId="{A9C596AB-5957-46C5-9ADC-4A72A6FCBB21}" destId="{7A1323BA-559B-4614-99DE-CBB49D4E39BE}" srcOrd="0" destOrd="0" parTransId="{36EB4D6F-6142-408F-9657-03A05B616A26}" sibTransId="{1A0B6EA3-26F8-4056-B39B-A3679DEB0D9E}"/>
    <dgm:cxn modelId="{0ED4A257-6165-4FB0-B0DE-47AE762FE593}" srcId="{0DB8D4D4-FFE8-4481-8812-FBF8B80EEC2E}" destId="{1FBB288B-F75E-4F69-9E28-91316A00BC26}" srcOrd="0" destOrd="0" parTransId="{A7A0F8A0-8055-4D07-A6C3-09873813891B}" sibTransId="{2E7C3C78-868F-4234-A32C-E9709758ADD8}"/>
    <dgm:cxn modelId="{918F797E-4FCE-4CC5-AEB5-D27B7F2D3BB9}" type="presOf" srcId="{A9C596AB-5957-46C5-9ADC-4A72A6FCBB21}" destId="{FAEE7C81-37E8-4758-AB8E-D6C66F9213C2}" srcOrd="1" destOrd="0" presId="urn:microsoft.com/office/officeart/2005/8/layout/process3"/>
    <dgm:cxn modelId="{7EA3611A-8211-4D96-84A1-8DAC7ABA4897}" type="presOf" srcId="{4124101C-3469-4251-9385-C6D41830B7A9}" destId="{F4F9CC0D-9DF3-405F-99E6-316BB48C6AC2}" srcOrd="0" destOrd="0" presId="urn:microsoft.com/office/officeart/2005/8/layout/process3"/>
    <dgm:cxn modelId="{305E7D52-19DD-413D-B682-A00937D3E69D}" type="presOf" srcId="{0DB8D4D4-FFE8-4481-8812-FBF8B80EEC2E}" destId="{85096432-A2FC-4F82-9239-F7734CB9327C}" srcOrd="1" destOrd="0" presId="urn:microsoft.com/office/officeart/2005/8/layout/process3"/>
    <dgm:cxn modelId="{32705541-1CA4-444D-A55E-BEB88A6BE075}" type="presParOf" srcId="{F4F9CC0D-9DF3-405F-99E6-316BB48C6AC2}" destId="{457EF7E7-7984-48D7-8118-595D30B09A40}" srcOrd="0" destOrd="0" presId="urn:microsoft.com/office/officeart/2005/8/layout/process3"/>
    <dgm:cxn modelId="{1562FC7D-CFD8-4F35-9E36-2A9893FD1ECF}" type="presParOf" srcId="{457EF7E7-7984-48D7-8118-595D30B09A40}" destId="{91BBD066-02ED-46E7-BF51-16BF0D5F9E22}" srcOrd="0" destOrd="0" presId="urn:microsoft.com/office/officeart/2005/8/layout/process3"/>
    <dgm:cxn modelId="{96E05F21-7071-47A9-8764-40A47D828734}" type="presParOf" srcId="{457EF7E7-7984-48D7-8118-595D30B09A40}" destId="{C72743D3-3A21-4783-9BE1-C58F7C746A26}" srcOrd="1" destOrd="0" presId="urn:microsoft.com/office/officeart/2005/8/layout/process3"/>
    <dgm:cxn modelId="{BDB4C4A2-591B-43A4-843A-CA1EA23FF99B}" type="presParOf" srcId="{457EF7E7-7984-48D7-8118-595D30B09A40}" destId="{C78C3495-ECB6-4D0F-82B1-5092C15762D0}" srcOrd="2" destOrd="0" presId="urn:microsoft.com/office/officeart/2005/8/layout/process3"/>
    <dgm:cxn modelId="{8E2BB479-8D29-4A43-903E-E4907980F76C}" type="presParOf" srcId="{F4F9CC0D-9DF3-405F-99E6-316BB48C6AC2}" destId="{6C1CE678-1D7D-462A-8B74-1F74939746B7}" srcOrd="1" destOrd="0" presId="urn:microsoft.com/office/officeart/2005/8/layout/process3"/>
    <dgm:cxn modelId="{F7664179-0175-4A7B-970F-FBDAF4D7CEFF}" type="presParOf" srcId="{6C1CE678-1D7D-462A-8B74-1F74939746B7}" destId="{34AC16E6-DFB6-4CBE-BF04-DD1D88C57D89}" srcOrd="0" destOrd="0" presId="urn:microsoft.com/office/officeart/2005/8/layout/process3"/>
    <dgm:cxn modelId="{2A3BC808-B04D-4B77-96F3-0DBE1C75716D}" type="presParOf" srcId="{F4F9CC0D-9DF3-405F-99E6-316BB48C6AC2}" destId="{D474710D-D421-408F-B239-B48134CAFB14}" srcOrd="2" destOrd="0" presId="urn:microsoft.com/office/officeart/2005/8/layout/process3"/>
    <dgm:cxn modelId="{8433F9EB-BD61-4EDA-89BC-CA4EFDE076E8}" type="presParOf" srcId="{D474710D-D421-408F-B239-B48134CAFB14}" destId="{898FC19A-89A2-487A-9683-BBEEDE77E5F2}" srcOrd="0" destOrd="0" presId="urn:microsoft.com/office/officeart/2005/8/layout/process3"/>
    <dgm:cxn modelId="{E1C51709-7275-48D5-9FE9-D9792BF04774}" type="presParOf" srcId="{D474710D-D421-408F-B239-B48134CAFB14}" destId="{FAEE7C81-37E8-4758-AB8E-D6C66F9213C2}" srcOrd="1" destOrd="0" presId="urn:microsoft.com/office/officeart/2005/8/layout/process3"/>
    <dgm:cxn modelId="{2D5BB744-B4BC-4B3B-B7F9-3FDEA6674376}" type="presParOf" srcId="{D474710D-D421-408F-B239-B48134CAFB14}" destId="{48F13A2C-A717-4E3D-8446-8865C6E5DD02}" srcOrd="2" destOrd="0" presId="urn:microsoft.com/office/officeart/2005/8/layout/process3"/>
    <dgm:cxn modelId="{EE2493F0-3C0D-4BFB-BAD5-D8247F0BA23F}" type="presParOf" srcId="{F4F9CC0D-9DF3-405F-99E6-316BB48C6AC2}" destId="{BB7BBAEA-301F-4A3D-B8A8-410863B5D83D}" srcOrd="3" destOrd="0" presId="urn:microsoft.com/office/officeart/2005/8/layout/process3"/>
    <dgm:cxn modelId="{227926D8-B5E8-4681-9973-53AE9857467A}" type="presParOf" srcId="{BB7BBAEA-301F-4A3D-B8A8-410863B5D83D}" destId="{3744DE6D-9B6D-4C9B-9924-B5CF05A46DC4}" srcOrd="0" destOrd="0" presId="urn:microsoft.com/office/officeart/2005/8/layout/process3"/>
    <dgm:cxn modelId="{500266AB-A110-4DD9-BB98-31E2D2A2AD9B}" type="presParOf" srcId="{F4F9CC0D-9DF3-405F-99E6-316BB48C6AC2}" destId="{83D705E0-7C5C-461E-ADA2-5EBEFF8C6D84}" srcOrd="4" destOrd="0" presId="urn:microsoft.com/office/officeart/2005/8/layout/process3"/>
    <dgm:cxn modelId="{304B1E4F-D2DE-46E7-BF44-B77C9F321923}" type="presParOf" srcId="{83D705E0-7C5C-461E-ADA2-5EBEFF8C6D84}" destId="{6C141962-08C9-45C9-8B83-2EC63501DA45}" srcOrd="0" destOrd="0" presId="urn:microsoft.com/office/officeart/2005/8/layout/process3"/>
    <dgm:cxn modelId="{8478E14E-41BC-428A-A249-F3FF55EC4B4D}" type="presParOf" srcId="{83D705E0-7C5C-461E-ADA2-5EBEFF8C6D84}" destId="{85096432-A2FC-4F82-9239-F7734CB9327C}" srcOrd="1" destOrd="0" presId="urn:microsoft.com/office/officeart/2005/8/layout/process3"/>
    <dgm:cxn modelId="{FD47AEF2-AAC0-45CB-81D9-2EFED5177BF4}" type="presParOf" srcId="{83D705E0-7C5C-461E-ADA2-5EBEFF8C6D84}" destId="{BF187555-F5B3-4358-B7EE-763A348345E9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B8B290C2-8EF9-462D-8E1F-439696666467}" type="doc">
      <dgm:prSet loTypeId="urn:microsoft.com/office/officeart/2005/8/layout/gear1" loCatId="process" qsTypeId="urn:microsoft.com/office/officeart/2005/8/quickstyle/simple1" qsCatId="simple" csTypeId="urn:microsoft.com/office/officeart/2005/8/colors/accent1_2" csCatId="accent1" phldr="1"/>
      <dgm:spPr/>
    </dgm:pt>
    <dgm:pt modelId="{173248BC-2B9B-4728-ADE8-C111B3A956FA}">
      <dgm:prSet phldrT="[Texto]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s-MX" dirty="0" smtClean="0"/>
            <a:t>PROCESO FISIOLOGICO</a:t>
          </a:r>
          <a:endParaRPr lang="es-MX" dirty="0"/>
        </a:p>
      </dgm:t>
    </dgm:pt>
    <dgm:pt modelId="{46657EC3-6720-47CA-8D82-4891E900D03B}" type="parTrans" cxnId="{26427D6C-EB42-47D4-BE56-6F493E4B55E6}">
      <dgm:prSet/>
      <dgm:spPr/>
      <dgm:t>
        <a:bodyPr/>
        <a:lstStyle/>
        <a:p>
          <a:endParaRPr lang="es-MX"/>
        </a:p>
      </dgm:t>
    </dgm:pt>
    <dgm:pt modelId="{945A6C7A-366C-4003-8FBF-9E0846C8DC81}" type="sibTrans" cxnId="{26427D6C-EB42-47D4-BE56-6F493E4B55E6}">
      <dgm:prSet/>
      <dgm:spPr>
        <a:solidFill>
          <a:schemeClr val="accent3">
            <a:lumMod val="50000"/>
          </a:schemeClr>
        </a:solidFill>
      </dgm:spPr>
      <dgm:t>
        <a:bodyPr/>
        <a:lstStyle/>
        <a:p>
          <a:endParaRPr lang="es-MX"/>
        </a:p>
      </dgm:t>
    </dgm:pt>
    <dgm:pt modelId="{FE9BF77D-3DF9-496A-9EA3-8ABD47684F76}">
      <dgm:prSet phldrT="[Texto]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s-MX" dirty="0" smtClean="0"/>
            <a:t>EN CONTATO</a:t>
          </a:r>
          <a:endParaRPr lang="es-MX" dirty="0"/>
        </a:p>
      </dgm:t>
    </dgm:pt>
    <dgm:pt modelId="{1BF04941-BA49-46F1-BCFE-DCFF5EBDA39F}" type="parTrans" cxnId="{BB124274-9F62-41CD-AA14-C08B856E4E56}">
      <dgm:prSet/>
      <dgm:spPr/>
      <dgm:t>
        <a:bodyPr/>
        <a:lstStyle/>
        <a:p>
          <a:endParaRPr lang="es-MX"/>
        </a:p>
      </dgm:t>
    </dgm:pt>
    <dgm:pt modelId="{BAA1377C-DB4E-4738-8035-BB4877923C5F}" type="sibTrans" cxnId="{BB124274-9F62-41CD-AA14-C08B856E4E56}">
      <dgm:prSet/>
      <dgm:spPr>
        <a:solidFill>
          <a:schemeClr val="accent3">
            <a:lumMod val="50000"/>
          </a:schemeClr>
        </a:solidFill>
      </dgm:spPr>
      <dgm:t>
        <a:bodyPr/>
        <a:lstStyle/>
        <a:p>
          <a:endParaRPr lang="es-MX"/>
        </a:p>
      </dgm:t>
    </dgm:pt>
    <dgm:pt modelId="{4131661D-D6D7-416F-BACE-78396D119E90}">
      <dgm:prSet phldrT="[Texto]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s-MX" dirty="0" smtClean="0"/>
            <a:t>OBTENER</a:t>
          </a:r>
          <a:endParaRPr lang="es-MX" dirty="0"/>
        </a:p>
      </dgm:t>
    </dgm:pt>
    <dgm:pt modelId="{DE60EB40-6DE4-4A32-A2A1-A29B3E24CE3B}" type="parTrans" cxnId="{77D5C29D-F6BA-49BD-9834-18168976FA51}">
      <dgm:prSet/>
      <dgm:spPr/>
      <dgm:t>
        <a:bodyPr/>
        <a:lstStyle/>
        <a:p>
          <a:endParaRPr lang="es-MX"/>
        </a:p>
      </dgm:t>
    </dgm:pt>
    <dgm:pt modelId="{08E16C72-020E-4E57-BC88-9B0256640AA8}" type="sibTrans" cxnId="{77D5C29D-F6BA-49BD-9834-18168976FA51}">
      <dgm:prSet/>
      <dgm:spPr>
        <a:solidFill>
          <a:schemeClr val="accent3">
            <a:lumMod val="50000"/>
          </a:schemeClr>
        </a:solidFill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endParaRPr lang="es-MX"/>
        </a:p>
      </dgm:t>
    </dgm:pt>
    <dgm:pt modelId="{7F1C4387-B39C-4FD6-B228-F85738F43F5A}" type="pres">
      <dgm:prSet presAssocID="{B8B290C2-8EF9-462D-8E1F-439696666467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AD972743-EA3B-47BD-8A40-CDCEB4CC995F}" type="pres">
      <dgm:prSet presAssocID="{173248BC-2B9B-4728-ADE8-C111B3A956FA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5E073CB-3065-418E-ABD0-C6D328700840}" type="pres">
      <dgm:prSet presAssocID="{173248BC-2B9B-4728-ADE8-C111B3A956FA}" presName="gear1srcNode" presStyleLbl="node1" presStyleIdx="0" presStyleCnt="3"/>
      <dgm:spPr/>
      <dgm:t>
        <a:bodyPr/>
        <a:lstStyle/>
        <a:p>
          <a:endParaRPr lang="es-MX"/>
        </a:p>
      </dgm:t>
    </dgm:pt>
    <dgm:pt modelId="{20BD0087-F786-452E-96FB-2F3B62540C01}" type="pres">
      <dgm:prSet presAssocID="{173248BC-2B9B-4728-ADE8-C111B3A956FA}" presName="gear1dstNode" presStyleLbl="node1" presStyleIdx="0" presStyleCnt="3"/>
      <dgm:spPr/>
      <dgm:t>
        <a:bodyPr/>
        <a:lstStyle/>
        <a:p>
          <a:endParaRPr lang="es-MX"/>
        </a:p>
      </dgm:t>
    </dgm:pt>
    <dgm:pt modelId="{B188E4B8-F8E6-4D7A-B525-8F9FDE85A2A7}" type="pres">
      <dgm:prSet presAssocID="{FE9BF77D-3DF9-496A-9EA3-8ABD47684F76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BE8F6B3-E480-459C-9F10-FF4DD7F30BB1}" type="pres">
      <dgm:prSet presAssocID="{FE9BF77D-3DF9-496A-9EA3-8ABD47684F76}" presName="gear2srcNode" presStyleLbl="node1" presStyleIdx="1" presStyleCnt="3"/>
      <dgm:spPr/>
      <dgm:t>
        <a:bodyPr/>
        <a:lstStyle/>
        <a:p>
          <a:endParaRPr lang="es-MX"/>
        </a:p>
      </dgm:t>
    </dgm:pt>
    <dgm:pt modelId="{450818F9-6F6D-44CA-B202-0E9325B6EF94}" type="pres">
      <dgm:prSet presAssocID="{FE9BF77D-3DF9-496A-9EA3-8ABD47684F76}" presName="gear2dstNode" presStyleLbl="node1" presStyleIdx="1" presStyleCnt="3"/>
      <dgm:spPr/>
      <dgm:t>
        <a:bodyPr/>
        <a:lstStyle/>
        <a:p>
          <a:endParaRPr lang="es-MX"/>
        </a:p>
      </dgm:t>
    </dgm:pt>
    <dgm:pt modelId="{A8A769D6-B626-4565-B435-9FC53516001E}" type="pres">
      <dgm:prSet presAssocID="{4131661D-D6D7-416F-BACE-78396D119E90}" presName="gear3" presStyleLbl="node1" presStyleIdx="2" presStyleCnt="3"/>
      <dgm:spPr/>
      <dgm:t>
        <a:bodyPr/>
        <a:lstStyle/>
        <a:p>
          <a:endParaRPr lang="es-MX"/>
        </a:p>
      </dgm:t>
    </dgm:pt>
    <dgm:pt modelId="{4FBF3112-66BA-4991-AD8C-4A220805C4D9}" type="pres">
      <dgm:prSet presAssocID="{4131661D-D6D7-416F-BACE-78396D119E90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2AAD6DC-E73E-48B8-A2C6-1370F0D242AA}" type="pres">
      <dgm:prSet presAssocID="{4131661D-D6D7-416F-BACE-78396D119E90}" presName="gear3srcNode" presStyleLbl="node1" presStyleIdx="2" presStyleCnt="3"/>
      <dgm:spPr/>
      <dgm:t>
        <a:bodyPr/>
        <a:lstStyle/>
        <a:p>
          <a:endParaRPr lang="es-MX"/>
        </a:p>
      </dgm:t>
    </dgm:pt>
    <dgm:pt modelId="{3AA45616-EE7E-4AA9-BD08-04CE9D5FE953}" type="pres">
      <dgm:prSet presAssocID="{4131661D-D6D7-416F-BACE-78396D119E90}" presName="gear3dstNode" presStyleLbl="node1" presStyleIdx="2" presStyleCnt="3"/>
      <dgm:spPr/>
      <dgm:t>
        <a:bodyPr/>
        <a:lstStyle/>
        <a:p>
          <a:endParaRPr lang="es-MX"/>
        </a:p>
      </dgm:t>
    </dgm:pt>
    <dgm:pt modelId="{F37B4148-071E-4843-BDCE-E037F5D34ABE}" type="pres">
      <dgm:prSet presAssocID="{945A6C7A-366C-4003-8FBF-9E0846C8DC81}" presName="connector1" presStyleLbl="sibTrans2D1" presStyleIdx="0" presStyleCnt="3"/>
      <dgm:spPr/>
      <dgm:t>
        <a:bodyPr/>
        <a:lstStyle/>
        <a:p>
          <a:endParaRPr lang="es-MX"/>
        </a:p>
      </dgm:t>
    </dgm:pt>
    <dgm:pt modelId="{A8045F12-0CFD-44AA-83B9-83B2BD0CFC3B}" type="pres">
      <dgm:prSet presAssocID="{BAA1377C-DB4E-4738-8035-BB4877923C5F}" presName="connector2" presStyleLbl="sibTrans2D1" presStyleIdx="1" presStyleCnt="3"/>
      <dgm:spPr/>
      <dgm:t>
        <a:bodyPr/>
        <a:lstStyle/>
        <a:p>
          <a:endParaRPr lang="es-MX"/>
        </a:p>
      </dgm:t>
    </dgm:pt>
    <dgm:pt modelId="{6C5371CC-184B-4163-A6AC-478D25BBBF25}" type="pres">
      <dgm:prSet presAssocID="{08E16C72-020E-4E57-BC88-9B0256640AA8}" presName="connector3" presStyleLbl="sibTrans2D1" presStyleIdx="2" presStyleCnt="3"/>
      <dgm:spPr/>
      <dgm:t>
        <a:bodyPr/>
        <a:lstStyle/>
        <a:p>
          <a:endParaRPr lang="es-MX"/>
        </a:p>
      </dgm:t>
    </dgm:pt>
  </dgm:ptLst>
  <dgm:cxnLst>
    <dgm:cxn modelId="{26427D6C-EB42-47D4-BE56-6F493E4B55E6}" srcId="{B8B290C2-8EF9-462D-8E1F-439696666467}" destId="{173248BC-2B9B-4728-ADE8-C111B3A956FA}" srcOrd="0" destOrd="0" parTransId="{46657EC3-6720-47CA-8D82-4891E900D03B}" sibTransId="{945A6C7A-366C-4003-8FBF-9E0846C8DC81}"/>
    <dgm:cxn modelId="{79B2C739-868E-40BD-9B67-B4D5B61CC671}" type="presOf" srcId="{173248BC-2B9B-4728-ADE8-C111B3A956FA}" destId="{B5E073CB-3065-418E-ABD0-C6D328700840}" srcOrd="1" destOrd="0" presId="urn:microsoft.com/office/officeart/2005/8/layout/gear1"/>
    <dgm:cxn modelId="{CF77C5D0-FCF3-478F-AC69-1A3BD089400D}" type="presOf" srcId="{945A6C7A-366C-4003-8FBF-9E0846C8DC81}" destId="{F37B4148-071E-4843-BDCE-E037F5D34ABE}" srcOrd="0" destOrd="0" presId="urn:microsoft.com/office/officeart/2005/8/layout/gear1"/>
    <dgm:cxn modelId="{64FCB366-1DA1-4DCF-B377-D92AFF9D9BC9}" type="presOf" srcId="{BAA1377C-DB4E-4738-8035-BB4877923C5F}" destId="{A8045F12-0CFD-44AA-83B9-83B2BD0CFC3B}" srcOrd="0" destOrd="0" presId="urn:microsoft.com/office/officeart/2005/8/layout/gear1"/>
    <dgm:cxn modelId="{BAEE43E1-F490-42B6-AEFE-50CECBE1829A}" type="presOf" srcId="{4131661D-D6D7-416F-BACE-78396D119E90}" destId="{A8A769D6-B626-4565-B435-9FC53516001E}" srcOrd="0" destOrd="0" presId="urn:microsoft.com/office/officeart/2005/8/layout/gear1"/>
    <dgm:cxn modelId="{686B44FD-120A-4008-9B40-E888F186A4DA}" type="presOf" srcId="{FE9BF77D-3DF9-496A-9EA3-8ABD47684F76}" destId="{450818F9-6F6D-44CA-B202-0E9325B6EF94}" srcOrd="2" destOrd="0" presId="urn:microsoft.com/office/officeart/2005/8/layout/gear1"/>
    <dgm:cxn modelId="{ADF5CBCE-0577-421D-929F-538976D46675}" type="presOf" srcId="{B8B290C2-8EF9-462D-8E1F-439696666467}" destId="{7F1C4387-B39C-4FD6-B228-F85738F43F5A}" srcOrd="0" destOrd="0" presId="urn:microsoft.com/office/officeart/2005/8/layout/gear1"/>
    <dgm:cxn modelId="{BB124274-9F62-41CD-AA14-C08B856E4E56}" srcId="{B8B290C2-8EF9-462D-8E1F-439696666467}" destId="{FE9BF77D-3DF9-496A-9EA3-8ABD47684F76}" srcOrd="1" destOrd="0" parTransId="{1BF04941-BA49-46F1-BCFE-DCFF5EBDA39F}" sibTransId="{BAA1377C-DB4E-4738-8035-BB4877923C5F}"/>
    <dgm:cxn modelId="{4D831212-8870-46E8-A0FE-BBF709596B59}" type="presOf" srcId="{FE9BF77D-3DF9-496A-9EA3-8ABD47684F76}" destId="{DBE8F6B3-E480-459C-9F10-FF4DD7F30BB1}" srcOrd="1" destOrd="0" presId="urn:microsoft.com/office/officeart/2005/8/layout/gear1"/>
    <dgm:cxn modelId="{B502452B-19B4-43CF-BC36-E9D1BFB853AA}" type="presOf" srcId="{08E16C72-020E-4E57-BC88-9B0256640AA8}" destId="{6C5371CC-184B-4163-A6AC-478D25BBBF25}" srcOrd="0" destOrd="0" presId="urn:microsoft.com/office/officeart/2005/8/layout/gear1"/>
    <dgm:cxn modelId="{479CAE18-3D90-447C-95C6-43FC5F28E751}" type="presOf" srcId="{4131661D-D6D7-416F-BACE-78396D119E90}" destId="{3AA45616-EE7E-4AA9-BD08-04CE9D5FE953}" srcOrd="3" destOrd="0" presId="urn:microsoft.com/office/officeart/2005/8/layout/gear1"/>
    <dgm:cxn modelId="{77D5C29D-F6BA-49BD-9834-18168976FA51}" srcId="{B8B290C2-8EF9-462D-8E1F-439696666467}" destId="{4131661D-D6D7-416F-BACE-78396D119E90}" srcOrd="2" destOrd="0" parTransId="{DE60EB40-6DE4-4A32-A2A1-A29B3E24CE3B}" sibTransId="{08E16C72-020E-4E57-BC88-9B0256640AA8}"/>
    <dgm:cxn modelId="{913C658E-B5BC-4546-B5CF-6E8802108B8C}" type="presOf" srcId="{4131661D-D6D7-416F-BACE-78396D119E90}" destId="{4FBF3112-66BA-4991-AD8C-4A220805C4D9}" srcOrd="1" destOrd="0" presId="urn:microsoft.com/office/officeart/2005/8/layout/gear1"/>
    <dgm:cxn modelId="{2CFEBE39-EFC3-408B-8D3B-8E27A86F3590}" type="presOf" srcId="{4131661D-D6D7-416F-BACE-78396D119E90}" destId="{42AAD6DC-E73E-48B8-A2C6-1370F0D242AA}" srcOrd="2" destOrd="0" presId="urn:microsoft.com/office/officeart/2005/8/layout/gear1"/>
    <dgm:cxn modelId="{A2E5BB61-C4A4-4E17-80C9-42833A7B7CF8}" type="presOf" srcId="{FE9BF77D-3DF9-496A-9EA3-8ABD47684F76}" destId="{B188E4B8-F8E6-4D7A-B525-8F9FDE85A2A7}" srcOrd="0" destOrd="0" presId="urn:microsoft.com/office/officeart/2005/8/layout/gear1"/>
    <dgm:cxn modelId="{54B704AA-F097-4310-8C6C-7BCC3623F89B}" type="presOf" srcId="{173248BC-2B9B-4728-ADE8-C111B3A956FA}" destId="{20BD0087-F786-452E-96FB-2F3B62540C01}" srcOrd="2" destOrd="0" presId="urn:microsoft.com/office/officeart/2005/8/layout/gear1"/>
    <dgm:cxn modelId="{7920BEF3-B11F-4DF2-BD87-5B40A610EFF4}" type="presOf" srcId="{173248BC-2B9B-4728-ADE8-C111B3A956FA}" destId="{AD972743-EA3B-47BD-8A40-CDCEB4CC995F}" srcOrd="0" destOrd="0" presId="urn:microsoft.com/office/officeart/2005/8/layout/gear1"/>
    <dgm:cxn modelId="{F4AE801D-C4F2-487D-B269-E94581A49C7B}" type="presParOf" srcId="{7F1C4387-B39C-4FD6-B228-F85738F43F5A}" destId="{AD972743-EA3B-47BD-8A40-CDCEB4CC995F}" srcOrd="0" destOrd="0" presId="urn:microsoft.com/office/officeart/2005/8/layout/gear1"/>
    <dgm:cxn modelId="{675BE4C6-71BD-493B-B8C7-FF6D60F7CDFB}" type="presParOf" srcId="{7F1C4387-B39C-4FD6-B228-F85738F43F5A}" destId="{B5E073CB-3065-418E-ABD0-C6D328700840}" srcOrd="1" destOrd="0" presId="urn:microsoft.com/office/officeart/2005/8/layout/gear1"/>
    <dgm:cxn modelId="{565A3CEA-6553-4C58-BED9-BDAEA68FCF25}" type="presParOf" srcId="{7F1C4387-B39C-4FD6-B228-F85738F43F5A}" destId="{20BD0087-F786-452E-96FB-2F3B62540C01}" srcOrd="2" destOrd="0" presId="urn:microsoft.com/office/officeart/2005/8/layout/gear1"/>
    <dgm:cxn modelId="{2564C67B-4400-43B5-B94E-A561DB44BC52}" type="presParOf" srcId="{7F1C4387-B39C-4FD6-B228-F85738F43F5A}" destId="{B188E4B8-F8E6-4D7A-B525-8F9FDE85A2A7}" srcOrd="3" destOrd="0" presId="urn:microsoft.com/office/officeart/2005/8/layout/gear1"/>
    <dgm:cxn modelId="{51FAE8E9-42FF-4591-A1B7-0DAF8371DD87}" type="presParOf" srcId="{7F1C4387-B39C-4FD6-B228-F85738F43F5A}" destId="{DBE8F6B3-E480-459C-9F10-FF4DD7F30BB1}" srcOrd="4" destOrd="0" presId="urn:microsoft.com/office/officeart/2005/8/layout/gear1"/>
    <dgm:cxn modelId="{8C51C6AA-7CDF-4B75-99CC-19EBAF9E9EB1}" type="presParOf" srcId="{7F1C4387-B39C-4FD6-B228-F85738F43F5A}" destId="{450818F9-6F6D-44CA-B202-0E9325B6EF94}" srcOrd="5" destOrd="0" presId="urn:microsoft.com/office/officeart/2005/8/layout/gear1"/>
    <dgm:cxn modelId="{1D59F48D-0F07-467A-A369-26A118ACF097}" type="presParOf" srcId="{7F1C4387-B39C-4FD6-B228-F85738F43F5A}" destId="{A8A769D6-B626-4565-B435-9FC53516001E}" srcOrd="6" destOrd="0" presId="urn:microsoft.com/office/officeart/2005/8/layout/gear1"/>
    <dgm:cxn modelId="{FC3B5165-4E84-4F18-8F37-88130390AE07}" type="presParOf" srcId="{7F1C4387-B39C-4FD6-B228-F85738F43F5A}" destId="{4FBF3112-66BA-4991-AD8C-4A220805C4D9}" srcOrd="7" destOrd="0" presId="urn:microsoft.com/office/officeart/2005/8/layout/gear1"/>
    <dgm:cxn modelId="{077483A8-619A-4F09-8792-D4D0CBA3172F}" type="presParOf" srcId="{7F1C4387-B39C-4FD6-B228-F85738F43F5A}" destId="{42AAD6DC-E73E-48B8-A2C6-1370F0D242AA}" srcOrd="8" destOrd="0" presId="urn:microsoft.com/office/officeart/2005/8/layout/gear1"/>
    <dgm:cxn modelId="{A2FE3AE5-471A-47D9-8000-047D1089B4A3}" type="presParOf" srcId="{7F1C4387-B39C-4FD6-B228-F85738F43F5A}" destId="{3AA45616-EE7E-4AA9-BD08-04CE9D5FE953}" srcOrd="9" destOrd="0" presId="urn:microsoft.com/office/officeart/2005/8/layout/gear1"/>
    <dgm:cxn modelId="{317525C7-2EB9-4E05-8B1F-4B9787B5EFD1}" type="presParOf" srcId="{7F1C4387-B39C-4FD6-B228-F85738F43F5A}" destId="{F37B4148-071E-4843-BDCE-E037F5D34ABE}" srcOrd="10" destOrd="0" presId="urn:microsoft.com/office/officeart/2005/8/layout/gear1"/>
    <dgm:cxn modelId="{A3C45B1D-C848-457D-BFA7-206630FE6C45}" type="presParOf" srcId="{7F1C4387-B39C-4FD6-B228-F85738F43F5A}" destId="{A8045F12-0CFD-44AA-83B9-83B2BD0CFC3B}" srcOrd="11" destOrd="0" presId="urn:microsoft.com/office/officeart/2005/8/layout/gear1"/>
    <dgm:cxn modelId="{DB05C96D-460C-44AF-9A40-C8D731096848}" type="presParOf" srcId="{7F1C4387-B39C-4FD6-B228-F85738F43F5A}" destId="{6C5371CC-184B-4163-A6AC-478D25BBBF25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137D5A6D-B65C-44C8-9096-55311E59CAB4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1AFF879E-5795-430B-A4D2-F0EB61511054}">
      <dgm:prSet phldrT="[Texto]" custT="1"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es-MX" sz="2400" b="1" dirty="0" smtClean="0">
              <a:latin typeface="Arial" panose="020B0604020202020204" pitchFamily="34" charset="0"/>
              <a:cs typeface="Arial" panose="020B0604020202020204" pitchFamily="34" charset="0"/>
            </a:rPr>
            <a:t>Método científico</a:t>
          </a:r>
          <a:endParaRPr lang="es-MX" sz="2400" dirty="0"/>
        </a:p>
      </dgm:t>
    </dgm:pt>
    <dgm:pt modelId="{8DB2BEED-2C42-46BB-AD3C-812AB5DE76D2}" type="parTrans" cxnId="{6E45E5C7-E96C-4B1E-96B3-FAF2D63F2F22}">
      <dgm:prSet/>
      <dgm:spPr/>
      <dgm:t>
        <a:bodyPr/>
        <a:lstStyle/>
        <a:p>
          <a:endParaRPr lang="es-MX"/>
        </a:p>
      </dgm:t>
    </dgm:pt>
    <dgm:pt modelId="{FA376A0C-35DC-4277-8E50-8FF897BB0D9F}" type="sibTrans" cxnId="{6E45E5C7-E96C-4B1E-96B3-FAF2D63F2F22}">
      <dgm:prSet/>
      <dgm:spPr/>
      <dgm:t>
        <a:bodyPr/>
        <a:lstStyle/>
        <a:p>
          <a:endParaRPr lang="es-MX"/>
        </a:p>
      </dgm:t>
    </dgm:pt>
    <dgm:pt modelId="{0899FE2D-17A9-40AA-92F1-BEC0B560E81D}">
      <dgm:prSet phldrT="[Texto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s-MX" sz="2800" dirty="0" smtClean="0">
              <a:latin typeface="Arial" panose="020B0604020202020204" pitchFamily="34" charset="0"/>
              <a:ea typeface="Calibri" panose="020F0502020204030204" pitchFamily="34" charset="0"/>
            </a:rPr>
            <a:t>orienta a la resolución de problemas</a:t>
          </a:r>
          <a:endParaRPr lang="es-MX" sz="2800" dirty="0"/>
        </a:p>
      </dgm:t>
    </dgm:pt>
    <dgm:pt modelId="{B60FAB3C-4FB0-44C3-82A5-78AC19C256F1}" type="parTrans" cxnId="{D2792656-047C-4E7E-87B2-A8F8B697064E}">
      <dgm:prSet/>
      <dgm:spPr/>
      <dgm:t>
        <a:bodyPr/>
        <a:lstStyle/>
        <a:p>
          <a:endParaRPr lang="es-MX"/>
        </a:p>
      </dgm:t>
    </dgm:pt>
    <dgm:pt modelId="{27D577C3-6D8A-412C-BBD7-4BB307318509}" type="sibTrans" cxnId="{D2792656-047C-4E7E-87B2-A8F8B697064E}">
      <dgm:prSet/>
      <dgm:spPr/>
      <dgm:t>
        <a:bodyPr/>
        <a:lstStyle/>
        <a:p>
          <a:endParaRPr lang="es-MX"/>
        </a:p>
      </dgm:t>
    </dgm:pt>
    <dgm:pt modelId="{718BC214-7622-4E76-B863-D0E4CDFB7A58}">
      <dgm:prSet phldrT="[Texto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es-MX" sz="2800" dirty="0" smtClean="0">
              <a:latin typeface="Arial" panose="020B0604020202020204" pitchFamily="34" charset="0"/>
              <a:ea typeface="Calibri" panose="020F0502020204030204" pitchFamily="34" charset="0"/>
            </a:rPr>
            <a:t>debe reunir un serie de condiciones</a:t>
          </a:r>
          <a:endParaRPr lang="es-MX" sz="2800" dirty="0"/>
        </a:p>
      </dgm:t>
    </dgm:pt>
    <dgm:pt modelId="{D164A000-CA5D-4BFE-ACE8-40D1A5D77386}" type="parTrans" cxnId="{1293B7F6-01CC-4621-9E93-F04E4D8C1FA3}">
      <dgm:prSet/>
      <dgm:spPr/>
      <dgm:t>
        <a:bodyPr/>
        <a:lstStyle/>
        <a:p>
          <a:endParaRPr lang="es-MX"/>
        </a:p>
      </dgm:t>
    </dgm:pt>
    <dgm:pt modelId="{7E4A37BD-C7E7-4F6B-885A-40E630F5BC65}" type="sibTrans" cxnId="{1293B7F6-01CC-4621-9E93-F04E4D8C1FA3}">
      <dgm:prSet/>
      <dgm:spPr/>
      <dgm:t>
        <a:bodyPr/>
        <a:lstStyle/>
        <a:p>
          <a:endParaRPr lang="es-MX"/>
        </a:p>
      </dgm:t>
    </dgm:pt>
    <dgm:pt modelId="{87F61DE7-E8EB-41FE-9066-537D15C02B0E}" type="pres">
      <dgm:prSet presAssocID="{137D5A6D-B65C-44C8-9096-55311E59CAB4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AABABA3F-9C7A-433A-8195-700B59D74064}" type="pres">
      <dgm:prSet presAssocID="{1AFF879E-5795-430B-A4D2-F0EB61511054}" presName="composite" presStyleCnt="0"/>
      <dgm:spPr/>
    </dgm:pt>
    <dgm:pt modelId="{AEF82098-853B-4823-BF04-4D1E7DCC1A29}" type="pres">
      <dgm:prSet presAssocID="{1AFF879E-5795-430B-A4D2-F0EB61511054}" presName="bentUpArrow1" presStyleLbl="alignImgPlace1" presStyleIdx="0" presStyleCnt="2"/>
      <dgm:spPr>
        <a:solidFill>
          <a:schemeClr val="accent3"/>
        </a:solidFill>
      </dgm:spPr>
      <dgm:t>
        <a:bodyPr/>
        <a:lstStyle/>
        <a:p>
          <a:endParaRPr lang="es-MX"/>
        </a:p>
      </dgm:t>
    </dgm:pt>
    <dgm:pt modelId="{B20E2C3E-5E25-4BE9-8F7C-6D4659CB70B8}" type="pres">
      <dgm:prSet presAssocID="{1AFF879E-5795-430B-A4D2-F0EB61511054}" presName="ParentText" presStyleLbl="node1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0B223B6-7923-4355-A642-0F61D1BA412C}" type="pres">
      <dgm:prSet presAssocID="{1AFF879E-5795-430B-A4D2-F0EB61511054}" presName="ChildText" presStyleLbl="revTx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488F0A1-1868-4673-B0CB-F32407331D33}" type="pres">
      <dgm:prSet presAssocID="{FA376A0C-35DC-4277-8E50-8FF897BB0D9F}" presName="sibTrans" presStyleCnt="0"/>
      <dgm:spPr/>
    </dgm:pt>
    <dgm:pt modelId="{520F9E47-E1D8-4791-B171-8EB23CC5AD25}" type="pres">
      <dgm:prSet presAssocID="{0899FE2D-17A9-40AA-92F1-BEC0B560E81D}" presName="composite" presStyleCnt="0"/>
      <dgm:spPr/>
    </dgm:pt>
    <dgm:pt modelId="{CACE2B58-72B2-494F-BB8D-55CD5DB06328}" type="pres">
      <dgm:prSet presAssocID="{0899FE2D-17A9-40AA-92F1-BEC0B560E81D}" presName="bentUpArrow1" presStyleLbl="alignImgPlace1" presStyleIdx="1" presStyleCnt="2"/>
      <dgm:spPr>
        <a:solidFill>
          <a:schemeClr val="accent3">
            <a:lumMod val="50000"/>
          </a:schemeClr>
        </a:solidFill>
      </dgm:spPr>
      <dgm:t>
        <a:bodyPr/>
        <a:lstStyle/>
        <a:p>
          <a:endParaRPr lang="es-MX"/>
        </a:p>
      </dgm:t>
    </dgm:pt>
    <dgm:pt modelId="{33DA1987-5C23-4E5F-B296-36C0EF95FBCB}" type="pres">
      <dgm:prSet presAssocID="{0899FE2D-17A9-40AA-92F1-BEC0B560E81D}" presName="ParentText" presStyleLbl="node1" presStyleIdx="1" presStyleCnt="3" custScaleX="179414" custScaleY="92371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37A9D93-1F01-404C-B396-0838BFE8629F}" type="pres">
      <dgm:prSet presAssocID="{0899FE2D-17A9-40AA-92F1-BEC0B560E81D}" presName="ChildText" presStyleLbl="revTx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C5A6462-2A89-485C-89DB-BC406DFC00FC}" type="pres">
      <dgm:prSet presAssocID="{27D577C3-6D8A-412C-BBD7-4BB307318509}" presName="sibTrans" presStyleCnt="0"/>
      <dgm:spPr/>
    </dgm:pt>
    <dgm:pt modelId="{6F609718-DB2B-4217-B8A4-E2217A5A3BA6}" type="pres">
      <dgm:prSet presAssocID="{718BC214-7622-4E76-B863-D0E4CDFB7A58}" presName="composite" presStyleCnt="0"/>
      <dgm:spPr/>
    </dgm:pt>
    <dgm:pt modelId="{CC7AA7BD-CEDA-407E-8481-E457757A8529}" type="pres">
      <dgm:prSet presAssocID="{718BC214-7622-4E76-B863-D0E4CDFB7A58}" presName="ParentText" presStyleLbl="node1" presStyleIdx="2" presStyleCnt="3" custScaleX="156092" custLinFactNeighborX="17970" custLinFactNeighborY="-329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2792656-047C-4E7E-87B2-A8F8B697064E}" srcId="{137D5A6D-B65C-44C8-9096-55311E59CAB4}" destId="{0899FE2D-17A9-40AA-92F1-BEC0B560E81D}" srcOrd="1" destOrd="0" parTransId="{B60FAB3C-4FB0-44C3-82A5-78AC19C256F1}" sibTransId="{27D577C3-6D8A-412C-BBD7-4BB307318509}"/>
    <dgm:cxn modelId="{8F9D3CE4-76F4-47BA-9F1B-1A6C6AD1FBAB}" type="presOf" srcId="{137D5A6D-B65C-44C8-9096-55311E59CAB4}" destId="{87F61DE7-E8EB-41FE-9066-537D15C02B0E}" srcOrd="0" destOrd="0" presId="urn:microsoft.com/office/officeart/2005/8/layout/StepDownProcess"/>
    <dgm:cxn modelId="{1293B7F6-01CC-4621-9E93-F04E4D8C1FA3}" srcId="{137D5A6D-B65C-44C8-9096-55311E59CAB4}" destId="{718BC214-7622-4E76-B863-D0E4CDFB7A58}" srcOrd="2" destOrd="0" parTransId="{D164A000-CA5D-4BFE-ACE8-40D1A5D77386}" sibTransId="{7E4A37BD-C7E7-4F6B-885A-40E630F5BC65}"/>
    <dgm:cxn modelId="{3B8149A8-0EC9-407A-89A1-6FEBFD6B8CDA}" type="presOf" srcId="{718BC214-7622-4E76-B863-D0E4CDFB7A58}" destId="{CC7AA7BD-CEDA-407E-8481-E457757A8529}" srcOrd="0" destOrd="0" presId="urn:microsoft.com/office/officeart/2005/8/layout/StepDownProcess"/>
    <dgm:cxn modelId="{DC8CAFF2-F580-4E11-98C8-85296A12331D}" type="presOf" srcId="{0899FE2D-17A9-40AA-92F1-BEC0B560E81D}" destId="{33DA1987-5C23-4E5F-B296-36C0EF95FBCB}" srcOrd="0" destOrd="0" presId="urn:microsoft.com/office/officeart/2005/8/layout/StepDownProcess"/>
    <dgm:cxn modelId="{FC2A0C3A-49A0-4C81-9AB6-4C17707720CE}" type="presOf" srcId="{1AFF879E-5795-430B-A4D2-F0EB61511054}" destId="{B20E2C3E-5E25-4BE9-8F7C-6D4659CB70B8}" srcOrd="0" destOrd="0" presId="urn:microsoft.com/office/officeart/2005/8/layout/StepDownProcess"/>
    <dgm:cxn modelId="{6E45E5C7-E96C-4B1E-96B3-FAF2D63F2F22}" srcId="{137D5A6D-B65C-44C8-9096-55311E59CAB4}" destId="{1AFF879E-5795-430B-A4D2-F0EB61511054}" srcOrd="0" destOrd="0" parTransId="{8DB2BEED-2C42-46BB-AD3C-812AB5DE76D2}" sibTransId="{FA376A0C-35DC-4277-8E50-8FF897BB0D9F}"/>
    <dgm:cxn modelId="{8601E036-68B5-46F2-902E-344F9CF5463F}" type="presParOf" srcId="{87F61DE7-E8EB-41FE-9066-537D15C02B0E}" destId="{AABABA3F-9C7A-433A-8195-700B59D74064}" srcOrd="0" destOrd="0" presId="urn:microsoft.com/office/officeart/2005/8/layout/StepDownProcess"/>
    <dgm:cxn modelId="{4ED3C858-F4BD-4F13-A341-3407C32AF0A4}" type="presParOf" srcId="{AABABA3F-9C7A-433A-8195-700B59D74064}" destId="{AEF82098-853B-4823-BF04-4D1E7DCC1A29}" srcOrd="0" destOrd="0" presId="urn:microsoft.com/office/officeart/2005/8/layout/StepDownProcess"/>
    <dgm:cxn modelId="{1FB9A10E-45A2-4488-8AE3-5A314883C042}" type="presParOf" srcId="{AABABA3F-9C7A-433A-8195-700B59D74064}" destId="{B20E2C3E-5E25-4BE9-8F7C-6D4659CB70B8}" srcOrd="1" destOrd="0" presId="urn:microsoft.com/office/officeart/2005/8/layout/StepDownProcess"/>
    <dgm:cxn modelId="{54A152EF-55C6-4B40-BA1D-8CA4A5F4B492}" type="presParOf" srcId="{AABABA3F-9C7A-433A-8195-700B59D74064}" destId="{60B223B6-7923-4355-A642-0F61D1BA412C}" srcOrd="2" destOrd="0" presId="urn:microsoft.com/office/officeart/2005/8/layout/StepDownProcess"/>
    <dgm:cxn modelId="{B2496362-AF0C-4846-84AA-FC6D562BA85A}" type="presParOf" srcId="{87F61DE7-E8EB-41FE-9066-537D15C02B0E}" destId="{6488F0A1-1868-4673-B0CB-F32407331D33}" srcOrd="1" destOrd="0" presId="urn:microsoft.com/office/officeart/2005/8/layout/StepDownProcess"/>
    <dgm:cxn modelId="{4EB31005-48DF-4871-AFF4-EF237C761F51}" type="presParOf" srcId="{87F61DE7-E8EB-41FE-9066-537D15C02B0E}" destId="{520F9E47-E1D8-4791-B171-8EB23CC5AD25}" srcOrd="2" destOrd="0" presId="urn:microsoft.com/office/officeart/2005/8/layout/StepDownProcess"/>
    <dgm:cxn modelId="{3B5BCA04-277F-4A54-A39B-8EB0C5D0C9B8}" type="presParOf" srcId="{520F9E47-E1D8-4791-B171-8EB23CC5AD25}" destId="{CACE2B58-72B2-494F-BB8D-55CD5DB06328}" srcOrd="0" destOrd="0" presId="urn:microsoft.com/office/officeart/2005/8/layout/StepDownProcess"/>
    <dgm:cxn modelId="{4ADAEF20-6080-4A8C-8978-8FF023240152}" type="presParOf" srcId="{520F9E47-E1D8-4791-B171-8EB23CC5AD25}" destId="{33DA1987-5C23-4E5F-B296-36C0EF95FBCB}" srcOrd="1" destOrd="0" presId="urn:microsoft.com/office/officeart/2005/8/layout/StepDownProcess"/>
    <dgm:cxn modelId="{D31564E4-71CB-4431-8FAC-0174EF2E5929}" type="presParOf" srcId="{520F9E47-E1D8-4791-B171-8EB23CC5AD25}" destId="{437A9D93-1F01-404C-B396-0838BFE8629F}" srcOrd="2" destOrd="0" presId="urn:microsoft.com/office/officeart/2005/8/layout/StepDownProcess"/>
    <dgm:cxn modelId="{9B3156AE-8FED-4163-A739-B697395F73BB}" type="presParOf" srcId="{87F61DE7-E8EB-41FE-9066-537D15C02B0E}" destId="{EC5A6462-2A89-485C-89DB-BC406DFC00FC}" srcOrd="3" destOrd="0" presId="urn:microsoft.com/office/officeart/2005/8/layout/StepDownProcess"/>
    <dgm:cxn modelId="{A13D29AE-2556-4E03-BE17-0DD0F0E45436}" type="presParOf" srcId="{87F61DE7-E8EB-41FE-9066-537D15C02B0E}" destId="{6F609718-DB2B-4217-B8A4-E2217A5A3BA6}" srcOrd="4" destOrd="0" presId="urn:microsoft.com/office/officeart/2005/8/layout/StepDownProcess"/>
    <dgm:cxn modelId="{6976B531-7274-409D-B2A6-91DAB67D5339}" type="presParOf" srcId="{6F609718-DB2B-4217-B8A4-E2217A5A3BA6}" destId="{CC7AA7BD-CEDA-407E-8481-E457757A8529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6C45E73-FE01-4FBF-A41C-42915E8C3377}" type="doc">
      <dgm:prSet loTypeId="urn:microsoft.com/office/officeart/2005/8/layout/hList3" loCatId="list" qsTypeId="urn:microsoft.com/office/officeart/2005/8/quickstyle/3d7" qsCatId="3D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B970DA91-444D-4600-8EC7-FFE97D630368}">
      <dgm:prSet phldrT="[Texto]" custT="1"/>
      <dgm:spPr/>
      <dgm:t>
        <a:bodyPr/>
        <a:lstStyle/>
        <a:p>
          <a:r>
            <a:rPr lang="es-MX" sz="2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DEFINICIONES </a:t>
          </a:r>
          <a:endParaRPr lang="es-MX" sz="24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9B655D3-238E-4569-8162-A8BBBAF8155E}" type="parTrans" cxnId="{7F627F0F-E08B-4985-B5BA-F3661C35A521}">
      <dgm:prSet/>
      <dgm:spPr/>
      <dgm:t>
        <a:bodyPr/>
        <a:lstStyle/>
        <a:p>
          <a:endParaRPr lang="es-MX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3CB5292-A615-4A12-95E1-F7FC6B238D1F}" type="sibTrans" cxnId="{7F627F0F-E08B-4985-B5BA-F3661C35A521}">
      <dgm:prSet/>
      <dgm:spPr/>
      <dgm:t>
        <a:bodyPr/>
        <a:lstStyle/>
        <a:p>
          <a:endParaRPr lang="es-MX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C32AAEB-7E56-4DA3-B46F-7E927BA0EF35}">
      <dgm:prSet phldrT="[Texto]" custT="1"/>
      <dgm:spPr/>
      <dgm:t>
        <a:bodyPr/>
        <a:lstStyle/>
        <a:p>
          <a:pPr algn="just"/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“La investigación construye conocimientos de una realidad humana…permite el análisis de los problemas que le afectan y encuentra respuesta…como ente social” Álvarez (2006)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B78BD0B-9FE2-4638-A747-D7DD462428B7}" type="parTrans" cxnId="{7AB57966-6CC6-4F3D-918B-6AF16F103369}">
      <dgm:prSet/>
      <dgm:spPr/>
      <dgm:t>
        <a:bodyPr/>
        <a:lstStyle/>
        <a:p>
          <a:endParaRPr lang="es-MX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B3FD6FA-3707-4BD3-A560-A802E5EF2D11}" type="sibTrans" cxnId="{7AB57966-6CC6-4F3D-918B-6AF16F103369}">
      <dgm:prSet/>
      <dgm:spPr/>
      <dgm:t>
        <a:bodyPr/>
        <a:lstStyle/>
        <a:p>
          <a:endParaRPr lang="es-MX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96D53CE-0DAB-42B4-B16E-572F4F226DAC}">
      <dgm:prSet phldrT="[Texto]" custT="1"/>
      <dgm:spPr/>
      <dgm:t>
        <a:bodyPr/>
        <a:lstStyle/>
        <a:p>
          <a:pPr algn="just"/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“La investigación es un proceso que mediante la aplicación del método científico procura obtener información relevante y fidedigna, para entender, verificar,… el conocimiento” Tamayo (2004)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510B556-46AE-4F19-8060-3B20186CE128}" type="parTrans" cxnId="{85D9D559-1A5C-4DDB-A2A7-831BCA6EDEAE}">
      <dgm:prSet/>
      <dgm:spPr/>
      <dgm:t>
        <a:bodyPr/>
        <a:lstStyle/>
        <a:p>
          <a:endParaRPr lang="es-MX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5B4751D-7139-41F1-8219-7D97124C5A04}" type="sibTrans" cxnId="{85D9D559-1A5C-4DDB-A2A7-831BCA6EDEAE}">
      <dgm:prSet/>
      <dgm:spPr/>
      <dgm:t>
        <a:bodyPr/>
        <a:lstStyle/>
        <a:p>
          <a:endParaRPr lang="es-MX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B1FB48A-C7F6-45CA-8C5B-4F422030FCF8}">
      <dgm:prSet phldrT="[Texto]" custT="1"/>
      <dgm:spPr/>
      <dgm:t>
        <a:bodyPr/>
        <a:lstStyle/>
        <a:p>
          <a:pPr algn="just"/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“La investigación puede ser definida como una serie de métodos para resolver problemas cuyas soluciones necesitan ser obtenidas a través de una serie operaciones lógicas, tomando…datos objetivos” Arias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E0ECDE5-8244-4C4D-95CC-68B22D69C8D4}" type="parTrans" cxnId="{318E8D67-7DF3-4388-BB90-D430A4B8F0E4}">
      <dgm:prSet/>
      <dgm:spPr/>
      <dgm:t>
        <a:bodyPr/>
        <a:lstStyle/>
        <a:p>
          <a:endParaRPr lang="es-MX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4678DD7-4AB8-4389-9E22-A56BEB6E0496}" type="sibTrans" cxnId="{318E8D67-7DF3-4388-BB90-D430A4B8F0E4}">
      <dgm:prSet/>
      <dgm:spPr/>
      <dgm:t>
        <a:bodyPr/>
        <a:lstStyle/>
        <a:p>
          <a:endParaRPr lang="es-MX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FE7715F-8E1E-4994-B5FC-9D76BE017599}" type="pres">
      <dgm:prSet presAssocID="{C6C45E73-FE01-4FBF-A41C-42915E8C3377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6A2DA1A-7ACC-466D-AF6E-3525BBBF4A37}" type="pres">
      <dgm:prSet presAssocID="{B970DA91-444D-4600-8EC7-FFE97D630368}" presName="roof" presStyleLbl="dkBgShp" presStyleIdx="0" presStyleCnt="2"/>
      <dgm:spPr/>
      <dgm:t>
        <a:bodyPr/>
        <a:lstStyle/>
        <a:p>
          <a:endParaRPr lang="es-MX"/>
        </a:p>
      </dgm:t>
    </dgm:pt>
    <dgm:pt modelId="{72B7E5AB-A3A1-428E-A710-C876853EF86F}" type="pres">
      <dgm:prSet presAssocID="{B970DA91-444D-4600-8EC7-FFE97D630368}" presName="pillars" presStyleCnt="0"/>
      <dgm:spPr/>
      <dgm:t>
        <a:bodyPr/>
        <a:lstStyle/>
        <a:p>
          <a:endParaRPr lang="es-MX"/>
        </a:p>
      </dgm:t>
    </dgm:pt>
    <dgm:pt modelId="{8C537288-37F4-4EC0-B3EA-B874F8FB32D5}" type="pres">
      <dgm:prSet presAssocID="{B970DA91-444D-4600-8EC7-FFE97D630368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733AC05-724F-41FF-A6E6-63663E9B9042}" type="pres">
      <dgm:prSet presAssocID="{796D53CE-0DAB-42B4-B16E-572F4F226DAC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01F1495-3590-4A58-B77F-008BEEE4599B}" type="pres">
      <dgm:prSet presAssocID="{7B1FB48A-C7F6-45CA-8C5B-4F422030FCF8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F5D568E-1113-4497-9A6A-4171D547A42F}" type="pres">
      <dgm:prSet presAssocID="{B970DA91-444D-4600-8EC7-FFE97D630368}" presName="base" presStyleLbl="dkBgShp" presStyleIdx="1" presStyleCnt="2"/>
      <dgm:spPr/>
      <dgm:t>
        <a:bodyPr/>
        <a:lstStyle/>
        <a:p>
          <a:endParaRPr lang="es-MX"/>
        </a:p>
      </dgm:t>
    </dgm:pt>
  </dgm:ptLst>
  <dgm:cxnLst>
    <dgm:cxn modelId="{643B9A15-EEB3-4936-8520-A87305B6AB29}" type="presOf" srcId="{B970DA91-444D-4600-8EC7-FFE97D630368}" destId="{C6A2DA1A-7ACC-466D-AF6E-3525BBBF4A37}" srcOrd="0" destOrd="0" presId="urn:microsoft.com/office/officeart/2005/8/layout/hList3"/>
    <dgm:cxn modelId="{85D9D559-1A5C-4DDB-A2A7-831BCA6EDEAE}" srcId="{B970DA91-444D-4600-8EC7-FFE97D630368}" destId="{796D53CE-0DAB-42B4-B16E-572F4F226DAC}" srcOrd="1" destOrd="0" parTransId="{9510B556-46AE-4F19-8060-3B20186CE128}" sibTransId="{85B4751D-7139-41F1-8219-7D97124C5A04}"/>
    <dgm:cxn modelId="{5CB654BB-0447-415F-96A1-8E113DE8060E}" type="presOf" srcId="{796D53CE-0DAB-42B4-B16E-572F4F226DAC}" destId="{5733AC05-724F-41FF-A6E6-63663E9B9042}" srcOrd="0" destOrd="0" presId="urn:microsoft.com/office/officeart/2005/8/layout/hList3"/>
    <dgm:cxn modelId="{318E8D67-7DF3-4388-BB90-D430A4B8F0E4}" srcId="{B970DA91-444D-4600-8EC7-FFE97D630368}" destId="{7B1FB48A-C7F6-45CA-8C5B-4F422030FCF8}" srcOrd="2" destOrd="0" parTransId="{8E0ECDE5-8244-4C4D-95CC-68B22D69C8D4}" sibTransId="{F4678DD7-4AB8-4389-9E22-A56BEB6E0496}"/>
    <dgm:cxn modelId="{94EA2287-5AAA-4348-A9A2-346594587A7D}" type="presOf" srcId="{7B1FB48A-C7F6-45CA-8C5B-4F422030FCF8}" destId="{201F1495-3590-4A58-B77F-008BEEE4599B}" srcOrd="0" destOrd="0" presId="urn:microsoft.com/office/officeart/2005/8/layout/hList3"/>
    <dgm:cxn modelId="{7F627F0F-E08B-4985-B5BA-F3661C35A521}" srcId="{C6C45E73-FE01-4FBF-A41C-42915E8C3377}" destId="{B970DA91-444D-4600-8EC7-FFE97D630368}" srcOrd="0" destOrd="0" parTransId="{E9B655D3-238E-4569-8162-A8BBBAF8155E}" sibTransId="{83CB5292-A615-4A12-95E1-F7FC6B238D1F}"/>
    <dgm:cxn modelId="{64341221-61DD-4D30-BADD-9260CCA2FF3D}" type="presOf" srcId="{C6C45E73-FE01-4FBF-A41C-42915E8C3377}" destId="{1FE7715F-8E1E-4994-B5FC-9D76BE017599}" srcOrd="0" destOrd="0" presId="urn:microsoft.com/office/officeart/2005/8/layout/hList3"/>
    <dgm:cxn modelId="{7AB57966-6CC6-4F3D-918B-6AF16F103369}" srcId="{B970DA91-444D-4600-8EC7-FFE97D630368}" destId="{CC32AAEB-7E56-4DA3-B46F-7E927BA0EF35}" srcOrd="0" destOrd="0" parTransId="{CB78BD0B-9FE2-4638-A747-D7DD462428B7}" sibTransId="{BB3FD6FA-3707-4BD3-A560-A802E5EF2D11}"/>
    <dgm:cxn modelId="{FA2E1BBA-0F4F-4305-9287-2F6B7EBBD524}" type="presOf" srcId="{CC32AAEB-7E56-4DA3-B46F-7E927BA0EF35}" destId="{8C537288-37F4-4EC0-B3EA-B874F8FB32D5}" srcOrd="0" destOrd="0" presId="urn:microsoft.com/office/officeart/2005/8/layout/hList3"/>
    <dgm:cxn modelId="{AECA2B33-DD12-45CD-9AE4-BD3F0F879E45}" type="presParOf" srcId="{1FE7715F-8E1E-4994-B5FC-9D76BE017599}" destId="{C6A2DA1A-7ACC-466D-AF6E-3525BBBF4A37}" srcOrd="0" destOrd="0" presId="urn:microsoft.com/office/officeart/2005/8/layout/hList3"/>
    <dgm:cxn modelId="{B3678309-04BB-46E1-A3D6-2B11204CD448}" type="presParOf" srcId="{1FE7715F-8E1E-4994-B5FC-9D76BE017599}" destId="{72B7E5AB-A3A1-428E-A710-C876853EF86F}" srcOrd="1" destOrd="0" presId="urn:microsoft.com/office/officeart/2005/8/layout/hList3"/>
    <dgm:cxn modelId="{12BF72FA-E257-4D95-B3BA-012D125341B8}" type="presParOf" srcId="{72B7E5AB-A3A1-428E-A710-C876853EF86F}" destId="{8C537288-37F4-4EC0-B3EA-B874F8FB32D5}" srcOrd="0" destOrd="0" presId="urn:microsoft.com/office/officeart/2005/8/layout/hList3"/>
    <dgm:cxn modelId="{FD3D3C85-FB94-4F3F-A33C-483C0C71F83C}" type="presParOf" srcId="{72B7E5AB-A3A1-428E-A710-C876853EF86F}" destId="{5733AC05-724F-41FF-A6E6-63663E9B9042}" srcOrd="1" destOrd="0" presId="urn:microsoft.com/office/officeart/2005/8/layout/hList3"/>
    <dgm:cxn modelId="{7E884426-13CF-4177-ADAD-9118138FDB8D}" type="presParOf" srcId="{72B7E5AB-A3A1-428E-A710-C876853EF86F}" destId="{201F1495-3590-4A58-B77F-008BEEE4599B}" srcOrd="2" destOrd="0" presId="urn:microsoft.com/office/officeart/2005/8/layout/hList3"/>
    <dgm:cxn modelId="{E1A10064-AF7F-445F-AF22-FC4B1E1AF3C3}" type="presParOf" srcId="{1FE7715F-8E1E-4994-B5FC-9D76BE017599}" destId="{6F5D568E-1113-4497-9A6A-4171D547A42F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29931856-39EE-48AC-96AF-FC01835CEC53}" type="doc">
      <dgm:prSet loTypeId="urn:microsoft.com/office/officeart/2005/8/layout/cycle3" loCatId="cycle" qsTypeId="urn:microsoft.com/office/officeart/2005/8/quickstyle/simple1" qsCatId="simple" csTypeId="urn:microsoft.com/office/officeart/2005/8/colors/accent3_4" csCatId="accent3" phldr="1"/>
      <dgm:spPr/>
      <dgm:t>
        <a:bodyPr/>
        <a:lstStyle/>
        <a:p>
          <a:endParaRPr lang="es-MX"/>
        </a:p>
      </dgm:t>
    </dgm:pt>
    <dgm:pt modelId="{D663947F-3789-48EF-9F3E-E09FC97356C6}">
      <dgm:prSet phldrT="[Texto]"/>
      <dgm:spPr/>
      <dgm:t>
        <a:bodyPr/>
        <a:lstStyle/>
        <a:p>
          <a:r>
            <a:rPr lang="es-MX" dirty="0" smtClean="0"/>
            <a:t>Que sea bien concebido</a:t>
          </a:r>
          <a:endParaRPr lang="es-MX" dirty="0"/>
        </a:p>
      </dgm:t>
    </dgm:pt>
    <dgm:pt modelId="{9001F6F4-134C-457E-B6F8-C407E8028CBF}" type="parTrans" cxnId="{EBF17097-DD83-488E-B8D9-9A6512710FDE}">
      <dgm:prSet/>
      <dgm:spPr/>
      <dgm:t>
        <a:bodyPr/>
        <a:lstStyle/>
        <a:p>
          <a:endParaRPr lang="es-MX"/>
        </a:p>
      </dgm:t>
    </dgm:pt>
    <dgm:pt modelId="{E973A5C1-FA62-438B-AB59-F8E4EE05D512}" type="sibTrans" cxnId="{EBF17097-DD83-488E-B8D9-9A6512710FDE}">
      <dgm:prSet/>
      <dgm:spPr/>
      <dgm:t>
        <a:bodyPr/>
        <a:lstStyle/>
        <a:p>
          <a:endParaRPr lang="es-MX"/>
        </a:p>
      </dgm:t>
    </dgm:pt>
    <dgm:pt modelId="{E3E3716F-D92A-4F67-985B-3A3EF83E0A67}">
      <dgm:prSet phldrT="[Texto]"/>
      <dgm:spPr/>
      <dgm:t>
        <a:bodyPr/>
        <a:lstStyle/>
        <a:p>
          <a:r>
            <a:rPr lang="es-MX" dirty="0" smtClean="0"/>
            <a:t>Que sea bien formado</a:t>
          </a:r>
          <a:endParaRPr lang="es-MX" dirty="0"/>
        </a:p>
      </dgm:t>
    </dgm:pt>
    <dgm:pt modelId="{3E65E0E3-04D1-4F04-B716-5EDA8F1B6EA0}" type="parTrans" cxnId="{91ACF8D1-E1C5-421A-AE8A-B7EA8F202E3B}">
      <dgm:prSet/>
      <dgm:spPr/>
      <dgm:t>
        <a:bodyPr/>
        <a:lstStyle/>
        <a:p>
          <a:endParaRPr lang="es-MX"/>
        </a:p>
      </dgm:t>
    </dgm:pt>
    <dgm:pt modelId="{C142266F-6A8C-4A08-8E06-148A2E18DD95}" type="sibTrans" cxnId="{91ACF8D1-E1C5-421A-AE8A-B7EA8F202E3B}">
      <dgm:prSet/>
      <dgm:spPr/>
      <dgm:t>
        <a:bodyPr/>
        <a:lstStyle/>
        <a:p>
          <a:endParaRPr lang="es-MX"/>
        </a:p>
      </dgm:t>
    </dgm:pt>
    <dgm:pt modelId="{90A6B543-67B3-41CC-B70B-5F916424C53A}">
      <dgm:prSet phldrT="[Texto]"/>
      <dgm:spPr/>
      <dgm:t>
        <a:bodyPr/>
        <a:lstStyle/>
        <a:p>
          <a:r>
            <a:rPr lang="es-MX" dirty="0" smtClean="0"/>
            <a:t>Que sea bien formulado</a:t>
          </a:r>
          <a:endParaRPr lang="es-MX" dirty="0"/>
        </a:p>
      </dgm:t>
    </dgm:pt>
    <dgm:pt modelId="{7882E865-F1FE-41E4-82A2-DEF0C5BF1A2B}" type="parTrans" cxnId="{5D84CAD7-8A51-4717-9740-A6144A851683}">
      <dgm:prSet/>
      <dgm:spPr/>
      <dgm:t>
        <a:bodyPr/>
        <a:lstStyle/>
        <a:p>
          <a:endParaRPr lang="es-MX"/>
        </a:p>
      </dgm:t>
    </dgm:pt>
    <dgm:pt modelId="{321C7783-D920-4128-ADC8-09D51BCA5586}" type="sibTrans" cxnId="{5D84CAD7-8A51-4717-9740-A6144A851683}">
      <dgm:prSet/>
      <dgm:spPr/>
      <dgm:t>
        <a:bodyPr/>
        <a:lstStyle/>
        <a:p>
          <a:endParaRPr lang="es-MX"/>
        </a:p>
      </dgm:t>
    </dgm:pt>
    <dgm:pt modelId="{06EC06A7-1BD4-4F1F-A53D-75E9BFB2EF47}">
      <dgm:prSet phldrT="[Texto]"/>
      <dgm:spPr/>
      <dgm:t>
        <a:bodyPr/>
        <a:lstStyle/>
        <a:p>
          <a:r>
            <a:rPr lang="es-MX" dirty="0" smtClean="0"/>
            <a:t>Que sea factible</a:t>
          </a:r>
          <a:endParaRPr lang="es-MX" dirty="0"/>
        </a:p>
      </dgm:t>
    </dgm:pt>
    <dgm:pt modelId="{9DBBCB7F-FB64-4669-A50A-C2F5A3ED601C}" type="parTrans" cxnId="{EFDE0066-B586-4EFC-8E65-410F960A6098}">
      <dgm:prSet/>
      <dgm:spPr/>
      <dgm:t>
        <a:bodyPr/>
        <a:lstStyle/>
        <a:p>
          <a:endParaRPr lang="es-MX"/>
        </a:p>
      </dgm:t>
    </dgm:pt>
    <dgm:pt modelId="{FB419826-96DF-49DE-AFD7-A2C42952D845}" type="sibTrans" cxnId="{EFDE0066-B586-4EFC-8E65-410F960A6098}">
      <dgm:prSet/>
      <dgm:spPr/>
      <dgm:t>
        <a:bodyPr/>
        <a:lstStyle/>
        <a:p>
          <a:endParaRPr lang="es-MX"/>
        </a:p>
      </dgm:t>
    </dgm:pt>
    <dgm:pt modelId="{2DAF4E2F-1341-41E9-AB31-9A0633B9E2B0}">
      <dgm:prSet phldrT="[Texto]"/>
      <dgm:spPr/>
      <dgm:t>
        <a:bodyPr/>
        <a:lstStyle/>
        <a:p>
          <a:r>
            <a:rPr lang="es-MX" dirty="0" smtClean="0"/>
            <a:t>Que sea teórico</a:t>
          </a:r>
          <a:endParaRPr lang="es-MX" dirty="0"/>
        </a:p>
      </dgm:t>
    </dgm:pt>
    <dgm:pt modelId="{986CADD5-6A5B-4165-8BD1-5C6880CE951A}" type="parTrans" cxnId="{34181225-AAA6-4AE1-AA90-4BA12654BFCB}">
      <dgm:prSet/>
      <dgm:spPr/>
      <dgm:t>
        <a:bodyPr/>
        <a:lstStyle/>
        <a:p>
          <a:endParaRPr lang="es-MX"/>
        </a:p>
      </dgm:t>
    </dgm:pt>
    <dgm:pt modelId="{F0FAD631-2D51-4042-B3F0-C27349DF2124}" type="sibTrans" cxnId="{34181225-AAA6-4AE1-AA90-4BA12654BFCB}">
      <dgm:prSet/>
      <dgm:spPr/>
      <dgm:t>
        <a:bodyPr/>
        <a:lstStyle/>
        <a:p>
          <a:endParaRPr lang="es-MX"/>
        </a:p>
      </dgm:t>
    </dgm:pt>
    <dgm:pt modelId="{C85780B3-8240-4C78-A0F6-733D9FDBE1D9}">
      <dgm:prSet phldrT="[Texto]"/>
      <dgm:spPr/>
      <dgm:t>
        <a:bodyPr/>
        <a:lstStyle/>
        <a:p>
          <a:r>
            <a:rPr lang="es-MX" dirty="0" smtClean="0"/>
            <a:t>Que sea práctico</a:t>
          </a:r>
          <a:endParaRPr lang="es-MX" dirty="0"/>
        </a:p>
      </dgm:t>
    </dgm:pt>
    <dgm:pt modelId="{230F4F7D-E803-4701-AB1E-7FF046E5192E}" type="parTrans" cxnId="{2621B374-AEB9-4F99-A9CB-7A14C5E3438F}">
      <dgm:prSet/>
      <dgm:spPr/>
      <dgm:t>
        <a:bodyPr/>
        <a:lstStyle/>
        <a:p>
          <a:endParaRPr lang="es-MX"/>
        </a:p>
      </dgm:t>
    </dgm:pt>
    <dgm:pt modelId="{8736F425-BA8A-4950-B9D3-026F410E189F}" type="sibTrans" cxnId="{2621B374-AEB9-4F99-A9CB-7A14C5E3438F}">
      <dgm:prSet/>
      <dgm:spPr/>
      <dgm:t>
        <a:bodyPr/>
        <a:lstStyle/>
        <a:p>
          <a:endParaRPr lang="es-MX"/>
        </a:p>
      </dgm:t>
    </dgm:pt>
    <dgm:pt modelId="{705BAF40-E14E-418F-8D62-8F4C321451BA}">
      <dgm:prSet phldrT="[Texto]"/>
      <dgm:spPr/>
      <dgm:t>
        <a:bodyPr/>
        <a:lstStyle/>
        <a:p>
          <a:r>
            <a:rPr lang="es-MX" dirty="0" smtClean="0"/>
            <a:t>Que reduzca limitaciones</a:t>
          </a:r>
          <a:endParaRPr lang="es-MX" dirty="0"/>
        </a:p>
      </dgm:t>
    </dgm:pt>
    <dgm:pt modelId="{874FA321-3B8D-44A5-8AFB-508ED45BCDCD}" type="parTrans" cxnId="{2BD5D672-FA0E-4B16-A372-9C97DE16FE69}">
      <dgm:prSet/>
      <dgm:spPr/>
      <dgm:t>
        <a:bodyPr/>
        <a:lstStyle/>
        <a:p>
          <a:endParaRPr lang="es-MX"/>
        </a:p>
      </dgm:t>
    </dgm:pt>
    <dgm:pt modelId="{F6BAD7F5-A4A7-46C0-9E4C-75FFFD601C5E}" type="sibTrans" cxnId="{2BD5D672-FA0E-4B16-A372-9C97DE16FE69}">
      <dgm:prSet/>
      <dgm:spPr/>
      <dgm:t>
        <a:bodyPr/>
        <a:lstStyle/>
        <a:p>
          <a:endParaRPr lang="es-MX"/>
        </a:p>
      </dgm:t>
    </dgm:pt>
    <dgm:pt modelId="{7A9534C8-36C9-406A-9092-607D3B4CE971}" type="pres">
      <dgm:prSet presAssocID="{29931856-39EE-48AC-96AF-FC01835CEC5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F12B16E-ED90-4519-A81F-39C63B17BC0C}" type="pres">
      <dgm:prSet presAssocID="{29931856-39EE-48AC-96AF-FC01835CEC53}" presName="cycle" presStyleCnt="0"/>
      <dgm:spPr/>
      <dgm:t>
        <a:bodyPr/>
        <a:lstStyle/>
        <a:p>
          <a:endParaRPr lang="es-MX"/>
        </a:p>
      </dgm:t>
    </dgm:pt>
    <dgm:pt modelId="{CCA7E525-3EC8-471B-AEF3-0EE382CADE93}" type="pres">
      <dgm:prSet presAssocID="{D663947F-3789-48EF-9F3E-E09FC97356C6}" presName="nodeFirst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ED5F36F-F070-46AF-8D15-335C08B69075}" type="pres">
      <dgm:prSet presAssocID="{E973A5C1-FA62-438B-AB59-F8E4EE05D512}" presName="sibTransFirstNode" presStyleLbl="bgShp" presStyleIdx="0" presStyleCnt="1"/>
      <dgm:spPr/>
      <dgm:t>
        <a:bodyPr/>
        <a:lstStyle/>
        <a:p>
          <a:endParaRPr lang="es-MX"/>
        </a:p>
      </dgm:t>
    </dgm:pt>
    <dgm:pt modelId="{B9DA5A85-2E87-4AAB-A275-518B1D5F46B0}" type="pres">
      <dgm:prSet presAssocID="{E3E3716F-D92A-4F67-985B-3A3EF83E0A67}" presName="nodeFollowingNodes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4F132B3-D82E-4765-8384-6D0B607D6199}" type="pres">
      <dgm:prSet presAssocID="{90A6B543-67B3-41CC-B70B-5F916424C53A}" presName="nodeFollowingNodes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4A618C0-2A1E-47D2-BB33-88AC19185697}" type="pres">
      <dgm:prSet presAssocID="{06EC06A7-1BD4-4F1F-A53D-75E9BFB2EF47}" presName="nodeFollowingNodes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C3BFEB9-9C09-4463-A15D-322F0D700AC9}" type="pres">
      <dgm:prSet presAssocID="{2DAF4E2F-1341-41E9-AB31-9A0633B9E2B0}" presName="nodeFollowingNodes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80249EA-D52B-4D25-B909-04EA179F7312}" type="pres">
      <dgm:prSet presAssocID="{C85780B3-8240-4C78-A0F6-733D9FDBE1D9}" presName="nodeFollowingNodes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1E206F8-FD79-4013-B80E-A10430B7386E}" type="pres">
      <dgm:prSet presAssocID="{705BAF40-E14E-418F-8D62-8F4C321451BA}" presName="nodeFollowingNodes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D4A51CA-963B-4C09-B3E1-AB92197EF3E8}" type="presOf" srcId="{06EC06A7-1BD4-4F1F-A53D-75E9BFB2EF47}" destId="{E4A618C0-2A1E-47D2-BB33-88AC19185697}" srcOrd="0" destOrd="0" presId="urn:microsoft.com/office/officeart/2005/8/layout/cycle3"/>
    <dgm:cxn modelId="{0FE1F8F5-3A6F-4831-9BE2-142B02944A03}" type="presOf" srcId="{D663947F-3789-48EF-9F3E-E09FC97356C6}" destId="{CCA7E525-3EC8-471B-AEF3-0EE382CADE93}" srcOrd="0" destOrd="0" presId="urn:microsoft.com/office/officeart/2005/8/layout/cycle3"/>
    <dgm:cxn modelId="{34181225-AAA6-4AE1-AA90-4BA12654BFCB}" srcId="{29931856-39EE-48AC-96AF-FC01835CEC53}" destId="{2DAF4E2F-1341-41E9-AB31-9A0633B9E2B0}" srcOrd="4" destOrd="0" parTransId="{986CADD5-6A5B-4165-8BD1-5C6880CE951A}" sibTransId="{F0FAD631-2D51-4042-B3F0-C27349DF2124}"/>
    <dgm:cxn modelId="{BEE66968-72E9-4F7D-80A4-AB2F9C0EC6EB}" type="presOf" srcId="{C85780B3-8240-4C78-A0F6-733D9FDBE1D9}" destId="{E80249EA-D52B-4D25-B909-04EA179F7312}" srcOrd="0" destOrd="0" presId="urn:microsoft.com/office/officeart/2005/8/layout/cycle3"/>
    <dgm:cxn modelId="{5B22FA4C-7EBC-4C59-A28D-4170A946847B}" type="presOf" srcId="{29931856-39EE-48AC-96AF-FC01835CEC53}" destId="{7A9534C8-36C9-406A-9092-607D3B4CE971}" srcOrd="0" destOrd="0" presId="urn:microsoft.com/office/officeart/2005/8/layout/cycle3"/>
    <dgm:cxn modelId="{91ACF8D1-E1C5-421A-AE8A-B7EA8F202E3B}" srcId="{29931856-39EE-48AC-96AF-FC01835CEC53}" destId="{E3E3716F-D92A-4F67-985B-3A3EF83E0A67}" srcOrd="1" destOrd="0" parTransId="{3E65E0E3-04D1-4F04-B716-5EDA8F1B6EA0}" sibTransId="{C142266F-6A8C-4A08-8E06-148A2E18DD95}"/>
    <dgm:cxn modelId="{A36EFB2C-0366-420E-89FD-5FA616881F0D}" type="presOf" srcId="{E3E3716F-D92A-4F67-985B-3A3EF83E0A67}" destId="{B9DA5A85-2E87-4AAB-A275-518B1D5F46B0}" srcOrd="0" destOrd="0" presId="urn:microsoft.com/office/officeart/2005/8/layout/cycle3"/>
    <dgm:cxn modelId="{5D84CAD7-8A51-4717-9740-A6144A851683}" srcId="{29931856-39EE-48AC-96AF-FC01835CEC53}" destId="{90A6B543-67B3-41CC-B70B-5F916424C53A}" srcOrd="2" destOrd="0" parTransId="{7882E865-F1FE-41E4-82A2-DEF0C5BF1A2B}" sibTransId="{321C7783-D920-4128-ADC8-09D51BCA5586}"/>
    <dgm:cxn modelId="{15F8693A-3833-419D-ACD8-8112E2FD8D50}" type="presOf" srcId="{705BAF40-E14E-418F-8D62-8F4C321451BA}" destId="{61E206F8-FD79-4013-B80E-A10430B7386E}" srcOrd="0" destOrd="0" presId="urn:microsoft.com/office/officeart/2005/8/layout/cycle3"/>
    <dgm:cxn modelId="{2621B374-AEB9-4F99-A9CB-7A14C5E3438F}" srcId="{29931856-39EE-48AC-96AF-FC01835CEC53}" destId="{C85780B3-8240-4C78-A0F6-733D9FDBE1D9}" srcOrd="5" destOrd="0" parTransId="{230F4F7D-E803-4701-AB1E-7FF046E5192E}" sibTransId="{8736F425-BA8A-4950-B9D3-026F410E189F}"/>
    <dgm:cxn modelId="{C2BC8122-BA4A-4AC2-871E-E4A2FA97F50C}" type="presOf" srcId="{2DAF4E2F-1341-41E9-AB31-9A0633B9E2B0}" destId="{2C3BFEB9-9C09-4463-A15D-322F0D700AC9}" srcOrd="0" destOrd="0" presId="urn:microsoft.com/office/officeart/2005/8/layout/cycle3"/>
    <dgm:cxn modelId="{BD43BA54-8B4B-4F34-86B6-B5110AD59999}" type="presOf" srcId="{90A6B543-67B3-41CC-B70B-5F916424C53A}" destId="{D4F132B3-D82E-4765-8384-6D0B607D6199}" srcOrd="0" destOrd="0" presId="urn:microsoft.com/office/officeart/2005/8/layout/cycle3"/>
    <dgm:cxn modelId="{EBF17097-DD83-488E-B8D9-9A6512710FDE}" srcId="{29931856-39EE-48AC-96AF-FC01835CEC53}" destId="{D663947F-3789-48EF-9F3E-E09FC97356C6}" srcOrd="0" destOrd="0" parTransId="{9001F6F4-134C-457E-B6F8-C407E8028CBF}" sibTransId="{E973A5C1-FA62-438B-AB59-F8E4EE05D512}"/>
    <dgm:cxn modelId="{EFDE0066-B586-4EFC-8E65-410F960A6098}" srcId="{29931856-39EE-48AC-96AF-FC01835CEC53}" destId="{06EC06A7-1BD4-4F1F-A53D-75E9BFB2EF47}" srcOrd="3" destOrd="0" parTransId="{9DBBCB7F-FB64-4669-A50A-C2F5A3ED601C}" sibTransId="{FB419826-96DF-49DE-AFD7-A2C42952D845}"/>
    <dgm:cxn modelId="{2BD5D672-FA0E-4B16-A372-9C97DE16FE69}" srcId="{29931856-39EE-48AC-96AF-FC01835CEC53}" destId="{705BAF40-E14E-418F-8D62-8F4C321451BA}" srcOrd="6" destOrd="0" parTransId="{874FA321-3B8D-44A5-8AFB-508ED45BCDCD}" sibTransId="{F6BAD7F5-A4A7-46C0-9E4C-75FFFD601C5E}"/>
    <dgm:cxn modelId="{0188A4F8-4830-4141-8A02-9DBD8E30DFB2}" type="presOf" srcId="{E973A5C1-FA62-438B-AB59-F8E4EE05D512}" destId="{DED5F36F-F070-46AF-8D15-335C08B69075}" srcOrd="0" destOrd="0" presId="urn:microsoft.com/office/officeart/2005/8/layout/cycle3"/>
    <dgm:cxn modelId="{62FEDBBB-D9E2-4276-BFBC-C645BA05B9FD}" type="presParOf" srcId="{7A9534C8-36C9-406A-9092-607D3B4CE971}" destId="{AF12B16E-ED90-4519-A81F-39C63B17BC0C}" srcOrd="0" destOrd="0" presId="urn:microsoft.com/office/officeart/2005/8/layout/cycle3"/>
    <dgm:cxn modelId="{BD13D8C9-7B10-4513-9C89-91583D0AB93D}" type="presParOf" srcId="{AF12B16E-ED90-4519-A81F-39C63B17BC0C}" destId="{CCA7E525-3EC8-471B-AEF3-0EE382CADE93}" srcOrd="0" destOrd="0" presId="urn:microsoft.com/office/officeart/2005/8/layout/cycle3"/>
    <dgm:cxn modelId="{F862E23B-0163-4C57-8B18-98658400EC9B}" type="presParOf" srcId="{AF12B16E-ED90-4519-A81F-39C63B17BC0C}" destId="{DED5F36F-F070-46AF-8D15-335C08B69075}" srcOrd="1" destOrd="0" presId="urn:microsoft.com/office/officeart/2005/8/layout/cycle3"/>
    <dgm:cxn modelId="{F445532D-EEC0-42FC-8F10-27B754DFEF00}" type="presParOf" srcId="{AF12B16E-ED90-4519-A81F-39C63B17BC0C}" destId="{B9DA5A85-2E87-4AAB-A275-518B1D5F46B0}" srcOrd="2" destOrd="0" presId="urn:microsoft.com/office/officeart/2005/8/layout/cycle3"/>
    <dgm:cxn modelId="{25A8A611-FAF4-4A9E-A816-73CE10D731FA}" type="presParOf" srcId="{AF12B16E-ED90-4519-A81F-39C63B17BC0C}" destId="{D4F132B3-D82E-4765-8384-6D0B607D6199}" srcOrd="3" destOrd="0" presId="urn:microsoft.com/office/officeart/2005/8/layout/cycle3"/>
    <dgm:cxn modelId="{BC72D6C9-14E8-426E-A40F-C747CBDCA696}" type="presParOf" srcId="{AF12B16E-ED90-4519-A81F-39C63B17BC0C}" destId="{E4A618C0-2A1E-47D2-BB33-88AC19185697}" srcOrd="4" destOrd="0" presId="urn:microsoft.com/office/officeart/2005/8/layout/cycle3"/>
    <dgm:cxn modelId="{3D4EC942-940B-47F4-BADA-6E8E0E808C7A}" type="presParOf" srcId="{AF12B16E-ED90-4519-A81F-39C63B17BC0C}" destId="{2C3BFEB9-9C09-4463-A15D-322F0D700AC9}" srcOrd="5" destOrd="0" presId="urn:microsoft.com/office/officeart/2005/8/layout/cycle3"/>
    <dgm:cxn modelId="{EB93DE3A-D85E-4DDA-91C1-8A419825C384}" type="presParOf" srcId="{AF12B16E-ED90-4519-A81F-39C63B17BC0C}" destId="{E80249EA-D52B-4D25-B909-04EA179F7312}" srcOrd="6" destOrd="0" presId="urn:microsoft.com/office/officeart/2005/8/layout/cycle3"/>
    <dgm:cxn modelId="{5F0FEEFA-C118-46B0-851D-70A6E9FD711B}" type="presParOf" srcId="{AF12B16E-ED90-4519-A81F-39C63B17BC0C}" destId="{61E206F8-FD79-4013-B80E-A10430B7386E}" srcOrd="7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0406C622-9D80-46B8-8613-69BBA1B456D0}" type="doc">
      <dgm:prSet loTypeId="urn:microsoft.com/office/officeart/2005/8/layout/vList5" loCatId="list" qsTypeId="urn:microsoft.com/office/officeart/2005/8/quickstyle/simple1" qsCatId="simple" csTypeId="urn:microsoft.com/office/officeart/2005/8/colors/accent3_4" csCatId="accent3" phldr="1"/>
      <dgm:spPr/>
      <dgm:t>
        <a:bodyPr/>
        <a:lstStyle/>
        <a:p>
          <a:endParaRPr lang="es-MX"/>
        </a:p>
      </dgm:t>
    </dgm:pt>
    <dgm:pt modelId="{42BB1C19-0CEF-48A6-943F-ADB81C2B6830}">
      <dgm:prSet phldrT="[Texto]" custT="1"/>
      <dgm:spPr/>
      <dgm:t>
        <a:bodyPr/>
        <a:lstStyle/>
        <a:p>
          <a:r>
            <a:rPr lang="es-MX" sz="2400" dirty="0" smtClean="0">
              <a:latin typeface="Arial" pitchFamily="34" charset="0"/>
              <a:cs typeface="Arial" pitchFamily="34" charset="0"/>
            </a:rPr>
            <a:t>Definir</a:t>
          </a:r>
          <a:endParaRPr lang="es-MX" sz="2400" dirty="0">
            <a:latin typeface="Arial" pitchFamily="34" charset="0"/>
            <a:cs typeface="Arial" pitchFamily="34" charset="0"/>
          </a:endParaRPr>
        </a:p>
      </dgm:t>
    </dgm:pt>
    <dgm:pt modelId="{061AED21-C1F4-4EBA-B44F-00DA4BA4AAD4}" type="parTrans" cxnId="{8F140021-7F3D-482C-8FDC-0D081852AEB4}">
      <dgm:prSet/>
      <dgm:spPr/>
      <dgm:t>
        <a:bodyPr/>
        <a:lstStyle/>
        <a:p>
          <a:endParaRPr lang="es-MX"/>
        </a:p>
      </dgm:t>
    </dgm:pt>
    <dgm:pt modelId="{0065D0C3-6C32-4A27-BC3C-AB8FD203DB8E}" type="sibTrans" cxnId="{8F140021-7F3D-482C-8FDC-0D081852AEB4}">
      <dgm:prSet/>
      <dgm:spPr/>
      <dgm:t>
        <a:bodyPr/>
        <a:lstStyle/>
        <a:p>
          <a:endParaRPr lang="es-MX"/>
        </a:p>
      </dgm:t>
    </dgm:pt>
    <dgm:pt modelId="{17A6E59F-8F64-40FD-9AB8-39C088C7F8E2}">
      <dgm:prSet phldrT="[Texto]" custT="1"/>
      <dgm:spPr/>
      <dgm:t>
        <a:bodyPr/>
        <a:lstStyle/>
        <a:p>
          <a:r>
            <a:rPr lang="es-MX" sz="2400" dirty="0" smtClean="0">
              <a:latin typeface="Arial" pitchFamily="34" charset="0"/>
              <a:cs typeface="Arial" pitchFamily="34" charset="0"/>
            </a:rPr>
            <a:t>claramente las variables y la hipótesis </a:t>
          </a:r>
          <a:endParaRPr lang="es-MX" sz="2400" dirty="0">
            <a:latin typeface="Arial" pitchFamily="34" charset="0"/>
            <a:cs typeface="Arial" pitchFamily="34" charset="0"/>
          </a:endParaRPr>
        </a:p>
      </dgm:t>
    </dgm:pt>
    <dgm:pt modelId="{B747B2CF-83C1-4043-B68B-A167B96575C8}" type="parTrans" cxnId="{BF6D8E26-AD3D-44F9-9C1F-6BCFC0ADF321}">
      <dgm:prSet/>
      <dgm:spPr/>
      <dgm:t>
        <a:bodyPr/>
        <a:lstStyle/>
        <a:p>
          <a:endParaRPr lang="es-MX"/>
        </a:p>
      </dgm:t>
    </dgm:pt>
    <dgm:pt modelId="{50F8F65F-918E-4CBE-909F-11E98F6CDB01}" type="sibTrans" cxnId="{BF6D8E26-AD3D-44F9-9C1F-6BCFC0ADF321}">
      <dgm:prSet/>
      <dgm:spPr/>
      <dgm:t>
        <a:bodyPr/>
        <a:lstStyle/>
        <a:p>
          <a:endParaRPr lang="es-MX"/>
        </a:p>
      </dgm:t>
    </dgm:pt>
    <dgm:pt modelId="{2F4002C2-D20B-467F-94F9-786C73B0B41E}">
      <dgm:prSet phldrT="[Texto]" custT="1"/>
      <dgm:spPr/>
      <dgm:t>
        <a:bodyPr/>
        <a:lstStyle/>
        <a:p>
          <a:r>
            <a:rPr lang="es-MX" sz="2400" dirty="0" smtClean="0">
              <a:latin typeface="Arial" pitchFamily="34" charset="0"/>
              <a:cs typeface="Arial" pitchFamily="34" charset="0"/>
            </a:rPr>
            <a:t>Establecer</a:t>
          </a:r>
          <a:endParaRPr lang="es-MX" sz="2400" dirty="0">
            <a:latin typeface="Arial" pitchFamily="34" charset="0"/>
            <a:cs typeface="Arial" pitchFamily="34" charset="0"/>
          </a:endParaRPr>
        </a:p>
      </dgm:t>
    </dgm:pt>
    <dgm:pt modelId="{AA736FF5-DAFB-43D5-8F18-68BD59CB7710}" type="parTrans" cxnId="{896B4A19-7A81-4A2B-9D7E-41CC3947B874}">
      <dgm:prSet/>
      <dgm:spPr/>
      <dgm:t>
        <a:bodyPr/>
        <a:lstStyle/>
        <a:p>
          <a:endParaRPr lang="es-MX"/>
        </a:p>
      </dgm:t>
    </dgm:pt>
    <dgm:pt modelId="{9069DC95-C67C-47FF-8AF8-9E3EEBA7BB4E}" type="sibTrans" cxnId="{896B4A19-7A81-4A2B-9D7E-41CC3947B874}">
      <dgm:prSet/>
      <dgm:spPr/>
      <dgm:t>
        <a:bodyPr/>
        <a:lstStyle/>
        <a:p>
          <a:endParaRPr lang="es-MX"/>
        </a:p>
      </dgm:t>
    </dgm:pt>
    <dgm:pt modelId="{B2962882-B948-4432-9239-DC16658C16DF}">
      <dgm:prSet phldrT="[Texto]" custT="1"/>
      <dgm:spPr/>
      <dgm:t>
        <a:bodyPr/>
        <a:lstStyle/>
        <a:p>
          <a:r>
            <a:rPr lang="es-MX" sz="2400" dirty="0" smtClean="0">
              <a:latin typeface="Arial" pitchFamily="34" charset="0"/>
              <a:cs typeface="Arial" pitchFamily="34" charset="0"/>
            </a:rPr>
            <a:t>claramente la guía para especificar hacia donde debe dirigirse la investigación de campo </a:t>
          </a:r>
          <a:endParaRPr lang="es-MX" sz="2400" dirty="0">
            <a:latin typeface="Arial" pitchFamily="34" charset="0"/>
            <a:cs typeface="Arial" pitchFamily="34" charset="0"/>
          </a:endParaRPr>
        </a:p>
      </dgm:t>
    </dgm:pt>
    <dgm:pt modelId="{10BE251C-A8B2-410D-B2EA-1360C5DD5549}" type="parTrans" cxnId="{9CFA147F-61CA-420F-9B1C-680FD600ABB0}">
      <dgm:prSet/>
      <dgm:spPr/>
      <dgm:t>
        <a:bodyPr/>
        <a:lstStyle/>
        <a:p>
          <a:endParaRPr lang="es-MX"/>
        </a:p>
      </dgm:t>
    </dgm:pt>
    <dgm:pt modelId="{E97AC330-3A09-4942-AFA5-06D2C5AE2420}" type="sibTrans" cxnId="{9CFA147F-61CA-420F-9B1C-680FD600ABB0}">
      <dgm:prSet/>
      <dgm:spPr/>
      <dgm:t>
        <a:bodyPr/>
        <a:lstStyle/>
        <a:p>
          <a:endParaRPr lang="es-MX"/>
        </a:p>
      </dgm:t>
    </dgm:pt>
    <dgm:pt modelId="{447ADC34-9075-4338-9F0A-4CA7FC183BDB}">
      <dgm:prSet phldrT="[Texto]" custT="1"/>
      <dgm:spPr/>
      <dgm:t>
        <a:bodyPr/>
        <a:lstStyle/>
        <a:p>
          <a:r>
            <a:rPr lang="es-MX" sz="2400" dirty="0" smtClean="0">
              <a:latin typeface="Arial" pitchFamily="34" charset="0"/>
              <a:cs typeface="Arial" pitchFamily="34" charset="0"/>
            </a:rPr>
            <a:t> la investigación </a:t>
          </a:r>
          <a:endParaRPr lang="es-MX" sz="2400" dirty="0">
            <a:latin typeface="Arial" pitchFamily="34" charset="0"/>
            <a:cs typeface="Arial" pitchFamily="34" charset="0"/>
          </a:endParaRPr>
        </a:p>
      </dgm:t>
    </dgm:pt>
    <dgm:pt modelId="{E4AD2EA8-9354-4989-BC6E-EEE2EEE8CE90}" type="parTrans" cxnId="{A99460CB-EAF2-4B43-9106-B634936BDA1D}">
      <dgm:prSet/>
      <dgm:spPr/>
      <dgm:t>
        <a:bodyPr/>
        <a:lstStyle/>
        <a:p>
          <a:endParaRPr lang="es-MX"/>
        </a:p>
      </dgm:t>
    </dgm:pt>
    <dgm:pt modelId="{89701F28-05D9-4EB4-99C5-7C70F23D92B9}" type="sibTrans" cxnId="{A99460CB-EAF2-4B43-9106-B634936BDA1D}">
      <dgm:prSet/>
      <dgm:spPr/>
      <dgm:t>
        <a:bodyPr/>
        <a:lstStyle/>
        <a:p>
          <a:endParaRPr lang="es-MX"/>
        </a:p>
      </dgm:t>
    </dgm:pt>
    <dgm:pt modelId="{EFD5EF73-FFE8-4E07-BF22-5BF38B78A818}">
      <dgm:prSet phldrT="[Texto]" custT="1"/>
      <dgm:spPr/>
      <dgm:t>
        <a:bodyPr/>
        <a:lstStyle/>
        <a:p>
          <a:r>
            <a:rPr lang="es-MX" sz="2400" dirty="0" smtClean="0">
              <a:latin typeface="Arial" pitchFamily="34" charset="0"/>
              <a:cs typeface="Arial" pitchFamily="34" charset="0"/>
            </a:rPr>
            <a:t>Analizar</a:t>
          </a:r>
          <a:endParaRPr lang="es-MX" sz="2400" dirty="0">
            <a:latin typeface="Arial" pitchFamily="34" charset="0"/>
            <a:cs typeface="Arial" pitchFamily="34" charset="0"/>
          </a:endParaRPr>
        </a:p>
      </dgm:t>
    </dgm:pt>
    <dgm:pt modelId="{00BBB0DA-8F9E-4E24-915D-E40A4B52FA74}" type="parTrans" cxnId="{63E0AE46-9EEE-410A-8571-0809CB80DED0}">
      <dgm:prSet/>
      <dgm:spPr/>
      <dgm:t>
        <a:bodyPr/>
        <a:lstStyle/>
        <a:p>
          <a:endParaRPr lang="es-MX"/>
        </a:p>
      </dgm:t>
    </dgm:pt>
    <dgm:pt modelId="{DB1BF8E5-57E9-406B-830D-BDAB77649539}" type="sibTrans" cxnId="{63E0AE46-9EEE-410A-8571-0809CB80DED0}">
      <dgm:prSet/>
      <dgm:spPr/>
      <dgm:t>
        <a:bodyPr/>
        <a:lstStyle/>
        <a:p>
          <a:endParaRPr lang="es-MX"/>
        </a:p>
      </dgm:t>
    </dgm:pt>
    <dgm:pt modelId="{EC7DB1EE-F8D0-411D-B084-92C87F46050C}">
      <dgm:prSet phldrT="[Texto]" custT="1"/>
      <dgm:spPr/>
      <dgm:t>
        <a:bodyPr/>
        <a:lstStyle/>
        <a:p>
          <a:r>
            <a:rPr lang="es-MX" sz="2400" dirty="0" smtClean="0">
              <a:latin typeface="Arial" pitchFamily="34" charset="0"/>
              <a:cs typeface="Arial" pitchFamily="34" charset="0"/>
            </a:rPr>
            <a:t>Sustentar</a:t>
          </a:r>
          <a:endParaRPr lang="es-MX" sz="2400" dirty="0">
            <a:latin typeface="Arial" pitchFamily="34" charset="0"/>
            <a:cs typeface="Arial" pitchFamily="34" charset="0"/>
          </a:endParaRPr>
        </a:p>
      </dgm:t>
    </dgm:pt>
    <dgm:pt modelId="{FEB47D05-7ED0-4622-87E5-54F2CFB958A2}" type="sibTrans" cxnId="{4AE8DD1E-B36A-4889-AD6E-E5B3F3868198}">
      <dgm:prSet/>
      <dgm:spPr/>
      <dgm:t>
        <a:bodyPr/>
        <a:lstStyle/>
        <a:p>
          <a:endParaRPr lang="es-MX"/>
        </a:p>
      </dgm:t>
    </dgm:pt>
    <dgm:pt modelId="{FD5625EC-8A85-4172-BF9A-DE0D99F3A86F}" type="parTrans" cxnId="{4AE8DD1E-B36A-4889-AD6E-E5B3F3868198}">
      <dgm:prSet/>
      <dgm:spPr/>
      <dgm:t>
        <a:bodyPr/>
        <a:lstStyle/>
        <a:p>
          <a:endParaRPr lang="es-MX"/>
        </a:p>
      </dgm:t>
    </dgm:pt>
    <dgm:pt modelId="{52305830-B501-4A74-9D9A-3097A6C5E8CB}">
      <dgm:prSet phldrT="[Texto]" custT="1"/>
      <dgm:spPr/>
      <dgm:t>
        <a:bodyPr/>
        <a:lstStyle/>
        <a:p>
          <a:r>
            <a:rPr lang="es-MX" sz="2400" dirty="0" smtClean="0">
              <a:latin typeface="Arial" pitchFamily="34" charset="0"/>
              <a:cs typeface="Arial" pitchFamily="34" charset="0"/>
            </a:rPr>
            <a:t>e interpretar los datos </a:t>
          </a:r>
          <a:endParaRPr lang="es-MX" sz="2400" dirty="0">
            <a:latin typeface="Arial" pitchFamily="34" charset="0"/>
            <a:cs typeface="Arial" pitchFamily="34" charset="0"/>
          </a:endParaRPr>
        </a:p>
      </dgm:t>
    </dgm:pt>
    <dgm:pt modelId="{37A3ED45-926B-4188-B8F0-6653D204A0B5}" type="parTrans" cxnId="{1AF06985-7226-4C17-9CE5-59CF9EEC994D}">
      <dgm:prSet/>
      <dgm:spPr/>
      <dgm:t>
        <a:bodyPr/>
        <a:lstStyle/>
        <a:p>
          <a:endParaRPr lang="es-MX"/>
        </a:p>
      </dgm:t>
    </dgm:pt>
    <dgm:pt modelId="{C62CEEAE-7807-4C50-AB7E-F42D080F3936}" type="sibTrans" cxnId="{1AF06985-7226-4C17-9CE5-59CF9EEC994D}">
      <dgm:prSet/>
      <dgm:spPr/>
      <dgm:t>
        <a:bodyPr/>
        <a:lstStyle/>
        <a:p>
          <a:endParaRPr lang="es-MX"/>
        </a:p>
      </dgm:t>
    </dgm:pt>
    <dgm:pt modelId="{18CD6DA7-30C3-46C4-B3FB-9BBB8A2A1649}">
      <dgm:prSet phldrT="[Texto]" custT="1"/>
      <dgm:spPr/>
      <dgm:t>
        <a:bodyPr/>
        <a:lstStyle/>
        <a:p>
          <a:r>
            <a:rPr lang="es-MX" sz="2400" dirty="0" smtClean="0">
              <a:latin typeface="Arial" pitchFamily="34" charset="0"/>
              <a:cs typeface="Arial" pitchFamily="34" charset="0"/>
            </a:rPr>
            <a:t>las observaciones para explicar de qué manera están relacionadas con el fenómeno </a:t>
          </a:r>
          <a:endParaRPr lang="es-MX" sz="2400" dirty="0">
            <a:latin typeface="Arial" pitchFamily="34" charset="0"/>
            <a:cs typeface="Arial" pitchFamily="34" charset="0"/>
          </a:endParaRPr>
        </a:p>
      </dgm:t>
    </dgm:pt>
    <dgm:pt modelId="{18747C24-C846-4227-A1A7-D0D4F94E6845}" type="parTrans" cxnId="{F1E00C06-0E20-4234-83B0-250F6FE3B4F4}">
      <dgm:prSet/>
      <dgm:spPr/>
      <dgm:t>
        <a:bodyPr/>
        <a:lstStyle/>
        <a:p>
          <a:endParaRPr lang="es-MX"/>
        </a:p>
      </dgm:t>
    </dgm:pt>
    <dgm:pt modelId="{6BEC0FEA-FCC5-4FA4-B210-84660C1A2075}" type="sibTrans" cxnId="{F1E00C06-0E20-4234-83B0-250F6FE3B4F4}">
      <dgm:prSet/>
      <dgm:spPr/>
      <dgm:t>
        <a:bodyPr/>
        <a:lstStyle/>
        <a:p>
          <a:endParaRPr lang="es-MX"/>
        </a:p>
      </dgm:t>
    </dgm:pt>
    <dgm:pt modelId="{FE5BEF8B-3F83-4D12-945C-7467FCDD96ED}">
      <dgm:prSet phldrT="[Texto]" custT="1"/>
      <dgm:spPr/>
      <dgm:t>
        <a:bodyPr/>
        <a:lstStyle/>
        <a:p>
          <a:r>
            <a:rPr lang="es-MX" sz="2400" dirty="0" smtClean="0">
              <a:latin typeface="Arial" pitchFamily="34" charset="0"/>
              <a:cs typeface="Arial" pitchFamily="34" charset="0"/>
            </a:rPr>
            <a:t>Ordenar</a:t>
          </a:r>
          <a:endParaRPr lang="es-MX" sz="2400" dirty="0">
            <a:latin typeface="Arial" pitchFamily="34" charset="0"/>
            <a:cs typeface="Arial" pitchFamily="34" charset="0"/>
          </a:endParaRPr>
        </a:p>
      </dgm:t>
    </dgm:pt>
    <dgm:pt modelId="{4F174761-24F5-40C7-8CC8-B4E64CC8A815}" type="parTrans" cxnId="{83DAFD7C-FC7D-40C6-A2D7-9C910B4F4F92}">
      <dgm:prSet/>
      <dgm:spPr/>
      <dgm:t>
        <a:bodyPr/>
        <a:lstStyle/>
        <a:p>
          <a:endParaRPr lang="es-MX"/>
        </a:p>
      </dgm:t>
    </dgm:pt>
    <dgm:pt modelId="{011F64B7-80B0-41C8-837B-8204A719AD3C}" type="sibTrans" cxnId="{83DAFD7C-FC7D-40C6-A2D7-9C910B4F4F92}">
      <dgm:prSet/>
      <dgm:spPr/>
      <dgm:t>
        <a:bodyPr/>
        <a:lstStyle/>
        <a:p>
          <a:endParaRPr lang="es-MX"/>
        </a:p>
      </dgm:t>
    </dgm:pt>
    <dgm:pt modelId="{C1917697-3BE9-4ADB-97F9-DF0623D7B0A0}" type="pres">
      <dgm:prSet presAssocID="{0406C622-9D80-46B8-8613-69BBA1B456D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34AABF9-BB1B-4653-8EB0-00E538599D10}" type="pres">
      <dgm:prSet presAssocID="{42BB1C19-0CEF-48A6-943F-ADB81C2B6830}" presName="linNode" presStyleCnt="0"/>
      <dgm:spPr/>
      <dgm:t>
        <a:bodyPr/>
        <a:lstStyle/>
        <a:p>
          <a:endParaRPr lang="es-MX"/>
        </a:p>
      </dgm:t>
    </dgm:pt>
    <dgm:pt modelId="{45A0296C-B096-4370-B91E-A8A9F0F7C95C}" type="pres">
      <dgm:prSet presAssocID="{42BB1C19-0CEF-48A6-943F-ADB81C2B6830}" presName="parentText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0750128-1C42-4F06-B18B-E3C5960CB6B9}" type="pres">
      <dgm:prSet presAssocID="{42BB1C19-0CEF-48A6-943F-ADB81C2B6830}" presName="descendantText" presStyleLbl="alignAccFollowNode1" presStyleIdx="0" presStyleCnt="5" custScaleY="5737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7F735B7-568C-4D7F-8C49-EF2982D1AD18}" type="pres">
      <dgm:prSet presAssocID="{0065D0C3-6C32-4A27-BC3C-AB8FD203DB8E}" presName="sp" presStyleCnt="0"/>
      <dgm:spPr/>
      <dgm:t>
        <a:bodyPr/>
        <a:lstStyle/>
        <a:p>
          <a:endParaRPr lang="es-MX"/>
        </a:p>
      </dgm:t>
    </dgm:pt>
    <dgm:pt modelId="{3EC1CDB0-4742-48BF-AA68-0681824706CB}" type="pres">
      <dgm:prSet presAssocID="{2F4002C2-D20B-467F-94F9-786C73B0B41E}" presName="linNode" presStyleCnt="0"/>
      <dgm:spPr/>
      <dgm:t>
        <a:bodyPr/>
        <a:lstStyle/>
        <a:p>
          <a:endParaRPr lang="es-MX"/>
        </a:p>
      </dgm:t>
    </dgm:pt>
    <dgm:pt modelId="{59586877-2659-4A12-819C-2012642C5046}" type="pres">
      <dgm:prSet presAssocID="{2F4002C2-D20B-467F-94F9-786C73B0B41E}" presName="parentText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0F1A758-CCFA-41AA-8FCC-DDBA19DE97D6}" type="pres">
      <dgm:prSet presAssocID="{2F4002C2-D20B-467F-94F9-786C73B0B41E}" presName="descendantText" presStyleLbl="alignAccFollowNode1" presStyleIdx="1" presStyleCnt="5" custScaleY="11901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C0CD2E9-5529-4FD2-9373-FADACE215EA3}" type="pres">
      <dgm:prSet presAssocID="{9069DC95-C67C-47FF-8AF8-9E3EEBA7BB4E}" presName="sp" presStyleCnt="0"/>
      <dgm:spPr/>
      <dgm:t>
        <a:bodyPr/>
        <a:lstStyle/>
        <a:p>
          <a:endParaRPr lang="es-MX"/>
        </a:p>
      </dgm:t>
    </dgm:pt>
    <dgm:pt modelId="{0A5DF22D-307E-4ABA-9188-4477E185E1FD}" type="pres">
      <dgm:prSet presAssocID="{EC7DB1EE-F8D0-411D-B084-92C87F46050C}" presName="linNode" presStyleCnt="0"/>
      <dgm:spPr/>
      <dgm:t>
        <a:bodyPr/>
        <a:lstStyle/>
        <a:p>
          <a:endParaRPr lang="es-MX"/>
        </a:p>
      </dgm:t>
    </dgm:pt>
    <dgm:pt modelId="{9B5DD2BE-5667-440C-88AE-3B238B9FBD57}" type="pres">
      <dgm:prSet presAssocID="{EC7DB1EE-F8D0-411D-B084-92C87F46050C}" presName="parentText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E1BDC30-3C62-4797-A2B9-34C9789ACFA7}" type="pres">
      <dgm:prSet presAssocID="{EC7DB1EE-F8D0-411D-B084-92C87F46050C}" presName="descendantText" presStyleLbl="alignAccFollowNode1" presStyleIdx="2" presStyleCnt="5" custScaleY="3991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B6CDA69-8961-47F7-99E1-C4795CB260E6}" type="pres">
      <dgm:prSet presAssocID="{FEB47D05-7ED0-4622-87E5-54F2CFB958A2}" presName="sp" presStyleCnt="0"/>
      <dgm:spPr/>
      <dgm:t>
        <a:bodyPr/>
        <a:lstStyle/>
        <a:p>
          <a:endParaRPr lang="es-MX"/>
        </a:p>
      </dgm:t>
    </dgm:pt>
    <dgm:pt modelId="{94353296-F63B-4EFF-91EA-F2E500395E72}" type="pres">
      <dgm:prSet presAssocID="{EFD5EF73-FFE8-4E07-BF22-5BF38B78A818}" presName="linNode" presStyleCnt="0"/>
      <dgm:spPr/>
      <dgm:t>
        <a:bodyPr/>
        <a:lstStyle/>
        <a:p>
          <a:endParaRPr lang="es-MX"/>
        </a:p>
      </dgm:t>
    </dgm:pt>
    <dgm:pt modelId="{BEBD3066-E427-4778-B441-DCC0DC911974}" type="pres">
      <dgm:prSet presAssocID="{EFD5EF73-FFE8-4E07-BF22-5BF38B78A818}" presName="parentText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73CA54B-C250-4964-AD98-388F6DD5F81B}" type="pres">
      <dgm:prSet presAssocID="{EFD5EF73-FFE8-4E07-BF22-5BF38B78A818}" presName="descendantText" presStyleLbl="alignAccFollowNode1" presStyleIdx="3" presStyleCnt="5" custScaleY="6079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5D0E60F-C79C-445D-AA5A-CB7B6F858C93}" type="pres">
      <dgm:prSet presAssocID="{DB1BF8E5-57E9-406B-830D-BDAB77649539}" presName="sp" presStyleCnt="0"/>
      <dgm:spPr/>
      <dgm:t>
        <a:bodyPr/>
        <a:lstStyle/>
        <a:p>
          <a:endParaRPr lang="es-MX"/>
        </a:p>
      </dgm:t>
    </dgm:pt>
    <dgm:pt modelId="{F478C68F-4B7C-42FA-87E1-24ACB1697377}" type="pres">
      <dgm:prSet presAssocID="{FE5BEF8B-3F83-4D12-945C-7467FCDD96ED}" presName="linNode" presStyleCnt="0"/>
      <dgm:spPr/>
      <dgm:t>
        <a:bodyPr/>
        <a:lstStyle/>
        <a:p>
          <a:endParaRPr lang="es-MX"/>
        </a:p>
      </dgm:t>
    </dgm:pt>
    <dgm:pt modelId="{3C0B9516-DFC3-4CC1-92B0-8A0B728F5CD4}" type="pres">
      <dgm:prSet presAssocID="{FE5BEF8B-3F83-4D12-945C-7467FCDD96ED}" presName="parentText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77F6D5D-5C88-4C9A-9CC6-52AE16B620EB}" type="pres">
      <dgm:prSet presAssocID="{FE5BEF8B-3F83-4D12-945C-7467FCDD96ED}" presName="descendantText" presStyleLbl="alignAccFollowNode1" presStyleIdx="4" presStyleCnt="5" custScaleY="15181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485F7B5-F44E-4B3E-B428-B059B27217B6}" type="presOf" srcId="{0406C622-9D80-46B8-8613-69BBA1B456D0}" destId="{C1917697-3BE9-4ADB-97F9-DF0623D7B0A0}" srcOrd="0" destOrd="0" presId="urn:microsoft.com/office/officeart/2005/8/layout/vList5"/>
    <dgm:cxn modelId="{47A9F0B9-C78A-4009-8446-2FA1E788B2A7}" type="presOf" srcId="{447ADC34-9075-4338-9F0A-4CA7FC183BDB}" destId="{0E1BDC30-3C62-4797-A2B9-34C9789ACFA7}" srcOrd="0" destOrd="0" presId="urn:microsoft.com/office/officeart/2005/8/layout/vList5"/>
    <dgm:cxn modelId="{8F140021-7F3D-482C-8FDC-0D081852AEB4}" srcId="{0406C622-9D80-46B8-8613-69BBA1B456D0}" destId="{42BB1C19-0CEF-48A6-943F-ADB81C2B6830}" srcOrd="0" destOrd="0" parTransId="{061AED21-C1F4-4EBA-B44F-00DA4BA4AAD4}" sibTransId="{0065D0C3-6C32-4A27-BC3C-AB8FD203DB8E}"/>
    <dgm:cxn modelId="{BF6D8E26-AD3D-44F9-9C1F-6BCFC0ADF321}" srcId="{42BB1C19-0CEF-48A6-943F-ADB81C2B6830}" destId="{17A6E59F-8F64-40FD-9AB8-39C088C7F8E2}" srcOrd="0" destOrd="0" parTransId="{B747B2CF-83C1-4043-B68B-A167B96575C8}" sibTransId="{50F8F65F-918E-4CBE-909F-11E98F6CDB01}"/>
    <dgm:cxn modelId="{83DAFD7C-FC7D-40C6-A2D7-9C910B4F4F92}" srcId="{0406C622-9D80-46B8-8613-69BBA1B456D0}" destId="{FE5BEF8B-3F83-4D12-945C-7467FCDD96ED}" srcOrd="4" destOrd="0" parTransId="{4F174761-24F5-40C7-8CC8-B4E64CC8A815}" sibTransId="{011F64B7-80B0-41C8-837B-8204A719AD3C}"/>
    <dgm:cxn modelId="{14E5168A-52C1-4721-AE42-C5F468145378}" type="presOf" srcId="{EC7DB1EE-F8D0-411D-B084-92C87F46050C}" destId="{9B5DD2BE-5667-440C-88AE-3B238B9FBD57}" srcOrd="0" destOrd="0" presId="urn:microsoft.com/office/officeart/2005/8/layout/vList5"/>
    <dgm:cxn modelId="{A99460CB-EAF2-4B43-9106-B634936BDA1D}" srcId="{EC7DB1EE-F8D0-411D-B084-92C87F46050C}" destId="{447ADC34-9075-4338-9F0A-4CA7FC183BDB}" srcOrd="0" destOrd="0" parTransId="{E4AD2EA8-9354-4989-BC6E-EEE2EEE8CE90}" sibTransId="{89701F28-05D9-4EB4-99C5-7C70F23D92B9}"/>
    <dgm:cxn modelId="{259DF35F-8C21-4050-BE6B-96305D5C6951}" type="presOf" srcId="{18CD6DA7-30C3-46C4-B3FB-9BBB8A2A1649}" destId="{477F6D5D-5C88-4C9A-9CC6-52AE16B620EB}" srcOrd="0" destOrd="0" presId="urn:microsoft.com/office/officeart/2005/8/layout/vList5"/>
    <dgm:cxn modelId="{884E96DF-3045-4067-AC7A-B034052D7319}" type="presOf" srcId="{42BB1C19-0CEF-48A6-943F-ADB81C2B6830}" destId="{45A0296C-B096-4370-B91E-A8A9F0F7C95C}" srcOrd="0" destOrd="0" presId="urn:microsoft.com/office/officeart/2005/8/layout/vList5"/>
    <dgm:cxn modelId="{8EB073AB-5BD4-4AFF-8B56-276C67046028}" type="presOf" srcId="{FE5BEF8B-3F83-4D12-945C-7467FCDD96ED}" destId="{3C0B9516-DFC3-4CC1-92B0-8A0B728F5CD4}" srcOrd="0" destOrd="0" presId="urn:microsoft.com/office/officeart/2005/8/layout/vList5"/>
    <dgm:cxn modelId="{4AE8DD1E-B36A-4889-AD6E-E5B3F3868198}" srcId="{0406C622-9D80-46B8-8613-69BBA1B456D0}" destId="{EC7DB1EE-F8D0-411D-B084-92C87F46050C}" srcOrd="2" destOrd="0" parTransId="{FD5625EC-8A85-4172-BF9A-DE0D99F3A86F}" sibTransId="{FEB47D05-7ED0-4622-87E5-54F2CFB958A2}"/>
    <dgm:cxn modelId="{7E7AC319-A5FF-4C4D-8452-2C15E26CE1DE}" type="presOf" srcId="{52305830-B501-4A74-9D9A-3097A6C5E8CB}" destId="{F73CA54B-C250-4964-AD98-388F6DD5F81B}" srcOrd="0" destOrd="0" presId="urn:microsoft.com/office/officeart/2005/8/layout/vList5"/>
    <dgm:cxn modelId="{896B4A19-7A81-4A2B-9D7E-41CC3947B874}" srcId="{0406C622-9D80-46B8-8613-69BBA1B456D0}" destId="{2F4002C2-D20B-467F-94F9-786C73B0B41E}" srcOrd="1" destOrd="0" parTransId="{AA736FF5-DAFB-43D5-8F18-68BD59CB7710}" sibTransId="{9069DC95-C67C-47FF-8AF8-9E3EEBA7BB4E}"/>
    <dgm:cxn modelId="{95381966-74E1-41A6-8E5E-E86FEFC889AD}" type="presOf" srcId="{B2962882-B948-4432-9239-DC16658C16DF}" destId="{D0F1A758-CCFA-41AA-8FCC-DDBA19DE97D6}" srcOrd="0" destOrd="0" presId="urn:microsoft.com/office/officeart/2005/8/layout/vList5"/>
    <dgm:cxn modelId="{7180F5B7-074E-4C1C-9AC3-41D422196F34}" type="presOf" srcId="{2F4002C2-D20B-467F-94F9-786C73B0B41E}" destId="{59586877-2659-4A12-819C-2012642C5046}" srcOrd="0" destOrd="0" presId="urn:microsoft.com/office/officeart/2005/8/layout/vList5"/>
    <dgm:cxn modelId="{F1E00C06-0E20-4234-83B0-250F6FE3B4F4}" srcId="{FE5BEF8B-3F83-4D12-945C-7467FCDD96ED}" destId="{18CD6DA7-30C3-46C4-B3FB-9BBB8A2A1649}" srcOrd="0" destOrd="0" parTransId="{18747C24-C846-4227-A1A7-D0D4F94E6845}" sibTransId="{6BEC0FEA-FCC5-4FA4-B210-84660C1A2075}"/>
    <dgm:cxn modelId="{63E0AE46-9EEE-410A-8571-0809CB80DED0}" srcId="{0406C622-9D80-46B8-8613-69BBA1B456D0}" destId="{EFD5EF73-FFE8-4E07-BF22-5BF38B78A818}" srcOrd="3" destOrd="0" parTransId="{00BBB0DA-8F9E-4E24-915D-E40A4B52FA74}" sibTransId="{DB1BF8E5-57E9-406B-830D-BDAB77649539}"/>
    <dgm:cxn modelId="{23CFDE42-DE8A-49C3-A026-F9CA3C96747E}" type="presOf" srcId="{17A6E59F-8F64-40FD-9AB8-39C088C7F8E2}" destId="{30750128-1C42-4F06-B18B-E3C5960CB6B9}" srcOrd="0" destOrd="0" presId="urn:microsoft.com/office/officeart/2005/8/layout/vList5"/>
    <dgm:cxn modelId="{1AF06985-7226-4C17-9CE5-59CF9EEC994D}" srcId="{EFD5EF73-FFE8-4E07-BF22-5BF38B78A818}" destId="{52305830-B501-4A74-9D9A-3097A6C5E8CB}" srcOrd="0" destOrd="0" parTransId="{37A3ED45-926B-4188-B8F0-6653D204A0B5}" sibTransId="{C62CEEAE-7807-4C50-AB7E-F42D080F3936}"/>
    <dgm:cxn modelId="{9CFA147F-61CA-420F-9B1C-680FD600ABB0}" srcId="{2F4002C2-D20B-467F-94F9-786C73B0B41E}" destId="{B2962882-B948-4432-9239-DC16658C16DF}" srcOrd="0" destOrd="0" parTransId="{10BE251C-A8B2-410D-B2EA-1360C5DD5549}" sibTransId="{E97AC330-3A09-4942-AFA5-06D2C5AE2420}"/>
    <dgm:cxn modelId="{1955C2F5-992F-45EF-A138-634C5E076087}" type="presOf" srcId="{EFD5EF73-FFE8-4E07-BF22-5BF38B78A818}" destId="{BEBD3066-E427-4778-B441-DCC0DC911974}" srcOrd="0" destOrd="0" presId="urn:microsoft.com/office/officeart/2005/8/layout/vList5"/>
    <dgm:cxn modelId="{5B131F6E-4121-4576-BDF3-3C59AD78A847}" type="presParOf" srcId="{C1917697-3BE9-4ADB-97F9-DF0623D7B0A0}" destId="{F34AABF9-BB1B-4653-8EB0-00E538599D10}" srcOrd="0" destOrd="0" presId="urn:microsoft.com/office/officeart/2005/8/layout/vList5"/>
    <dgm:cxn modelId="{01C29AF6-5B9B-48F5-A01B-25AFF20E0F6A}" type="presParOf" srcId="{F34AABF9-BB1B-4653-8EB0-00E538599D10}" destId="{45A0296C-B096-4370-B91E-A8A9F0F7C95C}" srcOrd="0" destOrd="0" presId="urn:microsoft.com/office/officeart/2005/8/layout/vList5"/>
    <dgm:cxn modelId="{7677AEA6-563D-437A-8103-D04D864655F8}" type="presParOf" srcId="{F34AABF9-BB1B-4653-8EB0-00E538599D10}" destId="{30750128-1C42-4F06-B18B-E3C5960CB6B9}" srcOrd="1" destOrd="0" presId="urn:microsoft.com/office/officeart/2005/8/layout/vList5"/>
    <dgm:cxn modelId="{9A576D2D-5502-49CE-87C0-1D964D29837A}" type="presParOf" srcId="{C1917697-3BE9-4ADB-97F9-DF0623D7B0A0}" destId="{47F735B7-568C-4D7F-8C49-EF2982D1AD18}" srcOrd="1" destOrd="0" presId="urn:microsoft.com/office/officeart/2005/8/layout/vList5"/>
    <dgm:cxn modelId="{E6558951-D284-4765-889D-89F807D59E5E}" type="presParOf" srcId="{C1917697-3BE9-4ADB-97F9-DF0623D7B0A0}" destId="{3EC1CDB0-4742-48BF-AA68-0681824706CB}" srcOrd="2" destOrd="0" presId="urn:microsoft.com/office/officeart/2005/8/layout/vList5"/>
    <dgm:cxn modelId="{2EC8C623-EF7C-4529-9BB3-7C9B84AFA0E8}" type="presParOf" srcId="{3EC1CDB0-4742-48BF-AA68-0681824706CB}" destId="{59586877-2659-4A12-819C-2012642C5046}" srcOrd="0" destOrd="0" presId="urn:microsoft.com/office/officeart/2005/8/layout/vList5"/>
    <dgm:cxn modelId="{99069458-26FF-48C7-8840-B702CEDFF7A8}" type="presParOf" srcId="{3EC1CDB0-4742-48BF-AA68-0681824706CB}" destId="{D0F1A758-CCFA-41AA-8FCC-DDBA19DE97D6}" srcOrd="1" destOrd="0" presId="urn:microsoft.com/office/officeart/2005/8/layout/vList5"/>
    <dgm:cxn modelId="{26664D0D-B0BB-47C0-A9C7-25008832D12A}" type="presParOf" srcId="{C1917697-3BE9-4ADB-97F9-DF0623D7B0A0}" destId="{9C0CD2E9-5529-4FD2-9373-FADACE215EA3}" srcOrd="3" destOrd="0" presId="urn:microsoft.com/office/officeart/2005/8/layout/vList5"/>
    <dgm:cxn modelId="{A7FEFB26-152F-444D-BC69-30DA2312E7EE}" type="presParOf" srcId="{C1917697-3BE9-4ADB-97F9-DF0623D7B0A0}" destId="{0A5DF22D-307E-4ABA-9188-4477E185E1FD}" srcOrd="4" destOrd="0" presId="urn:microsoft.com/office/officeart/2005/8/layout/vList5"/>
    <dgm:cxn modelId="{F761C114-CA12-4D18-A460-897460285966}" type="presParOf" srcId="{0A5DF22D-307E-4ABA-9188-4477E185E1FD}" destId="{9B5DD2BE-5667-440C-88AE-3B238B9FBD57}" srcOrd="0" destOrd="0" presId="urn:microsoft.com/office/officeart/2005/8/layout/vList5"/>
    <dgm:cxn modelId="{F4824F26-3491-41E7-976C-CDAB159F5D7C}" type="presParOf" srcId="{0A5DF22D-307E-4ABA-9188-4477E185E1FD}" destId="{0E1BDC30-3C62-4797-A2B9-34C9789ACFA7}" srcOrd="1" destOrd="0" presId="urn:microsoft.com/office/officeart/2005/8/layout/vList5"/>
    <dgm:cxn modelId="{B3DAA2E6-C761-4078-8912-8E1148AC0DEA}" type="presParOf" srcId="{C1917697-3BE9-4ADB-97F9-DF0623D7B0A0}" destId="{DB6CDA69-8961-47F7-99E1-C4795CB260E6}" srcOrd="5" destOrd="0" presId="urn:microsoft.com/office/officeart/2005/8/layout/vList5"/>
    <dgm:cxn modelId="{F0E7BA7C-4C21-4AD9-8D7A-11DA561B8C20}" type="presParOf" srcId="{C1917697-3BE9-4ADB-97F9-DF0623D7B0A0}" destId="{94353296-F63B-4EFF-91EA-F2E500395E72}" srcOrd="6" destOrd="0" presId="urn:microsoft.com/office/officeart/2005/8/layout/vList5"/>
    <dgm:cxn modelId="{C650F10F-2DBB-4005-A926-8F40FB06C245}" type="presParOf" srcId="{94353296-F63B-4EFF-91EA-F2E500395E72}" destId="{BEBD3066-E427-4778-B441-DCC0DC911974}" srcOrd="0" destOrd="0" presId="urn:microsoft.com/office/officeart/2005/8/layout/vList5"/>
    <dgm:cxn modelId="{E980519F-D4BF-4D94-8C0B-D568E25B687D}" type="presParOf" srcId="{94353296-F63B-4EFF-91EA-F2E500395E72}" destId="{F73CA54B-C250-4964-AD98-388F6DD5F81B}" srcOrd="1" destOrd="0" presId="urn:microsoft.com/office/officeart/2005/8/layout/vList5"/>
    <dgm:cxn modelId="{73674DC0-81E4-4891-BB26-1570FD217B09}" type="presParOf" srcId="{C1917697-3BE9-4ADB-97F9-DF0623D7B0A0}" destId="{45D0E60F-C79C-445D-AA5A-CB7B6F858C93}" srcOrd="7" destOrd="0" presId="urn:microsoft.com/office/officeart/2005/8/layout/vList5"/>
    <dgm:cxn modelId="{FCFA0D5D-0257-4DC5-B8A5-5F64193450D2}" type="presParOf" srcId="{C1917697-3BE9-4ADB-97F9-DF0623D7B0A0}" destId="{F478C68F-4B7C-42FA-87E1-24ACB1697377}" srcOrd="8" destOrd="0" presId="urn:microsoft.com/office/officeart/2005/8/layout/vList5"/>
    <dgm:cxn modelId="{1379487C-F388-42A2-A403-97B8E3422CF0}" type="presParOf" srcId="{F478C68F-4B7C-42FA-87E1-24ACB1697377}" destId="{3C0B9516-DFC3-4CC1-92B0-8A0B728F5CD4}" srcOrd="0" destOrd="0" presId="urn:microsoft.com/office/officeart/2005/8/layout/vList5"/>
    <dgm:cxn modelId="{F8ACCE50-BE95-4390-B4AF-DC47B2A2A34E}" type="presParOf" srcId="{F478C68F-4B7C-42FA-87E1-24ACB1697377}" destId="{477F6D5D-5C88-4C9A-9CC6-52AE16B620EB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AFD24A34-C22D-48EA-8D77-468F808CF5C0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60FD233B-EF96-49E3-B3A1-952428AF5A0A}">
      <dgm:prSet phldrT="[Texto]" custT="1"/>
      <dgm:spPr/>
      <dgm:t>
        <a:bodyPr/>
        <a:lstStyle/>
        <a:p>
          <a:pPr algn="just"/>
          <a:r>
            <a:rPr lang="es-MX" sz="2400" dirty="0" smtClean="0"/>
            <a:t>Es comunicar al resto de la comunidad científica</a:t>
          </a:r>
          <a:endParaRPr lang="es-MX" sz="2400" dirty="0"/>
        </a:p>
      </dgm:t>
    </dgm:pt>
    <dgm:pt modelId="{C6B9A799-A4E2-44A8-9D10-F7C75879340E}" type="parTrans" cxnId="{409D251F-B694-43C4-A4DF-2AD1666066C1}">
      <dgm:prSet/>
      <dgm:spPr/>
      <dgm:t>
        <a:bodyPr/>
        <a:lstStyle/>
        <a:p>
          <a:endParaRPr lang="es-MX"/>
        </a:p>
      </dgm:t>
    </dgm:pt>
    <dgm:pt modelId="{869BE556-B9DF-4C9F-88EE-394CC8631F2D}" type="sibTrans" cxnId="{409D251F-B694-43C4-A4DF-2AD1666066C1}">
      <dgm:prSet/>
      <dgm:spPr/>
      <dgm:t>
        <a:bodyPr/>
        <a:lstStyle/>
        <a:p>
          <a:endParaRPr lang="es-MX"/>
        </a:p>
      </dgm:t>
    </dgm:pt>
    <dgm:pt modelId="{14B29F71-9936-4721-ABC8-55E7A7E89C53}">
      <dgm:prSet phldrT="[Texto]" custT="1"/>
      <dgm:spPr>
        <a:solidFill>
          <a:schemeClr val="accent3">
            <a:lumMod val="50000"/>
          </a:schemeClr>
        </a:solidFill>
      </dgm:spPr>
      <dgm:t>
        <a:bodyPr/>
        <a:lstStyle/>
        <a:p>
          <a:pPr algn="just"/>
          <a:r>
            <a:rPr lang="es-MX" sz="2400" dirty="0" smtClean="0"/>
            <a:t>El problema investigado y los resultados obtenidos</a:t>
          </a:r>
          <a:endParaRPr lang="es-MX" sz="2400" dirty="0"/>
        </a:p>
      </dgm:t>
    </dgm:pt>
    <dgm:pt modelId="{BD68B35C-E78E-4123-BF7D-0297CF322559}" type="parTrans" cxnId="{10650E79-841E-4684-AF3C-65A9BA8BCF98}">
      <dgm:prSet/>
      <dgm:spPr/>
      <dgm:t>
        <a:bodyPr/>
        <a:lstStyle/>
        <a:p>
          <a:endParaRPr lang="es-MX"/>
        </a:p>
      </dgm:t>
    </dgm:pt>
    <dgm:pt modelId="{E86A4A88-9B6E-497A-A018-5AE496C232E7}" type="sibTrans" cxnId="{10650E79-841E-4684-AF3C-65A9BA8BCF98}">
      <dgm:prSet/>
      <dgm:spPr/>
      <dgm:t>
        <a:bodyPr/>
        <a:lstStyle/>
        <a:p>
          <a:endParaRPr lang="es-MX"/>
        </a:p>
      </dgm:t>
    </dgm:pt>
    <dgm:pt modelId="{687670A0-36E6-4B3E-B02D-F2DC7B027073}">
      <dgm:prSet phldrT="[Texto]" custT="1"/>
      <dgm:spPr/>
      <dgm:t>
        <a:bodyPr/>
        <a:lstStyle/>
        <a:p>
          <a:r>
            <a:rPr lang="es-MX" sz="2400" dirty="0" smtClean="0"/>
            <a:t>Esto será en forma clara, objetiva y concisa </a:t>
          </a:r>
          <a:endParaRPr lang="es-MX" sz="2400" dirty="0"/>
        </a:p>
      </dgm:t>
    </dgm:pt>
    <dgm:pt modelId="{96471935-5CA5-410C-8EED-2F03EFC36886}" type="parTrans" cxnId="{CE2E1012-9038-490C-80F7-DAA5C6E2747D}">
      <dgm:prSet/>
      <dgm:spPr/>
      <dgm:t>
        <a:bodyPr/>
        <a:lstStyle/>
        <a:p>
          <a:endParaRPr lang="es-MX"/>
        </a:p>
      </dgm:t>
    </dgm:pt>
    <dgm:pt modelId="{6011346F-52D7-4A05-B4D5-09E1B836B837}" type="sibTrans" cxnId="{CE2E1012-9038-490C-80F7-DAA5C6E2747D}">
      <dgm:prSet/>
      <dgm:spPr/>
      <dgm:t>
        <a:bodyPr/>
        <a:lstStyle/>
        <a:p>
          <a:endParaRPr lang="es-MX"/>
        </a:p>
      </dgm:t>
    </dgm:pt>
    <dgm:pt modelId="{2B192854-D710-44DA-A8AC-1F5592D8B26C}" type="pres">
      <dgm:prSet presAssocID="{AFD24A34-C22D-48EA-8D77-468F808CF5C0}" presName="arrowDiagram" presStyleCnt="0">
        <dgm:presLayoutVars>
          <dgm:chMax val="5"/>
          <dgm:dir/>
          <dgm:resizeHandles val="exact"/>
        </dgm:presLayoutVars>
      </dgm:prSet>
      <dgm:spPr/>
    </dgm:pt>
    <dgm:pt modelId="{2BB32C2F-589A-4A05-8DAA-8855A64EE963}" type="pres">
      <dgm:prSet presAssocID="{AFD24A34-C22D-48EA-8D77-468F808CF5C0}" presName="arrow" presStyleLbl="bgShp" presStyleIdx="0" presStyleCnt="1"/>
      <dgm:spPr>
        <a:solidFill>
          <a:schemeClr val="accent3">
            <a:lumMod val="40000"/>
            <a:lumOff val="60000"/>
          </a:schemeClr>
        </a:solidFill>
      </dgm:spPr>
    </dgm:pt>
    <dgm:pt modelId="{C23E2054-4414-4F66-AEF3-C55804F769DC}" type="pres">
      <dgm:prSet presAssocID="{AFD24A34-C22D-48EA-8D77-468F808CF5C0}" presName="arrowDiagram3" presStyleCnt="0"/>
      <dgm:spPr/>
    </dgm:pt>
    <dgm:pt modelId="{C5FD8192-569B-4359-8B6E-DF703EA9463F}" type="pres">
      <dgm:prSet presAssocID="{60FD233B-EF96-49E3-B3A1-952428AF5A0A}" presName="bullet3a" presStyleLbl="node1" presStyleIdx="0" presStyleCnt="3"/>
      <dgm:spPr>
        <a:solidFill>
          <a:schemeClr val="accent3">
            <a:lumMod val="50000"/>
          </a:schemeClr>
        </a:solidFill>
      </dgm:spPr>
    </dgm:pt>
    <dgm:pt modelId="{5E068D69-74EF-4779-98E8-3A5EE01F0958}" type="pres">
      <dgm:prSet presAssocID="{60FD233B-EF96-49E3-B3A1-952428AF5A0A}" presName="textBox3a" presStyleLbl="revTx" presStyleIdx="0" presStyleCnt="3" custScaleX="9924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6D4FFEC-4FEA-4554-AFDA-AB14A4BCF636}" type="pres">
      <dgm:prSet presAssocID="{14B29F71-9936-4721-ABC8-55E7A7E89C53}" presName="bullet3b" presStyleLbl="node1" presStyleIdx="1" presStyleCnt="3" custLinFactNeighborX="57092" custLinFactNeighborY="-71153"/>
      <dgm:spPr>
        <a:solidFill>
          <a:schemeClr val="accent3">
            <a:lumMod val="50000"/>
          </a:schemeClr>
        </a:solidFill>
      </dgm:spPr>
    </dgm:pt>
    <dgm:pt modelId="{D29E32FD-9030-47AA-827F-2824D337E4FF}" type="pres">
      <dgm:prSet presAssocID="{14B29F71-9936-4721-ABC8-55E7A7E89C53}" presName="textBox3b" presStyleLbl="revTx" presStyleIdx="1" presStyleCnt="3" custScaleX="111111" custScaleY="67485" custLinFactNeighborX="17361" custLinFactNeighborY="-3055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EF4A130-686C-449E-82DC-7310B2DBCBC1}" type="pres">
      <dgm:prSet presAssocID="{687670A0-36E6-4B3E-B02D-F2DC7B027073}" presName="bullet3c" presStyleLbl="node1" presStyleIdx="2" presStyleCnt="3" custLinFactX="3846" custLinFactNeighborX="100000" custLinFactNeighborY="-71898"/>
      <dgm:spPr>
        <a:solidFill>
          <a:schemeClr val="accent3">
            <a:lumMod val="50000"/>
          </a:schemeClr>
        </a:solidFill>
      </dgm:spPr>
    </dgm:pt>
    <dgm:pt modelId="{BC70F705-74D6-44C6-8428-36114C6BF432}" type="pres">
      <dgm:prSet presAssocID="{687670A0-36E6-4B3E-B02D-F2DC7B027073}" presName="textBox3c" presStyleLbl="revTx" presStyleIdx="2" presStyleCnt="3" custScaleX="109722" custLinFactNeighborX="30136" custLinFactNeighborY="-1248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E2B5964-0589-4069-BFD1-2101B457A823}" type="presOf" srcId="{687670A0-36E6-4B3E-B02D-F2DC7B027073}" destId="{BC70F705-74D6-44C6-8428-36114C6BF432}" srcOrd="0" destOrd="0" presId="urn:microsoft.com/office/officeart/2005/8/layout/arrow2"/>
    <dgm:cxn modelId="{664FD976-6CF6-4091-B1B7-4D047FF75252}" type="presOf" srcId="{AFD24A34-C22D-48EA-8D77-468F808CF5C0}" destId="{2B192854-D710-44DA-A8AC-1F5592D8B26C}" srcOrd="0" destOrd="0" presId="urn:microsoft.com/office/officeart/2005/8/layout/arrow2"/>
    <dgm:cxn modelId="{409D251F-B694-43C4-A4DF-2AD1666066C1}" srcId="{AFD24A34-C22D-48EA-8D77-468F808CF5C0}" destId="{60FD233B-EF96-49E3-B3A1-952428AF5A0A}" srcOrd="0" destOrd="0" parTransId="{C6B9A799-A4E2-44A8-9D10-F7C75879340E}" sibTransId="{869BE556-B9DF-4C9F-88EE-394CC8631F2D}"/>
    <dgm:cxn modelId="{BAED92E2-0A58-4802-BB30-1C6467505B0E}" type="presOf" srcId="{14B29F71-9936-4721-ABC8-55E7A7E89C53}" destId="{D29E32FD-9030-47AA-827F-2824D337E4FF}" srcOrd="0" destOrd="0" presId="urn:microsoft.com/office/officeart/2005/8/layout/arrow2"/>
    <dgm:cxn modelId="{DB58E9A8-056B-415D-8112-A4C89DA82D89}" type="presOf" srcId="{60FD233B-EF96-49E3-B3A1-952428AF5A0A}" destId="{5E068D69-74EF-4779-98E8-3A5EE01F0958}" srcOrd="0" destOrd="0" presId="urn:microsoft.com/office/officeart/2005/8/layout/arrow2"/>
    <dgm:cxn modelId="{CE2E1012-9038-490C-80F7-DAA5C6E2747D}" srcId="{AFD24A34-C22D-48EA-8D77-468F808CF5C0}" destId="{687670A0-36E6-4B3E-B02D-F2DC7B027073}" srcOrd="2" destOrd="0" parTransId="{96471935-5CA5-410C-8EED-2F03EFC36886}" sibTransId="{6011346F-52D7-4A05-B4D5-09E1B836B837}"/>
    <dgm:cxn modelId="{10650E79-841E-4684-AF3C-65A9BA8BCF98}" srcId="{AFD24A34-C22D-48EA-8D77-468F808CF5C0}" destId="{14B29F71-9936-4721-ABC8-55E7A7E89C53}" srcOrd="1" destOrd="0" parTransId="{BD68B35C-E78E-4123-BF7D-0297CF322559}" sibTransId="{E86A4A88-9B6E-497A-A018-5AE496C232E7}"/>
    <dgm:cxn modelId="{65F967B5-417A-4943-9D4A-3B7A4953081B}" type="presParOf" srcId="{2B192854-D710-44DA-A8AC-1F5592D8B26C}" destId="{2BB32C2F-589A-4A05-8DAA-8855A64EE963}" srcOrd="0" destOrd="0" presId="urn:microsoft.com/office/officeart/2005/8/layout/arrow2"/>
    <dgm:cxn modelId="{D89F3D58-9403-4BB4-94D2-3C2BED2572E2}" type="presParOf" srcId="{2B192854-D710-44DA-A8AC-1F5592D8B26C}" destId="{C23E2054-4414-4F66-AEF3-C55804F769DC}" srcOrd="1" destOrd="0" presId="urn:microsoft.com/office/officeart/2005/8/layout/arrow2"/>
    <dgm:cxn modelId="{B8A35253-A9BE-4D3A-9755-F64E00821EE0}" type="presParOf" srcId="{C23E2054-4414-4F66-AEF3-C55804F769DC}" destId="{C5FD8192-569B-4359-8B6E-DF703EA9463F}" srcOrd="0" destOrd="0" presId="urn:microsoft.com/office/officeart/2005/8/layout/arrow2"/>
    <dgm:cxn modelId="{8C639B86-2060-471A-846F-DC50689D34CA}" type="presParOf" srcId="{C23E2054-4414-4F66-AEF3-C55804F769DC}" destId="{5E068D69-74EF-4779-98E8-3A5EE01F0958}" srcOrd="1" destOrd="0" presId="urn:microsoft.com/office/officeart/2005/8/layout/arrow2"/>
    <dgm:cxn modelId="{21FC0552-7FC3-4BD1-A03B-695D2F69196B}" type="presParOf" srcId="{C23E2054-4414-4F66-AEF3-C55804F769DC}" destId="{66D4FFEC-4FEA-4554-AFDA-AB14A4BCF636}" srcOrd="2" destOrd="0" presId="urn:microsoft.com/office/officeart/2005/8/layout/arrow2"/>
    <dgm:cxn modelId="{0D7087AC-A41C-4009-AA9B-D02F4CF645A9}" type="presParOf" srcId="{C23E2054-4414-4F66-AEF3-C55804F769DC}" destId="{D29E32FD-9030-47AA-827F-2824D337E4FF}" srcOrd="3" destOrd="0" presId="urn:microsoft.com/office/officeart/2005/8/layout/arrow2"/>
    <dgm:cxn modelId="{9BFC6BC4-0497-4120-84CC-DC86D639FCAD}" type="presParOf" srcId="{C23E2054-4414-4F66-AEF3-C55804F769DC}" destId="{FEF4A130-686C-449E-82DC-7310B2DBCBC1}" srcOrd="4" destOrd="0" presId="urn:microsoft.com/office/officeart/2005/8/layout/arrow2"/>
    <dgm:cxn modelId="{491BA72C-BC2D-42E6-AD0D-8EE247C29BE2}" type="presParOf" srcId="{C23E2054-4414-4F66-AEF3-C55804F769DC}" destId="{BC70F705-74D6-44C6-8428-36114C6BF432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3CF689EB-E5DA-47DA-9D78-CB78D65B79AB}" type="doc">
      <dgm:prSet loTypeId="urn:microsoft.com/office/officeart/2005/8/layout/hProcess10#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45E0E5AC-49F4-45DB-8647-C9FDA3E1A508}">
      <dgm:prSet phldrT="[Texto]" custT="1"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es-MX" sz="2400" dirty="0" smtClean="0">
              <a:latin typeface="Arial" pitchFamily="34" charset="0"/>
              <a:cs typeface="Arial" pitchFamily="34" charset="0"/>
            </a:rPr>
            <a:t>juicios que no se basa en  experiencia</a:t>
          </a:r>
          <a:endParaRPr lang="es-MX" sz="2400" dirty="0">
            <a:latin typeface="Arial" pitchFamily="34" charset="0"/>
            <a:cs typeface="Arial" pitchFamily="34" charset="0"/>
          </a:endParaRPr>
        </a:p>
      </dgm:t>
    </dgm:pt>
    <dgm:pt modelId="{82E8AE27-8339-4FEB-A011-822D4DBD8141}" type="parTrans" cxnId="{596A71BF-7300-42DF-BBF5-7896FADC8446}">
      <dgm:prSet/>
      <dgm:spPr/>
      <dgm:t>
        <a:bodyPr/>
        <a:lstStyle/>
        <a:p>
          <a:endParaRPr lang="es-MX"/>
        </a:p>
      </dgm:t>
    </dgm:pt>
    <dgm:pt modelId="{0F1D547A-7CD4-4EE7-B8F9-58DA4396D81C}" type="sibTrans" cxnId="{596A71BF-7300-42DF-BBF5-7896FADC8446}">
      <dgm:prSet/>
      <dgm:spPr/>
      <dgm:t>
        <a:bodyPr/>
        <a:lstStyle/>
        <a:p>
          <a:endParaRPr lang="es-MX"/>
        </a:p>
      </dgm:t>
    </dgm:pt>
    <dgm:pt modelId="{EA8FA777-B38C-4495-BDAC-B5527BD78267}">
      <dgm:prSet phldrT="[Texto]" custT="1" custLinFactNeighborY="19224"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es-MX" sz="2400" dirty="0" smtClean="0">
              <a:latin typeface="Arial" pitchFamily="34" charset="0"/>
              <a:cs typeface="Arial" pitchFamily="34" charset="0"/>
            </a:rPr>
            <a:t>valoraciones </a:t>
          </a:r>
          <a:endParaRPr lang="es-MX" sz="2400" dirty="0">
            <a:latin typeface="Arial" pitchFamily="34" charset="0"/>
            <a:cs typeface="Arial" pitchFamily="34" charset="0"/>
          </a:endParaRPr>
        </a:p>
      </dgm:t>
    </dgm:pt>
    <dgm:pt modelId="{53E853BF-5C6D-4D44-8482-CB5EC3B2E09D}" type="parTrans" cxnId="{EC564FA6-59D8-475E-9D40-5E62F39FC73C}">
      <dgm:prSet/>
      <dgm:spPr/>
      <dgm:t>
        <a:bodyPr/>
        <a:lstStyle/>
        <a:p>
          <a:endParaRPr lang="es-MX"/>
        </a:p>
      </dgm:t>
    </dgm:pt>
    <dgm:pt modelId="{D5CA6468-699F-4A3C-B7EC-B37408F2603A}" type="sibTrans" cxnId="{EC564FA6-59D8-475E-9D40-5E62F39FC73C}">
      <dgm:prSet/>
      <dgm:spPr/>
      <dgm:t>
        <a:bodyPr/>
        <a:lstStyle/>
        <a:p>
          <a:endParaRPr lang="es-MX"/>
        </a:p>
      </dgm:t>
    </dgm:pt>
    <dgm:pt modelId="{0346CEC3-F5C9-43F1-AF69-8EA1EB2E3059}">
      <dgm:prSet phldrT="[Texto]" custT="1" custLinFactNeighborY="19224"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es-MX" sz="2400" dirty="0" smtClean="0">
              <a:latin typeface="Arial" pitchFamily="34" charset="0"/>
              <a:cs typeface="Arial" pitchFamily="34" charset="0"/>
            </a:rPr>
            <a:t>antipatías o simpatías </a:t>
          </a:r>
          <a:endParaRPr lang="es-MX" sz="2400" dirty="0">
            <a:latin typeface="Arial" pitchFamily="34" charset="0"/>
            <a:cs typeface="Arial" pitchFamily="34" charset="0"/>
          </a:endParaRPr>
        </a:p>
      </dgm:t>
    </dgm:pt>
    <dgm:pt modelId="{AC38BC19-27DC-4B88-B2FF-806C4F5E5067}" type="parTrans" cxnId="{FF999589-4CE5-4585-A276-612D49A43706}">
      <dgm:prSet/>
      <dgm:spPr/>
      <dgm:t>
        <a:bodyPr/>
        <a:lstStyle/>
        <a:p>
          <a:endParaRPr lang="es-MX"/>
        </a:p>
      </dgm:t>
    </dgm:pt>
    <dgm:pt modelId="{96F55EED-4C96-4028-B289-32EB52B63EBD}" type="sibTrans" cxnId="{FF999589-4CE5-4585-A276-612D49A43706}">
      <dgm:prSet/>
      <dgm:spPr/>
      <dgm:t>
        <a:bodyPr/>
        <a:lstStyle/>
        <a:p>
          <a:endParaRPr lang="es-MX"/>
        </a:p>
      </dgm:t>
    </dgm:pt>
    <dgm:pt modelId="{2BBADF7F-75B7-4087-85D5-0DD402B3F9E0}">
      <dgm:prSet phldrT="[Texto]" custT="1" custLinFactNeighborX="2403" custLinFactNeighborY="17622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s-MX" sz="2400" dirty="0" smtClean="0">
              <a:latin typeface="Arial" pitchFamily="34" charset="0"/>
              <a:cs typeface="Arial" pitchFamily="34" charset="0"/>
            </a:rPr>
            <a:t>abstracciones </a:t>
          </a:r>
          <a:endParaRPr lang="es-MX" sz="2400" dirty="0">
            <a:latin typeface="Arial" pitchFamily="34" charset="0"/>
            <a:cs typeface="Arial" pitchFamily="34" charset="0"/>
          </a:endParaRPr>
        </a:p>
      </dgm:t>
    </dgm:pt>
    <dgm:pt modelId="{B01F4795-6821-40C0-9013-923C94F87096}" type="parTrans" cxnId="{151F54FE-EA55-4460-BA7E-5D2B994F36C4}">
      <dgm:prSet/>
      <dgm:spPr/>
      <dgm:t>
        <a:bodyPr/>
        <a:lstStyle/>
        <a:p>
          <a:endParaRPr lang="es-MX"/>
        </a:p>
      </dgm:t>
    </dgm:pt>
    <dgm:pt modelId="{D7134430-B3B2-4FF5-841D-D32757BA220B}" type="sibTrans" cxnId="{151F54FE-EA55-4460-BA7E-5D2B994F36C4}">
      <dgm:prSet/>
      <dgm:spPr/>
      <dgm:t>
        <a:bodyPr/>
        <a:lstStyle/>
        <a:p>
          <a:endParaRPr lang="es-MX"/>
        </a:p>
      </dgm:t>
    </dgm:pt>
    <dgm:pt modelId="{8AF4B443-C900-4837-9569-7C24DE6B7335}">
      <dgm:prSet phldrT="[Texto]" custT="1" custLinFactNeighborX="2403" custLinFactNeighborY="17622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s-MX" sz="2400" dirty="0" smtClean="0">
              <a:latin typeface="Arial" pitchFamily="34" charset="0"/>
              <a:cs typeface="Arial" pitchFamily="34" charset="0"/>
            </a:rPr>
            <a:t>efectividad.</a:t>
          </a:r>
          <a:endParaRPr lang="es-MX" sz="2400" dirty="0">
            <a:latin typeface="Arial" pitchFamily="34" charset="0"/>
            <a:cs typeface="Arial" pitchFamily="34" charset="0"/>
          </a:endParaRPr>
        </a:p>
      </dgm:t>
    </dgm:pt>
    <dgm:pt modelId="{CEC662CB-6E26-43B2-80FF-72AD7EAB60FE}" type="parTrans" cxnId="{E1000ACF-C1FA-40B3-90A6-617CCE6AC452}">
      <dgm:prSet/>
      <dgm:spPr/>
      <dgm:t>
        <a:bodyPr/>
        <a:lstStyle/>
        <a:p>
          <a:endParaRPr lang="es-MX"/>
        </a:p>
      </dgm:t>
    </dgm:pt>
    <dgm:pt modelId="{855F0A61-B86F-447D-9B0B-DBD49C52EED8}" type="sibTrans" cxnId="{E1000ACF-C1FA-40B3-90A6-617CCE6AC452}">
      <dgm:prSet/>
      <dgm:spPr/>
      <dgm:t>
        <a:bodyPr/>
        <a:lstStyle/>
        <a:p>
          <a:endParaRPr lang="es-MX"/>
        </a:p>
      </dgm:t>
    </dgm:pt>
    <dgm:pt modelId="{D5C53290-804C-40C7-83F9-BDF3564E9F92}">
      <dgm:prSet phldrT="[Texto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es-MX" sz="2400" dirty="0" smtClean="0">
              <a:latin typeface="Arial" pitchFamily="34" charset="0"/>
              <a:cs typeface="Arial" pitchFamily="34" charset="0"/>
            </a:rPr>
            <a:t>expresión teórica</a:t>
          </a:r>
          <a:endParaRPr lang="es-MX" sz="2400" dirty="0">
            <a:latin typeface="Arial" pitchFamily="34" charset="0"/>
            <a:cs typeface="Arial" pitchFamily="34" charset="0"/>
          </a:endParaRPr>
        </a:p>
      </dgm:t>
    </dgm:pt>
    <dgm:pt modelId="{015B4498-3259-48B3-A97E-26960600BBCA}" type="parTrans" cxnId="{E1E603F5-27AE-4E54-ADDA-F1EF96CBED50}">
      <dgm:prSet/>
      <dgm:spPr/>
      <dgm:t>
        <a:bodyPr/>
        <a:lstStyle/>
        <a:p>
          <a:endParaRPr lang="es-MX"/>
        </a:p>
      </dgm:t>
    </dgm:pt>
    <dgm:pt modelId="{EE87B742-522C-4A20-BBC0-105C676C12C3}" type="sibTrans" cxnId="{E1E603F5-27AE-4E54-ADDA-F1EF96CBED50}">
      <dgm:prSet/>
      <dgm:spPr/>
      <dgm:t>
        <a:bodyPr/>
        <a:lstStyle/>
        <a:p>
          <a:endParaRPr lang="es-MX"/>
        </a:p>
      </dgm:t>
    </dgm:pt>
    <dgm:pt modelId="{EEC52410-F1F1-48A9-AA0F-2722BA9087A1}">
      <dgm:prSet phldrT="[Texto]" custT="1" custLinFactNeighborY="13617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es-MX" sz="2400" dirty="0" smtClean="0">
              <a:latin typeface="Arial" pitchFamily="34" charset="0"/>
              <a:cs typeface="Arial" pitchFamily="34" charset="0"/>
            </a:rPr>
            <a:t>intereses de la verdad científica.</a:t>
          </a:r>
          <a:endParaRPr lang="es-MX" sz="2400" dirty="0">
            <a:latin typeface="Arial" pitchFamily="34" charset="0"/>
            <a:cs typeface="Arial" pitchFamily="34" charset="0"/>
          </a:endParaRPr>
        </a:p>
      </dgm:t>
    </dgm:pt>
    <dgm:pt modelId="{BA15F8DF-8592-4991-9084-3809E56D60CA}" type="parTrans" cxnId="{6CB01526-3E7B-4413-B2CA-63E446A4CBF5}">
      <dgm:prSet/>
      <dgm:spPr/>
      <dgm:t>
        <a:bodyPr/>
        <a:lstStyle/>
        <a:p>
          <a:endParaRPr lang="es-MX"/>
        </a:p>
      </dgm:t>
    </dgm:pt>
    <dgm:pt modelId="{2BB3E886-CC7B-43DD-BCC7-79E54B0D80DC}" type="sibTrans" cxnId="{6CB01526-3E7B-4413-B2CA-63E446A4CBF5}">
      <dgm:prSet/>
      <dgm:spPr/>
      <dgm:t>
        <a:bodyPr/>
        <a:lstStyle/>
        <a:p>
          <a:endParaRPr lang="es-MX"/>
        </a:p>
      </dgm:t>
    </dgm:pt>
    <dgm:pt modelId="{C7104186-8886-41AF-B8CE-2CAC717BD67C}">
      <dgm:prSet phldrT="[Texto]" custT="1" custLinFactNeighborY="13617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es-MX" sz="2400" dirty="0" smtClean="0">
              <a:latin typeface="Arial" pitchFamily="34" charset="0"/>
              <a:cs typeface="Arial" pitchFamily="34" charset="0"/>
            </a:rPr>
            <a:t>intereses económicos </a:t>
          </a:r>
          <a:endParaRPr lang="es-MX" sz="2400" dirty="0">
            <a:latin typeface="Arial" pitchFamily="34" charset="0"/>
            <a:cs typeface="Arial" pitchFamily="34" charset="0"/>
          </a:endParaRPr>
        </a:p>
      </dgm:t>
    </dgm:pt>
    <dgm:pt modelId="{6DDD780F-E44A-40E8-A7E5-6A154B751E52}" type="parTrans" cxnId="{6E9E1DDC-E315-4421-9ACC-9311B9B671CC}">
      <dgm:prSet/>
      <dgm:spPr/>
      <dgm:t>
        <a:bodyPr/>
        <a:lstStyle/>
        <a:p>
          <a:endParaRPr lang="es-MX"/>
        </a:p>
      </dgm:t>
    </dgm:pt>
    <dgm:pt modelId="{A3CF5C32-29B7-4004-B618-9383D5383601}" type="sibTrans" cxnId="{6E9E1DDC-E315-4421-9ACC-9311B9B671CC}">
      <dgm:prSet/>
      <dgm:spPr/>
      <dgm:t>
        <a:bodyPr/>
        <a:lstStyle/>
        <a:p>
          <a:endParaRPr lang="es-MX"/>
        </a:p>
      </dgm:t>
    </dgm:pt>
    <dgm:pt modelId="{6C8F0112-41C7-47A1-B288-EEB16F4362E8}">
      <dgm:prSet phldrT="[Texto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s-MX" sz="2400" dirty="0" smtClean="0">
              <a:latin typeface="Arial" pitchFamily="34" charset="0"/>
              <a:cs typeface="Arial" pitchFamily="34" charset="0"/>
            </a:rPr>
            <a:t>valoraciones  que no toman en cuenta la realidad social. </a:t>
          </a:r>
          <a:endParaRPr lang="es-MX" sz="2400" dirty="0">
            <a:latin typeface="Arial" pitchFamily="34" charset="0"/>
            <a:cs typeface="Arial" pitchFamily="34" charset="0"/>
          </a:endParaRPr>
        </a:p>
      </dgm:t>
    </dgm:pt>
    <dgm:pt modelId="{E76132C4-3070-41B1-9492-E4EE606CB894}" type="sibTrans" cxnId="{B4CA4302-D6E2-4FD0-B4AF-0CD520A75F72}">
      <dgm:prSet/>
      <dgm:spPr/>
      <dgm:t>
        <a:bodyPr/>
        <a:lstStyle/>
        <a:p>
          <a:endParaRPr lang="es-MX"/>
        </a:p>
      </dgm:t>
    </dgm:pt>
    <dgm:pt modelId="{E64D4DF9-B768-49D0-89CB-460A830AC209}" type="parTrans" cxnId="{B4CA4302-D6E2-4FD0-B4AF-0CD520A75F72}">
      <dgm:prSet/>
      <dgm:spPr/>
      <dgm:t>
        <a:bodyPr/>
        <a:lstStyle/>
        <a:p>
          <a:endParaRPr lang="es-MX"/>
        </a:p>
      </dgm:t>
    </dgm:pt>
    <dgm:pt modelId="{00F049F4-6DD0-4C2E-BE2B-BD76FBC0A56E}" type="pres">
      <dgm:prSet presAssocID="{3CF689EB-E5DA-47DA-9D78-CB78D65B79A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4A70014-7151-4CBA-B252-DC4EB75F15D0}" type="pres">
      <dgm:prSet presAssocID="{45E0E5AC-49F4-45DB-8647-C9FDA3E1A508}" presName="composite" presStyleCnt="0"/>
      <dgm:spPr/>
    </dgm:pt>
    <dgm:pt modelId="{FEFEBBE5-AAB8-4C60-9641-5BCDA77C3D88}" type="pres">
      <dgm:prSet presAssocID="{45E0E5AC-49F4-45DB-8647-C9FDA3E1A508}" presName="imagSh" presStyleLbl="bgImgPlace1" presStyleIdx="0" presStyleCnt="3" custLinFactNeighborY="-26960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E90A0271-50B9-4D31-B1EB-ECA190E8F885}" type="pres">
      <dgm:prSet presAssocID="{45E0E5AC-49F4-45DB-8647-C9FDA3E1A508}" presName="txNode" presStyleLbl="node1" presStyleIdx="0" presStyleCnt="3" custScaleY="113870" custLinFactNeighborY="1922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A952AB2-35E1-4D6E-9A90-A1978593FCE8}" type="pres">
      <dgm:prSet presAssocID="{0F1D547A-7CD4-4EE7-B8F9-58DA4396D81C}" presName="sibTrans" presStyleLbl="sibTrans2D1" presStyleIdx="0" presStyleCnt="2"/>
      <dgm:spPr/>
      <dgm:t>
        <a:bodyPr/>
        <a:lstStyle/>
        <a:p>
          <a:endParaRPr lang="es-MX"/>
        </a:p>
      </dgm:t>
    </dgm:pt>
    <dgm:pt modelId="{4ADF577B-05F6-4F60-8FED-22FFBCB836A3}" type="pres">
      <dgm:prSet presAssocID="{0F1D547A-7CD4-4EE7-B8F9-58DA4396D81C}" presName="connTx" presStyleLbl="sibTrans2D1" presStyleIdx="0" presStyleCnt="2"/>
      <dgm:spPr/>
      <dgm:t>
        <a:bodyPr/>
        <a:lstStyle/>
        <a:p>
          <a:endParaRPr lang="es-MX"/>
        </a:p>
      </dgm:t>
    </dgm:pt>
    <dgm:pt modelId="{638BDBCA-C690-44AE-A74F-D388A835876C}" type="pres">
      <dgm:prSet presAssocID="{6C8F0112-41C7-47A1-B288-EEB16F4362E8}" presName="composite" presStyleCnt="0"/>
      <dgm:spPr/>
    </dgm:pt>
    <dgm:pt modelId="{026CE052-3B75-4776-937B-954729D5B67B}" type="pres">
      <dgm:prSet presAssocID="{6C8F0112-41C7-47A1-B288-EEB16F4362E8}" presName="imagSh" presStyleLbl="bgImgPlace1" presStyleIdx="1" presStyleCnt="3" custLinFactNeighborY="-26960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5A251391-6B7F-41A6-BA75-0DEEB6CD5425}" type="pres">
      <dgm:prSet presAssocID="{6C8F0112-41C7-47A1-B288-EEB16F4362E8}" presName="txNode" presStyleLbl="node1" presStyleIdx="1" presStyleCnt="3" custScaleY="113870" custLinFactNeighborX="2403" custLinFactNeighborY="1762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91DB2B4-A928-4B53-8E28-C925CFE27C9C}" type="pres">
      <dgm:prSet presAssocID="{E76132C4-3070-41B1-9492-E4EE606CB894}" presName="sibTrans" presStyleLbl="sibTrans2D1" presStyleIdx="1" presStyleCnt="2"/>
      <dgm:spPr/>
      <dgm:t>
        <a:bodyPr/>
        <a:lstStyle/>
        <a:p>
          <a:endParaRPr lang="es-MX"/>
        </a:p>
      </dgm:t>
    </dgm:pt>
    <dgm:pt modelId="{E3B30A7C-882D-4D7C-AA50-74DDE46E3181}" type="pres">
      <dgm:prSet presAssocID="{E76132C4-3070-41B1-9492-E4EE606CB894}" presName="connTx" presStyleLbl="sibTrans2D1" presStyleIdx="1" presStyleCnt="2"/>
      <dgm:spPr/>
      <dgm:t>
        <a:bodyPr/>
        <a:lstStyle/>
        <a:p>
          <a:endParaRPr lang="es-MX"/>
        </a:p>
      </dgm:t>
    </dgm:pt>
    <dgm:pt modelId="{1CCC4DC7-15AB-43AC-A322-0374DEBEC975}" type="pres">
      <dgm:prSet presAssocID="{D5C53290-804C-40C7-83F9-BDF3564E9F92}" presName="composite" presStyleCnt="0"/>
      <dgm:spPr/>
    </dgm:pt>
    <dgm:pt modelId="{FFF19AF8-24A3-41F8-9F34-62B8C04D3C8E}" type="pres">
      <dgm:prSet presAssocID="{D5C53290-804C-40C7-83F9-BDF3564E9F92}" presName="imagSh" presStyleLbl="bgImgPlace1" presStyleIdx="2" presStyleCnt="3" custLinFactNeighborY="-26960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FF49DD4C-85A7-4B90-9865-3B8E1FB6A140}" type="pres">
      <dgm:prSet presAssocID="{D5C53290-804C-40C7-83F9-BDF3564E9F92}" presName="txNode" presStyleLbl="node1" presStyleIdx="2" presStyleCnt="3" custScaleY="118675" custLinFactNeighborY="2002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E2FD7B4-C302-473C-9009-AA2BF727E5C9}" type="presOf" srcId="{0F1D547A-7CD4-4EE7-B8F9-58DA4396D81C}" destId="{4ADF577B-05F6-4F60-8FED-22FFBCB836A3}" srcOrd="1" destOrd="0" presId="urn:microsoft.com/office/officeart/2005/8/layout/hProcess10#1"/>
    <dgm:cxn modelId="{6E9E1DDC-E315-4421-9ACC-9311B9B671CC}" srcId="{D5C53290-804C-40C7-83F9-BDF3564E9F92}" destId="{C7104186-8886-41AF-B8CE-2CAC717BD67C}" srcOrd="1" destOrd="0" parTransId="{6DDD780F-E44A-40E8-A7E5-6A154B751E52}" sibTransId="{A3CF5C32-29B7-4004-B618-9383D5383601}"/>
    <dgm:cxn modelId="{64BB2020-62EB-4897-A1F2-49E3911CE329}" type="presOf" srcId="{E76132C4-3070-41B1-9492-E4EE606CB894}" destId="{E3B30A7C-882D-4D7C-AA50-74DDE46E3181}" srcOrd="1" destOrd="0" presId="urn:microsoft.com/office/officeart/2005/8/layout/hProcess10#1"/>
    <dgm:cxn modelId="{FF999589-4CE5-4585-A276-612D49A43706}" srcId="{45E0E5AC-49F4-45DB-8647-C9FDA3E1A508}" destId="{0346CEC3-F5C9-43F1-AF69-8EA1EB2E3059}" srcOrd="1" destOrd="0" parTransId="{AC38BC19-27DC-4B88-B2FF-806C4F5E5067}" sibTransId="{96F55EED-4C96-4028-B289-32EB52B63EBD}"/>
    <dgm:cxn modelId="{76F45F4A-120A-4F17-A336-71650DE4F0C9}" type="presOf" srcId="{EEC52410-F1F1-48A9-AA0F-2722BA9087A1}" destId="{FF49DD4C-85A7-4B90-9865-3B8E1FB6A140}" srcOrd="0" destOrd="1" presId="urn:microsoft.com/office/officeart/2005/8/layout/hProcess10#1"/>
    <dgm:cxn modelId="{E1E603F5-27AE-4E54-ADDA-F1EF96CBED50}" srcId="{3CF689EB-E5DA-47DA-9D78-CB78D65B79AB}" destId="{D5C53290-804C-40C7-83F9-BDF3564E9F92}" srcOrd="2" destOrd="0" parTransId="{015B4498-3259-48B3-A97E-26960600BBCA}" sibTransId="{EE87B742-522C-4A20-BBC0-105C676C12C3}"/>
    <dgm:cxn modelId="{20F27A62-1B67-4908-BCD1-9F7F75B984CA}" type="presOf" srcId="{3CF689EB-E5DA-47DA-9D78-CB78D65B79AB}" destId="{00F049F4-6DD0-4C2E-BE2B-BD76FBC0A56E}" srcOrd="0" destOrd="0" presId="urn:microsoft.com/office/officeart/2005/8/layout/hProcess10#1"/>
    <dgm:cxn modelId="{6CB01526-3E7B-4413-B2CA-63E446A4CBF5}" srcId="{D5C53290-804C-40C7-83F9-BDF3564E9F92}" destId="{EEC52410-F1F1-48A9-AA0F-2722BA9087A1}" srcOrd="0" destOrd="0" parTransId="{BA15F8DF-8592-4991-9084-3809E56D60CA}" sibTransId="{2BB3E886-CC7B-43DD-BCC7-79E54B0D80DC}"/>
    <dgm:cxn modelId="{33F1FF31-0CE8-4789-8E40-9D63A16281CF}" type="presOf" srcId="{2BBADF7F-75B7-4087-85D5-0DD402B3F9E0}" destId="{5A251391-6B7F-41A6-BA75-0DEEB6CD5425}" srcOrd="0" destOrd="1" presId="urn:microsoft.com/office/officeart/2005/8/layout/hProcess10#1"/>
    <dgm:cxn modelId="{B4CA4302-D6E2-4FD0-B4AF-0CD520A75F72}" srcId="{3CF689EB-E5DA-47DA-9D78-CB78D65B79AB}" destId="{6C8F0112-41C7-47A1-B288-EEB16F4362E8}" srcOrd="1" destOrd="0" parTransId="{E64D4DF9-B768-49D0-89CB-460A830AC209}" sibTransId="{E76132C4-3070-41B1-9492-E4EE606CB894}"/>
    <dgm:cxn modelId="{EC564FA6-59D8-475E-9D40-5E62F39FC73C}" srcId="{45E0E5AC-49F4-45DB-8647-C9FDA3E1A508}" destId="{EA8FA777-B38C-4495-BDAC-B5527BD78267}" srcOrd="0" destOrd="0" parTransId="{53E853BF-5C6D-4D44-8482-CB5EC3B2E09D}" sibTransId="{D5CA6468-699F-4A3C-B7EC-B37408F2603A}"/>
    <dgm:cxn modelId="{467BCB65-D116-44BB-B57C-0E5006A9B9AB}" type="presOf" srcId="{C7104186-8886-41AF-B8CE-2CAC717BD67C}" destId="{FF49DD4C-85A7-4B90-9865-3B8E1FB6A140}" srcOrd="0" destOrd="2" presId="urn:microsoft.com/office/officeart/2005/8/layout/hProcess10#1"/>
    <dgm:cxn modelId="{76696B18-CB5E-423A-8C1B-2D451214540F}" type="presOf" srcId="{0F1D547A-7CD4-4EE7-B8F9-58DA4396D81C}" destId="{1A952AB2-35E1-4D6E-9A90-A1978593FCE8}" srcOrd="0" destOrd="0" presId="urn:microsoft.com/office/officeart/2005/8/layout/hProcess10#1"/>
    <dgm:cxn modelId="{AB3B6F27-D2ED-43CC-A18E-92697EEA152F}" type="presOf" srcId="{45E0E5AC-49F4-45DB-8647-C9FDA3E1A508}" destId="{E90A0271-50B9-4D31-B1EB-ECA190E8F885}" srcOrd="0" destOrd="0" presId="urn:microsoft.com/office/officeart/2005/8/layout/hProcess10#1"/>
    <dgm:cxn modelId="{E1000ACF-C1FA-40B3-90A6-617CCE6AC452}" srcId="{6C8F0112-41C7-47A1-B288-EEB16F4362E8}" destId="{8AF4B443-C900-4837-9569-7C24DE6B7335}" srcOrd="1" destOrd="0" parTransId="{CEC662CB-6E26-43B2-80FF-72AD7EAB60FE}" sibTransId="{855F0A61-B86F-447D-9B0B-DBD49C52EED8}"/>
    <dgm:cxn modelId="{596A71BF-7300-42DF-BBF5-7896FADC8446}" srcId="{3CF689EB-E5DA-47DA-9D78-CB78D65B79AB}" destId="{45E0E5AC-49F4-45DB-8647-C9FDA3E1A508}" srcOrd="0" destOrd="0" parTransId="{82E8AE27-8339-4FEB-A011-822D4DBD8141}" sibTransId="{0F1D547A-7CD4-4EE7-B8F9-58DA4396D81C}"/>
    <dgm:cxn modelId="{62A89F16-5CAA-43D8-AC0B-0FD790D874F6}" type="presOf" srcId="{EA8FA777-B38C-4495-BDAC-B5527BD78267}" destId="{E90A0271-50B9-4D31-B1EB-ECA190E8F885}" srcOrd="0" destOrd="1" presId="urn:microsoft.com/office/officeart/2005/8/layout/hProcess10#1"/>
    <dgm:cxn modelId="{5BD8F3A0-A939-4DA8-9A7D-265FBC68DD2D}" type="presOf" srcId="{E76132C4-3070-41B1-9492-E4EE606CB894}" destId="{191DB2B4-A928-4B53-8E28-C925CFE27C9C}" srcOrd="0" destOrd="0" presId="urn:microsoft.com/office/officeart/2005/8/layout/hProcess10#1"/>
    <dgm:cxn modelId="{87776C73-D9F0-4109-8BA8-0B964FA5A4C0}" type="presOf" srcId="{8AF4B443-C900-4837-9569-7C24DE6B7335}" destId="{5A251391-6B7F-41A6-BA75-0DEEB6CD5425}" srcOrd="0" destOrd="2" presId="urn:microsoft.com/office/officeart/2005/8/layout/hProcess10#1"/>
    <dgm:cxn modelId="{804BB0A5-4C08-45A6-ADC2-B061425DB036}" type="presOf" srcId="{0346CEC3-F5C9-43F1-AF69-8EA1EB2E3059}" destId="{E90A0271-50B9-4D31-B1EB-ECA190E8F885}" srcOrd="0" destOrd="2" presId="urn:microsoft.com/office/officeart/2005/8/layout/hProcess10#1"/>
    <dgm:cxn modelId="{1A8ED9C8-C778-48E8-B63D-E460198CD537}" type="presOf" srcId="{D5C53290-804C-40C7-83F9-BDF3564E9F92}" destId="{FF49DD4C-85A7-4B90-9865-3B8E1FB6A140}" srcOrd="0" destOrd="0" presId="urn:microsoft.com/office/officeart/2005/8/layout/hProcess10#1"/>
    <dgm:cxn modelId="{936E9B61-81DE-4A74-85FF-D94C591744F8}" type="presOf" srcId="{6C8F0112-41C7-47A1-B288-EEB16F4362E8}" destId="{5A251391-6B7F-41A6-BA75-0DEEB6CD5425}" srcOrd="0" destOrd="0" presId="urn:microsoft.com/office/officeart/2005/8/layout/hProcess10#1"/>
    <dgm:cxn modelId="{151F54FE-EA55-4460-BA7E-5D2B994F36C4}" srcId="{6C8F0112-41C7-47A1-B288-EEB16F4362E8}" destId="{2BBADF7F-75B7-4087-85D5-0DD402B3F9E0}" srcOrd="0" destOrd="0" parTransId="{B01F4795-6821-40C0-9013-923C94F87096}" sibTransId="{D7134430-B3B2-4FF5-841D-D32757BA220B}"/>
    <dgm:cxn modelId="{E5BDD999-600B-4A4C-963A-6A89818E44F4}" type="presParOf" srcId="{00F049F4-6DD0-4C2E-BE2B-BD76FBC0A56E}" destId="{F4A70014-7151-4CBA-B252-DC4EB75F15D0}" srcOrd="0" destOrd="0" presId="urn:microsoft.com/office/officeart/2005/8/layout/hProcess10#1"/>
    <dgm:cxn modelId="{664C9C77-0A3E-484E-BA3F-E11AF4894923}" type="presParOf" srcId="{F4A70014-7151-4CBA-B252-DC4EB75F15D0}" destId="{FEFEBBE5-AAB8-4C60-9641-5BCDA77C3D88}" srcOrd="0" destOrd="0" presId="urn:microsoft.com/office/officeart/2005/8/layout/hProcess10#1"/>
    <dgm:cxn modelId="{991E8603-BB03-4CD4-91BF-B60A9B176943}" type="presParOf" srcId="{F4A70014-7151-4CBA-B252-DC4EB75F15D0}" destId="{E90A0271-50B9-4D31-B1EB-ECA190E8F885}" srcOrd="1" destOrd="0" presId="urn:microsoft.com/office/officeart/2005/8/layout/hProcess10#1"/>
    <dgm:cxn modelId="{66CEF278-42D5-4905-B893-2DF22E7F764D}" type="presParOf" srcId="{00F049F4-6DD0-4C2E-BE2B-BD76FBC0A56E}" destId="{1A952AB2-35E1-4D6E-9A90-A1978593FCE8}" srcOrd="1" destOrd="0" presId="urn:microsoft.com/office/officeart/2005/8/layout/hProcess10#1"/>
    <dgm:cxn modelId="{7F55715E-B5B0-452E-9DCD-F6D7EF2B685E}" type="presParOf" srcId="{1A952AB2-35E1-4D6E-9A90-A1978593FCE8}" destId="{4ADF577B-05F6-4F60-8FED-22FFBCB836A3}" srcOrd="0" destOrd="0" presId="urn:microsoft.com/office/officeart/2005/8/layout/hProcess10#1"/>
    <dgm:cxn modelId="{DFEB0DA1-9A87-41EC-AA05-837BBD042EF2}" type="presParOf" srcId="{00F049F4-6DD0-4C2E-BE2B-BD76FBC0A56E}" destId="{638BDBCA-C690-44AE-A74F-D388A835876C}" srcOrd="2" destOrd="0" presId="urn:microsoft.com/office/officeart/2005/8/layout/hProcess10#1"/>
    <dgm:cxn modelId="{02A0B28B-9EF5-465D-B973-97086335FADF}" type="presParOf" srcId="{638BDBCA-C690-44AE-A74F-D388A835876C}" destId="{026CE052-3B75-4776-937B-954729D5B67B}" srcOrd="0" destOrd="0" presId="urn:microsoft.com/office/officeart/2005/8/layout/hProcess10#1"/>
    <dgm:cxn modelId="{2FA04E71-868E-43C1-82F3-122FA06DA6AB}" type="presParOf" srcId="{638BDBCA-C690-44AE-A74F-D388A835876C}" destId="{5A251391-6B7F-41A6-BA75-0DEEB6CD5425}" srcOrd="1" destOrd="0" presId="urn:microsoft.com/office/officeart/2005/8/layout/hProcess10#1"/>
    <dgm:cxn modelId="{DE51200D-A10D-4128-8829-1435ECC9E3C5}" type="presParOf" srcId="{00F049F4-6DD0-4C2E-BE2B-BD76FBC0A56E}" destId="{191DB2B4-A928-4B53-8E28-C925CFE27C9C}" srcOrd="3" destOrd="0" presId="urn:microsoft.com/office/officeart/2005/8/layout/hProcess10#1"/>
    <dgm:cxn modelId="{FE5840FA-1130-4F77-89EF-EBB583EA109F}" type="presParOf" srcId="{191DB2B4-A928-4B53-8E28-C925CFE27C9C}" destId="{E3B30A7C-882D-4D7C-AA50-74DDE46E3181}" srcOrd="0" destOrd="0" presId="urn:microsoft.com/office/officeart/2005/8/layout/hProcess10#1"/>
    <dgm:cxn modelId="{9CBB4B56-F9EA-4F89-8F9D-E8B28D88D232}" type="presParOf" srcId="{00F049F4-6DD0-4C2E-BE2B-BD76FBC0A56E}" destId="{1CCC4DC7-15AB-43AC-A322-0374DEBEC975}" srcOrd="4" destOrd="0" presId="urn:microsoft.com/office/officeart/2005/8/layout/hProcess10#1"/>
    <dgm:cxn modelId="{C803A6AE-0C8D-4A11-9434-79F4B1932F50}" type="presParOf" srcId="{1CCC4DC7-15AB-43AC-A322-0374DEBEC975}" destId="{FFF19AF8-24A3-41F8-9F34-62B8C04D3C8E}" srcOrd="0" destOrd="0" presId="urn:microsoft.com/office/officeart/2005/8/layout/hProcess10#1"/>
    <dgm:cxn modelId="{EB575F4B-A19A-4C6E-8513-4167E65736AC}" type="presParOf" srcId="{1CCC4DC7-15AB-43AC-A322-0374DEBEC975}" destId="{FF49DD4C-85A7-4B90-9865-3B8E1FB6A140}" srcOrd="1" destOrd="0" presId="urn:microsoft.com/office/officeart/2005/8/layout/hProcess10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2231A1BD-C882-4251-A240-60E135D55133}" type="doc">
      <dgm:prSet loTypeId="urn:microsoft.com/office/officeart/2005/8/layout/hList7#1" loCatId="list" qsTypeId="urn:microsoft.com/office/officeart/2005/8/quickstyle/simple1" qsCatId="simple" csTypeId="urn:microsoft.com/office/officeart/2005/8/colors/accent3_4" csCatId="accent3" phldr="1"/>
      <dgm:spPr/>
    </dgm:pt>
    <dgm:pt modelId="{075198B3-0670-41BD-BE08-497823EF8C21}">
      <dgm:prSet phldrT="[Texto]" custT="1"/>
      <dgm:spPr/>
      <dgm:t>
        <a:bodyPr/>
        <a:lstStyle/>
        <a:p>
          <a:r>
            <a:rPr lang="es-MX" sz="2400" b="1" dirty="0" smtClean="0">
              <a:latin typeface="Arial" pitchFamily="34" charset="0"/>
              <a:cs typeface="Arial" pitchFamily="34" charset="0"/>
            </a:rPr>
            <a:t>Descriptiva</a:t>
          </a:r>
          <a:endParaRPr lang="es-MX" sz="2400" b="1" dirty="0">
            <a:latin typeface="Arial" pitchFamily="34" charset="0"/>
            <a:cs typeface="Arial" pitchFamily="34" charset="0"/>
          </a:endParaRPr>
        </a:p>
      </dgm:t>
    </dgm:pt>
    <dgm:pt modelId="{4C1B4282-6A66-4AE4-AF8C-9686FA91AA0F}" type="parTrans" cxnId="{73F26F83-8F0E-4A91-87D8-D9E3DF97B848}">
      <dgm:prSet/>
      <dgm:spPr/>
      <dgm:t>
        <a:bodyPr/>
        <a:lstStyle/>
        <a:p>
          <a:endParaRPr lang="es-MX"/>
        </a:p>
      </dgm:t>
    </dgm:pt>
    <dgm:pt modelId="{284E5647-A893-4C46-8608-37DE6E85B83C}" type="sibTrans" cxnId="{73F26F83-8F0E-4A91-87D8-D9E3DF97B848}">
      <dgm:prSet/>
      <dgm:spPr/>
      <dgm:t>
        <a:bodyPr/>
        <a:lstStyle/>
        <a:p>
          <a:endParaRPr lang="es-MX"/>
        </a:p>
      </dgm:t>
    </dgm:pt>
    <dgm:pt modelId="{1175CFA1-B619-41BB-925A-842873E5E2B2}">
      <dgm:prSet phldrT="[Texto]" custT="1"/>
      <dgm:spPr/>
      <dgm:t>
        <a:bodyPr/>
        <a:lstStyle/>
        <a:p>
          <a:r>
            <a:rPr lang="es-MX" sz="2400" b="1" dirty="0" smtClean="0">
              <a:latin typeface="Arial" pitchFamily="34" charset="0"/>
              <a:cs typeface="Arial" pitchFamily="34" charset="0"/>
            </a:rPr>
            <a:t>Experimental</a:t>
          </a:r>
          <a:endParaRPr lang="es-MX" sz="2400" b="1" dirty="0">
            <a:latin typeface="Arial" pitchFamily="34" charset="0"/>
            <a:cs typeface="Arial" pitchFamily="34" charset="0"/>
          </a:endParaRPr>
        </a:p>
      </dgm:t>
    </dgm:pt>
    <dgm:pt modelId="{272EF10A-F387-4576-921D-95706F22C2EC}" type="parTrans" cxnId="{B69FD629-6E83-4B04-85C2-47AE9557A9BD}">
      <dgm:prSet/>
      <dgm:spPr/>
      <dgm:t>
        <a:bodyPr/>
        <a:lstStyle/>
        <a:p>
          <a:endParaRPr lang="es-MX"/>
        </a:p>
      </dgm:t>
    </dgm:pt>
    <dgm:pt modelId="{D83E8267-3935-4C3F-A979-79EDB5609FBC}" type="sibTrans" cxnId="{B69FD629-6E83-4B04-85C2-47AE9557A9BD}">
      <dgm:prSet/>
      <dgm:spPr/>
      <dgm:t>
        <a:bodyPr/>
        <a:lstStyle/>
        <a:p>
          <a:endParaRPr lang="es-MX"/>
        </a:p>
      </dgm:t>
    </dgm:pt>
    <dgm:pt modelId="{05B5D220-E35E-4B9D-BE24-C8640697BD61}">
      <dgm:prSet phldrT="[Texto]" custT="1"/>
      <dgm:spPr/>
      <dgm:t>
        <a:bodyPr/>
        <a:lstStyle/>
        <a:p>
          <a:r>
            <a:rPr lang="es-MX" sz="2400" b="1" dirty="0" smtClean="0">
              <a:latin typeface="Arial" pitchFamily="34" charset="0"/>
              <a:cs typeface="Arial" pitchFamily="34" charset="0"/>
            </a:rPr>
            <a:t>Histórica</a:t>
          </a:r>
        </a:p>
      </dgm:t>
    </dgm:pt>
    <dgm:pt modelId="{52C42ECD-F3FB-4DDD-996F-B06DBBC9D328}" type="sibTrans" cxnId="{BFAFD1CC-BF37-45B4-AC93-EB1E7286ABBE}">
      <dgm:prSet/>
      <dgm:spPr/>
      <dgm:t>
        <a:bodyPr/>
        <a:lstStyle/>
        <a:p>
          <a:endParaRPr lang="es-MX"/>
        </a:p>
      </dgm:t>
    </dgm:pt>
    <dgm:pt modelId="{D1218581-F2BA-4E05-8D41-92E926C00612}" type="parTrans" cxnId="{BFAFD1CC-BF37-45B4-AC93-EB1E7286ABBE}">
      <dgm:prSet/>
      <dgm:spPr/>
      <dgm:t>
        <a:bodyPr/>
        <a:lstStyle/>
        <a:p>
          <a:endParaRPr lang="es-MX"/>
        </a:p>
      </dgm:t>
    </dgm:pt>
    <dgm:pt modelId="{5034A58B-BCF8-43D9-BD15-3784DEED1525}" type="pres">
      <dgm:prSet presAssocID="{2231A1BD-C882-4251-A240-60E135D55133}" presName="Name0" presStyleCnt="0">
        <dgm:presLayoutVars>
          <dgm:dir/>
          <dgm:resizeHandles val="exact"/>
        </dgm:presLayoutVars>
      </dgm:prSet>
      <dgm:spPr/>
    </dgm:pt>
    <dgm:pt modelId="{7F0A3B2C-59DD-4563-935D-927F61795F60}" type="pres">
      <dgm:prSet presAssocID="{2231A1BD-C882-4251-A240-60E135D55133}" presName="fgShape" presStyleLbl="fgShp" presStyleIdx="0" presStyleCnt="1"/>
      <dgm:spPr/>
    </dgm:pt>
    <dgm:pt modelId="{449A504C-A878-46F3-9DD7-ED5CD38CAA8F}" type="pres">
      <dgm:prSet presAssocID="{2231A1BD-C882-4251-A240-60E135D55133}" presName="linComp" presStyleCnt="0"/>
      <dgm:spPr/>
    </dgm:pt>
    <dgm:pt modelId="{25EC766C-FF18-4A49-85C2-C0297D79864D}" type="pres">
      <dgm:prSet presAssocID="{05B5D220-E35E-4B9D-BE24-C8640697BD61}" presName="compNode" presStyleCnt="0"/>
      <dgm:spPr/>
    </dgm:pt>
    <dgm:pt modelId="{478A32F9-3E93-4A79-A5BB-E35134A7E866}" type="pres">
      <dgm:prSet presAssocID="{05B5D220-E35E-4B9D-BE24-C8640697BD61}" presName="bkgdShape" presStyleLbl="node1" presStyleIdx="0" presStyleCnt="3"/>
      <dgm:spPr/>
      <dgm:t>
        <a:bodyPr/>
        <a:lstStyle/>
        <a:p>
          <a:endParaRPr lang="es-MX"/>
        </a:p>
      </dgm:t>
    </dgm:pt>
    <dgm:pt modelId="{F0B17380-429D-4E8B-A17D-DD0C89F4EA6C}" type="pres">
      <dgm:prSet presAssocID="{05B5D220-E35E-4B9D-BE24-C8640697BD61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B643971-A483-467A-A968-0283306AFFEB}" type="pres">
      <dgm:prSet presAssocID="{05B5D220-E35E-4B9D-BE24-C8640697BD61}" presName="invisiNode" presStyleLbl="node1" presStyleIdx="0" presStyleCnt="3"/>
      <dgm:spPr/>
    </dgm:pt>
    <dgm:pt modelId="{DC621723-8816-452A-A58C-9AC40D8EFA98}" type="pres">
      <dgm:prSet presAssocID="{05B5D220-E35E-4B9D-BE24-C8640697BD61}" presName="imagNode" presStyleLbl="fgImgPlace1" presStyleIdx="0" presStyleCnt="3" custScaleX="118530" custScaleY="13535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6520EFD5-9E72-4085-A132-2DE5CE86DCBB}" type="pres">
      <dgm:prSet presAssocID="{52C42ECD-F3FB-4DDD-996F-B06DBBC9D328}" presName="sibTrans" presStyleLbl="sibTrans2D1" presStyleIdx="0" presStyleCnt="0"/>
      <dgm:spPr/>
      <dgm:t>
        <a:bodyPr/>
        <a:lstStyle/>
        <a:p>
          <a:endParaRPr lang="es-MX"/>
        </a:p>
      </dgm:t>
    </dgm:pt>
    <dgm:pt modelId="{2DAC11C7-BCAA-430B-9CAA-F4871184D215}" type="pres">
      <dgm:prSet presAssocID="{075198B3-0670-41BD-BE08-497823EF8C21}" presName="compNode" presStyleCnt="0"/>
      <dgm:spPr/>
    </dgm:pt>
    <dgm:pt modelId="{D5C20F8C-55C6-4D5F-90E1-57AF641D0F6A}" type="pres">
      <dgm:prSet presAssocID="{075198B3-0670-41BD-BE08-497823EF8C21}" presName="bkgdShape" presStyleLbl="node1" presStyleIdx="1" presStyleCnt="3"/>
      <dgm:spPr/>
      <dgm:t>
        <a:bodyPr/>
        <a:lstStyle/>
        <a:p>
          <a:endParaRPr lang="es-MX"/>
        </a:p>
      </dgm:t>
    </dgm:pt>
    <dgm:pt modelId="{C868C6F1-CCF6-4F4A-93F0-037CCD9D193C}" type="pres">
      <dgm:prSet presAssocID="{075198B3-0670-41BD-BE08-497823EF8C21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C402C02-1666-48C7-847A-DFBA1B749F27}" type="pres">
      <dgm:prSet presAssocID="{075198B3-0670-41BD-BE08-497823EF8C21}" presName="invisiNode" presStyleLbl="node1" presStyleIdx="1" presStyleCnt="3"/>
      <dgm:spPr/>
    </dgm:pt>
    <dgm:pt modelId="{1FC88FBB-8E44-476F-959E-3182E1F41A13}" type="pres">
      <dgm:prSet presAssocID="{075198B3-0670-41BD-BE08-497823EF8C21}" presName="imagNode" presStyleLbl="fgImgPlace1" presStyleIdx="1" presStyleCnt="3" custScaleX="126000" custScaleY="137672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4C73D777-174B-4CEE-AE58-B9EAE16AF9DD}" type="pres">
      <dgm:prSet presAssocID="{284E5647-A893-4C46-8608-37DE6E85B83C}" presName="sibTrans" presStyleLbl="sibTrans2D1" presStyleIdx="0" presStyleCnt="0"/>
      <dgm:spPr/>
      <dgm:t>
        <a:bodyPr/>
        <a:lstStyle/>
        <a:p>
          <a:endParaRPr lang="es-MX"/>
        </a:p>
      </dgm:t>
    </dgm:pt>
    <dgm:pt modelId="{474BE1A4-FB1E-4B52-AD86-036058A679EC}" type="pres">
      <dgm:prSet presAssocID="{1175CFA1-B619-41BB-925A-842873E5E2B2}" presName="compNode" presStyleCnt="0"/>
      <dgm:spPr/>
    </dgm:pt>
    <dgm:pt modelId="{DE25CEE8-2C74-4060-A1F6-F6560F0A50A3}" type="pres">
      <dgm:prSet presAssocID="{1175CFA1-B619-41BB-925A-842873E5E2B2}" presName="bkgdShape" presStyleLbl="node1" presStyleIdx="2" presStyleCnt="3"/>
      <dgm:spPr/>
      <dgm:t>
        <a:bodyPr/>
        <a:lstStyle/>
        <a:p>
          <a:endParaRPr lang="es-MX"/>
        </a:p>
      </dgm:t>
    </dgm:pt>
    <dgm:pt modelId="{4509F152-65C7-4BF4-AF2E-41B05028B985}" type="pres">
      <dgm:prSet presAssocID="{1175CFA1-B619-41BB-925A-842873E5E2B2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D5AB990-592E-4BB4-A1A1-001E1EA571D3}" type="pres">
      <dgm:prSet presAssocID="{1175CFA1-B619-41BB-925A-842873E5E2B2}" presName="invisiNode" presStyleLbl="node1" presStyleIdx="2" presStyleCnt="3"/>
      <dgm:spPr/>
    </dgm:pt>
    <dgm:pt modelId="{081C358C-4449-4A53-B653-BFFC6A863951}" type="pres">
      <dgm:prSet presAssocID="{1175CFA1-B619-41BB-925A-842873E5E2B2}" presName="imagNode" presStyleLbl="fgImgPlace1" presStyleIdx="2" presStyleCnt="3" custScaleX="114917" custScaleY="13535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380EDE69-1ACF-4AC4-90FF-49D2E10E70AC}" type="presOf" srcId="{284E5647-A893-4C46-8608-37DE6E85B83C}" destId="{4C73D777-174B-4CEE-AE58-B9EAE16AF9DD}" srcOrd="0" destOrd="0" presId="urn:microsoft.com/office/officeart/2005/8/layout/hList7#1"/>
    <dgm:cxn modelId="{B3AE9329-3575-4A97-ABFD-8CC25C6C8821}" type="presOf" srcId="{05B5D220-E35E-4B9D-BE24-C8640697BD61}" destId="{F0B17380-429D-4E8B-A17D-DD0C89F4EA6C}" srcOrd="1" destOrd="0" presId="urn:microsoft.com/office/officeart/2005/8/layout/hList7#1"/>
    <dgm:cxn modelId="{73F26F83-8F0E-4A91-87D8-D9E3DF97B848}" srcId="{2231A1BD-C882-4251-A240-60E135D55133}" destId="{075198B3-0670-41BD-BE08-497823EF8C21}" srcOrd="1" destOrd="0" parTransId="{4C1B4282-6A66-4AE4-AF8C-9686FA91AA0F}" sibTransId="{284E5647-A893-4C46-8608-37DE6E85B83C}"/>
    <dgm:cxn modelId="{0384D1AD-4010-48CD-BA60-71182ECA4F3A}" type="presOf" srcId="{52C42ECD-F3FB-4DDD-996F-B06DBBC9D328}" destId="{6520EFD5-9E72-4085-A132-2DE5CE86DCBB}" srcOrd="0" destOrd="0" presId="urn:microsoft.com/office/officeart/2005/8/layout/hList7#1"/>
    <dgm:cxn modelId="{15A9C109-8D8F-43FC-9EF8-FA2A15537798}" type="presOf" srcId="{05B5D220-E35E-4B9D-BE24-C8640697BD61}" destId="{478A32F9-3E93-4A79-A5BB-E35134A7E866}" srcOrd="0" destOrd="0" presId="urn:microsoft.com/office/officeart/2005/8/layout/hList7#1"/>
    <dgm:cxn modelId="{1A0FBDE9-3B4A-4BF6-B90A-7C9257FAE373}" type="presOf" srcId="{075198B3-0670-41BD-BE08-497823EF8C21}" destId="{D5C20F8C-55C6-4D5F-90E1-57AF641D0F6A}" srcOrd="0" destOrd="0" presId="urn:microsoft.com/office/officeart/2005/8/layout/hList7#1"/>
    <dgm:cxn modelId="{90E2DEE7-26BD-4300-8FF5-C81C29BE6340}" type="presOf" srcId="{1175CFA1-B619-41BB-925A-842873E5E2B2}" destId="{DE25CEE8-2C74-4060-A1F6-F6560F0A50A3}" srcOrd="0" destOrd="0" presId="urn:microsoft.com/office/officeart/2005/8/layout/hList7#1"/>
    <dgm:cxn modelId="{71C8BE42-0A0F-4B32-B384-523FB44CEDFE}" type="presOf" srcId="{075198B3-0670-41BD-BE08-497823EF8C21}" destId="{C868C6F1-CCF6-4F4A-93F0-037CCD9D193C}" srcOrd="1" destOrd="0" presId="urn:microsoft.com/office/officeart/2005/8/layout/hList7#1"/>
    <dgm:cxn modelId="{E9D9C328-92B0-45E7-A45A-EFD5BF975413}" type="presOf" srcId="{1175CFA1-B619-41BB-925A-842873E5E2B2}" destId="{4509F152-65C7-4BF4-AF2E-41B05028B985}" srcOrd="1" destOrd="0" presId="urn:microsoft.com/office/officeart/2005/8/layout/hList7#1"/>
    <dgm:cxn modelId="{25CDF62A-77E6-4F13-85F1-7C4F89BC9A7C}" type="presOf" srcId="{2231A1BD-C882-4251-A240-60E135D55133}" destId="{5034A58B-BCF8-43D9-BD15-3784DEED1525}" srcOrd="0" destOrd="0" presId="urn:microsoft.com/office/officeart/2005/8/layout/hList7#1"/>
    <dgm:cxn modelId="{BFAFD1CC-BF37-45B4-AC93-EB1E7286ABBE}" srcId="{2231A1BD-C882-4251-A240-60E135D55133}" destId="{05B5D220-E35E-4B9D-BE24-C8640697BD61}" srcOrd="0" destOrd="0" parTransId="{D1218581-F2BA-4E05-8D41-92E926C00612}" sibTransId="{52C42ECD-F3FB-4DDD-996F-B06DBBC9D328}"/>
    <dgm:cxn modelId="{B69FD629-6E83-4B04-85C2-47AE9557A9BD}" srcId="{2231A1BD-C882-4251-A240-60E135D55133}" destId="{1175CFA1-B619-41BB-925A-842873E5E2B2}" srcOrd="2" destOrd="0" parTransId="{272EF10A-F387-4576-921D-95706F22C2EC}" sibTransId="{D83E8267-3935-4C3F-A979-79EDB5609FBC}"/>
    <dgm:cxn modelId="{2896EC6D-E889-420A-8E3E-4D8A82B72688}" type="presParOf" srcId="{5034A58B-BCF8-43D9-BD15-3784DEED1525}" destId="{7F0A3B2C-59DD-4563-935D-927F61795F60}" srcOrd="0" destOrd="0" presId="urn:microsoft.com/office/officeart/2005/8/layout/hList7#1"/>
    <dgm:cxn modelId="{1A3CD267-436C-4FC6-8D20-537B7355B619}" type="presParOf" srcId="{5034A58B-BCF8-43D9-BD15-3784DEED1525}" destId="{449A504C-A878-46F3-9DD7-ED5CD38CAA8F}" srcOrd="1" destOrd="0" presId="urn:microsoft.com/office/officeart/2005/8/layout/hList7#1"/>
    <dgm:cxn modelId="{8113DFBB-B9E2-462A-8DF0-62B47F5AFDEB}" type="presParOf" srcId="{449A504C-A878-46F3-9DD7-ED5CD38CAA8F}" destId="{25EC766C-FF18-4A49-85C2-C0297D79864D}" srcOrd="0" destOrd="0" presId="urn:microsoft.com/office/officeart/2005/8/layout/hList7#1"/>
    <dgm:cxn modelId="{7A7B3962-1443-4221-8464-F2ACD357A6FC}" type="presParOf" srcId="{25EC766C-FF18-4A49-85C2-C0297D79864D}" destId="{478A32F9-3E93-4A79-A5BB-E35134A7E866}" srcOrd="0" destOrd="0" presId="urn:microsoft.com/office/officeart/2005/8/layout/hList7#1"/>
    <dgm:cxn modelId="{2D72ABD0-14DE-4E99-977F-DA18039FB5A4}" type="presParOf" srcId="{25EC766C-FF18-4A49-85C2-C0297D79864D}" destId="{F0B17380-429D-4E8B-A17D-DD0C89F4EA6C}" srcOrd="1" destOrd="0" presId="urn:microsoft.com/office/officeart/2005/8/layout/hList7#1"/>
    <dgm:cxn modelId="{A9A096A4-9130-4913-BA57-E25DDD655CDF}" type="presParOf" srcId="{25EC766C-FF18-4A49-85C2-C0297D79864D}" destId="{1B643971-A483-467A-A968-0283306AFFEB}" srcOrd="2" destOrd="0" presId="urn:microsoft.com/office/officeart/2005/8/layout/hList7#1"/>
    <dgm:cxn modelId="{15522331-8C21-4148-BFFD-A3973A7ED20E}" type="presParOf" srcId="{25EC766C-FF18-4A49-85C2-C0297D79864D}" destId="{DC621723-8816-452A-A58C-9AC40D8EFA98}" srcOrd="3" destOrd="0" presId="urn:microsoft.com/office/officeart/2005/8/layout/hList7#1"/>
    <dgm:cxn modelId="{B4E00102-BB93-49B2-8EF5-778F0B94A01F}" type="presParOf" srcId="{449A504C-A878-46F3-9DD7-ED5CD38CAA8F}" destId="{6520EFD5-9E72-4085-A132-2DE5CE86DCBB}" srcOrd="1" destOrd="0" presId="urn:microsoft.com/office/officeart/2005/8/layout/hList7#1"/>
    <dgm:cxn modelId="{D8B8FF00-4E79-4ABD-A082-C882F14D8F6C}" type="presParOf" srcId="{449A504C-A878-46F3-9DD7-ED5CD38CAA8F}" destId="{2DAC11C7-BCAA-430B-9CAA-F4871184D215}" srcOrd="2" destOrd="0" presId="urn:microsoft.com/office/officeart/2005/8/layout/hList7#1"/>
    <dgm:cxn modelId="{B9D214B3-FFFA-4512-80F1-62D299BFBFBA}" type="presParOf" srcId="{2DAC11C7-BCAA-430B-9CAA-F4871184D215}" destId="{D5C20F8C-55C6-4D5F-90E1-57AF641D0F6A}" srcOrd="0" destOrd="0" presId="urn:microsoft.com/office/officeart/2005/8/layout/hList7#1"/>
    <dgm:cxn modelId="{6339AF43-3E3B-4034-8866-2CFAC9B93E7D}" type="presParOf" srcId="{2DAC11C7-BCAA-430B-9CAA-F4871184D215}" destId="{C868C6F1-CCF6-4F4A-93F0-037CCD9D193C}" srcOrd="1" destOrd="0" presId="urn:microsoft.com/office/officeart/2005/8/layout/hList7#1"/>
    <dgm:cxn modelId="{CDE072A5-287B-4622-A8DF-149CE200C5C9}" type="presParOf" srcId="{2DAC11C7-BCAA-430B-9CAA-F4871184D215}" destId="{9C402C02-1666-48C7-847A-DFBA1B749F27}" srcOrd="2" destOrd="0" presId="urn:microsoft.com/office/officeart/2005/8/layout/hList7#1"/>
    <dgm:cxn modelId="{B649BC9B-DB2D-475A-8608-E1076D23970C}" type="presParOf" srcId="{2DAC11C7-BCAA-430B-9CAA-F4871184D215}" destId="{1FC88FBB-8E44-476F-959E-3182E1F41A13}" srcOrd="3" destOrd="0" presId="urn:microsoft.com/office/officeart/2005/8/layout/hList7#1"/>
    <dgm:cxn modelId="{D78FD01C-8DAA-4130-8F5A-A2CEDDD6E747}" type="presParOf" srcId="{449A504C-A878-46F3-9DD7-ED5CD38CAA8F}" destId="{4C73D777-174B-4CEE-AE58-B9EAE16AF9DD}" srcOrd="3" destOrd="0" presId="urn:microsoft.com/office/officeart/2005/8/layout/hList7#1"/>
    <dgm:cxn modelId="{D508746B-77A3-4CFE-A726-2A4040704008}" type="presParOf" srcId="{449A504C-A878-46F3-9DD7-ED5CD38CAA8F}" destId="{474BE1A4-FB1E-4B52-AD86-036058A679EC}" srcOrd="4" destOrd="0" presId="urn:microsoft.com/office/officeart/2005/8/layout/hList7#1"/>
    <dgm:cxn modelId="{62D1649B-B5B1-4B83-A07D-348BD522954F}" type="presParOf" srcId="{474BE1A4-FB1E-4B52-AD86-036058A679EC}" destId="{DE25CEE8-2C74-4060-A1F6-F6560F0A50A3}" srcOrd="0" destOrd="0" presId="urn:microsoft.com/office/officeart/2005/8/layout/hList7#1"/>
    <dgm:cxn modelId="{9D0B4928-8E35-4BFB-849B-61DF3B13DBE7}" type="presParOf" srcId="{474BE1A4-FB1E-4B52-AD86-036058A679EC}" destId="{4509F152-65C7-4BF4-AF2E-41B05028B985}" srcOrd="1" destOrd="0" presId="urn:microsoft.com/office/officeart/2005/8/layout/hList7#1"/>
    <dgm:cxn modelId="{30A42DDA-18EF-49B3-806D-8EAFC7AFED82}" type="presParOf" srcId="{474BE1A4-FB1E-4B52-AD86-036058A679EC}" destId="{DD5AB990-592E-4BB4-A1A1-001E1EA571D3}" srcOrd="2" destOrd="0" presId="urn:microsoft.com/office/officeart/2005/8/layout/hList7#1"/>
    <dgm:cxn modelId="{4336F638-11DE-4D56-B81D-C281FB316CE2}" type="presParOf" srcId="{474BE1A4-FB1E-4B52-AD86-036058A679EC}" destId="{081C358C-4449-4A53-B653-BFFC6A863951}" srcOrd="3" destOrd="0" presId="urn:microsoft.com/office/officeart/2005/8/layout/hList7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A882BA93-708B-4E71-B27F-AF83E0C54A48}" type="doc">
      <dgm:prSet loTypeId="urn:microsoft.com/office/officeart/2005/8/layout/gear1" loCatId="process" qsTypeId="urn:microsoft.com/office/officeart/2005/8/quickstyle/simple1" qsCatId="simple" csTypeId="urn:microsoft.com/office/officeart/2005/8/colors/accent3_4" csCatId="accent3" phldr="1"/>
      <dgm:spPr/>
    </dgm:pt>
    <dgm:pt modelId="{20A77811-BAB3-41B0-92F7-166A9B363E88}">
      <dgm:prSet phldrT="[Texto]" custT="1"/>
      <dgm:spPr/>
      <dgm:t>
        <a:bodyPr/>
        <a:lstStyle/>
        <a:p>
          <a:r>
            <a:rPr lang="es-MX" sz="2400" dirty="0" smtClean="0">
              <a:latin typeface="Arial" pitchFamily="34" charset="0"/>
              <a:cs typeface="Arial" pitchFamily="34" charset="0"/>
            </a:rPr>
            <a:t>contabilidad</a:t>
          </a:r>
          <a:endParaRPr lang="es-MX" sz="2400" dirty="0">
            <a:latin typeface="Arial" pitchFamily="34" charset="0"/>
            <a:cs typeface="Arial" pitchFamily="34" charset="0"/>
          </a:endParaRPr>
        </a:p>
      </dgm:t>
    </dgm:pt>
    <dgm:pt modelId="{44966CCF-8535-4BE7-9FDD-901F070A6F49}" type="parTrans" cxnId="{661AAF3E-8226-4DFE-B655-669D07B0070C}">
      <dgm:prSet/>
      <dgm:spPr/>
      <dgm:t>
        <a:bodyPr/>
        <a:lstStyle/>
        <a:p>
          <a:endParaRPr lang="es-MX"/>
        </a:p>
      </dgm:t>
    </dgm:pt>
    <dgm:pt modelId="{79286C97-C73F-4A95-877D-A1185BA8BE1A}" type="sibTrans" cxnId="{661AAF3E-8226-4DFE-B655-669D07B0070C}">
      <dgm:prSet/>
      <dgm:spPr/>
      <dgm:t>
        <a:bodyPr/>
        <a:lstStyle/>
        <a:p>
          <a:endParaRPr lang="es-MX"/>
        </a:p>
      </dgm:t>
    </dgm:pt>
    <dgm:pt modelId="{6578B508-377A-494B-842D-49BD891911BE}">
      <dgm:prSet phldrT="[Texto]" custT="1"/>
      <dgm:spPr/>
      <dgm:t>
        <a:bodyPr/>
        <a:lstStyle/>
        <a:p>
          <a:r>
            <a:rPr lang="es-MX" sz="2400" dirty="0" smtClean="0">
              <a:latin typeface="Arial" pitchFamily="34" charset="0"/>
              <a:cs typeface="Arial" pitchFamily="34" charset="0"/>
            </a:rPr>
            <a:t>administración </a:t>
          </a:r>
          <a:endParaRPr lang="es-MX" sz="2400" dirty="0">
            <a:latin typeface="Arial" pitchFamily="34" charset="0"/>
            <a:cs typeface="Arial" pitchFamily="34" charset="0"/>
          </a:endParaRPr>
        </a:p>
      </dgm:t>
    </dgm:pt>
    <dgm:pt modelId="{AE187741-48CD-4EFE-BABF-11448227AB0B}" type="parTrans" cxnId="{262329B4-604C-496B-A093-9A3941C0194C}">
      <dgm:prSet/>
      <dgm:spPr/>
      <dgm:t>
        <a:bodyPr/>
        <a:lstStyle/>
        <a:p>
          <a:endParaRPr lang="es-MX"/>
        </a:p>
      </dgm:t>
    </dgm:pt>
    <dgm:pt modelId="{C0CD6E48-AAAD-469D-9A15-FC79E0577DC5}" type="sibTrans" cxnId="{262329B4-604C-496B-A093-9A3941C0194C}">
      <dgm:prSet/>
      <dgm:spPr/>
      <dgm:t>
        <a:bodyPr/>
        <a:lstStyle/>
        <a:p>
          <a:endParaRPr lang="es-MX"/>
        </a:p>
      </dgm:t>
    </dgm:pt>
    <dgm:pt modelId="{3AA7EE7D-55E6-40D5-A3FB-48DFEEA4296F}">
      <dgm:prSet phldrT="[Texto]" custT="1"/>
      <dgm:spPr/>
      <dgm:t>
        <a:bodyPr/>
        <a:lstStyle/>
        <a:p>
          <a:r>
            <a:rPr lang="es-MX" sz="2400" dirty="0" smtClean="0">
              <a:latin typeface="Arial" pitchFamily="34" charset="0"/>
              <a:cs typeface="Arial" pitchFamily="34" charset="0"/>
            </a:rPr>
            <a:t>economía</a:t>
          </a:r>
          <a:endParaRPr lang="es-MX" sz="2400" dirty="0">
            <a:latin typeface="Arial" pitchFamily="34" charset="0"/>
            <a:cs typeface="Arial" pitchFamily="34" charset="0"/>
          </a:endParaRPr>
        </a:p>
      </dgm:t>
    </dgm:pt>
    <dgm:pt modelId="{2944FA7F-6DD5-4DB0-87F3-68F2C27A8F59}" type="parTrans" cxnId="{30383FBF-EDD5-4F72-966C-06797A83D006}">
      <dgm:prSet/>
      <dgm:spPr/>
      <dgm:t>
        <a:bodyPr/>
        <a:lstStyle/>
        <a:p>
          <a:endParaRPr lang="es-MX"/>
        </a:p>
      </dgm:t>
    </dgm:pt>
    <dgm:pt modelId="{1F5138A6-4FF5-4950-8384-80BF8F26C7B6}" type="sibTrans" cxnId="{30383FBF-EDD5-4F72-966C-06797A83D006}">
      <dgm:prSet/>
      <dgm:spPr/>
      <dgm:t>
        <a:bodyPr/>
        <a:lstStyle/>
        <a:p>
          <a:endParaRPr lang="es-MX"/>
        </a:p>
      </dgm:t>
    </dgm:pt>
    <dgm:pt modelId="{3A13045C-98DB-4DB7-84DE-7FA6449EB251}" type="pres">
      <dgm:prSet presAssocID="{A882BA93-708B-4E71-B27F-AF83E0C54A48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399CA804-7600-4623-A9F2-96D86DC51105}" type="pres">
      <dgm:prSet presAssocID="{20A77811-BAB3-41B0-92F7-166A9B363E88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3EEF3FB-241B-4F57-9570-1912AD365C17}" type="pres">
      <dgm:prSet presAssocID="{20A77811-BAB3-41B0-92F7-166A9B363E88}" presName="gear1srcNode" presStyleLbl="node1" presStyleIdx="0" presStyleCnt="3"/>
      <dgm:spPr/>
      <dgm:t>
        <a:bodyPr/>
        <a:lstStyle/>
        <a:p>
          <a:endParaRPr lang="es-MX"/>
        </a:p>
      </dgm:t>
    </dgm:pt>
    <dgm:pt modelId="{8D1CC185-1A0E-4FE2-8876-698878C561DA}" type="pres">
      <dgm:prSet presAssocID="{20A77811-BAB3-41B0-92F7-166A9B363E88}" presName="gear1dstNode" presStyleLbl="node1" presStyleIdx="0" presStyleCnt="3"/>
      <dgm:spPr/>
      <dgm:t>
        <a:bodyPr/>
        <a:lstStyle/>
        <a:p>
          <a:endParaRPr lang="es-MX"/>
        </a:p>
      </dgm:t>
    </dgm:pt>
    <dgm:pt modelId="{35E35E67-4A35-40AD-B133-4E13786C1F53}" type="pres">
      <dgm:prSet presAssocID="{6578B508-377A-494B-842D-49BD891911BE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6651B55-8A6D-4D0F-AE00-21D77A36021D}" type="pres">
      <dgm:prSet presAssocID="{6578B508-377A-494B-842D-49BD891911BE}" presName="gear2srcNode" presStyleLbl="node1" presStyleIdx="1" presStyleCnt="3"/>
      <dgm:spPr/>
      <dgm:t>
        <a:bodyPr/>
        <a:lstStyle/>
        <a:p>
          <a:endParaRPr lang="es-MX"/>
        </a:p>
      </dgm:t>
    </dgm:pt>
    <dgm:pt modelId="{1FFF060A-DFAD-4A00-957E-C8368BF71453}" type="pres">
      <dgm:prSet presAssocID="{6578B508-377A-494B-842D-49BD891911BE}" presName="gear2dstNode" presStyleLbl="node1" presStyleIdx="1" presStyleCnt="3"/>
      <dgm:spPr/>
      <dgm:t>
        <a:bodyPr/>
        <a:lstStyle/>
        <a:p>
          <a:endParaRPr lang="es-MX"/>
        </a:p>
      </dgm:t>
    </dgm:pt>
    <dgm:pt modelId="{562B28B3-C1FC-415B-A5BE-DB786B7677A7}" type="pres">
      <dgm:prSet presAssocID="{3AA7EE7D-55E6-40D5-A3FB-48DFEEA4296F}" presName="gear3" presStyleLbl="node1" presStyleIdx="2" presStyleCnt="3" custScaleX="131153" custScaleY="123041" custLinFactNeighborX="13960"/>
      <dgm:spPr/>
      <dgm:t>
        <a:bodyPr/>
        <a:lstStyle/>
        <a:p>
          <a:endParaRPr lang="es-MX"/>
        </a:p>
      </dgm:t>
    </dgm:pt>
    <dgm:pt modelId="{66F52154-FD4F-43B5-82EB-9CCC71892127}" type="pres">
      <dgm:prSet presAssocID="{3AA7EE7D-55E6-40D5-A3FB-48DFEEA4296F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4DB480B-8FC2-4512-9C91-F16E000EA789}" type="pres">
      <dgm:prSet presAssocID="{3AA7EE7D-55E6-40D5-A3FB-48DFEEA4296F}" presName="gear3srcNode" presStyleLbl="node1" presStyleIdx="2" presStyleCnt="3"/>
      <dgm:spPr/>
      <dgm:t>
        <a:bodyPr/>
        <a:lstStyle/>
        <a:p>
          <a:endParaRPr lang="es-MX"/>
        </a:p>
      </dgm:t>
    </dgm:pt>
    <dgm:pt modelId="{33F08C66-9AC2-450A-9C95-12C1C34D34D1}" type="pres">
      <dgm:prSet presAssocID="{3AA7EE7D-55E6-40D5-A3FB-48DFEEA4296F}" presName="gear3dstNode" presStyleLbl="node1" presStyleIdx="2" presStyleCnt="3"/>
      <dgm:spPr/>
      <dgm:t>
        <a:bodyPr/>
        <a:lstStyle/>
        <a:p>
          <a:endParaRPr lang="es-MX"/>
        </a:p>
      </dgm:t>
    </dgm:pt>
    <dgm:pt modelId="{9AC351D3-1D85-4CAF-9AF3-A1B95697FD9B}" type="pres">
      <dgm:prSet presAssocID="{79286C97-C73F-4A95-877D-A1185BA8BE1A}" presName="connector1" presStyleLbl="sibTrans2D1" presStyleIdx="0" presStyleCnt="3"/>
      <dgm:spPr/>
      <dgm:t>
        <a:bodyPr/>
        <a:lstStyle/>
        <a:p>
          <a:endParaRPr lang="es-MX"/>
        </a:p>
      </dgm:t>
    </dgm:pt>
    <dgm:pt modelId="{43A194F8-D294-4385-B1F2-A81538D76C11}" type="pres">
      <dgm:prSet presAssocID="{C0CD6E48-AAAD-469D-9A15-FC79E0577DC5}" presName="connector2" presStyleLbl="sibTrans2D1" presStyleIdx="1" presStyleCnt="3"/>
      <dgm:spPr/>
      <dgm:t>
        <a:bodyPr/>
        <a:lstStyle/>
        <a:p>
          <a:endParaRPr lang="es-MX"/>
        </a:p>
      </dgm:t>
    </dgm:pt>
    <dgm:pt modelId="{E695C3DA-FD47-48BC-8313-574259AA837F}" type="pres">
      <dgm:prSet presAssocID="{1F5138A6-4FF5-4950-8384-80BF8F26C7B6}" presName="connector3" presStyleLbl="sibTrans2D1" presStyleIdx="2" presStyleCnt="3"/>
      <dgm:spPr/>
      <dgm:t>
        <a:bodyPr/>
        <a:lstStyle/>
        <a:p>
          <a:endParaRPr lang="es-MX"/>
        </a:p>
      </dgm:t>
    </dgm:pt>
  </dgm:ptLst>
  <dgm:cxnLst>
    <dgm:cxn modelId="{29D7F280-DCE7-4A5D-A9EF-418D2486382B}" type="presOf" srcId="{3AA7EE7D-55E6-40D5-A3FB-48DFEEA4296F}" destId="{E4DB480B-8FC2-4512-9C91-F16E000EA789}" srcOrd="2" destOrd="0" presId="urn:microsoft.com/office/officeart/2005/8/layout/gear1"/>
    <dgm:cxn modelId="{C0F879E8-67F1-476D-86BE-4CD8FDC3E8E4}" type="presOf" srcId="{20A77811-BAB3-41B0-92F7-166A9B363E88}" destId="{8D1CC185-1A0E-4FE2-8876-698878C561DA}" srcOrd="2" destOrd="0" presId="urn:microsoft.com/office/officeart/2005/8/layout/gear1"/>
    <dgm:cxn modelId="{438BCA8A-F69F-4EB9-B386-4DC40D3F4058}" type="presOf" srcId="{3AA7EE7D-55E6-40D5-A3FB-48DFEEA4296F}" destId="{33F08C66-9AC2-450A-9C95-12C1C34D34D1}" srcOrd="3" destOrd="0" presId="urn:microsoft.com/office/officeart/2005/8/layout/gear1"/>
    <dgm:cxn modelId="{BAC48EBE-1671-44BE-A0FC-590CEE6C86DD}" type="presOf" srcId="{3AA7EE7D-55E6-40D5-A3FB-48DFEEA4296F}" destId="{66F52154-FD4F-43B5-82EB-9CCC71892127}" srcOrd="1" destOrd="0" presId="urn:microsoft.com/office/officeart/2005/8/layout/gear1"/>
    <dgm:cxn modelId="{262329B4-604C-496B-A093-9A3941C0194C}" srcId="{A882BA93-708B-4E71-B27F-AF83E0C54A48}" destId="{6578B508-377A-494B-842D-49BD891911BE}" srcOrd="1" destOrd="0" parTransId="{AE187741-48CD-4EFE-BABF-11448227AB0B}" sibTransId="{C0CD6E48-AAAD-469D-9A15-FC79E0577DC5}"/>
    <dgm:cxn modelId="{D1FCA673-8B91-4667-AB9F-C83D8DED8405}" type="presOf" srcId="{20A77811-BAB3-41B0-92F7-166A9B363E88}" destId="{399CA804-7600-4623-A9F2-96D86DC51105}" srcOrd="0" destOrd="0" presId="urn:microsoft.com/office/officeart/2005/8/layout/gear1"/>
    <dgm:cxn modelId="{48C4B8BB-CF1F-4D2B-94C7-F00185E22E86}" type="presOf" srcId="{1F5138A6-4FF5-4950-8384-80BF8F26C7B6}" destId="{E695C3DA-FD47-48BC-8313-574259AA837F}" srcOrd="0" destOrd="0" presId="urn:microsoft.com/office/officeart/2005/8/layout/gear1"/>
    <dgm:cxn modelId="{EB9BEBAA-36A6-4E79-9C5B-C5E76AA774E1}" type="presOf" srcId="{3AA7EE7D-55E6-40D5-A3FB-48DFEEA4296F}" destId="{562B28B3-C1FC-415B-A5BE-DB786B7677A7}" srcOrd="0" destOrd="0" presId="urn:microsoft.com/office/officeart/2005/8/layout/gear1"/>
    <dgm:cxn modelId="{B9F77FDB-2BA5-4A6F-9D90-A0029EBACE51}" type="presOf" srcId="{A882BA93-708B-4E71-B27F-AF83E0C54A48}" destId="{3A13045C-98DB-4DB7-84DE-7FA6449EB251}" srcOrd="0" destOrd="0" presId="urn:microsoft.com/office/officeart/2005/8/layout/gear1"/>
    <dgm:cxn modelId="{661AAF3E-8226-4DFE-B655-669D07B0070C}" srcId="{A882BA93-708B-4E71-B27F-AF83E0C54A48}" destId="{20A77811-BAB3-41B0-92F7-166A9B363E88}" srcOrd="0" destOrd="0" parTransId="{44966CCF-8535-4BE7-9FDD-901F070A6F49}" sibTransId="{79286C97-C73F-4A95-877D-A1185BA8BE1A}"/>
    <dgm:cxn modelId="{30383FBF-EDD5-4F72-966C-06797A83D006}" srcId="{A882BA93-708B-4E71-B27F-AF83E0C54A48}" destId="{3AA7EE7D-55E6-40D5-A3FB-48DFEEA4296F}" srcOrd="2" destOrd="0" parTransId="{2944FA7F-6DD5-4DB0-87F3-68F2C27A8F59}" sibTransId="{1F5138A6-4FF5-4950-8384-80BF8F26C7B6}"/>
    <dgm:cxn modelId="{5E640407-F772-4BF6-9880-D87B0E6E547E}" type="presOf" srcId="{20A77811-BAB3-41B0-92F7-166A9B363E88}" destId="{53EEF3FB-241B-4F57-9570-1912AD365C17}" srcOrd="1" destOrd="0" presId="urn:microsoft.com/office/officeart/2005/8/layout/gear1"/>
    <dgm:cxn modelId="{49D9B61D-55CD-43D8-92ED-542A5580AB9C}" type="presOf" srcId="{C0CD6E48-AAAD-469D-9A15-FC79E0577DC5}" destId="{43A194F8-D294-4385-B1F2-A81538D76C11}" srcOrd="0" destOrd="0" presId="urn:microsoft.com/office/officeart/2005/8/layout/gear1"/>
    <dgm:cxn modelId="{DF763B84-C278-49B0-A9BC-CEE02203D9FF}" type="presOf" srcId="{6578B508-377A-494B-842D-49BD891911BE}" destId="{26651B55-8A6D-4D0F-AE00-21D77A36021D}" srcOrd="1" destOrd="0" presId="urn:microsoft.com/office/officeart/2005/8/layout/gear1"/>
    <dgm:cxn modelId="{4CAEFC41-7D90-4E17-8E45-B0420D91BD49}" type="presOf" srcId="{6578B508-377A-494B-842D-49BD891911BE}" destId="{35E35E67-4A35-40AD-B133-4E13786C1F53}" srcOrd="0" destOrd="0" presId="urn:microsoft.com/office/officeart/2005/8/layout/gear1"/>
    <dgm:cxn modelId="{FEC44C69-5768-4D97-9812-6C31CD858AEA}" type="presOf" srcId="{79286C97-C73F-4A95-877D-A1185BA8BE1A}" destId="{9AC351D3-1D85-4CAF-9AF3-A1B95697FD9B}" srcOrd="0" destOrd="0" presId="urn:microsoft.com/office/officeart/2005/8/layout/gear1"/>
    <dgm:cxn modelId="{E67B6CB8-6BD3-4C18-8B76-D3BABBAB0AEB}" type="presOf" srcId="{6578B508-377A-494B-842D-49BD891911BE}" destId="{1FFF060A-DFAD-4A00-957E-C8368BF71453}" srcOrd="2" destOrd="0" presId="urn:microsoft.com/office/officeart/2005/8/layout/gear1"/>
    <dgm:cxn modelId="{12B9BBE4-748F-49FB-900C-76CC91575B35}" type="presParOf" srcId="{3A13045C-98DB-4DB7-84DE-7FA6449EB251}" destId="{399CA804-7600-4623-A9F2-96D86DC51105}" srcOrd="0" destOrd="0" presId="urn:microsoft.com/office/officeart/2005/8/layout/gear1"/>
    <dgm:cxn modelId="{7535BFD2-F374-4122-8C90-1D837A24A5EA}" type="presParOf" srcId="{3A13045C-98DB-4DB7-84DE-7FA6449EB251}" destId="{53EEF3FB-241B-4F57-9570-1912AD365C17}" srcOrd="1" destOrd="0" presId="urn:microsoft.com/office/officeart/2005/8/layout/gear1"/>
    <dgm:cxn modelId="{3E4E55A9-5C39-44C7-9457-1D9E07B3211F}" type="presParOf" srcId="{3A13045C-98DB-4DB7-84DE-7FA6449EB251}" destId="{8D1CC185-1A0E-4FE2-8876-698878C561DA}" srcOrd="2" destOrd="0" presId="urn:microsoft.com/office/officeart/2005/8/layout/gear1"/>
    <dgm:cxn modelId="{00D079D2-8CD1-439A-A05D-7189184C9E4B}" type="presParOf" srcId="{3A13045C-98DB-4DB7-84DE-7FA6449EB251}" destId="{35E35E67-4A35-40AD-B133-4E13786C1F53}" srcOrd="3" destOrd="0" presId="urn:microsoft.com/office/officeart/2005/8/layout/gear1"/>
    <dgm:cxn modelId="{6900CBEE-EE1A-4839-AC75-1BDEB5119DAA}" type="presParOf" srcId="{3A13045C-98DB-4DB7-84DE-7FA6449EB251}" destId="{26651B55-8A6D-4D0F-AE00-21D77A36021D}" srcOrd="4" destOrd="0" presId="urn:microsoft.com/office/officeart/2005/8/layout/gear1"/>
    <dgm:cxn modelId="{448129A9-1D71-4D1E-909B-26B3E73B6FE4}" type="presParOf" srcId="{3A13045C-98DB-4DB7-84DE-7FA6449EB251}" destId="{1FFF060A-DFAD-4A00-957E-C8368BF71453}" srcOrd="5" destOrd="0" presId="urn:microsoft.com/office/officeart/2005/8/layout/gear1"/>
    <dgm:cxn modelId="{9A869CD9-80F6-492F-9136-89FF39F2D3D2}" type="presParOf" srcId="{3A13045C-98DB-4DB7-84DE-7FA6449EB251}" destId="{562B28B3-C1FC-415B-A5BE-DB786B7677A7}" srcOrd="6" destOrd="0" presId="urn:microsoft.com/office/officeart/2005/8/layout/gear1"/>
    <dgm:cxn modelId="{37CC4F54-6282-4B5E-8B1E-FBD21B708E64}" type="presParOf" srcId="{3A13045C-98DB-4DB7-84DE-7FA6449EB251}" destId="{66F52154-FD4F-43B5-82EB-9CCC71892127}" srcOrd="7" destOrd="0" presId="urn:microsoft.com/office/officeart/2005/8/layout/gear1"/>
    <dgm:cxn modelId="{C5DA6829-1126-43A2-9026-E5BFEABA1C99}" type="presParOf" srcId="{3A13045C-98DB-4DB7-84DE-7FA6449EB251}" destId="{E4DB480B-8FC2-4512-9C91-F16E000EA789}" srcOrd="8" destOrd="0" presId="urn:microsoft.com/office/officeart/2005/8/layout/gear1"/>
    <dgm:cxn modelId="{DC32E3C2-ADFA-48D8-A53F-1477A6A4AAF6}" type="presParOf" srcId="{3A13045C-98DB-4DB7-84DE-7FA6449EB251}" destId="{33F08C66-9AC2-450A-9C95-12C1C34D34D1}" srcOrd="9" destOrd="0" presId="urn:microsoft.com/office/officeart/2005/8/layout/gear1"/>
    <dgm:cxn modelId="{AA0D371F-7666-447A-8800-AEB0C4ED9CAB}" type="presParOf" srcId="{3A13045C-98DB-4DB7-84DE-7FA6449EB251}" destId="{9AC351D3-1D85-4CAF-9AF3-A1B95697FD9B}" srcOrd="10" destOrd="0" presId="urn:microsoft.com/office/officeart/2005/8/layout/gear1"/>
    <dgm:cxn modelId="{94672B1D-C6F1-4652-A893-39EF73FFCBA6}" type="presParOf" srcId="{3A13045C-98DB-4DB7-84DE-7FA6449EB251}" destId="{43A194F8-D294-4385-B1F2-A81538D76C11}" srcOrd="11" destOrd="0" presId="urn:microsoft.com/office/officeart/2005/8/layout/gear1"/>
    <dgm:cxn modelId="{31914EB6-3A37-4C51-BEC1-24456D9564FE}" type="presParOf" srcId="{3A13045C-98DB-4DB7-84DE-7FA6449EB251}" destId="{E695C3DA-FD47-48BC-8313-574259AA837F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0EAE23F1-FD4C-446F-A33F-2E5DA3145ADD}" type="doc">
      <dgm:prSet loTypeId="urn:microsoft.com/office/officeart/2005/8/layout/pList2#2" loCatId="list" qsTypeId="urn:microsoft.com/office/officeart/2005/8/quickstyle/simple1" qsCatId="simple" csTypeId="urn:microsoft.com/office/officeart/2005/8/colors/accent3_4" csCatId="accent3" phldr="1"/>
      <dgm:spPr/>
    </dgm:pt>
    <dgm:pt modelId="{F42259DB-1A6C-4AC7-ADF3-2AFA32ADD3FF}">
      <dgm:prSet phldrT="[Texto]" custT="1"/>
      <dgm:spPr/>
      <dgm:t>
        <a:bodyPr/>
        <a:lstStyle/>
        <a:p>
          <a:pPr algn="ctr">
            <a:lnSpc>
              <a:spcPct val="300000"/>
            </a:lnSpc>
          </a:pPr>
          <a:r>
            <a:rPr lang="es-MX" sz="2400" dirty="0" smtClean="0">
              <a:latin typeface="Arial" pitchFamily="34" charset="0"/>
              <a:cs typeface="Arial" pitchFamily="34" charset="0"/>
            </a:rPr>
            <a:t>Planeación</a:t>
          </a:r>
          <a:endParaRPr lang="es-MX" sz="2400" dirty="0">
            <a:latin typeface="Arial" pitchFamily="34" charset="0"/>
            <a:cs typeface="Arial" pitchFamily="34" charset="0"/>
          </a:endParaRPr>
        </a:p>
      </dgm:t>
    </dgm:pt>
    <dgm:pt modelId="{93E1EAD3-7A7A-46D2-9998-51F99CBC5C02}" type="parTrans" cxnId="{AB3491DE-C196-4125-BCD0-DD0BE440E80F}">
      <dgm:prSet/>
      <dgm:spPr/>
      <dgm:t>
        <a:bodyPr/>
        <a:lstStyle/>
        <a:p>
          <a:endParaRPr lang="es-MX"/>
        </a:p>
      </dgm:t>
    </dgm:pt>
    <dgm:pt modelId="{C9E4D237-EF43-410E-94DD-46F946F16D7D}" type="sibTrans" cxnId="{AB3491DE-C196-4125-BCD0-DD0BE440E80F}">
      <dgm:prSet/>
      <dgm:spPr/>
      <dgm:t>
        <a:bodyPr/>
        <a:lstStyle/>
        <a:p>
          <a:endParaRPr lang="es-MX"/>
        </a:p>
      </dgm:t>
    </dgm:pt>
    <dgm:pt modelId="{9C5D2A6B-ED0D-4B02-8F1D-4BAA78CF8E7E}">
      <dgm:prSet phldrT="[Texto]" custT="1"/>
      <dgm:spPr/>
      <dgm:t>
        <a:bodyPr/>
        <a:lstStyle/>
        <a:p>
          <a:pPr algn="ctr">
            <a:lnSpc>
              <a:spcPct val="300000"/>
            </a:lnSpc>
          </a:pPr>
          <a:r>
            <a:rPr lang="es-MX" sz="2400" dirty="0" smtClean="0">
              <a:latin typeface="Arial" pitchFamily="34" charset="0"/>
              <a:cs typeface="Arial" pitchFamily="34" charset="0"/>
            </a:rPr>
            <a:t>Organización</a:t>
          </a:r>
          <a:endParaRPr lang="es-MX" sz="2400" dirty="0">
            <a:latin typeface="Arial" pitchFamily="34" charset="0"/>
            <a:cs typeface="Arial" pitchFamily="34" charset="0"/>
          </a:endParaRPr>
        </a:p>
      </dgm:t>
    </dgm:pt>
    <dgm:pt modelId="{EBF05B78-BA1A-4476-9EC8-EF4D676F15CB}" type="parTrans" cxnId="{6C233EF4-CB88-45E1-9D75-8618DF78AD76}">
      <dgm:prSet/>
      <dgm:spPr/>
      <dgm:t>
        <a:bodyPr/>
        <a:lstStyle/>
        <a:p>
          <a:endParaRPr lang="es-MX"/>
        </a:p>
      </dgm:t>
    </dgm:pt>
    <dgm:pt modelId="{CEC5DA8F-1A4A-4C47-A457-8F93AD251BFC}" type="sibTrans" cxnId="{6C233EF4-CB88-45E1-9D75-8618DF78AD76}">
      <dgm:prSet/>
      <dgm:spPr/>
      <dgm:t>
        <a:bodyPr/>
        <a:lstStyle/>
        <a:p>
          <a:endParaRPr lang="es-MX"/>
        </a:p>
      </dgm:t>
    </dgm:pt>
    <dgm:pt modelId="{420928D2-BF9E-409A-AD98-A1865C968F16}">
      <dgm:prSet phldrT="[Texto]" custT="1"/>
      <dgm:spPr/>
      <dgm:t>
        <a:bodyPr/>
        <a:lstStyle/>
        <a:p>
          <a:pPr algn="ctr">
            <a:lnSpc>
              <a:spcPct val="300000"/>
            </a:lnSpc>
          </a:pPr>
          <a:r>
            <a:rPr lang="es-MX" sz="2400" dirty="0" smtClean="0">
              <a:latin typeface="Arial" pitchFamily="34" charset="0"/>
              <a:cs typeface="Arial" pitchFamily="34" charset="0"/>
            </a:rPr>
            <a:t>Control</a:t>
          </a:r>
          <a:endParaRPr lang="es-MX" sz="2400" dirty="0">
            <a:latin typeface="Arial" pitchFamily="34" charset="0"/>
            <a:cs typeface="Arial" pitchFamily="34" charset="0"/>
          </a:endParaRPr>
        </a:p>
      </dgm:t>
    </dgm:pt>
    <dgm:pt modelId="{11B53C27-5F78-4F9E-AC8E-86746693A26C}" type="parTrans" cxnId="{640F05B3-7025-49A7-97DC-C4979EF2AABA}">
      <dgm:prSet/>
      <dgm:spPr/>
      <dgm:t>
        <a:bodyPr/>
        <a:lstStyle/>
        <a:p>
          <a:endParaRPr lang="es-MX"/>
        </a:p>
      </dgm:t>
    </dgm:pt>
    <dgm:pt modelId="{82DF519C-2B13-43CE-96EE-1BE3B2609FDE}" type="sibTrans" cxnId="{640F05B3-7025-49A7-97DC-C4979EF2AABA}">
      <dgm:prSet/>
      <dgm:spPr/>
      <dgm:t>
        <a:bodyPr/>
        <a:lstStyle/>
        <a:p>
          <a:endParaRPr lang="es-MX"/>
        </a:p>
      </dgm:t>
    </dgm:pt>
    <dgm:pt modelId="{97A07436-72D0-4F22-BA34-FA76575B90B5}">
      <dgm:prSet phldrT="[Texto]" custT="1"/>
      <dgm:spPr/>
      <dgm:t>
        <a:bodyPr/>
        <a:lstStyle/>
        <a:p>
          <a:pPr algn="ctr">
            <a:lnSpc>
              <a:spcPct val="300000"/>
            </a:lnSpc>
          </a:pPr>
          <a:r>
            <a:rPr lang="es-MX" sz="2400" dirty="0" smtClean="0">
              <a:latin typeface="Arial" pitchFamily="34" charset="0"/>
              <a:cs typeface="Arial" pitchFamily="34" charset="0"/>
            </a:rPr>
            <a:t>Dirección</a:t>
          </a:r>
          <a:endParaRPr lang="es-MX" sz="2400" dirty="0">
            <a:latin typeface="Arial" pitchFamily="34" charset="0"/>
            <a:cs typeface="Arial" pitchFamily="34" charset="0"/>
          </a:endParaRPr>
        </a:p>
      </dgm:t>
    </dgm:pt>
    <dgm:pt modelId="{D3943D35-C33E-4061-B9C3-64F206A99A40}" type="parTrans" cxnId="{D9A0D6A2-C07D-4547-B0B5-91CD94B915CE}">
      <dgm:prSet/>
      <dgm:spPr/>
      <dgm:t>
        <a:bodyPr/>
        <a:lstStyle/>
        <a:p>
          <a:endParaRPr lang="es-MX"/>
        </a:p>
      </dgm:t>
    </dgm:pt>
    <dgm:pt modelId="{A0B6A69A-03D8-445D-AF6D-610D4145D18D}" type="sibTrans" cxnId="{D9A0D6A2-C07D-4547-B0B5-91CD94B915CE}">
      <dgm:prSet/>
      <dgm:spPr/>
      <dgm:t>
        <a:bodyPr/>
        <a:lstStyle/>
        <a:p>
          <a:endParaRPr lang="es-MX"/>
        </a:p>
      </dgm:t>
    </dgm:pt>
    <dgm:pt modelId="{CF9ED848-B7DC-46F0-A54D-DCF5444EA1FD}" type="pres">
      <dgm:prSet presAssocID="{0EAE23F1-FD4C-446F-A33F-2E5DA3145ADD}" presName="Name0" presStyleCnt="0">
        <dgm:presLayoutVars>
          <dgm:dir/>
          <dgm:resizeHandles val="exact"/>
        </dgm:presLayoutVars>
      </dgm:prSet>
      <dgm:spPr/>
    </dgm:pt>
    <dgm:pt modelId="{6F40495D-3DB1-4EE3-BEC6-4344D98FE70F}" type="pres">
      <dgm:prSet presAssocID="{0EAE23F1-FD4C-446F-A33F-2E5DA3145ADD}" presName="bkgdShp" presStyleLbl="alignAccFollowNode1" presStyleIdx="0" presStyleCnt="1"/>
      <dgm:spPr/>
    </dgm:pt>
    <dgm:pt modelId="{E8B52386-0285-4823-91E3-D18F7712AA7D}" type="pres">
      <dgm:prSet presAssocID="{0EAE23F1-FD4C-446F-A33F-2E5DA3145ADD}" presName="linComp" presStyleCnt="0"/>
      <dgm:spPr/>
    </dgm:pt>
    <dgm:pt modelId="{5E5676DB-B0D4-4A53-889E-209961563079}" type="pres">
      <dgm:prSet presAssocID="{F42259DB-1A6C-4AC7-ADF3-2AFA32ADD3FF}" presName="compNode" presStyleCnt="0"/>
      <dgm:spPr/>
    </dgm:pt>
    <dgm:pt modelId="{26F342F4-66EA-4982-8FC2-174F4082EE21}" type="pres">
      <dgm:prSet presAssocID="{F42259DB-1A6C-4AC7-ADF3-2AFA32ADD3FF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1E6D8CC-6E68-42DF-BDCE-60A09DA4E68B}" type="pres">
      <dgm:prSet presAssocID="{F42259DB-1A6C-4AC7-ADF3-2AFA32ADD3FF}" presName="invisiNode" presStyleLbl="node1" presStyleIdx="0" presStyleCnt="4"/>
      <dgm:spPr/>
    </dgm:pt>
    <dgm:pt modelId="{C68111CD-0F77-4AB7-AC08-4C3088C367D3}" type="pres">
      <dgm:prSet presAssocID="{F42259DB-1A6C-4AC7-ADF3-2AFA32ADD3FF}" presName="imagNode" presStyleLbl="fgImgPlace1" presStyleIdx="0" presStyleCnt="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43378299-938D-44F0-9633-212A97B9384E}" type="pres">
      <dgm:prSet presAssocID="{C9E4D237-EF43-410E-94DD-46F946F16D7D}" presName="sibTrans" presStyleLbl="sibTrans2D1" presStyleIdx="0" presStyleCnt="0"/>
      <dgm:spPr/>
      <dgm:t>
        <a:bodyPr/>
        <a:lstStyle/>
        <a:p>
          <a:endParaRPr lang="es-MX"/>
        </a:p>
      </dgm:t>
    </dgm:pt>
    <dgm:pt modelId="{17CE9259-1320-4A70-94C9-E1AB2649E55B}" type="pres">
      <dgm:prSet presAssocID="{9C5D2A6B-ED0D-4B02-8F1D-4BAA78CF8E7E}" presName="compNode" presStyleCnt="0"/>
      <dgm:spPr/>
    </dgm:pt>
    <dgm:pt modelId="{2D973AD1-A010-4EFB-9BCC-738E8BC4C744}" type="pres">
      <dgm:prSet presAssocID="{9C5D2A6B-ED0D-4B02-8F1D-4BAA78CF8E7E}" presName="node" presStyleLbl="node1" presStyleIdx="1" presStyleCnt="4" custScaleX="10791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E8D2816-F33F-47E0-A136-7C702EA88BC9}" type="pres">
      <dgm:prSet presAssocID="{9C5D2A6B-ED0D-4B02-8F1D-4BAA78CF8E7E}" presName="invisiNode" presStyleLbl="node1" presStyleIdx="1" presStyleCnt="4"/>
      <dgm:spPr/>
    </dgm:pt>
    <dgm:pt modelId="{AD4303CF-C01C-43B3-884F-4DBEFB59C6AB}" type="pres">
      <dgm:prSet presAssocID="{9C5D2A6B-ED0D-4B02-8F1D-4BAA78CF8E7E}" presName="imagNode" presStyleLbl="fgImgPlace1" presStyleIdx="1" presStyleCnt="4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B4FF3B02-7DF3-46A3-BBFB-1B203FDCB14F}" type="pres">
      <dgm:prSet presAssocID="{CEC5DA8F-1A4A-4C47-A457-8F93AD251BFC}" presName="sibTrans" presStyleLbl="sibTrans2D1" presStyleIdx="0" presStyleCnt="0"/>
      <dgm:spPr/>
      <dgm:t>
        <a:bodyPr/>
        <a:lstStyle/>
        <a:p>
          <a:endParaRPr lang="es-MX"/>
        </a:p>
      </dgm:t>
    </dgm:pt>
    <dgm:pt modelId="{C784674B-2B8F-44E9-9163-0EAC56CCC245}" type="pres">
      <dgm:prSet presAssocID="{420928D2-BF9E-409A-AD98-A1865C968F16}" presName="compNode" presStyleCnt="0"/>
      <dgm:spPr/>
    </dgm:pt>
    <dgm:pt modelId="{1691604E-2B61-47AA-9948-82C80E59D50A}" type="pres">
      <dgm:prSet presAssocID="{420928D2-BF9E-409A-AD98-A1865C968F16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BBC8B9E-5583-4CE5-B1DF-AEDC4D8EEADB}" type="pres">
      <dgm:prSet presAssocID="{420928D2-BF9E-409A-AD98-A1865C968F16}" presName="invisiNode" presStyleLbl="node1" presStyleIdx="2" presStyleCnt="4"/>
      <dgm:spPr/>
    </dgm:pt>
    <dgm:pt modelId="{588FCA43-FB9F-4F3D-9241-7E802141F7BD}" type="pres">
      <dgm:prSet presAssocID="{420928D2-BF9E-409A-AD98-A1865C968F16}" presName="imagNode" presStyleLbl="fgImgPlace1" presStyleIdx="2" presStyleCnt="4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93C381FE-3643-40E3-A1BB-DB81FD6C3EDB}" type="pres">
      <dgm:prSet presAssocID="{82DF519C-2B13-43CE-96EE-1BE3B2609FDE}" presName="sibTrans" presStyleLbl="sibTrans2D1" presStyleIdx="0" presStyleCnt="0"/>
      <dgm:spPr/>
      <dgm:t>
        <a:bodyPr/>
        <a:lstStyle/>
        <a:p>
          <a:endParaRPr lang="es-MX"/>
        </a:p>
      </dgm:t>
    </dgm:pt>
    <dgm:pt modelId="{AAA78A54-AB9B-4533-BD76-B5EB5027B2E2}" type="pres">
      <dgm:prSet presAssocID="{97A07436-72D0-4F22-BA34-FA76575B90B5}" presName="compNode" presStyleCnt="0"/>
      <dgm:spPr/>
    </dgm:pt>
    <dgm:pt modelId="{C2D6B8A0-5621-4FDF-97BF-78F7A37A3F44}" type="pres">
      <dgm:prSet presAssocID="{97A07436-72D0-4F22-BA34-FA76575B90B5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A42ACFB-48CD-411F-872E-CACA9AED63DE}" type="pres">
      <dgm:prSet presAssocID="{97A07436-72D0-4F22-BA34-FA76575B90B5}" presName="invisiNode" presStyleLbl="node1" presStyleIdx="3" presStyleCnt="4"/>
      <dgm:spPr/>
    </dgm:pt>
    <dgm:pt modelId="{E2F0D8F4-76C3-49FC-8139-DF9E6F5097C9}" type="pres">
      <dgm:prSet presAssocID="{97A07436-72D0-4F22-BA34-FA76575B90B5}" presName="imagNode" presStyleLbl="fgImgPlace1" presStyleIdx="3" presStyleCnt="4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</dgm:ptLst>
  <dgm:cxnLst>
    <dgm:cxn modelId="{B46130FB-EC86-4C1E-8506-FF1579F07703}" type="presOf" srcId="{97A07436-72D0-4F22-BA34-FA76575B90B5}" destId="{C2D6B8A0-5621-4FDF-97BF-78F7A37A3F44}" srcOrd="0" destOrd="0" presId="urn:microsoft.com/office/officeart/2005/8/layout/pList2#2"/>
    <dgm:cxn modelId="{D9A0D6A2-C07D-4547-B0B5-91CD94B915CE}" srcId="{0EAE23F1-FD4C-446F-A33F-2E5DA3145ADD}" destId="{97A07436-72D0-4F22-BA34-FA76575B90B5}" srcOrd="3" destOrd="0" parTransId="{D3943D35-C33E-4061-B9C3-64F206A99A40}" sibTransId="{A0B6A69A-03D8-445D-AF6D-610D4145D18D}"/>
    <dgm:cxn modelId="{025F6E83-8EA2-47E1-82D6-9FD430A474AE}" type="presOf" srcId="{0EAE23F1-FD4C-446F-A33F-2E5DA3145ADD}" destId="{CF9ED848-B7DC-46F0-A54D-DCF5444EA1FD}" srcOrd="0" destOrd="0" presId="urn:microsoft.com/office/officeart/2005/8/layout/pList2#2"/>
    <dgm:cxn modelId="{353F632D-BF3B-4D64-88B8-9C9377E4B63F}" type="presOf" srcId="{C9E4D237-EF43-410E-94DD-46F946F16D7D}" destId="{43378299-938D-44F0-9633-212A97B9384E}" srcOrd="0" destOrd="0" presId="urn:microsoft.com/office/officeart/2005/8/layout/pList2#2"/>
    <dgm:cxn modelId="{AB3491DE-C196-4125-BCD0-DD0BE440E80F}" srcId="{0EAE23F1-FD4C-446F-A33F-2E5DA3145ADD}" destId="{F42259DB-1A6C-4AC7-ADF3-2AFA32ADD3FF}" srcOrd="0" destOrd="0" parTransId="{93E1EAD3-7A7A-46D2-9998-51F99CBC5C02}" sibTransId="{C9E4D237-EF43-410E-94DD-46F946F16D7D}"/>
    <dgm:cxn modelId="{F4B4A7A9-93FD-4E71-B672-796AB72ECE56}" type="presOf" srcId="{9C5D2A6B-ED0D-4B02-8F1D-4BAA78CF8E7E}" destId="{2D973AD1-A010-4EFB-9BCC-738E8BC4C744}" srcOrd="0" destOrd="0" presId="urn:microsoft.com/office/officeart/2005/8/layout/pList2#2"/>
    <dgm:cxn modelId="{640F05B3-7025-49A7-97DC-C4979EF2AABA}" srcId="{0EAE23F1-FD4C-446F-A33F-2E5DA3145ADD}" destId="{420928D2-BF9E-409A-AD98-A1865C968F16}" srcOrd="2" destOrd="0" parTransId="{11B53C27-5F78-4F9E-AC8E-86746693A26C}" sibTransId="{82DF519C-2B13-43CE-96EE-1BE3B2609FDE}"/>
    <dgm:cxn modelId="{7DD4EB8A-DD56-45E3-AD51-5D14320FE4E7}" type="presOf" srcId="{420928D2-BF9E-409A-AD98-A1865C968F16}" destId="{1691604E-2B61-47AA-9948-82C80E59D50A}" srcOrd="0" destOrd="0" presId="urn:microsoft.com/office/officeart/2005/8/layout/pList2#2"/>
    <dgm:cxn modelId="{53CD71EB-A9B2-4600-8065-02B4637CAE48}" type="presOf" srcId="{82DF519C-2B13-43CE-96EE-1BE3B2609FDE}" destId="{93C381FE-3643-40E3-A1BB-DB81FD6C3EDB}" srcOrd="0" destOrd="0" presId="urn:microsoft.com/office/officeart/2005/8/layout/pList2#2"/>
    <dgm:cxn modelId="{5796DEE9-5DE3-4586-8640-428E77D9D58C}" type="presOf" srcId="{CEC5DA8F-1A4A-4C47-A457-8F93AD251BFC}" destId="{B4FF3B02-7DF3-46A3-BBFB-1B203FDCB14F}" srcOrd="0" destOrd="0" presId="urn:microsoft.com/office/officeart/2005/8/layout/pList2#2"/>
    <dgm:cxn modelId="{6C233EF4-CB88-45E1-9D75-8618DF78AD76}" srcId="{0EAE23F1-FD4C-446F-A33F-2E5DA3145ADD}" destId="{9C5D2A6B-ED0D-4B02-8F1D-4BAA78CF8E7E}" srcOrd="1" destOrd="0" parTransId="{EBF05B78-BA1A-4476-9EC8-EF4D676F15CB}" sibTransId="{CEC5DA8F-1A4A-4C47-A457-8F93AD251BFC}"/>
    <dgm:cxn modelId="{C61BB8FC-B648-4453-AB47-685E1FFE45E0}" type="presOf" srcId="{F42259DB-1A6C-4AC7-ADF3-2AFA32ADD3FF}" destId="{26F342F4-66EA-4982-8FC2-174F4082EE21}" srcOrd="0" destOrd="0" presId="urn:microsoft.com/office/officeart/2005/8/layout/pList2#2"/>
    <dgm:cxn modelId="{84C60AA9-7DAC-4AA4-B63C-9A132698CD03}" type="presParOf" srcId="{CF9ED848-B7DC-46F0-A54D-DCF5444EA1FD}" destId="{6F40495D-3DB1-4EE3-BEC6-4344D98FE70F}" srcOrd="0" destOrd="0" presId="urn:microsoft.com/office/officeart/2005/8/layout/pList2#2"/>
    <dgm:cxn modelId="{942DD8ED-88E4-4F72-B3A3-3FFC3C9C6F88}" type="presParOf" srcId="{CF9ED848-B7DC-46F0-A54D-DCF5444EA1FD}" destId="{E8B52386-0285-4823-91E3-D18F7712AA7D}" srcOrd="1" destOrd="0" presId="urn:microsoft.com/office/officeart/2005/8/layout/pList2#2"/>
    <dgm:cxn modelId="{6F720077-5F02-4DD2-8E31-459554ED87DD}" type="presParOf" srcId="{E8B52386-0285-4823-91E3-D18F7712AA7D}" destId="{5E5676DB-B0D4-4A53-889E-209961563079}" srcOrd="0" destOrd="0" presId="urn:microsoft.com/office/officeart/2005/8/layout/pList2#2"/>
    <dgm:cxn modelId="{6969EF17-837C-41DE-9511-B6E54339AC05}" type="presParOf" srcId="{5E5676DB-B0D4-4A53-889E-209961563079}" destId="{26F342F4-66EA-4982-8FC2-174F4082EE21}" srcOrd="0" destOrd="0" presId="urn:microsoft.com/office/officeart/2005/8/layout/pList2#2"/>
    <dgm:cxn modelId="{DC3A6639-4909-48FC-BC1E-A831FF0DC386}" type="presParOf" srcId="{5E5676DB-B0D4-4A53-889E-209961563079}" destId="{61E6D8CC-6E68-42DF-BDCE-60A09DA4E68B}" srcOrd="1" destOrd="0" presId="urn:microsoft.com/office/officeart/2005/8/layout/pList2#2"/>
    <dgm:cxn modelId="{CB84F22B-14CA-4317-9D09-12D76EF48469}" type="presParOf" srcId="{5E5676DB-B0D4-4A53-889E-209961563079}" destId="{C68111CD-0F77-4AB7-AC08-4C3088C367D3}" srcOrd="2" destOrd="0" presId="urn:microsoft.com/office/officeart/2005/8/layout/pList2#2"/>
    <dgm:cxn modelId="{384239A4-B8AA-493A-B2C0-753AA0D7630F}" type="presParOf" srcId="{E8B52386-0285-4823-91E3-D18F7712AA7D}" destId="{43378299-938D-44F0-9633-212A97B9384E}" srcOrd="1" destOrd="0" presId="urn:microsoft.com/office/officeart/2005/8/layout/pList2#2"/>
    <dgm:cxn modelId="{9E69B15F-A5EB-4CF5-A0EA-213351C0B2CB}" type="presParOf" srcId="{E8B52386-0285-4823-91E3-D18F7712AA7D}" destId="{17CE9259-1320-4A70-94C9-E1AB2649E55B}" srcOrd="2" destOrd="0" presId="urn:microsoft.com/office/officeart/2005/8/layout/pList2#2"/>
    <dgm:cxn modelId="{3D58247C-A018-4EB3-8264-D2E31E247185}" type="presParOf" srcId="{17CE9259-1320-4A70-94C9-E1AB2649E55B}" destId="{2D973AD1-A010-4EFB-9BCC-738E8BC4C744}" srcOrd="0" destOrd="0" presId="urn:microsoft.com/office/officeart/2005/8/layout/pList2#2"/>
    <dgm:cxn modelId="{1F3E8B4C-373F-42EA-82FF-445C3F20D0DC}" type="presParOf" srcId="{17CE9259-1320-4A70-94C9-E1AB2649E55B}" destId="{EE8D2816-F33F-47E0-A136-7C702EA88BC9}" srcOrd="1" destOrd="0" presId="urn:microsoft.com/office/officeart/2005/8/layout/pList2#2"/>
    <dgm:cxn modelId="{E3E07B34-A9C0-46A9-AB62-B6C91038D6E6}" type="presParOf" srcId="{17CE9259-1320-4A70-94C9-E1AB2649E55B}" destId="{AD4303CF-C01C-43B3-884F-4DBEFB59C6AB}" srcOrd="2" destOrd="0" presId="urn:microsoft.com/office/officeart/2005/8/layout/pList2#2"/>
    <dgm:cxn modelId="{7A99006A-D75B-4B4B-9F06-8DCD64264711}" type="presParOf" srcId="{E8B52386-0285-4823-91E3-D18F7712AA7D}" destId="{B4FF3B02-7DF3-46A3-BBFB-1B203FDCB14F}" srcOrd="3" destOrd="0" presId="urn:microsoft.com/office/officeart/2005/8/layout/pList2#2"/>
    <dgm:cxn modelId="{E52FE8E0-1F3C-47D2-BB93-0960346FE886}" type="presParOf" srcId="{E8B52386-0285-4823-91E3-D18F7712AA7D}" destId="{C784674B-2B8F-44E9-9163-0EAC56CCC245}" srcOrd="4" destOrd="0" presId="urn:microsoft.com/office/officeart/2005/8/layout/pList2#2"/>
    <dgm:cxn modelId="{8E895329-95BD-475A-8F6B-1BF9B8061555}" type="presParOf" srcId="{C784674B-2B8F-44E9-9163-0EAC56CCC245}" destId="{1691604E-2B61-47AA-9948-82C80E59D50A}" srcOrd="0" destOrd="0" presId="urn:microsoft.com/office/officeart/2005/8/layout/pList2#2"/>
    <dgm:cxn modelId="{F2DBF323-875E-4960-A3A0-8BF098CA0953}" type="presParOf" srcId="{C784674B-2B8F-44E9-9163-0EAC56CCC245}" destId="{1BBC8B9E-5583-4CE5-B1DF-AEDC4D8EEADB}" srcOrd="1" destOrd="0" presId="urn:microsoft.com/office/officeart/2005/8/layout/pList2#2"/>
    <dgm:cxn modelId="{45FA2EB8-A79C-4760-84C4-4196D8A3C8D2}" type="presParOf" srcId="{C784674B-2B8F-44E9-9163-0EAC56CCC245}" destId="{588FCA43-FB9F-4F3D-9241-7E802141F7BD}" srcOrd="2" destOrd="0" presId="urn:microsoft.com/office/officeart/2005/8/layout/pList2#2"/>
    <dgm:cxn modelId="{9131F565-DAF2-4380-9AEA-AB3942100685}" type="presParOf" srcId="{E8B52386-0285-4823-91E3-D18F7712AA7D}" destId="{93C381FE-3643-40E3-A1BB-DB81FD6C3EDB}" srcOrd="5" destOrd="0" presId="urn:microsoft.com/office/officeart/2005/8/layout/pList2#2"/>
    <dgm:cxn modelId="{1FF6BCA6-E9F0-4AEA-A7D1-7F778A0C824D}" type="presParOf" srcId="{E8B52386-0285-4823-91E3-D18F7712AA7D}" destId="{AAA78A54-AB9B-4533-BD76-B5EB5027B2E2}" srcOrd="6" destOrd="0" presId="urn:microsoft.com/office/officeart/2005/8/layout/pList2#2"/>
    <dgm:cxn modelId="{5F53EC33-514B-42B7-8097-FD78327D92B4}" type="presParOf" srcId="{AAA78A54-AB9B-4533-BD76-B5EB5027B2E2}" destId="{C2D6B8A0-5621-4FDF-97BF-78F7A37A3F44}" srcOrd="0" destOrd="0" presId="urn:microsoft.com/office/officeart/2005/8/layout/pList2#2"/>
    <dgm:cxn modelId="{0A62586A-D5ED-4C42-844E-526F596F4952}" type="presParOf" srcId="{AAA78A54-AB9B-4533-BD76-B5EB5027B2E2}" destId="{3A42ACFB-48CD-411F-872E-CACA9AED63DE}" srcOrd="1" destOrd="0" presId="urn:microsoft.com/office/officeart/2005/8/layout/pList2#2"/>
    <dgm:cxn modelId="{5A343766-9971-4134-B284-5F4C700C7FA2}" type="presParOf" srcId="{AAA78A54-AB9B-4533-BD76-B5EB5027B2E2}" destId="{E2F0D8F4-76C3-49FC-8139-DF9E6F5097C9}" srcOrd="2" destOrd="0" presId="urn:microsoft.com/office/officeart/2005/8/layout/pList2#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39F65A0-29EF-4E4F-A532-D8BB379CF622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B5D9B795-13DD-4CD4-BBF9-E79BA3359148}">
      <dgm:prSet phldrT="[Texto]" custT="1"/>
      <dgm:spPr/>
      <dgm:t>
        <a:bodyPr/>
        <a:lstStyle/>
        <a:p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° Temas de inquietud o preferencia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357FE5D-5B75-4426-91C7-24C03ADF379E}" type="parTrans" cxnId="{5D408B6A-7F4A-4B12-A47D-04F977FA4F9A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73F08BE-4C40-4771-A556-539AAF661CCD}" type="sibTrans" cxnId="{5D408B6A-7F4A-4B12-A47D-04F977FA4F9A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A256870-F1B5-43E3-8708-B9E955015E15}">
      <dgm:prSet phldrT="[Texto]" custT="1"/>
      <dgm:spPr/>
      <dgm:t>
        <a:bodyPr/>
        <a:lstStyle/>
        <a:p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° Experiencias personales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334E057-8C72-42DC-B34D-CD24EB1300DD}" type="parTrans" cxnId="{4D0811C7-A4B0-488E-8812-CF95C839EE29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B2A0264-541F-4CD6-A3C8-6279550E6301}" type="sibTrans" cxnId="{4D0811C7-A4B0-488E-8812-CF95C839EE29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E4529BE-5BB9-4DDA-AF89-E922A60B4FAD}">
      <dgm:prSet phldrT="[Texto]" custT="1"/>
      <dgm:spPr/>
      <dgm:t>
        <a:bodyPr/>
        <a:lstStyle/>
        <a:p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° Relación con instituciones relacionadas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01B43D5-AB4F-48F8-A333-E6A6A3646E4F}" type="parTrans" cxnId="{F864373A-2364-4BFF-B364-B75B16BD89BE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D4D743A-F8CD-4DD7-8AD7-CD04E5C47D9B}" type="sibTrans" cxnId="{F864373A-2364-4BFF-B364-B75B16BD89BE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F66B1D9-0230-4C20-A20E-278EC265AAC6}">
      <dgm:prSet custT="1"/>
      <dgm:spPr/>
      <dgm:t>
        <a:bodyPr/>
        <a:lstStyle/>
        <a:p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° Información sobre temas afines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4592253-E3F2-4DE8-B69D-0F4E7F94F3C7}" type="parTrans" cxnId="{E4A0B2B8-39C8-4121-8B38-97A09E416248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90EC59B-D4E0-48D9-A648-8A44E468E892}" type="sibTrans" cxnId="{E4A0B2B8-39C8-4121-8B38-97A09E416248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7A8077F-76DD-48BD-B6F7-CC4DDE6BDEC3}">
      <dgm:prSet custT="1"/>
      <dgm:spPr/>
      <dgm:t>
        <a:bodyPr/>
        <a:lstStyle/>
        <a:p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° Revisión de bibliografía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CD24243-337F-4DF0-B7C1-32F4AA63E632}" type="parTrans" cxnId="{201CAF18-EC27-4280-8341-6B893A34856A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79FECC4-E4FA-4E21-990C-82D3C07250AA}" type="sibTrans" cxnId="{201CAF18-EC27-4280-8341-6B893A34856A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D8ACE59-4E3B-4ACC-AF15-98F47CD48827}">
      <dgm:prSet custT="1"/>
      <dgm:spPr/>
      <dgm:t>
        <a:bodyPr/>
        <a:lstStyle/>
        <a:p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° Consultas con Especialistas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A1DBBC1-626B-4240-9D96-7B0520FD20D6}" type="parTrans" cxnId="{CB1E96B9-FED0-41F2-B0D1-0825A9D75AF6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F58C928-19A2-4DE3-AD81-B6BC998737CC}" type="sibTrans" cxnId="{CB1E96B9-FED0-41F2-B0D1-0825A9D75AF6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A98F6E2-7782-4AE6-AB33-B4A5E0EFE12D}">
      <dgm:prSet custT="1"/>
      <dgm:spPr/>
      <dgm:t>
        <a:bodyPr/>
        <a:lstStyle/>
        <a:p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° Examinación de publicaciones 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9CA724E-0B90-40D3-93C7-F956C3BD2024}" type="parTrans" cxnId="{291E2D8A-0BB6-46E0-85F3-6FBF073602B7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99764A0-DCF1-44DA-89EB-88F76FA06391}" type="sibTrans" cxnId="{291E2D8A-0BB6-46E0-85F3-6FBF073602B7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BDAECF5-20F2-4A67-B004-780DCF918619}" type="pres">
      <dgm:prSet presAssocID="{C39F65A0-29EF-4E4F-A532-D8BB379CF622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MX"/>
        </a:p>
      </dgm:t>
    </dgm:pt>
    <dgm:pt modelId="{3EC5BEFB-C0F5-4D98-83D4-76A8B4FB7777}" type="pres">
      <dgm:prSet presAssocID="{C39F65A0-29EF-4E4F-A532-D8BB379CF622}" presName="Name1" presStyleCnt="0"/>
      <dgm:spPr/>
    </dgm:pt>
    <dgm:pt modelId="{B7C5E8B1-5030-4A2D-A88D-4B9284FE6F2E}" type="pres">
      <dgm:prSet presAssocID="{C39F65A0-29EF-4E4F-A532-D8BB379CF622}" presName="cycle" presStyleCnt="0"/>
      <dgm:spPr/>
    </dgm:pt>
    <dgm:pt modelId="{3312D490-A3F2-420F-85C8-26DD99799F87}" type="pres">
      <dgm:prSet presAssocID="{C39F65A0-29EF-4E4F-A532-D8BB379CF622}" presName="srcNode" presStyleLbl="node1" presStyleIdx="0" presStyleCnt="7"/>
      <dgm:spPr/>
    </dgm:pt>
    <dgm:pt modelId="{736AAAA7-D86C-4C35-8E34-570A489CE918}" type="pres">
      <dgm:prSet presAssocID="{C39F65A0-29EF-4E4F-A532-D8BB379CF622}" presName="conn" presStyleLbl="parChTrans1D2" presStyleIdx="0" presStyleCnt="1"/>
      <dgm:spPr/>
      <dgm:t>
        <a:bodyPr/>
        <a:lstStyle/>
        <a:p>
          <a:endParaRPr lang="es-MX"/>
        </a:p>
      </dgm:t>
    </dgm:pt>
    <dgm:pt modelId="{0687168E-206A-42DE-A8C0-D0C35CD0A61A}" type="pres">
      <dgm:prSet presAssocID="{C39F65A0-29EF-4E4F-A532-D8BB379CF622}" presName="extraNode" presStyleLbl="node1" presStyleIdx="0" presStyleCnt="7"/>
      <dgm:spPr/>
    </dgm:pt>
    <dgm:pt modelId="{CDD2EF24-2126-4C9F-9692-993D07CC8144}" type="pres">
      <dgm:prSet presAssocID="{C39F65A0-29EF-4E4F-A532-D8BB379CF622}" presName="dstNode" presStyleLbl="node1" presStyleIdx="0" presStyleCnt="7"/>
      <dgm:spPr/>
    </dgm:pt>
    <dgm:pt modelId="{4D7230D8-2BEA-4939-9E90-6540B01A45CC}" type="pres">
      <dgm:prSet presAssocID="{B5D9B795-13DD-4CD4-BBF9-E79BA3359148}" presName="text_1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E7FA289-642D-49E1-A808-B61CF49C780C}" type="pres">
      <dgm:prSet presAssocID="{B5D9B795-13DD-4CD4-BBF9-E79BA3359148}" presName="accent_1" presStyleCnt="0"/>
      <dgm:spPr/>
    </dgm:pt>
    <dgm:pt modelId="{EF87085E-AB4F-4EE1-B275-C94D97A40FB5}" type="pres">
      <dgm:prSet presAssocID="{B5D9B795-13DD-4CD4-BBF9-E79BA3359148}" presName="accentRepeatNode" presStyleLbl="solidFgAcc1" presStyleIdx="0" presStyleCnt="7"/>
      <dgm:spPr>
        <a:blipFill dpi="0" rotWithShape="0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2E76F1AC-E21A-484B-9400-5C0DD0248153}" type="pres">
      <dgm:prSet presAssocID="{DA256870-F1B5-43E3-8708-B9E955015E15}" presName="text_2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B5B19B4-9408-40E4-B767-E6DAE026B7AD}" type="pres">
      <dgm:prSet presAssocID="{DA256870-F1B5-43E3-8708-B9E955015E15}" presName="accent_2" presStyleCnt="0"/>
      <dgm:spPr/>
    </dgm:pt>
    <dgm:pt modelId="{BF657910-A2A7-414E-83C9-906B51353E9A}" type="pres">
      <dgm:prSet presAssocID="{DA256870-F1B5-43E3-8708-B9E955015E15}" presName="accentRepeatNode" presStyleLbl="solidFgAcc1" presStyleIdx="1" presStyleCnt="7"/>
      <dgm:spPr>
        <a:blipFill dpi="0" rotWithShape="0"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9542CC70-E99F-45E0-BF3D-CFE9FD38B8C7}" type="pres">
      <dgm:prSet presAssocID="{AD8ACE59-4E3B-4ACC-AF15-98F47CD48827}" presName="text_3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5AB2D3A-026C-4EB4-8F3D-3EC216FD43B3}" type="pres">
      <dgm:prSet presAssocID="{AD8ACE59-4E3B-4ACC-AF15-98F47CD48827}" presName="accent_3" presStyleCnt="0"/>
      <dgm:spPr/>
    </dgm:pt>
    <dgm:pt modelId="{E9F7A3FC-B487-40B6-9758-93C52DB20783}" type="pres">
      <dgm:prSet presAssocID="{AD8ACE59-4E3B-4ACC-AF15-98F47CD48827}" presName="accentRepeatNode" presStyleLbl="solidFgAcc1" presStyleIdx="2" presStyleCnt="7"/>
      <dgm:spPr>
        <a:blipFill dpi="0" rotWithShape="0"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01E17031-6E05-4655-8B9A-7C9046099158}" type="pres">
      <dgm:prSet presAssocID="{9A98F6E2-7782-4AE6-AB33-B4A5E0EFE12D}" presName="text_4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AE99C8C-9944-4EF9-96E0-24AD7AC3B695}" type="pres">
      <dgm:prSet presAssocID="{9A98F6E2-7782-4AE6-AB33-B4A5E0EFE12D}" presName="accent_4" presStyleCnt="0"/>
      <dgm:spPr/>
    </dgm:pt>
    <dgm:pt modelId="{53A8CF96-59F8-47EF-B042-F925783D5900}" type="pres">
      <dgm:prSet presAssocID="{9A98F6E2-7782-4AE6-AB33-B4A5E0EFE12D}" presName="accentRepeatNode" presStyleLbl="solidFgAcc1" presStyleIdx="3" presStyleCnt="7"/>
      <dgm:spPr>
        <a:blipFill dpi="0" rotWithShape="0"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E5C7FC41-66FA-4963-B33F-28D781417752}" type="pres">
      <dgm:prSet presAssocID="{57A8077F-76DD-48BD-B6F7-CC4DDE6BDEC3}" presName="text_5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5ACF17E-39FE-43B5-8BA7-16CA87D6D634}" type="pres">
      <dgm:prSet presAssocID="{57A8077F-76DD-48BD-B6F7-CC4DDE6BDEC3}" presName="accent_5" presStyleCnt="0"/>
      <dgm:spPr/>
    </dgm:pt>
    <dgm:pt modelId="{6B36678F-7871-4A83-85BC-383A1E26D5C2}" type="pres">
      <dgm:prSet presAssocID="{57A8077F-76DD-48BD-B6F7-CC4DDE6BDEC3}" presName="accentRepeatNode" presStyleLbl="solidFgAcc1" presStyleIdx="4" presStyleCnt="7"/>
      <dgm:spPr>
        <a:blipFill dpi="0" rotWithShape="0"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EA279A2D-5436-413D-85BD-3F199FDD4158}" type="pres">
      <dgm:prSet presAssocID="{8F66B1D9-0230-4C20-A20E-278EC265AAC6}" presName="text_6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D389F9E-1803-4C53-8C8B-018B747AA3EF}" type="pres">
      <dgm:prSet presAssocID="{8F66B1D9-0230-4C20-A20E-278EC265AAC6}" presName="accent_6" presStyleCnt="0"/>
      <dgm:spPr/>
    </dgm:pt>
    <dgm:pt modelId="{AA0AF100-8C9F-4B1C-B089-1E22DB8EC5BB}" type="pres">
      <dgm:prSet presAssocID="{8F66B1D9-0230-4C20-A20E-278EC265AAC6}" presName="accentRepeatNode" presStyleLbl="solidFgAcc1" presStyleIdx="5" presStyleCnt="7"/>
      <dgm:spPr>
        <a:blipFill dpi="0" rotWithShape="0">
          <a:blip xmlns:r="http://schemas.openxmlformats.org/officeDocument/2006/relationships"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73823006-CAE0-474F-A9FF-D37ED20629FD}" type="pres">
      <dgm:prSet presAssocID="{3E4529BE-5BB9-4DDA-AF89-E922A60B4FAD}" presName="text_7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A02AEA8-45E6-45DC-8CA5-22A8FB2A77DC}" type="pres">
      <dgm:prSet presAssocID="{3E4529BE-5BB9-4DDA-AF89-E922A60B4FAD}" presName="accent_7" presStyleCnt="0"/>
      <dgm:spPr/>
    </dgm:pt>
    <dgm:pt modelId="{A44AD043-BAC0-4D9A-ADCD-C5E29CDF8AD4}" type="pres">
      <dgm:prSet presAssocID="{3E4529BE-5BB9-4DDA-AF89-E922A60B4FAD}" presName="accentRepeatNode" presStyleLbl="solidFgAcc1" presStyleIdx="6" presStyleCnt="7"/>
      <dgm:spPr>
        <a:blipFill dpi="0" rotWithShape="0">
          <a:blip xmlns:r="http://schemas.openxmlformats.org/officeDocument/2006/relationships"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s-MX"/>
        </a:p>
      </dgm:t>
    </dgm:pt>
  </dgm:ptLst>
  <dgm:cxnLst>
    <dgm:cxn modelId="{201CAF18-EC27-4280-8341-6B893A34856A}" srcId="{C39F65A0-29EF-4E4F-A532-D8BB379CF622}" destId="{57A8077F-76DD-48BD-B6F7-CC4DDE6BDEC3}" srcOrd="4" destOrd="0" parTransId="{DCD24243-337F-4DF0-B7C1-32F4AA63E632}" sibTransId="{779FECC4-E4FA-4E21-990C-82D3C07250AA}"/>
    <dgm:cxn modelId="{58C9B204-87A5-4B41-BCA7-C24BAD921C55}" type="presOf" srcId="{8F66B1D9-0230-4C20-A20E-278EC265AAC6}" destId="{EA279A2D-5436-413D-85BD-3F199FDD4158}" srcOrd="0" destOrd="0" presId="urn:microsoft.com/office/officeart/2008/layout/VerticalCurvedList"/>
    <dgm:cxn modelId="{4D0811C7-A4B0-488E-8812-CF95C839EE29}" srcId="{C39F65A0-29EF-4E4F-A532-D8BB379CF622}" destId="{DA256870-F1B5-43E3-8708-B9E955015E15}" srcOrd="1" destOrd="0" parTransId="{D334E057-8C72-42DC-B34D-CD24EB1300DD}" sibTransId="{6B2A0264-541F-4CD6-A3C8-6279550E6301}"/>
    <dgm:cxn modelId="{291E2D8A-0BB6-46E0-85F3-6FBF073602B7}" srcId="{C39F65A0-29EF-4E4F-A532-D8BB379CF622}" destId="{9A98F6E2-7782-4AE6-AB33-B4A5E0EFE12D}" srcOrd="3" destOrd="0" parTransId="{C9CA724E-0B90-40D3-93C7-F956C3BD2024}" sibTransId="{E99764A0-DCF1-44DA-89EB-88F76FA06391}"/>
    <dgm:cxn modelId="{CB1E96B9-FED0-41F2-B0D1-0825A9D75AF6}" srcId="{C39F65A0-29EF-4E4F-A532-D8BB379CF622}" destId="{AD8ACE59-4E3B-4ACC-AF15-98F47CD48827}" srcOrd="2" destOrd="0" parTransId="{AA1DBBC1-626B-4240-9D96-7B0520FD20D6}" sibTransId="{1F58C928-19A2-4DE3-AD81-B6BC998737CC}"/>
    <dgm:cxn modelId="{DFF9597B-6215-41D4-B9A0-65A3AFD96395}" type="presOf" srcId="{9A98F6E2-7782-4AE6-AB33-B4A5E0EFE12D}" destId="{01E17031-6E05-4655-8B9A-7C9046099158}" srcOrd="0" destOrd="0" presId="urn:microsoft.com/office/officeart/2008/layout/VerticalCurvedList"/>
    <dgm:cxn modelId="{E4A0B2B8-39C8-4121-8B38-97A09E416248}" srcId="{C39F65A0-29EF-4E4F-A532-D8BB379CF622}" destId="{8F66B1D9-0230-4C20-A20E-278EC265AAC6}" srcOrd="5" destOrd="0" parTransId="{A4592253-E3F2-4DE8-B69D-0F4E7F94F3C7}" sibTransId="{C90EC59B-D4E0-48D9-A648-8A44E468E892}"/>
    <dgm:cxn modelId="{1F6086C5-0352-467C-9894-F647D12A7125}" type="presOf" srcId="{C39F65A0-29EF-4E4F-A532-D8BB379CF622}" destId="{0BDAECF5-20F2-4A67-B004-780DCF918619}" srcOrd="0" destOrd="0" presId="urn:microsoft.com/office/officeart/2008/layout/VerticalCurvedList"/>
    <dgm:cxn modelId="{4FC945F7-3360-442C-ADE9-C15D3DA05100}" type="presOf" srcId="{673F08BE-4C40-4771-A556-539AAF661CCD}" destId="{736AAAA7-D86C-4C35-8E34-570A489CE918}" srcOrd="0" destOrd="0" presId="urn:microsoft.com/office/officeart/2008/layout/VerticalCurvedList"/>
    <dgm:cxn modelId="{5D408B6A-7F4A-4B12-A47D-04F977FA4F9A}" srcId="{C39F65A0-29EF-4E4F-A532-D8BB379CF622}" destId="{B5D9B795-13DD-4CD4-BBF9-E79BA3359148}" srcOrd="0" destOrd="0" parTransId="{E357FE5D-5B75-4426-91C7-24C03ADF379E}" sibTransId="{673F08BE-4C40-4771-A556-539AAF661CCD}"/>
    <dgm:cxn modelId="{3B80DB27-F562-4A75-BDFA-44E651ADF797}" type="presOf" srcId="{3E4529BE-5BB9-4DDA-AF89-E922A60B4FAD}" destId="{73823006-CAE0-474F-A9FF-D37ED20629FD}" srcOrd="0" destOrd="0" presId="urn:microsoft.com/office/officeart/2008/layout/VerticalCurvedList"/>
    <dgm:cxn modelId="{EDB6256F-B341-4AD4-8512-7EEDFF793F13}" type="presOf" srcId="{AD8ACE59-4E3B-4ACC-AF15-98F47CD48827}" destId="{9542CC70-E99F-45E0-BF3D-CFE9FD38B8C7}" srcOrd="0" destOrd="0" presId="urn:microsoft.com/office/officeart/2008/layout/VerticalCurvedList"/>
    <dgm:cxn modelId="{3F57D4E1-EC5F-4EF4-88C7-20227C5E03EF}" type="presOf" srcId="{57A8077F-76DD-48BD-B6F7-CC4DDE6BDEC3}" destId="{E5C7FC41-66FA-4963-B33F-28D781417752}" srcOrd="0" destOrd="0" presId="urn:microsoft.com/office/officeart/2008/layout/VerticalCurvedList"/>
    <dgm:cxn modelId="{D136D7F5-8B4C-40C2-8B6A-9B5381B3773A}" type="presOf" srcId="{B5D9B795-13DD-4CD4-BBF9-E79BA3359148}" destId="{4D7230D8-2BEA-4939-9E90-6540B01A45CC}" srcOrd="0" destOrd="0" presId="urn:microsoft.com/office/officeart/2008/layout/VerticalCurvedList"/>
    <dgm:cxn modelId="{3AC68EFE-542D-4F34-9FE4-5613865CF69D}" type="presOf" srcId="{DA256870-F1B5-43E3-8708-B9E955015E15}" destId="{2E76F1AC-E21A-484B-9400-5C0DD0248153}" srcOrd="0" destOrd="0" presId="urn:microsoft.com/office/officeart/2008/layout/VerticalCurvedList"/>
    <dgm:cxn modelId="{F864373A-2364-4BFF-B364-B75B16BD89BE}" srcId="{C39F65A0-29EF-4E4F-A532-D8BB379CF622}" destId="{3E4529BE-5BB9-4DDA-AF89-E922A60B4FAD}" srcOrd="6" destOrd="0" parTransId="{A01B43D5-AB4F-48F8-A333-E6A6A3646E4F}" sibTransId="{7D4D743A-F8CD-4DD7-8AD7-CD04E5C47D9B}"/>
    <dgm:cxn modelId="{7944623F-06C9-4B64-A8C1-128ACA0037FA}" type="presParOf" srcId="{0BDAECF5-20F2-4A67-B004-780DCF918619}" destId="{3EC5BEFB-C0F5-4D98-83D4-76A8B4FB7777}" srcOrd="0" destOrd="0" presId="urn:microsoft.com/office/officeart/2008/layout/VerticalCurvedList"/>
    <dgm:cxn modelId="{B11B637C-E06E-4DC1-A30A-F80BBA0AAC82}" type="presParOf" srcId="{3EC5BEFB-C0F5-4D98-83D4-76A8B4FB7777}" destId="{B7C5E8B1-5030-4A2D-A88D-4B9284FE6F2E}" srcOrd="0" destOrd="0" presId="urn:microsoft.com/office/officeart/2008/layout/VerticalCurvedList"/>
    <dgm:cxn modelId="{7ED00651-66DF-4A96-9441-420A6E791E63}" type="presParOf" srcId="{B7C5E8B1-5030-4A2D-A88D-4B9284FE6F2E}" destId="{3312D490-A3F2-420F-85C8-26DD99799F87}" srcOrd="0" destOrd="0" presId="urn:microsoft.com/office/officeart/2008/layout/VerticalCurvedList"/>
    <dgm:cxn modelId="{0CC488FB-C5B7-465F-A856-44A2D879F81D}" type="presParOf" srcId="{B7C5E8B1-5030-4A2D-A88D-4B9284FE6F2E}" destId="{736AAAA7-D86C-4C35-8E34-570A489CE918}" srcOrd="1" destOrd="0" presId="urn:microsoft.com/office/officeart/2008/layout/VerticalCurvedList"/>
    <dgm:cxn modelId="{9A2B9B49-C83F-4137-95A7-26836F9E7ADD}" type="presParOf" srcId="{B7C5E8B1-5030-4A2D-A88D-4B9284FE6F2E}" destId="{0687168E-206A-42DE-A8C0-D0C35CD0A61A}" srcOrd="2" destOrd="0" presId="urn:microsoft.com/office/officeart/2008/layout/VerticalCurvedList"/>
    <dgm:cxn modelId="{10E43253-50E7-42A3-B7E4-FEF7DA905A1B}" type="presParOf" srcId="{B7C5E8B1-5030-4A2D-A88D-4B9284FE6F2E}" destId="{CDD2EF24-2126-4C9F-9692-993D07CC8144}" srcOrd="3" destOrd="0" presId="urn:microsoft.com/office/officeart/2008/layout/VerticalCurvedList"/>
    <dgm:cxn modelId="{8B367425-D82E-4A13-9810-1A633A73BD6A}" type="presParOf" srcId="{3EC5BEFB-C0F5-4D98-83D4-76A8B4FB7777}" destId="{4D7230D8-2BEA-4939-9E90-6540B01A45CC}" srcOrd="1" destOrd="0" presId="urn:microsoft.com/office/officeart/2008/layout/VerticalCurvedList"/>
    <dgm:cxn modelId="{E463DAE3-CB04-496D-9A6C-1FD64080D628}" type="presParOf" srcId="{3EC5BEFB-C0F5-4D98-83D4-76A8B4FB7777}" destId="{FE7FA289-642D-49E1-A808-B61CF49C780C}" srcOrd="2" destOrd="0" presId="urn:microsoft.com/office/officeart/2008/layout/VerticalCurvedList"/>
    <dgm:cxn modelId="{DFD663E7-7064-4DEF-9CF0-E5A7966A118A}" type="presParOf" srcId="{FE7FA289-642D-49E1-A808-B61CF49C780C}" destId="{EF87085E-AB4F-4EE1-B275-C94D97A40FB5}" srcOrd="0" destOrd="0" presId="urn:microsoft.com/office/officeart/2008/layout/VerticalCurvedList"/>
    <dgm:cxn modelId="{EDAE648F-D6ED-4650-A10C-0BDBE62DAC02}" type="presParOf" srcId="{3EC5BEFB-C0F5-4D98-83D4-76A8B4FB7777}" destId="{2E76F1AC-E21A-484B-9400-5C0DD0248153}" srcOrd="3" destOrd="0" presId="urn:microsoft.com/office/officeart/2008/layout/VerticalCurvedList"/>
    <dgm:cxn modelId="{BF59E9AA-21ED-4538-A5A1-BECCF2FA7898}" type="presParOf" srcId="{3EC5BEFB-C0F5-4D98-83D4-76A8B4FB7777}" destId="{BB5B19B4-9408-40E4-B767-E6DAE026B7AD}" srcOrd="4" destOrd="0" presId="urn:microsoft.com/office/officeart/2008/layout/VerticalCurvedList"/>
    <dgm:cxn modelId="{2CDD8D3E-B0F7-4C81-BAEA-2812D326EE1B}" type="presParOf" srcId="{BB5B19B4-9408-40E4-B767-E6DAE026B7AD}" destId="{BF657910-A2A7-414E-83C9-906B51353E9A}" srcOrd="0" destOrd="0" presId="urn:microsoft.com/office/officeart/2008/layout/VerticalCurvedList"/>
    <dgm:cxn modelId="{5C36B69B-7961-43BB-886F-82C4BEA10F58}" type="presParOf" srcId="{3EC5BEFB-C0F5-4D98-83D4-76A8B4FB7777}" destId="{9542CC70-E99F-45E0-BF3D-CFE9FD38B8C7}" srcOrd="5" destOrd="0" presId="urn:microsoft.com/office/officeart/2008/layout/VerticalCurvedList"/>
    <dgm:cxn modelId="{03A58640-FC28-4E3C-9146-D86E13AE00E1}" type="presParOf" srcId="{3EC5BEFB-C0F5-4D98-83D4-76A8B4FB7777}" destId="{45AB2D3A-026C-4EB4-8F3D-3EC216FD43B3}" srcOrd="6" destOrd="0" presId="urn:microsoft.com/office/officeart/2008/layout/VerticalCurvedList"/>
    <dgm:cxn modelId="{6815BDA8-3441-4E64-8818-9133148A092E}" type="presParOf" srcId="{45AB2D3A-026C-4EB4-8F3D-3EC216FD43B3}" destId="{E9F7A3FC-B487-40B6-9758-93C52DB20783}" srcOrd="0" destOrd="0" presId="urn:microsoft.com/office/officeart/2008/layout/VerticalCurvedList"/>
    <dgm:cxn modelId="{1F2FAC69-DD8A-4178-BEB6-1E0AFDD82904}" type="presParOf" srcId="{3EC5BEFB-C0F5-4D98-83D4-76A8B4FB7777}" destId="{01E17031-6E05-4655-8B9A-7C9046099158}" srcOrd="7" destOrd="0" presId="urn:microsoft.com/office/officeart/2008/layout/VerticalCurvedList"/>
    <dgm:cxn modelId="{08722FBF-974E-4245-9FB9-294FAD9E530E}" type="presParOf" srcId="{3EC5BEFB-C0F5-4D98-83D4-76A8B4FB7777}" destId="{5AE99C8C-9944-4EF9-96E0-24AD7AC3B695}" srcOrd="8" destOrd="0" presId="urn:microsoft.com/office/officeart/2008/layout/VerticalCurvedList"/>
    <dgm:cxn modelId="{E11A2D1C-C430-45FA-8954-05EBE0CC8F8F}" type="presParOf" srcId="{5AE99C8C-9944-4EF9-96E0-24AD7AC3B695}" destId="{53A8CF96-59F8-47EF-B042-F925783D5900}" srcOrd="0" destOrd="0" presId="urn:microsoft.com/office/officeart/2008/layout/VerticalCurvedList"/>
    <dgm:cxn modelId="{A7DDC083-42C6-491E-959B-860C0F9F003F}" type="presParOf" srcId="{3EC5BEFB-C0F5-4D98-83D4-76A8B4FB7777}" destId="{E5C7FC41-66FA-4963-B33F-28D781417752}" srcOrd="9" destOrd="0" presId="urn:microsoft.com/office/officeart/2008/layout/VerticalCurvedList"/>
    <dgm:cxn modelId="{B160A62C-EEF8-4143-82A3-21E1669A9944}" type="presParOf" srcId="{3EC5BEFB-C0F5-4D98-83D4-76A8B4FB7777}" destId="{05ACF17E-39FE-43B5-8BA7-16CA87D6D634}" srcOrd="10" destOrd="0" presId="urn:microsoft.com/office/officeart/2008/layout/VerticalCurvedList"/>
    <dgm:cxn modelId="{34E6E958-52B3-41FC-B8FE-7EEF1FAB635E}" type="presParOf" srcId="{05ACF17E-39FE-43B5-8BA7-16CA87D6D634}" destId="{6B36678F-7871-4A83-85BC-383A1E26D5C2}" srcOrd="0" destOrd="0" presId="urn:microsoft.com/office/officeart/2008/layout/VerticalCurvedList"/>
    <dgm:cxn modelId="{2CB75833-F6E5-4217-9A44-FECF904C7FA7}" type="presParOf" srcId="{3EC5BEFB-C0F5-4D98-83D4-76A8B4FB7777}" destId="{EA279A2D-5436-413D-85BD-3F199FDD4158}" srcOrd="11" destOrd="0" presId="urn:microsoft.com/office/officeart/2008/layout/VerticalCurvedList"/>
    <dgm:cxn modelId="{94207578-D567-40F4-9175-708CF58F917A}" type="presParOf" srcId="{3EC5BEFB-C0F5-4D98-83D4-76A8B4FB7777}" destId="{0D389F9E-1803-4C53-8C8B-018B747AA3EF}" srcOrd="12" destOrd="0" presId="urn:microsoft.com/office/officeart/2008/layout/VerticalCurvedList"/>
    <dgm:cxn modelId="{C9B080C1-D68B-4AA3-B173-965FB938C23D}" type="presParOf" srcId="{0D389F9E-1803-4C53-8C8B-018B747AA3EF}" destId="{AA0AF100-8C9F-4B1C-B089-1E22DB8EC5BB}" srcOrd="0" destOrd="0" presId="urn:microsoft.com/office/officeart/2008/layout/VerticalCurvedList"/>
    <dgm:cxn modelId="{F4A4B063-3017-426E-9DC4-CFAA0DF99482}" type="presParOf" srcId="{3EC5BEFB-C0F5-4D98-83D4-76A8B4FB7777}" destId="{73823006-CAE0-474F-A9FF-D37ED20629FD}" srcOrd="13" destOrd="0" presId="urn:microsoft.com/office/officeart/2008/layout/VerticalCurvedList"/>
    <dgm:cxn modelId="{0D2FB41B-BCC6-4D1A-8490-898F91FD6B2A}" type="presParOf" srcId="{3EC5BEFB-C0F5-4D98-83D4-76A8B4FB7777}" destId="{4A02AEA8-45E6-45DC-8CA5-22A8FB2A77DC}" srcOrd="14" destOrd="0" presId="urn:microsoft.com/office/officeart/2008/layout/VerticalCurvedList"/>
    <dgm:cxn modelId="{4E2625C9-0389-4D40-9CBB-EEF0F4FF5D47}" type="presParOf" srcId="{4A02AEA8-45E6-45DC-8CA5-22A8FB2A77DC}" destId="{A44AD043-BAC0-4D9A-ADCD-C5E29CDF8AD4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39F65A0-29EF-4E4F-A532-D8BB379CF622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B5D9B795-13DD-4CD4-BBF9-E79BA3359148}">
      <dgm:prSet phldrT="[Texto]" custT="1"/>
      <dgm:spPr/>
      <dgm:t>
        <a:bodyPr/>
        <a:lstStyle/>
        <a:p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° ¿Es importante realizar la investigación?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357FE5D-5B75-4426-91C7-24C03ADF379E}" type="parTrans" cxnId="{5D408B6A-7F4A-4B12-A47D-04F977FA4F9A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73F08BE-4C40-4771-A556-539AAF661CCD}" type="sibTrans" cxnId="{5D408B6A-7F4A-4B12-A47D-04F977FA4F9A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A256870-F1B5-43E3-8708-B9E955015E15}">
      <dgm:prSet phldrT="[Texto]" custT="1"/>
      <dgm:spPr/>
      <dgm:t>
        <a:bodyPr/>
        <a:lstStyle/>
        <a:p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° ¿Justifica el dinero que se invierte?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334E057-8C72-42DC-B34D-CD24EB1300DD}" type="parTrans" cxnId="{4D0811C7-A4B0-488E-8812-CF95C839EE29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B2A0264-541F-4CD6-A3C8-6279550E6301}" type="sibTrans" cxnId="{4D0811C7-A4B0-488E-8812-CF95C839EE29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E4529BE-5BB9-4DDA-AF89-E922A60B4FAD}">
      <dgm:prSet phldrT="[Texto]" custT="1"/>
      <dgm:spPr/>
      <dgm:t>
        <a:bodyPr/>
        <a:lstStyle/>
        <a:p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° ¿Es recuperable la inversión?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01B43D5-AB4F-48F8-A333-E6A6A3646E4F}" type="parTrans" cxnId="{F864373A-2364-4BFF-B364-B75B16BD89BE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D4D743A-F8CD-4DD7-8AD7-CD04E5C47D9B}" type="sibTrans" cxnId="{F864373A-2364-4BFF-B364-B75B16BD89BE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F66B1D9-0230-4C20-A20E-278EC265AAC6}">
      <dgm:prSet custT="1"/>
      <dgm:spPr/>
      <dgm:t>
        <a:bodyPr/>
        <a:lstStyle/>
        <a:p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° ¿Qué conocimientos va a aportar?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4592253-E3F2-4DE8-B69D-0F4E7F94F3C7}" type="parTrans" cxnId="{E4A0B2B8-39C8-4121-8B38-97A09E416248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90EC59B-D4E0-48D9-A648-8A44E468E892}" type="sibTrans" cxnId="{E4A0B2B8-39C8-4121-8B38-97A09E416248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7A8077F-76DD-48BD-B6F7-CC4DDE6BDEC3}">
      <dgm:prSet custT="1"/>
      <dgm:spPr/>
      <dgm:t>
        <a:bodyPr/>
        <a:lstStyle/>
        <a:p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° ¿Qué beneficios aportaría?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CD24243-337F-4DF0-B7C1-32F4AA63E632}" type="parTrans" cxnId="{201CAF18-EC27-4280-8341-6B893A34856A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79FECC4-E4FA-4E21-990C-82D3C07250AA}" type="sibTrans" cxnId="{201CAF18-EC27-4280-8341-6B893A34856A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D8ACE59-4E3B-4ACC-AF15-98F47CD48827}">
      <dgm:prSet custT="1"/>
      <dgm:spPr/>
      <dgm:t>
        <a:bodyPr/>
        <a:lstStyle/>
        <a:p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° ¿Requiere la participación de otras personas?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A1DBBC1-626B-4240-9D96-7B0520FD20D6}" type="parTrans" cxnId="{CB1E96B9-FED0-41F2-B0D1-0825A9D75AF6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F58C928-19A2-4DE3-AD81-B6BC998737CC}" type="sibTrans" cxnId="{CB1E96B9-FED0-41F2-B0D1-0825A9D75AF6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A98F6E2-7782-4AE6-AB33-B4A5E0EFE12D}">
      <dgm:prSet custT="1"/>
      <dgm:spPr/>
      <dgm:t>
        <a:bodyPr/>
        <a:lstStyle/>
        <a:p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° ¿Merece el tiempo que se va a emplear?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9CA724E-0B90-40D3-93C7-F956C3BD2024}" type="parTrans" cxnId="{291E2D8A-0BB6-46E0-85F3-6FBF073602B7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99764A0-DCF1-44DA-89EB-88F76FA06391}" type="sibTrans" cxnId="{291E2D8A-0BB6-46E0-85F3-6FBF073602B7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BDAECF5-20F2-4A67-B004-780DCF918619}" type="pres">
      <dgm:prSet presAssocID="{C39F65A0-29EF-4E4F-A532-D8BB379CF622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MX"/>
        </a:p>
      </dgm:t>
    </dgm:pt>
    <dgm:pt modelId="{3EC5BEFB-C0F5-4D98-83D4-76A8B4FB7777}" type="pres">
      <dgm:prSet presAssocID="{C39F65A0-29EF-4E4F-A532-D8BB379CF622}" presName="Name1" presStyleCnt="0"/>
      <dgm:spPr/>
    </dgm:pt>
    <dgm:pt modelId="{B7C5E8B1-5030-4A2D-A88D-4B9284FE6F2E}" type="pres">
      <dgm:prSet presAssocID="{C39F65A0-29EF-4E4F-A532-D8BB379CF622}" presName="cycle" presStyleCnt="0"/>
      <dgm:spPr/>
    </dgm:pt>
    <dgm:pt modelId="{3312D490-A3F2-420F-85C8-26DD99799F87}" type="pres">
      <dgm:prSet presAssocID="{C39F65A0-29EF-4E4F-A532-D8BB379CF622}" presName="srcNode" presStyleLbl="node1" presStyleIdx="0" presStyleCnt="7"/>
      <dgm:spPr/>
    </dgm:pt>
    <dgm:pt modelId="{736AAAA7-D86C-4C35-8E34-570A489CE918}" type="pres">
      <dgm:prSet presAssocID="{C39F65A0-29EF-4E4F-A532-D8BB379CF622}" presName="conn" presStyleLbl="parChTrans1D2" presStyleIdx="0" presStyleCnt="1"/>
      <dgm:spPr/>
      <dgm:t>
        <a:bodyPr/>
        <a:lstStyle/>
        <a:p>
          <a:endParaRPr lang="es-MX"/>
        </a:p>
      </dgm:t>
    </dgm:pt>
    <dgm:pt modelId="{0687168E-206A-42DE-A8C0-D0C35CD0A61A}" type="pres">
      <dgm:prSet presAssocID="{C39F65A0-29EF-4E4F-A532-D8BB379CF622}" presName="extraNode" presStyleLbl="node1" presStyleIdx="0" presStyleCnt="7"/>
      <dgm:spPr/>
    </dgm:pt>
    <dgm:pt modelId="{CDD2EF24-2126-4C9F-9692-993D07CC8144}" type="pres">
      <dgm:prSet presAssocID="{C39F65A0-29EF-4E4F-A532-D8BB379CF622}" presName="dstNode" presStyleLbl="node1" presStyleIdx="0" presStyleCnt="7"/>
      <dgm:spPr/>
    </dgm:pt>
    <dgm:pt modelId="{4D7230D8-2BEA-4939-9E90-6540B01A45CC}" type="pres">
      <dgm:prSet presAssocID="{B5D9B795-13DD-4CD4-BBF9-E79BA3359148}" presName="text_1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E7FA289-642D-49E1-A808-B61CF49C780C}" type="pres">
      <dgm:prSet presAssocID="{B5D9B795-13DD-4CD4-BBF9-E79BA3359148}" presName="accent_1" presStyleCnt="0"/>
      <dgm:spPr/>
    </dgm:pt>
    <dgm:pt modelId="{EF87085E-AB4F-4EE1-B275-C94D97A40FB5}" type="pres">
      <dgm:prSet presAssocID="{B5D9B795-13DD-4CD4-BBF9-E79BA3359148}" presName="accentRepeatNode" presStyleLbl="solidFgAcc1" presStyleIdx="0" presStyleCnt="7"/>
      <dgm:spPr>
        <a:blipFill dpi="0" rotWithShape="0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2E76F1AC-E21A-484B-9400-5C0DD0248153}" type="pres">
      <dgm:prSet presAssocID="{DA256870-F1B5-43E3-8708-B9E955015E15}" presName="text_2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B5B19B4-9408-40E4-B767-E6DAE026B7AD}" type="pres">
      <dgm:prSet presAssocID="{DA256870-F1B5-43E3-8708-B9E955015E15}" presName="accent_2" presStyleCnt="0"/>
      <dgm:spPr/>
    </dgm:pt>
    <dgm:pt modelId="{BF657910-A2A7-414E-83C9-906B51353E9A}" type="pres">
      <dgm:prSet presAssocID="{DA256870-F1B5-43E3-8708-B9E955015E15}" presName="accentRepeatNode" presStyleLbl="solidFgAcc1" presStyleIdx="1" presStyleCnt="7"/>
      <dgm:spPr>
        <a:blipFill dpi="0" rotWithShape="0"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9542CC70-E99F-45E0-BF3D-CFE9FD38B8C7}" type="pres">
      <dgm:prSet presAssocID="{AD8ACE59-4E3B-4ACC-AF15-98F47CD48827}" presName="text_3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5AB2D3A-026C-4EB4-8F3D-3EC216FD43B3}" type="pres">
      <dgm:prSet presAssocID="{AD8ACE59-4E3B-4ACC-AF15-98F47CD48827}" presName="accent_3" presStyleCnt="0"/>
      <dgm:spPr/>
    </dgm:pt>
    <dgm:pt modelId="{E9F7A3FC-B487-40B6-9758-93C52DB20783}" type="pres">
      <dgm:prSet presAssocID="{AD8ACE59-4E3B-4ACC-AF15-98F47CD48827}" presName="accentRepeatNode" presStyleLbl="solidFgAcc1" presStyleIdx="2" presStyleCnt="7"/>
      <dgm:spPr>
        <a:blipFill dpi="0" rotWithShape="0"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01E17031-6E05-4655-8B9A-7C9046099158}" type="pres">
      <dgm:prSet presAssocID="{9A98F6E2-7782-4AE6-AB33-B4A5E0EFE12D}" presName="text_4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AE99C8C-9944-4EF9-96E0-24AD7AC3B695}" type="pres">
      <dgm:prSet presAssocID="{9A98F6E2-7782-4AE6-AB33-B4A5E0EFE12D}" presName="accent_4" presStyleCnt="0"/>
      <dgm:spPr/>
    </dgm:pt>
    <dgm:pt modelId="{53A8CF96-59F8-47EF-B042-F925783D5900}" type="pres">
      <dgm:prSet presAssocID="{9A98F6E2-7782-4AE6-AB33-B4A5E0EFE12D}" presName="accentRepeatNode" presStyleLbl="solidFgAcc1" presStyleIdx="3" presStyleCnt="7"/>
      <dgm:spPr>
        <a:blipFill dpi="0" rotWithShape="0"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E5C7FC41-66FA-4963-B33F-28D781417752}" type="pres">
      <dgm:prSet presAssocID="{57A8077F-76DD-48BD-B6F7-CC4DDE6BDEC3}" presName="text_5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5ACF17E-39FE-43B5-8BA7-16CA87D6D634}" type="pres">
      <dgm:prSet presAssocID="{57A8077F-76DD-48BD-B6F7-CC4DDE6BDEC3}" presName="accent_5" presStyleCnt="0"/>
      <dgm:spPr/>
    </dgm:pt>
    <dgm:pt modelId="{6B36678F-7871-4A83-85BC-383A1E26D5C2}" type="pres">
      <dgm:prSet presAssocID="{57A8077F-76DD-48BD-B6F7-CC4DDE6BDEC3}" presName="accentRepeatNode" presStyleLbl="solidFgAcc1" presStyleIdx="4" presStyleCnt="7"/>
      <dgm:spPr>
        <a:blipFill dpi="0" rotWithShape="0"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EA279A2D-5436-413D-85BD-3F199FDD4158}" type="pres">
      <dgm:prSet presAssocID="{8F66B1D9-0230-4C20-A20E-278EC265AAC6}" presName="text_6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D389F9E-1803-4C53-8C8B-018B747AA3EF}" type="pres">
      <dgm:prSet presAssocID="{8F66B1D9-0230-4C20-A20E-278EC265AAC6}" presName="accent_6" presStyleCnt="0"/>
      <dgm:spPr/>
    </dgm:pt>
    <dgm:pt modelId="{AA0AF100-8C9F-4B1C-B089-1E22DB8EC5BB}" type="pres">
      <dgm:prSet presAssocID="{8F66B1D9-0230-4C20-A20E-278EC265AAC6}" presName="accentRepeatNode" presStyleLbl="solidFgAcc1" presStyleIdx="5" presStyleCnt="7"/>
      <dgm:spPr>
        <a:blipFill dpi="0" rotWithShape="0">
          <a:blip xmlns:r="http://schemas.openxmlformats.org/officeDocument/2006/relationships"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73823006-CAE0-474F-A9FF-D37ED20629FD}" type="pres">
      <dgm:prSet presAssocID="{3E4529BE-5BB9-4DDA-AF89-E922A60B4FAD}" presName="text_7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A02AEA8-45E6-45DC-8CA5-22A8FB2A77DC}" type="pres">
      <dgm:prSet presAssocID="{3E4529BE-5BB9-4DDA-AF89-E922A60B4FAD}" presName="accent_7" presStyleCnt="0"/>
      <dgm:spPr/>
    </dgm:pt>
    <dgm:pt modelId="{A44AD043-BAC0-4D9A-ADCD-C5E29CDF8AD4}" type="pres">
      <dgm:prSet presAssocID="{3E4529BE-5BB9-4DDA-AF89-E922A60B4FAD}" presName="accentRepeatNode" presStyleLbl="solidFgAcc1" presStyleIdx="6" presStyleCnt="7"/>
      <dgm:spPr>
        <a:blipFill dpi="0" rotWithShape="0">
          <a:blip xmlns:r="http://schemas.openxmlformats.org/officeDocument/2006/relationships"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s-MX"/>
        </a:p>
      </dgm:t>
    </dgm:pt>
  </dgm:ptLst>
  <dgm:cxnLst>
    <dgm:cxn modelId="{201CAF18-EC27-4280-8341-6B893A34856A}" srcId="{C39F65A0-29EF-4E4F-A532-D8BB379CF622}" destId="{57A8077F-76DD-48BD-B6F7-CC4DDE6BDEC3}" srcOrd="4" destOrd="0" parTransId="{DCD24243-337F-4DF0-B7C1-32F4AA63E632}" sibTransId="{779FECC4-E4FA-4E21-990C-82D3C07250AA}"/>
    <dgm:cxn modelId="{6B02042D-51A6-42F0-A332-E6B6507F430D}" type="presOf" srcId="{57A8077F-76DD-48BD-B6F7-CC4DDE6BDEC3}" destId="{E5C7FC41-66FA-4963-B33F-28D781417752}" srcOrd="0" destOrd="0" presId="urn:microsoft.com/office/officeart/2008/layout/VerticalCurvedList"/>
    <dgm:cxn modelId="{92175305-3F2F-4A0E-84D1-59BB205C8A22}" type="presOf" srcId="{673F08BE-4C40-4771-A556-539AAF661CCD}" destId="{736AAAA7-D86C-4C35-8E34-570A489CE918}" srcOrd="0" destOrd="0" presId="urn:microsoft.com/office/officeart/2008/layout/VerticalCurvedList"/>
    <dgm:cxn modelId="{5115ED67-794C-4F4D-BB5E-230943458DD8}" type="presOf" srcId="{3E4529BE-5BB9-4DDA-AF89-E922A60B4FAD}" destId="{73823006-CAE0-474F-A9FF-D37ED20629FD}" srcOrd="0" destOrd="0" presId="urn:microsoft.com/office/officeart/2008/layout/VerticalCurvedList"/>
    <dgm:cxn modelId="{4D0811C7-A4B0-488E-8812-CF95C839EE29}" srcId="{C39F65A0-29EF-4E4F-A532-D8BB379CF622}" destId="{DA256870-F1B5-43E3-8708-B9E955015E15}" srcOrd="1" destOrd="0" parTransId="{D334E057-8C72-42DC-B34D-CD24EB1300DD}" sibTransId="{6B2A0264-541F-4CD6-A3C8-6279550E6301}"/>
    <dgm:cxn modelId="{291E2D8A-0BB6-46E0-85F3-6FBF073602B7}" srcId="{C39F65A0-29EF-4E4F-A532-D8BB379CF622}" destId="{9A98F6E2-7782-4AE6-AB33-B4A5E0EFE12D}" srcOrd="3" destOrd="0" parTransId="{C9CA724E-0B90-40D3-93C7-F956C3BD2024}" sibTransId="{E99764A0-DCF1-44DA-89EB-88F76FA06391}"/>
    <dgm:cxn modelId="{B233312A-CE9D-4115-A257-B0A03EB8A418}" type="presOf" srcId="{C39F65A0-29EF-4E4F-A532-D8BB379CF622}" destId="{0BDAECF5-20F2-4A67-B004-780DCF918619}" srcOrd="0" destOrd="0" presId="urn:microsoft.com/office/officeart/2008/layout/VerticalCurvedList"/>
    <dgm:cxn modelId="{CB1E96B9-FED0-41F2-B0D1-0825A9D75AF6}" srcId="{C39F65A0-29EF-4E4F-A532-D8BB379CF622}" destId="{AD8ACE59-4E3B-4ACC-AF15-98F47CD48827}" srcOrd="2" destOrd="0" parTransId="{AA1DBBC1-626B-4240-9D96-7B0520FD20D6}" sibTransId="{1F58C928-19A2-4DE3-AD81-B6BC998737CC}"/>
    <dgm:cxn modelId="{037E35F6-E027-44DC-AC5A-456C341B144F}" type="presOf" srcId="{9A98F6E2-7782-4AE6-AB33-B4A5E0EFE12D}" destId="{01E17031-6E05-4655-8B9A-7C9046099158}" srcOrd="0" destOrd="0" presId="urn:microsoft.com/office/officeart/2008/layout/VerticalCurvedList"/>
    <dgm:cxn modelId="{3539068D-D9BC-4AE6-AD14-7147D3A543AC}" type="presOf" srcId="{8F66B1D9-0230-4C20-A20E-278EC265AAC6}" destId="{EA279A2D-5436-413D-85BD-3F199FDD4158}" srcOrd="0" destOrd="0" presId="urn:microsoft.com/office/officeart/2008/layout/VerticalCurvedList"/>
    <dgm:cxn modelId="{E4A0B2B8-39C8-4121-8B38-97A09E416248}" srcId="{C39F65A0-29EF-4E4F-A532-D8BB379CF622}" destId="{8F66B1D9-0230-4C20-A20E-278EC265AAC6}" srcOrd="5" destOrd="0" parTransId="{A4592253-E3F2-4DE8-B69D-0F4E7F94F3C7}" sibTransId="{C90EC59B-D4E0-48D9-A648-8A44E468E892}"/>
    <dgm:cxn modelId="{5D408B6A-7F4A-4B12-A47D-04F977FA4F9A}" srcId="{C39F65A0-29EF-4E4F-A532-D8BB379CF622}" destId="{B5D9B795-13DD-4CD4-BBF9-E79BA3359148}" srcOrd="0" destOrd="0" parTransId="{E357FE5D-5B75-4426-91C7-24C03ADF379E}" sibTransId="{673F08BE-4C40-4771-A556-539AAF661CCD}"/>
    <dgm:cxn modelId="{34FCCA3E-6608-49E0-B983-5C37F0218400}" type="presOf" srcId="{AD8ACE59-4E3B-4ACC-AF15-98F47CD48827}" destId="{9542CC70-E99F-45E0-BF3D-CFE9FD38B8C7}" srcOrd="0" destOrd="0" presId="urn:microsoft.com/office/officeart/2008/layout/VerticalCurvedList"/>
    <dgm:cxn modelId="{F864373A-2364-4BFF-B364-B75B16BD89BE}" srcId="{C39F65A0-29EF-4E4F-A532-D8BB379CF622}" destId="{3E4529BE-5BB9-4DDA-AF89-E922A60B4FAD}" srcOrd="6" destOrd="0" parTransId="{A01B43D5-AB4F-48F8-A333-E6A6A3646E4F}" sibTransId="{7D4D743A-F8CD-4DD7-8AD7-CD04E5C47D9B}"/>
    <dgm:cxn modelId="{941AC103-EF18-410C-BD9D-E41822AC9C4E}" type="presOf" srcId="{B5D9B795-13DD-4CD4-BBF9-E79BA3359148}" destId="{4D7230D8-2BEA-4939-9E90-6540B01A45CC}" srcOrd="0" destOrd="0" presId="urn:microsoft.com/office/officeart/2008/layout/VerticalCurvedList"/>
    <dgm:cxn modelId="{1B2BA8FA-450C-40D8-8225-A2BDB82EC905}" type="presOf" srcId="{DA256870-F1B5-43E3-8708-B9E955015E15}" destId="{2E76F1AC-E21A-484B-9400-5C0DD0248153}" srcOrd="0" destOrd="0" presId="urn:microsoft.com/office/officeart/2008/layout/VerticalCurvedList"/>
    <dgm:cxn modelId="{56C32BAE-7E33-4E6E-AEEA-9C23FB26F514}" type="presParOf" srcId="{0BDAECF5-20F2-4A67-B004-780DCF918619}" destId="{3EC5BEFB-C0F5-4D98-83D4-76A8B4FB7777}" srcOrd="0" destOrd="0" presId="urn:microsoft.com/office/officeart/2008/layout/VerticalCurvedList"/>
    <dgm:cxn modelId="{EC00DB43-48E0-4499-B8A1-6C77FE4E5A11}" type="presParOf" srcId="{3EC5BEFB-C0F5-4D98-83D4-76A8B4FB7777}" destId="{B7C5E8B1-5030-4A2D-A88D-4B9284FE6F2E}" srcOrd="0" destOrd="0" presId="urn:microsoft.com/office/officeart/2008/layout/VerticalCurvedList"/>
    <dgm:cxn modelId="{48D983F4-520F-48E4-859F-A3713C12BDC3}" type="presParOf" srcId="{B7C5E8B1-5030-4A2D-A88D-4B9284FE6F2E}" destId="{3312D490-A3F2-420F-85C8-26DD99799F87}" srcOrd="0" destOrd="0" presId="urn:microsoft.com/office/officeart/2008/layout/VerticalCurvedList"/>
    <dgm:cxn modelId="{00867D58-2D7E-467D-BD23-1CD514D2A479}" type="presParOf" srcId="{B7C5E8B1-5030-4A2D-A88D-4B9284FE6F2E}" destId="{736AAAA7-D86C-4C35-8E34-570A489CE918}" srcOrd="1" destOrd="0" presId="urn:microsoft.com/office/officeart/2008/layout/VerticalCurvedList"/>
    <dgm:cxn modelId="{FC9E0989-8284-4D8A-B214-B04A06A983B9}" type="presParOf" srcId="{B7C5E8B1-5030-4A2D-A88D-4B9284FE6F2E}" destId="{0687168E-206A-42DE-A8C0-D0C35CD0A61A}" srcOrd="2" destOrd="0" presId="urn:microsoft.com/office/officeart/2008/layout/VerticalCurvedList"/>
    <dgm:cxn modelId="{623DB725-76B1-43E0-B5B0-9BA65E7D89FB}" type="presParOf" srcId="{B7C5E8B1-5030-4A2D-A88D-4B9284FE6F2E}" destId="{CDD2EF24-2126-4C9F-9692-993D07CC8144}" srcOrd="3" destOrd="0" presId="urn:microsoft.com/office/officeart/2008/layout/VerticalCurvedList"/>
    <dgm:cxn modelId="{5F7C6B6F-4263-48D9-BE83-F55238D6270D}" type="presParOf" srcId="{3EC5BEFB-C0F5-4D98-83D4-76A8B4FB7777}" destId="{4D7230D8-2BEA-4939-9E90-6540B01A45CC}" srcOrd="1" destOrd="0" presId="urn:microsoft.com/office/officeart/2008/layout/VerticalCurvedList"/>
    <dgm:cxn modelId="{EBC9DD1A-D17B-4F54-B8DE-32B868EDC13D}" type="presParOf" srcId="{3EC5BEFB-C0F5-4D98-83D4-76A8B4FB7777}" destId="{FE7FA289-642D-49E1-A808-B61CF49C780C}" srcOrd="2" destOrd="0" presId="urn:microsoft.com/office/officeart/2008/layout/VerticalCurvedList"/>
    <dgm:cxn modelId="{4D437652-B99D-4FF4-BF1A-A75739233C22}" type="presParOf" srcId="{FE7FA289-642D-49E1-A808-B61CF49C780C}" destId="{EF87085E-AB4F-4EE1-B275-C94D97A40FB5}" srcOrd="0" destOrd="0" presId="urn:microsoft.com/office/officeart/2008/layout/VerticalCurvedList"/>
    <dgm:cxn modelId="{47784069-BC0B-47DD-8D3D-C3AC40D5CE92}" type="presParOf" srcId="{3EC5BEFB-C0F5-4D98-83D4-76A8B4FB7777}" destId="{2E76F1AC-E21A-484B-9400-5C0DD0248153}" srcOrd="3" destOrd="0" presId="urn:microsoft.com/office/officeart/2008/layout/VerticalCurvedList"/>
    <dgm:cxn modelId="{23A82FDE-68D5-4657-A2B5-CC259F4ECECF}" type="presParOf" srcId="{3EC5BEFB-C0F5-4D98-83D4-76A8B4FB7777}" destId="{BB5B19B4-9408-40E4-B767-E6DAE026B7AD}" srcOrd="4" destOrd="0" presId="urn:microsoft.com/office/officeart/2008/layout/VerticalCurvedList"/>
    <dgm:cxn modelId="{DFCD3E27-B560-425B-BE43-022AC9AE3B7F}" type="presParOf" srcId="{BB5B19B4-9408-40E4-B767-E6DAE026B7AD}" destId="{BF657910-A2A7-414E-83C9-906B51353E9A}" srcOrd="0" destOrd="0" presId="urn:microsoft.com/office/officeart/2008/layout/VerticalCurvedList"/>
    <dgm:cxn modelId="{979A43C8-7EEE-4514-9184-5286A0AC91B7}" type="presParOf" srcId="{3EC5BEFB-C0F5-4D98-83D4-76A8B4FB7777}" destId="{9542CC70-E99F-45E0-BF3D-CFE9FD38B8C7}" srcOrd="5" destOrd="0" presId="urn:microsoft.com/office/officeart/2008/layout/VerticalCurvedList"/>
    <dgm:cxn modelId="{014319A0-DB01-475D-AD06-68BB931567B1}" type="presParOf" srcId="{3EC5BEFB-C0F5-4D98-83D4-76A8B4FB7777}" destId="{45AB2D3A-026C-4EB4-8F3D-3EC216FD43B3}" srcOrd="6" destOrd="0" presId="urn:microsoft.com/office/officeart/2008/layout/VerticalCurvedList"/>
    <dgm:cxn modelId="{BD361FA4-BA70-403C-9C36-369E96C308B1}" type="presParOf" srcId="{45AB2D3A-026C-4EB4-8F3D-3EC216FD43B3}" destId="{E9F7A3FC-B487-40B6-9758-93C52DB20783}" srcOrd="0" destOrd="0" presId="urn:microsoft.com/office/officeart/2008/layout/VerticalCurvedList"/>
    <dgm:cxn modelId="{F5D205C2-6BA2-4A14-B646-8AF78132CE0C}" type="presParOf" srcId="{3EC5BEFB-C0F5-4D98-83D4-76A8B4FB7777}" destId="{01E17031-6E05-4655-8B9A-7C9046099158}" srcOrd="7" destOrd="0" presId="urn:microsoft.com/office/officeart/2008/layout/VerticalCurvedList"/>
    <dgm:cxn modelId="{4E55E403-A7C9-412C-9ED0-19B32BAD582A}" type="presParOf" srcId="{3EC5BEFB-C0F5-4D98-83D4-76A8B4FB7777}" destId="{5AE99C8C-9944-4EF9-96E0-24AD7AC3B695}" srcOrd="8" destOrd="0" presId="urn:microsoft.com/office/officeart/2008/layout/VerticalCurvedList"/>
    <dgm:cxn modelId="{FCAB720A-D581-4F3D-BF31-72CA00CD9219}" type="presParOf" srcId="{5AE99C8C-9944-4EF9-96E0-24AD7AC3B695}" destId="{53A8CF96-59F8-47EF-B042-F925783D5900}" srcOrd="0" destOrd="0" presId="urn:microsoft.com/office/officeart/2008/layout/VerticalCurvedList"/>
    <dgm:cxn modelId="{41FE1A35-B7A8-4514-9AD4-959792D587A8}" type="presParOf" srcId="{3EC5BEFB-C0F5-4D98-83D4-76A8B4FB7777}" destId="{E5C7FC41-66FA-4963-B33F-28D781417752}" srcOrd="9" destOrd="0" presId="urn:microsoft.com/office/officeart/2008/layout/VerticalCurvedList"/>
    <dgm:cxn modelId="{4904D5A8-23F4-4133-9F1C-9E0526B283B9}" type="presParOf" srcId="{3EC5BEFB-C0F5-4D98-83D4-76A8B4FB7777}" destId="{05ACF17E-39FE-43B5-8BA7-16CA87D6D634}" srcOrd="10" destOrd="0" presId="urn:microsoft.com/office/officeart/2008/layout/VerticalCurvedList"/>
    <dgm:cxn modelId="{E49BF4D1-0EA9-44E8-84D3-0DB494D15DEE}" type="presParOf" srcId="{05ACF17E-39FE-43B5-8BA7-16CA87D6D634}" destId="{6B36678F-7871-4A83-85BC-383A1E26D5C2}" srcOrd="0" destOrd="0" presId="urn:microsoft.com/office/officeart/2008/layout/VerticalCurvedList"/>
    <dgm:cxn modelId="{7217D379-ECB9-4524-9C66-F066F808FA46}" type="presParOf" srcId="{3EC5BEFB-C0F5-4D98-83D4-76A8B4FB7777}" destId="{EA279A2D-5436-413D-85BD-3F199FDD4158}" srcOrd="11" destOrd="0" presId="urn:microsoft.com/office/officeart/2008/layout/VerticalCurvedList"/>
    <dgm:cxn modelId="{21971565-1CE1-4B52-92BB-C1F740963245}" type="presParOf" srcId="{3EC5BEFB-C0F5-4D98-83D4-76A8B4FB7777}" destId="{0D389F9E-1803-4C53-8C8B-018B747AA3EF}" srcOrd="12" destOrd="0" presId="urn:microsoft.com/office/officeart/2008/layout/VerticalCurvedList"/>
    <dgm:cxn modelId="{135A90CB-8ABF-459D-8F49-F4D7644CF6E1}" type="presParOf" srcId="{0D389F9E-1803-4C53-8C8B-018B747AA3EF}" destId="{AA0AF100-8C9F-4B1C-B089-1E22DB8EC5BB}" srcOrd="0" destOrd="0" presId="urn:microsoft.com/office/officeart/2008/layout/VerticalCurvedList"/>
    <dgm:cxn modelId="{B6A02FC0-0198-45F7-BDC5-B05DE4395CA1}" type="presParOf" srcId="{3EC5BEFB-C0F5-4D98-83D4-76A8B4FB7777}" destId="{73823006-CAE0-474F-A9FF-D37ED20629FD}" srcOrd="13" destOrd="0" presId="urn:microsoft.com/office/officeart/2008/layout/VerticalCurvedList"/>
    <dgm:cxn modelId="{9887DDB3-04DA-4469-BC2D-14A70B0CC723}" type="presParOf" srcId="{3EC5BEFB-C0F5-4D98-83D4-76A8B4FB7777}" destId="{4A02AEA8-45E6-45DC-8CA5-22A8FB2A77DC}" srcOrd="14" destOrd="0" presId="urn:microsoft.com/office/officeart/2008/layout/VerticalCurvedList"/>
    <dgm:cxn modelId="{7B05B69E-09C5-48FD-8D66-F61B4A70F729}" type="presParOf" srcId="{4A02AEA8-45E6-45DC-8CA5-22A8FB2A77DC}" destId="{A44AD043-BAC0-4D9A-ADCD-C5E29CDF8AD4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39F65A0-29EF-4E4F-A532-D8BB379CF622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1#2" csCatId="colorful" phldr="1"/>
      <dgm:spPr/>
      <dgm:t>
        <a:bodyPr/>
        <a:lstStyle/>
        <a:p>
          <a:endParaRPr lang="es-MX"/>
        </a:p>
      </dgm:t>
    </dgm:pt>
    <dgm:pt modelId="{B5D9B795-13DD-4CD4-BBF9-E79BA3359148}">
      <dgm:prSet phldrT="[Texto]" custT="1"/>
      <dgm:spPr/>
      <dgm:t>
        <a:bodyPr/>
        <a:lstStyle/>
        <a:p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° Interés, entusiasmo y agrado por el tema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357FE5D-5B75-4426-91C7-24C03ADF379E}" type="parTrans" cxnId="{5D408B6A-7F4A-4B12-A47D-04F977FA4F9A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73F08BE-4C40-4771-A556-539AAF661CCD}" type="sibTrans" cxnId="{5D408B6A-7F4A-4B12-A47D-04F977FA4F9A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A256870-F1B5-43E3-8708-B9E955015E15}">
      <dgm:prSet phldrT="[Texto]" custT="1"/>
      <dgm:spPr/>
      <dgm:t>
        <a:bodyPr/>
        <a:lstStyle/>
        <a:p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° Capacidad para desarrollarlo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334E057-8C72-42DC-B34D-CD24EB1300DD}" type="parTrans" cxnId="{4D0811C7-A4B0-488E-8812-CF95C839EE29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B2A0264-541F-4CD6-A3C8-6279550E6301}" type="sibTrans" cxnId="{4D0811C7-A4B0-488E-8812-CF95C839EE29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7A8077F-76DD-48BD-B6F7-CC4DDE6BDEC3}">
      <dgm:prSet custT="1"/>
      <dgm:spPr/>
      <dgm:t>
        <a:bodyPr/>
        <a:lstStyle/>
        <a:p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° Disponibilidad de material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CD24243-337F-4DF0-B7C1-32F4AA63E632}" type="parTrans" cxnId="{201CAF18-EC27-4280-8341-6B893A34856A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79FECC4-E4FA-4E21-990C-82D3C07250AA}" type="sibTrans" cxnId="{201CAF18-EC27-4280-8341-6B893A34856A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D8ACE59-4E3B-4ACC-AF15-98F47CD48827}">
      <dgm:prSet custT="1"/>
      <dgm:spPr/>
      <dgm:t>
        <a:bodyPr/>
        <a:lstStyle/>
        <a:p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° Tiempo necesario para el tema escogido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A1DBBC1-626B-4240-9D96-7B0520FD20D6}" type="parTrans" cxnId="{CB1E96B9-FED0-41F2-B0D1-0825A9D75AF6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F58C928-19A2-4DE3-AD81-B6BC998737CC}" type="sibTrans" cxnId="{CB1E96B9-FED0-41F2-B0D1-0825A9D75AF6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A98F6E2-7782-4AE6-AB33-B4A5E0EFE12D}">
      <dgm:prSet custT="1"/>
      <dgm:spPr/>
      <dgm:t>
        <a:bodyPr/>
        <a:lstStyle/>
        <a:p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° Se cuenta con los recursos necesarios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9CA724E-0B90-40D3-93C7-F956C3BD2024}" type="parTrans" cxnId="{291E2D8A-0BB6-46E0-85F3-6FBF073602B7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99764A0-DCF1-44DA-89EB-88F76FA06391}" type="sibTrans" cxnId="{291E2D8A-0BB6-46E0-85F3-6FBF073602B7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BDAECF5-20F2-4A67-B004-780DCF918619}" type="pres">
      <dgm:prSet presAssocID="{C39F65A0-29EF-4E4F-A532-D8BB379CF622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MX"/>
        </a:p>
      </dgm:t>
    </dgm:pt>
    <dgm:pt modelId="{3EC5BEFB-C0F5-4D98-83D4-76A8B4FB7777}" type="pres">
      <dgm:prSet presAssocID="{C39F65A0-29EF-4E4F-A532-D8BB379CF622}" presName="Name1" presStyleCnt="0"/>
      <dgm:spPr/>
    </dgm:pt>
    <dgm:pt modelId="{B7C5E8B1-5030-4A2D-A88D-4B9284FE6F2E}" type="pres">
      <dgm:prSet presAssocID="{C39F65A0-29EF-4E4F-A532-D8BB379CF622}" presName="cycle" presStyleCnt="0"/>
      <dgm:spPr/>
    </dgm:pt>
    <dgm:pt modelId="{3312D490-A3F2-420F-85C8-26DD99799F87}" type="pres">
      <dgm:prSet presAssocID="{C39F65A0-29EF-4E4F-A532-D8BB379CF622}" presName="srcNode" presStyleLbl="node1" presStyleIdx="0" presStyleCnt="5"/>
      <dgm:spPr/>
    </dgm:pt>
    <dgm:pt modelId="{736AAAA7-D86C-4C35-8E34-570A489CE918}" type="pres">
      <dgm:prSet presAssocID="{C39F65A0-29EF-4E4F-A532-D8BB379CF622}" presName="conn" presStyleLbl="parChTrans1D2" presStyleIdx="0" presStyleCnt="1"/>
      <dgm:spPr/>
      <dgm:t>
        <a:bodyPr/>
        <a:lstStyle/>
        <a:p>
          <a:endParaRPr lang="es-MX"/>
        </a:p>
      </dgm:t>
    </dgm:pt>
    <dgm:pt modelId="{0687168E-206A-42DE-A8C0-D0C35CD0A61A}" type="pres">
      <dgm:prSet presAssocID="{C39F65A0-29EF-4E4F-A532-D8BB379CF622}" presName="extraNode" presStyleLbl="node1" presStyleIdx="0" presStyleCnt="5"/>
      <dgm:spPr/>
    </dgm:pt>
    <dgm:pt modelId="{CDD2EF24-2126-4C9F-9692-993D07CC8144}" type="pres">
      <dgm:prSet presAssocID="{C39F65A0-29EF-4E4F-A532-D8BB379CF622}" presName="dstNode" presStyleLbl="node1" presStyleIdx="0" presStyleCnt="5"/>
      <dgm:spPr/>
    </dgm:pt>
    <dgm:pt modelId="{4D7230D8-2BEA-4939-9E90-6540B01A45CC}" type="pres">
      <dgm:prSet presAssocID="{B5D9B795-13DD-4CD4-BBF9-E79BA3359148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E7FA289-642D-49E1-A808-B61CF49C780C}" type="pres">
      <dgm:prSet presAssocID="{B5D9B795-13DD-4CD4-BBF9-E79BA3359148}" presName="accent_1" presStyleCnt="0"/>
      <dgm:spPr/>
    </dgm:pt>
    <dgm:pt modelId="{EF87085E-AB4F-4EE1-B275-C94D97A40FB5}" type="pres">
      <dgm:prSet presAssocID="{B5D9B795-13DD-4CD4-BBF9-E79BA3359148}" presName="accentRepeatNode" presStyleLbl="solidFgAcc1" presStyleIdx="0" presStyleCnt="5"/>
      <dgm:spPr>
        <a:blipFill dpi="0" rotWithShape="0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2E76F1AC-E21A-484B-9400-5C0DD0248153}" type="pres">
      <dgm:prSet presAssocID="{DA256870-F1B5-43E3-8708-B9E955015E15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B5B19B4-9408-40E4-B767-E6DAE026B7AD}" type="pres">
      <dgm:prSet presAssocID="{DA256870-F1B5-43E3-8708-B9E955015E15}" presName="accent_2" presStyleCnt="0"/>
      <dgm:spPr/>
    </dgm:pt>
    <dgm:pt modelId="{BF657910-A2A7-414E-83C9-906B51353E9A}" type="pres">
      <dgm:prSet presAssocID="{DA256870-F1B5-43E3-8708-B9E955015E15}" presName="accentRepeatNode" presStyleLbl="solidFgAcc1" presStyleIdx="1" presStyleCnt="5"/>
      <dgm:spPr>
        <a:blipFill dpi="0" rotWithShape="0"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9542CC70-E99F-45E0-BF3D-CFE9FD38B8C7}" type="pres">
      <dgm:prSet presAssocID="{AD8ACE59-4E3B-4ACC-AF15-98F47CD48827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5AB2D3A-026C-4EB4-8F3D-3EC216FD43B3}" type="pres">
      <dgm:prSet presAssocID="{AD8ACE59-4E3B-4ACC-AF15-98F47CD48827}" presName="accent_3" presStyleCnt="0"/>
      <dgm:spPr/>
    </dgm:pt>
    <dgm:pt modelId="{E9F7A3FC-B487-40B6-9758-93C52DB20783}" type="pres">
      <dgm:prSet presAssocID="{AD8ACE59-4E3B-4ACC-AF15-98F47CD48827}" presName="accentRepeatNode" presStyleLbl="solidFgAcc1" presStyleIdx="2" presStyleCnt="5"/>
      <dgm:spPr>
        <a:blipFill dpi="0" rotWithShape="0"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01E17031-6E05-4655-8B9A-7C9046099158}" type="pres">
      <dgm:prSet presAssocID="{9A98F6E2-7782-4AE6-AB33-B4A5E0EFE12D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AE99C8C-9944-4EF9-96E0-24AD7AC3B695}" type="pres">
      <dgm:prSet presAssocID="{9A98F6E2-7782-4AE6-AB33-B4A5E0EFE12D}" presName="accent_4" presStyleCnt="0"/>
      <dgm:spPr/>
    </dgm:pt>
    <dgm:pt modelId="{53A8CF96-59F8-47EF-B042-F925783D5900}" type="pres">
      <dgm:prSet presAssocID="{9A98F6E2-7782-4AE6-AB33-B4A5E0EFE12D}" presName="accentRepeatNode" presStyleLbl="solidFgAcc1" presStyleIdx="3" presStyleCnt="5"/>
      <dgm:spPr>
        <a:blipFill dpi="0" rotWithShape="0"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E5C7FC41-66FA-4963-B33F-28D781417752}" type="pres">
      <dgm:prSet presAssocID="{57A8077F-76DD-48BD-B6F7-CC4DDE6BDEC3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5ACF17E-39FE-43B5-8BA7-16CA87D6D634}" type="pres">
      <dgm:prSet presAssocID="{57A8077F-76DD-48BD-B6F7-CC4DDE6BDEC3}" presName="accent_5" presStyleCnt="0"/>
      <dgm:spPr/>
    </dgm:pt>
    <dgm:pt modelId="{6B36678F-7871-4A83-85BC-383A1E26D5C2}" type="pres">
      <dgm:prSet presAssocID="{57A8077F-76DD-48BD-B6F7-CC4DDE6BDEC3}" presName="accentRepeatNode" presStyleLbl="solidFgAcc1" presStyleIdx="4" presStyleCnt="5"/>
      <dgm:spPr>
        <a:blipFill dpi="0" rotWithShape="0"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s-MX"/>
        </a:p>
      </dgm:t>
    </dgm:pt>
  </dgm:ptLst>
  <dgm:cxnLst>
    <dgm:cxn modelId="{201CAF18-EC27-4280-8341-6B893A34856A}" srcId="{C39F65A0-29EF-4E4F-A532-D8BB379CF622}" destId="{57A8077F-76DD-48BD-B6F7-CC4DDE6BDEC3}" srcOrd="4" destOrd="0" parTransId="{DCD24243-337F-4DF0-B7C1-32F4AA63E632}" sibTransId="{779FECC4-E4FA-4E21-990C-82D3C07250AA}"/>
    <dgm:cxn modelId="{B87EFA8B-6EFC-4488-8D8A-C3F62FF06909}" type="presOf" srcId="{C39F65A0-29EF-4E4F-A532-D8BB379CF622}" destId="{0BDAECF5-20F2-4A67-B004-780DCF918619}" srcOrd="0" destOrd="0" presId="urn:microsoft.com/office/officeart/2008/layout/VerticalCurvedList"/>
    <dgm:cxn modelId="{91A8B9B3-412C-46BE-9C33-2B9C8AAEC86C}" type="presOf" srcId="{9A98F6E2-7782-4AE6-AB33-B4A5E0EFE12D}" destId="{01E17031-6E05-4655-8B9A-7C9046099158}" srcOrd="0" destOrd="0" presId="urn:microsoft.com/office/officeart/2008/layout/VerticalCurvedList"/>
    <dgm:cxn modelId="{4D0811C7-A4B0-488E-8812-CF95C839EE29}" srcId="{C39F65A0-29EF-4E4F-A532-D8BB379CF622}" destId="{DA256870-F1B5-43E3-8708-B9E955015E15}" srcOrd="1" destOrd="0" parTransId="{D334E057-8C72-42DC-B34D-CD24EB1300DD}" sibTransId="{6B2A0264-541F-4CD6-A3C8-6279550E6301}"/>
    <dgm:cxn modelId="{291E2D8A-0BB6-46E0-85F3-6FBF073602B7}" srcId="{C39F65A0-29EF-4E4F-A532-D8BB379CF622}" destId="{9A98F6E2-7782-4AE6-AB33-B4A5E0EFE12D}" srcOrd="3" destOrd="0" parTransId="{C9CA724E-0B90-40D3-93C7-F956C3BD2024}" sibTransId="{E99764A0-DCF1-44DA-89EB-88F76FA06391}"/>
    <dgm:cxn modelId="{CB1E96B9-FED0-41F2-B0D1-0825A9D75AF6}" srcId="{C39F65A0-29EF-4E4F-A532-D8BB379CF622}" destId="{AD8ACE59-4E3B-4ACC-AF15-98F47CD48827}" srcOrd="2" destOrd="0" parTransId="{AA1DBBC1-626B-4240-9D96-7B0520FD20D6}" sibTransId="{1F58C928-19A2-4DE3-AD81-B6BC998737CC}"/>
    <dgm:cxn modelId="{4368B69E-47A0-42AF-9AB2-7B24248E1E66}" type="presOf" srcId="{673F08BE-4C40-4771-A556-539AAF661CCD}" destId="{736AAAA7-D86C-4C35-8E34-570A489CE918}" srcOrd="0" destOrd="0" presId="urn:microsoft.com/office/officeart/2008/layout/VerticalCurvedList"/>
    <dgm:cxn modelId="{9CA5D3FF-49CA-4702-B512-B4939A2E8D65}" type="presOf" srcId="{DA256870-F1B5-43E3-8708-B9E955015E15}" destId="{2E76F1AC-E21A-484B-9400-5C0DD0248153}" srcOrd="0" destOrd="0" presId="urn:microsoft.com/office/officeart/2008/layout/VerticalCurvedList"/>
    <dgm:cxn modelId="{5D408B6A-7F4A-4B12-A47D-04F977FA4F9A}" srcId="{C39F65A0-29EF-4E4F-A532-D8BB379CF622}" destId="{B5D9B795-13DD-4CD4-BBF9-E79BA3359148}" srcOrd="0" destOrd="0" parTransId="{E357FE5D-5B75-4426-91C7-24C03ADF379E}" sibTransId="{673F08BE-4C40-4771-A556-539AAF661CCD}"/>
    <dgm:cxn modelId="{D4958C7C-A5DF-4E01-A649-88C249465364}" type="presOf" srcId="{AD8ACE59-4E3B-4ACC-AF15-98F47CD48827}" destId="{9542CC70-E99F-45E0-BF3D-CFE9FD38B8C7}" srcOrd="0" destOrd="0" presId="urn:microsoft.com/office/officeart/2008/layout/VerticalCurvedList"/>
    <dgm:cxn modelId="{27290ACF-660A-449E-901B-0CEE8A0D5E08}" type="presOf" srcId="{57A8077F-76DD-48BD-B6F7-CC4DDE6BDEC3}" destId="{E5C7FC41-66FA-4963-B33F-28D781417752}" srcOrd="0" destOrd="0" presId="urn:microsoft.com/office/officeart/2008/layout/VerticalCurvedList"/>
    <dgm:cxn modelId="{CE3E9641-4D7C-419A-B5A0-A8224C701C5F}" type="presOf" srcId="{B5D9B795-13DD-4CD4-BBF9-E79BA3359148}" destId="{4D7230D8-2BEA-4939-9E90-6540B01A45CC}" srcOrd="0" destOrd="0" presId="urn:microsoft.com/office/officeart/2008/layout/VerticalCurvedList"/>
    <dgm:cxn modelId="{754CA99C-E4F7-48D0-A72B-A5F02F604F12}" type="presParOf" srcId="{0BDAECF5-20F2-4A67-B004-780DCF918619}" destId="{3EC5BEFB-C0F5-4D98-83D4-76A8B4FB7777}" srcOrd="0" destOrd="0" presId="urn:microsoft.com/office/officeart/2008/layout/VerticalCurvedList"/>
    <dgm:cxn modelId="{31B55ACD-4652-4441-95BF-B3810A5E0B5F}" type="presParOf" srcId="{3EC5BEFB-C0F5-4D98-83D4-76A8B4FB7777}" destId="{B7C5E8B1-5030-4A2D-A88D-4B9284FE6F2E}" srcOrd="0" destOrd="0" presId="urn:microsoft.com/office/officeart/2008/layout/VerticalCurvedList"/>
    <dgm:cxn modelId="{C38C4E56-0BAE-41E0-A9CC-998BEC637F63}" type="presParOf" srcId="{B7C5E8B1-5030-4A2D-A88D-4B9284FE6F2E}" destId="{3312D490-A3F2-420F-85C8-26DD99799F87}" srcOrd="0" destOrd="0" presId="urn:microsoft.com/office/officeart/2008/layout/VerticalCurvedList"/>
    <dgm:cxn modelId="{1E349DDB-8C58-4B17-B778-AEBBC95F176B}" type="presParOf" srcId="{B7C5E8B1-5030-4A2D-A88D-4B9284FE6F2E}" destId="{736AAAA7-D86C-4C35-8E34-570A489CE918}" srcOrd="1" destOrd="0" presId="urn:microsoft.com/office/officeart/2008/layout/VerticalCurvedList"/>
    <dgm:cxn modelId="{4816C40B-36C5-430E-8EA7-E5FB2344FA58}" type="presParOf" srcId="{B7C5E8B1-5030-4A2D-A88D-4B9284FE6F2E}" destId="{0687168E-206A-42DE-A8C0-D0C35CD0A61A}" srcOrd="2" destOrd="0" presId="urn:microsoft.com/office/officeart/2008/layout/VerticalCurvedList"/>
    <dgm:cxn modelId="{ADF10557-3D95-4475-B14E-1B884C22DD07}" type="presParOf" srcId="{B7C5E8B1-5030-4A2D-A88D-4B9284FE6F2E}" destId="{CDD2EF24-2126-4C9F-9692-993D07CC8144}" srcOrd="3" destOrd="0" presId="urn:microsoft.com/office/officeart/2008/layout/VerticalCurvedList"/>
    <dgm:cxn modelId="{67A77A43-A9F4-4933-B245-20E86C1851D7}" type="presParOf" srcId="{3EC5BEFB-C0F5-4D98-83D4-76A8B4FB7777}" destId="{4D7230D8-2BEA-4939-9E90-6540B01A45CC}" srcOrd="1" destOrd="0" presId="urn:microsoft.com/office/officeart/2008/layout/VerticalCurvedList"/>
    <dgm:cxn modelId="{5DA4669B-6C07-43B1-93CF-CB64B15652E7}" type="presParOf" srcId="{3EC5BEFB-C0F5-4D98-83D4-76A8B4FB7777}" destId="{FE7FA289-642D-49E1-A808-B61CF49C780C}" srcOrd="2" destOrd="0" presId="urn:microsoft.com/office/officeart/2008/layout/VerticalCurvedList"/>
    <dgm:cxn modelId="{232F913E-F157-4A83-BB1C-5209E6013057}" type="presParOf" srcId="{FE7FA289-642D-49E1-A808-B61CF49C780C}" destId="{EF87085E-AB4F-4EE1-B275-C94D97A40FB5}" srcOrd="0" destOrd="0" presId="urn:microsoft.com/office/officeart/2008/layout/VerticalCurvedList"/>
    <dgm:cxn modelId="{6F72E721-5979-481E-A182-D470F4CC516C}" type="presParOf" srcId="{3EC5BEFB-C0F5-4D98-83D4-76A8B4FB7777}" destId="{2E76F1AC-E21A-484B-9400-5C0DD0248153}" srcOrd="3" destOrd="0" presId="urn:microsoft.com/office/officeart/2008/layout/VerticalCurvedList"/>
    <dgm:cxn modelId="{E548F5DE-EA98-4814-9FA8-DF73EBB0A63B}" type="presParOf" srcId="{3EC5BEFB-C0F5-4D98-83D4-76A8B4FB7777}" destId="{BB5B19B4-9408-40E4-B767-E6DAE026B7AD}" srcOrd="4" destOrd="0" presId="urn:microsoft.com/office/officeart/2008/layout/VerticalCurvedList"/>
    <dgm:cxn modelId="{5179554A-9A07-43B8-A1F4-465B68D93F64}" type="presParOf" srcId="{BB5B19B4-9408-40E4-B767-E6DAE026B7AD}" destId="{BF657910-A2A7-414E-83C9-906B51353E9A}" srcOrd="0" destOrd="0" presId="urn:microsoft.com/office/officeart/2008/layout/VerticalCurvedList"/>
    <dgm:cxn modelId="{612637DB-65FE-4D2F-8A50-AC47458A5635}" type="presParOf" srcId="{3EC5BEFB-C0F5-4D98-83D4-76A8B4FB7777}" destId="{9542CC70-E99F-45E0-BF3D-CFE9FD38B8C7}" srcOrd="5" destOrd="0" presId="urn:microsoft.com/office/officeart/2008/layout/VerticalCurvedList"/>
    <dgm:cxn modelId="{0A934F0D-877E-45BC-B635-4670B792679E}" type="presParOf" srcId="{3EC5BEFB-C0F5-4D98-83D4-76A8B4FB7777}" destId="{45AB2D3A-026C-4EB4-8F3D-3EC216FD43B3}" srcOrd="6" destOrd="0" presId="urn:microsoft.com/office/officeart/2008/layout/VerticalCurvedList"/>
    <dgm:cxn modelId="{DD221812-BB9E-49F6-82E9-AE28A007F087}" type="presParOf" srcId="{45AB2D3A-026C-4EB4-8F3D-3EC216FD43B3}" destId="{E9F7A3FC-B487-40B6-9758-93C52DB20783}" srcOrd="0" destOrd="0" presId="urn:microsoft.com/office/officeart/2008/layout/VerticalCurvedList"/>
    <dgm:cxn modelId="{00CD8CAB-C4C5-4AFE-A6E8-0EAF3E30BC72}" type="presParOf" srcId="{3EC5BEFB-C0F5-4D98-83D4-76A8B4FB7777}" destId="{01E17031-6E05-4655-8B9A-7C9046099158}" srcOrd="7" destOrd="0" presId="urn:microsoft.com/office/officeart/2008/layout/VerticalCurvedList"/>
    <dgm:cxn modelId="{93C4A105-C329-45BD-A418-653288CEF950}" type="presParOf" srcId="{3EC5BEFB-C0F5-4D98-83D4-76A8B4FB7777}" destId="{5AE99C8C-9944-4EF9-96E0-24AD7AC3B695}" srcOrd="8" destOrd="0" presId="urn:microsoft.com/office/officeart/2008/layout/VerticalCurvedList"/>
    <dgm:cxn modelId="{78E2C6C7-6202-45ED-998E-FF86AB1EAB70}" type="presParOf" srcId="{5AE99C8C-9944-4EF9-96E0-24AD7AC3B695}" destId="{53A8CF96-59F8-47EF-B042-F925783D5900}" srcOrd="0" destOrd="0" presId="urn:microsoft.com/office/officeart/2008/layout/VerticalCurvedList"/>
    <dgm:cxn modelId="{5A7FAC11-2CC2-46D5-85F9-3A92FF041D6A}" type="presParOf" srcId="{3EC5BEFB-C0F5-4D98-83D4-76A8B4FB7777}" destId="{E5C7FC41-66FA-4963-B33F-28D781417752}" srcOrd="9" destOrd="0" presId="urn:microsoft.com/office/officeart/2008/layout/VerticalCurvedList"/>
    <dgm:cxn modelId="{54C71FC1-70B2-46F3-AFBE-B89F17381A50}" type="presParOf" srcId="{3EC5BEFB-C0F5-4D98-83D4-76A8B4FB7777}" destId="{05ACF17E-39FE-43B5-8BA7-16CA87D6D634}" srcOrd="10" destOrd="0" presId="urn:microsoft.com/office/officeart/2008/layout/VerticalCurvedList"/>
    <dgm:cxn modelId="{4ABB4E2B-E9BA-4DF5-88CA-7A6D449E7E5D}" type="presParOf" srcId="{05ACF17E-39FE-43B5-8BA7-16CA87D6D634}" destId="{6B36678F-7871-4A83-85BC-383A1E26D5C2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39F65A0-29EF-4E4F-A532-D8BB379CF622}" type="doc">
      <dgm:prSet loTypeId="urn:microsoft.com/office/officeart/2008/layout/VerticalCurvedList" loCatId="list" qsTypeId="urn:microsoft.com/office/officeart/2005/8/quickstyle/simple1" qsCatId="simple" csTypeId="urn:microsoft.com/office/officeart/2005/8/colors/accent3_4" csCatId="accent3" phldr="1"/>
      <dgm:spPr/>
      <dgm:t>
        <a:bodyPr/>
        <a:lstStyle/>
        <a:p>
          <a:endParaRPr lang="es-MX"/>
        </a:p>
      </dgm:t>
    </dgm:pt>
    <dgm:pt modelId="{B5D9B795-13DD-4CD4-BBF9-E79BA3359148}">
      <dgm:prSet phldrT="[Texto]" custT="1"/>
      <dgm:spPr/>
      <dgm:t>
        <a:bodyPr/>
        <a:lstStyle/>
        <a:p>
          <a:r>
            <a:rPr lang="es-MX" sz="240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° Constatar si el tema cumple con los requisitos exigidos para desarrollarlo. 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357FE5D-5B75-4426-91C7-24C03ADF379E}" type="parTrans" cxnId="{5D408B6A-7F4A-4B12-A47D-04F977FA4F9A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73F08BE-4C40-4771-A556-539AAF661CCD}" type="sibTrans" cxnId="{5D408B6A-7F4A-4B12-A47D-04F977FA4F9A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A256870-F1B5-43E3-8708-B9E955015E15}">
      <dgm:prSet phldrT="[Texto]" custT="1"/>
      <dgm:spPr/>
      <dgm:t>
        <a:bodyPr/>
        <a:lstStyle/>
        <a:p>
          <a:r>
            <a:rPr lang="es-MX" sz="240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° Que sea de interés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334E057-8C72-42DC-B34D-CD24EB1300DD}" type="parTrans" cxnId="{4D0811C7-A4B0-488E-8812-CF95C839EE29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B2A0264-541F-4CD6-A3C8-6279550E6301}" type="sibTrans" cxnId="{4D0811C7-A4B0-488E-8812-CF95C839EE29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D8ACE59-4E3B-4ACC-AF15-98F47CD48827}">
      <dgm:prSet custT="1"/>
      <dgm:spPr/>
      <dgm:t>
        <a:bodyPr/>
        <a:lstStyle/>
        <a:p>
          <a:r>
            <a:rPr lang="es-MX" sz="240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° Utilidad del tema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A1DBBC1-626B-4240-9D96-7B0520FD20D6}" type="parTrans" cxnId="{CB1E96B9-FED0-41F2-B0D1-0825A9D75AF6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F58C928-19A2-4DE3-AD81-B6BC998737CC}" type="sibTrans" cxnId="{CB1E96B9-FED0-41F2-B0D1-0825A9D75AF6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A98F6E2-7782-4AE6-AB33-B4A5E0EFE12D}">
      <dgm:prSet custT="1"/>
      <dgm:spPr/>
      <dgm:t>
        <a:bodyPr/>
        <a:lstStyle/>
        <a:p>
          <a:r>
            <a:rPr lang="es-MX" sz="240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° Que se presente un nuevo enfoque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9CA724E-0B90-40D3-93C7-F956C3BD2024}" type="parTrans" cxnId="{291E2D8A-0BB6-46E0-85F3-6FBF073602B7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99764A0-DCF1-44DA-89EB-88F76FA06391}" type="sibTrans" cxnId="{291E2D8A-0BB6-46E0-85F3-6FBF073602B7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BDAECF5-20F2-4A67-B004-780DCF918619}" type="pres">
      <dgm:prSet presAssocID="{C39F65A0-29EF-4E4F-A532-D8BB379CF622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MX"/>
        </a:p>
      </dgm:t>
    </dgm:pt>
    <dgm:pt modelId="{3EC5BEFB-C0F5-4D98-83D4-76A8B4FB7777}" type="pres">
      <dgm:prSet presAssocID="{C39F65A0-29EF-4E4F-A532-D8BB379CF622}" presName="Name1" presStyleCnt="0"/>
      <dgm:spPr/>
      <dgm:t>
        <a:bodyPr/>
        <a:lstStyle/>
        <a:p>
          <a:endParaRPr lang="es-MX"/>
        </a:p>
      </dgm:t>
    </dgm:pt>
    <dgm:pt modelId="{B7C5E8B1-5030-4A2D-A88D-4B9284FE6F2E}" type="pres">
      <dgm:prSet presAssocID="{C39F65A0-29EF-4E4F-A532-D8BB379CF622}" presName="cycle" presStyleCnt="0"/>
      <dgm:spPr/>
      <dgm:t>
        <a:bodyPr/>
        <a:lstStyle/>
        <a:p>
          <a:endParaRPr lang="es-MX"/>
        </a:p>
      </dgm:t>
    </dgm:pt>
    <dgm:pt modelId="{3312D490-A3F2-420F-85C8-26DD99799F87}" type="pres">
      <dgm:prSet presAssocID="{C39F65A0-29EF-4E4F-A532-D8BB379CF622}" presName="srcNode" presStyleLbl="node1" presStyleIdx="0" presStyleCnt="4"/>
      <dgm:spPr/>
      <dgm:t>
        <a:bodyPr/>
        <a:lstStyle/>
        <a:p>
          <a:endParaRPr lang="es-MX"/>
        </a:p>
      </dgm:t>
    </dgm:pt>
    <dgm:pt modelId="{736AAAA7-D86C-4C35-8E34-570A489CE918}" type="pres">
      <dgm:prSet presAssocID="{C39F65A0-29EF-4E4F-A532-D8BB379CF622}" presName="conn" presStyleLbl="parChTrans1D2" presStyleIdx="0" presStyleCnt="1"/>
      <dgm:spPr/>
      <dgm:t>
        <a:bodyPr/>
        <a:lstStyle/>
        <a:p>
          <a:endParaRPr lang="es-MX"/>
        </a:p>
      </dgm:t>
    </dgm:pt>
    <dgm:pt modelId="{0687168E-206A-42DE-A8C0-D0C35CD0A61A}" type="pres">
      <dgm:prSet presAssocID="{C39F65A0-29EF-4E4F-A532-D8BB379CF622}" presName="extraNode" presStyleLbl="node1" presStyleIdx="0" presStyleCnt="4"/>
      <dgm:spPr/>
      <dgm:t>
        <a:bodyPr/>
        <a:lstStyle/>
        <a:p>
          <a:endParaRPr lang="es-MX"/>
        </a:p>
      </dgm:t>
    </dgm:pt>
    <dgm:pt modelId="{CDD2EF24-2126-4C9F-9692-993D07CC8144}" type="pres">
      <dgm:prSet presAssocID="{C39F65A0-29EF-4E4F-A532-D8BB379CF622}" presName="dstNode" presStyleLbl="node1" presStyleIdx="0" presStyleCnt="4"/>
      <dgm:spPr/>
      <dgm:t>
        <a:bodyPr/>
        <a:lstStyle/>
        <a:p>
          <a:endParaRPr lang="es-MX"/>
        </a:p>
      </dgm:t>
    </dgm:pt>
    <dgm:pt modelId="{4D7230D8-2BEA-4939-9E90-6540B01A45CC}" type="pres">
      <dgm:prSet presAssocID="{B5D9B795-13DD-4CD4-BBF9-E79BA3359148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E7FA289-642D-49E1-A808-B61CF49C780C}" type="pres">
      <dgm:prSet presAssocID="{B5D9B795-13DD-4CD4-BBF9-E79BA3359148}" presName="accent_1" presStyleCnt="0"/>
      <dgm:spPr/>
      <dgm:t>
        <a:bodyPr/>
        <a:lstStyle/>
        <a:p>
          <a:endParaRPr lang="es-MX"/>
        </a:p>
      </dgm:t>
    </dgm:pt>
    <dgm:pt modelId="{EF87085E-AB4F-4EE1-B275-C94D97A40FB5}" type="pres">
      <dgm:prSet presAssocID="{B5D9B795-13DD-4CD4-BBF9-E79BA3359148}" presName="accentRepeatNode" presStyleLbl="solidFgAcc1" presStyleIdx="0" presStyleCnt="4"/>
      <dgm:spPr>
        <a:blipFill dpi="0" rotWithShape="0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2E76F1AC-E21A-484B-9400-5C0DD0248153}" type="pres">
      <dgm:prSet presAssocID="{DA256870-F1B5-43E3-8708-B9E955015E15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B5B19B4-9408-40E4-B767-E6DAE026B7AD}" type="pres">
      <dgm:prSet presAssocID="{DA256870-F1B5-43E3-8708-B9E955015E15}" presName="accent_2" presStyleCnt="0"/>
      <dgm:spPr/>
      <dgm:t>
        <a:bodyPr/>
        <a:lstStyle/>
        <a:p>
          <a:endParaRPr lang="es-MX"/>
        </a:p>
      </dgm:t>
    </dgm:pt>
    <dgm:pt modelId="{BF657910-A2A7-414E-83C9-906B51353E9A}" type="pres">
      <dgm:prSet presAssocID="{DA256870-F1B5-43E3-8708-B9E955015E15}" presName="accentRepeatNode" presStyleLbl="solidFgAcc1" presStyleIdx="1" presStyleCnt="4"/>
      <dgm:spPr>
        <a:blipFill dpi="0" rotWithShape="0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9542CC70-E99F-45E0-BF3D-CFE9FD38B8C7}" type="pres">
      <dgm:prSet presAssocID="{AD8ACE59-4E3B-4ACC-AF15-98F47CD48827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5AB2D3A-026C-4EB4-8F3D-3EC216FD43B3}" type="pres">
      <dgm:prSet presAssocID="{AD8ACE59-4E3B-4ACC-AF15-98F47CD48827}" presName="accent_3" presStyleCnt="0"/>
      <dgm:spPr/>
      <dgm:t>
        <a:bodyPr/>
        <a:lstStyle/>
        <a:p>
          <a:endParaRPr lang="es-MX"/>
        </a:p>
      </dgm:t>
    </dgm:pt>
    <dgm:pt modelId="{E9F7A3FC-B487-40B6-9758-93C52DB20783}" type="pres">
      <dgm:prSet presAssocID="{AD8ACE59-4E3B-4ACC-AF15-98F47CD48827}" presName="accentRepeatNode" presStyleLbl="solidFgAcc1" presStyleIdx="2" presStyleCnt="4"/>
      <dgm:spPr>
        <a:blipFill dpi="0" rotWithShape="0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01E17031-6E05-4655-8B9A-7C9046099158}" type="pres">
      <dgm:prSet presAssocID="{9A98F6E2-7782-4AE6-AB33-B4A5E0EFE12D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AE99C8C-9944-4EF9-96E0-24AD7AC3B695}" type="pres">
      <dgm:prSet presAssocID="{9A98F6E2-7782-4AE6-AB33-B4A5E0EFE12D}" presName="accent_4" presStyleCnt="0"/>
      <dgm:spPr/>
      <dgm:t>
        <a:bodyPr/>
        <a:lstStyle/>
        <a:p>
          <a:endParaRPr lang="es-MX"/>
        </a:p>
      </dgm:t>
    </dgm:pt>
    <dgm:pt modelId="{53A8CF96-59F8-47EF-B042-F925783D5900}" type="pres">
      <dgm:prSet presAssocID="{9A98F6E2-7782-4AE6-AB33-B4A5E0EFE12D}" presName="accentRepeatNode" presStyleLbl="solidFgAcc1" presStyleIdx="3" presStyleCnt="4"/>
      <dgm:spPr>
        <a:blipFill dpi="0" rotWithShape="0"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s-MX"/>
        </a:p>
      </dgm:t>
    </dgm:pt>
  </dgm:ptLst>
  <dgm:cxnLst>
    <dgm:cxn modelId="{206556C4-3266-469A-ABB8-2F64B5AB1B7A}" type="presOf" srcId="{AD8ACE59-4E3B-4ACC-AF15-98F47CD48827}" destId="{9542CC70-E99F-45E0-BF3D-CFE9FD38B8C7}" srcOrd="0" destOrd="0" presId="urn:microsoft.com/office/officeart/2008/layout/VerticalCurvedList"/>
    <dgm:cxn modelId="{321D57F5-61DF-43BB-A448-BF9374E2F0A2}" type="presOf" srcId="{673F08BE-4C40-4771-A556-539AAF661CCD}" destId="{736AAAA7-D86C-4C35-8E34-570A489CE918}" srcOrd="0" destOrd="0" presId="urn:microsoft.com/office/officeart/2008/layout/VerticalCurvedList"/>
    <dgm:cxn modelId="{E5132A28-EF0A-4B23-A7D8-7D3971327FBB}" type="presOf" srcId="{9A98F6E2-7782-4AE6-AB33-B4A5E0EFE12D}" destId="{01E17031-6E05-4655-8B9A-7C9046099158}" srcOrd="0" destOrd="0" presId="urn:microsoft.com/office/officeart/2008/layout/VerticalCurvedList"/>
    <dgm:cxn modelId="{9B8AB9F7-BF48-48D1-AB2F-BAC5A26600C6}" type="presOf" srcId="{C39F65A0-29EF-4E4F-A532-D8BB379CF622}" destId="{0BDAECF5-20F2-4A67-B004-780DCF918619}" srcOrd="0" destOrd="0" presId="urn:microsoft.com/office/officeart/2008/layout/VerticalCurvedList"/>
    <dgm:cxn modelId="{4D0811C7-A4B0-488E-8812-CF95C839EE29}" srcId="{C39F65A0-29EF-4E4F-A532-D8BB379CF622}" destId="{DA256870-F1B5-43E3-8708-B9E955015E15}" srcOrd="1" destOrd="0" parTransId="{D334E057-8C72-42DC-B34D-CD24EB1300DD}" sibTransId="{6B2A0264-541F-4CD6-A3C8-6279550E6301}"/>
    <dgm:cxn modelId="{291E2D8A-0BB6-46E0-85F3-6FBF073602B7}" srcId="{C39F65A0-29EF-4E4F-A532-D8BB379CF622}" destId="{9A98F6E2-7782-4AE6-AB33-B4A5E0EFE12D}" srcOrd="3" destOrd="0" parTransId="{C9CA724E-0B90-40D3-93C7-F956C3BD2024}" sibTransId="{E99764A0-DCF1-44DA-89EB-88F76FA06391}"/>
    <dgm:cxn modelId="{CB1E96B9-FED0-41F2-B0D1-0825A9D75AF6}" srcId="{C39F65A0-29EF-4E4F-A532-D8BB379CF622}" destId="{AD8ACE59-4E3B-4ACC-AF15-98F47CD48827}" srcOrd="2" destOrd="0" parTransId="{AA1DBBC1-626B-4240-9D96-7B0520FD20D6}" sibTransId="{1F58C928-19A2-4DE3-AD81-B6BC998737CC}"/>
    <dgm:cxn modelId="{5D408B6A-7F4A-4B12-A47D-04F977FA4F9A}" srcId="{C39F65A0-29EF-4E4F-A532-D8BB379CF622}" destId="{B5D9B795-13DD-4CD4-BBF9-E79BA3359148}" srcOrd="0" destOrd="0" parTransId="{E357FE5D-5B75-4426-91C7-24C03ADF379E}" sibTransId="{673F08BE-4C40-4771-A556-539AAF661CCD}"/>
    <dgm:cxn modelId="{FF9BA9EF-3D28-4392-9CAC-D71DD64788BC}" type="presOf" srcId="{B5D9B795-13DD-4CD4-BBF9-E79BA3359148}" destId="{4D7230D8-2BEA-4939-9E90-6540B01A45CC}" srcOrd="0" destOrd="0" presId="urn:microsoft.com/office/officeart/2008/layout/VerticalCurvedList"/>
    <dgm:cxn modelId="{DEC1D07A-AD21-4BE7-957B-3D377F102C2C}" type="presOf" srcId="{DA256870-F1B5-43E3-8708-B9E955015E15}" destId="{2E76F1AC-E21A-484B-9400-5C0DD0248153}" srcOrd="0" destOrd="0" presId="urn:microsoft.com/office/officeart/2008/layout/VerticalCurvedList"/>
    <dgm:cxn modelId="{DBA17025-B995-428C-BCFB-F79D3914D035}" type="presParOf" srcId="{0BDAECF5-20F2-4A67-B004-780DCF918619}" destId="{3EC5BEFB-C0F5-4D98-83D4-76A8B4FB7777}" srcOrd="0" destOrd="0" presId="urn:microsoft.com/office/officeart/2008/layout/VerticalCurvedList"/>
    <dgm:cxn modelId="{32C469B5-733E-44C2-8753-B6B0031E37A3}" type="presParOf" srcId="{3EC5BEFB-C0F5-4D98-83D4-76A8B4FB7777}" destId="{B7C5E8B1-5030-4A2D-A88D-4B9284FE6F2E}" srcOrd="0" destOrd="0" presId="urn:microsoft.com/office/officeart/2008/layout/VerticalCurvedList"/>
    <dgm:cxn modelId="{C6760336-146D-49A6-B524-F44D3F14E141}" type="presParOf" srcId="{B7C5E8B1-5030-4A2D-A88D-4B9284FE6F2E}" destId="{3312D490-A3F2-420F-85C8-26DD99799F87}" srcOrd="0" destOrd="0" presId="urn:microsoft.com/office/officeart/2008/layout/VerticalCurvedList"/>
    <dgm:cxn modelId="{891020E8-E708-41C9-B213-344F92606F35}" type="presParOf" srcId="{B7C5E8B1-5030-4A2D-A88D-4B9284FE6F2E}" destId="{736AAAA7-D86C-4C35-8E34-570A489CE918}" srcOrd="1" destOrd="0" presId="urn:microsoft.com/office/officeart/2008/layout/VerticalCurvedList"/>
    <dgm:cxn modelId="{340B02C8-C240-421B-8735-C07CF9CD8549}" type="presParOf" srcId="{B7C5E8B1-5030-4A2D-A88D-4B9284FE6F2E}" destId="{0687168E-206A-42DE-A8C0-D0C35CD0A61A}" srcOrd="2" destOrd="0" presId="urn:microsoft.com/office/officeart/2008/layout/VerticalCurvedList"/>
    <dgm:cxn modelId="{320348F7-B0FD-4D1E-A2B8-A8EAF446FECC}" type="presParOf" srcId="{B7C5E8B1-5030-4A2D-A88D-4B9284FE6F2E}" destId="{CDD2EF24-2126-4C9F-9692-993D07CC8144}" srcOrd="3" destOrd="0" presId="urn:microsoft.com/office/officeart/2008/layout/VerticalCurvedList"/>
    <dgm:cxn modelId="{2C7BEE8A-4DEB-47A7-A0A6-8E2608296FC8}" type="presParOf" srcId="{3EC5BEFB-C0F5-4D98-83D4-76A8B4FB7777}" destId="{4D7230D8-2BEA-4939-9E90-6540B01A45CC}" srcOrd="1" destOrd="0" presId="urn:microsoft.com/office/officeart/2008/layout/VerticalCurvedList"/>
    <dgm:cxn modelId="{3873BCB2-56A5-4C51-86F1-A8F55F8A7DC5}" type="presParOf" srcId="{3EC5BEFB-C0F5-4D98-83D4-76A8B4FB7777}" destId="{FE7FA289-642D-49E1-A808-B61CF49C780C}" srcOrd="2" destOrd="0" presId="urn:microsoft.com/office/officeart/2008/layout/VerticalCurvedList"/>
    <dgm:cxn modelId="{BC50A40C-272D-4AED-A1A3-7F6E5031A05D}" type="presParOf" srcId="{FE7FA289-642D-49E1-A808-B61CF49C780C}" destId="{EF87085E-AB4F-4EE1-B275-C94D97A40FB5}" srcOrd="0" destOrd="0" presId="urn:microsoft.com/office/officeart/2008/layout/VerticalCurvedList"/>
    <dgm:cxn modelId="{946A977F-88EE-4A73-871E-FA46D1F6F658}" type="presParOf" srcId="{3EC5BEFB-C0F5-4D98-83D4-76A8B4FB7777}" destId="{2E76F1AC-E21A-484B-9400-5C0DD0248153}" srcOrd="3" destOrd="0" presId="urn:microsoft.com/office/officeart/2008/layout/VerticalCurvedList"/>
    <dgm:cxn modelId="{BA9AF0DE-2B18-447F-9018-1773B4600C50}" type="presParOf" srcId="{3EC5BEFB-C0F5-4D98-83D4-76A8B4FB7777}" destId="{BB5B19B4-9408-40E4-B767-E6DAE026B7AD}" srcOrd="4" destOrd="0" presId="urn:microsoft.com/office/officeart/2008/layout/VerticalCurvedList"/>
    <dgm:cxn modelId="{8A143D34-BFF2-4D05-A5CB-6DA669BD1922}" type="presParOf" srcId="{BB5B19B4-9408-40E4-B767-E6DAE026B7AD}" destId="{BF657910-A2A7-414E-83C9-906B51353E9A}" srcOrd="0" destOrd="0" presId="urn:microsoft.com/office/officeart/2008/layout/VerticalCurvedList"/>
    <dgm:cxn modelId="{334D63D1-3A47-4C65-84C2-17685C41ED49}" type="presParOf" srcId="{3EC5BEFB-C0F5-4D98-83D4-76A8B4FB7777}" destId="{9542CC70-E99F-45E0-BF3D-CFE9FD38B8C7}" srcOrd="5" destOrd="0" presId="urn:microsoft.com/office/officeart/2008/layout/VerticalCurvedList"/>
    <dgm:cxn modelId="{E37172F8-E4FF-4177-B7F1-BD067A6CB502}" type="presParOf" srcId="{3EC5BEFB-C0F5-4D98-83D4-76A8B4FB7777}" destId="{45AB2D3A-026C-4EB4-8F3D-3EC216FD43B3}" srcOrd="6" destOrd="0" presId="urn:microsoft.com/office/officeart/2008/layout/VerticalCurvedList"/>
    <dgm:cxn modelId="{8FD0F527-DDC7-4FD2-834A-501B7EDF5AB0}" type="presParOf" srcId="{45AB2D3A-026C-4EB4-8F3D-3EC216FD43B3}" destId="{E9F7A3FC-B487-40B6-9758-93C52DB20783}" srcOrd="0" destOrd="0" presId="urn:microsoft.com/office/officeart/2008/layout/VerticalCurvedList"/>
    <dgm:cxn modelId="{C3EF9829-7D08-4084-8704-4CAC193DF49B}" type="presParOf" srcId="{3EC5BEFB-C0F5-4D98-83D4-76A8B4FB7777}" destId="{01E17031-6E05-4655-8B9A-7C9046099158}" srcOrd="7" destOrd="0" presId="urn:microsoft.com/office/officeart/2008/layout/VerticalCurvedList"/>
    <dgm:cxn modelId="{4CF72FDB-84A7-47E0-957F-3EB98FEBA730}" type="presParOf" srcId="{3EC5BEFB-C0F5-4D98-83D4-76A8B4FB7777}" destId="{5AE99C8C-9944-4EF9-96E0-24AD7AC3B695}" srcOrd="8" destOrd="0" presId="urn:microsoft.com/office/officeart/2008/layout/VerticalCurvedList"/>
    <dgm:cxn modelId="{8D072145-6554-4ACD-9F07-BCF02F3051C0}" type="presParOf" srcId="{5AE99C8C-9944-4EF9-96E0-24AD7AC3B695}" destId="{53A8CF96-59F8-47EF-B042-F925783D5900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0375078-922A-41B4-8FB0-B0D6034A402D}" type="doc">
      <dgm:prSet loTypeId="urn:microsoft.com/office/officeart/2005/8/layout/StepDownProcess" loCatId="process" qsTypeId="urn:microsoft.com/office/officeart/2005/8/quickstyle/simple5" qsCatId="simple" csTypeId="urn:microsoft.com/office/officeart/2005/8/colors/accent3_4" csCatId="accent3" phldr="1"/>
      <dgm:spPr/>
      <dgm:t>
        <a:bodyPr/>
        <a:lstStyle/>
        <a:p>
          <a:endParaRPr lang="es-MX"/>
        </a:p>
      </dgm:t>
    </dgm:pt>
    <dgm:pt modelId="{16E97ABF-487F-4CAC-9C93-3D7A8F6FA2DB}">
      <dgm:prSet phldrT="[Texto]"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s-MX" sz="2400" dirty="0" smtClean="0">
              <a:latin typeface="Arial" pitchFamily="34" charset="0"/>
              <a:cs typeface="Arial" pitchFamily="34" charset="0"/>
            </a:rPr>
            <a:t>.</a:t>
          </a:r>
          <a:endParaRPr lang="es-MX" sz="2400" dirty="0">
            <a:latin typeface="Arial" pitchFamily="34" charset="0"/>
            <a:cs typeface="Arial" pitchFamily="34" charset="0"/>
          </a:endParaRPr>
        </a:p>
      </dgm:t>
    </dgm:pt>
    <dgm:pt modelId="{10547449-7858-4725-A0BE-F3940A3611CA}" type="parTrans" cxnId="{E4CC374E-56D3-492D-91D1-1CDFE2E53C6B}">
      <dgm:prSet/>
      <dgm:spPr/>
      <dgm:t>
        <a:bodyPr/>
        <a:lstStyle/>
        <a:p>
          <a:endParaRPr lang="es-MX"/>
        </a:p>
      </dgm:t>
    </dgm:pt>
    <dgm:pt modelId="{B1D79454-2937-4355-BF10-7BE1465D0523}" type="sibTrans" cxnId="{E4CC374E-56D3-492D-91D1-1CDFE2E53C6B}">
      <dgm:prSet/>
      <dgm:spPr/>
      <dgm:t>
        <a:bodyPr/>
        <a:lstStyle/>
        <a:p>
          <a:endParaRPr lang="es-MX"/>
        </a:p>
      </dgm:t>
    </dgm:pt>
    <dgm:pt modelId="{066A9AAF-C959-4B1C-8A00-D0513E23E54E}">
      <dgm:prSet phldrT="[Texto]" custT="1"/>
      <dgm:spPr/>
      <dgm:t>
        <a:bodyPr/>
        <a:lstStyle/>
        <a:p>
          <a:pPr algn="ctr"/>
          <a:r>
            <a:rPr lang="es-MX" sz="2400" dirty="0" smtClean="0">
              <a:latin typeface="Arial" pitchFamily="34" charset="0"/>
              <a:cs typeface="Arial" pitchFamily="34" charset="0"/>
            </a:rPr>
            <a:t>Orienta.</a:t>
          </a:r>
          <a:endParaRPr lang="es-MX" sz="2400" dirty="0">
            <a:latin typeface="Arial" pitchFamily="34" charset="0"/>
            <a:cs typeface="Arial" pitchFamily="34" charset="0"/>
          </a:endParaRPr>
        </a:p>
      </dgm:t>
    </dgm:pt>
    <dgm:pt modelId="{D9351400-C633-4EED-A080-C6AE56E32044}" type="parTrans" cxnId="{327D4EFA-340D-42D1-8073-BBE79B1384CC}">
      <dgm:prSet/>
      <dgm:spPr/>
      <dgm:t>
        <a:bodyPr/>
        <a:lstStyle/>
        <a:p>
          <a:endParaRPr lang="es-MX"/>
        </a:p>
      </dgm:t>
    </dgm:pt>
    <dgm:pt modelId="{07284104-CB4C-4FB2-B91F-B521A1EC7FE5}" type="sibTrans" cxnId="{327D4EFA-340D-42D1-8073-BBE79B1384CC}">
      <dgm:prSet/>
      <dgm:spPr/>
      <dgm:t>
        <a:bodyPr/>
        <a:lstStyle/>
        <a:p>
          <a:endParaRPr lang="es-MX"/>
        </a:p>
      </dgm:t>
    </dgm:pt>
    <dgm:pt modelId="{8283D863-FF7F-40C7-AD3E-1448B54CFA1B}">
      <dgm:prSet phldrT="[Texto]" custT="1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r>
            <a:rPr lang="es-MX" sz="2400" dirty="0" smtClean="0">
              <a:latin typeface="Arial" pitchFamily="34" charset="0"/>
              <a:cs typeface="Arial" pitchFamily="34" charset="0"/>
            </a:rPr>
            <a:t>.</a:t>
          </a:r>
          <a:endParaRPr lang="es-MX" sz="2400" dirty="0">
            <a:latin typeface="Arial" pitchFamily="34" charset="0"/>
            <a:cs typeface="Arial" pitchFamily="34" charset="0"/>
          </a:endParaRPr>
        </a:p>
      </dgm:t>
    </dgm:pt>
    <dgm:pt modelId="{E567934E-9144-4368-B88D-A2E27E1FCD36}" type="parTrans" cxnId="{BE1D1819-8543-49B3-93BF-D0EC5A9EC53E}">
      <dgm:prSet/>
      <dgm:spPr/>
      <dgm:t>
        <a:bodyPr/>
        <a:lstStyle/>
        <a:p>
          <a:endParaRPr lang="es-MX"/>
        </a:p>
      </dgm:t>
    </dgm:pt>
    <dgm:pt modelId="{C1EE7B50-961C-4DEC-B0F2-CA39D10C6C95}" type="sibTrans" cxnId="{BE1D1819-8543-49B3-93BF-D0EC5A9EC53E}">
      <dgm:prSet/>
      <dgm:spPr/>
      <dgm:t>
        <a:bodyPr/>
        <a:lstStyle/>
        <a:p>
          <a:endParaRPr lang="es-MX"/>
        </a:p>
      </dgm:t>
    </dgm:pt>
    <dgm:pt modelId="{58FB1E6B-F8D3-45E1-A670-3ABABDDEED37}">
      <dgm:prSet phldrT="[Texto]" custT="1"/>
      <dgm:spPr/>
      <dgm:t>
        <a:bodyPr/>
        <a:lstStyle/>
        <a:p>
          <a:pPr algn="ctr"/>
          <a:r>
            <a:rPr lang="es-MX" sz="2400" dirty="0" smtClean="0">
              <a:latin typeface="Arial" pitchFamily="34" charset="0"/>
              <a:cs typeface="Arial" pitchFamily="34" charset="0"/>
            </a:rPr>
            <a:t>Expresan un logro.</a:t>
          </a:r>
          <a:endParaRPr lang="es-MX" sz="2400" dirty="0">
            <a:latin typeface="Arial" pitchFamily="34" charset="0"/>
            <a:cs typeface="Arial" pitchFamily="34" charset="0"/>
          </a:endParaRPr>
        </a:p>
      </dgm:t>
    </dgm:pt>
    <dgm:pt modelId="{2C7D8C10-F130-4894-99F9-009CEFE0888C}" type="parTrans" cxnId="{9AE871C8-9AFF-4B6C-8FE4-4DE5A86ABADA}">
      <dgm:prSet/>
      <dgm:spPr/>
      <dgm:t>
        <a:bodyPr/>
        <a:lstStyle/>
        <a:p>
          <a:endParaRPr lang="es-MX"/>
        </a:p>
      </dgm:t>
    </dgm:pt>
    <dgm:pt modelId="{B59EB7FB-055E-403C-8C7B-D4DC081B91FE}" type="sibTrans" cxnId="{9AE871C8-9AFF-4B6C-8FE4-4DE5A86ABADA}">
      <dgm:prSet/>
      <dgm:spPr/>
      <dgm:t>
        <a:bodyPr/>
        <a:lstStyle/>
        <a:p>
          <a:endParaRPr lang="es-MX"/>
        </a:p>
      </dgm:t>
    </dgm:pt>
    <dgm:pt modelId="{72700983-1D21-447C-BD0E-185474A2CEA3}">
      <dgm:prSet phldrT="[Texto]" custT="1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r>
            <a:rPr lang="es-MX" sz="2400" dirty="0" smtClean="0">
              <a:latin typeface="Arial" pitchFamily="34" charset="0"/>
              <a:cs typeface="Arial" pitchFamily="34" charset="0"/>
            </a:rPr>
            <a:t>.</a:t>
          </a:r>
          <a:endParaRPr lang="es-MX" sz="2400" dirty="0">
            <a:latin typeface="Arial" pitchFamily="34" charset="0"/>
            <a:cs typeface="Arial" pitchFamily="34" charset="0"/>
          </a:endParaRPr>
        </a:p>
      </dgm:t>
    </dgm:pt>
    <dgm:pt modelId="{493ECCC1-6E39-4525-B1E8-49F482BD3D27}" type="parTrans" cxnId="{C0AD616A-9B8D-4EA5-8AB6-7D5536DC4CBE}">
      <dgm:prSet/>
      <dgm:spPr/>
      <dgm:t>
        <a:bodyPr/>
        <a:lstStyle/>
        <a:p>
          <a:endParaRPr lang="es-MX"/>
        </a:p>
      </dgm:t>
    </dgm:pt>
    <dgm:pt modelId="{CA8836A7-4166-41FB-80C1-52E79DAD2381}" type="sibTrans" cxnId="{C0AD616A-9B8D-4EA5-8AB6-7D5536DC4CBE}">
      <dgm:prSet/>
      <dgm:spPr/>
      <dgm:t>
        <a:bodyPr/>
        <a:lstStyle/>
        <a:p>
          <a:endParaRPr lang="es-MX"/>
        </a:p>
      </dgm:t>
    </dgm:pt>
    <dgm:pt modelId="{6B78C376-7937-466E-990D-A15A669316E0}">
      <dgm:prSet phldrT="[Texto]" custT="1"/>
      <dgm:spPr/>
      <dgm:t>
        <a:bodyPr/>
        <a:lstStyle/>
        <a:p>
          <a:pPr algn="ctr"/>
          <a:r>
            <a:rPr lang="es-MX" sz="2400" dirty="0" smtClean="0">
              <a:latin typeface="Arial" pitchFamily="34" charset="0"/>
              <a:cs typeface="Arial" pitchFamily="34" charset="0"/>
            </a:rPr>
            <a:t>Propósito general de estudio.</a:t>
          </a:r>
          <a:endParaRPr lang="es-MX" sz="2400" dirty="0">
            <a:latin typeface="Arial" pitchFamily="34" charset="0"/>
            <a:cs typeface="Arial" pitchFamily="34" charset="0"/>
          </a:endParaRPr>
        </a:p>
      </dgm:t>
    </dgm:pt>
    <dgm:pt modelId="{8C4FB0F5-8122-4CDF-8315-E3B739848E31}" type="parTrans" cxnId="{F6AA29F7-D47D-4D08-A721-F92EC2FECA67}">
      <dgm:prSet/>
      <dgm:spPr/>
      <dgm:t>
        <a:bodyPr/>
        <a:lstStyle/>
        <a:p>
          <a:endParaRPr lang="es-MX"/>
        </a:p>
      </dgm:t>
    </dgm:pt>
    <dgm:pt modelId="{964C4138-A280-43A6-8A3B-2D419936E5B2}" type="sibTrans" cxnId="{F6AA29F7-D47D-4D08-A721-F92EC2FECA67}">
      <dgm:prSet/>
      <dgm:spPr/>
      <dgm:t>
        <a:bodyPr/>
        <a:lstStyle/>
        <a:p>
          <a:endParaRPr lang="es-MX"/>
        </a:p>
      </dgm:t>
    </dgm:pt>
    <dgm:pt modelId="{0FBC2AE7-BD9B-4F87-9420-1E74E9FADCF7}" type="pres">
      <dgm:prSet presAssocID="{30375078-922A-41B4-8FB0-B0D6034A402D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458B1F77-A309-4BB2-9D54-0778E3A3D944}" type="pres">
      <dgm:prSet presAssocID="{16E97ABF-487F-4CAC-9C93-3D7A8F6FA2DB}" presName="composite" presStyleCnt="0"/>
      <dgm:spPr/>
      <dgm:t>
        <a:bodyPr/>
        <a:lstStyle/>
        <a:p>
          <a:endParaRPr lang="es-MX"/>
        </a:p>
      </dgm:t>
    </dgm:pt>
    <dgm:pt modelId="{B4E76457-FDDB-4BCF-8763-FDC38B1FB700}" type="pres">
      <dgm:prSet presAssocID="{16E97ABF-487F-4CAC-9C93-3D7A8F6FA2DB}" presName="bentUpArrow1" presStyleLbl="alignImgPlace1" presStyleIdx="0" presStyleCnt="2"/>
      <dgm:spPr/>
      <dgm:t>
        <a:bodyPr/>
        <a:lstStyle/>
        <a:p>
          <a:endParaRPr lang="es-MX"/>
        </a:p>
      </dgm:t>
    </dgm:pt>
    <dgm:pt modelId="{D29962AF-46F7-4B1E-97EE-75DC1D11A677}" type="pres">
      <dgm:prSet presAssocID="{16E97ABF-487F-4CAC-9C93-3D7A8F6FA2DB}" presName="ParentText" presStyleLbl="node1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CEC2B91-6E64-4E41-BE90-57CDCE9A9474}" type="pres">
      <dgm:prSet presAssocID="{16E97ABF-487F-4CAC-9C93-3D7A8F6FA2DB}" presName="ChildText" presStyleLbl="revTx" presStyleIdx="0" presStyleCnt="3" custScaleX="22597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A23D68F-AF04-4CC4-A34C-5FA2C4246960}" type="pres">
      <dgm:prSet presAssocID="{B1D79454-2937-4355-BF10-7BE1465D0523}" presName="sibTrans" presStyleCnt="0"/>
      <dgm:spPr/>
      <dgm:t>
        <a:bodyPr/>
        <a:lstStyle/>
        <a:p>
          <a:endParaRPr lang="es-MX"/>
        </a:p>
      </dgm:t>
    </dgm:pt>
    <dgm:pt modelId="{ABD99C13-D888-4045-A3E2-7F5ADD302616}" type="pres">
      <dgm:prSet presAssocID="{8283D863-FF7F-40C7-AD3E-1448B54CFA1B}" presName="composite" presStyleCnt="0"/>
      <dgm:spPr/>
      <dgm:t>
        <a:bodyPr/>
        <a:lstStyle/>
        <a:p>
          <a:endParaRPr lang="es-MX"/>
        </a:p>
      </dgm:t>
    </dgm:pt>
    <dgm:pt modelId="{A21F5FA8-7FB9-444C-98C6-B1D18F1E9104}" type="pres">
      <dgm:prSet presAssocID="{8283D863-FF7F-40C7-AD3E-1448B54CFA1B}" presName="bentUpArrow1" presStyleLbl="alignImgPlace1" presStyleIdx="1" presStyleCnt="2"/>
      <dgm:spPr>
        <a:solidFill>
          <a:schemeClr val="accent3">
            <a:lumMod val="50000"/>
          </a:schemeClr>
        </a:solidFill>
      </dgm:spPr>
      <dgm:t>
        <a:bodyPr/>
        <a:lstStyle/>
        <a:p>
          <a:endParaRPr lang="es-MX"/>
        </a:p>
      </dgm:t>
    </dgm:pt>
    <dgm:pt modelId="{87866CAA-597F-4B6E-9E0F-EAE0C47203E3}" type="pres">
      <dgm:prSet presAssocID="{8283D863-FF7F-40C7-AD3E-1448B54CFA1B}" presName="ParentText" presStyleLbl="node1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E40CB29-9ABD-45C5-80C9-396EFC454133}" type="pres">
      <dgm:prSet presAssocID="{8283D863-FF7F-40C7-AD3E-1448B54CFA1B}" presName="ChildText" presStyleLbl="revTx" presStyleIdx="1" presStyleCnt="3" custScaleX="28579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C0B6BF3-1D16-4004-8D59-1197E4B0B909}" type="pres">
      <dgm:prSet presAssocID="{C1EE7B50-961C-4DEC-B0F2-CA39D10C6C95}" presName="sibTrans" presStyleCnt="0"/>
      <dgm:spPr/>
      <dgm:t>
        <a:bodyPr/>
        <a:lstStyle/>
        <a:p>
          <a:endParaRPr lang="es-MX"/>
        </a:p>
      </dgm:t>
    </dgm:pt>
    <dgm:pt modelId="{3D4AFD2A-7DC7-4857-A2C0-D3619182C65F}" type="pres">
      <dgm:prSet presAssocID="{72700983-1D21-447C-BD0E-185474A2CEA3}" presName="composite" presStyleCnt="0"/>
      <dgm:spPr/>
      <dgm:t>
        <a:bodyPr/>
        <a:lstStyle/>
        <a:p>
          <a:endParaRPr lang="es-MX"/>
        </a:p>
      </dgm:t>
    </dgm:pt>
    <dgm:pt modelId="{82653255-D527-40A3-B627-AF3599219896}" type="pres">
      <dgm:prSet presAssocID="{72700983-1D21-447C-BD0E-185474A2CEA3}" presName="ParentText" presStyleLbl="node1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7524F66-F975-4120-8F85-653DCD496F4B}" type="pres">
      <dgm:prSet presAssocID="{72700983-1D21-447C-BD0E-185474A2CEA3}" presName="FinalChildText" presStyleLbl="revTx" presStyleIdx="2" presStyleCnt="3" custScaleX="2134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98DA7E5-C68E-4E02-ABC4-4A8276127540}" type="presOf" srcId="{58FB1E6B-F8D3-45E1-A670-3ABABDDEED37}" destId="{8E40CB29-9ABD-45C5-80C9-396EFC454133}" srcOrd="0" destOrd="0" presId="urn:microsoft.com/office/officeart/2005/8/layout/StepDownProcess"/>
    <dgm:cxn modelId="{9741AE92-F603-44E8-B400-B55A5F90BC55}" type="presOf" srcId="{16E97ABF-487F-4CAC-9C93-3D7A8F6FA2DB}" destId="{D29962AF-46F7-4B1E-97EE-75DC1D11A677}" srcOrd="0" destOrd="0" presId="urn:microsoft.com/office/officeart/2005/8/layout/StepDownProcess"/>
    <dgm:cxn modelId="{921D47DA-D3C7-41AF-A8B6-1CD2DC8E74F3}" type="presOf" srcId="{8283D863-FF7F-40C7-AD3E-1448B54CFA1B}" destId="{87866CAA-597F-4B6E-9E0F-EAE0C47203E3}" srcOrd="0" destOrd="0" presId="urn:microsoft.com/office/officeart/2005/8/layout/StepDownProcess"/>
    <dgm:cxn modelId="{C0AD616A-9B8D-4EA5-8AB6-7D5536DC4CBE}" srcId="{30375078-922A-41B4-8FB0-B0D6034A402D}" destId="{72700983-1D21-447C-BD0E-185474A2CEA3}" srcOrd="2" destOrd="0" parTransId="{493ECCC1-6E39-4525-B1E8-49F482BD3D27}" sibTransId="{CA8836A7-4166-41FB-80C1-52E79DAD2381}"/>
    <dgm:cxn modelId="{9AE871C8-9AFF-4B6C-8FE4-4DE5A86ABADA}" srcId="{8283D863-FF7F-40C7-AD3E-1448B54CFA1B}" destId="{58FB1E6B-F8D3-45E1-A670-3ABABDDEED37}" srcOrd="0" destOrd="0" parTransId="{2C7D8C10-F130-4894-99F9-009CEFE0888C}" sibTransId="{B59EB7FB-055E-403C-8C7B-D4DC081B91FE}"/>
    <dgm:cxn modelId="{33F58D72-8C7A-4AA3-958A-50BCFA4E69F0}" type="presOf" srcId="{30375078-922A-41B4-8FB0-B0D6034A402D}" destId="{0FBC2AE7-BD9B-4F87-9420-1E74E9FADCF7}" srcOrd="0" destOrd="0" presId="urn:microsoft.com/office/officeart/2005/8/layout/StepDownProcess"/>
    <dgm:cxn modelId="{327D4EFA-340D-42D1-8073-BBE79B1384CC}" srcId="{16E97ABF-487F-4CAC-9C93-3D7A8F6FA2DB}" destId="{066A9AAF-C959-4B1C-8A00-D0513E23E54E}" srcOrd="0" destOrd="0" parTransId="{D9351400-C633-4EED-A080-C6AE56E32044}" sibTransId="{07284104-CB4C-4FB2-B91F-B521A1EC7FE5}"/>
    <dgm:cxn modelId="{2D3D826C-C07C-49E3-9C67-C1C345D01CF0}" type="presOf" srcId="{6B78C376-7937-466E-990D-A15A669316E0}" destId="{E7524F66-F975-4120-8F85-653DCD496F4B}" srcOrd="0" destOrd="0" presId="urn:microsoft.com/office/officeart/2005/8/layout/StepDownProcess"/>
    <dgm:cxn modelId="{E4CC374E-56D3-492D-91D1-1CDFE2E53C6B}" srcId="{30375078-922A-41B4-8FB0-B0D6034A402D}" destId="{16E97ABF-487F-4CAC-9C93-3D7A8F6FA2DB}" srcOrd="0" destOrd="0" parTransId="{10547449-7858-4725-A0BE-F3940A3611CA}" sibTransId="{B1D79454-2937-4355-BF10-7BE1465D0523}"/>
    <dgm:cxn modelId="{BE1D1819-8543-49B3-93BF-D0EC5A9EC53E}" srcId="{30375078-922A-41B4-8FB0-B0D6034A402D}" destId="{8283D863-FF7F-40C7-AD3E-1448B54CFA1B}" srcOrd="1" destOrd="0" parTransId="{E567934E-9144-4368-B88D-A2E27E1FCD36}" sibTransId="{C1EE7B50-961C-4DEC-B0F2-CA39D10C6C95}"/>
    <dgm:cxn modelId="{F6AA29F7-D47D-4D08-A721-F92EC2FECA67}" srcId="{72700983-1D21-447C-BD0E-185474A2CEA3}" destId="{6B78C376-7937-466E-990D-A15A669316E0}" srcOrd="0" destOrd="0" parTransId="{8C4FB0F5-8122-4CDF-8315-E3B739848E31}" sibTransId="{964C4138-A280-43A6-8A3B-2D419936E5B2}"/>
    <dgm:cxn modelId="{FE2FAC23-20FD-4D06-8166-753531ECD7F8}" type="presOf" srcId="{72700983-1D21-447C-BD0E-185474A2CEA3}" destId="{82653255-D527-40A3-B627-AF3599219896}" srcOrd="0" destOrd="0" presId="urn:microsoft.com/office/officeart/2005/8/layout/StepDownProcess"/>
    <dgm:cxn modelId="{BDA0F169-BB18-4720-8D2A-CBB735A22C49}" type="presOf" srcId="{066A9AAF-C959-4B1C-8A00-D0513E23E54E}" destId="{8CEC2B91-6E64-4E41-BE90-57CDCE9A9474}" srcOrd="0" destOrd="0" presId="urn:microsoft.com/office/officeart/2005/8/layout/StepDownProcess"/>
    <dgm:cxn modelId="{83951E52-4648-48C2-9A9E-422C6DD7A9D8}" type="presParOf" srcId="{0FBC2AE7-BD9B-4F87-9420-1E74E9FADCF7}" destId="{458B1F77-A309-4BB2-9D54-0778E3A3D944}" srcOrd="0" destOrd="0" presId="urn:microsoft.com/office/officeart/2005/8/layout/StepDownProcess"/>
    <dgm:cxn modelId="{0A8D1D3E-050C-44B6-AC7E-3839D2876C92}" type="presParOf" srcId="{458B1F77-A309-4BB2-9D54-0778E3A3D944}" destId="{B4E76457-FDDB-4BCF-8763-FDC38B1FB700}" srcOrd="0" destOrd="0" presId="urn:microsoft.com/office/officeart/2005/8/layout/StepDownProcess"/>
    <dgm:cxn modelId="{D526A96B-19F9-42C4-8B9D-F2109B9EF544}" type="presParOf" srcId="{458B1F77-A309-4BB2-9D54-0778E3A3D944}" destId="{D29962AF-46F7-4B1E-97EE-75DC1D11A677}" srcOrd="1" destOrd="0" presId="urn:microsoft.com/office/officeart/2005/8/layout/StepDownProcess"/>
    <dgm:cxn modelId="{4C4F00D0-723D-4B69-877A-D9C5FA32EAEB}" type="presParOf" srcId="{458B1F77-A309-4BB2-9D54-0778E3A3D944}" destId="{8CEC2B91-6E64-4E41-BE90-57CDCE9A9474}" srcOrd="2" destOrd="0" presId="urn:microsoft.com/office/officeart/2005/8/layout/StepDownProcess"/>
    <dgm:cxn modelId="{E9432F1E-3ACD-42E2-8FB0-BBCD29E50016}" type="presParOf" srcId="{0FBC2AE7-BD9B-4F87-9420-1E74E9FADCF7}" destId="{8A23D68F-AF04-4CC4-A34C-5FA2C4246960}" srcOrd="1" destOrd="0" presId="urn:microsoft.com/office/officeart/2005/8/layout/StepDownProcess"/>
    <dgm:cxn modelId="{2A879BC4-BD40-4A0D-BA58-2648E49922C0}" type="presParOf" srcId="{0FBC2AE7-BD9B-4F87-9420-1E74E9FADCF7}" destId="{ABD99C13-D888-4045-A3E2-7F5ADD302616}" srcOrd="2" destOrd="0" presId="urn:microsoft.com/office/officeart/2005/8/layout/StepDownProcess"/>
    <dgm:cxn modelId="{B99E2E23-AE29-4552-8743-F746B3BBF264}" type="presParOf" srcId="{ABD99C13-D888-4045-A3E2-7F5ADD302616}" destId="{A21F5FA8-7FB9-444C-98C6-B1D18F1E9104}" srcOrd="0" destOrd="0" presId="urn:microsoft.com/office/officeart/2005/8/layout/StepDownProcess"/>
    <dgm:cxn modelId="{70B55087-EB99-4D1B-A2BF-AE8624A21A8C}" type="presParOf" srcId="{ABD99C13-D888-4045-A3E2-7F5ADD302616}" destId="{87866CAA-597F-4B6E-9E0F-EAE0C47203E3}" srcOrd="1" destOrd="0" presId="urn:microsoft.com/office/officeart/2005/8/layout/StepDownProcess"/>
    <dgm:cxn modelId="{40F64C45-A1EC-442D-A29C-02D05A7ABB57}" type="presParOf" srcId="{ABD99C13-D888-4045-A3E2-7F5ADD302616}" destId="{8E40CB29-9ABD-45C5-80C9-396EFC454133}" srcOrd="2" destOrd="0" presId="urn:microsoft.com/office/officeart/2005/8/layout/StepDownProcess"/>
    <dgm:cxn modelId="{CC9D3D22-BE61-46C8-9E0C-4D8D935A5846}" type="presParOf" srcId="{0FBC2AE7-BD9B-4F87-9420-1E74E9FADCF7}" destId="{3C0B6BF3-1D16-4004-8D59-1197E4B0B909}" srcOrd="3" destOrd="0" presId="urn:microsoft.com/office/officeart/2005/8/layout/StepDownProcess"/>
    <dgm:cxn modelId="{F76BD6EE-F6F0-4621-80F7-958608141AEE}" type="presParOf" srcId="{0FBC2AE7-BD9B-4F87-9420-1E74E9FADCF7}" destId="{3D4AFD2A-7DC7-4857-A2C0-D3619182C65F}" srcOrd="4" destOrd="0" presId="urn:microsoft.com/office/officeart/2005/8/layout/StepDownProcess"/>
    <dgm:cxn modelId="{7FBB8172-7D69-400F-9A30-2C0802A8123D}" type="presParOf" srcId="{3D4AFD2A-7DC7-4857-A2C0-D3619182C65F}" destId="{82653255-D527-40A3-B627-AF3599219896}" srcOrd="0" destOrd="0" presId="urn:microsoft.com/office/officeart/2005/8/layout/StepDownProcess"/>
    <dgm:cxn modelId="{E2021AA2-0FD0-4A62-B72C-6D611F520D84}" type="presParOf" srcId="{3D4AFD2A-7DC7-4857-A2C0-D3619182C65F}" destId="{E7524F66-F975-4120-8F85-653DCD496F4B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287C0E1E-6E8C-4741-B7A3-F96291696726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43F719E0-DD81-45F1-B8E5-7FB88CDF3750}">
      <dgm:prSet phldrT="[Texto]"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pPr algn="ctr"/>
          <a:r>
            <a:rPr lang="es-MX" sz="2400" dirty="0" smtClean="0">
              <a:latin typeface="Arial" pitchFamily="34" charset="0"/>
              <a:cs typeface="Arial" pitchFamily="34" charset="0"/>
            </a:rPr>
            <a:t>.</a:t>
          </a:r>
          <a:endParaRPr lang="es-MX" sz="2400" dirty="0">
            <a:latin typeface="Arial" pitchFamily="34" charset="0"/>
            <a:cs typeface="Arial" pitchFamily="34" charset="0"/>
          </a:endParaRPr>
        </a:p>
      </dgm:t>
    </dgm:pt>
    <dgm:pt modelId="{589274EC-EF50-427E-916E-A5C511197D8E}" type="parTrans" cxnId="{7D0666A9-0A54-452B-B3DD-BA3939EE829B}">
      <dgm:prSet/>
      <dgm:spPr/>
      <dgm:t>
        <a:bodyPr/>
        <a:lstStyle/>
        <a:p>
          <a:endParaRPr lang="es-MX"/>
        </a:p>
      </dgm:t>
    </dgm:pt>
    <dgm:pt modelId="{6FEAFB79-5B4D-4C7E-A1D1-A1C4DC4EC54D}" type="sibTrans" cxnId="{7D0666A9-0A54-452B-B3DD-BA3939EE829B}">
      <dgm:prSet/>
      <dgm:spPr/>
      <dgm:t>
        <a:bodyPr/>
        <a:lstStyle/>
        <a:p>
          <a:endParaRPr lang="es-MX"/>
        </a:p>
      </dgm:t>
    </dgm:pt>
    <dgm:pt modelId="{A5B1EF18-ADE5-45A8-A048-2C8E00FEF63C}">
      <dgm:prSet phldrT="[Texto]" custT="1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pPr algn="ctr"/>
          <a:r>
            <a:rPr lang="es-MX" sz="2400" dirty="0" smtClean="0">
              <a:latin typeface="Arial" pitchFamily="34" charset="0"/>
              <a:cs typeface="Arial" pitchFamily="34" charset="0"/>
            </a:rPr>
            <a:t>.</a:t>
          </a:r>
          <a:endParaRPr lang="es-MX" sz="2400" dirty="0">
            <a:latin typeface="Arial" pitchFamily="34" charset="0"/>
            <a:cs typeface="Arial" pitchFamily="34" charset="0"/>
          </a:endParaRPr>
        </a:p>
      </dgm:t>
    </dgm:pt>
    <dgm:pt modelId="{1D5492E5-B4A7-4754-9701-85C0F59C34FC}" type="parTrans" cxnId="{C182DB5C-B36C-450A-B8D9-545546441707}">
      <dgm:prSet/>
      <dgm:spPr/>
      <dgm:t>
        <a:bodyPr/>
        <a:lstStyle/>
        <a:p>
          <a:endParaRPr lang="es-MX"/>
        </a:p>
      </dgm:t>
    </dgm:pt>
    <dgm:pt modelId="{C0EFB753-7FE9-41DF-A51C-CFCFD7760A43}" type="sibTrans" cxnId="{C182DB5C-B36C-450A-B8D9-545546441707}">
      <dgm:prSet/>
      <dgm:spPr/>
      <dgm:t>
        <a:bodyPr/>
        <a:lstStyle/>
        <a:p>
          <a:endParaRPr lang="es-MX"/>
        </a:p>
      </dgm:t>
    </dgm:pt>
    <dgm:pt modelId="{8EC1454F-FFFE-4EA0-80A6-533C77EA4F12}">
      <dgm:prSet phldrT="[Texto]" custT="1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pPr algn="ctr"/>
          <a:r>
            <a:rPr lang="es-MX" sz="2400" dirty="0" smtClean="0">
              <a:latin typeface="Arial" pitchFamily="34" charset="0"/>
              <a:cs typeface="Arial" pitchFamily="34" charset="0"/>
            </a:rPr>
            <a:t>-</a:t>
          </a:r>
          <a:endParaRPr lang="es-MX" sz="2400" dirty="0">
            <a:latin typeface="Arial" pitchFamily="34" charset="0"/>
            <a:cs typeface="Arial" pitchFamily="34" charset="0"/>
          </a:endParaRPr>
        </a:p>
      </dgm:t>
    </dgm:pt>
    <dgm:pt modelId="{7A0E9FB4-557E-4145-9BB3-F337C0B277AA}" type="parTrans" cxnId="{15BC385A-61E2-4815-84FE-7755577AC28D}">
      <dgm:prSet/>
      <dgm:spPr/>
      <dgm:t>
        <a:bodyPr/>
        <a:lstStyle/>
        <a:p>
          <a:endParaRPr lang="es-MX"/>
        </a:p>
      </dgm:t>
    </dgm:pt>
    <dgm:pt modelId="{CC198E6A-7E91-4EBA-BF86-7EFBE0ACFEEB}" type="sibTrans" cxnId="{15BC385A-61E2-4815-84FE-7755577AC28D}">
      <dgm:prSet/>
      <dgm:spPr/>
      <dgm:t>
        <a:bodyPr/>
        <a:lstStyle/>
        <a:p>
          <a:endParaRPr lang="es-MX"/>
        </a:p>
      </dgm:t>
    </dgm:pt>
    <dgm:pt modelId="{1F521049-66AE-489A-9DB7-12C316A3639D}">
      <dgm:prSet phldrT="[Texto]" custT="1"/>
      <dgm:spPr/>
      <dgm:t>
        <a:bodyPr/>
        <a:lstStyle/>
        <a:p>
          <a:pPr algn="ctr"/>
          <a:r>
            <a:rPr lang="es-MX" sz="2400" dirty="0" smtClean="0">
              <a:latin typeface="Arial" pitchFamily="34" charset="0"/>
              <a:cs typeface="Arial" pitchFamily="34" charset="0"/>
            </a:rPr>
            <a:t>Investigación.</a:t>
          </a:r>
          <a:endParaRPr lang="es-MX" sz="2400" dirty="0">
            <a:latin typeface="Arial" pitchFamily="34" charset="0"/>
            <a:cs typeface="Arial" pitchFamily="34" charset="0"/>
          </a:endParaRPr>
        </a:p>
      </dgm:t>
    </dgm:pt>
    <dgm:pt modelId="{DA42D4DC-B4A4-466A-81CF-4F17F46D3D6D}" type="sibTrans" cxnId="{79339A5C-6444-4F99-A5F4-43F865DD0C8E}">
      <dgm:prSet/>
      <dgm:spPr/>
      <dgm:t>
        <a:bodyPr/>
        <a:lstStyle/>
        <a:p>
          <a:endParaRPr lang="es-MX"/>
        </a:p>
      </dgm:t>
    </dgm:pt>
    <dgm:pt modelId="{2B5BA16D-B101-4D85-9EDB-D7A9FFFF9B27}" type="parTrans" cxnId="{79339A5C-6444-4F99-A5F4-43F865DD0C8E}">
      <dgm:prSet/>
      <dgm:spPr/>
      <dgm:t>
        <a:bodyPr/>
        <a:lstStyle/>
        <a:p>
          <a:endParaRPr lang="es-MX"/>
        </a:p>
      </dgm:t>
    </dgm:pt>
    <dgm:pt modelId="{178B4C74-B7A2-41BD-979B-7DFC9B737EF1}">
      <dgm:prSet phldrT="[Texto]" custT="1"/>
      <dgm:spPr/>
      <dgm:t>
        <a:bodyPr/>
        <a:lstStyle/>
        <a:p>
          <a:pPr algn="ctr"/>
          <a:r>
            <a:rPr lang="es-MX" sz="2400" dirty="0" smtClean="0">
              <a:latin typeface="Arial" pitchFamily="34" charset="0"/>
              <a:cs typeface="Arial" pitchFamily="34" charset="0"/>
            </a:rPr>
            <a:t>Teoría.</a:t>
          </a:r>
          <a:endParaRPr lang="es-MX" sz="2400" dirty="0">
            <a:latin typeface="Arial" pitchFamily="34" charset="0"/>
            <a:cs typeface="Arial" pitchFamily="34" charset="0"/>
          </a:endParaRPr>
        </a:p>
      </dgm:t>
    </dgm:pt>
    <dgm:pt modelId="{1D88C27B-FE4A-46DD-90CC-12A04651F996}" type="sibTrans" cxnId="{93489CA0-7D54-4BF0-8B40-052BF89A43FF}">
      <dgm:prSet/>
      <dgm:spPr/>
      <dgm:t>
        <a:bodyPr/>
        <a:lstStyle/>
        <a:p>
          <a:endParaRPr lang="es-MX"/>
        </a:p>
      </dgm:t>
    </dgm:pt>
    <dgm:pt modelId="{3281A6D5-91DC-4785-BE54-40B416C96806}" type="parTrans" cxnId="{93489CA0-7D54-4BF0-8B40-052BF89A43FF}">
      <dgm:prSet/>
      <dgm:spPr/>
      <dgm:t>
        <a:bodyPr/>
        <a:lstStyle/>
        <a:p>
          <a:endParaRPr lang="es-MX"/>
        </a:p>
      </dgm:t>
    </dgm:pt>
    <dgm:pt modelId="{C91B726A-AF74-4D03-8A07-F3A20C9C1DFA}">
      <dgm:prSet phldrT="[Texto]" custT="1"/>
      <dgm:spPr/>
      <dgm:t>
        <a:bodyPr/>
        <a:lstStyle/>
        <a:p>
          <a:pPr algn="ctr"/>
          <a:r>
            <a:rPr lang="es-MX" sz="2400" dirty="0" smtClean="0">
              <a:latin typeface="Arial" pitchFamily="34" charset="0"/>
              <a:cs typeface="Arial" pitchFamily="34" charset="0"/>
            </a:rPr>
            <a:t>Descripción del problema.</a:t>
          </a:r>
          <a:endParaRPr lang="es-MX" sz="2400" dirty="0">
            <a:latin typeface="Arial" pitchFamily="34" charset="0"/>
            <a:cs typeface="Arial" pitchFamily="34" charset="0"/>
          </a:endParaRPr>
        </a:p>
      </dgm:t>
    </dgm:pt>
    <dgm:pt modelId="{0640441E-0F28-4DA5-9604-39B69879ADD2}" type="sibTrans" cxnId="{1D2F6EF7-C4D7-44B2-8AC3-E0724AF937AB}">
      <dgm:prSet/>
      <dgm:spPr/>
      <dgm:t>
        <a:bodyPr/>
        <a:lstStyle/>
        <a:p>
          <a:endParaRPr lang="es-MX"/>
        </a:p>
      </dgm:t>
    </dgm:pt>
    <dgm:pt modelId="{2DB8C487-835D-4FCD-8D2B-A74C8FA73A9E}" type="parTrans" cxnId="{1D2F6EF7-C4D7-44B2-8AC3-E0724AF937AB}">
      <dgm:prSet/>
      <dgm:spPr/>
      <dgm:t>
        <a:bodyPr/>
        <a:lstStyle/>
        <a:p>
          <a:endParaRPr lang="es-MX"/>
        </a:p>
      </dgm:t>
    </dgm:pt>
    <dgm:pt modelId="{B4C7AD97-9B05-41A2-A68B-9950B3182AE2}" type="pres">
      <dgm:prSet presAssocID="{287C0E1E-6E8C-4741-B7A3-F96291696726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B100C6D0-7407-416F-A854-E0D2120DA7D5}" type="pres">
      <dgm:prSet presAssocID="{287C0E1E-6E8C-4741-B7A3-F96291696726}" presName="cycle" presStyleCnt="0"/>
      <dgm:spPr/>
    </dgm:pt>
    <dgm:pt modelId="{DC023F18-8D2F-41BE-929A-242F52A4BD65}" type="pres">
      <dgm:prSet presAssocID="{287C0E1E-6E8C-4741-B7A3-F96291696726}" presName="centerShape" presStyleCnt="0"/>
      <dgm:spPr/>
    </dgm:pt>
    <dgm:pt modelId="{C75B8F4D-10BD-4505-B4D8-BFFCE9D056FE}" type="pres">
      <dgm:prSet presAssocID="{287C0E1E-6E8C-4741-B7A3-F96291696726}" presName="connSite" presStyleLbl="node1" presStyleIdx="0" presStyleCnt="4"/>
      <dgm:spPr/>
    </dgm:pt>
    <dgm:pt modelId="{FC95DA38-2784-4F5F-A356-6CB1E68ED759}" type="pres">
      <dgm:prSet presAssocID="{287C0E1E-6E8C-4741-B7A3-F96291696726}" presName="visible" presStyleLbl="node1" presStyleIdx="0" presStyleCnt="4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</dgm:pt>
    <dgm:pt modelId="{1161B97D-B2AA-422B-B954-557E2DC57208}" type="pres">
      <dgm:prSet presAssocID="{589274EC-EF50-427E-916E-A5C511197D8E}" presName="Name25" presStyleLbl="parChTrans1D1" presStyleIdx="0" presStyleCnt="3"/>
      <dgm:spPr/>
      <dgm:t>
        <a:bodyPr/>
        <a:lstStyle/>
        <a:p>
          <a:endParaRPr lang="es-MX"/>
        </a:p>
      </dgm:t>
    </dgm:pt>
    <dgm:pt modelId="{8C3257DC-2547-441B-A1D2-68D8DF784BD4}" type="pres">
      <dgm:prSet presAssocID="{43F719E0-DD81-45F1-B8E5-7FB88CDF3750}" presName="node" presStyleCnt="0"/>
      <dgm:spPr/>
    </dgm:pt>
    <dgm:pt modelId="{3D9C8C48-DE16-477E-A58B-4440DB5D512A}" type="pres">
      <dgm:prSet presAssocID="{43F719E0-DD81-45F1-B8E5-7FB88CDF3750}" presName="parentNode" presStyleLbl="node1" presStyleIdx="1" presStyleCnt="4" custScaleX="111830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A811B98-8597-4520-B154-576EAA65C8F0}" type="pres">
      <dgm:prSet presAssocID="{43F719E0-DD81-45F1-B8E5-7FB88CDF3750}" presName="childNode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402E95D-861E-4EFF-A20E-43DFD2AD1F46}" type="pres">
      <dgm:prSet presAssocID="{1D5492E5-B4A7-4754-9701-85C0F59C34FC}" presName="Name25" presStyleLbl="parChTrans1D1" presStyleIdx="1" presStyleCnt="3"/>
      <dgm:spPr/>
      <dgm:t>
        <a:bodyPr/>
        <a:lstStyle/>
        <a:p>
          <a:endParaRPr lang="es-MX"/>
        </a:p>
      </dgm:t>
    </dgm:pt>
    <dgm:pt modelId="{B6920D53-9DF4-4E4A-8D95-6D98D51465D7}" type="pres">
      <dgm:prSet presAssocID="{A5B1EF18-ADE5-45A8-A048-2C8E00FEF63C}" presName="node" presStyleCnt="0"/>
      <dgm:spPr/>
    </dgm:pt>
    <dgm:pt modelId="{B622A84E-234C-4F28-BD75-69BEC9A6783C}" type="pres">
      <dgm:prSet presAssocID="{A5B1EF18-ADE5-45A8-A048-2C8E00FEF63C}" presName="parentNode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7EE462C-31C3-47FD-8426-3F9C31979142}" type="pres">
      <dgm:prSet presAssocID="{A5B1EF18-ADE5-45A8-A048-2C8E00FEF63C}" presName="childNode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D1747CA-F8D4-46A4-8078-A9433EED931E}" type="pres">
      <dgm:prSet presAssocID="{7A0E9FB4-557E-4145-9BB3-F337C0B277AA}" presName="Name25" presStyleLbl="parChTrans1D1" presStyleIdx="2" presStyleCnt="3"/>
      <dgm:spPr/>
      <dgm:t>
        <a:bodyPr/>
        <a:lstStyle/>
        <a:p>
          <a:endParaRPr lang="es-MX"/>
        </a:p>
      </dgm:t>
    </dgm:pt>
    <dgm:pt modelId="{802BA0FD-F9D0-4573-808E-E97D03B0094B}" type="pres">
      <dgm:prSet presAssocID="{8EC1454F-FFFE-4EA0-80A6-533C77EA4F12}" presName="node" presStyleCnt="0"/>
      <dgm:spPr/>
    </dgm:pt>
    <dgm:pt modelId="{6669233D-7660-4A60-9112-AA17CA1F86CF}" type="pres">
      <dgm:prSet presAssocID="{8EC1454F-FFFE-4EA0-80A6-533C77EA4F12}" presName="parentNode" presStyleLbl="node1" presStyleIdx="3" presStyleCnt="4" custScaleX="115882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FFC0C99-5271-4B96-972D-CC8B700EE23D}" type="pres">
      <dgm:prSet presAssocID="{8EC1454F-FFFE-4EA0-80A6-533C77EA4F12}" presName="childNode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5BC385A-61E2-4815-84FE-7755577AC28D}" srcId="{287C0E1E-6E8C-4741-B7A3-F96291696726}" destId="{8EC1454F-FFFE-4EA0-80A6-533C77EA4F12}" srcOrd="2" destOrd="0" parTransId="{7A0E9FB4-557E-4145-9BB3-F337C0B277AA}" sibTransId="{CC198E6A-7E91-4EBA-BF86-7EFBE0ACFEEB}"/>
    <dgm:cxn modelId="{AB12A048-F904-4F45-B9E3-96F5F3B02BCE}" type="presOf" srcId="{C91B726A-AF74-4D03-8A07-F3A20C9C1DFA}" destId="{5A811B98-8597-4520-B154-576EAA65C8F0}" srcOrd="0" destOrd="0" presId="urn:microsoft.com/office/officeart/2005/8/layout/radial2"/>
    <dgm:cxn modelId="{C182DB5C-B36C-450A-B8D9-545546441707}" srcId="{287C0E1E-6E8C-4741-B7A3-F96291696726}" destId="{A5B1EF18-ADE5-45A8-A048-2C8E00FEF63C}" srcOrd="1" destOrd="0" parTransId="{1D5492E5-B4A7-4754-9701-85C0F59C34FC}" sibTransId="{C0EFB753-7FE9-41DF-A51C-CFCFD7760A43}"/>
    <dgm:cxn modelId="{3541ACAA-CB66-4E54-AAB3-B866D1309F26}" type="presOf" srcId="{8EC1454F-FFFE-4EA0-80A6-533C77EA4F12}" destId="{6669233D-7660-4A60-9112-AA17CA1F86CF}" srcOrd="0" destOrd="0" presId="urn:microsoft.com/office/officeart/2005/8/layout/radial2"/>
    <dgm:cxn modelId="{79339A5C-6444-4F99-A5F4-43F865DD0C8E}" srcId="{8EC1454F-FFFE-4EA0-80A6-533C77EA4F12}" destId="{1F521049-66AE-489A-9DB7-12C316A3639D}" srcOrd="0" destOrd="0" parTransId="{2B5BA16D-B101-4D85-9EDB-D7A9FFFF9B27}" sibTransId="{DA42D4DC-B4A4-466A-81CF-4F17F46D3D6D}"/>
    <dgm:cxn modelId="{62510052-5B46-4C9F-AF1B-278BF2FD7D06}" type="presOf" srcId="{1D5492E5-B4A7-4754-9701-85C0F59C34FC}" destId="{2402E95D-861E-4EFF-A20E-43DFD2AD1F46}" srcOrd="0" destOrd="0" presId="urn:microsoft.com/office/officeart/2005/8/layout/radial2"/>
    <dgm:cxn modelId="{F2C996C3-0D14-494B-9D02-6DF0CEA0E039}" type="presOf" srcId="{589274EC-EF50-427E-916E-A5C511197D8E}" destId="{1161B97D-B2AA-422B-B954-557E2DC57208}" srcOrd="0" destOrd="0" presId="urn:microsoft.com/office/officeart/2005/8/layout/radial2"/>
    <dgm:cxn modelId="{F66A0510-C34B-4575-90E9-2A221CFB066F}" type="presOf" srcId="{43F719E0-DD81-45F1-B8E5-7FB88CDF3750}" destId="{3D9C8C48-DE16-477E-A58B-4440DB5D512A}" srcOrd="0" destOrd="0" presId="urn:microsoft.com/office/officeart/2005/8/layout/radial2"/>
    <dgm:cxn modelId="{62F6FE71-C964-48D1-B028-84C46213FB05}" type="presOf" srcId="{7A0E9FB4-557E-4145-9BB3-F337C0B277AA}" destId="{1D1747CA-F8D4-46A4-8078-A9433EED931E}" srcOrd="0" destOrd="0" presId="urn:microsoft.com/office/officeart/2005/8/layout/radial2"/>
    <dgm:cxn modelId="{7D0666A9-0A54-452B-B3DD-BA3939EE829B}" srcId="{287C0E1E-6E8C-4741-B7A3-F96291696726}" destId="{43F719E0-DD81-45F1-B8E5-7FB88CDF3750}" srcOrd="0" destOrd="0" parTransId="{589274EC-EF50-427E-916E-A5C511197D8E}" sibTransId="{6FEAFB79-5B4D-4C7E-A1D1-A1C4DC4EC54D}"/>
    <dgm:cxn modelId="{E5D11067-50AB-486F-9B9D-AB0EAF765C50}" type="presOf" srcId="{A5B1EF18-ADE5-45A8-A048-2C8E00FEF63C}" destId="{B622A84E-234C-4F28-BD75-69BEC9A6783C}" srcOrd="0" destOrd="0" presId="urn:microsoft.com/office/officeart/2005/8/layout/radial2"/>
    <dgm:cxn modelId="{1D2F6EF7-C4D7-44B2-8AC3-E0724AF937AB}" srcId="{43F719E0-DD81-45F1-B8E5-7FB88CDF3750}" destId="{C91B726A-AF74-4D03-8A07-F3A20C9C1DFA}" srcOrd="0" destOrd="0" parTransId="{2DB8C487-835D-4FCD-8D2B-A74C8FA73A9E}" sibTransId="{0640441E-0F28-4DA5-9604-39B69879ADD2}"/>
    <dgm:cxn modelId="{BBE9CF3D-86B6-44AD-8D39-626387A28E80}" type="presOf" srcId="{287C0E1E-6E8C-4741-B7A3-F96291696726}" destId="{B4C7AD97-9B05-41A2-A68B-9950B3182AE2}" srcOrd="0" destOrd="0" presId="urn:microsoft.com/office/officeart/2005/8/layout/radial2"/>
    <dgm:cxn modelId="{F2D9A385-02E1-4FA1-9F0D-40CCC1FDE25A}" type="presOf" srcId="{178B4C74-B7A2-41BD-979B-7DFC9B737EF1}" destId="{37EE462C-31C3-47FD-8426-3F9C31979142}" srcOrd="0" destOrd="0" presId="urn:microsoft.com/office/officeart/2005/8/layout/radial2"/>
    <dgm:cxn modelId="{C5E298E9-398C-4BAF-ACF0-0FE8E24D2A82}" type="presOf" srcId="{1F521049-66AE-489A-9DB7-12C316A3639D}" destId="{5FFC0C99-5271-4B96-972D-CC8B700EE23D}" srcOrd="0" destOrd="0" presId="urn:microsoft.com/office/officeart/2005/8/layout/radial2"/>
    <dgm:cxn modelId="{93489CA0-7D54-4BF0-8B40-052BF89A43FF}" srcId="{A5B1EF18-ADE5-45A8-A048-2C8E00FEF63C}" destId="{178B4C74-B7A2-41BD-979B-7DFC9B737EF1}" srcOrd="0" destOrd="0" parTransId="{3281A6D5-91DC-4785-BE54-40B416C96806}" sibTransId="{1D88C27B-FE4A-46DD-90CC-12A04651F996}"/>
    <dgm:cxn modelId="{D318BFBB-19C4-4FF4-A390-B6E4A1163E69}" type="presParOf" srcId="{B4C7AD97-9B05-41A2-A68B-9950B3182AE2}" destId="{B100C6D0-7407-416F-A854-E0D2120DA7D5}" srcOrd="0" destOrd="0" presId="urn:microsoft.com/office/officeart/2005/8/layout/radial2"/>
    <dgm:cxn modelId="{5421EB8F-E768-48E5-85D1-E749D4512408}" type="presParOf" srcId="{B100C6D0-7407-416F-A854-E0D2120DA7D5}" destId="{DC023F18-8D2F-41BE-929A-242F52A4BD65}" srcOrd="0" destOrd="0" presId="urn:microsoft.com/office/officeart/2005/8/layout/radial2"/>
    <dgm:cxn modelId="{AC7A27A1-93C4-44EA-9EFA-E56844AC2522}" type="presParOf" srcId="{DC023F18-8D2F-41BE-929A-242F52A4BD65}" destId="{C75B8F4D-10BD-4505-B4D8-BFFCE9D056FE}" srcOrd="0" destOrd="0" presId="urn:microsoft.com/office/officeart/2005/8/layout/radial2"/>
    <dgm:cxn modelId="{75C6B821-4E9D-42A8-9693-53A88171D8BD}" type="presParOf" srcId="{DC023F18-8D2F-41BE-929A-242F52A4BD65}" destId="{FC95DA38-2784-4F5F-A356-6CB1E68ED759}" srcOrd="1" destOrd="0" presId="urn:microsoft.com/office/officeart/2005/8/layout/radial2"/>
    <dgm:cxn modelId="{80A1C812-3285-413B-BCD5-009CF58ADF66}" type="presParOf" srcId="{B100C6D0-7407-416F-A854-E0D2120DA7D5}" destId="{1161B97D-B2AA-422B-B954-557E2DC57208}" srcOrd="1" destOrd="0" presId="urn:microsoft.com/office/officeart/2005/8/layout/radial2"/>
    <dgm:cxn modelId="{32D555B1-5DB7-4853-8EE7-714BE0061821}" type="presParOf" srcId="{B100C6D0-7407-416F-A854-E0D2120DA7D5}" destId="{8C3257DC-2547-441B-A1D2-68D8DF784BD4}" srcOrd="2" destOrd="0" presId="urn:microsoft.com/office/officeart/2005/8/layout/radial2"/>
    <dgm:cxn modelId="{2A240708-1029-4185-AB33-F441E176CA78}" type="presParOf" srcId="{8C3257DC-2547-441B-A1D2-68D8DF784BD4}" destId="{3D9C8C48-DE16-477E-A58B-4440DB5D512A}" srcOrd="0" destOrd="0" presId="urn:microsoft.com/office/officeart/2005/8/layout/radial2"/>
    <dgm:cxn modelId="{FF06F16F-8987-4C8D-8A01-1C54E5A67209}" type="presParOf" srcId="{8C3257DC-2547-441B-A1D2-68D8DF784BD4}" destId="{5A811B98-8597-4520-B154-576EAA65C8F0}" srcOrd="1" destOrd="0" presId="urn:microsoft.com/office/officeart/2005/8/layout/radial2"/>
    <dgm:cxn modelId="{93A86559-EE17-4FAE-BBFD-D6BA5484F38A}" type="presParOf" srcId="{B100C6D0-7407-416F-A854-E0D2120DA7D5}" destId="{2402E95D-861E-4EFF-A20E-43DFD2AD1F46}" srcOrd="3" destOrd="0" presId="urn:microsoft.com/office/officeart/2005/8/layout/radial2"/>
    <dgm:cxn modelId="{6184A66F-3000-4037-A094-C0583B2CDF81}" type="presParOf" srcId="{B100C6D0-7407-416F-A854-E0D2120DA7D5}" destId="{B6920D53-9DF4-4E4A-8D95-6D98D51465D7}" srcOrd="4" destOrd="0" presId="urn:microsoft.com/office/officeart/2005/8/layout/radial2"/>
    <dgm:cxn modelId="{4A14B662-319B-4F49-ADFA-2D3D492DC278}" type="presParOf" srcId="{B6920D53-9DF4-4E4A-8D95-6D98D51465D7}" destId="{B622A84E-234C-4F28-BD75-69BEC9A6783C}" srcOrd="0" destOrd="0" presId="urn:microsoft.com/office/officeart/2005/8/layout/radial2"/>
    <dgm:cxn modelId="{CCA417C5-8D0B-4875-890B-09F852FD0128}" type="presParOf" srcId="{B6920D53-9DF4-4E4A-8D95-6D98D51465D7}" destId="{37EE462C-31C3-47FD-8426-3F9C31979142}" srcOrd="1" destOrd="0" presId="urn:microsoft.com/office/officeart/2005/8/layout/radial2"/>
    <dgm:cxn modelId="{9B4B81F8-B63B-45E5-8565-C45FCEB09855}" type="presParOf" srcId="{B100C6D0-7407-416F-A854-E0D2120DA7D5}" destId="{1D1747CA-F8D4-46A4-8078-A9433EED931E}" srcOrd="5" destOrd="0" presId="urn:microsoft.com/office/officeart/2005/8/layout/radial2"/>
    <dgm:cxn modelId="{F5921237-8B96-4083-8A64-F46B21B6D671}" type="presParOf" srcId="{B100C6D0-7407-416F-A854-E0D2120DA7D5}" destId="{802BA0FD-F9D0-4573-808E-E97D03B0094B}" srcOrd="6" destOrd="0" presId="urn:microsoft.com/office/officeart/2005/8/layout/radial2"/>
    <dgm:cxn modelId="{7203CEE9-BD18-41D6-A7B3-4D65F5FDB97A}" type="presParOf" srcId="{802BA0FD-F9D0-4573-808E-E97D03B0094B}" destId="{6669233D-7660-4A60-9112-AA17CA1F86CF}" srcOrd="0" destOrd="0" presId="urn:microsoft.com/office/officeart/2005/8/layout/radial2"/>
    <dgm:cxn modelId="{101C753B-59D1-4905-BAAD-7EBE17E14D83}" type="presParOf" srcId="{802BA0FD-F9D0-4573-808E-E97D03B0094B}" destId="{5FFC0C99-5271-4B96-972D-CC8B700EE23D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BD67581D-3BCD-4497-A2AE-40E546A571EE}" type="doc">
      <dgm:prSet loTypeId="urn:microsoft.com/office/officeart/2005/8/layout/pList1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5F2B895F-7FC2-4C5D-B01C-0408EE7DA880}">
      <dgm:prSet phldrT="[Texto]"/>
      <dgm:spPr/>
      <dgm:t>
        <a:bodyPr/>
        <a:lstStyle/>
        <a:p>
          <a:r>
            <a:rPr lang="es-MX" dirty="0" smtClean="0"/>
            <a:t>Delimitación.</a:t>
          </a:r>
          <a:endParaRPr lang="es-MX" dirty="0"/>
        </a:p>
      </dgm:t>
    </dgm:pt>
    <dgm:pt modelId="{5628E828-D596-4AD8-B951-DB124A7DD321}" type="parTrans" cxnId="{C35DD45A-2ADB-4FC4-823B-EA88B4DF2A86}">
      <dgm:prSet/>
      <dgm:spPr/>
      <dgm:t>
        <a:bodyPr/>
        <a:lstStyle/>
        <a:p>
          <a:endParaRPr lang="es-MX"/>
        </a:p>
      </dgm:t>
    </dgm:pt>
    <dgm:pt modelId="{6F7D65B9-EA00-4C6D-B589-B4406F553445}" type="sibTrans" cxnId="{C35DD45A-2ADB-4FC4-823B-EA88B4DF2A86}">
      <dgm:prSet/>
      <dgm:spPr/>
      <dgm:t>
        <a:bodyPr/>
        <a:lstStyle/>
        <a:p>
          <a:endParaRPr lang="es-MX"/>
        </a:p>
      </dgm:t>
    </dgm:pt>
    <dgm:pt modelId="{79128136-962E-4395-A444-B2FA6FE6C485}">
      <dgm:prSet phldrT="[Texto]"/>
      <dgm:spPr/>
      <dgm:t>
        <a:bodyPr/>
        <a:lstStyle/>
        <a:p>
          <a:r>
            <a:rPr lang="es-MX" dirty="0" smtClean="0"/>
            <a:t>Sugerir.</a:t>
          </a:r>
          <a:endParaRPr lang="es-MX" dirty="0"/>
        </a:p>
      </dgm:t>
    </dgm:pt>
    <dgm:pt modelId="{8EAF7D62-AB36-43AA-AC5F-6182BD9BFBF0}" type="parTrans" cxnId="{C01ADA6B-802F-41A5-B18C-4FC6666E2448}">
      <dgm:prSet/>
      <dgm:spPr/>
      <dgm:t>
        <a:bodyPr/>
        <a:lstStyle/>
        <a:p>
          <a:endParaRPr lang="es-MX"/>
        </a:p>
      </dgm:t>
    </dgm:pt>
    <dgm:pt modelId="{3088AA11-8A44-4EA6-908A-FDECB12F58CA}" type="sibTrans" cxnId="{C01ADA6B-802F-41A5-B18C-4FC6666E2448}">
      <dgm:prSet/>
      <dgm:spPr/>
      <dgm:t>
        <a:bodyPr/>
        <a:lstStyle/>
        <a:p>
          <a:endParaRPr lang="es-MX"/>
        </a:p>
      </dgm:t>
    </dgm:pt>
    <dgm:pt modelId="{82790E69-6C8E-41F0-9E9C-8CE4DB16A29B}">
      <dgm:prSet phldrT="[Texto]"/>
      <dgm:spPr/>
      <dgm:t>
        <a:bodyPr/>
        <a:lstStyle/>
        <a:p>
          <a:r>
            <a:rPr lang="es-MX" dirty="0" smtClean="0"/>
            <a:t>Confirmar.</a:t>
          </a:r>
          <a:endParaRPr lang="es-MX" dirty="0"/>
        </a:p>
      </dgm:t>
    </dgm:pt>
    <dgm:pt modelId="{28D85CDF-963B-4870-9ABE-3D5254A7742A}" type="parTrans" cxnId="{C7BAC48A-1FFF-413B-A539-504893453078}">
      <dgm:prSet/>
      <dgm:spPr/>
      <dgm:t>
        <a:bodyPr/>
        <a:lstStyle/>
        <a:p>
          <a:endParaRPr lang="es-MX"/>
        </a:p>
      </dgm:t>
    </dgm:pt>
    <dgm:pt modelId="{9E49F65F-C332-4B4A-A4C1-AAC3F0DC81EA}" type="sibTrans" cxnId="{C7BAC48A-1FFF-413B-A539-504893453078}">
      <dgm:prSet/>
      <dgm:spPr/>
      <dgm:t>
        <a:bodyPr/>
        <a:lstStyle/>
        <a:p>
          <a:endParaRPr lang="es-MX"/>
        </a:p>
      </dgm:t>
    </dgm:pt>
    <dgm:pt modelId="{843785A1-301E-419D-862D-C888068EEA02}">
      <dgm:prSet phldrT="[Texto]"/>
      <dgm:spPr/>
      <dgm:t>
        <a:bodyPr/>
        <a:lstStyle/>
        <a:p>
          <a:r>
            <a:rPr lang="es-MX" dirty="0" smtClean="0"/>
            <a:t>Expresar.</a:t>
          </a:r>
          <a:endParaRPr lang="es-MX" dirty="0"/>
        </a:p>
      </dgm:t>
    </dgm:pt>
    <dgm:pt modelId="{97F0FF8F-3256-448C-A7CC-52ED4D29FFBD}" type="parTrans" cxnId="{BC839D78-30B2-4BB5-93FF-F53925F5F51D}">
      <dgm:prSet/>
      <dgm:spPr/>
      <dgm:t>
        <a:bodyPr/>
        <a:lstStyle/>
        <a:p>
          <a:endParaRPr lang="es-MX"/>
        </a:p>
      </dgm:t>
    </dgm:pt>
    <dgm:pt modelId="{480272C0-C34B-4383-BCC1-9C710A15421B}" type="sibTrans" cxnId="{BC839D78-30B2-4BB5-93FF-F53925F5F51D}">
      <dgm:prSet/>
      <dgm:spPr/>
      <dgm:t>
        <a:bodyPr/>
        <a:lstStyle/>
        <a:p>
          <a:endParaRPr lang="es-MX"/>
        </a:p>
      </dgm:t>
    </dgm:pt>
    <dgm:pt modelId="{E1BA3A43-E041-43AE-979F-4B2F05E7A37B}" type="pres">
      <dgm:prSet presAssocID="{BD67581D-3BCD-4497-A2AE-40E546A571E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8953525B-A38F-4D62-A10A-E0476F5F6A94}" type="pres">
      <dgm:prSet presAssocID="{5F2B895F-7FC2-4C5D-B01C-0408EE7DA880}" presName="compNode" presStyleCnt="0"/>
      <dgm:spPr/>
    </dgm:pt>
    <dgm:pt modelId="{10555669-503E-47DD-8027-8897E5BE3D3B}" type="pres">
      <dgm:prSet presAssocID="{5F2B895F-7FC2-4C5D-B01C-0408EE7DA880}" presName="pictRect" presStyleLbl="node1" presStyleIdx="0" presStyleCnt="4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E8B1A44F-8C21-4A53-B5A8-B1F576309C0B}" type="pres">
      <dgm:prSet presAssocID="{5F2B895F-7FC2-4C5D-B01C-0408EE7DA880}" presName="textRect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E82A015-C39E-4B25-A40F-754C68B2287B}" type="pres">
      <dgm:prSet presAssocID="{6F7D65B9-EA00-4C6D-B589-B4406F553445}" presName="sibTrans" presStyleLbl="sibTrans2D1" presStyleIdx="0" presStyleCnt="0"/>
      <dgm:spPr/>
      <dgm:t>
        <a:bodyPr/>
        <a:lstStyle/>
        <a:p>
          <a:endParaRPr lang="es-MX"/>
        </a:p>
      </dgm:t>
    </dgm:pt>
    <dgm:pt modelId="{C64E8CAB-EC34-4E2B-892C-633DC2A61210}" type="pres">
      <dgm:prSet presAssocID="{79128136-962E-4395-A444-B2FA6FE6C485}" presName="compNode" presStyleCnt="0"/>
      <dgm:spPr/>
    </dgm:pt>
    <dgm:pt modelId="{ED37EFB9-45BB-4826-AA32-3F3259D81223}" type="pres">
      <dgm:prSet presAssocID="{79128136-962E-4395-A444-B2FA6FE6C485}" presName="pictRect" presStyleLbl="node1" presStyleIdx="1" presStyleCnt="4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2BED5F51-3987-491D-9378-0B1EC6E62389}" type="pres">
      <dgm:prSet presAssocID="{79128136-962E-4395-A444-B2FA6FE6C485}" presName="textRect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62B999F-ECED-4A5D-8B65-3CFDF2BA7A3F}" type="pres">
      <dgm:prSet presAssocID="{3088AA11-8A44-4EA6-908A-FDECB12F58CA}" presName="sibTrans" presStyleLbl="sibTrans2D1" presStyleIdx="0" presStyleCnt="0"/>
      <dgm:spPr/>
      <dgm:t>
        <a:bodyPr/>
        <a:lstStyle/>
        <a:p>
          <a:endParaRPr lang="es-MX"/>
        </a:p>
      </dgm:t>
    </dgm:pt>
    <dgm:pt modelId="{EA3638BA-AD48-4CC3-BE14-7793AEE3D8F7}" type="pres">
      <dgm:prSet presAssocID="{82790E69-6C8E-41F0-9E9C-8CE4DB16A29B}" presName="compNode" presStyleCnt="0"/>
      <dgm:spPr/>
    </dgm:pt>
    <dgm:pt modelId="{47A1D2A9-4D8D-417D-8ABD-D7B629E244C7}" type="pres">
      <dgm:prSet presAssocID="{82790E69-6C8E-41F0-9E9C-8CE4DB16A29B}" presName="pictRect" presStyleLbl="node1" presStyleIdx="2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5000" b="-15000"/>
          </a:stretch>
        </a:blipFill>
      </dgm:spPr>
    </dgm:pt>
    <dgm:pt modelId="{78542FF1-0AF3-4804-A03B-36F3ADB2523E}" type="pres">
      <dgm:prSet presAssocID="{82790E69-6C8E-41F0-9E9C-8CE4DB16A29B}" presName="textRect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815F648-33A3-4A25-958E-7397B58614C1}" type="pres">
      <dgm:prSet presAssocID="{9E49F65F-C332-4B4A-A4C1-AAC3F0DC81EA}" presName="sibTrans" presStyleLbl="sibTrans2D1" presStyleIdx="0" presStyleCnt="0"/>
      <dgm:spPr/>
      <dgm:t>
        <a:bodyPr/>
        <a:lstStyle/>
        <a:p>
          <a:endParaRPr lang="es-MX"/>
        </a:p>
      </dgm:t>
    </dgm:pt>
    <dgm:pt modelId="{37022AAB-3A7D-4B0D-ABA6-4CF4BF3EABB2}" type="pres">
      <dgm:prSet presAssocID="{843785A1-301E-419D-862D-C888068EEA02}" presName="compNode" presStyleCnt="0"/>
      <dgm:spPr/>
    </dgm:pt>
    <dgm:pt modelId="{ED8D744B-709B-4D00-8A9F-D6234675D1FF}" type="pres">
      <dgm:prSet presAssocID="{843785A1-301E-419D-862D-C888068EEA02}" presName="pictRect" presStyleLbl="node1" presStyleIdx="3" presStyleCnt="4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9000" r="-19000"/>
          </a:stretch>
        </a:blipFill>
      </dgm:spPr>
    </dgm:pt>
    <dgm:pt modelId="{5C16CEB4-72AC-4A29-92FE-2C507611453C}" type="pres">
      <dgm:prSet presAssocID="{843785A1-301E-419D-862D-C888068EEA02}" presName="textRect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FBE3366-B7A2-4D1A-A39E-4EDB3D41B71F}" type="presOf" srcId="{79128136-962E-4395-A444-B2FA6FE6C485}" destId="{2BED5F51-3987-491D-9378-0B1EC6E62389}" srcOrd="0" destOrd="0" presId="urn:microsoft.com/office/officeart/2005/8/layout/pList1#1"/>
    <dgm:cxn modelId="{C01ADA6B-802F-41A5-B18C-4FC6666E2448}" srcId="{BD67581D-3BCD-4497-A2AE-40E546A571EE}" destId="{79128136-962E-4395-A444-B2FA6FE6C485}" srcOrd="1" destOrd="0" parTransId="{8EAF7D62-AB36-43AA-AC5F-6182BD9BFBF0}" sibTransId="{3088AA11-8A44-4EA6-908A-FDECB12F58CA}"/>
    <dgm:cxn modelId="{C7BAC48A-1FFF-413B-A539-504893453078}" srcId="{BD67581D-3BCD-4497-A2AE-40E546A571EE}" destId="{82790E69-6C8E-41F0-9E9C-8CE4DB16A29B}" srcOrd="2" destOrd="0" parTransId="{28D85CDF-963B-4870-9ABE-3D5254A7742A}" sibTransId="{9E49F65F-C332-4B4A-A4C1-AAC3F0DC81EA}"/>
    <dgm:cxn modelId="{8BF006E2-97C0-47F7-8FFB-95DD3C66248F}" type="presOf" srcId="{82790E69-6C8E-41F0-9E9C-8CE4DB16A29B}" destId="{78542FF1-0AF3-4804-A03B-36F3ADB2523E}" srcOrd="0" destOrd="0" presId="urn:microsoft.com/office/officeart/2005/8/layout/pList1#1"/>
    <dgm:cxn modelId="{19D278B5-D7C1-45FE-A3F9-55D5C38DC4D2}" type="presOf" srcId="{843785A1-301E-419D-862D-C888068EEA02}" destId="{5C16CEB4-72AC-4A29-92FE-2C507611453C}" srcOrd="0" destOrd="0" presId="urn:microsoft.com/office/officeart/2005/8/layout/pList1#1"/>
    <dgm:cxn modelId="{C35DD45A-2ADB-4FC4-823B-EA88B4DF2A86}" srcId="{BD67581D-3BCD-4497-A2AE-40E546A571EE}" destId="{5F2B895F-7FC2-4C5D-B01C-0408EE7DA880}" srcOrd="0" destOrd="0" parTransId="{5628E828-D596-4AD8-B951-DB124A7DD321}" sibTransId="{6F7D65B9-EA00-4C6D-B589-B4406F553445}"/>
    <dgm:cxn modelId="{86F5D61F-B2FB-4174-9E1F-90B4391FA792}" type="presOf" srcId="{6F7D65B9-EA00-4C6D-B589-B4406F553445}" destId="{EE82A015-C39E-4B25-A40F-754C68B2287B}" srcOrd="0" destOrd="0" presId="urn:microsoft.com/office/officeart/2005/8/layout/pList1#1"/>
    <dgm:cxn modelId="{C30EF42B-D735-4685-B4AD-AA9BA859B38D}" type="presOf" srcId="{3088AA11-8A44-4EA6-908A-FDECB12F58CA}" destId="{F62B999F-ECED-4A5D-8B65-3CFDF2BA7A3F}" srcOrd="0" destOrd="0" presId="urn:microsoft.com/office/officeart/2005/8/layout/pList1#1"/>
    <dgm:cxn modelId="{BC839D78-30B2-4BB5-93FF-F53925F5F51D}" srcId="{BD67581D-3BCD-4497-A2AE-40E546A571EE}" destId="{843785A1-301E-419D-862D-C888068EEA02}" srcOrd="3" destOrd="0" parTransId="{97F0FF8F-3256-448C-A7CC-52ED4D29FFBD}" sibTransId="{480272C0-C34B-4383-BCC1-9C710A15421B}"/>
    <dgm:cxn modelId="{6C6B0256-2998-4BA2-9C42-7FC226242037}" type="presOf" srcId="{5F2B895F-7FC2-4C5D-B01C-0408EE7DA880}" destId="{E8B1A44F-8C21-4A53-B5A8-B1F576309C0B}" srcOrd="0" destOrd="0" presId="urn:microsoft.com/office/officeart/2005/8/layout/pList1#1"/>
    <dgm:cxn modelId="{F522F342-AD53-41C1-A2B4-C91910A05448}" type="presOf" srcId="{9E49F65F-C332-4B4A-A4C1-AAC3F0DC81EA}" destId="{7815F648-33A3-4A25-958E-7397B58614C1}" srcOrd="0" destOrd="0" presId="urn:microsoft.com/office/officeart/2005/8/layout/pList1#1"/>
    <dgm:cxn modelId="{11109CD3-1C1C-46CD-AEF9-B2D47B56F8E8}" type="presOf" srcId="{BD67581D-3BCD-4497-A2AE-40E546A571EE}" destId="{E1BA3A43-E041-43AE-979F-4B2F05E7A37B}" srcOrd="0" destOrd="0" presId="urn:microsoft.com/office/officeart/2005/8/layout/pList1#1"/>
    <dgm:cxn modelId="{008EEBA9-4EC6-4FCB-A2EA-F840A7AE4004}" type="presParOf" srcId="{E1BA3A43-E041-43AE-979F-4B2F05E7A37B}" destId="{8953525B-A38F-4D62-A10A-E0476F5F6A94}" srcOrd="0" destOrd="0" presId="urn:microsoft.com/office/officeart/2005/8/layout/pList1#1"/>
    <dgm:cxn modelId="{E7167E94-3B33-48FE-B355-A61EC7F27819}" type="presParOf" srcId="{8953525B-A38F-4D62-A10A-E0476F5F6A94}" destId="{10555669-503E-47DD-8027-8897E5BE3D3B}" srcOrd="0" destOrd="0" presId="urn:microsoft.com/office/officeart/2005/8/layout/pList1#1"/>
    <dgm:cxn modelId="{D0DD16BE-AECA-42E6-BB98-ED9FF2B18408}" type="presParOf" srcId="{8953525B-A38F-4D62-A10A-E0476F5F6A94}" destId="{E8B1A44F-8C21-4A53-B5A8-B1F576309C0B}" srcOrd="1" destOrd="0" presId="urn:microsoft.com/office/officeart/2005/8/layout/pList1#1"/>
    <dgm:cxn modelId="{B6D7F4D1-EDAA-411A-B569-8B4B795A079C}" type="presParOf" srcId="{E1BA3A43-E041-43AE-979F-4B2F05E7A37B}" destId="{EE82A015-C39E-4B25-A40F-754C68B2287B}" srcOrd="1" destOrd="0" presId="urn:microsoft.com/office/officeart/2005/8/layout/pList1#1"/>
    <dgm:cxn modelId="{221BF853-D497-46D7-837D-B75719D174CA}" type="presParOf" srcId="{E1BA3A43-E041-43AE-979F-4B2F05E7A37B}" destId="{C64E8CAB-EC34-4E2B-892C-633DC2A61210}" srcOrd="2" destOrd="0" presId="urn:microsoft.com/office/officeart/2005/8/layout/pList1#1"/>
    <dgm:cxn modelId="{747DF1D3-EE26-4110-B804-104178215D66}" type="presParOf" srcId="{C64E8CAB-EC34-4E2B-892C-633DC2A61210}" destId="{ED37EFB9-45BB-4826-AA32-3F3259D81223}" srcOrd="0" destOrd="0" presId="urn:microsoft.com/office/officeart/2005/8/layout/pList1#1"/>
    <dgm:cxn modelId="{C46316CE-FD77-4ACE-BCA2-B16EF9662F38}" type="presParOf" srcId="{C64E8CAB-EC34-4E2B-892C-633DC2A61210}" destId="{2BED5F51-3987-491D-9378-0B1EC6E62389}" srcOrd="1" destOrd="0" presId="urn:microsoft.com/office/officeart/2005/8/layout/pList1#1"/>
    <dgm:cxn modelId="{F77B55F2-EB84-4222-AA50-1147B49A1A20}" type="presParOf" srcId="{E1BA3A43-E041-43AE-979F-4B2F05E7A37B}" destId="{F62B999F-ECED-4A5D-8B65-3CFDF2BA7A3F}" srcOrd="3" destOrd="0" presId="urn:microsoft.com/office/officeart/2005/8/layout/pList1#1"/>
    <dgm:cxn modelId="{4237AF55-340B-499B-B7E7-08DBD84F5BD9}" type="presParOf" srcId="{E1BA3A43-E041-43AE-979F-4B2F05E7A37B}" destId="{EA3638BA-AD48-4CC3-BE14-7793AEE3D8F7}" srcOrd="4" destOrd="0" presId="urn:microsoft.com/office/officeart/2005/8/layout/pList1#1"/>
    <dgm:cxn modelId="{E061F10C-2367-4206-9069-3729F3CAB37D}" type="presParOf" srcId="{EA3638BA-AD48-4CC3-BE14-7793AEE3D8F7}" destId="{47A1D2A9-4D8D-417D-8ABD-D7B629E244C7}" srcOrd="0" destOrd="0" presId="urn:microsoft.com/office/officeart/2005/8/layout/pList1#1"/>
    <dgm:cxn modelId="{06E0CE0A-CEE0-48E1-A2FA-5BC017E56D69}" type="presParOf" srcId="{EA3638BA-AD48-4CC3-BE14-7793AEE3D8F7}" destId="{78542FF1-0AF3-4804-A03B-36F3ADB2523E}" srcOrd="1" destOrd="0" presId="urn:microsoft.com/office/officeart/2005/8/layout/pList1#1"/>
    <dgm:cxn modelId="{2E2C4682-D7ED-4DCC-BBA9-35CEFBC552A5}" type="presParOf" srcId="{E1BA3A43-E041-43AE-979F-4B2F05E7A37B}" destId="{7815F648-33A3-4A25-958E-7397B58614C1}" srcOrd="5" destOrd="0" presId="urn:microsoft.com/office/officeart/2005/8/layout/pList1#1"/>
    <dgm:cxn modelId="{95321B93-965F-4140-A213-10BFA33B7CE3}" type="presParOf" srcId="{E1BA3A43-E041-43AE-979F-4B2F05E7A37B}" destId="{37022AAB-3A7D-4B0D-ABA6-4CF4BF3EABB2}" srcOrd="6" destOrd="0" presId="urn:microsoft.com/office/officeart/2005/8/layout/pList1#1"/>
    <dgm:cxn modelId="{FDE2C283-EDD5-47D5-9B30-4782CA0127DE}" type="presParOf" srcId="{37022AAB-3A7D-4B0D-ABA6-4CF4BF3EABB2}" destId="{ED8D744B-709B-4D00-8A9F-D6234675D1FF}" srcOrd="0" destOrd="0" presId="urn:microsoft.com/office/officeart/2005/8/layout/pList1#1"/>
    <dgm:cxn modelId="{FD5F3696-1E7D-41A2-B26C-8B8315B07969}" type="presParOf" srcId="{37022AAB-3A7D-4B0D-ABA6-4CF4BF3EABB2}" destId="{5C16CEB4-72AC-4A29-92FE-2C507611453C}" srcOrd="1" destOrd="0" presId="urn:microsoft.com/office/officeart/2005/8/layout/pList1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4B61A4-40D0-45B0-90DC-D081BF8A3D3E}">
      <dsp:nvSpPr>
        <dsp:cNvPr id="0" name=""/>
        <dsp:cNvSpPr/>
      </dsp:nvSpPr>
      <dsp:spPr>
        <a:xfrm>
          <a:off x="-4594335" y="-704407"/>
          <a:ext cx="5472816" cy="5472816"/>
        </a:xfrm>
        <a:prstGeom prst="blockArc">
          <a:avLst>
            <a:gd name="adj1" fmla="val 18900000"/>
            <a:gd name="adj2" fmla="val 2700000"/>
            <a:gd name="adj3" fmla="val 395"/>
          </a:avLst>
        </a:prstGeom>
        <a:noFill/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57C278-8DA2-491D-9859-240426033CB2}">
      <dsp:nvSpPr>
        <dsp:cNvPr id="0" name=""/>
        <dsp:cNvSpPr/>
      </dsp:nvSpPr>
      <dsp:spPr>
        <a:xfrm>
          <a:off x="564979" y="406400"/>
          <a:ext cx="7507833" cy="81280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5160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Averiguar</a:t>
          </a:r>
          <a:endParaRPr lang="es-MX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64979" y="406400"/>
        <a:ext cx="7507833" cy="812800"/>
      </dsp:txXfrm>
    </dsp:sp>
    <dsp:sp modelId="{C0C2ECCF-7A33-4A4A-82F9-2743E1922AFD}">
      <dsp:nvSpPr>
        <dsp:cNvPr id="0" name=""/>
        <dsp:cNvSpPr/>
      </dsp:nvSpPr>
      <dsp:spPr>
        <a:xfrm>
          <a:off x="56979" y="304800"/>
          <a:ext cx="1016000" cy="1016000"/>
        </a:xfrm>
        <a:prstGeom prst="ellipse">
          <a:avLst/>
        </a:prstGeom>
        <a:blipFill dpi="0" rotWithShape="0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DF0270E-ECE2-4A7C-A369-EBDD9420BCCA}">
      <dsp:nvSpPr>
        <dsp:cNvPr id="0" name=""/>
        <dsp:cNvSpPr/>
      </dsp:nvSpPr>
      <dsp:spPr>
        <a:xfrm>
          <a:off x="860432" y="1625599"/>
          <a:ext cx="7212380" cy="812800"/>
        </a:xfrm>
        <a:prstGeom prst="rect">
          <a:avLst/>
        </a:prstGeom>
        <a:solidFill>
          <a:schemeClr val="accent3">
            <a:hueOff val="-1714891"/>
            <a:satOff val="10435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5160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Indagar</a:t>
          </a:r>
          <a:endParaRPr lang="es-MX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860432" y="1625599"/>
        <a:ext cx="7212380" cy="812800"/>
      </dsp:txXfrm>
    </dsp:sp>
    <dsp:sp modelId="{1674733E-F714-4115-B4AC-7DD55104BAE3}">
      <dsp:nvSpPr>
        <dsp:cNvPr id="0" name=""/>
        <dsp:cNvSpPr/>
      </dsp:nvSpPr>
      <dsp:spPr>
        <a:xfrm>
          <a:off x="352432" y="1523999"/>
          <a:ext cx="1016000" cy="1016000"/>
        </a:xfrm>
        <a:prstGeom prst="ellipse">
          <a:avLst/>
        </a:prstGeom>
        <a:blipFill dpi="0" rotWithShape="0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E0DC560-3BB5-4CAA-9F4C-8A9665C3E81A}">
      <dsp:nvSpPr>
        <dsp:cNvPr id="0" name=""/>
        <dsp:cNvSpPr/>
      </dsp:nvSpPr>
      <dsp:spPr>
        <a:xfrm>
          <a:off x="564979" y="2844800"/>
          <a:ext cx="7507833" cy="812800"/>
        </a:xfrm>
        <a:prstGeom prst="rect">
          <a:avLst/>
        </a:prstGeom>
        <a:solidFill>
          <a:schemeClr val="accent3">
            <a:hueOff val="-3429781"/>
            <a:satOff val="20869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5160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Buscar</a:t>
          </a:r>
          <a:endParaRPr lang="es-MX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64979" y="2844800"/>
        <a:ext cx="7507833" cy="812800"/>
      </dsp:txXfrm>
    </dsp:sp>
    <dsp:sp modelId="{A3B588F2-A4DB-4FE2-976B-701CE40F2E3C}">
      <dsp:nvSpPr>
        <dsp:cNvPr id="0" name=""/>
        <dsp:cNvSpPr/>
      </dsp:nvSpPr>
      <dsp:spPr>
        <a:xfrm>
          <a:off x="56979" y="2743200"/>
          <a:ext cx="1016000" cy="1016000"/>
        </a:xfrm>
        <a:prstGeom prst="ellipse">
          <a:avLst/>
        </a:prstGeom>
        <a:blipFill dpi="0" rotWithShape="0"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DFB56F-662A-4969-98EE-83F3F3FE5786}">
      <dsp:nvSpPr>
        <dsp:cNvPr id="0" name=""/>
        <dsp:cNvSpPr/>
      </dsp:nvSpPr>
      <dsp:spPr>
        <a:xfrm>
          <a:off x="680271" y="1138462"/>
          <a:ext cx="2652350" cy="218763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5875" cap="flat" cmpd="sng" algn="ctr">
          <a:solidFill>
            <a:schemeClr val="accent3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0D22C3-2E81-46CB-9D34-2DDCD9109708}">
      <dsp:nvSpPr>
        <dsp:cNvPr id="0" name=""/>
        <dsp:cNvSpPr/>
      </dsp:nvSpPr>
      <dsp:spPr>
        <a:xfrm>
          <a:off x="2129472" y="1510972"/>
          <a:ext cx="3144452" cy="3144452"/>
        </a:xfrm>
        <a:prstGeom prst="leftCircularArrow">
          <a:avLst>
            <a:gd name="adj1" fmla="val 3847"/>
            <a:gd name="adj2" fmla="val 481340"/>
            <a:gd name="adj3" fmla="val 2256850"/>
            <a:gd name="adj4" fmla="val 9024489"/>
            <a:gd name="adj5" fmla="val 4488"/>
          </a:avLst>
        </a:prstGeom>
        <a:solidFill>
          <a:schemeClr val="accent3">
            <a:lumMod val="50000"/>
          </a:schemeClr>
        </a:solidFill>
        <a:ln>
          <a:solidFill>
            <a:schemeClr val="accent3">
              <a:lumMod val="50000"/>
            </a:schemeClr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C18D82-1E5F-46DE-BA51-EDC81D375C15}">
      <dsp:nvSpPr>
        <dsp:cNvPr id="0" name=""/>
        <dsp:cNvSpPr/>
      </dsp:nvSpPr>
      <dsp:spPr>
        <a:xfrm>
          <a:off x="1269683" y="2857318"/>
          <a:ext cx="2357644" cy="93755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0" kern="1200" dirty="0" smtClean="0">
              <a:latin typeface="Arial" pitchFamily="34" charset="0"/>
              <a:cs typeface="Arial" pitchFamily="34" charset="0"/>
            </a:rPr>
            <a:t>Identificados.</a:t>
          </a:r>
          <a:endParaRPr lang="es-MX" sz="2400" b="0" kern="1200" dirty="0">
            <a:latin typeface="Arial" pitchFamily="34" charset="0"/>
            <a:cs typeface="Arial" pitchFamily="34" charset="0"/>
          </a:endParaRPr>
        </a:p>
      </dsp:txBody>
      <dsp:txXfrm>
        <a:off x="1297143" y="2884778"/>
        <a:ext cx="2302724" cy="882637"/>
      </dsp:txXfrm>
    </dsp:sp>
    <dsp:sp modelId="{7E5AF034-EB34-4EB6-AA3C-D2CD9B169C6B}">
      <dsp:nvSpPr>
        <dsp:cNvPr id="0" name=""/>
        <dsp:cNvSpPr/>
      </dsp:nvSpPr>
      <dsp:spPr>
        <a:xfrm>
          <a:off x="4203392" y="1138462"/>
          <a:ext cx="2652350" cy="218763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9CEC06F-9977-4322-AFD3-FD565C5E9B04}">
      <dsp:nvSpPr>
        <dsp:cNvPr id="0" name=""/>
        <dsp:cNvSpPr/>
      </dsp:nvSpPr>
      <dsp:spPr>
        <a:xfrm>
          <a:off x="5617931" y="-325375"/>
          <a:ext cx="3675920" cy="3675920"/>
        </a:xfrm>
        <a:prstGeom prst="circularArrow">
          <a:avLst>
            <a:gd name="adj1" fmla="val 3291"/>
            <a:gd name="adj2" fmla="val 406309"/>
            <a:gd name="adj3" fmla="val 19418181"/>
            <a:gd name="adj4" fmla="val 12575511"/>
            <a:gd name="adj5" fmla="val 3839"/>
          </a:avLst>
        </a:prstGeom>
        <a:solidFill>
          <a:schemeClr val="accent3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65390D5-0A07-4A31-A1F8-AF0631EC08C2}">
      <dsp:nvSpPr>
        <dsp:cNvPr id="0" name=""/>
        <dsp:cNvSpPr/>
      </dsp:nvSpPr>
      <dsp:spPr>
        <a:xfrm>
          <a:off x="4625363" y="669684"/>
          <a:ext cx="2692524" cy="93755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0" kern="1200" dirty="0" smtClean="0">
              <a:latin typeface="Arial" pitchFamily="34" charset="0"/>
              <a:cs typeface="Arial" pitchFamily="34" charset="0"/>
            </a:rPr>
            <a:t>Seleccionados.</a:t>
          </a:r>
          <a:endParaRPr lang="es-MX" sz="2400" b="0" kern="1200" dirty="0">
            <a:latin typeface="Arial" pitchFamily="34" charset="0"/>
            <a:cs typeface="Arial" pitchFamily="34" charset="0"/>
          </a:endParaRPr>
        </a:p>
      </dsp:txBody>
      <dsp:txXfrm>
        <a:off x="4652823" y="697144"/>
        <a:ext cx="2637604" cy="882637"/>
      </dsp:txXfrm>
    </dsp:sp>
    <dsp:sp modelId="{5A983112-BD89-4657-8900-8E895FB8C855}">
      <dsp:nvSpPr>
        <dsp:cNvPr id="0" name=""/>
        <dsp:cNvSpPr/>
      </dsp:nvSpPr>
      <dsp:spPr>
        <a:xfrm>
          <a:off x="7893951" y="1138462"/>
          <a:ext cx="2652350" cy="218763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15875" cap="flat" cmpd="sng" algn="ctr">
          <a:solidFill>
            <a:schemeClr val="accent3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69F4447-712B-4FC9-AD10-504D31DB4F74}">
      <dsp:nvSpPr>
        <dsp:cNvPr id="0" name=""/>
        <dsp:cNvSpPr/>
      </dsp:nvSpPr>
      <dsp:spPr>
        <a:xfrm>
          <a:off x="8483363" y="2857318"/>
          <a:ext cx="2357644" cy="93755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0" kern="1200" dirty="0" smtClean="0">
              <a:latin typeface="Arial" pitchFamily="34" charset="0"/>
              <a:cs typeface="Arial" pitchFamily="34" charset="0"/>
            </a:rPr>
            <a:t> Integrados.</a:t>
          </a:r>
          <a:endParaRPr lang="es-MX" sz="2400" b="0" kern="1200" dirty="0">
            <a:latin typeface="Arial" pitchFamily="34" charset="0"/>
            <a:cs typeface="Arial" pitchFamily="34" charset="0"/>
          </a:endParaRPr>
        </a:p>
      </dsp:txBody>
      <dsp:txXfrm>
        <a:off x="8510823" y="2884778"/>
        <a:ext cx="2302724" cy="882637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6AA98E-127C-44D8-9092-6DF31DE5467D}">
      <dsp:nvSpPr>
        <dsp:cNvPr id="0" name=""/>
        <dsp:cNvSpPr/>
      </dsp:nvSpPr>
      <dsp:spPr>
        <a:xfrm rot="5400000">
          <a:off x="2928886" y="1430619"/>
          <a:ext cx="1265259" cy="1440453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3">
            <a:lumMod val="5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7C460E8-913D-40E7-A513-B663AFAA93E0}">
      <dsp:nvSpPr>
        <dsp:cNvPr id="0" name=""/>
        <dsp:cNvSpPr/>
      </dsp:nvSpPr>
      <dsp:spPr>
        <a:xfrm>
          <a:off x="2593670" y="28053"/>
          <a:ext cx="2129951" cy="1490897"/>
        </a:xfrm>
        <a:prstGeom prst="roundRect">
          <a:avLst>
            <a:gd name="adj" fmla="val 1667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44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0" kern="1200" dirty="0" smtClean="0"/>
            <a:t>.</a:t>
          </a:r>
          <a:endParaRPr lang="es-MX" sz="100" kern="1200" dirty="0"/>
        </a:p>
      </dsp:txBody>
      <dsp:txXfrm>
        <a:off x="2666463" y="100846"/>
        <a:ext cx="1984365" cy="1345311"/>
      </dsp:txXfrm>
    </dsp:sp>
    <dsp:sp modelId="{94363233-A176-4BF3-83D9-586A5597B23A}">
      <dsp:nvSpPr>
        <dsp:cNvPr id="0" name=""/>
        <dsp:cNvSpPr/>
      </dsp:nvSpPr>
      <dsp:spPr>
        <a:xfrm>
          <a:off x="4723621" y="170244"/>
          <a:ext cx="1549124" cy="12050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59F23F-C9E7-4E23-98E6-82AE8D673FB0}">
      <dsp:nvSpPr>
        <dsp:cNvPr id="0" name=""/>
        <dsp:cNvSpPr/>
      </dsp:nvSpPr>
      <dsp:spPr>
        <a:xfrm rot="5400000">
          <a:off x="4694843" y="3105388"/>
          <a:ext cx="1265259" cy="1440453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3">
            <a:lumMod val="60000"/>
            <a:lumOff val="4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12D7CD7-F852-49F3-AE91-632A506A87F9}">
      <dsp:nvSpPr>
        <dsp:cNvPr id="0" name=""/>
        <dsp:cNvSpPr/>
      </dsp:nvSpPr>
      <dsp:spPr>
        <a:xfrm>
          <a:off x="4359626" y="1702823"/>
          <a:ext cx="2129951" cy="1490897"/>
        </a:xfrm>
        <a:prstGeom prst="roundRect">
          <a:avLst>
            <a:gd name="adj" fmla="val 1667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44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0" kern="1200" dirty="0" smtClean="0"/>
            <a:t>.</a:t>
          </a:r>
          <a:endParaRPr lang="es-MX" sz="100" kern="1200" dirty="0"/>
        </a:p>
      </dsp:txBody>
      <dsp:txXfrm>
        <a:off x="4432419" y="1775616"/>
        <a:ext cx="1984365" cy="1345311"/>
      </dsp:txXfrm>
    </dsp:sp>
    <dsp:sp modelId="{9824DD80-787F-4E9E-8D76-5C509DB9995A}">
      <dsp:nvSpPr>
        <dsp:cNvPr id="0" name=""/>
        <dsp:cNvSpPr/>
      </dsp:nvSpPr>
      <dsp:spPr>
        <a:xfrm>
          <a:off x="6489578" y="1845014"/>
          <a:ext cx="1549124" cy="12050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8DA5DB-6CB3-462D-8D55-C8E9DA7518F1}">
      <dsp:nvSpPr>
        <dsp:cNvPr id="0" name=""/>
        <dsp:cNvSpPr/>
      </dsp:nvSpPr>
      <dsp:spPr>
        <a:xfrm>
          <a:off x="6125583" y="3377592"/>
          <a:ext cx="2129951" cy="1490897"/>
        </a:xfrm>
        <a:prstGeom prst="roundRect">
          <a:avLst>
            <a:gd name="adj" fmla="val 1667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44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0" kern="1200" dirty="0" smtClean="0"/>
            <a:t>.</a:t>
          </a:r>
          <a:endParaRPr lang="es-MX" sz="100" kern="1200" dirty="0"/>
        </a:p>
      </dsp:txBody>
      <dsp:txXfrm>
        <a:off x="6198376" y="3450385"/>
        <a:ext cx="1984365" cy="1345311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E5F211-C97D-4A11-906E-8EAD00E20118}">
      <dsp:nvSpPr>
        <dsp:cNvPr id="0" name=""/>
        <dsp:cNvSpPr/>
      </dsp:nvSpPr>
      <dsp:spPr>
        <a:xfrm>
          <a:off x="6521524" y="2745990"/>
          <a:ext cx="3247560" cy="3247560"/>
        </a:xfrm>
        <a:prstGeom prst="gear9">
          <a:avLst/>
        </a:prstGeom>
        <a:solidFill>
          <a:schemeClr val="accent3">
            <a:lumMod val="5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Insumo del proyecto.</a:t>
          </a:r>
          <a:endParaRPr lang="es-MX" sz="2400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7174428" y="3506715"/>
        <a:ext cx="1941752" cy="1669313"/>
      </dsp:txXfrm>
    </dsp:sp>
    <dsp:sp modelId="{A103480B-A8D9-486F-87DA-4B0A2D3DF69D}">
      <dsp:nvSpPr>
        <dsp:cNvPr id="0" name=""/>
        <dsp:cNvSpPr/>
      </dsp:nvSpPr>
      <dsp:spPr>
        <a:xfrm>
          <a:off x="4449132" y="1978385"/>
          <a:ext cx="2727667" cy="2361862"/>
        </a:xfrm>
        <a:prstGeom prst="gear6">
          <a:avLst/>
        </a:prstGeom>
        <a:solidFill>
          <a:schemeClr val="accent3">
            <a:lumMod val="60000"/>
            <a:lumOff val="4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Medio material.</a:t>
          </a:r>
          <a:endParaRPr lang="es-MX" sz="2400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5096912" y="2576585"/>
        <a:ext cx="1432107" cy="1165462"/>
      </dsp:txXfrm>
    </dsp:sp>
    <dsp:sp modelId="{FAF40BD8-4295-4241-9AD0-6B324F2B4C9A}">
      <dsp:nvSpPr>
        <dsp:cNvPr id="0" name=""/>
        <dsp:cNvSpPr/>
      </dsp:nvSpPr>
      <dsp:spPr>
        <a:xfrm rot="20700000">
          <a:off x="5854018" y="284815"/>
          <a:ext cx="3209366" cy="2442395"/>
        </a:xfrm>
        <a:prstGeom prst="gear6">
          <a:avLst/>
        </a:prstGeom>
        <a:solidFill>
          <a:schemeClr val="accent3">
            <a:lumMod val="75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Aportación económica.</a:t>
          </a:r>
          <a:endParaRPr lang="es-MX" sz="2400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 rot="-20700000">
        <a:off x="6603418" y="775013"/>
        <a:ext cx="1710568" cy="1461999"/>
      </dsp:txXfrm>
    </dsp:sp>
    <dsp:sp modelId="{93A721EE-4ADA-4663-8927-B85EB549FC8F}">
      <dsp:nvSpPr>
        <dsp:cNvPr id="0" name=""/>
        <dsp:cNvSpPr/>
      </dsp:nvSpPr>
      <dsp:spPr>
        <a:xfrm>
          <a:off x="6291020" y="2244935"/>
          <a:ext cx="4156877" cy="4156877"/>
        </a:xfrm>
        <a:prstGeom prst="circularArrow">
          <a:avLst>
            <a:gd name="adj1" fmla="val 4687"/>
            <a:gd name="adj2" fmla="val 299029"/>
            <a:gd name="adj3" fmla="val 2546046"/>
            <a:gd name="adj4" fmla="val 15798347"/>
            <a:gd name="adj5" fmla="val 5469"/>
          </a:avLst>
        </a:prstGeom>
        <a:solidFill>
          <a:schemeClr val="accent3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DE13B6-DD80-4AFD-AD89-E1FBC7ADDE03}">
      <dsp:nvSpPr>
        <dsp:cNvPr id="0" name=""/>
        <dsp:cNvSpPr/>
      </dsp:nvSpPr>
      <dsp:spPr>
        <a:xfrm>
          <a:off x="4213753" y="1448454"/>
          <a:ext cx="3020231" cy="3020231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3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E4DEA52-8916-4D71-A74E-58A0B2608E25}">
      <dsp:nvSpPr>
        <dsp:cNvPr id="0" name=""/>
        <dsp:cNvSpPr/>
      </dsp:nvSpPr>
      <dsp:spPr>
        <a:xfrm>
          <a:off x="5419633" y="-165282"/>
          <a:ext cx="3256417" cy="3256417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3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7BA735-011B-4160-BCC0-BE66339E82FD}">
      <dsp:nvSpPr>
        <dsp:cNvPr id="0" name=""/>
        <dsp:cNvSpPr/>
      </dsp:nvSpPr>
      <dsp:spPr>
        <a:xfrm rot="5400000">
          <a:off x="4880423" y="139704"/>
          <a:ext cx="2134768" cy="1857248"/>
        </a:xfrm>
        <a:prstGeom prst="hexagon">
          <a:avLst>
            <a:gd name="adj" fmla="val 25000"/>
            <a:gd name="vf" fmla="val 11547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5875" cap="flat" cmpd="sng" algn="ctr">
          <a:solidFill>
            <a:schemeClr val="accent3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44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0" kern="1200" dirty="0" smtClean="0">
              <a:latin typeface="Arial" pitchFamily="34" charset="0"/>
              <a:cs typeface="Arial" pitchFamily="34" charset="0"/>
            </a:rPr>
            <a:t>.</a:t>
          </a:r>
          <a:endParaRPr lang="es-MX" sz="100" kern="1200" dirty="0">
            <a:latin typeface="Arial" pitchFamily="34" charset="0"/>
            <a:cs typeface="Arial" pitchFamily="34" charset="0"/>
          </a:endParaRPr>
        </a:p>
      </dsp:txBody>
      <dsp:txXfrm rot="-5400000">
        <a:off x="5308604" y="333612"/>
        <a:ext cx="1278406" cy="1469432"/>
      </dsp:txXfrm>
    </dsp:sp>
    <dsp:sp modelId="{AD8B01DA-D54F-433E-AC6D-09E7E7722A87}">
      <dsp:nvSpPr>
        <dsp:cNvPr id="0" name=""/>
        <dsp:cNvSpPr/>
      </dsp:nvSpPr>
      <dsp:spPr>
        <a:xfrm>
          <a:off x="6932789" y="427898"/>
          <a:ext cx="2382401" cy="12808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A3B690C-51AD-4968-9B96-33E8969D2521}">
      <dsp:nvSpPr>
        <dsp:cNvPr id="0" name=""/>
        <dsp:cNvSpPr/>
      </dsp:nvSpPr>
      <dsp:spPr>
        <a:xfrm rot="5400000">
          <a:off x="2874594" y="139704"/>
          <a:ext cx="2134768" cy="1857248"/>
        </a:xfrm>
        <a:prstGeom prst="hexagon">
          <a:avLst>
            <a:gd name="adj" fmla="val 25000"/>
            <a:gd name="vf" fmla="val 11547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5875" cap="flat" cmpd="sng" algn="ctr">
          <a:solidFill>
            <a:schemeClr val="accent3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600" kern="1200"/>
        </a:p>
      </dsp:txBody>
      <dsp:txXfrm rot="-5400000">
        <a:off x="3302775" y="333612"/>
        <a:ext cx="1278406" cy="1469432"/>
      </dsp:txXfrm>
    </dsp:sp>
    <dsp:sp modelId="{9A55CBCE-E49C-4F3B-8371-14E55C30C6CA}">
      <dsp:nvSpPr>
        <dsp:cNvPr id="0" name=""/>
        <dsp:cNvSpPr/>
      </dsp:nvSpPr>
      <dsp:spPr>
        <a:xfrm rot="5400000">
          <a:off x="3873666" y="1951695"/>
          <a:ext cx="2134768" cy="1857248"/>
        </a:xfrm>
        <a:prstGeom prst="hexagon">
          <a:avLst>
            <a:gd name="adj" fmla="val 25000"/>
            <a:gd name="vf" fmla="val 11547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15875" cap="flat" cmpd="sng" algn="ctr">
          <a:solidFill>
            <a:schemeClr val="accent3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44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0" kern="1200" dirty="0" smtClean="0">
              <a:latin typeface="Arial" pitchFamily="34" charset="0"/>
              <a:cs typeface="Arial" pitchFamily="34" charset="0"/>
            </a:rPr>
            <a:t>.</a:t>
          </a:r>
          <a:endParaRPr lang="es-MX" sz="100" kern="1200" dirty="0">
            <a:latin typeface="Arial" pitchFamily="34" charset="0"/>
            <a:cs typeface="Arial" pitchFamily="34" charset="0"/>
          </a:endParaRPr>
        </a:p>
      </dsp:txBody>
      <dsp:txXfrm rot="-5400000">
        <a:off x="4301847" y="2145603"/>
        <a:ext cx="1278406" cy="1469432"/>
      </dsp:txXfrm>
    </dsp:sp>
    <dsp:sp modelId="{A233A150-95C2-4757-8D22-4353AC719037}">
      <dsp:nvSpPr>
        <dsp:cNvPr id="0" name=""/>
        <dsp:cNvSpPr/>
      </dsp:nvSpPr>
      <dsp:spPr>
        <a:xfrm>
          <a:off x="1630024" y="2239889"/>
          <a:ext cx="2305549" cy="12808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itchFamily="34" charset="0"/>
              <a:cs typeface="Arial" pitchFamily="34" charset="0"/>
            </a:rPr>
            <a:t>Materiales fungibles:</a:t>
          </a:r>
          <a:endParaRPr lang="es-MX" sz="2400" kern="1200" dirty="0">
            <a:latin typeface="Arial" pitchFamily="34" charset="0"/>
            <a:cs typeface="Arial" pitchFamily="34" charset="0"/>
          </a:endParaRPr>
        </a:p>
      </dsp:txBody>
      <dsp:txXfrm>
        <a:off x="1630024" y="2239889"/>
        <a:ext cx="2305549" cy="1280861"/>
      </dsp:txXfrm>
    </dsp:sp>
    <dsp:sp modelId="{6EA9DEBF-3015-4A80-A952-85C1E7F5457C}">
      <dsp:nvSpPr>
        <dsp:cNvPr id="0" name=""/>
        <dsp:cNvSpPr/>
      </dsp:nvSpPr>
      <dsp:spPr>
        <a:xfrm rot="5400000">
          <a:off x="5879494" y="1951695"/>
          <a:ext cx="2134768" cy="1857248"/>
        </a:xfrm>
        <a:prstGeom prst="hexagon">
          <a:avLst>
            <a:gd name="adj" fmla="val 25000"/>
            <a:gd name="vf" fmla="val 115470"/>
          </a:avLst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15875" cap="flat" cmpd="sng" algn="ctr">
          <a:solidFill>
            <a:schemeClr val="accent3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600" kern="1200"/>
        </a:p>
      </dsp:txBody>
      <dsp:txXfrm rot="-5400000">
        <a:off x="6307675" y="2145603"/>
        <a:ext cx="1278406" cy="1469432"/>
      </dsp:txXfrm>
    </dsp:sp>
    <dsp:sp modelId="{D0E2DE58-98D3-45FC-BDE9-56F8B7380417}">
      <dsp:nvSpPr>
        <dsp:cNvPr id="0" name=""/>
        <dsp:cNvSpPr/>
      </dsp:nvSpPr>
      <dsp:spPr>
        <a:xfrm rot="5400000">
          <a:off x="4880423" y="3763687"/>
          <a:ext cx="2134768" cy="1857248"/>
        </a:xfrm>
        <a:prstGeom prst="hexagon">
          <a:avLst>
            <a:gd name="adj" fmla="val 25000"/>
            <a:gd name="vf" fmla="val 115470"/>
          </a:avLst>
        </a:prstGeom>
        <a:blipFill rotWithShape="0">
          <a:blip xmlns:r="http://schemas.openxmlformats.org/officeDocument/2006/relationships" r:embed="rId5"/>
          <a:stretch>
            <a:fillRect/>
          </a:stretch>
        </a:blipFill>
        <a:ln w="15875" cap="flat" cmpd="sng" algn="ctr">
          <a:solidFill>
            <a:schemeClr val="accent3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44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0" kern="1200" dirty="0" smtClean="0">
              <a:latin typeface="Arial" pitchFamily="34" charset="0"/>
              <a:cs typeface="Arial" pitchFamily="34" charset="0"/>
            </a:rPr>
            <a:t>.</a:t>
          </a:r>
          <a:endParaRPr lang="es-MX" sz="100" kern="1200" dirty="0">
            <a:latin typeface="Arial" pitchFamily="34" charset="0"/>
            <a:cs typeface="Arial" pitchFamily="34" charset="0"/>
          </a:endParaRPr>
        </a:p>
      </dsp:txBody>
      <dsp:txXfrm rot="-5400000">
        <a:off x="5308604" y="3957595"/>
        <a:ext cx="1278406" cy="1469432"/>
      </dsp:txXfrm>
    </dsp:sp>
    <dsp:sp modelId="{028B4A64-D54F-45E5-A704-AAB88F1073AD}">
      <dsp:nvSpPr>
        <dsp:cNvPr id="0" name=""/>
        <dsp:cNvSpPr/>
      </dsp:nvSpPr>
      <dsp:spPr>
        <a:xfrm>
          <a:off x="6932789" y="4051880"/>
          <a:ext cx="2382401" cy="12808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BA0EF2-9834-40B0-8018-2BFDA1E12A92}">
      <dsp:nvSpPr>
        <dsp:cNvPr id="0" name=""/>
        <dsp:cNvSpPr/>
      </dsp:nvSpPr>
      <dsp:spPr>
        <a:xfrm rot="5400000">
          <a:off x="2874594" y="3763687"/>
          <a:ext cx="2134768" cy="1857248"/>
        </a:xfrm>
        <a:prstGeom prst="hexagon">
          <a:avLst>
            <a:gd name="adj" fmla="val 25000"/>
            <a:gd name="vf" fmla="val 115470"/>
          </a:avLst>
        </a:prstGeom>
        <a:blipFill rotWithShape="0">
          <a:blip xmlns:r="http://schemas.openxmlformats.org/officeDocument/2006/relationships" r:embed="rId6"/>
          <a:stretch>
            <a:fillRect/>
          </a:stretch>
        </a:blipFill>
        <a:ln w="15875" cap="flat" cmpd="sng" algn="ctr">
          <a:solidFill>
            <a:schemeClr val="accent3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600" kern="1200"/>
        </a:p>
      </dsp:txBody>
      <dsp:txXfrm rot="-5400000">
        <a:off x="3302775" y="3957595"/>
        <a:ext cx="1278406" cy="1469432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7BA735-011B-4160-BCC0-BE66339E82FD}">
      <dsp:nvSpPr>
        <dsp:cNvPr id="0" name=""/>
        <dsp:cNvSpPr/>
      </dsp:nvSpPr>
      <dsp:spPr>
        <a:xfrm rot="5400000">
          <a:off x="4880423" y="139704"/>
          <a:ext cx="2134768" cy="1857248"/>
        </a:xfrm>
        <a:prstGeom prst="hexagon">
          <a:avLst>
            <a:gd name="adj" fmla="val 25000"/>
            <a:gd name="vf" fmla="val 11547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5875" cap="flat" cmpd="sng" algn="ctr">
          <a:solidFill>
            <a:schemeClr val="accent3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44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0" kern="1200" dirty="0" smtClean="0">
              <a:latin typeface="Arial" pitchFamily="34" charset="0"/>
              <a:cs typeface="Arial" pitchFamily="34" charset="0"/>
            </a:rPr>
            <a:t>.</a:t>
          </a:r>
          <a:endParaRPr lang="es-MX" sz="100" kern="1200" dirty="0">
            <a:latin typeface="Arial" pitchFamily="34" charset="0"/>
            <a:cs typeface="Arial" pitchFamily="34" charset="0"/>
          </a:endParaRPr>
        </a:p>
      </dsp:txBody>
      <dsp:txXfrm rot="-5400000">
        <a:off x="5308604" y="333612"/>
        <a:ext cx="1278406" cy="1469432"/>
      </dsp:txXfrm>
    </dsp:sp>
    <dsp:sp modelId="{AD8B01DA-D54F-433E-AC6D-09E7E7722A87}">
      <dsp:nvSpPr>
        <dsp:cNvPr id="0" name=""/>
        <dsp:cNvSpPr/>
      </dsp:nvSpPr>
      <dsp:spPr>
        <a:xfrm>
          <a:off x="6932789" y="427898"/>
          <a:ext cx="2382401" cy="12808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A3B690C-51AD-4968-9B96-33E8969D2521}">
      <dsp:nvSpPr>
        <dsp:cNvPr id="0" name=""/>
        <dsp:cNvSpPr/>
      </dsp:nvSpPr>
      <dsp:spPr>
        <a:xfrm rot="5400000">
          <a:off x="2874594" y="139704"/>
          <a:ext cx="2134768" cy="1857248"/>
        </a:xfrm>
        <a:prstGeom prst="hexagon">
          <a:avLst>
            <a:gd name="adj" fmla="val 25000"/>
            <a:gd name="vf" fmla="val 11547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5875" cap="flat" cmpd="sng" algn="ctr">
          <a:solidFill>
            <a:schemeClr val="accent3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600" kern="1200"/>
        </a:p>
      </dsp:txBody>
      <dsp:txXfrm rot="-5400000">
        <a:off x="3302775" y="333612"/>
        <a:ext cx="1278406" cy="1469432"/>
      </dsp:txXfrm>
    </dsp:sp>
    <dsp:sp modelId="{9A55CBCE-E49C-4F3B-8371-14E55C30C6CA}">
      <dsp:nvSpPr>
        <dsp:cNvPr id="0" name=""/>
        <dsp:cNvSpPr/>
      </dsp:nvSpPr>
      <dsp:spPr>
        <a:xfrm rot="5400000">
          <a:off x="3873666" y="1951695"/>
          <a:ext cx="2134768" cy="1857248"/>
        </a:xfrm>
        <a:prstGeom prst="hexagon">
          <a:avLst>
            <a:gd name="adj" fmla="val 25000"/>
            <a:gd name="vf" fmla="val 11547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15875" cap="flat" cmpd="sng" algn="ctr">
          <a:solidFill>
            <a:schemeClr val="accent3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44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0" kern="1200" dirty="0" smtClean="0">
              <a:latin typeface="Arial" pitchFamily="34" charset="0"/>
              <a:cs typeface="Arial" pitchFamily="34" charset="0"/>
            </a:rPr>
            <a:t>.</a:t>
          </a:r>
          <a:endParaRPr lang="es-MX" sz="100" kern="1200" dirty="0">
            <a:latin typeface="Arial" pitchFamily="34" charset="0"/>
            <a:cs typeface="Arial" pitchFamily="34" charset="0"/>
          </a:endParaRPr>
        </a:p>
      </dsp:txBody>
      <dsp:txXfrm rot="-5400000">
        <a:off x="4301847" y="2145603"/>
        <a:ext cx="1278406" cy="1469432"/>
      </dsp:txXfrm>
    </dsp:sp>
    <dsp:sp modelId="{A233A150-95C2-4757-8D22-4353AC719037}">
      <dsp:nvSpPr>
        <dsp:cNvPr id="0" name=""/>
        <dsp:cNvSpPr/>
      </dsp:nvSpPr>
      <dsp:spPr>
        <a:xfrm>
          <a:off x="1630024" y="2239889"/>
          <a:ext cx="2305549" cy="12808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itchFamily="34" charset="0"/>
              <a:cs typeface="Arial" pitchFamily="34" charset="0"/>
            </a:rPr>
            <a:t>Material bibliográfico:</a:t>
          </a:r>
          <a:endParaRPr lang="es-MX" sz="2400" kern="1200" dirty="0">
            <a:latin typeface="Arial" pitchFamily="34" charset="0"/>
            <a:cs typeface="Arial" pitchFamily="34" charset="0"/>
          </a:endParaRPr>
        </a:p>
      </dsp:txBody>
      <dsp:txXfrm>
        <a:off x="1630024" y="2239889"/>
        <a:ext cx="2305549" cy="1280861"/>
      </dsp:txXfrm>
    </dsp:sp>
    <dsp:sp modelId="{6EA9DEBF-3015-4A80-A952-85C1E7F5457C}">
      <dsp:nvSpPr>
        <dsp:cNvPr id="0" name=""/>
        <dsp:cNvSpPr/>
      </dsp:nvSpPr>
      <dsp:spPr>
        <a:xfrm rot="5400000">
          <a:off x="5879494" y="1951695"/>
          <a:ext cx="2134768" cy="1857248"/>
        </a:xfrm>
        <a:prstGeom prst="hexagon">
          <a:avLst>
            <a:gd name="adj" fmla="val 25000"/>
            <a:gd name="vf" fmla="val 115470"/>
          </a:avLst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600" kern="1200"/>
        </a:p>
      </dsp:txBody>
      <dsp:txXfrm rot="-5400000">
        <a:off x="6307675" y="2145603"/>
        <a:ext cx="1278406" cy="1469432"/>
      </dsp:txXfrm>
    </dsp:sp>
    <dsp:sp modelId="{D0E2DE58-98D3-45FC-BDE9-56F8B7380417}">
      <dsp:nvSpPr>
        <dsp:cNvPr id="0" name=""/>
        <dsp:cNvSpPr/>
      </dsp:nvSpPr>
      <dsp:spPr>
        <a:xfrm rot="5400000">
          <a:off x="4880423" y="3763687"/>
          <a:ext cx="2134768" cy="1857248"/>
        </a:xfrm>
        <a:prstGeom prst="hexagon">
          <a:avLst>
            <a:gd name="adj" fmla="val 25000"/>
            <a:gd name="vf" fmla="val 115470"/>
          </a:avLst>
        </a:prstGeom>
        <a:blipFill rotWithShape="0">
          <a:blip xmlns:r="http://schemas.openxmlformats.org/officeDocument/2006/relationships" r:embed="rId5"/>
          <a:stretch>
            <a:fillRect/>
          </a:stretch>
        </a:blipFill>
        <a:ln w="15875" cap="flat" cmpd="sng" algn="ctr">
          <a:solidFill>
            <a:schemeClr val="accent3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44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0" kern="1200" dirty="0" smtClean="0">
              <a:latin typeface="Arial" pitchFamily="34" charset="0"/>
              <a:cs typeface="Arial" pitchFamily="34" charset="0"/>
            </a:rPr>
            <a:t>.</a:t>
          </a:r>
          <a:endParaRPr lang="es-MX" sz="100" kern="1200" dirty="0">
            <a:latin typeface="Arial" pitchFamily="34" charset="0"/>
            <a:cs typeface="Arial" pitchFamily="34" charset="0"/>
          </a:endParaRPr>
        </a:p>
      </dsp:txBody>
      <dsp:txXfrm rot="-5400000">
        <a:off x="5308604" y="3957595"/>
        <a:ext cx="1278406" cy="1469432"/>
      </dsp:txXfrm>
    </dsp:sp>
    <dsp:sp modelId="{028B4A64-D54F-45E5-A704-AAB88F1073AD}">
      <dsp:nvSpPr>
        <dsp:cNvPr id="0" name=""/>
        <dsp:cNvSpPr/>
      </dsp:nvSpPr>
      <dsp:spPr>
        <a:xfrm>
          <a:off x="6932789" y="4051880"/>
          <a:ext cx="2382401" cy="12808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BA0EF2-9834-40B0-8018-2BFDA1E12A92}">
      <dsp:nvSpPr>
        <dsp:cNvPr id="0" name=""/>
        <dsp:cNvSpPr/>
      </dsp:nvSpPr>
      <dsp:spPr>
        <a:xfrm rot="5400000">
          <a:off x="2874594" y="3763687"/>
          <a:ext cx="2134768" cy="1857248"/>
        </a:xfrm>
        <a:prstGeom prst="hexagon">
          <a:avLst>
            <a:gd name="adj" fmla="val 25000"/>
            <a:gd name="vf" fmla="val 115470"/>
          </a:avLst>
        </a:prstGeom>
        <a:blipFill rotWithShape="0">
          <a:blip xmlns:r="http://schemas.openxmlformats.org/officeDocument/2006/relationships" r:embed="rId6"/>
          <a:stretch>
            <a:fillRect/>
          </a:stretch>
        </a:blipFill>
        <a:ln w="15875" cap="flat" cmpd="sng" algn="ctr">
          <a:solidFill>
            <a:schemeClr val="accent3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600" kern="1200"/>
        </a:p>
      </dsp:txBody>
      <dsp:txXfrm rot="-5400000">
        <a:off x="3302775" y="3957595"/>
        <a:ext cx="1278406" cy="1469432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7BA735-011B-4160-BCC0-BE66339E82FD}">
      <dsp:nvSpPr>
        <dsp:cNvPr id="0" name=""/>
        <dsp:cNvSpPr/>
      </dsp:nvSpPr>
      <dsp:spPr>
        <a:xfrm rot="5400000">
          <a:off x="4880423" y="139704"/>
          <a:ext cx="2134768" cy="1857248"/>
        </a:xfrm>
        <a:prstGeom prst="hexagon">
          <a:avLst>
            <a:gd name="adj" fmla="val 25000"/>
            <a:gd name="vf" fmla="val 11547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44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0" kern="1200" dirty="0" smtClean="0">
              <a:latin typeface="Arial" pitchFamily="34" charset="0"/>
              <a:cs typeface="Arial" pitchFamily="34" charset="0"/>
            </a:rPr>
            <a:t>.</a:t>
          </a:r>
          <a:endParaRPr lang="es-MX" sz="100" kern="1200" dirty="0">
            <a:latin typeface="Arial" pitchFamily="34" charset="0"/>
            <a:cs typeface="Arial" pitchFamily="34" charset="0"/>
          </a:endParaRPr>
        </a:p>
      </dsp:txBody>
      <dsp:txXfrm rot="-5400000">
        <a:off x="5308604" y="333612"/>
        <a:ext cx="1278406" cy="1469432"/>
      </dsp:txXfrm>
    </dsp:sp>
    <dsp:sp modelId="{AD8B01DA-D54F-433E-AC6D-09E7E7722A87}">
      <dsp:nvSpPr>
        <dsp:cNvPr id="0" name=""/>
        <dsp:cNvSpPr/>
      </dsp:nvSpPr>
      <dsp:spPr>
        <a:xfrm>
          <a:off x="6932789" y="427898"/>
          <a:ext cx="2382401" cy="12808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A3B690C-51AD-4968-9B96-33E8969D2521}">
      <dsp:nvSpPr>
        <dsp:cNvPr id="0" name=""/>
        <dsp:cNvSpPr/>
      </dsp:nvSpPr>
      <dsp:spPr>
        <a:xfrm rot="5400000">
          <a:off x="2874594" y="139704"/>
          <a:ext cx="2134768" cy="1857248"/>
        </a:xfrm>
        <a:prstGeom prst="hexagon">
          <a:avLst>
            <a:gd name="adj" fmla="val 25000"/>
            <a:gd name="vf" fmla="val 11547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600" kern="1200"/>
        </a:p>
      </dsp:txBody>
      <dsp:txXfrm rot="-5400000">
        <a:off x="3302775" y="333612"/>
        <a:ext cx="1278406" cy="1469432"/>
      </dsp:txXfrm>
    </dsp:sp>
    <dsp:sp modelId="{9A55CBCE-E49C-4F3B-8371-14E55C30C6CA}">
      <dsp:nvSpPr>
        <dsp:cNvPr id="0" name=""/>
        <dsp:cNvSpPr/>
      </dsp:nvSpPr>
      <dsp:spPr>
        <a:xfrm rot="5400000">
          <a:off x="3873666" y="1951695"/>
          <a:ext cx="2134768" cy="1857248"/>
        </a:xfrm>
        <a:prstGeom prst="hexagon">
          <a:avLst>
            <a:gd name="adj" fmla="val 25000"/>
            <a:gd name="vf" fmla="val 11547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44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0" kern="1200" dirty="0" smtClean="0">
              <a:latin typeface="Arial" pitchFamily="34" charset="0"/>
              <a:cs typeface="Arial" pitchFamily="34" charset="0"/>
            </a:rPr>
            <a:t>.</a:t>
          </a:r>
          <a:endParaRPr lang="es-MX" sz="100" kern="1200" dirty="0">
            <a:latin typeface="Arial" pitchFamily="34" charset="0"/>
            <a:cs typeface="Arial" pitchFamily="34" charset="0"/>
          </a:endParaRPr>
        </a:p>
      </dsp:txBody>
      <dsp:txXfrm rot="-5400000">
        <a:off x="4301847" y="2145603"/>
        <a:ext cx="1278406" cy="1469432"/>
      </dsp:txXfrm>
    </dsp:sp>
    <dsp:sp modelId="{A233A150-95C2-4757-8D22-4353AC719037}">
      <dsp:nvSpPr>
        <dsp:cNvPr id="0" name=""/>
        <dsp:cNvSpPr/>
      </dsp:nvSpPr>
      <dsp:spPr>
        <a:xfrm>
          <a:off x="1630024" y="2239889"/>
          <a:ext cx="2305549" cy="12808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itchFamily="34" charset="0"/>
              <a:cs typeface="Arial" pitchFamily="34" charset="0"/>
            </a:rPr>
            <a:t>Servicios no personales:</a:t>
          </a:r>
          <a:endParaRPr lang="es-MX" sz="2400" kern="1200" dirty="0">
            <a:latin typeface="Arial" pitchFamily="34" charset="0"/>
            <a:cs typeface="Arial" pitchFamily="34" charset="0"/>
          </a:endParaRPr>
        </a:p>
      </dsp:txBody>
      <dsp:txXfrm>
        <a:off x="1630024" y="2239889"/>
        <a:ext cx="2305549" cy="1280861"/>
      </dsp:txXfrm>
    </dsp:sp>
    <dsp:sp modelId="{6EA9DEBF-3015-4A80-A952-85C1E7F5457C}">
      <dsp:nvSpPr>
        <dsp:cNvPr id="0" name=""/>
        <dsp:cNvSpPr/>
      </dsp:nvSpPr>
      <dsp:spPr>
        <a:xfrm rot="5400000">
          <a:off x="5879494" y="1951695"/>
          <a:ext cx="2134768" cy="1857248"/>
        </a:xfrm>
        <a:prstGeom prst="hexagon">
          <a:avLst>
            <a:gd name="adj" fmla="val 25000"/>
            <a:gd name="vf" fmla="val 115470"/>
          </a:avLst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600" kern="1200"/>
        </a:p>
      </dsp:txBody>
      <dsp:txXfrm rot="-5400000">
        <a:off x="6307675" y="2145603"/>
        <a:ext cx="1278406" cy="1469432"/>
      </dsp:txXfrm>
    </dsp:sp>
    <dsp:sp modelId="{D0E2DE58-98D3-45FC-BDE9-56F8B7380417}">
      <dsp:nvSpPr>
        <dsp:cNvPr id="0" name=""/>
        <dsp:cNvSpPr/>
      </dsp:nvSpPr>
      <dsp:spPr>
        <a:xfrm rot="5400000">
          <a:off x="4880423" y="3763687"/>
          <a:ext cx="2134768" cy="1857248"/>
        </a:xfrm>
        <a:prstGeom prst="hexagon">
          <a:avLst>
            <a:gd name="adj" fmla="val 25000"/>
            <a:gd name="vf" fmla="val 115470"/>
          </a:avLst>
        </a:prstGeom>
        <a:blipFill rotWithShape="0">
          <a:blip xmlns:r="http://schemas.openxmlformats.org/officeDocument/2006/relationships" r:embed="rId5"/>
          <a:stretch>
            <a:fillRect/>
          </a:stretch>
        </a:blipFill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44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0" kern="1200" dirty="0" smtClean="0">
              <a:latin typeface="Arial" pitchFamily="34" charset="0"/>
              <a:cs typeface="Arial" pitchFamily="34" charset="0"/>
            </a:rPr>
            <a:t>.</a:t>
          </a:r>
          <a:endParaRPr lang="es-MX" sz="100" kern="1200" dirty="0">
            <a:latin typeface="Arial" pitchFamily="34" charset="0"/>
            <a:cs typeface="Arial" pitchFamily="34" charset="0"/>
          </a:endParaRPr>
        </a:p>
      </dsp:txBody>
      <dsp:txXfrm rot="-5400000">
        <a:off x="5308604" y="3957595"/>
        <a:ext cx="1278406" cy="1469432"/>
      </dsp:txXfrm>
    </dsp:sp>
    <dsp:sp modelId="{028B4A64-D54F-45E5-A704-AAB88F1073AD}">
      <dsp:nvSpPr>
        <dsp:cNvPr id="0" name=""/>
        <dsp:cNvSpPr/>
      </dsp:nvSpPr>
      <dsp:spPr>
        <a:xfrm>
          <a:off x="6932789" y="4051880"/>
          <a:ext cx="2382401" cy="12808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BA0EF2-9834-40B0-8018-2BFDA1E12A92}">
      <dsp:nvSpPr>
        <dsp:cNvPr id="0" name=""/>
        <dsp:cNvSpPr/>
      </dsp:nvSpPr>
      <dsp:spPr>
        <a:xfrm rot="5400000">
          <a:off x="2874594" y="3763687"/>
          <a:ext cx="2134768" cy="1857248"/>
        </a:xfrm>
        <a:prstGeom prst="hexagon">
          <a:avLst>
            <a:gd name="adj" fmla="val 25000"/>
            <a:gd name="vf" fmla="val 115470"/>
          </a:avLst>
        </a:prstGeom>
        <a:blipFill rotWithShape="0">
          <a:blip xmlns:r="http://schemas.openxmlformats.org/officeDocument/2006/relationships" r:embed="rId6"/>
          <a:stretch>
            <a:fillRect/>
          </a:stretch>
        </a:blipFill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600" kern="1200"/>
        </a:p>
      </dsp:txBody>
      <dsp:txXfrm rot="-5400000">
        <a:off x="3302775" y="3957595"/>
        <a:ext cx="1278406" cy="1469432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DFB56F-662A-4969-98EE-83F3F3FE5786}">
      <dsp:nvSpPr>
        <dsp:cNvPr id="0" name=""/>
        <dsp:cNvSpPr/>
      </dsp:nvSpPr>
      <dsp:spPr>
        <a:xfrm>
          <a:off x="616597" y="1138462"/>
          <a:ext cx="2652350" cy="218763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5875" cap="flat" cmpd="sng" algn="ctr">
          <a:solidFill>
            <a:schemeClr val="accent3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0D22C3-2E81-46CB-9D34-2DDCD9109708}">
      <dsp:nvSpPr>
        <dsp:cNvPr id="0" name=""/>
        <dsp:cNvSpPr/>
      </dsp:nvSpPr>
      <dsp:spPr>
        <a:xfrm>
          <a:off x="2065797" y="1510972"/>
          <a:ext cx="3144452" cy="3144452"/>
        </a:xfrm>
        <a:prstGeom prst="leftCircularArrow">
          <a:avLst>
            <a:gd name="adj1" fmla="val 3847"/>
            <a:gd name="adj2" fmla="val 481340"/>
            <a:gd name="adj3" fmla="val 2256850"/>
            <a:gd name="adj4" fmla="val 9024489"/>
            <a:gd name="adj5" fmla="val 4488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C18D82-1E5F-46DE-BA51-EDC81D375C15}">
      <dsp:nvSpPr>
        <dsp:cNvPr id="0" name=""/>
        <dsp:cNvSpPr/>
      </dsp:nvSpPr>
      <dsp:spPr>
        <a:xfrm>
          <a:off x="1206009" y="2857318"/>
          <a:ext cx="2357644" cy="93755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itchFamily="34" charset="0"/>
              <a:cs typeface="Arial" pitchFamily="34" charset="0"/>
            </a:rPr>
            <a:t>Instrumentos auxiliares </a:t>
          </a:r>
          <a:r>
            <a:rPr lang="es-MX" sz="2400" b="0" kern="1200" dirty="0" smtClean="0">
              <a:latin typeface="Arial" pitchFamily="34" charset="0"/>
              <a:cs typeface="Arial" pitchFamily="34" charset="0"/>
            </a:rPr>
            <a:t>.</a:t>
          </a:r>
          <a:endParaRPr lang="es-MX" sz="2400" b="0" kern="1200" dirty="0">
            <a:latin typeface="Arial" pitchFamily="34" charset="0"/>
            <a:cs typeface="Arial" pitchFamily="34" charset="0"/>
          </a:endParaRPr>
        </a:p>
      </dsp:txBody>
      <dsp:txXfrm>
        <a:off x="1233469" y="2884778"/>
        <a:ext cx="2302724" cy="882637"/>
      </dsp:txXfrm>
    </dsp:sp>
    <dsp:sp modelId="{7E5AF034-EB34-4EB6-AA3C-D2CD9B169C6B}">
      <dsp:nvSpPr>
        <dsp:cNvPr id="0" name=""/>
        <dsp:cNvSpPr/>
      </dsp:nvSpPr>
      <dsp:spPr>
        <a:xfrm>
          <a:off x="4139717" y="1138462"/>
          <a:ext cx="2652350" cy="218763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5875" cap="flat" cmpd="sng" algn="ctr">
          <a:solidFill>
            <a:schemeClr val="accent3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9CEC06F-9977-4322-AFD3-FD565C5E9B04}">
      <dsp:nvSpPr>
        <dsp:cNvPr id="0" name=""/>
        <dsp:cNvSpPr/>
      </dsp:nvSpPr>
      <dsp:spPr>
        <a:xfrm>
          <a:off x="5554257" y="-325375"/>
          <a:ext cx="3675920" cy="3675920"/>
        </a:xfrm>
        <a:prstGeom prst="circularArrow">
          <a:avLst>
            <a:gd name="adj1" fmla="val 3291"/>
            <a:gd name="adj2" fmla="val 406309"/>
            <a:gd name="adj3" fmla="val 19418181"/>
            <a:gd name="adj4" fmla="val 12575511"/>
            <a:gd name="adj5" fmla="val 3839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65390D5-0A07-4A31-A1F8-AF0631EC08C2}">
      <dsp:nvSpPr>
        <dsp:cNvPr id="0" name=""/>
        <dsp:cNvSpPr/>
      </dsp:nvSpPr>
      <dsp:spPr>
        <a:xfrm>
          <a:off x="4561689" y="669684"/>
          <a:ext cx="2692524" cy="93755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0" kern="1200" dirty="0" smtClean="0">
              <a:latin typeface="Arial" pitchFamily="34" charset="0"/>
              <a:cs typeface="Arial" pitchFamily="34" charset="0"/>
            </a:rPr>
            <a:t>Equipamiento disponible.</a:t>
          </a:r>
          <a:endParaRPr lang="es-MX" sz="2400" b="0" kern="1200" dirty="0">
            <a:latin typeface="Arial" pitchFamily="34" charset="0"/>
            <a:cs typeface="Arial" pitchFamily="34" charset="0"/>
          </a:endParaRPr>
        </a:p>
      </dsp:txBody>
      <dsp:txXfrm>
        <a:off x="4589149" y="697144"/>
        <a:ext cx="2637604" cy="882637"/>
      </dsp:txXfrm>
    </dsp:sp>
    <dsp:sp modelId="{5A983112-BD89-4657-8900-8E895FB8C855}">
      <dsp:nvSpPr>
        <dsp:cNvPr id="0" name=""/>
        <dsp:cNvSpPr/>
      </dsp:nvSpPr>
      <dsp:spPr>
        <a:xfrm>
          <a:off x="7830277" y="1138462"/>
          <a:ext cx="2652350" cy="218763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15875" cap="flat" cmpd="sng" algn="ctr">
          <a:solidFill>
            <a:schemeClr val="accent3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69F4447-712B-4FC9-AD10-504D31DB4F74}">
      <dsp:nvSpPr>
        <dsp:cNvPr id="0" name=""/>
        <dsp:cNvSpPr/>
      </dsp:nvSpPr>
      <dsp:spPr>
        <a:xfrm>
          <a:off x="8292340" y="2857318"/>
          <a:ext cx="2612341" cy="93755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0" kern="1200" dirty="0" smtClean="0">
              <a:latin typeface="Arial" pitchFamily="34" charset="0"/>
              <a:cs typeface="Arial" pitchFamily="34" charset="0"/>
            </a:rPr>
            <a:t> Infraestructura.</a:t>
          </a:r>
          <a:endParaRPr lang="es-MX" sz="2400" b="0" kern="1200" dirty="0">
            <a:latin typeface="Arial" pitchFamily="34" charset="0"/>
            <a:cs typeface="Arial" pitchFamily="34" charset="0"/>
          </a:endParaRPr>
        </a:p>
      </dsp:txBody>
      <dsp:txXfrm>
        <a:off x="8319800" y="2884778"/>
        <a:ext cx="2557421" cy="882637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2743D3-3A21-4783-9BE1-C58F7C746A26}">
      <dsp:nvSpPr>
        <dsp:cNvPr id="0" name=""/>
        <dsp:cNvSpPr/>
      </dsp:nvSpPr>
      <dsp:spPr>
        <a:xfrm>
          <a:off x="3011" y="18505"/>
          <a:ext cx="2792203" cy="1252799"/>
        </a:xfrm>
        <a:prstGeom prst="roundRect">
          <a:avLst>
            <a:gd name="adj" fmla="val 10000"/>
          </a:avLst>
        </a:prstGeom>
        <a:solidFill>
          <a:schemeClr val="accent3">
            <a:lumMod val="5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Tiempo.</a:t>
          </a:r>
          <a:endParaRPr lang="es-MX" sz="2400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3011" y="18505"/>
        <a:ext cx="2792203" cy="835200"/>
      </dsp:txXfrm>
    </dsp:sp>
    <dsp:sp modelId="{C78C3495-ECB6-4D0F-82B1-5092C15762D0}">
      <dsp:nvSpPr>
        <dsp:cNvPr id="0" name=""/>
        <dsp:cNvSpPr/>
      </dsp:nvSpPr>
      <dsp:spPr>
        <a:xfrm>
          <a:off x="740439" y="853705"/>
          <a:ext cx="2231424" cy="1670400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" tIns="7112" rIns="7112" bIns="7112" numCol="1" spcCol="1270" anchor="t" anchorCtr="0">
          <a:noAutofit/>
        </a:bodyPr>
        <a:lstStyle/>
        <a:p>
          <a:pPr marL="57150" lvl="1" indent="-57150" algn="l" defTabSz="44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0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.</a:t>
          </a:r>
          <a:endParaRPr lang="es-MX" sz="100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789363" y="902629"/>
        <a:ext cx="2133576" cy="1572552"/>
      </dsp:txXfrm>
    </dsp:sp>
    <dsp:sp modelId="{6C1CE678-1D7D-462A-8B74-1F74939746B7}">
      <dsp:nvSpPr>
        <dsp:cNvPr id="0" name=""/>
        <dsp:cNvSpPr/>
      </dsp:nvSpPr>
      <dsp:spPr>
        <a:xfrm>
          <a:off x="3063393" y="158325"/>
          <a:ext cx="568538" cy="555560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300" kern="1200"/>
        </a:p>
      </dsp:txBody>
      <dsp:txXfrm>
        <a:off x="3063393" y="269437"/>
        <a:ext cx="401870" cy="333336"/>
      </dsp:txXfrm>
    </dsp:sp>
    <dsp:sp modelId="{FAEE7C81-37E8-4758-AB8E-D6C66F9213C2}">
      <dsp:nvSpPr>
        <dsp:cNvPr id="0" name=""/>
        <dsp:cNvSpPr/>
      </dsp:nvSpPr>
      <dsp:spPr>
        <a:xfrm>
          <a:off x="3867928" y="18505"/>
          <a:ext cx="2898017" cy="1252799"/>
        </a:xfrm>
        <a:prstGeom prst="roundRect">
          <a:avLst>
            <a:gd name="adj" fmla="val 10000"/>
          </a:avLst>
        </a:prstGeom>
        <a:solidFill>
          <a:schemeClr val="accent3">
            <a:lumMod val="5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Espacio.</a:t>
          </a:r>
          <a:endParaRPr lang="es-MX" sz="2400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3867928" y="18505"/>
        <a:ext cx="2898017" cy="835200"/>
      </dsp:txXfrm>
    </dsp:sp>
    <dsp:sp modelId="{48F13A2C-A717-4E3D-8446-8865C6E5DD02}">
      <dsp:nvSpPr>
        <dsp:cNvPr id="0" name=""/>
        <dsp:cNvSpPr/>
      </dsp:nvSpPr>
      <dsp:spPr>
        <a:xfrm>
          <a:off x="4658263" y="853705"/>
          <a:ext cx="2231424" cy="1670400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" tIns="7112" rIns="7112" bIns="7112" numCol="1" spcCol="1270" anchor="t" anchorCtr="0">
          <a:noAutofit/>
        </a:bodyPr>
        <a:lstStyle/>
        <a:p>
          <a:pPr marL="57150" lvl="1" indent="-57150" algn="l" defTabSz="44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100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4707187" y="902629"/>
        <a:ext cx="2133576" cy="1572552"/>
      </dsp:txXfrm>
    </dsp:sp>
    <dsp:sp modelId="{BB7BBAEA-301F-4A3D-B8A8-410863B5D83D}">
      <dsp:nvSpPr>
        <dsp:cNvPr id="0" name=""/>
        <dsp:cNvSpPr/>
      </dsp:nvSpPr>
      <dsp:spPr>
        <a:xfrm>
          <a:off x="7020897" y="158325"/>
          <a:ext cx="540497" cy="555560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300" kern="1200"/>
        </a:p>
      </dsp:txBody>
      <dsp:txXfrm>
        <a:off x="7020897" y="269437"/>
        <a:ext cx="378348" cy="333336"/>
      </dsp:txXfrm>
    </dsp:sp>
    <dsp:sp modelId="{85096432-A2FC-4F82-9239-F7734CB9327C}">
      <dsp:nvSpPr>
        <dsp:cNvPr id="0" name=""/>
        <dsp:cNvSpPr/>
      </dsp:nvSpPr>
      <dsp:spPr>
        <a:xfrm>
          <a:off x="7785752" y="18505"/>
          <a:ext cx="2975380" cy="1252799"/>
        </a:xfrm>
        <a:prstGeom prst="roundRect">
          <a:avLst>
            <a:gd name="adj" fmla="val 10000"/>
          </a:avLst>
        </a:prstGeom>
        <a:solidFill>
          <a:schemeClr val="accent3">
            <a:lumMod val="5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Presupuesto.</a:t>
          </a:r>
          <a:endParaRPr lang="es-MX" sz="2400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7785752" y="18505"/>
        <a:ext cx="2975380" cy="835200"/>
      </dsp:txXfrm>
    </dsp:sp>
    <dsp:sp modelId="{BF187555-F5B3-4358-B7EE-763A348345E9}">
      <dsp:nvSpPr>
        <dsp:cNvPr id="0" name=""/>
        <dsp:cNvSpPr/>
      </dsp:nvSpPr>
      <dsp:spPr>
        <a:xfrm>
          <a:off x="8614769" y="853705"/>
          <a:ext cx="2231424" cy="1670400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206248" rIns="206248" bIns="206248" numCol="1" spcCol="1270" anchor="t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2900" kern="1200" dirty="0"/>
        </a:p>
      </dsp:txBody>
      <dsp:txXfrm>
        <a:off x="8663693" y="902629"/>
        <a:ext cx="2133576" cy="1572552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972743-EA3B-47BD-8A40-CDCEB4CC995F}">
      <dsp:nvSpPr>
        <dsp:cNvPr id="0" name=""/>
        <dsp:cNvSpPr/>
      </dsp:nvSpPr>
      <dsp:spPr>
        <a:xfrm>
          <a:off x="4062547" y="2657797"/>
          <a:ext cx="3248419" cy="3248419"/>
        </a:xfrm>
        <a:prstGeom prst="gear9">
          <a:avLst/>
        </a:prstGeom>
        <a:solidFill>
          <a:schemeClr val="accent3">
            <a:lumMod val="75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PROCESO FISIOLOGICO</a:t>
          </a:r>
          <a:endParaRPr lang="es-MX" sz="2000" kern="1200" dirty="0"/>
        </a:p>
      </dsp:txBody>
      <dsp:txXfrm>
        <a:off x="4715624" y="3418724"/>
        <a:ext cx="1942265" cy="1669754"/>
      </dsp:txXfrm>
    </dsp:sp>
    <dsp:sp modelId="{B188E4B8-F8E6-4D7A-B525-8F9FDE85A2A7}">
      <dsp:nvSpPr>
        <dsp:cNvPr id="0" name=""/>
        <dsp:cNvSpPr/>
      </dsp:nvSpPr>
      <dsp:spPr>
        <a:xfrm>
          <a:off x="2172558" y="1889989"/>
          <a:ext cx="2362486" cy="2362486"/>
        </a:xfrm>
        <a:prstGeom prst="gear6">
          <a:avLst/>
        </a:prstGeom>
        <a:solidFill>
          <a:schemeClr val="accent3">
            <a:lumMod val="75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EN CONTATO</a:t>
          </a:r>
          <a:endParaRPr lang="es-MX" sz="2000" kern="1200" dirty="0"/>
        </a:p>
      </dsp:txBody>
      <dsp:txXfrm>
        <a:off x="2767321" y="2488347"/>
        <a:ext cx="1172960" cy="1165770"/>
      </dsp:txXfrm>
    </dsp:sp>
    <dsp:sp modelId="{A8A769D6-B626-4565-B435-9FC53516001E}">
      <dsp:nvSpPr>
        <dsp:cNvPr id="0" name=""/>
        <dsp:cNvSpPr/>
      </dsp:nvSpPr>
      <dsp:spPr>
        <a:xfrm rot="20700000">
          <a:off x="3495791" y="260114"/>
          <a:ext cx="2314754" cy="2314754"/>
        </a:xfrm>
        <a:prstGeom prst="gear6">
          <a:avLst/>
        </a:prstGeom>
        <a:solidFill>
          <a:schemeClr val="accent3">
            <a:lumMod val="75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OBTENER</a:t>
          </a:r>
          <a:endParaRPr lang="es-MX" sz="2000" kern="1200" dirty="0"/>
        </a:p>
      </dsp:txBody>
      <dsp:txXfrm rot="-20700000">
        <a:off x="4003485" y="767808"/>
        <a:ext cx="1299367" cy="1299367"/>
      </dsp:txXfrm>
    </dsp:sp>
    <dsp:sp modelId="{F37B4148-071E-4843-BDCE-E037F5D34ABE}">
      <dsp:nvSpPr>
        <dsp:cNvPr id="0" name=""/>
        <dsp:cNvSpPr/>
      </dsp:nvSpPr>
      <dsp:spPr>
        <a:xfrm>
          <a:off x="3831995" y="2156602"/>
          <a:ext cx="4157976" cy="4157976"/>
        </a:xfrm>
        <a:prstGeom prst="circularArrow">
          <a:avLst>
            <a:gd name="adj1" fmla="val 4688"/>
            <a:gd name="adj2" fmla="val 299029"/>
            <a:gd name="adj3" fmla="val 2546066"/>
            <a:gd name="adj4" fmla="val 15798305"/>
            <a:gd name="adj5" fmla="val 5469"/>
          </a:avLst>
        </a:prstGeom>
        <a:solidFill>
          <a:schemeClr val="accent3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045F12-0CFD-44AA-83B9-83B2BD0CFC3B}">
      <dsp:nvSpPr>
        <dsp:cNvPr id="0" name=""/>
        <dsp:cNvSpPr/>
      </dsp:nvSpPr>
      <dsp:spPr>
        <a:xfrm>
          <a:off x="1754166" y="1359913"/>
          <a:ext cx="3021029" cy="3021029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3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5371CC-184B-4163-A6AC-478D25BBBF25}">
      <dsp:nvSpPr>
        <dsp:cNvPr id="0" name=""/>
        <dsp:cNvSpPr/>
      </dsp:nvSpPr>
      <dsp:spPr>
        <a:xfrm>
          <a:off x="2960365" y="-254250"/>
          <a:ext cx="3257278" cy="3257278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3">
            <a:lumMod val="50000"/>
          </a:schemeClr>
        </a:solidFill>
        <a:ln>
          <a:solidFill>
            <a:schemeClr val="accent3">
              <a:lumMod val="50000"/>
            </a:schemeClr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F82098-853B-4823-BF04-4D1E7DCC1A29}">
      <dsp:nvSpPr>
        <dsp:cNvPr id="0" name=""/>
        <dsp:cNvSpPr/>
      </dsp:nvSpPr>
      <dsp:spPr>
        <a:xfrm rot="5400000">
          <a:off x="899648" y="1728917"/>
          <a:ext cx="1531502" cy="1743561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3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0E2C3E-5E25-4BE9-8F7C-6D4659CB70B8}">
      <dsp:nvSpPr>
        <dsp:cNvPr id="0" name=""/>
        <dsp:cNvSpPr/>
      </dsp:nvSpPr>
      <dsp:spPr>
        <a:xfrm>
          <a:off x="493893" y="31216"/>
          <a:ext cx="2578148" cy="1804620"/>
        </a:xfrm>
        <a:prstGeom prst="roundRect">
          <a:avLst>
            <a:gd name="adj" fmla="val 16670"/>
          </a:avLst>
        </a:prstGeom>
        <a:solidFill>
          <a:schemeClr val="accent3">
            <a:lumMod val="5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Método científico</a:t>
          </a:r>
          <a:endParaRPr lang="es-MX" sz="2400" kern="1200" dirty="0"/>
        </a:p>
      </dsp:txBody>
      <dsp:txXfrm>
        <a:off x="582003" y="119326"/>
        <a:ext cx="2401928" cy="1628400"/>
      </dsp:txXfrm>
    </dsp:sp>
    <dsp:sp modelId="{60B223B6-7923-4355-A642-0F61D1BA412C}">
      <dsp:nvSpPr>
        <dsp:cNvPr id="0" name=""/>
        <dsp:cNvSpPr/>
      </dsp:nvSpPr>
      <dsp:spPr>
        <a:xfrm>
          <a:off x="3072041" y="203328"/>
          <a:ext cx="1875099" cy="14585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CE2B58-72B2-494F-BB8D-55CD5DB06328}">
      <dsp:nvSpPr>
        <dsp:cNvPr id="0" name=""/>
        <dsp:cNvSpPr/>
      </dsp:nvSpPr>
      <dsp:spPr>
        <a:xfrm rot="5400000">
          <a:off x="4060912" y="3687264"/>
          <a:ext cx="1531502" cy="1743561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3">
            <a:lumMod val="5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3DA1987-5C23-4E5F-B296-36C0EF95FBCB}">
      <dsp:nvSpPr>
        <dsp:cNvPr id="0" name=""/>
        <dsp:cNvSpPr/>
      </dsp:nvSpPr>
      <dsp:spPr>
        <a:xfrm>
          <a:off x="2631452" y="2058400"/>
          <a:ext cx="4625559" cy="1666945"/>
        </a:xfrm>
        <a:prstGeom prst="roundRect">
          <a:avLst>
            <a:gd name="adj" fmla="val 16670"/>
          </a:avLst>
        </a:prstGeom>
        <a:solidFill>
          <a:schemeClr val="accent3">
            <a:lumMod val="75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>
              <a:latin typeface="Arial" panose="020B0604020202020204" pitchFamily="34" charset="0"/>
              <a:ea typeface="Calibri" panose="020F0502020204030204" pitchFamily="34" charset="0"/>
            </a:rPr>
            <a:t>orienta a la resolución de problemas</a:t>
          </a:r>
          <a:endParaRPr lang="es-MX" sz="2800" kern="1200" dirty="0"/>
        </a:p>
      </dsp:txBody>
      <dsp:txXfrm>
        <a:off x="2712840" y="2139788"/>
        <a:ext cx="4462783" cy="1504169"/>
      </dsp:txXfrm>
    </dsp:sp>
    <dsp:sp modelId="{437A9D93-1F01-404C-B396-0838BFE8629F}">
      <dsp:nvSpPr>
        <dsp:cNvPr id="0" name=""/>
        <dsp:cNvSpPr/>
      </dsp:nvSpPr>
      <dsp:spPr>
        <a:xfrm>
          <a:off x="6233306" y="2161674"/>
          <a:ext cx="1875099" cy="14585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C7AA7BD-CEDA-407E-8481-E457757A8529}">
      <dsp:nvSpPr>
        <dsp:cNvPr id="0" name=""/>
        <dsp:cNvSpPr/>
      </dsp:nvSpPr>
      <dsp:spPr>
        <a:xfrm>
          <a:off x="5232304" y="3957285"/>
          <a:ext cx="4024283" cy="1804620"/>
        </a:xfrm>
        <a:prstGeom prst="roundRect">
          <a:avLst>
            <a:gd name="adj" fmla="val 16670"/>
          </a:avLst>
        </a:prstGeom>
        <a:solidFill>
          <a:schemeClr val="accent3">
            <a:lumMod val="60000"/>
            <a:lumOff val="4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>
              <a:latin typeface="Arial" panose="020B0604020202020204" pitchFamily="34" charset="0"/>
              <a:ea typeface="Calibri" panose="020F0502020204030204" pitchFamily="34" charset="0"/>
            </a:rPr>
            <a:t>debe reunir un serie de condiciones</a:t>
          </a:r>
          <a:endParaRPr lang="es-MX" sz="2800" kern="1200" dirty="0"/>
        </a:p>
      </dsp:txBody>
      <dsp:txXfrm>
        <a:off x="5320414" y="4045395"/>
        <a:ext cx="3848063" cy="16284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A2DA1A-7ACC-466D-AF6E-3525BBBF4A37}">
      <dsp:nvSpPr>
        <dsp:cNvPr id="0" name=""/>
        <dsp:cNvSpPr/>
      </dsp:nvSpPr>
      <dsp:spPr>
        <a:xfrm>
          <a:off x="0" y="0"/>
          <a:ext cx="12912757" cy="1728192"/>
        </a:xfrm>
        <a:prstGeom prst="rect">
          <a:avLst/>
        </a:prstGeom>
        <a:solidFill>
          <a:schemeClr val="accent3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>
          <a:bevelT w="80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DEFINICIONES </a:t>
          </a:r>
          <a:endParaRPr lang="es-MX" sz="24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0" y="0"/>
        <a:ext cx="12912757" cy="1728192"/>
      </dsp:txXfrm>
    </dsp:sp>
    <dsp:sp modelId="{8C537288-37F4-4EC0-B3EA-B874F8FB32D5}">
      <dsp:nvSpPr>
        <dsp:cNvPr id="0" name=""/>
        <dsp:cNvSpPr/>
      </dsp:nvSpPr>
      <dsp:spPr>
        <a:xfrm>
          <a:off x="6305" y="1728192"/>
          <a:ext cx="4300048" cy="362920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“La investigación construye conocimientos de una realidad humana…permite el análisis de los problemas que le afectan y encuentra respuesta…como ente social” Álvarez (2006)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305" y="1728192"/>
        <a:ext cx="4300048" cy="3629203"/>
      </dsp:txXfrm>
    </dsp:sp>
    <dsp:sp modelId="{5733AC05-724F-41FF-A6E6-63663E9B9042}">
      <dsp:nvSpPr>
        <dsp:cNvPr id="0" name=""/>
        <dsp:cNvSpPr/>
      </dsp:nvSpPr>
      <dsp:spPr>
        <a:xfrm>
          <a:off x="4306354" y="1728192"/>
          <a:ext cx="4300048" cy="3629203"/>
        </a:xfrm>
        <a:prstGeom prst="rect">
          <a:avLst/>
        </a:prstGeom>
        <a:solidFill>
          <a:schemeClr val="accent3">
            <a:hueOff val="-1714891"/>
            <a:satOff val="10435"/>
            <a:lumOff val="0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“La investigación es un proceso que mediante la aplicación del método científico procura obtener información relevante y fidedigna, para entender, verificar,… el conocimiento” Tamayo (2004)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306354" y="1728192"/>
        <a:ext cx="4300048" cy="3629203"/>
      </dsp:txXfrm>
    </dsp:sp>
    <dsp:sp modelId="{201F1495-3590-4A58-B77F-008BEEE4599B}">
      <dsp:nvSpPr>
        <dsp:cNvPr id="0" name=""/>
        <dsp:cNvSpPr/>
      </dsp:nvSpPr>
      <dsp:spPr>
        <a:xfrm>
          <a:off x="8606402" y="1728192"/>
          <a:ext cx="4300048" cy="3629203"/>
        </a:xfrm>
        <a:prstGeom prst="rect">
          <a:avLst/>
        </a:prstGeom>
        <a:solidFill>
          <a:schemeClr val="accent3">
            <a:hueOff val="-3429781"/>
            <a:satOff val="20869"/>
            <a:lumOff val="0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“La investigación puede ser definida como una serie de métodos para resolver problemas cuyas soluciones necesitan ser obtenidas a través de una serie operaciones lógicas, tomando…datos objetivos” Arias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8606402" y="1728192"/>
        <a:ext cx="4300048" cy="3629203"/>
      </dsp:txXfrm>
    </dsp:sp>
    <dsp:sp modelId="{6F5D568E-1113-4497-9A6A-4171D547A42F}">
      <dsp:nvSpPr>
        <dsp:cNvPr id="0" name=""/>
        <dsp:cNvSpPr/>
      </dsp:nvSpPr>
      <dsp:spPr>
        <a:xfrm>
          <a:off x="0" y="5357395"/>
          <a:ext cx="12912757" cy="403244"/>
        </a:xfrm>
        <a:prstGeom prst="rect">
          <a:avLst/>
        </a:prstGeom>
        <a:solidFill>
          <a:schemeClr val="accent3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>
          <a:bevelT w="80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D5F36F-F070-46AF-8D15-335C08B69075}">
      <dsp:nvSpPr>
        <dsp:cNvPr id="0" name=""/>
        <dsp:cNvSpPr/>
      </dsp:nvSpPr>
      <dsp:spPr>
        <a:xfrm>
          <a:off x="2912481" y="-41461"/>
          <a:ext cx="6900437" cy="6900437"/>
        </a:xfrm>
        <a:prstGeom prst="circularArrow">
          <a:avLst>
            <a:gd name="adj1" fmla="val 5544"/>
            <a:gd name="adj2" fmla="val 330680"/>
            <a:gd name="adj3" fmla="val 14471841"/>
            <a:gd name="adj4" fmla="val 16975397"/>
            <a:gd name="adj5" fmla="val 5757"/>
          </a:avLst>
        </a:prstGeom>
        <a:solidFill>
          <a:schemeClr val="accent3">
            <a:tint val="5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CA7E525-3EC8-471B-AEF3-0EE382CADE93}">
      <dsp:nvSpPr>
        <dsp:cNvPr id="0" name=""/>
        <dsp:cNvSpPr/>
      </dsp:nvSpPr>
      <dsp:spPr>
        <a:xfrm>
          <a:off x="5255130" y="2103"/>
          <a:ext cx="2215139" cy="1107569"/>
        </a:xfrm>
        <a:prstGeom prst="roundRect">
          <a:avLst/>
        </a:prstGeom>
        <a:solidFill>
          <a:schemeClr val="accent3">
            <a:shade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 smtClean="0"/>
            <a:t>Que sea bien concebido</a:t>
          </a:r>
          <a:endParaRPr lang="es-MX" sz="2700" kern="1200" dirty="0"/>
        </a:p>
      </dsp:txBody>
      <dsp:txXfrm>
        <a:off x="5309197" y="56170"/>
        <a:ext cx="2107005" cy="999435"/>
      </dsp:txXfrm>
    </dsp:sp>
    <dsp:sp modelId="{B9DA5A85-2E87-4AAB-A275-518B1D5F46B0}">
      <dsp:nvSpPr>
        <dsp:cNvPr id="0" name=""/>
        <dsp:cNvSpPr/>
      </dsp:nvSpPr>
      <dsp:spPr>
        <a:xfrm>
          <a:off x="7555761" y="1110028"/>
          <a:ext cx="2215139" cy="1107569"/>
        </a:xfrm>
        <a:prstGeom prst="roundRect">
          <a:avLst/>
        </a:prstGeom>
        <a:solidFill>
          <a:schemeClr val="accent3">
            <a:shade val="50000"/>
            <a:hueOff val="93327"/>
            <a:satOff val="-792"/>
            <a:lumOff val="11704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 smtClean="0"/>
            <a:t>Que sea bien formado</a:t>
          </a:r>
          <a:endParaRPr lang="es-MX" sz="2700" kern="1200" dirty="0"/>
        </a:p>
      </dsp:txBody>
      <dsp:txXfrm>
        <a:off x="7609828" y="1164095"/>
        <a:ext cx="2107005" cy="999435"/>
      </dsp:txXfrm>
    </dsp:sp>
    <dsp:sp modelId="{D4F132B3-D82E-4765-8384-6D0B607D6199}">
      <dsp:nvSpPr>
        <dsp:cNvPr id="0" name=""/>
        <dsp:cNvSpPr/>
      </dsp:nvSpPr>
      <dsp:spPr>
        <a:xfrm>
          <a:off x="8123970" y="3599514"/>
          <a:ext cx="2215139" cy="1107569"/>
        </a:xfrm>
        <a:prstGeom prst="roundRect">
          <a:avLst/>
        </a:prstGeom>
        <a:solidFill>
          <a:schemeClr val="accent3">
            <a:shade val="50000"/>
            <a:hueOff val="186654"/>
            <a:satOff val="-1585"/>
            <a:lumOff val="23407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 smtClean="0"/>
            <a:t>Que sea bien formulado</a:t>
          </a:r>
          <a:endParaRPr lang="es-MX" sz="2700" kern="1200" dirty="0"/>
        </a:p>
      </dsp:txBody>
      <dsp:txXfrm>
        <a:off x="8178037" y="3653581"/>
        <a:ext cx="2107005" cy="999435"/>
      </dsp:txXfrm>
    </dsp:sp>
    <dsp:sp modelId="{E4A618C0-2A1E-47D2-BB33-88AC19185697}">
      <dsp:nvSpPr>
        <dsp:cNvPr id="0" name=""/>
        <dsp:cNvSpPr/>
      </dsp:nvSpPr>
      <dsp:spPr>
        <a:xfrm>
          <a:off x="6531884" y="5595927"/>
          <a:ext cx="2215139" cy="1107569"/>
        </a:xfrm>
        <a:prstGeom prst="roundRect">
          <a:avLst/>
        </a:prstGeom>
        <a:solidFill>
          <a:schemeClr val="accent3">
            <a:shade val="50000"/>
            <a:hueOff val="279981"/>
            <a:satOff val="-2377"/>
            <a:lumOff val="35111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 smtClean="0"/>
            <a:t>Que sea factible</a:t>
          </a:r>
          <a:endParaRPr lang="es-MX" sz="2700" kern="1200" dirty="0"/>
        </a:p>
      </dsp:txBody>
      <dsp:txXfrm>
        <a:off x="6585951" y="5649994"/>
        <a:ext cx="2107005" cy="999435"/>
      </dsp:txXfrm>
    </dsp:sp>
    <dsp:sp modelId="{2C3BFEB9-9C09-4463-A15D-322F0D700AC9}">
      <dsp:nvSpPr>
        <dsp:cNvPr id="0" name=""/>
        <dsp:cNvSpPr/>
      </dsp:nvSpPr>
      <dsp:spPr>
        <a:xfrm>
          <a:off x="3978376" y="5595927"/>
          <a:ext cx="2215139" cy="1107569"/>
        </a:xfrm>
        <a:prstGeom prst="roundRect">
          <a:avLst/>
        </a:prstGeom>
        <a:solidFill>
          <a:schemeClr val="accent3">
            <a:shade val="50000"/>
            <a:hueOff val="279981"/>
            <a:satOff val="-2377"/>
            <a:lumOff val="35111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 smtClean="0"/>
            <a:t>Que sea teórico</a:t>
          </a:r>
          <a:endParaRPr lang="es-MX" sz="2700" kern="1200" dirty="0"/>
        </a:p>
      </dsp:txBody>
      <dsp:txXfrm>
        <a:off x="4032443" y="5649994"/>
        <a:ext cx="2107005" cy="999435"/>
      </dsp:txXfrm>
    </dsp:sp>
    <dsp:sp modelId="{E80249EA-D52B-4D25-B909-04EA179F7312}">
      <dsp:nvSpPr>
        <dsp:cNvPr id="0" name=""/>
        <dsp:cNvSpPr/>
      </dsp:nvSpPr>
      <dsp:spPr>
        <a:xfrm>
          <a:off x="2386290" y="3599514"/>
          <a:ext cx="2215139" cy="1107569"/>
        </a:xfrm>
        <a:prstGeom prst="roundRect">
          <a:avLst/>
        </a:prstGeom>
        <a:solidFill>
          <a:schemeClr val="accent3">
            <a:shade val="50000"/>
            <a:hueOff val="186654"/>
            <a:satOff val="-1585"/>
            <a:lumOff val="23407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 smtClean="0"/>
            <a:t>Que sea práctico</a:t>
          </a:r>
          <a:endParaRPr lang="es-MX" sz="2700" kern="1200" dirty="0"/>
        </a:p>
      </dsp:txBody>
      <dsp:txXfrm>
        <a:off x="2440357" y="3653581"/>
        <a:ext cx="2107005" cy="999435"/>
      </dsp:txXfrm>
    </dsp:sp>
    <dsp:sp modelId="{61E206F8-FD79-4013-B80E-A10430B7386E}">
      <dsp:nvSpPr>
        <dsp:cNvPr id="0" name=""/>
        <dsp:cNvSpPr/>
      </dsp:nvSpPr>
      <dsp:spPr>
        <a:xfrm>
          <a:off x="2954499" y="1110028"/>
          <a:ext cx="2215139" cy="1107569"/>
        </a:xfrm>
        <a:prstGeom prst="roundRect">
          <a:avLst/>
        </a:prstGeom>
        <a:solidFill>
          <a:schemeClr val="accent3">
            <a:shade val="50000"/>
            <a:hueOff val="93327"/>
            <a:satOff val="-792"/>
            <a:lumOff val="11704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 smtClean="0"/>
            <a:t>Que reduzca limitaciones</a:t>
          </a:r>
          <a:endParaRPr lang="es-MX" sz="2700" kern="1200" dirty="0"/>
        </a:p>
      </dsp:txBody>
      <dsp:txXfrm>
        <a:off x="3008566" y="1164095"/>
        <a:ext cx="2107005" cy="999435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750128-1C42-4F06-B18B-E3C5960CB6B9}">
      <dsp:nvSpPr>
        <dsp:cNvPr id="0" name=""/>
        <dsp:cNvSpPr/>
      </dsp:nvSpPr>
      <dsp:spPr>
        <a:xfrm rot="5400000">
          <a:off x="6809804" y="-2753295"/>
          <a:ext cx="526159" cy="6656832"/>
        </a:xfrm>
        <a:prstGeom prst="round2SameRect">
          <a:avLst/>
        </a:prstGeom>
        <a:solidFill>
          <a:schemeClr val="accent3">
            <a:alpha val="90000"/>
            <a:tint val="55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>
              <a:latin typeface="Arial" pitchFamily="34" charset="0"/>
              <a:cs typeface="Arial" pitchFamily="34" charset="0"/>
            </a:rPr>
            <a:t>claramente las variables y la hipótesis </a:t>
          </a:r>
          <a:endParaRPr lang="es-MX" sz="2400" kern="1200" dirty="0">
            <a:latin typeface="Arial" pitchFamily="34" charset="0"/>
            <a:cs typeface="Arial" pitchFamily="34" charset="0"/>
          </a:endParaRPr>
        </a:p>
      </dsp:txBody>
      <dsp:txXfrm rot="-5400000">
        <a:off x="3744468" y="337726"/>
        <a:ext cx="6631147" cy="474789"/>
      </dsp:txXfrm>
    </dsp:sp>
    <dsp:sp modelId="{45A0296C-B096-4370-B91E-A8A9F0F7C95C}">
      <dsp:nvSpPr>
        <dsp:cNvPr id="0" name=""/>
        <dsp:cNvSpPr/>
      </dsp:nvSpPr>
      <dsp:spPr>
        <a:xfrm>
          <a:off x="0" y="2002"/>
          <a:ext cx="3744468" cy="1146237"/>
        </a:xfrm>
        <a:prstGeom prst="roundRect">
          <a:avLst/>
        </a:prstGeom>
        <a:solidFill>
          <a:schemeClr val="accent3">
            <a:shade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itchFamily="34" charset="0"/>
              <a:cs typeface="Arial" pitchFamily="34" charset="0"/>
            </a:rPr>
            <a:t>Definir</a:t>
          </a:r>
          <a:endParaRPr lang="es-MX" sz="2400" kern="1200" dirty="0">
            <a:latin typeface="Arial" pitchFamily="34" charset="0"/>
            <a:cs typeface="Arial" pitchFamily="34" charset="0"/>
          </a:endParaRPr>
        </a:p>
      </dsp:txBody>
      <dsp:txXfrm>
        <a:off x="55955" y="57957"/>
        <a:ext cx="3632558" cy="1034327"/>
      </dsp:txXfrm>
    </dsp:sp>
    <dsp:sp modelId="{D0F1A758-CCFA-41AA-8FCC-DDBA19DE97D6}">
      <dsp:nvSpPr>
        <dsp:cNvPr id="0" name=""/>
        <dsp:cNvSpPr/>
      </dsp:nvSpPr>
      <dsp:spPr>
        <a:xfrm rot="5400000">
          <a:off x="6527201" y="-1549746"/>
          <a:ext cx="1091364" cy="6656832"/>
        </a:xfrm>
        <a:prstGeom prst="round2SameRect">
          <a:avLst/>
        </a:prstGeom>
        <a:solidFill>
          <a:schemeClr val="accent3">
            <a:alpha val="90000"/>
            <a:tint val="55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>
              <a:latin typeface="Arial" pitchFamily="34" charset="0"/>
              <a:cs typeface="Arial" pitchFamily="34" charset="0"/>
            </a:rPr>
            <a:t>claramente la guía para especificar hacia donde debe dirigirse la investigación de campo </a:t>
          </a:r>
          <a:endParaRPr lang="es-MX" sz="2400" kern="1200" dirty="0">
            <a:latin typeface="Arial" pitchFamily="34" charset="0"/>
            <a:cs typeface="Arial" pitchFamily="34" charset="0"/>
          </a:endParaRPr>
        </a:p>
      </dsp:txBody>
      <dsp:txXfrm rot="-5400000">
        <a:off x="3744467" y="1286264"/>
        <a:ext cx="6603556" cy="984812"/>
      </dsp:txXfrm>
    </dsp:sp>
    <dsp:sp modelId="{59586877-2659-4A12-819C-2012642C5046}">
      <dsp:nvSpPr>
        <dsp:cNvPr id="0" name=""/>
        <dsp:cNvSpPr/>
      </dsp:nvSpPr>
      <dsp:spPr>
        <a:xfrm>
          <a:off x="0" y="1205551"/>
          <a:ext cx="3744468" cy="1146237"/>
        </a:xfrm>
        <a:prstGeom prst="roundRect">
          <a:avLst/>
        </a:prstGeom>
        <a:solidFill>
          <a:schemeClr val="accent3">
            <a:shade val="50000"/>
            <a:hueOff val="130658"/>
            <a:satOff val="-1109"/>
            <a:lumOff val="16385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itchFamily="34" charset="0"/>
              <a:cs typeface="Arial" pitchFamily="34" charset="0"/>
            </a:rPr>
            <a:t>Establecer</a:t>
          </a:r>
          <a:endParaRPr lang="es-MX" sz="2400" kern="1200" dirty="0">
            <a:latin typeface="Arial" pitchFamily="34" charset="0"/>
            <a:cs typeface="Arial" pitchFamily="34" charset="0"/>
          </a:endParaRPr>
        </a:p>
      </dsp:txBody>
      <dsp:txXfrm>
        <a:off x="55955" y="1261506"/>
        <a:ext cx="3632558" cy="1034327"/>
      </dsp:txXfrm>
    </dsp:sp>
    <dsp:sp modelId="{0E1BDC30-3C62-4797-A2B9-34C9789ACFA7}">
      <dsp:nvSpPr>
        <dsp:cNvPr id="0" name=""/>
        <dsp:cNvSpPr/>
      </dsp:nvSpPr>
      <dsp:spPr>
        <a:xfrm rot="5400000">
          <a:off x="6889884" y="-346197"/>
          <a:ext cx="365998" cy="6656832"/>
        </a:xfrm>
        <a:prstGeom prst="round2SameRect">
          <a:avLst/>
        </a:prstGeom>
        <a:solidFill>
          <a:schemeClr val="accent3">
            <a:alpha val="90000"/>
            <a:tint val="55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>
              <a:latin typeface="Arial" pitchFamily="34" charset="0"/>
              <a:cs typeface="Arial" pitchFamily="34" charset="0"/>
            </a:rPr>
            <a:t> la investigación </a:t>
          </a:r>
          <a:endParaRPr lang="es-MX" sz="2400" kern="1200" dirty="0">
            <a:latin typeface="Arial" pitchFamily="34" charset="0"/>
            <a:cs typeface="Arial" pitchFamily="34" charset="0"/>
          </a:endParaRPr>
        </a:p>
      </dsp:txBody>
      <dsp:txXfrm rot="-5400000">
        <a:off x="3744468" y="2817086"/>
        <a:ext cx="6638965" cy="330264"/>
      </dsp:txXfrm>
    </dsp:sp>
    <dsp:sp modelId="{9B5DD2BE-5667-440C-88AE-3B238B9FBD57}">
      <dsp:nvSpPr>
        <dsp:cNvPr id="0" name=""/>
        <dsp:cNvSpPr/>
      </dsp:nvSpPr>
      <dsp:spPr>
        <a:xfrm>
          <a:off x="0" y="2409099"/>
          <a:ext cx="3744468" cy="1146237"/>
        </a:xfrm>
        <a:prstGeom prst="roundRect">
          <a:avLst/>
        </a:prstGeom>
        <a:solidFill>
          <a:schemeClr val="accent3">
            <a:shade val="50000"/>
            <a:hueOff val="261316"/>
            <a:satOff val="-2218"/>
            <a:lumOff val="3277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itchFamily="34" charset="0"/>
              <a:cs typeface="Arial" pitchFamily="34" charset="0"/>
            </a:rPr>
            <a:t>Sustentar</a:t>
          </a:r>
          <a:endParaRPr lang="es-MX" sz="2400" kern="1200" dirty="0">
            <a:latin typeface="Arial" pitchFamily="34" charset="0"/>
            <a:cs typeface="Arial" pitchFamily="34" charset="0"/>
          </a:endParaRPr>
        </a:p>
      </dsp:txBody>
      <dsp:txXfrm>
        <a:off x="55955" y="2465054"/>
        <a:ext cx="3632558" cy="1034327"/>
      </dsp:txXfrm>
    </dsp:sp>
    <dsp:sp modelId="{F73CA54B-C250-4964-AD98-388F6DD5F81B}">
      <dsp:nvSpPr>
        <dsp:cNvPr id="0" name=""/>
        <dsp:cNvSpPr/>
      </dsp:nvSpPr>
      <dsp:spPr>
        <a:xfrm rot="5400000">
          <a:off x="6794160" y="857351"/>
          <a:ext cx="557447" cy="6656832"/>
        </a:xfrm>
        <a:prstGeom prst="round2SameRect">
          <a:avLst/>
        </a:prstGeom>
        <a:solidFill>
          <a:schemeClr val="accent3">
            <a:alpha val="90000"/>
            <a:tint val="55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>
              <a:latin typeface="Arial" pitchFamily="34" charset="0"/>
              <a:cs typeface="Arial" pitchFamily="34" charset="0"/>
            </a:rPr>
            <a:t>e interpretar los datos </a:t>
          </a:r>
          <a:endParaRPr lang="es-MX" sz="2400" kern="1200" dirty="0">
            <a:latin typeface="Arial" pitchFamily="34" charset="0"/>
            <a:cs typeface="Arial" pitchFamily="34" charset="0"/>
          </a:endParaRPr>
        </a:p>
      </dsp:txBody>
      <dsp:txXfrm rot="-5400000">
        <a:off x="3744468" y="3934255"/>
        <a:ext cx="6629620" cy="503023"/>
      </dsp:txXfrm>
    </dsp:sp>
    <dsp:sp modelId="{BEBD3066-E427-4778-B441-DCC0DC911974}">
      <dsp:nvSpPr>
        <dsp:cNvPr id="0" name=""/>
        <dsp:cNvSpPr/>
      </dsp:nvSpPr>
      <dsp:spPr>
        <a:xfrm>
          <a:off x="0" y="3612648"/>
          <a:ext cx="3744468" cy="1146237"/>
        </a:xfrm>
        <a:prstGeom prst="roundRect">
          <a:avLst/>
        </a:prstGeom>
        <a:solidFill>
          <a:schemeClr val="accent3">
            <a:shade val="50000"/>
            <a:hueOff val="261316"/>
            <a:satOff val="-2218"/>
            <a:lumOff val="3277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itchFamily="34" charset="0"/>
              <a:cs typeface="Arial" pitchFamily="34" charset="0"/>
            </a:rPr>
            <a:t>Analizar</a:t>
          </a:r>
          <a:endParaRPr lang="es-MX" sz="2400" kern="1200" dirty="0">
            <a:latin typeface="Arial" pitchFamily="34" charset="0"/>
            <a:cs typeface="Arial" pitchFamily="34" charset="0"/>
          </a:endParaRPr>
        </a:p>
      </dsp:txBody>
      <dsp:txXfrm>
        <a:off x="55955" y="3668603"/>
        <a:ext cx="3632558" cy="1034327"/>
      </dsp:txXfrm>
    </dsp:sp>
    <dsp:sp modelId="{477F6D5D-5C88-4C9A-9CC6-52AE16B620EB}">
      <dsp:nvSpPr>
        <dsp:cNvPr id="0" name=""/>
        <dsp:cNvSpPr/>
      </dsp:nvSpPr>
      <dsp:spPr>
        <a:xfrm rot="5400000">
          <a:off x="6369926" y="2187082"/>
          <a:ext cx="1392100" cy="6650331"/>
        </a:xfrm>
        <a:prstGeom prst="round2SameRect">
          <a:avLst/>
        </a:prstGeom>
        <a:solidFill>
          <a:schemeClr val="accent3">
            <a:alpha val="90000"/>
            <a:tint val="55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>
              <a:latin typeface="Arial" pitchFamily="34" charset="0"/>
              <a:cs typeface="Arial" pitchFamily="34" charset="0"/>
            </a:rPr>
            <a:t>las observaciones para explicar de qué manera están relacionadas con el fenómeno </a:t>
          </a:r>
          <a:endParaRPr lang="es-MX" sz="2400" kern="1200" dirty="0">
            <a:latin typeface="Arial" pitchFamily="34" charset="0"/>
            <a:cs typeface="Arial" pitchFamily="34" charset="0"/>
          </a:endParaRPr>
        </a:p>
      </dsp:txBody>
      <dsp:txXfrm rot="-5400000">
        <a:off x="3740811" y="4884155"/>
        <a:ext cx="6582374" cy="1256186"/>
      </dsp:txXfrm>
    </dsp:sp>
    <dsp:sp modelId="{3C0B9516-DFC3-4CC1-92B0-8A0B728F5CD4}">
      <dsp:nvSpPr>
        <dsp:cNvPr id="0" name=""/>
        <dsp:cNvSpPr/>
      </dsp:nvSpPr>
      <dsp:spPr>
        <a:xfrm>
          <a:off x="0" y="4939129"/>
          <a:ext cx="3740811" cy="1146237"/>
        </a:xfrm>
        <a:prstGeom prst="roundRect">
          <a:avLst/>
        </a:prstGeom>
        <a:solidFill>
          <a:schemeClr val="accent3">
            <a:shade val="50000"/>
            <a:hueOff val="130658"/>
            <a:satOff val="-1109"/>
            <a:lumOff val="16385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itchFamily="34" charset="0"/>
              <a:cs typeface="Arial" pitchFamily="34" charset="0"/>
            </a:rPr>
            <a:t>Ordenar</a:t>
          </a:r>
          <a:endParaRPr lang="es-MX" sz="2400" kern="1200" dirty="0">
            <a:latin typeface="Arial" pitchFamily="34" charset="0"/>
            <a:cs typeface="Arial" pitchFamily="34" charset="0"/>
          </a:endParaRPr>
        </a:p>
      </dsp:txBody>
      <dsp:txXfrm>
        <a:off x="55955" y="4995084"/>
        <a:ext cx="3628901" cy="1034327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B32C2F-589A-4A05-8DAA-8855A64EE963}">
      <dsp:nvSpPr>
        <dsp:cNvPr id="0" name=""/>
        <dsp:cNvSpPr/>
      </dsp:nvSpPr>
      <dsp:spPr>
        <a:xfrm>
          <a:off x="1282672" y="0"/>
          <a:ext cx="8955934" cy="5597458"/>
        </a:xfrm>
        <a:prstGeom prst="swooshArrow">
          <a:avLst>
            <a:gd name="adj1" fmla="val 25000"/>
            <a:gd name="adj2" fmla="val 25000"/>
          </a:avLst>
        </a:prstGeom>
        <a:solidFill>
          <a:schemeClr val="accent3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5FD8192-569B-4359-8B6E-DF703EA9463F}">
      <dsp:nvSpPr>
        <dsp:cNvPr id="0" name=""/>
        <dsp:cNvSpPr/>
      </dsp:nvSpPr>
      <dsp:spPr>
        <a:xfrm>
          <a:off x="2420076" y="3863366"/>
          <a:ext cx="232854" cy="232854"/>
        </a:xfrm>
        <a:prstGeom prst="ellipse">
          <a:avLst/>
        </a:prstGeom>
        <a:solidFill>
          <a:schemeClr val="accent3">
            <a:lumMod val="5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068D69-74EF-4779-98E8-3A5EE01F0958}">
      <dsp:nvSpPr>
        <dsp:cNvPr id="0" name=""/>
        <dsp:cNvSpPr/>
      </dsp:nvSpPr>
      <dsp:spPr>
        <a:xfrm>
          <a:off x="2544433" y="3979793"/>
          <a:ext cx="2070873" cy="16176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385" tIns="0" rIns="0" bIns="0" numCol="1" spcCol="1270" anchor="t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Es comunicar al resto de la comunidad científica</a:t>
          </a:r>
          <a:endParaRPr lang="es-MX" sz="2400" kern="1200" dirty="0"/>
        </a:p>
      </dsp:txBody>
      <dsp:txXfrm>
        <a:off x="2544433" y="3979793"/>
        <a:ext cx="2070873" cy="1617665"/>
      </dsp:txXfrm>
    </dsp:sp>
    <dsp:sp modelId="{66D4FFEC-4FEA-4554-AFDA-AB14A4BCF636}">
      <dsp:nvSpPr>
        <dsp:cNvPr id="0" name=""/>
        <dsp:cNvSpPr/>
      </dsp:nvSpPr>
      <dsp:spPr>
        <a:xfrm>
          <a:off x="4715780" y="2042473"/>
          <a:ext cx="420928" cy="420928"/>
        </a:xfrm>
        <a:prstGeom prst="ellipse">
          <a:avLst/>
        </a:prstGeom>
        <a:solidFill>
          <a:schemeClr val="accent3">
            <a:lumMod val="5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9E32FD-9030-47AA-827F-2824D337E4FF}">
      <dsp:nvSpPr>
        <dsp:cNvPr id="0" name=""/>
        <dsp:cNvSpPr/>
      </dsp:nvSpPr>
      <dsp:spPr>
        <a:xfrm>
          <a:off x="4939678" y="2117110"/>
          <a:ext cx="2388246" cy="2054930"/>
        </a:xfrm>
        <a:prstGeom prst="rect">
          <a:avLst/>
        </a:prstGeom>
        <a:solidFill>
          <a:schemeClr val="accent3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3042" tIns="0" rIns="0" bIns="0" numCol="1" spcCol="1270" anchor="t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El problema investigado y los resultados obtenidos</a:t>
          </a:r>
          <a:endParaRPr lang="es-MX" sz="2400" kern="1200" dirty="0"/>
        </a:p>
      </dsp:txBody>
      <dsp:txXfrm>
        <a:off x="4939678" y="2117110"/>
        <a:ext cx="2388246" cy="2054930"/>
      </dsp:txXfrm>
    </dsp:sp>
    <dsp:sp modelId="{FEF4A130-686C-449E-82DC-7310B2DBCBC1}">
      <dsp:nvSpPr>
        <dsp:cNvPr id="0" name=""/>
        <dsp:cNvSpPr/>
      </dsp:nvSpPr>
      <dsp:spPr>
        <a:xfrm>
          <a:off x="7551825" y="997613"/>
          <a:ext cx="582135" cy="582135"/>
        </a:xfrm>
        <a:prstGeom prst="ellipse">
          <a:avLst/>
        </a:prstGeom>
        <a:solidFill>
          <a:schemeClr val="accent3">
            <a:lumMod val="5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70F705-74D6-44C6-8428-36114C6BF432}">
      <dsp:nvSpPr>
        <dsp:cNvPr id="0" name=""/>
        <dsp:cNvSpPr/>
      </dsp:nvSpPr>
      <dsp:spPr>
        <a:xfrm>
          <a:off x="7781636" y="1221529"/>
          <a:ext cx="2358391" cy="38902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8462" tIns="0" rIns="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Esto será en forma clara, objetiva y concisa </a:t>
          </a:r>
          <a:endParaRPr lang="es-MX" sz="2400" kern="1200" dirty="0"/>
        </a:p>
      </dsp:txBody>
      <dsp:txXfrm>
        <a:off x="7781636" y="1221529"/>
        <a:ext cx="2358391" cy="3890234"/>
      </dsp:txXfrm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FEBBE5-AAB8-4C60-9641-5BCDA77C3D88}">
      <dsp:nvSpPr>
        <dsp:cNvPr id="0" name=""/>
        <dsp:cNvSpPr/>
      </dsp:nvSpPr>
      <dsp:spPr>
        <a:xfrm>
          <a:off x="5154" y="0"/>
          <a:ext cx="2428267" cy="2428267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0A0271-50B9-4D31-B1EB-ECA190E8F885}">
      <dsp:nvSpPr>
        <dsp:cNvPr id="0" name=""/>
        <dsp:cNvSpPr/>
      </dsp:nvSpPr>
      <dsp:spPr>
        <a:xfrm>
          <a:off x="400453" y="2306386"/>
          <a:ext cx="2428267" cy="2765068"/>
        </a:xfrm>
        <a:prstGeom prst="roundRect">
          <a:avLst>
            <a:gd name="adj" fmla="val 10000"/>
          </a:avLst>
        </a:prstGeom>
        <a:solidFill>
          <a:schemeClr val="accent3">
            <a:lumMod val="5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itchFamily="34" charset="0"/>
              <a:cs typeface="Arial" pitchFamily="34" charset="0"/>
            </a:rPr>
            <a:t>juicios que no se basa en  experiencia</a:t>
          </a:r>
          <a:endParaRPr lang="es-MX" sz="2400" kern="1200" dirty="0">
            <a:latin typeface="Arial" pitchFamily="34" charset="0"/>
            <a:cs typeface="Arial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>
              <a:latin typeface="Arial" pitchFamily="34" charset="0"/>
              <a:cs typeface="Arial" pitchFamily="34" charset="0"/>
            </a:rPr>
            <a:t>valoraciones </a:t>
          </a:r>
          <a:endParaRPr lang="es-MX" sz="2400" kern="1200" dirty="0">
            <a:latin typeface="Arial" pitchFamily="34" charset="0"/>
            <a:cs typeface="Arial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>
              <a:latin typeface="Arial" pitchFamily="34" charset="0"/>
              <a:cs typeface="Arial" pitchFamily="34" charset="0"/>
            </a:rPr>
            <a:t>antipatías o simpatías </a:t>
          </a:r>
          <a:endParaRPr lang="es-MX" sz="2400" kern="1200" dirty="0">
            <a:latin typeface="Arial" pitchFamily="34" charset="0"/>
            <a:cs typeface="Arial" pitchFamily="34" charset="0"/>
          </a:endParaRPr>
        </a:p>
      </dsp:txBody>
      <dsp:txXfrm>
        <a:off x="471575" y="2377508"/>
        <a:ext cx="2286023" cy="2622824"/>
      </dsp:txXfrm>
    </dsp:sp>
    <dsp:sp modelId="{1A952AB2-35E1-4D6E-9A90-A1978593FCE8}">
      <dsp:nvSpPr>
        <dsp:cNvPr id="0" name=""/>
        <dsp:cNvSpPr/>
      </dsp:nvSpPr>
      <dsp:spPr>
        <a:xfrm>
          <a:off x="2901160" y="922394"/>
          <a:ext cx="467738" cy="58347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800" kern="1200"/>
        </a:p>
      </dsp:txBody>
      <dsp:txXfrm>
        <a:off x="2901160" y="1039090"/>
        <a:ext cx="327417" cy="350086"/>
      </dsp:txXfrm>
    </dsp:sp>
    <dsp:sp modelId="{026CE052-3B75-4776-937B-954729D5B67B}">
      <dsp:nvSpPr>
        <dsp:cNvPr id="0" name=""/>
        <dsp:cNvSpPr/>
      </dsp:nvSpPr>
      <dsp:spPr>
        <a:xfrm>
          <a:off x="3769816" y="0"/>
          <a:ext cx="2428267" cy="2428267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251391-6B7F-41A6-BA75-0DEEB6CD5425}">
      <dsp:nvSpPr>
        <dsp:cNvPr id="0" name=""/>
        <dsp:cNvSpPr/>
      </dsp:nvSpPr>
      <dsp:spPr>
        <a:xfrm>
          <a:off x="4223467" y="2267485"/>
          <a:ext cx="2428267" cy="2765068"/>
        </a:xfrm>
        <a:prstGeom prst="roundRect">
          <a:avLst>
            <a:gd name="adj" fmla="val 10000"/>
          </a:avLst>
        </a:prstGeom>
        <a:solidFill>
          <a:schemeClr val="accent3">
            <a:lumMod val="75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itchFamily="34" charset="0"/>
              <a:cs typeface="Arial" pitchFamily="34" charset="0"/>
            </a:rPr>
            <a:t>valoraciones  que no toman en cuenta la realidad social. </a:t>
          </a:r>
          <a:endParaRPr lang="es-MX" sz="2400" kern="1200" dirty="0">
            <a:latin typeface="Arial" pitchFamily="34" charset="0"/>
            <a:cs typeface="Arial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>
              <a:latin typeface="Arial" pitchFamily="34" charset="0"/>
              <a:cs typeface="Arial" pitchFamily="34" charset="0"/>
            </a:rPr>
            <a:t>abstracciones </a:t>
          </a:r>
          <a:endParaRPr lang="es-MX" sz="2400" kern="1200" dirty="0">
            <a:latin typeface="Arial" pitchFamily="34" charset="0"/>
            <a:cs typeface="Arial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>
              <a:latin typeface="Arial" pitchFamily="34" charset="0"/>
              <a:cs typeface="Arial" pitchFamily="34" charset="0"/>
            </a:rPr>
            <a:t>efectividad.</a:t>
          </a:r>
          <a:endParaRPr lang="es-MX" sz="2400" kern="1200" dirty="0">
            <a:latin typeface="Arial" pitchFamily="34" charset="0"/>
            <a:cs typeface="Arial" pitchFamily="34" charset="0"/>
          </a:endParaRPr>
        </a:p>
      </dsp:txBody>
      <dsp:txXfrm>
        <a:off x="4294589" y="2338607"/>
        <a:ext cx="2286023" cy="2622824"/>
      </dsp:txXfrm>
    </dsp:sp>
    <dsp:sp modelId="{191DB2B4-A928-4B53-8E28-C925CFE27C9C}">
      <dsp:nvSpPr>
        <dsp:cNvPr id="0" name=""/>
        <dsp:cNvSpPr/>
      </dsp:nvSpPr>
      <dsp:spPr>
        <a:xfrm>
          <a:off x="6665822" y="922394"/>
          <a:ext cx="467738" cy="58347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800" kern="1200"/>
        </a:p>
      </dsp:txBody>
      <dsp:txXfrm>
        <a:off x="6665822" y="1039090"/>
        <a:ext cx="327417" cy="350086"/>
      </dsp:txXfrm>
    </dsp:sp>
    <dsp:sp modelId="{FFF19AF8-24A3-41F8-9F34-62B8C04D3C8E}">
      <dsp:nvSpPr>
        <dsp:cNvPr id="0" name=""/>
        <dsp:cNvSpPr/>
      </dsp:nvSpPr>
      <dsp:spPr>
        <a:xfrm>
          <a:off x="7534478" y="0"/>
          <a:ext cx="2428267" cy="2428267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49DD4C-85A7-4B90-9865-3B8E1FB6A140}">
      <dsp:nvSpPr>
        <dsp:cNvPr id="0" name=""/>
        <dsp:cNvSpPr/>
      </dsp:nvSpPr>
      <dsp:spPr>
        <a:xfrm>
          <a:off x="7929777" y="2238327"/>
          <a:ext cx="2428267" cy="2881746"/>
        </a:xfrm>
        <a:prstGeom prst="roundRect">
          <a:avLst>
            <a:gd name="adj" fmla="val 10000"/>
          </a:avLst>
        </a:prstGeom>
        <a:solidFill>
          <a:schemeClr val="accent3">
            <a:lumMod val="60000"/>
            <a:lumOff val="4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itchFamily="34" charset="0"/>
              <a:cs typeface="Arial" pitchFamily="34" charset="0"/>
            </a:rPr>
            <a:t>expresión teórica</a:t>
          </a:r>
          <a:endParaRPr lang="es-MX" sz="2400" kern="1200" dirty="0">
            <a:latin typeface="Arial" pitchFamily="34" charset="0"/>
            <a:cs typeface="Arial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>
              <a:latin typeface="Arial" pitchFamily="34" charset="0"/>
              <a:cs typeface="Arial" pitchFamily="34" charset="0"/>
            </a:rPr>
            <a:t>intereses de la verdad científica.</a:t>
          </a:r>
          <a:endParaRPr lang="es-MX" sz="2400" kern="1200" dirty="0">
            <a:latin typeface="Arial" pitchFamily="34" charset="0"/>
            <a:cs typeface="Arial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>
              <a:latin typeface="Arial" pitchFamily="34" charset="0"/>
              <a:cs typeface="Arial" pitchFamily="34" charset="0"/>
            </a:rPr>
            <a:t>intereses económicos </a:t>
          </a:r>
          <a:endParaRPr lang="es-MX" sz="2400" kern="1200" dirty="0">
            <a:latin typeface="Arial" pitchFamily="34" charset="0"/>
            <a:cs typeface="Arial" pitchFamily="34" charset="0"/>
          </a:endParaRPr>
        </a:p>
      </dsp:txBody>
      <dsp:txXfrm>
        <a:off x="8000899" y="2309449"/>
        <a:ext cx="2286023" cy="2739502"/>
      </dsp:txXfrm>
    </dsp:sp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8A32F9-3E93-4A79-A5BB-E35134A7E866}">
      <dsp:nvSpPr>
        <dsp:cNvPr id="0" name=""/>
        <dsp:cNvSpPr/>
      </dsp:nvSpPr>
      <dsp:spPr>
        <a:xfrm>
          <a:off x="2175" y="0"/>
          <a:ext cx="3385244" cy="5038725"/>
        </a:xfrm>
        <a:prstGeom prst="roundRect">
          <a:avLst>
            <a:gd name="adj" fmla="val 10000"/>
          </a:avLst>
        </a:prstGeom>
        <a:solidFill>
          <a:schemeClr val="accent3">
            <a:shade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latin typeface="Arial" pitchFamily="34" charset="0"/>
              <a:cs typeface="Arial" pitchFamily="34" charset="0"/>
            </a:rPr>
            <a:t>Histórica</a:t>
          </a:r>
        </a:p>
      </dsp:txBody>
      <dsp:txXfrm>
        <a:off x="2175" y="2015490"/>
        <a:ext cx="3385244" cy="2015490"/>
      </dsp:txXfrm>
    </dsp:sp>
    <dsp:sp modelId="{DC621723-8816-452A-A58C-9AC40D8EFA98}">
      <dsp:nvSpPr>
        <dsp:cNvPr id="0" name=""/>
        <dsp:cNvSpPr/>
      </dsp:nvSpPr>
      <dsp:spPr>
        <a:xfrm>
          <a:off x="700393" y="5730"/>
          <a:ext cx="1988809" cy="2271081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5C20F8C-55C6-4D5F-90E1-57AF641D0F6A}">
      <dsp:nvSpPr>
        <dsp:cNvPr id="0" name=""/>
        <dsp:cNvSpPr/>
      </dsp:nvSpPr>
      <dsp:spPr>
        <a:xfrm>
          <a:off x="3488977" y="6862"/>
          <a:ext cx="3385244" cy="5038725"/>
        </a:xfrm>
        <a:prstGeom prst="roundRect">
          <a:avLst>
            <a:gd name="adj" fmla="val 10000"/>
          </a:avLst>
        </a:prstGeom>
        <a:solidFill>
          <a:schemeClr val="accent3">
            <a:shade val="50000"/>
            <a:hueOff val="217763"/>
            <a:satOff val="-1849"/>
            <a:lumOff val="2730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latin typeface="Arial" pitchFamily="34" charset="0"/>
              <a:cs typeface="Arial" pitchFamily="34" charset="0"/>
            </a:rPr>
            <a:t>Descriptiva</a:t>
          </a:r>
          <a:endParaRPr lang="es-MX" sz="2400" b="1" kern="1200" dirty="0">
            <a:latin typeface="Arial" pitchFamily="34" charset="0"/>
            <a:cs typeface="Arial" pitchFamily="34" charset="0"/>
          </a:endParaRPr>
        </a:p>
      </dsp:txBody>
      <dsp:txXfrm>
        <a:off x="3488977" y="2022352"/>
        <a:ext cx="3385244" cy="2015490"/>
      </dsp:txXfrm>
    </dsp:sp>
    <dsp:sp modelId="{1FC88FBB-8E44-476F-959E-3182E1F41A13}">
      <dsp:nvSpPr>
        <dsp:cNvPr id="0" name=""/>
        <dsp:cNvSpPr/>
      </dsp:nvSpPr>
      <dsp:spPr>
        <a:xfrm>
          <a:off x="4124525" y="-6862"/>
          <a:ext cx="2114148" cy="2309992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E25CEE8-2C74-4060-A1F6-F6560F0A50A3}">
      <dsp:nvSpPr>
        <dsp:cNvPr id="0" name=""/>
        <dsp:cNvSpPr/>
      </dsp:nvSpPr>
      <dsp:spPr>
        <a:xfrm>
          <a:off x="6975779" y="0"/>
          <a:ext cx="3385244" cy="5038725"/>
        </a:xfrm>
        <a:prstGeom prst="roundRect">
          <a:avLst>
            <a:gd name="adj" fmla="val 10000"/>
          </a:avLst>
        </a:prstGeom>
        <a:solidFill>
          <a:schemeClr val="accent3">
            <a:shade val="50000"/>
            <a:hueOff val="217763"/>
            <a:satOff val="-1849"/>
            <a:lumOff val="2730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latin typeface="Arial" pitchFamily="34" charset="0"/>
              <a:cs typeface="Arial" pitchFamily="34" charset="0"/>
            </a:rPr>
            <a:t>Experimental</a:t>
          </a:r>
          <a:endParaRPr lang="es-MX" sz="2400" b="1" kern="1200" dirty="0">
            <a:latin typeface="Arial" pitchFamily="34" charset="0"/>
            <a:cs typeface="Arial" pitchFamily="34" charset="0"/>
          </a:endParaRPr>
        </a:p>
      </dsp:txBody>
      <dsp:txXfrm>
        <a:off x="6975779" y="2015490"/>
        <a:ext cx="3385244" cy="2015490"/>
      </dsp:txXfrm>
    </dsp:sp>
    <dsp:sp modelId="{081C358C-4449-4A53-B653-BFFC6A863951}">
      <dsp:nvSpPr>
        <dsp:cNvPr id="0" name=""/>
        <dsp:cNvSpPr/>
      </dsp:nvSpPr>
      <dsp:spPr>
        <a:xfrm>
          <a:off x="7704308" y="5730"/>
          <a:ext cx="1928187" cy="2271081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0A3B2C-59DD-4563-935D-927F61795F60}">
      <dsp:nvSpPr>
        <dsp:cNvPr id="0" name=""/>
        <dsp:cNvSpPr/>
      </dsp:nvSpPr>
      <dsp:spPr>
        <a:xfrm>
          <a:off x="414528" y="4030980"/>
          <a:ext cx="9534144" cy="755808"/>
        </a:xfrm>
        <a:prstGeom prst="leftRightArrow">
          <a:avLst/>
        </a:prstGeom>
        <a:solidFill>
          <a:schemeClr val="accent3">
            <a:tint val="55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9CA804-7600-4623-A9F2-96D86DC51105}">
      <dsp:nvSpPr>
        <dsp:cNvPr id="0" name=""/>
        <dsp:cNvSpPr/>
      </dsp:nvSpPr>
      <dsp:spPr>
        <a:xfrm>
          <a:off x="6304483" y="2835230"/>
          <a:ext cx="3264690" cy="3264690"/>
        </a:xfrm>
        <a:prstGeom prst="gear9">
          <a:avLst/>
        </a:prstGeom>
        <a:solidFill>
          <a:schemeClr val="accent3">
            <a:shade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itchFamily="34" charset="0"/>
              <a:cs typeface="Arial" pitchFamily="34" charset="0"/>
            </a:rPr>
            <a:t>contabilidad</a:t>
          </a:r>
          <a:endParaRPr lang="es-MX" sz="2400" kern="1200" dirty="0">
            <a:latin typeface="Arial" pitchFamily="34" charset="0"/>
            <a:cs typeface="Arial" pitchFamily="34" charset="0"/>
          </a:endParaRPr>
        </a:p>
      </dsp:txBody>
      <dsp:txXfrm>
        <a:off x="6960831" y="3599968"/>
        <a:ext cx="1951994" cy="1678118"/>
      </dsp:txXfrm>
    </dsp:sp>
    <dsp:sp modelId="{35E35E67-4A35-40AD-B133-4E13786C1F53}">
      <dsp:nvSpPr>
        <dsp:cNvPr id="0" name=""/>
        <dsp:cNvSpPr/>
      </dsp:nvSpPr>
      <dsp:spPr>
        <a:xfrm>
          <a:off x="4405027" y="2063576"/>
          <a:ext cx="2374320" cy="2374320"/>
        </a:xfrm>
        <a:prstGeom prst="gear6">
          <a:avLst/>
        </a:prstGeom>
        <a:solidFill>
          <a:schemeClr val="accent3">
            <a:shade val="50000"/>
            <a:hueOff val="217763"/>
            <a:satOff val="-1849"/>
            <a:lumOff val="2730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itchFamily="34" charset="0"/>
              <a:cs typeface="Arial" pitchFamily="34" charset="0"/>
            </a:rPr>
            <a:t>administración </a:t>
          </a:r>
          <a:endParaRPr lang="es-MX" sz="2400" kern="1200" dirty="0">
            <a:latin typeface="Arial" pitchFamily="34" charset="0"/>
            <a:cs typeface="Arial" pitchFamily="34" charset="0"/>
          </a:endParaRPr>
        </a:p>
      </dsp:txBody>
      <dsp:txXfrm>
        <a:off x="5002769" y="2664931"/>
        <a:ext cx="1178836" cy="1171610"/>
      </dsp:txXfrm>
    </dsp:sp>
    <dsp:sp modelId="{562B28B3-C1FC-415B-A5BE-DB786B7677A7}">
      <dsp:nvSpPr>
        <dsp:cNvPr id="0" name=""/>
        <dsp:cNvSpPr/>
      </dsp:nvSpPr>
      <dsp:spPr>
        <a:xfrm rot="20700000">
          <a:off x="5735734" y="192067"/>
          <a:ext cx="3120150" cy="2793289"/>
        </a:xfrm>
        <a:prstGeom prst="gear6">
          <a:avLst/>
        </a:prstGeom>
        <a:solidFill>
          <a:schemeClr val="accent3">
            <a:shade val="50000"/>
            <a:hueOff val="217763"/>
            <a:satOff val="-1849"/>
            <a:lumOff val="2730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itchFamily="34" charset="0"/>
              <a:cs typeface="Arial" pitchFamily="34" charset="0"/>
            </a:rPr>
            <a:t>economía</a:t>
          </a:r>
          <a:endParaRPr lang="es-MX" sz="2400" kern="1200" dirty="0">
            <a:latin typeface="Arial" pitchFamily="34" charset="0"/>
            <a:cs typeface="Arial" pitchFamily="34" charset="0"/>
          </a:endParaRPr>
        </a:p>
      </dsp:txBody>
      <dsp:txXfrm rot="-20700000">
        <a:off x="6439461" y="785330"/>
        <a:ext cx="1712695" cy="1606762"/>
      </dsp:txXfrm>
    </dsp:sp>
    <dsp:sp modelId="{9AC351D3-1D85-4CAF-9AF3-A1B95697FD9B}">
      <dsp:nvSpPr>
        <dsp:cNvPr id="0" name=""/>
        <dsp:cNvSpPr/>
      </dsp:nvSpPr>
      <dsp:spPr>
        <a:xfrm>
          <a:off x="6073018" y="2331385"/>
          <a:ext cx="4178803" cy="4178803"/>
        </a:xfrm>
        <a:prstGeom prst="circularArrow">
          <a:avLst>
            <a:gd name="adj1" fmla="val 4688"/>
            <a:gd name="adj2" fmla="val 299029"/>
            <a:gd name="adj3" fmla="val 2546445"/>
            <a:gd name="adj4" fmla="val 15797526"/>
            <a:gd name="adj5" fmla="val 5469"/>
          </a:avLst>
        </a:prstGeom>
        <a:solidFill>
          <a:schemeClr val="accent3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A194F8-D294-4385-B1F2-A81538D76C11}">
      <dsp:nvSpPr>
        <dsp:cNvPr id="0" name=""/>
        <dsp:cNvSpPr/>
      </dsp:nvSpPr>
      <dsp:spPr>
        <a:xfrm>
          <a:off x="3984539" y="1530755"/>
          <a:ext cx="3036161" cy="3036161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3">
            <a:shade val="90000"/>
            <a:hueOff val="226774"/>
            <a:satOff val="-3915"/>
            <a:lumOff val="2030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95C3DA-FD47-48BC-8313-574259AA837F}">
      <dsp:nvSpPr>
        <dsp:cNvPr id="0" name=""/>
        <dsp:cNvSpPr/>
      </dsp:nvSpPr>
      <dsp:spPr>
        <a:xfrm>
          <a:off x="5196780" y="-91493"/>
          <a:ext cx="3273593" cy="3273593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3">
            <a:shade val="90000"/>
            <a:hueOff val="226774"/>
            <a:satOff val="-3915"/>
            <a:lumOff val="2030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40495D-3DB1-4EE3-BEC6-4344D98FE70F}">
      <dsp:nvSpPr>
        <dsp:cNvPr id="0" name=""/>
        <dsp:cNvSpPr/>
      </dsp:nvSpPr>
      <dsp:spPr>
        <a:xfrm>
          <a:off x="0" y="0"/>
          <a:ext cx="10363200" cy="1809344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55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68111CD-0F77-4AB7-AC08-4C3088C367D3}">
      <dsp:nvSpPr>
        <dsp:cNvPr id="0" name=""/>
        <dsp:cNvSpPr/>
      </dsp:nvSpPr>
      <dsp:spPr>
        <a:xfrm>
          <a:off x="312651" y="241245"/>
          <a:ext cx="2223685" cy="1326852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F342F4-66EA-4982-8FC2-174F4082EE21}">
      <dsp:nvSpPr>
        <dsp:cNvPr id="0" name=""/>
        <dsp:cNvSpPr/>
      </dsp:nvSpPr>
      <dsp:spPr>
        <a:xfrm rot="10800000">
          <a:off x="312651" y="1809344"/>
          <a:ext cx="2223685" cy="2211421"/>
        </a:xfrm>
        <a:prstGeom prst="round2SameRect">
          <a:avLst>
            <a:gd name="adj1" fmla="val 10500"/>
            <a:gd name="adj2" fmla="val 0"/>
          </a:avLst>
        </a:prstGeom>
        <a:solidFill>
          <a:schemeClr val="accent3">
            <a:shade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t" anchorCtr="0">
          <a:noAutofit/>
        </a:bodyPr>
        <a:lstStyle/>
        <a:p>
          <a:pPr lvl="0" algn="ctr" defTabSz="1066800">
            <a:lnSpc>
              <a:spcPct val="30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itchFamily="34" charset="0"/>
              <a:cs typeface="Arial" pitchFamily="34" charset="0"/>
            </a:rPr>
            <a:t>Planeación</a:t>
          </a:r>
          <a:endParaRPr lang="es-MX" sz="2400" kern="1200" dirty="0">
            <a:latin typeface="Arial" pitchFamily="34" charset="0"/>
            <a:cs typeface="Arial" pitchFamily="34" charset="0"/>
          </a:endParaRPr>
        </a:p>
      </dsp:txBody>
      <dsp:txXfrm rot="10800000">
        <a:off x="380660" y="1809344"/>
        <a:ext cx="2087667" cy="2143412"/>
      </dsp:txXfrm>
    </dsp:sp>
    <dsp:sp modelId="{AD4303CF-C01C-43B3-884F-4DBEFB59C6AB}">
      <dsp:nvSpPr>
        <dsp:cNvPr id="0" name=""/>
        <dsp:cNvSpPr/>
      </dsp:nvSpPr>
      <dsp:spPr>
        <a:xfrm>
          <a:off x="2846730" y="241245"/>
          <a:ext cx="2223685" cy="1326852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D973AD1-A010-4EFB-9BCC-738E8BC4C744}">
      <dsp:nvSpPr>
        <dsp:cNvPr id="0" name=""/>
        <dsp:cNvSpPr/>
      </dsp:nvSpPr>
      <dsp:spPr>
        <a:xfrm rot="10800000">
          <a:off x="2758705" y="1809344"/>
          <a:ext cx="2399734" cy="2211421"/>
        </a:xfrm>
        <a:prstGeom prst="round2SameRect">
          <a:avLst>
            <a:gd name="adj1" fmla="val 10500"/>
            <a:gd name="adj2" fmla="val 0"/>
          </a:avLst>
        </a:prstGeom>
        <a:solidFill>
          <a:schemeClr val="accent3">
            <a:shade val="50000"/>
            <a:hueOff val="163323"/>
            <a:satOff val="-1386"/>
            <a:lumOff val="20482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t" anchorCtr="0">
          <a:noAutofit/>
        </a:bodyPr>
        <a:lstStyle/>
        <a:p>
          <a:pPr lvl="0" algn="ctr" defTabSz="1066800">
            <a:lnSpc>
              <a:spcPct val="30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itchFamily="34" charset="0"/>
              <a:cs typeface="Arial" pitchFamily="34" charset="0"/>
            </a:rPr>
            <a:t>Organización</a:t>
          </a:r>
          <a:endParaRPr lang="es-MX" sz="2400" kern="1200" dirty="0">
            <a:latin typeface="Arial" pitchFamily="34" charset="0"/>
            <a:cs typeface="Arial" pitchFamily="34" charset="0"/>
          </a:endParaRPr>
        </a:p>
      </dsp:txBody>
      <dsp:txXfrm rot="10800000">
        <a:off x="2826714" y="1809344"/>
        <a:ext cx="2263716" cy="2143412"/>
      </dsp:txXfrm>
    </dsp:sp>
    <dsp:sp modelId="{588FCA43-FB9F-4F3D-9241-7E802141F7BD}">
      <dsp:nvSpPr>
        <dsp:cNvPr id="0" name=""/>
        <dsp:cNvSpPr/>
      </dsp:nvSpPr>
      <dsp:spPr>
        <a:xfrm>
          <a:off x="5380808" y="241245"/>
          <a:ext cx="2223685" cy="1326852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691604E-2B61-47AA-9948-82C80E59D50A}">
      <dsp:nvSpPr>
        <dsp:cNvPr id="0" name=""/>
        <dsp:cNvSpPr/>
      </dsp:nvSpPr>
      <dsp:spPr>
        <a:xfrm rot="10800000">
          <a:off x="5380808" y="1809344"/>
          <a:ext cx="2223685" cy="2211421"/>
        </a:xfrm>
        <a:prstGeom prst="round2SameRect">
          <a:avLst>
            <a:gd name="adj1" fmla="val 10500"/>
            <a:gd name="adj2" fmla="val 0"/>
          </a:avLst>
        </a:prstGeom>
        <a:solidFill>
          <a:schemeClr val="accent3">
            <a:shade val="50000"/>
            <a:hueOff val="326645"/>
            <a:satOff val="-2773"/>
            <a:lumOff val="40963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t" anchorCtr="0">
          <a:noAutofit/>
        </a:bodyPr>
        <a:lstStyle/>
        <a:p>
          <a:pPr lvl="0" algn="ctr" defTabSz="1066800">
            <a:lnSpc>
              <a:spcPct val="30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itchFamily="34" charset="0"/>
              <a:cs typeface="Arial" pitchFamily="34" charset="0"/>
            </a:rPr>
            <a:t>Control</a:t>
          </a:r>
          <a:endParaRPr lang="es-MX" sz="2400" kern="1200" dirty="0">
            <a:latin typeface="Arial" pitchFamily="34" charset="0"/>
            <a:cs typeface="Arial" pitchFamily="34" charset="0"/>
          </a:endParaRPr>
        </a:p>
      </dsp:txBody>
      <dsp:txXfrm rot="10800000">
        <a:off x="5448817" y="1809344"/>
        <a:ext cx="2087667" cy="2143412"/>
      </dsp:txXfrm>
    </dsp:sp>
    <dsp:sp modelId="{E2F0D8F4-76C3-49FC-8139-DF9E6F5097C9}">
      <dsp:nvSpPr>
        <dsp:cNvPr id="0" name=""/>
        <dsp:cNvSpPr/>
      </dsp:nvSpPr>
      <dsp:spPr>
        <a:xfrm>
          <a:off x="7826863" y="241245"/>
          <a:ext cx="2223685" cy="1326852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2D6B8A0-5621-4FDF-97BF-78F7A37A3F44}">
      <dsp:nvSpPr>
        <dsp:cNvPr id="0" name=""/>
        <dsp:cNvSpPr/>
      </dsp:nvSpPr>
      <dsp:spPr>
        <a:xfrm rot="10800000">
          <a:off x="7826863" y="1809344"/>
          <a:ext cx="2223685" cy="2211421"/>
        </a:xfrm>
        <a:prstGeom prst="round2SameRect">
          <a:avLst>
            <a:gd name="adj1" fmla="val 10500"/>
            <a:gd name="adj2" fmla="val 0"/>
          </a:avLst>
        </a:prstGeom>
        <a:solidFill>
          <a:schemeClr val="accent3">
            <a:shade val="50000"/>
            <a:hueOff val="163323"/>
            <a:satOff val="-1386"/>
            <a:lumOff val="20482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t" anchorCtr="0">
          <a:noAutofit/>
        </a:bodyPr>
        <a:lstStyle/>
        <a:p>
          <a:pPr lvl="0" algn="ctr" defTabSz="1066800">
            <a:lnSpc>
              <a:spcPct val="30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itchFamily="34" charset="0"/>
              <a:cs typeface="Arial" pitchFamily="34" charset="0"/>
            </a:rPr>
            <a:t>Dirección</a:t>
          </a:r>
          <a:endParaRPr lang="es-MX" sz="2400" kern="1200" dirty="0">
            <a:latin typeface="Arial" pitchFamily="34" charset="0"/>
            <a:cs typeface="Arial" pitchFamily="34" charset="0"/>
          </a:endParaRPr>
        </a:p>
      </dsp:txBody>
      <dsp:txXfrm rot="10800000">
        <a:off x="7894872" y="1809344"/>
        <a:ext cx="2087667" cy="214341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6AAAA7-D86C-4C35-8E34-570A489CE918}">
      <dsp:nvSpPr>
        <dsp:cNvPr id="0" name=""/>
        <dsp:cNvSpPr/>
      </dsp:nvSpPr>
      <dsp:spPr>
        <a:xfrm>
          <a:off x="-5081158" y="-778720"/>
          <a:ext cx="6053488" cy="6053488"/>
        </a:xfrm>
        <a:prstGeom prst="blockArc">
          <a:avLst>
            <a:gd name="adj1" fmla="val 18900000"/>
            <a:gd name="adj2" fmla="val 2700000"/>
            <a:gd name="adj3" fmla="val 357"/>
          </a:avLst>
        </a:prstGeom>
        <a:noFill/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7230D8-2BEA-4939-9E90-6540B01A45CC}">
      <dsp:nvSpPr>
        <dsp:cNvPr id="0" name=""/>
        <dsp:cNvSpPr/>
      </dsp:nvSpPr>
      <dsp:spPr>
        <a:xfrm>
          <a:off x="315397" y="204390"/>
          <a:ext cx="9096728" cy="40860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4327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° Temas de inquietud o preferencia</a:t>
          </a:r>
          <a:endParaRPr lang="es-MX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15397" y="204390"/>
        <a:ext cx="9096728" cy="408600"/>
      </dsp:txXfrm>
    </dsp:sp>
    <dsp:sp modelId="{EF87085E-AB4F-4EE1-B275-C94D97A40FB5}">
      <dsp:nvSpPr>
        <dsp:cNvPr id="0" name=""/>
        <dsp:cNvSpPr/>
      </dsp:nvSpPr>
      <dsp:spPr>
        <a:xfrm>
          <a:off x="60022" y="153315"/>
          <a:ext cx="510751" cy="510751"/>
        </a:xfrm>
        <a:prstGeom prst="ellipse">
          <a:avLst/>
        </a:prstGeom>
        <a:blipFill dpi="0" rotWithShape="0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E76F1AC-E21A-484B-9400-5C0DD0248153}">
      <dsp:nvSpPr>
        <dsp:cNvPr id="0" name=""/>
        <dsp:cNvSpPr/>
      </dsp:nvSpPr>
      <dsp:spPr>
        <a:xfrm>
          <a:off x="685422" y="817651"/>
          <a:ext cx="8726704" cy="408600"/>
        </a:xfrm>
        <a:prstGeom prst="rect">
          <a:avLst/>
        </a:prstGeom>
        <a:solidFill>
          <a:schemeClr val="accent3">
            <a:hueOff val="-571630"/>
            <a:satOff val="3478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4327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° Experiencias personales</a:t>
          </a:r>
          <a:endParaRPr lang="es-MX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85422" y="817651"/>
        <a:ext cx="8726704" cy="408600"/>
      </dsp:txXfrm>
    </dsp:sp>
    <dsp:sp modelId="{BF657910-A2A7-414E-83C9-906B51353E9A}">
      <dsp:nvSpPr>
        <dsp:cNvPr id="0" name=""/>
        <dsp:cNvSpPr/>
      </dsp:nvSpPr>
      <dsp:spPr>
        <a:xfrm>
          <a:off x="430046" y="766576"/>
          <a:ext cx="510751" cy="510751"/>
        </a:xfrm>
        <a:prstGeom prst="ellipse">
          <a:avLst/>
        </a:prstGeom>
        <a:blipFill dpi="0" rotWithShape="0"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5875" cap="flat" cmpd="sng" algn="ctr">
          <a:solidFill>
            <a:schemeClr val="accent3">
              <a:hueOff val="-571630"/>
              <a:satOff val="3478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542CC70-E99F-45E0-BF3D-CFE9FD38B8C7}">
      <dsp:nvSpPr>
        <dsp:cNvPr id="0" name=""/>
        <dsp:cNvSpPr/>
      </dsp:nvSpPr>
      <dsp:spPr>
        <a:xfrm>
          <a:off x="888194" y="1430462"/>
          <a:ext cx="8523932" cy="408600"/>
        </a:xfrm>
        <a:prstGeom prst="rect">
          <a:avLst/>
        </a:prstGeom>
        <a:solidFill>
          <a:schemeClr val="accent3">
            <a:hueOff val="-1143260"/>
            <a:satOff val="6956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4327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° Consultas con Especialistas</a:t>
          </a:r>
          <a:endParaRPr lang="es-MX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888194" y="1430462"/>
        <a:ext cx="8523932" cy="408600"/>
      </dsp:txXfrm>
    </dsp:sp>
    <dsp:sp modelId="{E9F7A3FC-B487-40B6-9758-93C52DB20783}">
      <dsp:nvSpPr>
        <dsp:cNvPr id="0" name=""/>
        <dsp:cNvSpPr/>
      </dsp:nvSpPr>
      <dsp:spPr>
        <a:xfrm>
          <a:off x="632818" y="1379387"/>
          <a:ext cx="510751" cy="510751"/>
        </a:xfrm>
        <a:prstGeom prst="ellipse">
          <a:avLst/>
        </a:prstGeom>
        <a:blipFill dpi="0" rotWithShape="0"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5875" cap="flat" cmpd="sng" algn="ctr">
          <a:solidFill>
            <a:schemeClr val="accent3">
              <a:hueOff val="-1143260"/>
              <a:satOff val="6956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E17031-6E05-4655-8B9A-7C9046099158}">
      <dsp:nvSpPr>
        <dsp:cNvPr id="0" name=""/>
        <dsp:cNvSpPr/>
      </dsp:nvSpPr>
      <dsp:spPr>
        <a:xfrm>
          <a:off x="952937" y="2043723"/>
          <a:ext cx="8459189" cy="408600"/>
        </a:xfrm>
        <a:prstGeom prst="rect">
          <a:avLst/>
        </a:prstGeom>
        <a:solidFill>
          <a:schemeClr val="accent3">
            <a:hueOff val="-1714891"/>
            <a:satOff val="10435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4327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° Examinación de publicaciones </a:t>
          </a:r>
          <a:endParaRPr lang="es-MX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952937" y="2043723"/>
        <a:ext cx="8459189" cy="408600"/>
      </dsp:txXfrm>
    </dsp:sp>
    <dsp:sp modelId="{53A8CF96-59F8-47EF-B042-F925783D5900}">
      <dsp:nvSpPr>
        <dsp:cNvPr id="0" name=""/>
        <dsp:cNvSpPr/>
      </dsp:nvSpPr>
      <dsp:spPr>
        <a:xfrm>
          <a:off x="697561" y="1992648"/>
          <a:ext cx="510751" cy="510751"/>
        </a:xfrm>
        <a:prstGeom prst="ellipse">
          <a:avLst/>
        </a:prstGeom>
        <a:blipFill dpi="0" rotWithShape="0"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5875" cap="flat" cmpd="sng" algn="ctr">
          <a:solidFill>
            <a:schemeClr val="accent3">
              <a:hueOff val="-1714891"/>
              <a:satOff val="10435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C7FC41-66FA-4963-B33F-28D781417752}">
      <dsp:nvSpPr>
        <dsp:cNvPr id="0" name=""/>
        <dsp:cNvSpPr/>
      </dsp:nvSpPr>
      <dsp:spPr>
        <a:xfrm>
          <a:off x="888194" y="2656984"/>
          <a:ext cx="8523932" cy="408600"/>
        </a:xfrm>
        <a:prstGeom prst="rect">
          <a:avLst/>
        </a:prstGeom>
        <a:solidFill>
          <a:schemeClr val="accent3">
            <a:hueOff val="-2286521"/>
            <a:satOff val="13913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4327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° Revisión de bibliografía</a:t>
          </a:r>
          <a:endParaRPr lang="es-MX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888194" y="2656984"/>
        <a:ext cx="8523932" cy="408600"/>
      </dsp:txXfrm>
    </dsp:sp>
    <dsp:sp modelId="{6B36678F-7871-4A83-85BC-383A1E26D5C2}">
      <dsp:nvSpPr>
        <dsp:cNvPr id="0" name=""/>
        <dsp:cNvSpPr/>
      </dsp:nvSpPr>
      <dsp:spPr>
        <a:xfrm>
          <a:off x="632818" y="2605909"/>
          <a:ext cx="510751" cy="510751"/>
        </a:xfrm>
        <a:prstGeom prst="ellipse">
          <a:avLst/>
        </a:prstGeom>
        <a:blipFill dpi="0" rotWithShape="0"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5875" cap="flat" cmpd="sng" algn="ctr">
          <a:solidFill>
            <a:schemeClr val="accent3">
              <a:hueOff val="-2286521"/>
              <a:satOff val="13913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A279A2D-5436-413D-85BD-3F199FDD4158}">
      <dsp:nvSpPr>
        <dsp:cNvPr id="0" name=""/>
        <dsp:cNvSpPr/>
      </dsp:nvSpPr>
      <dsp:spPr>
        <a:xfrm>
          <a:off x="685422" y="3269795"/>
          <a:ext cx="8726704" cy="408600"/>
        </a:xfrm>
        <a:prstGeom prst="rect">
          <a:avLst/>
        </a:prstGeom>
        <a:solidFill>
          <a:schemeClr val="accent3">
            <a:hueOff val="-2858151"/>
            <a:satOff val="17391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4327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° Información sobre temas afines</a:t>
          </a:r>
          <a:endParaRPr lang="es-MX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85422" y="3269795"/>
        <a:ext cx="8726704" cy="408600"/>
      </dsp:txXfrm>
    </dsp:sp>
    <dsp:sp modelId="{AA0AF100-8C9F-4B1C-B089-1E22DB8EC5BB}">
      <dsp:nvSpPr>
        <dsp:cNvPr id="0" name=""/>
        <dsp:cNvSpPr/>
      </dsp:nvSpPr>
      <dsp:spPr>
        <a:xfrm>
          <a:off x="430046" y="3218720"/>
          <a:ext cx="510751" cy="510751"/>
        </a:xfrm>
        <a:prstGeom prst="ellipse">
          <a:avLst/>
        </a:prstGeom>
        <a:blipFill dpi="0" rotWithShape="0">
          <a:blip xmlns:r="http://schemas.openxmlformats.org/officeDocument/2006/relationships"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5875" cap="flat" cmpd="sng" algn="ctr">
          <a:solidFill>
            <a:schemeClr val="accent3">
              <a:hueOff val="-2858151"/>
              <a:satOff val="17391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823006-CAE0-474F-A9FF-D37ED20629FD}">
      <dsp:nvSpPr>
        <dsp:cNvPr id="0" name=""/>
        <dsp:cNvSpPr/>
      </dsp:nvSpPr>
      <dsp:spPr>
        <a:xfrm>
          <a:off x="315397" y="3883056"/>
          <a:ext cx="9096728" cy="408600"/>
        </a:xfrm>
        <a:prstGeom prst="rect">
          <a:avLst/>
        </a:prstGeom>
        <a:solidFill>
          <a:schemeClr val="accent3">
            <a:hueOff val="-3429781"/>
            <a:satOff val="20869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4327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° Relación con instituciones relacionadas</a:t>
          </a:r>
          <a:endParaRPr lang="es-MX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15397" y="3883056"/>
        <a:ext cx="9096728" cy="408600"/>
      </dsp:txXfrm>
    </dsp:sp>
    <dsp:sp modelId="{A44AD043-BAC0-4D9A-ADCD-C5E29CDF8AD4}">
      <dsp:nvSpPr>
        <dsp:cNvPr id="0" name=""/>
        <dsp:cNvSpPr/>
      </dsp:nvSpPr>
      <dsp:spPr>
        <a:xfrm>
          <a:off x="60022" y="3831981"/>
          <a:ext cx="510751" cy="510751"/>
        </a:xfrm>
        <a:prstGeom prst="ellipse">
          <a:avLst/>
        </a:prstGeom>
        <a:blipFill dpi="0" rotWithShape="0">
          <a:blip xmlns:r="http://schemas.openxmlformats.org/officeDocument/2006/relationships"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5875" cap="flat" cmpd="sng" algn="ctr">
          <a:solidFill>
            <a:schemeClr val="accent3">
              <a:hueOff val="-3429781"/>
              <a:satOff val="20869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6AAAA7-D86C-4C35-8E34-570A489CE918}">
      <dsp:nvSpPr>
        <dsp:cNvPr id="0" name=""/>
        <dsp:cNvSpPr/>
      </dsp:nvSpPr>
      <dsp:spPr>
        <a:xfrm>
          <a:off x="-5081158" y="-778720"/>
          <a:ext cx="6053488" cy="6053488"/>
        </a:xfrm>
        <a:prstGeom prst="blockArc">
          <a:avLst>
            <a:gd name="adj1" fmla="val 18900000"/>
            <a:gd name="adj2" fmla="val 2700000"/>
            <a:gd name="adj3" fmla="val 357"/>
          </a:avLst>
        </a:prstGeom>
        <a:noFill/>
        <a:ln w="1587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7230D8-2BEA-4939-9E90-6540B01A45CC}">
      <dsp:nvSpPr>
        <dsp:cNvPr id="0" name=""/>
        <dsp:cNvSpPr/>
      </dsp:nvSpPr>
      <dsp:spPr>
        <a:xfrm>
          <a:off x="315397" y="204390"/>
          <a:ext cx="10233080" cy="40860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4327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° ¿Es importante realizar la investigación?</a:t>
          </a:r>
          <a:endParaRPr lang="es-MX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15397" y="204390"/>
        <a:ext cx="10233080" cy="408600"/>
      </dsp:txXfrm>
    </dsp:sp>
    <dsp:sp modelId="{EF87085E-AB4F-4EE1-B275-C94D97A40FB5}">
      <dsp:nvSpPr>
        <dsp:cNvPr id="0" name=""/>
        <dsp:cNvSpPr/>
      </dsp:nvSpPr>
      <dsp:spPr>
        <a:xfrm>
          <a:off x="60022" y="153315"/>
          <a:ext cx="510751" cy="510751"/>
        </a:xfrm>
        <a:prstGeom prst="ellipse">
          <a:avLst/>
        </a:prstGeom>
        <a:blipFill dpi="0" rotWithShape="0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E76F1AC-E21A-484B-9400-5C0DD0248153}">
      <dsp:nvSpPr>
        <dsp:cNvPr id="0" name=""/>
        <dsp:cNvSpPr/>
      </dsp:nvSpPr>
      <dsp:spPr>
        <a:xfrm>
          <a:off x="685422" y="817651"/>
          <a:ext cx="9863056" cy="408600"/>
        </a:xfrm>
        <a:prstGeom prst="rect">
          <a:avLst/>
        </a:prstGeom>
        <a:solidFill>
          <a:schemeClr val="accent5">
            <a:hueOff val="2564635"/>
            <a:satOff val="-916"/>
            <a:lumOff val="1471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4327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° ¿Justifica el dinero que se invierte?</a:t>
          </a:r>
          <a:endParaRPr lang="es-MX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85422" y="817651"/>
        <a:ext cx="9863056" cy="408600"/>
      </dsp:txXfrm>
    </dsp:sp>
    <dsp:sp modelId="{BF657910-A2A7-414E-83C9-906B51353E9A}">
      <dsp:nvSpPr>
        <dsp:cNvPr id="0" name=""/>
        <dsp:cNvSpPr/>
      </dsp:nvSpPr>
      <dsp:spPr>
        <a:xfrm>
          <a:off x="430046" y="766576"/>
          <a:ext cx="510751" cy="510751"/>
        </a:xfrm>
        <a:prstGeom prst="ellipse">
          <a:avLst/>
        </a:prstGeom>
        <a:blipFill dpi="0" rotWithShape="0"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5875" cap="flat" cmpd="sng" algn="ctr">
          <a:solidFill>
            <a:schemeClr val="accent5">
              <a:hueOff val="2564635"/>
              <a:satOff val="-916"/>
              <a:lumOff val="147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542CC70-E99F-45E0-BF3D-CFE9FD38B8C7}">
      <dsp:nvSpPr>
        <dsp:cNvPr id="0" name=""/>
        <dsp:cNvSpPr/>
      </dsp:nvSpPr>
      <dsp:spPr>
        <a:xfrm>
          <a:off x="888194" y="1430462"/>
          <a:ext cx="9660284" cy="408600"/>
        </a:xfrm>
        <a:prstGeom prst="rect">
          <a:avLst/>
        </a:prstGeom>
        <a:solidFill>
          <a:schemeClr val="accent5">
            <a:hueOff val="5129271"/>
            <a:satOff val="-1832"/>
            <a:lumOff val="2942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4327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° ¿Requiere la participación de otras personas?</a:t>
          </a:r>
          <a:endParaRPr lang="es-MX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888194" y="1430462"/>
        <a:ext cx="9660284" cy="408600"/>
      </dsp:txXfrm>
    </dsp:sp>
    <dsp:sp modelId="{E9F7A3FC-B487-40B6-9758-93C52DB20783}">
      <dsp:nvSpPr>
        <dsp:cNvPr id="0" name=""/>
        <dsp:cNvSpPr/>
      </dsp:nvSpPr>
      <dsp:spPr>
        <a:xfrm>
          <a:off x="632818" y="1379387"/>
          <a:ext cx="510751" cy="510751"/>
        </a:xfrm>
        <a:prstGeom prst="ellipse">
          <a:avLst/>
        </a:prstGeom>
        <a:blipFill dpi="0" rotWithShape="0"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5875" cap="flat" cmpd="sng" algn="ctr">
          <a:solidFill>
            <a:schemeClr val="accent5">
              <a:hueOff val="5129271"/>
              <a:satOff val="-1832"/>
              <a:lumOff val="294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E17031-6E05-4655-8B9A-7C9046099158}">
      <dsp:nvSpPr>
        <dsp:cNvPr id="0" name=""/>
        <dsp:cNvSpPr/>
      </dsp:nvSpPr>
      <dsp:spPr>
        <a:xfrm>
          <a:off x="952937" y="2043723"/>
          <a:ext cx="9595541" cy="408600"/>
        </a:xfrm>
        <a:prstGeom prst="rect">
          <a:avLst/>
        </a:prstGeom>
        <a:solidFill>
          <a:schemeClr val="accent5">
            <a:hueOff val="7693906"/>
            <a:satOff val="-2748"/>
            <a:lumOff val="4412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4327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° ¿Merece el tiempo que se va a emplear?</a:t>
          </a:r>
          <a:endParaRPr lang="es-MX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952937" y="2043723"/>
        <a:ext cx="9595541" cy="408600"/>
      </dsp:txXfrm>
    </dsp:sp>
    <dsp:sp modelId="{53A8CF96-59F8-47EF-B042-F925783D5900}">
      <dsp:nvSpPr>
        <dsp:cNvPr id="0" name=""/>
        <dsp:cNvSpPr/>
      </dsp:nvSpPr>
      <dsp:spPr>
        <a:xfrm>
          <a:off x="697561" y="1992648"/>
          <a:ext cx="510751" cy="510751"/>
        </a:xfrm>
        <a:prstGeom prst="ellipse">
          <a:avLst/>
        </a:prstGeom>
        <a:blipFill dpi="0" rotWithShape="0"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5875" cap="flat" cmpd="sng" algn="ctr">
          <a:solidFill>
            <a:schemeClr val="accent5">
              <a:hueOff val="7693906"/>
              <a:satOff val="-2748"/>
              <a:lumOff val="441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C7FC41-66FA-4963-B33F-28D781417752}">
      <dsp:nvSpPr>
        <dsp:cNvPr id="0" name=""/>
        <dsp:cNvSpPr/>
      </dsp:nvSpPr>
      <dsp:spPr>
        <a:xfrm>
          <a:off x="888194" y="2656984"/>
          <a:ext cx="9660284" cy="408600"/>
        </a:xfrm>
        <a:prstGeom prst="rect">
          <a:avLst/>
        </a:prstGeom>
        <a:solidFill>
          <a:schemeClr val="accent5">
            <a:hueOff val="10258542"/>
            <a:satOff val="-3664"/>
            <a:lumOff val="5883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4327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° ¿Qué beneficios aportaría?</a:t>
          </a:r>
          <a:endParaRPr lang="es-MX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888194" y="2656984"/>
        <a:ext cx="9660284" cy="408600"/>
      </dsp:txXfrm>
    </dsp:sp>
    <dsp:sp modelId="{6B36678F-7871-4A83-85BC-383A1E26D5C2}">
      <dsp:nvSpPr>
        <dsp:cNvPr id="0" name=""/>
        <dsp:cNvSpPr/>
      </dsp:nvSpPr>
      <dsp:spPr>
        <a:xfrm>
          <a:off x="632818" y="2605909"/>
          <a:ext cx="510751" cy="510751"/>
        </a:xfrm>
        <a:prstGeom prst="ellipse">
          <a:avLst/>
        </a:prstGeom>
        <a:blipFill dpi="0" rotWithShape="0"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5875" cap="flat" cmpd="sng" algn="ctr">
          <a:solidFill>
            <a:schemeClr val="accent5">
              <a:hueOff val="10258542"/>
              <a:satOff val="-3664"/>
              <a:lumOff val="588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A279A2D-5436-413D-85BD-3F199FDD4158}">
      <dsp:nvSpPr>
        <dsp:cNvPr id="0" name=""/>
        <dsp:cNvSpPr/>
      </dsp:nvSpPr>
      <dsp:spPr>
        <a:xfrm>
          <a:off x="685422" y="3269795"/>
          <a:ext cx="9863056" cy="408600"/>
        </a:xfrm>
        <a:prstGeom prst="rect">
          <a:avLst/>
        </a:prstGeom>
        <a:solidFill>
          <a:schemeClr val="accent5">
            <a:hueOff val="12823176"/>
            <a:satOff val="-4580"/>
            <a:lumOff val="7354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4327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° ¿Qué conocimientos va a aportar?</a:t>
          </a:r>
          <a:endParaRPr lang="es-MX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85422" y="3269795"/>
        <a:ext cx="9863056" cy="408600"/>
      </dsp:txXfrm>
    </dsp:sp>
    <dsp:sp modelId="{AA0AF100-8C9F-4B1C-B089-1E22DB8EC5BB}">
      <dsp:nvSpPr>
        <dsp:cNvPr id="0" name=""/>
        <dsp:cNvSpPr/>
      </dsp:nvSpPr>
      <dsp:spPr>
        <a:xfrm>
          <a:off x="430046" y="3218720"/>
          <a:ext cx="510751" cy="510751"/>
        </a:xfrm>
        <a:prstGeom prst="ellipse">
          <a:avLst/>
        </a:prstGeom>
        <a:blipFill dpi="0" rotWithShape="0">
          <a:blip xmlns:r="http://schemas.openxmlformats.org/officeDocument/2006/relationships"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5875" cap="flat" cmpd="sng" algn="ctr">
          <a:solidFill>
            <a:schemeClr val="accent5">
              <a:hueOff val="12823176"/>
              <a:satOff val="-4580"/>
              <a:lumOff val="735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823006-CAE0-474F-A9FF-D37ED20629FD}">
      <dsp:nvSpPr>
        <dsp:cNvPr id="0" name=""/>
        <dsp:cNvSpPr/>
      </dsp:nvSpPr>
      <dsp:spPr>
        <a:xfrm>
          <a:off x="315397" y="3883056"/>
          <a:ext cx="10233080" cy="408600"/>
        </a:xfrm>
        <a:prstGeom prst="rect">
          <a:avLst/>
        </a:prstGeom>
        <a:solidFill>
          <a:schemeClr val="accent5">
            <a:hueOff val="15387812"/>
            <a:satOff val="-5496"/>
            <a:lumOff val="8825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4327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° ¿Es recuperable la inversión?</a:t>
          </a:r>
          <a:endParaRPr lang="es-MX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15397" y="3883056"/>
        <a:ext cx="10233080" cy="408600"/>
      </dsp:txXfrm>
    </dsp:sp>
    <dsp:sp modelId="{A44AD043-BAC0-4D9A-ADCD-C5E29CDF8AD4}">
      <dsp:nvSpPr>
        <dsp:cNvPr id="0" name=""/>
        <dsp:cNvSpPr/>
      </dsp:nvSpPr>
      <dsp:spPr>
        <a:xfrm>
          <a:off x="60022" y="3831981"/>
          <a:ext cx="510751" cy="510751"/>
        </a:xfrm>
        <a:prstGeom prst="ellipse">
          <a:avLst/>
        </a:prstGeom>
        <a:blipFill dpi="0" rotWithShape="0">
          <a:blip xmlns:r="http://schemas.openxmlformats.org/officeDocument/2006/relationships"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5875" cap="flat" cmpd="sng" algn="ctr">
          <a:solidFill>
            <a:schemeClr val="accent5">
              <a:hueOff val="15387812"/>
              <a:satOff val="-5496"/>
              <a:lumOff val="882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6AAAA7-D86C-4C35-8E34-570A489CE918}">
      <dsp:nvSpPr>
        <dsp:cNvPr id="0" name=""/>
        <dsp:cNvSpPr/>
      </dsp:nvSpPr>
      <dsp:spPr>
        <a:xfrm>
          <a:off x="-5083146" y="-778720"/>
          <a:ext cx="6053488" cy="6053488"/>
        </a:xfrm>
        <a:prstGeom prst="blockArc">
          <a:avLst>
            <a:gd name="adj1" fmla="val 18900000"/>
            <a:gd name="adj2" fmla="val 2700000"/>
            <a:gd name="adj3" fmla="val 357"/>
          </a:avLst>
        </a:prstGeom>
        <a:noFill/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7230D8-2BEA-4939-9E90-6540B01A45CC}">
      <dsp:nvSpPr>
        <dsp:cNvPr id="0" name=""/>
        <dsp:cNvSpPr/>
      </dsp:nvSpPr>
      <dsp:spPr>
        <a:xfrm>
          <a:off x="424462" y="280913"/>
          <a:ext cx="9215106" cy="56218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6235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° Interés, entusiasmo y agrado por el tema</a:t>
          </a:r>
          <a:endParaRPr lang="es-MX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24462" y="280913"/>
        <a:ext cx="9215106" cy="562185"/>
      </dsp:txXfrm>
    </dsp:sp>
    <dsp:sp modelId="{EF87085E-AB4F-4EE1-B275-C94D97A40FB5}">
      <dsp:nvSpPr>
        <dsp:cNvPr id="0" name=""/>
        <dsp:cNvSpPr/>
      </dsp:nvSpPr>
      <dsp:spPr>
        <a:xfrm>
          <a:off x="73095" y="210639"/>
          <a:ext cx="702732" cy="702732"/>
        </a:xfrm>
        <a:prstGeom prst="ellipse">
          <a:avLst/>
        </a:prstGeom>
        <a:blipFill dpi="0" rotWithShape="0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E76F1AC-E21A-484B-9400-5C0DD0248153}">
      <dsp:nvSpPr>
        <dsp:cNvPr id="0" name=""/>
        <dsp:cNvSpPr/>
      </dsp:nvSpPr>
      <dsp:spPr>
        <a:xfrm>
          <a:off x="827307" y="1123922"/>
          <a:ext cx="8812260" cy="56218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6235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° Capacidad para desarrollarlo</a:t>
          </a:r>
          <a:endParaRPr lang="es-MX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827307" y="1123922"/>
        <a:ext cx="8812260" cy="562185"/>
      </dsp:txXfrm>
    </dsp:sp>
    <dsp:sp modelId="{BF657910-A2A7-414E-83C9-906B51353E9A}">
      <dsp:nvSpPr>
        <dsp:cNvPr id="0" name=""/>
        <dsp:cNvSpPr/>
      </dsp:nvSpPr>
      <dsp:spPr>
        <a:xfrm>
          <a:off x="475941" y="1053648"/>
          <a:ext cx="702732" cy="702732"/>
        </a:xfrm>
        <a:prstGeom prst="ellipse">
          <a:avLst/>
        </a:prstGeom>
        <a:blipFill dpi="0" rotWithShape="0"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542CC70-E99F-45E0-BF3D-CFE9FD38B8C7}">
      <dsp:nvSpPr>
        <dsp:cNvPr id="0" name=""/>
        <dsp:cNvSpPr/>
      </dsp:nvSpPr>
      <dsp:spPr>
        <a:xfrm>
          <a:off x="950949" y="1966931"/>
          <a:ext cx="8688619" cy="56218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6235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° Tiempo necesario para el tema escogido</a:t>
          </a:r>
          <a:endParaRPr lang="es-MX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950949" y="1966931"/>
        <a:ext cx="8688619" cy="562185"/>
      </dsp:txXfrm>
    </dsp:sp>
    <dsp:sp modelId="{E9F7A3FC-B487-40B6-9758-93C52DB20783}">
      <dsp:nvSpPr>
        <dsp:cNvPr id="0" name=""/>
        <dsp:cNvSpPr/>
      </dsp:nvSpPr>
      <dsp:spPr>
        <a:xfrm>
          <a:off x="599583" y="1896657"/>
          <a:ext cx="702732" cy="702732"/>
        </a:xfrm>
        <a:prstGeom prst="ellipse">
          <a:avLst/>
        </a:prstGeom>
        <a:blipFill dpi="0" rotWithShape="0"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E17031-6E05-4655-8B9A-7C9046099158}">
      <dsp:nvSpPr>
        <dsp:cNvPr id="0" name=""/>
        <dsp:cNvSpPr/>
      </dsp:nvSpPr>
      <dsp:spPr>
        <a:xfrm>
          <a:off x="827307" y="2809940"/>
          <a:ext cx="8812260" cy="562185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6235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° Se cuenta con los recursos necesarios</a:t>
          </a:r>
          <a:endParaRPr lang="es-MX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827307" y="2809940"/>
        <a:ext cx="8812260" cy="562185"/>
      </dsp:txXfrm>
    </dsp:sp>
    <dsp:sp modelId="{53A8CF96-59F8-47EF-B042-F925783D5900}">
      <dsp:nvSpPr>
        <dsp:cNvPr id="0" name=""/>
        <dsp:cNvSpPr/>
      </dsp:nvSpPr>
      <dsp:spPr>
        <a:xfrm>
          <a:off x="475941" y="2739666"/>
          <a:ext cx="702732" cy="702732"/>
        </a:xfrm>
        <a:prstGeom prst="ellipse">
          <a:avLst/>
        </a:prstGeom>
        <a:blipFill dpi="0" rotWithShape="0"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C7FC41-66FA-4963-B33F-28D781417752}">
      <dsp:nvSpPr>
        <dsp:cNvPr id="0" name=""/>
        <dsp:cNvSpPr/>
      </dsp:nvSpPr>
      <dsp:spPr>
        <a:xfrm>
          <a:off x="424462" y="3652949"/>
          <a:ext cx="9215106" cy="562185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6235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° Disponibilidad de material</a:t>
          </a:r>
          <a:endParaRPr lang="es-MX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24462" y="3652949"/>
        <a:ext cx="9215106" cy="562185"/>
      </dsp:txXfrm>
    </dsp:sp>
    <dsp:sp modelId="{6B36678F-7871-4A83-85BC-383A1E26D5C2}">
      <dsp:nvSpPr>
        <dsp:cNvPr id="0" name=""/>
        <dsp:cNvSpPr/>
      </dsp:nvSpPr>
      <dsp:spPr>
        <a:xfrm>
          <a:off x="73095" y="3582675"/>
          <a:ext cx="702732" cy="702732"/>
        </a:xfrm>
        <a:prstGeom prst="ellipse">
          <a:avLst/>
        </a:prstGeom>
        <a:blipFill dpi="0" rotWithShape="0"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587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6AAAA7-D86C-4C35-8E34-570A489CE918}">
      <dsp:nvSpPr>
        <dsp:cNvPr id="0" name=""/>
        <dsp:cNvSpPr/>
      </dsp:nvSpPr>
      <dsp:spPr>
        <a:xfrm>
          <a:off x="-5083146" y="-778720"/>
          <a:ext cx="6053488" cy="6053488"/>
        </a:xfrm>
        <a:prstGeom prst="blockArc">
          <a:avLst>
            <a:gd name="adj1" fmla="val 18900000"/>
            <a:gd name="adj2" fmla="val 2700000"/>
            <a:gd name="adj3" fmla="val 357"/>
          </a:avLst>
        </a:prstGeom>
        <a:noFill/>
        <a:ln w="15875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7230D8-2BEA-4939-9E90-6540B01A45CC}">
      <dsp:nvSpPr>
        <dsp:cNvPr id="0" name=""/>
        <dsp:cNvSpPr/>
      </dsp:nvSpPr>
      <dsp:spPr>
        <a:xfrm>
          <a:off x="508088" y="345656"/>
          <a:ext cx="9611533" cy="691672"/>
        </a:xfrm>
        <a:prstGeom prst="rect">
          <a:avLst/>
        </a:prstGeom>
        <a:solidFill>
          <a:schemeClr val="accent3">
            <a:shade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49015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° Constatar si el tema cumple con los requisitos exigidos para desarrollarlo. </a:t>
          </a:r>
          <a:endParaRPr lang="es-MX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08088" y="345656"/>
        <a:ext cx="9611533" cy="691672"/>
      </dsp:txXfrm>
    </dsp:sp>
    <dsp:sp modelId="{EF87085E-AB4F-4EE1-B275-C94D97A40FB5}">
      <dsp:nvSpPr>
        <dsp:cNvPr id="0" name=""/>
        <dsp:cNvSpPr/>
      </dsp:nvSpPr>
      <dsp:spPr>
        <a:xfrm>
          <a:off x="75793" y="259197"/>
          <a:ext cx="864590" cy="864590"/>
        </a:xfrm>
        <a:prstGeom prst="ellipse">
          <a:avLst/>
        </a:prstGeom>
        <a:blipFill dpi="0" rotWithShape="0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5875" cap="flat" cmpd="sng" algn="ctr">
          <a:solidFill>
            <a:schemeClr val="accent3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E76F1AC-E21A-484B-9400-5C0DD0248153}">
      <dsp:nvSpPr>
        <dsp:cNvPr id="0" name=""/>
        <dsp:cNvSpPr/>
      </dsp:nvSpPr>
      <dsp:spPr>
        <a:xfrm>
          <a:off x="904640" y="1383344"/>
          <a:ext cx="9214981" cy="691672"/>
        </a:xfrm>
        <a:prstGeom prst="rect">
          <a:avLst/>
        </a:prstGeom>
        <a:solidFill>
          <a:schemeClr val="accent3">
            <a:shade val="50000"/>
            <a:hueOff val="163323"/>
            <a:satOff val="-1386"/>
            <a:lumOff val="20482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49015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° Que sea de interés</a:t>
          </a:r>
          <a:endParaRPr lang="es-MX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904640" y="1383344"/>
        <a:ext cx="9214981" cy="691672"/>
      </dsp:txXfrm>
    </dsp:sp>
    <dsp:sp modelId="{BF657910-A2A7-414E-83C9-906B51353E9A}">
      <dsp:nvSpPr>
        <dsp:cNvPr id="0" name=""/>
        <dsp:cNvSpPr/>
      </dsp:nvSpPr>
      <dsp:spPr>
        <a:xfrm>
          <a:off x="472344" y="1296885"/>
          <a:ext cx="864590" cy="864590"/>
        </a:xfrm>
        <a:prstGeom prst="ellipse">
          <a:avLst/>
        </a:prstGeom>
        <a:blipFill dpi="0" rotWithShape="0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5875" cap="flat" cmpd="sng" algn="ctr">
          <a:solidFill>
            <a:schemeClr val="accent3">
              <a:shade val="50000"/>
              <a:hueOff val="163323"/>
              <a:satOff val="-1386"/>
              <a:lumOff val="2048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542CC70-E99F-45E0-BF3D-CFE9FD38B8C7}">
      <dsp:nvSpPr>
        <dsp:cNvPr id="0" name=""/>
        <dsp:cNvSpPr/>
      </dsp:nvSpPr>
      <dsp:spPr>
        <a:xfrm>
          <a:off x="904640" y="2421031"/>
          <a:ext cx="9214981" cy="691672"/>
        </a:xfrm>
        <a:prstGeom prst="rect">
          <a:avLst/>
        </a:prstGeom>
        <a:solidFill>
          <a:schemeClr val="accent3">
            <a:shade val="50000"/>
            <a:hueOff val="326645"/>
            <a:satOff val="-2773"/>
            <a:lumOff val="40963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49015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° Utilidad del tema</a:t>
          </a:r>
          <a:endParaRPr lang="es-MX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904640" y="2421031"/>
        <a:ext cx="9214981" cy="691672"/>
      </dsp:txXfrm>
    </dsp:sp>
    <dsp:sp modelId="{E9F7A3FC-B487-40B6-9758-93C52DB20783}">
      <dsp:nvSpPr>
        <dsp:cNvPr id="0" name=""/>
        <dsp:cNvSpPr/>
      </dsp:nvSpPr>
      <dsp:spPr>
        <a:xfrm>
          <a:off x="472344" y="2334572"/>
          <a:ext cx="864590" cy="864590"/>
        </a:xfrm>
        <a:prstGeom prst="ellipse">
          <a:avLst/>
        </a:prstGeom>
        <a:blipFill dpi="0" rotWithShape="0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5875" cap="flat" cmpd="sng" algn="ctr">
          <a:solidFill>
            <a:schemeClr val="accent3">
              <a:shade val="50000"/>
              <a:hueOff val="326645"/>
              <a:satOff val="-2773"/>
              <a:lumOff val="4096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E17031-6E05-4655-8B9A-7C9046099158}">
      <dsp:nvSpPr>
        <dsp:cNvPr id="0" name=""/>
        <dsp:cNvSpPr/>
      </dsp:nvSpPr>
      <dsp:spPr>
        <a:xfrm>
          <a:off x="508088" y="3458719"/>
          <a:ext cx="9611533" cy="691672"/>
        </a:xfrm>
        <a:prstGeom prst="rect">
          <a:avLst/>
        </a:prstGeom>
        <a:solidFill>
          <a:schemeClr val="accent3">
            <a:shade val="50000"/>
            <a:hueOff val="163323"/>
            <a:satOff val="-1386"/>
            <a:lumOff val="20482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49015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° Que se presente un nuevo enfoque</a:t>
          </a:r>
          <a:endParaRPr lang="es-MX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08088" y="3458719"/>
        <a:ext cx="9611533" cy="691672"/>
      </dsp:txXfrm>
    </dsp:sp>
    <dsp:sp modelId="{53A8CF96-59F8-47EF-B042-F925783D5900}">
      <dsp:nvSpPr>
        <dsp:cNvPr id="0" name=""/>
        <dsp:cNvSpPr/>
      </dsp:nvSpPr>
      <dsp:spPr>
        <a:xfrm>
          <a:off x="75793" y="3372260"/>
          <a:ext cx="864590" cy="864590"/>
        </a:xfrm>
        <a:prstGeom prst="ellipse">
          <a:avLst/>
        </a:prstGeom>
        <a:blipFill dpi="0" rotWithShape="0"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5875" cap="flat" cmpd="sng" algn="ctr">
          <a:solidFill>
            <a:schemeClr val="accent3">
              <a:shade val="50000"/>
              <a:hueOff val="163323"/>
              <a:satOff val="-1386"/>
              <a:lumOff val="2048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E76457-FDDB-4BCF-8763-FDC38B1FB700}">
      <dsp:nvSpPr>
        <dsp:cNvPr id="0" name=""/>
        <dsp:cNvSpPr/>
      </dsp:nvSpPr>
      <dsp:spPr>
        <a:xfrm rot="5400000">
          <a:off x="1681451" y="1292568"/>
          <a:ext cx="1143165" cy="130145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3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D29962AF-46F7-4B1E-97EE-75DC1D11A677}">
      <dsp:nvSpPr>
        <dsp:cNvPr id="0" name=""/>
        <dsp:cNvSpPr/>
      </dsp:nvSpPr>
      <dsp:spPr>
        <a:xfrm>
          <a:off x="1378582" y="25346"/>
          <a:ext cx="1924416" cy="1347029"/>
        </a:xfrm>
        <a:prstGeom prst="roundRect">
          <a:avLst>
            <a:gd name="adj" fmla="val 1667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itchFamily="34" charset="0"/>
              <a:cs typeface="Arial" pitchFamily="34" charset="0"/>
            </a:rPr>
            <a:t>.</a:t>
          </a:r>
          <a:endParaRPr lang="es-MX" sz="2400" kern="1200" dirty="0">
            <a:latin typeface="Arial" pitchFamily="34" charset="0"/>
            <a:cs typeface="Arial" pitchFamily="34" charset="0"/>
          </a:endParaRPr>
        </a:p>
      </dsp:txBody>
      <dsp:txXfrm>
        <a:off x="1444350" y="91114"/>
        <a:ext cx="1792880" cy="1215493"/>
      </dsp:txXfrm>
    </dsp:sp>
    <dsp:sp modelId="{8CEC2B91-6E64-4E41-BE90-57CDCE9A9474}">
      <dsp:nvSpPr>
        <dsp:cNvPr id="0" name=""/>
        <dsp:cNvSpPr/>
      </dsp:nvSpPr>
      <dsp:spPr>
        <a:xfrm>
          <a:off x="2421402" y="153816"/>
          <a:ext cx="3162830" cy="10887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228600" lvl="1" indent="-228600" algn="ctr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>
              <a:latin typeface="Arial" pitchFamily="34" charset="0"/>
              <a:cs typeface="Arial" pitchFamily="34" charset="0"/>
            </a:rPr>
            <a:t>Orienta.</a:t>
          </a:r>
          <a:endParaRPr lang="es-MX" sz="2400" kern="1200" dirty="0">
            <a:latin typeface="Arial" pitchFamily="34" charset="0"/>
            <a:cs typeface="Arial" pitchFamily="34" charset="0"/>
          </a:endParaRPr>
        </a:p>
      </dsp:txBody>
      <dsp:txXfrm>
        <a:off x="2421402" y="153816"/>
        <a:ext cx="3162830" cy="1088728"/>
      </dsp:txXfrm>
    </dsp:sp>
    <dsp:sp modelId="{A21F5FA8-7FB9-444C-98C6-B1D18F1E9104}">
      <dsp:nvSpPr>
        <dsp:cNvPr id="0" name=""/>
        <dsp:cNvSpPr/>
      </dsp:nvSpPr>
      <dsp:spPr>
        <a:xfrm rot="5400000">
          <a:off x="3700164" y="2805726"/>
          <a:ext cx="1143165" cy="130145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3">
            <a:lumMod val="50000"/>
          </a:schemeClr>
        </a:solidFill>
        <a:ln>
          <a:noFill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87866CAA-597F-4B6E-9E0F-EAE0C47203E3}">
      <dsp:nvSpPr>
        <dsp:cNvPr id="0" name=""/>
        <dsp:cNvSpPr/>
      </dsp:nvSpPr>
      <dsp:spPr>
        <a:xfrm>
          <a:off x="3397295" y="1538505"/>
          <a:ext cx="1924416" cy="1347029"/>
        </a:xfrm>
        <a:prstGeom prst="roundRect">
          <a:avLst>
            <a:gd name="adj" fmla="val 1667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itchFamily="34" charset="0"/>
              <a:cs typeface="Arial" pitchFamily="34" charset="0"/>
            </a:rPr>
            <a:t>.</a:t>
          </a:r>
          <a:endParaRPr lang="es-MX" sz="2400" kern="1200" dirty="0">
            <a:latin typeface="Arial" pitchFamily="34" charset="0"/>
            <a:cs typeface="Arial" pitchFamily="34" charset="0"/>
          </a:endParaRPr>
        </a:p>
      </dsp:txBody>
      <dsp:txXfrm>
        <a:off x="3463063" y="1604273"/>
        <a:ext cx="1792880" cy="1215493"/>
      </dsp:txXfrm>
    </dsp:sp>
    <dsp:sp modelId="{8E40CB29-9ABD-45C5-80C9-396EFC454133}">
      <dsp:nvSpPr>
        <dsp:cNvPr id="0" name=""/>
        <dsp:cNvSpPr/>
      </dsp:nvSpPr>
      <dsp:spPr>
        <a:xfrm>
          <a:off x="4021504" y="1666975"/>
          <a:ext cx="4000052" cy="10887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228600" lvl="1" indent="-228600" algn="ctr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>
              <a:latin typeface="Arial" pitchFamily="34" charset="0"/>
              <a:cs typeface="Arial" pitchFamily="34" charset="0"/>
            </a:rPr>
            <a:t>Expresan un logro.</a:t>
          </a:r>
          <a:endParaRPr lang="es-MX" sz="2400" kern="1200" dirty="0">
            <a:latin typeface="Arial" pitchFamily="34" charset="0"/>
            <a:cs typeface="Arial" pitchFamily="34" charset="0"/>
          </a:endParaRPr>
        </a:p>
      </dsp:txBody>
      <dsp:txXfrm>
        <a:off x="4021504" y="1666975"/>
        <a:ext cx="4000052" cy="1088728"/>
      </dsp:txXfrm>
    </dsp:sp>
    <dsp:sp modelId="{82653255-D527-40A3-B627-AF3599219896}">
      <dsp:nvSpPr>
        <dsp:cNvPr id="0" name=""/>
        <dsp:cNvSpPr/>
      </dsp:nvSpPr>
      <dsp:spPr>
        <a:xfrm>
          <a:off x="5416007" y="3051663"/>
          <a:ext cx="1924416" cy="1347029"/>
        </a:xfrm>
        <a:prstGeom prst="roundRect">
          <a:avLst>
            <a:gd name="adj" fmla="val 1667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itchFamily="34" charset="0"/>
              <a:cs typeface="Arial" pitchFamily="34" charset="0"/>
            </a:rPr>
            <a:t>.</a:t>
          </a:r>
          <a:endParaRPr lang="es-MX" sz="2400" kern="1200" dirty="0">
            <a:latin typeface="Arial" pitchFamily="34" charset="0"/>
            <a:cs typeface="Arial" pitchFamily="34" charset="0"/>
          </a:endParaRPr>
        </a:p>
      </dsp:txBody>
      <dsp:txXfrm>
        <a:off x="5481775" y="3117431"/>
        <a:ext cx="1792880" cy="1215493"/>
      </dsp:txXfrm>
    </dsp:sp>
    <dsp:sp modelId="{E7524F66-F975-4120-8F85-653DCD496F4B}">
      <dsp:nvSpPr>
        <dsp:cNvPr id="0" name=""/>
        <dsp:cNvSpPr/>
      </dsp:nvSpPr>
      <dsp:spPr>
        <a:xfrm>
          <a:off x="6546760" y="3180133"/>
          <a:ext cx="2986966" cy="10887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228600" lvl="1" indent="-228600" algn="ctr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>
              <a:latin typeface="Arial" pitchFamily="34" charset="0"/>
              <a:cs typeface="Arial" pitchFamily="34" charset="0"/>
            </a:rPr>
            <a:t>Propósito general de estudio.</a:t>
          </a:r>
          <a:endParaRPr lang="es-MX" sz="2400" kern="1200" dirty="0">
            <a:latin typeface="Arial" pitchFamily="34" charset="0"/>
            <a:cs typeface="Arial" pitchFamily="34" charset="0"/>
          </a:endParaRPr>
        </a:p>
      </dsp:txBody>
      <dsp:txXfrm>
        <a:off x="6546760" y="3180133"/>
        <a:ext cx="2986966" cy="1088728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1747CA-F8D4-46A4-8078-A9433EED931E}">
      <dsp:nvSpPr>
        <dsp:cNvPr id="0" name=""/>
        <dsp:cNvSpPr/>
      </dsp:nvSpPr>
      <dsp:spPr>
        <a:xfrm rot="2588137">
          <a:off x="4003873" y="3765224"/>
          <a:ext cx="724044" cy="42539"/>
        </a:xfrm>
        <a:custGeom>
          <a:avLst/>
          <a:gdLst/>
          <a:ahLst/>
          <a:cxnLst/>
          <a:rect l="0" t="0" r="0" b="0"/>
          <a:pathLst>
            <a:path>
              <a:moveTo>
                <a:pt x="0" y="21269"/>
              </a:moveTo>
              <a:lnTo>
                <a:pt x="724044" y="2126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02E95D-861E-4EFF-A20E-43DFD2AD1F46}">
      <dsp:nvSpPr>
        <dsp:cNvPr id="0" name=""/>
        <dsp:cNvSpPr/>
      </dsp:nvSpPr>
      <dsp:spPr>
        <a:xfrm>
          <a:off x="4101714" y="2669448"/>
          <a:ext cx="905256" cy="42539"/>
        </a:xfrm>
        <a:custGeom>
          <a:avLst/>
          <a:gdLst/>
          <a:ahLst/>
          <a:cxnLst/>
          <a:rect l="0" t="0" r="0" b="0"/>
          <a:pathLst>
            <a:path>
              <a:moveTo>
                <a:pt x="0" y="21269"/>
              </a:moveTo>
              <a:lnTo>
                <a:pt x="905256" y="2126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61B97D-B2AA-422B-B954-557E2DC57208}">
      <dsp:nvSpPr>
        <dsp:cNvPr id="0" name=""/>
        <dsp:cNvSpPr/>
      </dsp:nvSpPr>
      <dsp:spPr>
        <a:xfrm rot="19018449">
          <a:off x="4001446" y="1570071"/>
          <a:ext cx="745616" cy="42539"/>
        </a:xfrm>
        <a:custGeom>
          <a:avLst/>
          <a:gdLst/>
          <a:ahLst/>
          <a:cxnLst/>
          <a:rect l="0" t="0" r="0" b="0"/>
          <a:pathLst>
            <a:path>
              <a:moveTo>
                <a:pt x="0" y="21269"/>
              </a:moveTo>
              <a:lnTo>
                <a:pt x="745616" y="2126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95DA38-2784-4F5F-A356-6CB1E68ED759}">
      <dsp:nvSpPr>
        <dsp:cNvPr id="0" name=""/>
        <dsp:cNvSpPr/>
      </dsp:nvSpPr>
      <dsp:spPr>
        <a:xfrm>
          <a:off x="1903051" y="1397386"/>
          <a:ext cx="2586662" cy="2586662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9C8C48-DE16-477E-A58B-4440DB5D512A}">
      <dsp:nvSpPr>
        <dsp:cNvPr id="0" name=""/>
        <dsp:cNvSpPr/>
      </dsp:nvSpPr>
      <dsp:spPr>
        <a:xfrm>
          <a:off x="4379340" y="626"/>
          <a:ext cx="1735598" cy="1551997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itchFamily="34" charset="0"/>
              <a:cs typeface="Arial" pitchFamily="34" charset="0"/>
            </a:rPr>
            <a:t>.</a:t>
          </a:r>
          <a:endParaRPr lang="es-MX" sz="2400" kern="1200" dirty="0">
            <a:latin typeface="Arial" pitchFamily="34" charset="0"/>
            <a:cs typeface="Arial" pitchFamily="34" charset="0"/>
          </a:endParaRPr>
        </a:p>
      </dsp:txBody>
      <dsp:txXfrm>
        <a:off x="4633512" y="227911"/>
        <a:ext cx="1227254" cy="1097427"/>
      </dsp:txXfrm>
    </dsp:sp>
    <dsp:sp modelId="{5A811B98-8597-4520-B154-576EAA65C8F0}">
      <dsp:nvSpPr>
        <dsp:cNvPr id="0" name=""/>
        <dsp:cNvSpPr/>
      </dsp:nvSpPr>
      <dsp:spPr>
        <a:xfrm>
          <a:off x="6040637" y="626"/>
          <a:ext cx="2603398" cy="15519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28600" lvl="1" indent="-228600" algn="ctr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>
              <a:latin typeface="Arial" pitchFamily="34" charset="0"/>
              <a:cs typeface="Arial" pitchFamily="34" charset="0"/>
            </a:rPr>
            <a:t>Descripción del problema.</a:t>
          </a:r>
          <a:endParaRPr lang="es-MX" sz="2400" kern="1200" dirty="0">
            <a:latin typeface="Arial" pitchFamily="34" charset="0"/>
            <a:cs typeface="Arial" pitchFamily="34" charset="0"/>
          </a:endParaRPr>
        </a:p>
      </dsp:txBody>
      <dsp:txXfrm>
        <a:off x="6040637" y="626"/>
        <a:ext cx="2603398" cy="1551997"/>
      </dsp:txXfrm>
    </dsp:sp>
    <dsp:sp modelId="{B622A84E-234C-4F28-BD75-69BEC9A6783C}">
      <dsp:nvSpPr>
        <dsp:cNvPr id="0" name=""/>
        <dsp:cNvSpPr/>
      </dsp:nvSpPr>
      <dsp:spPr>
        <a:xfrm>
          <a:off x="5006971" y="1914719"/>
          <a:ext cx="1551997" cy="1551997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itchFamily="34" charset="0"/>
              <a:cs typeface="Arial" pitchFamily="34" charset="0"/>
            </a:rPr>
            <a:t>.</a:t>
          </a:r>
          <a:endParaRPr lang="es-MX" sz="2400" kern="1200" dirty="0">
            <a:latin typeface="Arial" pitchFamily="34" charset="0"/>
            <a:cs typeface="Arial" pitchFamily="34" charset="0"/>
          </a:endParaRPr>
        </a:p>
      </dsp:txBody>
      <dsp:txXfrm>
        <a:off x="5234256" y="2142004"/>
        <a:ext cx="1097427" cy="1097427"/>
      </dsp:txXfrm>
    </dsp:sp>
    <dsp:sp modelId="{37EE462C-31C3-47FD-8426-3F9C31979142}">
      <dsp:nvSpPr>
        <dsp:cNvPr id="0" name=""/>
        <dsp:cNvSpPr/>
      </dsp:nvSpPr>
      <dsp:spPr>
        <a:xfrm>
          <a:off x="6714168" y="1914719"/>
          <a:ext cx="2327996" cy="15519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28600" lvl="1" indent="-228600" algn="ctr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>
              <a:latin typeface="Arial" pitchFamily="34" charset="0"/>
              <a:cs typeface="Arial" pitchFamily="34" charset="0"/>
            </a:rPr>
            <a:t>Teoría.</a:t>
          </a:r>
          <a:endParaRPr lang="es-MX" sz="2400" kern="1200" dirty="0">
            <a:latin typeface="Arial" pitchFamily="34" charset="0"/>
            <a:cs typeface="Arial" pitchFamily="34" charset="0"/>
          </a:endParaRPr>
        </a:p>
      </dsp:txBody>
      <dsp:txXfrm>
        <a:off x="6714168" y="1914719"/>
        <a:ext cx="2327996" cy="1551997"/>
      </dsp:txXfrm>
    </dsp:sp>
    <dsp:sp modelId="{6669233D-7660-4A60-9112-AA17CA1F86CF}">
      <dsp:nvSpPr>
        <dsp:cNvPr id="0" name=""/>
        <dsp:cNvSpPr/>
      </dsp:nvSpPr>
      <dsp:spPr>
        <a:xfrm>
          <a:off x="4340036" y="3828811"/>
          <a:ext cx="1798485" cy="1551997"/>
        </a:xfrm>
        <a:prstGeom prst="ellipse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itchFamily="34" charset="0"/>
              <a:cs typeface="Arial" pitchFamily="34" charset="0"/>
            </a:rPr>
            <a:t>-</a:t>
          </a:r>
          <a:endParaRPr lang="es-MX" sz="2400" kern="1200" dirty="0">
            <a:latin typeface="Arial" pitchFamily="34" charset="0"/>
            <a:cs typeface="Arial" pitchFamily="34" charset="0"/>
          </a:endParaRPr>
        </a:p>
      </dsp:txBody>
      <dsp:txXfrm>
        <a:off x="4603418" y="4056096"/>
        <a:ext cx="1271721" cy="1097427"/>
      </dsp:txXfrm>
    </dsp:sp>
    <dsp:sp modelId="{5FFC0C99-5271-4B96-972D-CC8B700EE23D}">
      <dsp:nvSpPr>
        <dsp:cNvPr id="0" name=""/>
        <dsp:cNvSpPr/>
      </dsp:nvSpPr>
      <dsp:spPr>
        <a:xfrm>
          <a:off x="5985611" y="3828811"/>
          <a:ext cx="2697728" cy="15519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28600" lvl="1" indent="-228600" algn="ctr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>
              <a:latin typeface="Arial" pitchFamily="34" charset="0"/>
              <a:cs typeface="Arial" pitchFamily="34" charset="0"/>
            </a:rPr>
            <a:t>Investigación.</a:t>
          </a:r>
          <a:endParaRPr lang="es-MX" sz="2400" kern="1200" dirty="0">
            <a:latin typeface="Arial" pitchFamily="34" charset="0"/>
            <a:cs typeface="Arial" pitchFamily="34" charset="0"/>
          </a:endParaRPr>
        </a:p>
      </dsp:txBody>
      <dsp:txXfrm>
        <a:off x="5985611" y="3828811"/>
        <a:ext cx="2697728" cy="1551997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555669-503E-47DD-8027-8897E5BE3D3B}">
      <dsp:nvSpPr>
        <dsp:cNvPr id="0" name=""/>
        <dsp:cNvSpPr/>
      </dsp:nvSpPr>
      <dsp:spPr>
        <a:xfrm>
          <a:off x="957076" y="1418"/>
          <a:ext cx="2171936" cy="1496464"/>
        </a:xfrm>
        <a:prstGeom prst="round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8B1A44F-8C21-4A53-B5A8-B1F576309C0B}">
      <dsp:nvSpPr>
        <dsp:cNvPr id="0" name=""/>
        <dsp:cNvSpPr/>
      </dsp:nvSpPr>
      <dsp:spPr>
        <a:xfrm>
          <a:off x="957076" y="1497882"/>
          <a:ext cx="2171936" cy="8057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92024" rIns="192024" bIns="0" numCol="1" spcCol="1270" anchor="t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 smtClean="0"/>
            <a:t>Delimitación.</a:t>
          </a:r>
          <a:endParaRPr lang="es-MX" sz="2700" kern="1200" dirty="0"/>
        </a:p>
      </dsp:txBody>
      <dsp:txXfrm>
        <a:off x="957076" y="1497882"/>
        <a:ext cx="2171936" cy="805788"/>
      </dsp:txXfrm>
    </dsp:sp>
    <dsp:sp modelId="{ED37EFB9-45BB-4826-AA32-3F3259D81223}">
      <dsp:nvSpPr>
        <dsp:cNvPr id="0" name=""/>
        <dsp:cNvSpPr/>
      </dsp:nvSpPr>
      <dsp:spPr>
        <a:xfrm>
          <a:off x="3346298" y="1418"/>
          <a:ext cx="2171936" cy="1496464"/>
        </a:xfrm>
        <a:prstGeom prst="roundRect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BED5F51-3987-491D-9378-0B1EC6E62389}">
      <dsp:nvSpPr>
        <dsp:cNvPr id="0" name=""/>
        <dsp:cNvSpPr/>
      </dsp:nvSpPr>
      <dsp:spPr>
        <a:xfrm>
          <a:off x="3346298" y="1497882"/>
          <a:ext cx="2171936" cy="8057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92024" rIns="192024" bIns="0" numCol="1" spcCol="1270" anchor="t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 smtClean="0"/>
            <a:t>Sugerir.</a:t>
          </a:r>
          <a:endParaRPr lang="es-MX" sz="2700" kern="1200" dirty="0"/>
        </a:p>
      </dsp:txBody>
      <dsp:txXfrm>
        <a:off x="3346298" y="1497882"/>
        <a:ext cx="2171936" cy="805788"/>
      </dsp:txXfrm>
    </dsp:sp>
    <dsp:sp modelId="{47A1D2A9-4D8D-417D-8ABD-D7B629E244C7}">
      <dsp:nvSpPr>
        <dsp:cNvPr id="0" name=""/>
        <dsp:cNvSpPr/>
      </dsp:nvSpPr>
      <dsp:spPr>
        <a:xfrm>
          <a:off x="5735519" y="1418"/>
          <a:ext cx="2171936" cy="1496464"/>
        </a:xfrm>
        <a:prstGeom prst="round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5000" b="-15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542FF1-0AF3-4804-A03B-36F3ADB2523E}">
      <dsp:nvSpPr>
        <dsp:cNvPr id="0" name=""/>
        <dsp:cNvSpPr/>
      </dsp:nvSpPr>
      <dsp:spPr>
        <a:xfrm>
          <a:off x="5735519" y="1497882"/>
          <a:ext cx="2171936" cy="8057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92024" rIns="192024" bIns="0" numCol="1" spcCol="1270" anchor="t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 smtClean="0"/>
            <a:t>Confirmar.</a:t>
          </a:r>
          <a:endParaRPr lang="es-MX" sz="2700" kern="1200" dirty="0"/>
        </a:p>
      </dsp:txBody>
      <dsp:txXfrm>
        <a:off x="5735519" y="1497882"/>
        <a:ext cx="2171936" cy="805788"/>
      </dsp:txXfrm>
    </dsp:sp>
    <dsp:sp modelId="{ED8D744B-709B-4D00-8A9F-D6234675D1FF}">
      <dsp:nvSpPr>
        <dsp:cNvPr id="0" name=""/>
        <dsp:cNvSpPr/>
      </dsp:nvSpPr>
      <dsp:spPr>
        <a:xfrm>
          <a:off x="3346298" y="2520864"/>
          <a:ext cx="2171936" cy="1496464"/>
        </a:xfrm>
        <a:prstGeom prst="round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9000" r="-19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16CEB4-72AC-4A29-92FE-2C507611453C}">
      <dsp:nvSpPr>
        <dsp:cNvPr id="0" name=""/>
        <dsp:cNvSpPr/>
      </dsp:nvSpPr>
      <dsp:spPr>
        <a:xfrm>
          <a:off x="3346298" y="4017329"/>
          <a:ext cx="2171936" cy="8057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92024" rIns="192024" bIns="0" numCol="1" spcCol="1270" anchor="t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 smtClean="0"/>
            <a:t>Expresar.</a:t>
          </a:r>
          <a:endParaRPr lang="es-MX" sz="2700" kern="1200" dirty="0"/>
        </a:p>
      </dsp:txBody>
      <dsp:txXfrm>
        <a:off x="3346298" y="4017329"/>
        <a:ext cx="2171936" cy="8057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hProcess10#1">
  <dgm:title val=""/>
  <dgm:desc val=""/>
  <dgm:catLst>
    <dgm:cat type="process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op="equ" fact="0.3333"/>
      <dgm:constr type="primFontSz" for="des" forName="txNode" op="equ" val="65"/>
      <dgm:constr type="primFontSz" for="des" forName="connTx" op="equ" val="55"/>
      <dgm:constr type="primFontSz" for="des" forName="connTx" refType="primFontSz" refFor="des" refForName="txNode" op="lte" fact="0.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imagSh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 refType="w" fact="0.14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if>
          <dgm:else name="Name7">
            <dgm:constrLst>
              <dgm:constr type="l" for="ch" forName="imagSh" refType="w" fact="0.14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else>
        </dgm:choose>
        <dgm:ruleLst/>
        <dgm:layoutNode name="imagSh" styleLbl="b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x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imagSh"/>
            <dgm:param type="dstNode" val="imagSh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35"/>
            <dgm:constr type="endPad" refType="connDist" fact="0.3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hList7#1">
  <dgm:title val=""/>
  <dgm:desc val=""/>
  <dgm:catLst>
    <dgm:cat type="list" pri="12000"/>
    <dgm:cat type="process" pri="20000"/>
    <dgm:cat type="relationship" pri="14000"/>
    <dgm:cat type="convert" pri="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pList2#2">
  <dgm:title val=""/>
  <dgm:desc val=""/>
  <dgm:catLst>
    <dgm:cat type="list" pri="1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List1#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9/2/quickstyle/3d8">
  <dgm:title val=""/>
  <dgm:desc val=""/>
  <dgm:catLst>
    <dgm:cat type="3D" pri="11800"/>
  </dgm:catLst>
  <dgm:scene3d>
    <a:camera prst="perspectiveHeroicExtremeRightFacing" zoom="82000">
      <a:rot lat="21300000" lon="20400000" rev="180000"/>
    </a:camera>
    <a:lightRig rig="morning" dir="t">
      <a:rot lat="0" lon="0" rev="20400000"/>
    </a:lightRig>
  </dgm:scene3d>
  <dgm:styleLbl name="node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0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60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635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152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90500" prstMaterial="matte">
      <a:bevelT w="120650" h="38100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475077-A074-4E8C-B45E-964494945228}" type="datetimeFigureOut">
              <a:rPr lang="en-US"/>
              <a:pPr/>
              <a:t>10/2/2015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E4C80B-8910-445E-8D30-7A590951118B}" type="slidenum">
              <a:rPr/>
              <a:p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212540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2B48A4-4B96-49F4-8C25-4C9D06114B2C}" type="datetimeFigureOut">
              <a:rPr lang="en-US"/>
              <a:pPr/>
              <a:t>10/2/2015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81F1E7-4EFD-4BFF-B438-FCD52FD36B17}" type="slidenum">
              <a:rPr/>
              <a:p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735619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E48144-82EC-4D6A-B2C1-9790FFF51109}" type="slidenum">
              <a:rPr lang="es-MX" smtClean="0"/>
              <a:pPr/>
              <a:t>24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460259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10/2/2015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6414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2902D-A5F5-4D7D-AAA7-32469BA0BC4D}" type="datetimeFigureOut">
              <a:rPr lang="en-US" smtClean="0"/>
              <a:pPr/>
              <a:t>10/2/2015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C9F40-B079-4B71-A627-7266DFEA7F03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028241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2902D-A5F5-4D7D-AAA7-32469BA0BC4D}" type="datetimeFigureOut">
              <a:rPr lang="en-US" smtClean="0"/>
              <a:pPr/>
              <a:t>10/2/2015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C9F40-B079-4B71-A627-7266DFEA7F03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915789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2902D-A5F5-4D7D-AAA7-32469BA0BC4D}" type="datetimeFigureOut">
              <a:rPr lang="en-US" smtClean="0"/>
              <a:pPr/>
              <a:t>10/2/2015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C9F40-B079-4B71-A627-7266DFEA7F03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088504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2902D-A5F5-4D7D-AAA7-32469BA0BC4D}" type="datetimeFigureOut">
              <a:rPr lang="en-US" smtClean="0"/>
              <a:pPr/>
              <a:t>10/2/2015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C9F40-B079-4B71-A627-7266DFEA7F03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738726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2902D-A5F5-4D7D-AAA7-32469BA0BC4D}" type="datetimeFigureOut">
              <a:rPr lang="en-US" smtClean="0"/>
              <a:pPr/>
              <a:t>10/2/2015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C9F40-B079-4B71-A627-7266DFEA7F03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722517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2902D-A5F5-4D7D-AAA7-32469BA0BC4D}" type="datetimeFigureOut">
              <a:rPr lang="en-US" smtClean="0"/>
              <a:pPr/>
              <a:t>10/2/2015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C9F40-B079-4B71-A627-7266DFEA7F03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732952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2902D-A5F5-4D7D-AAA7-32469BA0BC4D}" type="datetimeFigureOut">
              <a:rPr lang="en-US" smtClean="0"/>
              <a:pPr/>
              <a:t>10/2/2015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C9F40-B079-4B71-A627-7266DFEA7F03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28741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2902D-A5F5-4D7D-AAA7-32469BA0BC4D}" type="datetimeFigureOut">
              <a:rPr lang="en-US" smtClean="0"/>
              <a:pPr/>
              <a:t>10/2/2015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C9F40-B079-4B71-A627-7266DFEA7F03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10999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lecaEscudo 1" descr="PPTplantilla_GENERICA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3920067" y="1"/>
            <a:ext cx="4351867" cy="447673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s-MX" dirty="0" smtClean="0"/>
              <a:t>Integrantes del equipo</a:t>
            </a:r>
            <a:endParaRPr lang="es-ES" dirty="0"/>
          </a:p>
        </p:txBody>
      </p:sp>
      <p:sp>
        <p:nvSpPr>
          <p:cNvPr id="7" name="Marcador de tabla 6"/>
          <p:cNvSpPr>
            <a:spLocks noGrp="1"/>
          </p:cNvSpPr>
          <p:nvPr>
            <p:ph type="tbl" sz="quarter" idx="13"/>
          </p:nvPr>
        </p:nvSpPr>
        <p:spPr>
          <a:xfrm>
            <a:off x="838200" y="2870200"/>
            <a:ext cx="10515600" cy="3848100"/>
          </a:xfrm>
        </p:spPr>
        <p:txBody>
          <a:bodyPr/>
          <a:lstStyle/>
          <a:p>
            <a:endParaRPr lang="es-ES"/>
          </a:p>
        </p:txBody>
      </p:sp>
      <p:sp>
        <p:nvSpPr>
          <p:cNvPr id="10" name="Marcador de tabla 9"/>
          <p:cNvSpPr>
            <a:spLocks noGrp="1"/>
          </p:cNvSpPr>
          <p:nvPr>
            <p:ph type="tbl" sz="quarter" idx="14"/>
          </p:nvPr>
        </p:nvSpPr>
        <p:spPr>
          <a:xfrm>
            <a:off x="846667" y="1739900"/>
            <a:ext cx="10507133" cy="990600"/>
          </a:xfrm>
        </p:spPr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31168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2902D-A5F5-4D7D-AAA7-32469BA0BC4D}" type="datetimeFigureOut">
              <a:rPr lang="en-US" smtClean="0"/>
              <a:pPr/>
              <a:t>10/2/2015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C9F40-B079-4B71-A627-7266DFEA7F03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94906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10/2/2015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94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2902D-A5F5-4D7D-AAA7-32469BA0BC4D}" type="datetimeFigureOut">
              <a:rPr lang="en-US" smtClean="0"/>
              <a:pPr/>
              <a:t>10/2/2015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C9F40-B079-4B71-A627-7266DFEA7F03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8862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2902D-A5F5-4D7D-AAA7-32469BA0BC4D}" type="datetimeFigureOut">
              <a:rPr lang="en-US" smtClean="0"/>
              <a:pPr/>
              <a:t>10/2/2015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C9F40-B079-4B71-A627-7266DFEA7F03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618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2902D-A5F5-4D7D-AAA7-32469BA0BC4D}" type="datetimeFigureOut">
              <a:rPr lang="en-US" smtClean="0"/>
              <a:pPr/>
              <a:t>10/2/2015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C9F40-B079-4B71-A627-7266DFEA7F03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14503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2902D-A5F5-4D7D-AAA7-32469BA0BC4D}" type="datetimeFigureOut">
              <a:rPr lang="en-US" smtClean="0"/>
              <a:pPr/>
              <a:t>10/2/2015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C9F40-B079-4B71-A627-7266DFEA7F03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19185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10/2/2015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0024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 xmlns="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10/2/2015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7718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0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0402902D-A5F5-4D7D-AAA7-32469BA0BC4D}" type="datetimeFigureOut">
              <a:rPr lang="en-US" smtClean="0"/>
              <a:pPr/>
              <a:t>10/2/2015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5F4C9F40-B079-4B71-A627-7266DFEA7F03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44312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>
        <p15:guide id="1" pos="3840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jpeg"/><Relationship Id="rId3" Type="http://schemas.openxmlformats.org/officeDocument/2006/relationships/diagramLayout" Target="../diagrams/layout12.xml"/><Relationship Id="rId7" Type="http://schemas.openxmlformats.org/officeDocument/2006/relationships/image" Target="../media/image63.png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eg"/><Relationship Id="rId2" Type="http://schemas.openxmlformats.org/officeDocument/2006/relationships/image" Target="../media/image8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1.jpe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8.jpeg"/><Relationship Id="rId3" Type="http://schemas.openxmlformats.org/officeDocument/2006/relationships/image" Target="../media/image93.jpeg"/><Relationship Id="rId7" Type="http://schemas.openxmlformats.org/officeDocument/2006/relationships/image" Target="../media/image97.jpeg"/><Relationship Id="rId2" Type="http://schemas.openxmlformats.org/officeDocument/2006/relationships/image" Target="../media/image9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6.jpeg"/><Relationship Id="rId5" Type="http://schemas.openxmlformats.org/officeDocument/2006/relationships/image" Target="../media/image95.jpeg"/><Relationship Id="rId4" Type="http://schemas.openxmlformats.org/officeDocument/2006/relationships/image" Target="../media/image94.jpeg"/><Relationship Id="rId9" Type="http://schemas.openxmlformats.org/officeDocument/2006/relationships/image" Target="../media/image99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jpeg"/><Relationship Id="rId7" Type="http://schemas.openxmlformats.org/officeDocument/2006/relationships/image" Target="../media/image105.jpeg"/><Relationship Id="rId2" Type="http://schemas.openxmlformats.org/officeDocument/2006/relationships/image" Target="../media/image10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4.jpeg"/><Relationship Id="rId5" Type="http://schemas.openxmlformats.org/officeDocument/2006/relationships/image" Target="../media/image103.jpeg"/><Relationship Id="rId4" Type="http://schemas.openxmlformats.org/officeDocument/2006/relationships/image" Target="../media/image102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jpeg"/><Relationship Id="rId2" Type="http://schemas.openxmlformats.org/officeDocument/2006/relationships/image" Target="../media/image10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9.jpeg"/><Relationship Id="rId5" Type="http://schemas.openxmlformats.org/officeDocument/2006/relationships/image" Target="../media/image108.jpeg"/><Relationship Id="rId4" Type="http://schemas.openxmlformats.org/officeDocument/2006/relationships/image" Target="../media/image107.jpe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1.jpeg"/><Relationship Id="rId3" Type="http://schemas.openxmlformats.org/officeDocument/2006/relationships/diagramData" Target="../diagrams/data18.xml"/><Relationship Id="rId7" Type="http://schemas.microsoft.com/office/2007/relationships/diagramDrawing" Target="../diagrams/drawing18.xml"/><Relationship Id="rId2" Type="http://schemas.openxmlformats.org/officeDocument/2006/relationships/image" Target="../media/image110.jpe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8.xml"/><Relationship Id="rId11" Type="http://schemas.openxmlformats.org/officeDocument/2006/relationships/image" Target="../media/image114.jpeg"/><Relationship Id="rId5" Type="http://schemas.openxmlformats.org/officeDocument/2006/relationships/diagramQuickStyle" Target="../diagrams/quickStyle18.xml"/><Relationship Id="rId10" Type="http://schemas.openxmlformats.org/officeDocument/2006/relationships/image" Target="../media/image113.jpeg"/><Relationship Id="rId4" Type="http://schemas.openxmlformats.org/officeDocument/2006/relationships/diagramLayout" Target="../diagrams/layout18.xml"/><Relationship Id="rId9" Type="http://schemas.openxmlformats.org/officeDocument/2006/relationships/image" Target="../media/image11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1.jpeg"/><Relationship Id="rId3" Type="http://schemas.openxmlformats.org/officeDocument/2006/relationships/image" Target="../media/image116.jpeg"/><Relationship Id="rId7" Type="http://schemas.openxmlformats.org/officeDocument/2006/relationships/image" Target="../media/image120.jpeg"/><Relationship Id="rId2" Type="http://schemas.openxmlformats.org/officeDocument/2006/relationships/image" Target="../media/image11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9.jpeg"/><Relationship Id="rId5" Type="http://schemas.openxmlformats.org/officeDocument/2006/relationships/image" Target="../media/image118.jpeg"/><Relationship Id="rId4" Type="http://schemas.openxmlformats.org/officeDocument/2006/relationships/image" Target="../media/image117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7" Type="http://schemas.openxmlformats.org/officeDocument/2006/relationships/image" Target="../media/image122.jpeg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0.xml"/><Relationship Id="rId7" Type="http://schemas.microsoft.com/office/2007/relationships/diagramDrawing" Target="../diagrams/drawing20.xml"/><Relationship Id="rId2" Type="http://schemas.openxmlformats.org/officeDocument/2006/relationships/image" Target="../media/image123.jpe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20.xml"/><Relationship Id="rId5" Type="http://schemas.openxmlformats.org/officeDocument/2006/relationships/diagramQuickStyle" Target="../diagrams/quickStyle20.xml"/><Relationship Id="rId4" Type="http://schemas.openxmlformats.org/officeDocument/2006/relationships/diagramLayout" Target="../diagrams/layout20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jpeg"/><Relationship Id="rId7" Type="http://schemas.openxmlformats.org/officeDocument/2006/relationships/image" Target="../media/image129.jpeg"/><Relationship Id="rId2" Type="http://schemas.openxmlformats.org/officeDocument/2006/relationships/image" Target="../media/image12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8.jpeg"/><Relationship Id="rId5" Type="http://schemas.openxmlformats.org/officeDocument/2006/relationships/image" Target="../media/image127.jpeg"/><Relationship Id="rId4" Type="http://schemas.openxmlformats.org/officeDocument/2006/relationships/image" Target="../media/image126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jpeg"/><Relationship Id="rId2" Type="http://schemas.openxmlformats.org/officeDocument/2006/relationships/image" Target="../media/image130.jpeg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2.jpeg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1.xml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3.jpeg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jpeg"/><Relationship Id="rId2" Type="http://schemas.openxmlformats.org/officeDocument/2006/relationships/image" Target="../media/image13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7.jpeg"/><Relationship Id="rId4" Type="http://schemas.openxmlformats.org/officeDocument/2006/relationships/image" Target="../media/image136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jpeg"/><Relationship Id="rId2" Type="http://schemas.openxmlformats.org/officeDocument/2006/relationships/image" Target="../media/image13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0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jpeg"/><Relationship Id="rId2" Type="http://schemas.openxmlformats.org/officeDocument/2006/relationships/image" Target="../media/image14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4.jpeg"/><Relationship Id="rId4" Type="http://schemas.openxmlformats.org/officeDocument/2006/relationships/image" Target="../media/image143.jpe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6.jpeg"/><Relationship Id="rId2" Type="http://schemas.openxmlformats.org/officeDocument/2006/relationships/image" Target="../media/image145.jpe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8.jpeg"/><Relationship Id="rId2" Type="http://schemas.openxmlformats.org/officeDocument/2006/relationships/image" Target="../media/image147.jpe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gif"/><Relationship Id="rId2" Type="http://schemas.openxmlformats.org/officeDocument/2006/relationships/image" Target="../media/image149.jpe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2.gif"/><Relationship Id="rId2" Type="http://schemas.openxmlformats.org/officeDocument/2006/relationships/image" Target="../media/image15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3.jpe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2.xml"/><Relationship Id="rId7" Type="http://schemas.openxmlformats.org/officeDocument/2006/relationships/image" Target="../media/image154.png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2.xml"/><Relationship Id="rId5" Type="http://schemas.openxmlformats.org/officeDocument/2006/relationships/diagramColors" Target="../diagrams/colors22.xml"/><Relationship Id="rId4" Type="http://schemas.openxmlformats.org/officeDocument/2006/relationships/diagramQuickStyle" Target="../diagrams/quickStyle2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6.jpeg"/><Relationship Id="rId7" Type="http://schemas.openxmlformats.org/officeDocument/2006/relationships/image" Target="../media/image160.jpeg"/><Relationship Id="rId2" Type="http://schemas.openxmlformats.org/officeDocument/2006/relationships/image" Target="../media/image15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9.jpeg"/><Relationship Id="rId5" Type="http://schemas.openxmlformats.org/officeDocument/2006/relationships/image" Target="../media/image158.jpeg"/><Relationship Id="rId4" Type="http://schemas.openxmlformats.org/officeDocument/2006/relationships/image" Target="../media/image157.jpe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3.xml"/><Relationship Id="rId2" Type="http://schemas.openxmlformats.org/officeDocument/2006/relationships/diagramData" Target="../diagrams/data2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3.xml"/><Relationship Id="rId5" Type="http://schemas.openxmlformats.org/officeDocument/2006/relationships/diagramColors" Target="../diagrams/colors23.xml"/><Relationship Id="rId4" Type="http://schemas.openxmlformats.org/officeDocument/2006/relationships/diagramQuickStyle" Target="../diagrams/quickStyle23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4.xml"/><Relationship Id="rId2" Type="http://schemas.openxmlformats.org/officeDocument/2006/relationships/diagramData" Target="../diagrams/data2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4.xml"/><Relationship Id="rId5" Type="http://schemas.openxmlformats.org/officeDocument/2006/relationships/diagramColors" Target="../diagrams/colors24.xml"/><Relationship Id="rId4" Type="http://schemas.openxmlformats.org/officeDocument/2006/relationships/diagramQuickStyle" Target="../diagrams/quickStyle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8.jpeg"/><Relationship Id="rId3" Type="http://schemas.openxmlformats.org/officeDocument/2006/relationships/diagramLayout" Target="../diagrams/layout25.xml"/><Relationship Id="rId7" Type="http://schemas.openxmlformats.org/officeDocument/2006/relationships/image" Target="../media/image167.jpeg"/><Relationship Id="rId2" Type="http://schemas.openxmlformats.org/officeDocument/2006/relationships/diagramData" Target="../diagrams/data2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5.xml"/><Relationship Id="rId5" Type="http://schemas.openxmlformats.org/officeDocument/2006/relationships/diagramColors" Target="../diagrams/colors25.xml"/><Relationship Id="rId4" Type="http://schemas.openxmlformats.org/officeDocument/2006/relationships/diagramQuickStyle" Target="../diagrams/quickStyle25.xml"/><Relationship Id="rId9" Type="http://schemas.openxmlformats.org/officeDocument/2006/relationships/image" Target="../media/image169.jpe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6.xml"/><Relationship Id="rId2" Type="http://schemas.openxmlformats.org/officeDocument/2006/relationships/diagramData" Target="../diagrams/data2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6.xml"/><Relationship Id="rId5" Type="http://schemas.openxmlformats.org/officeDocument/2006/relationships/diagramColors" Target="../diagrams/colors26.xml"/><Relationship Id="rId4" Type="http://schemas.openxmlformats.org/officeDocument/2006/relationships/diagramQuickStyle" Target="../diagrams/quickStyle26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5.jpeg"/><Relationship Id="rId2" Type="http://schemas.openxmlformats.org/officeDocument/2006/relationships/image" Target="../media/image17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7.jpeg"/><Relationship Id="rId4" Type="http://schemas.openxmlformats.org/officeDocument/2006/relationships/image" Target="../media/image176.jpeg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uadroTexto"/>
          <p:cNvSpPr txBox="1"/>
          <p:nvPr/>
        </p:nvSpPr>
        <p:spPr>
          <a:xfrm>
            <a:off x="1280160" y="1539143"/>
            <a:ext cx="983894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>
                <a:latin typeface="Arial" pitchFamily="34" charset="0"/>
                <a:cs typeface="Arial" pitchFamily="34" charset="0"/>
              </a:rPr>
              <a:t>Universidad Autónoma del Estado de México</a:t>
            </a:r>
          </a:p>
          <a:p>
            <a:pPr algn="ctr"/>
            <a:r>
              <a:rPr lang="es-MX" sz="2800" b="1" dirty="0">
                <a:latin typeface="Arial" pitchFamily="34" charset="0"/>
                <a:cs typeface="Arial" pitchFamily="34" charset="0"/>
              </a:rPr>
              <a:t>Centro Universitario </a:t>
            </a:r>
            <a:r>
              <a:rPr lang="es-MX" sz="2800" b="1" dirty="0" smtClean="0">
                <a:latin typeface="Arial" pitchFamily="34" charset="0"/>
                <a:cs typeface="Arial" pitchFamily="34" charset="0"/>
              </a:rPr>
              <a:t>UAEM “</a:t>
            </a:r>
            <a:r>
              <a:rPr lang="es-MX" sz="2800" b="1" dirty="0">
                <a:latin typeface="Arial" pitchFamily="34" charset="0"/>
                <a:cs typeface="Arial" pitchFamily="34" charset="0"/>
              </a:rPr>
              <a:t>Valle de Chalco”</a:t>
            </a:r>
          </a:p>
          <a:p>
            <a:pPr algn="ctr"/>
            <a:endParaRPr lang="es-MX" sz="2800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MX" sz="2800" dirty="0">
                <a:latin typeface="Arial" pitchFamily="34" charset="0"/>
                <a:cs typeface="Arial" pitchFamily="34" charset="0"/>
              </a:rPr>
              <a:t>Unidad de Aprendizaje:  </a:t>
            </a:r>
          </a:p>
          <a:p>
            <a:pPr algn="ctr"/>
            <a:r>
              <a:rPr lang="es-MX" sz="2800" b="1" dirty="0" smtClean="0">
                <a:latin typeface="Arial" pitchFamily="34" charset="0"/>
                <a:cs typeface="Arial" pitchFamily="34" charset="0"/>
              </a:rPr>
              <a:t>“</a:t>
            </a:r>
            <a:r>
              <a:rPr lang="es-ES" sz="2800" b="1" dirty="0" smtClean="0">
                <a:latin typeface="Arial" pitchFamily="34" charset="0"/>
                <a:cs typeface="Arial" pitchFamily="34" charset="0"/>
              </a:rPr>
              <a:t>Metodología de la Investigación</a:t>
            </a:r>
            <a:r>
              <a:rPr lang="es-ES" sz="2800" b="1" dirty="0" smtClean="0">
                <a:latin typeface="Arial" pitchFamily="34" charset="0"/>
                <a:cs typeface="Arial" pitchFamily="34" charset="0"/>
              </a:rPr>
              <a:t>”</a:t>
            </a:r>
          </a:p>
          <a:p>
            <a:pPr algn="ctr"/>
            <a:r>
              <a:rPr lang="es-ES" sz="2800" b="1" dirty="0" smtClean="0">
                <a:latin typeface="Arial" pitchFamily="34" charset="0"/>
                <a:cs typeface="Arial" pitchFamily="34" charset="0"/>
              </a:rPr>
              <a:t>Unidad I. ¿Qué es investigar? </a:t>
            </a:r>
            <a:endParaRPr lang="es-ES" sz="28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MX" sz="2800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MX" sz="2800" dirty="0" smtClean="0">
                <a:latin typeface="Arial" pitchFamily="34" charset="0"/>
                <a:cs typeface="Arial" pitchFamily="34" charset="0"/>
              </a:rPr>
              <a:t>Autor: Esperanza 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Cotera Regalado</a:t>
            </a:r>
            <a:endParaRPr lang="es-MX" sz="2800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MX" sz="2800" dirty="0" smtClean="0">
                <a:latin typeface="Arial" pitchFamily="34" charset="0"/>
                <a:cs typeface="Arial" pitchFamily="34" charset="0"/>
              </a:rPr>
              <a:t>Licenciatura </a:t>
            </a:r>
            <a:r>
              <a:rPr lang="es-MX" sz="2800" dirty="0">
                <a:latin typeface="Arial" pitchFamily="34" charset="0"/>
                <a:cs typeface="Arial" pitchFamily="34" charset="0"/>
              </a:rPr>
              <a:t>en Contaduría</a:t>
            </a:r>
          </a:p>
          <a:p>
            <a:endParaRPr lang="es-ES" dirty="0" smtClean="0"/>
          </a:p>
          <a:p>
            <a:endParaRPr lang="es-ES" dirty="0"/>
          </a:p>
          <a:p>
            <a:pPr algn="r"/>
            <a:r>
              <a:rPr lang="es-ES" dirty="0" smtClean="0"/>
              <a:t>Octubre 15</a:t>
            </a:r>
            <a:endParaRPr lang="es-MX" dirty="0"/>
          </a:p>
        </p:txBody>
      </p:sp>
      <p:sp>
        <p:nvSpPr>
          <p:cNvPr id="8" name="1 Título"/>
          <p:cNvSpPr txBox="1">
            <a:spLocks/>
          </p:cNvSpPr>
          <p:nvPr/>
        </p:nvSpPr>
        <p:spPr>
          <a:xfrm>
            <a:off x="2178450" y="5488166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es-MX" sz="4400" dirty="0"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202533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819325" y="285728"/>
            <a:ext cx="691567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28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 Conceptualización de Investigación</a:t>
            </a:r>
            <a:endParaRPr lang="es-ES" sz="28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2794864838"/>
              </p:ext>
            </p:extLst>
          </p:nvPr>
        </p:nvGraphicFramePr>
        <p:xfrm>
          <a:off x="3599723" y="1412776"/>
          <a:ext cx="8128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tángulo 6"/>
          <p:cNvSpPr/>
          <p:nvPr/>
        </p:nvSpPr>
        <p:spPr>
          <a:xfrm rot="16200000">
            <a:off x="292467" y="3418675"/>
            <a:ext cx="2814479" cy="63225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Investigar</a:t>
            </a:r>
            <a:endParaRPr lang="es-MX" sz="24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6768075" y="5805265"/>
            <a:ext cx="33794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Munch Galindo (2012)</a:t>
            </a:r>
            <a:endParaRPr lang="es-MX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1342038364"/>
              </p:ext>
            </p:extLst>
          </p:nvPr>
        </p:nvGraphicFramePr>
        <p:xfrm>
          <a:off x="-912779" y="808948"/>
          <a:ext cx="12912757" cy="576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3 Rectángulo"/>
          <p:cNvSpPr/>
          <p:nvPr/>
        </p:nvSpPr>
        <p:spPr>
          <a:xfrm>
            <a:off x="1819325" y="285728"/>
            <a:ext cx="691567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28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 Conceptualización de Investigación</a:t>
            </a:r>
            <a:endParaRPr lang="es-ES" sz="28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Rectángulo"/>
          <p:cNvSpPr/>
          <p:nvPr/>
        </p:nvSpPr>
        <p:spPr>
          <a:xfrm>
            <a:off x="1819325" y="285728"/>
            <a:ext cx="691567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28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 Conceptualización de Investigación</a:t>
            </a:r>
            <a:endParaRPr lang="es-ES" sz="28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dondear rectángulo de esquina del mismo lado 2"/>
          <p:cNvSpPr/>
          <p:nvPr/>
        </p:nvSpPr>
        <p:spPr>
          <a:xfrm>
            <a:off x="714207" y="1268760"/>
            <a:ext cx="2784309" cy="576064"/>
          </a:xfrm>
          <a:prstGeom prst="round2Same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Etimología</a:t>
            </a:r>
            <a:endParaRPr lang="es-MX" sz="24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dondear rectángulo de esquina del mismo lado 3"/>
          <p:cNvSpPr/>
          <p:nvPr/>
        </p:nvSpPr>
        <p:spPr>
          <a:xfrm>
            <a:off x="3020911" y="1844824"/>
            <a:ext cx="4512501" cy="1196372"/>
          </a:xfrm>
          <a:prstGeom prst="round2Same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Investigación</a:t>
            </a:r>
            <a:r>
              <a:rPr lang="es-MX" sz="2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(acción y efecto de investigar)</a:t>
            </a:r>
          </a:p>
        </p:txBody>
      </p:sp>
      <p:sp>
        <p:nvSpPr>
          <p:cNvPr id="5" name="Redondear rectángulo de esquina del mismo lado 4"/>
          <p:cNvSpPr/>
          <p:nvPr/>
        </p:nvSpPr>
        <p:spPr>
          <a:xfrm>
            <a:off x="6192011" y="3041196"/>
            <a:ext cx="5838992" cy="1196372"/>
          </a:xfrm>
          <a:prstGeom prst="round2Same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s-MX" sz="2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“en, dentro”</a:t>
            </a:r>
          </a:p>
          <a:p>
            <a:pPr algn="ctr"/>
            <a:r>
              <a:rPr lang="es-MX" sz="2400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Vestigium </a:t>
            </a:r>
            <a:r>
              <a:rPr lang="es-MX" sz="2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“rastro, huella”</a:t>
            </a:r>
          </a:p>
        </p:txBody>
      </p:sp>
      <p:sp>
        <p:nvSpPr>
          <p:cNvPr id="6" name="Redondear rectángulo de esquina del mismo lado 5"/>
          <p:cNvSpPr/>
          <p:nvPr/>
        </p:nvSpPr>
        <p:spPr>
          <a:xfrm>
            <a:off x="6192011" y="5013176"/>
            <a:ext cx="5838992" cy="1196372"/>
          </a:xfrm>
          <a:prstGeom prst="round2Same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Actividad que nos conduce al conocimiento de algo</a:t>
            </a:r>
          </a:p>
        </p:txBody>
      </p:sp>
      <p:sp>
        <p:nvSpPr>
          <p:cNvPr id="9" name="Flecha derecha 8"/>
          <p:cNvSpPr/>
          <p:nvPr/>
        </p:nvSpPr>
        <p:spPr>
          <a:xfrm>
            <a:off x="1583499" y="2060848"/>
            <a:ext cx="1152128" cy="504056"/>
          </a:xfrm>
          <a:prstGeom prst="rightArrow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Flecha derecha 9"/>
          <p:cNvSpPr/>
          <p:nvPr/>
        </p:nvSpPr>
        <p:spPr>
          <a:xfrm>
            <a:off x="4897241" y="3041196"/>
            <a:ext cx="1152128" cy="504056"/>
          </a:xfrm>
          <a:prstGeom prst="rightArrow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Flecha abajo 10"/>
          <p:cNvSpPr/>
          <p:nvPr/>
        </p:nvSpPr>
        <p:spPr>
          <a:xfrm>
            <a:off x="8880311" y="4237568"/>
            <a:ext cx="864096" cy="775608"/>
          </a:xfrm>
          <a:prstGeom prst="downArrow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46" y="3257221"/>
            <a:ext cx="6259148" cy="3303439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destellodesugloria.org/blog/wp-content/uploads/2009/02/temas-controversiales-296x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2807" y="3800480"/>
            <a:ext cx="37592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3 Rectángulo"/>
          <p:cNvSpPr/>
          <p:nvPr/>
        </p:nvSpPr>
        <p:spPr>
          <a:xfrm>
            <a:off x="1819325" y="285728"/>
            <a:ext cx="691567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28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 Conceptualización de Investigación</a:t>
            </a:r>
            <a:endParaRPr lang="es-ES" sz="28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ángulo redondeado 2"/>
          <p:cNvSpPr/>
          <p:nvPr/>
        </p:nvSpPr>
        <p:spPr>
          <a:xfrm>
            <a:off x="666712" y="1268760"/>
            <a:ext cx="3893117" cy="86409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Definición de Investigación</a:t>
            </a:r>
            <a:endParaRPr lang="es-MX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ángulo redondeado 4"/>
          <p:cNvSpPr/>
          <p:nvPr/>
        </p:nvSpPr>
        <p:spPr>
          <a:xfrm>
            <a:off x="4943873" y="1700809"/>
            <a:ext cx="4610452" cy="1266915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Conjunto de procesos sistemáticos</a:t>
            </a:r>
            <a:endParaRPr lang="es-MX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lecha derecha 3"/>
          <p:cNvSpPr/>
          <p:nvPr/>
        </p:nvSpPr>
        <p:spPr>
          <a:xfrm>
            <a:off x="3193035" y="2224676"/>
            <a:ext cx="2112235" cy="556252"/>
          </a:xfrm>
          <a:prstGeom prst="rightArrow">
            <a:avLst/>
          </a:prstGeom>
          <a:solidFill>
            <a:schemeClr val="accent3">
              <a:lumMod val="50000"/>
            </a:scheme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Es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ángulo redondeado 5"/>
          <p:cNvSpPr/>
          <p:nvPr/>
        </p:nvSpPr>
        <p:spPr>
          <a:xfrm>
            <a:off x="8962750" y="3044928"/>
            <a:ext cx="2760729" cy="106599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Resolver problemas</a:t>
            </a:r>
            <a:endParaRPr lang="es-MX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Flecha derecha 6"/>
          <p:cNvSpPr/>
          <p:nvPr/>
        </p:nvSpPr>
        <p:spPr>
          <a:xfrm>
            <a:off x="7152117" y="2967723"/>
            <a:ext cx="2112235" cy="556252"/>
          </a:xfrm>
          <a:prstGeom prst="rightArrow">
            <a:avLst/>
          </a:prstGeom>
          <a:solidFill>
            <a:schemeClr val="accent3">
              <a:lumMod val="50000"/>
            </a:scheme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ángulo redondeado 8"/>
          <p:cNvSpPr/>
          <p:nvPr/>
        </p:nvSpPr>
        <p:spPr>
          <a:xfrm>
            <a:off x="9255849" y="4763362"/>
            <a:ext cx="2760729" cy="93173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Archivos e información</a:t>
            </a:r>
            <a:endParaRPr lang="es-MX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Flecha derecha 7"/>
          <p:cNvSpPr/>
          <p:nvPr/>
        </p:nvSpPr>
        <p:spPr>
          <a:xfrm rot="5400000">
            <a:off x="10931391" y="3999179"/>
            <a:ext cx="1584176" cy="741669"/>
          </a:xfrm>
          <a:prstGeom prst="rightArrow">
            <a:avLst/>
          </a:prstGeom>
          <a:solidFill>
            <a:schemeClr val="accent3">
              <a:lumMod val="50000"/>
            </a:scheme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Existan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Flecha izquierda 10"/>
          <p:cNvSpPr/>
          <p:nvPr/>
        </p:nvSpPr>
        <p:spPr>
          <a:xfrm>
            <a:off x="7472051" y="5452844"/>
            <a:ext cx="2112235" cy="614222"/>
          </a:xfrm>
          <a:prstGeom prst="leftArrow">
            <a:avLst/>
          </a:prstGeom>
          <a:solidFill>
            <a:schemeClr val="accent3">
              <a:lumMod val="50000"/>
            </a:scheme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Hablar 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720" y="3374610"/>
            <a:ext cx="3975877" cy="1951544"/>
          </a:xfrm>
          <a:prstGeom prst="rect">
            <a:avLst/>
          </a:prstGeom>
        </p:spPr>
      </p:pic>
      <p:sp>
        <p:nvSpPr>
          <p:cNvPr id="12" name="Rectángulo 11"/>
          <p:cNvSpPr/>
          <p:nvPr/>
        </p:nvSpPr>
        <p:spPr>
          <a:xfrm>
            <a:off x="874667" y="5612748"/>
            <a:ext cx="2984727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400" b="1" cap="none" spc="0" dirty="0" smtClean="0">
                <a:ln w="0"/>
                <a:solidFill>
                  <a:schemeClr val="accent3">
                    <a:lumMod val="75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Tema controversial</a:t>
            </a:r>
            <a:endParaRPr lang="es-ES" sz="2400" b="1" cap="none" spc="0" dirty="0">
              <a:ln w="0"/>
              <a:solidFill>
                <a:schemeClr val="accent3">
                  <a:lumMod val="75000"/>
                </a:schemeClr>
              </a:solidFill>
              <a:effectLst>
                <a:reflection blurRad="6350" stA="53000" endA="300" endPos="35500" dir="5400000" sy="-90000" algn="bl" rotWithShape="0"/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manuelsantana.com.do/wp-content/uploads/2014/04/organizar-papelada-cas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149" y="2845050"/>
            <a:ext cx="5896296" cy="3253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3 Rectángulo"/>
          <p:cNvSpPr/>
          <p:nvPr/>
        </p:nvSpPr>
        <p:spPr>
          <a:xfrm>
            <a:off x="1551245" y="188641"/>
            <a:ext cx="6665607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28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1.1 Componentes de la definición</a:t>
            </a:r>
          </a:p>
          <a:p>
            <a:r>
              <a:rPr lang="es-ES" sz="28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1.1.1. Proceso</a:t>
            </a:r>
            <a:endParaRPr lang="es-ES" sz="28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ángulo redondeado 2"/>
          <p:cNvSpPr/>
          <p:nvPr/>
        </p:nvSpPr>
        <p:spPr>
          <a:xfrm>
            <a:off x="666712" y="1268760"/>
            <a:ext cx="3125032" cy="64807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Investigación</a:t>
            </a:r>
            <a:endParaRPr lang="es-MX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lecha derecha 3"/>
          <p:cNvSpPr/>
          <p:nvPr/>
        </p:nvSpPr>
        <p:spPr>
          <a:xfrm>
            <a:off x="2202719" y="1916832"/>
            <a:ext cx="2112235" cy="556252"/>
          </a:xfrm>
          <a:prstGeom prst="rightArrow">
            <a:avLst/>
          </a:prstGeom>
          <a:solidFill>
            <a:schemeClr val="accent3">
              <a:lumMod val="50000"/>
            </a:scheme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Recoge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ángulo redondeado 4"/>
          <p:cNvSpPr/>
          <p:nvPr/>
        </p:nvSpPr>
        <p:spPr>
          <a:xfrm>
            <a:off x="4606966" y="1703012"/>
            <a:ext cx="3648405" cy="79208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Conocimientos y Datos; y sistemas</a:t>
            </a:r>
            <a:endParaRPr lang="es-MX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Flecha derecha 5"/>
          <p:cNvSpPr/>
          <p:nvPr/>
        </p:nvSpPr>
        <p:spPr>
          <a:xfrm>
            <a:off x="7491265" y="2421376"/>
            <a:ext cx="2112235" cy="556252"/>
          </a:xfrm>
          <a:prstGeom prst="rightArrow">
            <a:avLst/>
          </a:prstGeom>
          <a:solidFill>
            <a:schemeClr val="accent3">
              <a:lumMod val="50000"/>
            </a:scheme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Para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ángulo redondeado 6"/>
          <p:cNvSpPr/>
          <p:nvPr/>
        </p:nvSpPr>
        <p:spPr>
          <a:xfrm>
            <a:off x="8543595" y="3064112"/>
            <a:ext cx="3648405" cy="79208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Logro de nuevos conocimientos</a:t>
            </a:r>
            <a:endParaRPr lang="es-MX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Flecha izquierda 8"/>
          <p:cNvSpPr/>
          <p:nvPr/>
        </p:nvSpPr>
        <p:spPr>
          <a:xfrm rot="20668162">
            <a:off x="8163727" y="4495307"/>
            <a:ext cx="2879548" cy="614222"/>
          </a:xfrm>
          <a:prstGeom prst="leftArrow">
            <a:avLst/>
          </a:prstGeom>
          <a:solidFill>
            <a:schemeClr val="accent3">
              <a:lumMod val="50000"/>
            </a:scheme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Por medio de 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ángulo redondeado 9"/>
          <p:cNvSpPr/>
          <p:nvPr/>
        </p:nvSpPr>
        <p:spPr>
          <a:xfrm>
            <a:off x="2727373" y="3460156"/>
            <a:ext cx="4777064" cy="59710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Resultados anteriores</a:t>
            </a:r>
            <a:endParaRPr lang="es-MX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ángulo redondeado 10"/>
          <p:cNvSpPr/>
          <p:nvPr/>
        </p:nvSpPr>
        <p:spPr>
          <a:xfrm>
            <a:off x="3578297" y="4252244"/>
            <a:ext cx="3912968" cy="59710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Planteamientos</a:t>
            </a:r>
            <a:endParaRPr lang="es-MX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ángulo redondeado 11"/>
          <p:cNvSpPr/>
          <p:nvPr/>
        </p:nvSpPr>
        <p:spPr>
          <a:xfrm>
            <a:off x="2727374" y="4987080"/>
            <a:ext cx="3528925" cy="59710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Proposiciones</a:t>
            </a:r>
            <a:endParaRPr lang="es-MX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ángulo redondeado 12"/>
          <p:cNvSpPr/>
          <p:nvPr/>
        </p:nvSpPr>
        <p:spPr>
          <a:xfrm>
            <a:off x="4314953" y="5777565"/>
            <a:ext cx="3144883" cy="59710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Respuestas</a:t>
            </a:r>
            <a:endParaRPr lang="es-MX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3.bp.blogspot.com/-CJmm3u02Fss/Uh96wu6mJKI/AAAAAAAAWM0/LdXowkTQDxk/s1600/INVESTIGACI%C3%93N+COMERCIAL+INTERNACIONAL.+FUENTES+DE+INFORMACI%C3%93N,+EN+EL+MASTER+DEL+GUAPO+HACKER,+DE+XAVIER+VALDERAS...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651" y="4581776"/>
            <a:ext cx="3890212" cy="1765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://www.mujerlider.es/wp-content/uploads/2013/04/gestion-tiempo-vida-persona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2770" y="3142142"/>
            <a:ext cx="3113071" cy="179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3 Rectángulo"/>
          <p:cNvSpPr/>
          <p:nvPr/>
        </p:nvSpPr>
        <p:spPr>
          <a:xfrm>
            <a:off x="1429177" y="188641"/>
            <a:ext cx="8171789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28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1.1.1.1 Los elementos de la investigación</a:t>
            </a:r>
          </a:p>
          <a:p>
            <a:r>
              <a:rPr lang="es-ES" sz="28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I. Selección del tema</a:t>
            </a:r>
            <a:endParaRPr lang="es-ES" sz="28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ángulo redondeado 2"/>
          <p:cNvSpPr/>
          <p:nvPr/>
        </p:nvSpPr>
        <p:spPr>
          <a:xfrm>
            <a:off x="527381" y="1484784"/>
            <a:ext cx="4128459" cy="792088"/>
          </a:xfrm>
          <a:prstGeom prst="round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Selección del tema</a:t>
            </a:r>
            <a:endParaRPr lang="es-MX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lecha derecha 3"/>
          <p:cNvSpPr/>
          <p:nvPr/>
        </p:nvSpPr>
        <p:spPr>
          <a:xfrm>
            <a:off x="2591610" y="2251042"/>
            <a:ext cx="2112235" cy="556252"/>
          </a:xfrm>
          <a:prstGeom prst="rightArrow">
            <a:avLst/>
          </a:prstGeom>
          <a:solidFill>
            <a:schemeClr val="accent3">
              <a:lumMod val="50000"/>
            </a:scheme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Es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ángulo redondeado 4"/>
          <p:cNvSpPr/>
          <p:nvPr/>
        </p:nvSpPr>
        <p:spPr>
          <a:xfrm>
            <a:off x="4943872" y="2133124"/>
            <a:ext cx="3648405" cy="792088"/>
          </a:xfrm>
          <a:prstGeom prst="round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Definición del objeto de estudio</a:t>
            </a:r>
            <a:endParaRPr lang="es-MX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Flecha derecha 5"/>
          <p:cNvSpPr/>
          <p:nvPr/>
        </p:nvSpPr>
        <p:spPr>
          <a:xfrm>
            <a:off x="7056107" y="2925212"/>
            <a:ext cx="2400267" cy="556252"/>
          </a:xfrm>
          <a:prstGeom prst="rightArrow">
            <a:avLst/>
          </a:prstGeom>
          <a:solidFill>
            <a:schemeClr val="accent3">
              <a:lumMod val="50000"/>
            </a:scheme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Por medio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ángulo redondeado 6"/>
          <p:cNvSpPr/>
          <p:nvPr/>
        </p:nvSpPr>
        <p:spPr>
          <a:xfrm>
            <a:off x="8548620" y="3701866"/>
            <a:ext cx="3648405" cy="792088"/>
          </a:xfrm>
          <a:prstGeom prst="round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Delimitación del tema</a:t>
            </a:r>
            <a:endParaRPr lang="es-MX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Flecha izquierda 7"/>
          <p:cNvSpPr/>
          <p:nvPr/>
        </p:nvSpPr>
        <p:spPr>
          <a:xfrm>
            <a:off x="7566145" y="5065506"/>
            <a:ext cx="2879548" cy="614222"/>
          </a:xfrm>
          <a:prstGeom prst="leftArrow">
            <a:avLst/>
          </a:prstGeom>
          <a:solidFill>
            <a:schemeClr val="accent3">
              <a:lumMod val="50000"/>
            </a:scheme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En relación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ángulo redondeado 8"/>
          <p:cNvSpPr/>
          <p:nvPr/>
        </p:nvSpPr>
        <p:spPr>
          <a:xfrm>
            <a:off x="3407702" y="4273552"/>
            <a:ext cx="3648405" cy="616446"/>
          </a:xfrm>
          <a:prstGeom prst="round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 el tiempo</a:t>
            </a:r>
            <a:endParaRPr lang="es-MX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ángulo redondeado 9"/>
          <p:cNvSpPr/>
          <p:nvPr/>
        </p:nvSpPr>
        <p:spPr>
          <a:xfrm>
            <a:off x="3407702" y="5621783"/>
            <a:ext cx="3648405" cy="616446"/>
          </a:xfrm>
          <a:prstGeom prst="round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Espacio</a:t>
            </a:r>
            <a:endParaRPr lang="es-MX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Rectángulo"/>
          <p:cNvSpPr/>
          <p:nvPr/>
        </p:nvSpPr>
        <p:spPr>
          <a:xfrm>
            <a:off x="1429177" y="188641"/>
            <a:ext cx="8171789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28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1.1.1.1 Los elementos de la investigación</a:t>
            </a:r>
          </a:p>
          <a:p>
            <a:r>
              <a:rPr lang="es-ES" sz="28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I. Selección del tema</a:t>
            </a:r>
            <a:endParaRPr lang="es-ES" sz="28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2823017862"/>
              </p:ext>
            </p:extLst>
          </p:nvPr>
        </p:nvGraphicFramePr>
        <p:xfrm>
          <a:off x="2063552" y="1700808"/>
          <a:ext cx="9472149" cy="44960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ángulo redondeado 3"/>
          <p:cNvSpPr/>
          <p:nvPr/>
        </p:nvSpPr>
        <p:spPr>
          <a:xfrm rot="16200000">
            <a:off x="-636748" y="3513010"/>
            <a:ext cx="3384376" cy="1056117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Aspecto al Seleccionar un tema</a:t>
            </a:r>
            <a:endParaRPr lang="es-MX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811909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Rectángulo"/>
          <p:cNvSpPr/>
          <p:nvPr/>
        </p:nvSpPr>
        <p:spPr>
          <a:xfrm>
            <a:off x="1429177" y="188641"/>
            <a:ext cx="8171789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28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1.1.1.1 Los elementos de la investigación</a:t>
            </a:r>
          </a:p>
          <a:p>
            <a:r>
              <a:rPr lang="es-ES" sz="28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I. Selección del tema</a:t>
            </a:r>
            <a:endParaRPr lang="es-ES" sz="28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ángulo redondeado 2"/>
          <p:cNvSpPr/>
          <p:nvPr/>
        </p:nvSpPr>
        <p:spPr>
          <a:xfrm>
            <a:off x="527381" y="1484784"/>
            <a:ext cx="4128459" cy="792088"/>
          </a:xfrm>
          <a:prstGeom prst="round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Justificación</a:t>
            </a:r>
            <a:endParaRPr lang="es-MX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lecha derecha 3"/>
          <p:cNvSpPr/>
          <p:nvPr/>
        </p:nvSpPr>
        <p:spPr>
          <a:xfrm>
            <a:off x="3353635" y="2161253"/>
            <a:ext cx="2112235" cy="556252"/>
          </a:xfrm>
          <a:prstGeom prst="rightArrow">
            <a:avLst/>
          </a:prstGeom>
          <a:solidFill>
            <a:schemeClr val="accent3">
              <a:lumMod val="50000"/>
            </a:scheme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Indica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ángulo redondeado 4"/>
          <p:cNvSpPr/>
          <p:nvPr/>
        </p:nvSpPr>
        <p:spPr>
          <a:xfrm>
            <a:off x="5532743" y="1698383"/>
            <a:ext cx="3648405" cy="792088"/>
          </a:xfrm>
          <a:prstGeom prst="round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Motivos y necesidades</a:t>
            </a:r>
            <a:endParaRPr lang="es-MX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ángulo redondeado 6"/>
          <p:cNvSpPr/>
          <p:nvPr/>
        </p:nvSpPr>
        <p:spPr>
          <a:xfrm>
            <a:off x="8806188" y="2868201"/>
            <a:ext cx="2976331" cy="585334"/>
          </a:xfrm>
          <a:prstGeom prst="round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Investigador</a:t>
            </a:r>
            <a:endParaRPr lang="es-MX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ángulo redondeado 8"/>
          <p:cNvSpPr/>
          <p:nvPr/>
        </p:nvSpPr>
        <p:spPr>
          <a:xfrm>
            <a:off x="8543596" y="4154826"/>
            <a:ext cx="3648405" cy="792088"/>
          </a:xfrm>
          <a:prstGeom prst="round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Respaldar o fundamentar</a:t>
            </a:r>
            <a:endParaRPr lang="es-MX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Flecha izquierda 7"/>
          <p:cNvSpPr/>
          <p:nvPr/>
        </p:nvSpPr>
        <p:spPr>
          <a:xfrm rot="16200000">
            <a:off x="11066089" y="3175152"/>
            <a:ext cx="1432863" cy="818963"/>
          </a:xfrm>
          <a:prstGeom prst="leftArrow">
            <a:avLst/>
          </a:prstGeom>
          <a:solidFill>
            <a:schemeClr val="accent3">
              <a:lumMod val="50000"/>
            </a:scheme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Para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ángulo redondeado 10"/>
          <p:cNvSpPr/>
          <p:nvPr/>
        </p:nvSpPr>
        <p:spPr>
          <a:xfrm>
            <a:off x="6269824" y="5567550"/>
            <a:ext cx="3648405" cy="792088"/>
          </a:xfrm>
          <a:prstGeom prst="round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Propuesta convincente</a:t>
            </a:r>
            <a:endParaRPr lang="es-MX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Flecha izquierda 9"/>
          <p:cNvSpPr/>
          <p:nvPr/>
        </p:nvSpPr>
        <p:spPr>
          <a:xfrm rot="20549955">
            <a:off x="9412558" y="5148142"/>
            <a:ext cx="1910484" cy="614222"/>
          </a:xfrm>
          <a:prstGeom prst="leftArrow">
            <a:avLst/>
          </a:prstGeom>
          <a:solidFill>
            <a:schemeClr val="accent3">
              <a:lumMod val="50000"/>
            </a:scheme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Para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Flecha izquierda 11"/>
          <p:cNvSpPr/>
          <p:nvPr/>
        </p:nvSpPr>
        <p:spPr>
          <a:xfrm>
            <a:off x="3459298" y="5103332"/>
            <a:ext cx="4800533" cy="684595"/>
          </a:xfrm>
          <a:prstGeom prst="leftArrow">
            <a:avLst/>
          </a:prstGeom>
          <a:solidFill>
            <a:schemeClr val="accent3">
              <a:lumMod val="50000"/>
            </a:scheme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Tomando en cuenta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Flecha derecha 5"/>
          <p:cNvSpPr/>
          <p:nvPr/>
        </p:nvSpPr>
        <p:spPr>
          <a:xfrm>
            <a:off x="7824192" y="2397701"/>
            <a:ext cx="2112235" cy="556252"/>
          </a:xfrm>
          <a:prstGeom prst="rightArrow">
            <a:avLst/>
          </a:prstGeom>
          <a:solidFill>
            <a:schemeClr val="accent3">
              <a:lumMod val="50000"/>
            </a:scheme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ángulo redondeado 12"/>
          <p:cNvSpPr/>
          <p:nvPr/>
        </p:nvSpPr>
        <p:spPr>
          <a:xfrm>
            <a:off x="482510" y="3339967"/>
            <a:ext cx="3648405" cy="792088"/>
          </a:xfrm>
          <a:prstGeom prst="round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Consideraciones objetivas</a:t>
            </a:r>
            <a:endParaRPr lang="es-MX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ángulo redondeado 13"/>
          <p:cNvSpPr/>
          <p:nvPr/>
        </p:nvSpPr>
        <p:spPr>
          <a:xfrm>
            <a:off x="469696" y="4358473"/>
            <a:ext cx="3648405" cy="792088"/>
          </a:xfrm>
          <a:prstGeom prst="round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Consideraciones subjetivas</a:t>
            </a:r>
            <a:endParaRPr lang="es-MX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98" name="Picture 2" descr="http://us.123rf.com/400wm/400/400/artenot/artenot1108/artenot110800044/10144838-funny-cartoon-businessman-with-a-question-mark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0915" y="2758314"/>
            <a:ext cx="3787999" cy="2304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241719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Rectángulo"/>
          <p:cNvSpPr/>
          <p:nvPr/>
        </p:nvSpPr>
        <p:spPr>
          <a:xfrm>
            <a:off x="1429177" y="188641"/>
            <a:ext cx="8171789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28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1.1.1.1 Los elementos de la investigación</a:t>
            </a:r>
          </a:p>
          <a:p>
            <a:r>
              <a:rPr lang="es-ES" sz="28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I. Selección del tema</a:t>
            </a:r>
            <a:endParaRPr lang="es-ES" sz="28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2184795155"/>
              </p:ext>
            </p:extLst>
          </p:nvPr>
        </p:nvGraphicFramePr>
        <p:xfrm>
          <a:off x="1386976" y="1577020"/>
          <a:ext cx="10608501" cy="44960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ángulo redondeado 3"/>
          <p:cNvSpPr/>
          <p:nvPr/>
        </p:nvSpPr>
        <p:spPr>
          <a:xfrm rot="16200000">
            <a:off x="-828769" y="3296986"/>
            <a:ext cx="3384376" cy="1056117"/>
          </a:xfrm>
          <a:prstGeom prst="round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Cuestiones para justificar un tema</a:t>
            </a:r>
            <a:endParaRPr lang="es-MX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803015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Rectángulo"/>
          <p:cNvSpPr/>
          <p:nvPr/>
        </p:nvSpPr>
        <p:spPr>
          <a:xfrm>
            <a:off x="1429177" y="188641"/>
            <a:ext cx="8171789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28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1.1.1.1 Los elementos de la investigación</a:t>
            </a:r>
          </a:p>
          <a:p>
            <a:r>
              <a:rPr lang="es-ES" sz="28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I. Selección del tema</a:t>
            </a:r>
            <a:endParaRPr lang="es-ES" sz="28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3776015688"/>
              </p:ext>
            </p:extLst>
          </p:nvPr>
        </p:nvGraphicFramePr>
        <p:xfrm>
          <a:off x="1775520" y="1556792"/>
          <a:ext cx="9701579" cy="44960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ángulo redondeado 3"/>
          <p:cNvSpPr/>
          <p:nvPr/>
        </p:nvSpPr>
        <p:spPr>
          <a:xfrm rot="16200000">
            <a:off x="-828769" y="3296986"/>
            <a:ext cx="3384376" cy="1056117"/>
          </a:xfrm>
          <a:prstGeom prst="round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Consideraciones de orden subjetivo</a:t>
            </a:r>
            <a:endParaRPr lang="es-MX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46306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1 Título"/>
          <p:cNvSpPr txBox="1">
            <a:spLocks/>
          </p:cNvSpPr>
          <p:nvPr/>
        </p:nvSpPr>
        <p:spPr>
          <a:xfrm>
            <a:off x="2178450" y="5488166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es-MX" sz="4400" dirty="0">
              <a:solidFill>
                <a:prstClr val="black"/>
              </a:solidFill>
              <a:effectLst>
                <a:glow rad="228600">
                  <a:srgbClr val="2FA3EE">
                    <a:satMod val="175000"/>
                    <a:alpha val="40000"/>
                  </a:srgbClr>
                </a:glow>
              </a:effectLst>
            </a:endParaRPr>
          </a:p>
        </p:txBody>
      </p:sp>
      <p:sp>
        <p:nvSpPr>
          <p:cNvPr id="4" name="Marcador de contenido 2"/>
          <p:cNvSpPr txBox="1">
            <a:spLocks/>
          </p:cNvSpPr>
          <p:nvPr/>
        </p:nvSpPr>
        <p:spPr>
          <a:xfrm>
            <a:off x="527383" y="2160568"/>
            <a:ext cx="11041225" cy="43924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3838" indent="-223838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  <a:defRPr/>
            </a:pPr>
            <a:r>
              <a:rPr lang="es-ES" sz="1800" b="1" dirty="0" smtClean="0">
                <a:solidFill>
                  <a:srgbClr val="EEECE1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Nombre de la UA: Metodología de la Investigación  </a:t>
            </a:r>
            <a:endParaRPr lang="es-ES" sz="1800" dirty="0" smtClean="0">
              <a:solidFill>
                <a:srgbClr val="EEECE1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s-ES" sz="1800" b="1" dirty="0" smtClean="0">
                <a:solidFill>
                  <a:srgbClr val="EEECE1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Área:   </a:t>
            </a:r>
            <a:r>
              <a:rPr lang="es-MX" sz="1800" dirty="0" smtClean="0">
                <a:solidFill>
                  <a:srgbClr val="000000"/>
                </a:solidFill>
                <a:latin typeface="Arial"/>
              </a:rPr>
              <a:t>Inicial, Entrenamiento, Ámbito </a:t>
            </a:r>
            <a:r>
              <a:rPr lang="es-MX" sz="1800" dirty="0">
                <a:solidFill>
                  <a:srgbClr val="000000"/>
                </a:solidFill>
                <a:latin typeface="Arial"/>
              </a:rPr>
              <a:t>diferenciado 	</a:t>
            </a:r>
          </a:p>
          <a:p>
            <a:pPr marL="0" indent="0">
              <a:buFont typeface="Arial" pitchFamily="34" charset="0"/>
              <a:buNone/>
              <a:defRPr/>
            </a:pPr>
            <a:r>
              <a:rPr lang="es-ES" sz="1800" b="1" dirty="0" smtClean="0">
                <a:solidFill>
                  <a:srgbClr val="EEECE1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Clave</a:t>
            </a:r>
            <a:r>
              <a:rPr lang="es-ES" sz="1800" b="1" dirty="0" smtClean="0">
                <a:solidFill>
                  <a:srgbClr val="EEECE1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endParaRPr lang="es-ES" sz="1800" dirty="0" smtClean="0">
              <a:solidFill>
                <a:srgbClr val="EEECE1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itchFamily="34" charset="0"/>
              <a:buNone/>
              <a:defRPr/>
            </a:pPr>
            <a:r>
              <a:rPr lang="es-ES" sz="1800" b="1" dirty="0" smtClean="0">
                <a:solidFill>
                  <a:srgbClr val="EEECE1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Horas de Teoría:</a:t>
            </a:r>
            <a:r>
              <a:rPr lang="es-ES" sz="1800" dirty="0" smtClean="0">
                <a:solidFill>
                  <a:srgbClr val="EEECE1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</a:t>
            </a:r>
          </a:p>
          <a:p>
            <a:pPr marL="0" indent="0">
              <a:buFont typeface="Arial" pitchFamily="34" charset="0"/>
              <a:buNone/>
              <a:defRPr/>
            </a:pPr>
            <a:r>
              <a:rPr lang="es-ES" sz="1800" b="1" dirty="0" smtClean="0">
                <a:solidFill>
                  <a:srgbClr val="EEECE1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Horas de Práctica: </a:t>
            </a:r>
            <a:r>
              <a:rPr lang="es-ES" sz="1800" dirty="0">
                <a:solidFill>
                  <a:srgbClr val="EEECE1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s-ES" sz="1800" dirty="0" smtClean="0">
              <a:solidFill>
                <a:srgbClr val="EEECE1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itchFamily="34" charset="0"/>
              <a:buNone/>
              <a:defRPr/>
            </a:pPr>
            <a:r>
              <a:rPr lang="es-ES" sz="1800" b="1" dirty="0" smtClean="0">
                <a:solidFill>
                  <a:srgbClr val="EEECE1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Créditos: </a:t>
            </a:r>
            <a:r>
              <a:rPr lang="es-ES" sz="1800" dirty="0" smtClean="0">
                <a:solidFill>
                  <a:srgbClr val="EEECE1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  <a:p>
            <a:pPr marL="0" indent="0">
              <a:buFont typeface="Arial" pitchFamily="34" charset="0"/>
              <a:buNone/>
              <a:defRPr/>
            </a:pPr>
            <a:r>
              <a:rPr lang="es-ES" sz="1800" b="1" dirty="0" smtClean="0">
                <a:solidFill>
                  <a:srgbClr val="EEECE1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Carácter de la Unidad de Aprendizaje: </a:t>
            </a:r>
            <a:r>
              <a:rPr lang="es-ES" sz="1800" dirty="0" smtClean="0">
                <a:solidFill>
                  <a:srgbClr val="EEECE1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obligatoria</a:t>
            </a:r>
          </a:p>
          <a:p>
            <a:pPr marL="0" indent="0">
              <a:buFont typeface="Arial" pitchFamily="34" charset="0"/>
              <a:buNone/>
              <a:defRPr/>
            </a:pPr>
            <a:r>
              <a:rPr lang="es-ES" sz="1800" b="1" dirty="0" smtClean="0">
                <a:solidFill>
                  <a:srgbClr val="EEECE1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Espacios donde se imparte: </a:t>
            </a:r>
            <a:r>
              <a:rPr lang="es-ES" sz="1800" dirty="0" smtClean="0">
                <a:solidFill>
                  <a:srgbClr val="EEECE1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Facultad de Contaduría y Administración, CU UAEM Valle de Chalco.</a:t>
            </a:r>
          </a:p>
          <a:p>
            <a:pPr algn="ctr">
              <a:defRPr/>
            </a:pPr>
            <a:endParaRPr lang="es-ES" dirty="0">
              <a:solidFill>
                <a:srgbClr val="EEECE1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703777" y="1556792"/>
            <a:ext cx="11041227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400" b="1" dirty="0" smtClean="0">
                <a:solidFill>
                  <a:srgbClr val="EEECE1">
                    <a:lumMod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IDENTIFICACIÓN DEL CURSO </a:t>
            </a:r>
            <a:endParaRPr lang="es-MX" sz="2400" b="1" dirty="0">
              <a:solidFill>
                <a:srgbClr val="EEECE1">
                  <a:lumMod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4407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Rectángulo"/>
          <p:cNvSpPr/>
          <p:nvPr/>
        </p:nvSpPr>
        <p:spPr>
          <a:xfrm>
            <a:off x="1429177" y="188641"/>
            <a:ext cx="8171789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28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1.1.1.1 Los elementos de la investigación</a:t>
            </a:r>
          </a:p>
          <a:p>
            <a:r>
              <a:rPr lang="es-ES" sz="28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I. Selección del tema</a:t>
            </a:r>
            <a:endParaRPr lang="es-ES" sz="28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4272405977"/>
              </p:ext>
            </p:extLst>
          </p:nvPr>
        </p:nvGraphicFramePr>
        <p:xfrm>
          <a:off x="1386976" y="1577020"/>
          <a:ext cx="10181632" cy="44960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ángulo redondeado 3"/>
          <p:cNvSpPr/>
          <p:nvPr/>
        </p:nvSpPr>
        <p:spPr>
          <a:xfrm rot="16200000">
            <a:off x="-828769" y="3296986"/>
            <a:ext cx="3384376" cy="1056117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Consideraciones de orden objetivo</a:t>
            </a:r>
            <a:endParaRPr lang="es-MX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010093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381" y="2882707"/>
            <a:ext cx="2713064" cy="2454723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3638" y="2326456"/>
            <a:ext cx="6515100" cy="3438525"/>
          </a:xfrm>
          <a:prstGeom prst="rect">
            <a:avLst/>
          </a:prstGeom>
        </p:spPr>
      </p:pic>
      <p:sp>
        <p:nvSpPr>
          <p:cNvPr id="2" name="3 Rectángulo"/>
          <p:cNvSpPr/>
          <p:nvPr/>
        </p:nvSpPr>
        <p:spPr>
          <a:xfrm>
            <a:off x="1429177" y="188641"/>
            <a:ext cx="8171789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28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1.1.1.1 Los elementos de la investigación</a:t>
            </a:r>
          </a:p>
          <a:p>
            <a:r>
              <a:rPr lang="es-ES" sz="28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II. El Problema de Investigación</a:t>
            </a:r>
            <a:endParaRPr lang="es-ES" sz="28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ángulo redondeado 2"/>
          <p:cNvSpPr/>
          <p:nvPr/>
        </p:nvSpPr>
        <p:spPr>
          <a:xfrm>
            <a:off x="527381" y="1484784"/>
            <a:ext cx="4128459" cy="79208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Problema de Investigación</a:t>
            </a:r>
            <a:endParaRPr lang="es-MX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ángulo redondeado 4"/>
          <p:cNvSpPr/>
          <p:nvPr/>
        </p:nvSpPr>
        <p:spPr>
          <a:xfrm>
            <a:off x="5095165" y="2132857"/>
            <a:ext cx="4349943" cy="769437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Dificultad, necesidad (problema)</a:t>
            </a:r>
            <a:endParaRPr lang="es-MX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lecha derecha 3"/>
          <p:cNvSpPr/>
          <p:nvPr/>
        </p:nvSpPr>
        <p:spPr>
          <a:xfrm>
            <a:off x="3023659" y="2132856"/>
            <a:ext cx="2112235" cy="556252"/>
          </a:xfrm>
          <a:prstGeom prst="rightArrow">
            <a:avLst/>
          </a:prstGeom>
          <a:solidFill>
            <a:schemeClr val="accent3">
              <a:lumMod val="50000"/>
            </a:scheme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Surge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Flecha derecha 5"/>
          <p:cNvSpPr/>
          <p:nvPr/>
        </p:nvSpPr>
        <p:spPr>
          <a:xfrm>
            <a:off x="7751403" y="2902293"/>
            <a:ext cx="2112235" cy="556252"/>
          </a:xfrm>
          <a:prstGeom prst="rightArrow">
            <a:avLst/>
          </a:prstGeom>
          <a:solidFill>
            <a:schemeClr val="accent3">
              <a:lumMod val="50000"/>
            </a:scheme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Consiste</a:t>
            </a:r>
            <a:endParaRPr lang="es-MX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ángulo redondeado 6"/>
          <p:cNvSpPr/>
          <p:nvPr/>
        </p:nvSpPr>
        <p:spPr>
          <a:xfrm>
            <a:off x="7270135" y="3671731"/>
            <a:ext cx="4349943" cy="769437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Determinar con claridad y precisión</a:t>
            </a:r>
            <a:endParaRPr lang="es-MX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Flecha izquierda 7"/>
          <p:cNvSpPr/>
          <p:nvPr/>
        </p:nvSpPr>
        <p:spPr>
          <a:xfrm rot="20549955">
            <a:off x="9695842" y="4835171"/>
            <a:ext cx="1827574" cy="834665"/>
          </a:xfrm>
          <a:prstGeom prst="leftArrow">
            <a:avLst/>
          </a:prstGeom>
          <a:solidFill>
            <a:schemeClr val="accent3">
              <a:lumMod val="50000"/>
            </a:scheme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ángulo redondeado 8"/>
          <p:cNvSpPr/>
          <p:nvPr/>
        </p:nvSpPr>
        <p:spPr>
          <a:xfrm>
            <a:off x="7250647" y="5663510"/>
            <a:ext cx="2909784" cy="612633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Área o campo </a:t>
            </a:r>
            <a:endParaRPr lang="es-MX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Flecha izquierda 9"/>
          <p:cNvSpPr/>
          <p:nvPr/>
        </p:nvSpPr>
        <p:spPr>
          <a:xfrm>
            <a:off x="4941987" y="5754992"/>
            <a:ext cx="1868617" cy="684595"/>
          </a:xfrm>
          <a:prstGeom prst="leftArrow">
            <a:avLst/>
          </a:prstGeom>
          <a:solidFill>
            <a:schemeClr val="accent3">
              <a:lumMod val="50000"/>
            </a:scheme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De un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ángulo redondeado 10"/>
          <p:cNvSpPr/>
          <p:nvPr/>
        </p:nvSpPr>
        <p:spPr>
          <a:xfrm>
            <a:off x="527381" y="5663510"/>
            <a:ext cx="4349943" cy="769437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Problema investigable</a:t>
            </a:r>
            <a:endParaRPr lang="es-MX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896977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C:\Users\O_O MARY O_O\Pictures\thBPKZBM9F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748"/>
          <a:stretch/>
        </p:blipFill>
        <p:spPr bwMode="auto">
          <a:xfrm>
            <a:off x="9857160" y="4879575"/>
            <a:ext cx="1635656" cy="144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O_O MARY O_O\Pictures\thQ6TP0XX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4483" y="3216596"/>
            <a:ext cx="2001011" cy="1626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2447595" y="645551"/>
            <a:ext cx="64588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MX" sz="2800" b="1" dirty="0" smtClean="0">
                <a:latin typeface="Arial" pitchFamily="34" charset="0"/>
                <a:cs typeface="Arial" pitchFamily="34" charset="0"/>
              </a:rPr>
              <a:t>III. Objetivos </a:t>
            </a:r>
            <a:r>
              <a:rPr lang="es-MX" sz="2800" b="1" dirty="0">
                <a:latin typeface="Arial" pitchFamily="34" charset="0"/>
                <a:cs typeface="Arial" pitchFamily="34" charset="0"/>
              </a:rPr>
              <a:t>generales y específicos</a:t>
            </a:r>
            <a:endParaRPr lang="es-MX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1007435" y="2060848"/>
            <a:ext cx="26661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dirty="0" smtClean="0">
                <a:latin typeface="Arial" pitchFamily="34" charset="0"/>
                <a:cs typeface="Arial" pitchFamily="34" charset="0"/>
              </a:rPr>
              <a:t>Objetivo </a:t>
            </a:r>
            <a:r>
              <a:rPr lang="es-MX" sz="2400" dirty="0">
                <a:latin typeface="Arial" pitchFamily="34" charset="0"/>
                <a:cs typeface="Arial" pitchFamily="34" charset="0"/>
              </a:rPr>
              <a:t>General: </a:t>
            </a:r>
          </a:p>
        </p:txBody>
      </p:sp>
      <p:pic>
        <p:nvPicPr>
          <p:cNvPr id="3074" name="Picture 2" descr="C:\Users\O_O MARY O_O\Pictures\imagesFM47VU7G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1531" y="3212977"/>
            <a:ext cx="2552700" cy="2390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Flecha derecha 11"/>
          <p:cNvSpPr/>
          <p:nvPr/>
        </p:nvSpPr>
        <p:spPr>
          <a:xfrm rot="20156986">
            <a:off x="4894026" y="3013928"/>
            <a:ext cx="1519489" cy="398094"/>
          </a:xfrm>
          <a:prstGeom prst="rightArrow">
            <a:avLst/>
          </a:prstGeom>
          <a:solidFill>
            <a:schemeClr val="accent3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8" name="Flecha derecha 11"/>
          <p:cNvSpPr/>
          <p:nvPr/>
        </p:nvSpPr>
        <p:spPr>
          <a:xfrm>
            <a:off x="5041018" y="3805791"/>
            <a:ext cx="1519489" cy="398094"/>
          </a:xfrm>
          <a:prstGeom prst="rightArrow">
            <a:avLst/>
          </a:prstGeom>
          <a:solidFill>
            <a:schemeClr val="accent3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9" name="Flecha derecha 11"/>
          <p:cNvSpPr/>
          <p:nvPr/>
        </p:nvSpPr>
        <p:spPr>
          <a:xfrm rot="1424520">
            <a:off x="4894376" y="4527827"/>
            <a:ext cx="1519489" cy="398094"/>
          </a:xfrm>
          <a:prstGeom prst="rightArrow">
            <a:avLst/>
          </a:prstGeom>
          <a:solidFill>
            <a:schemeClr val="accent3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6" name="5 CuadroTexto"/>
          <p:cNvSpPr txBox="1"/>
          <p:nvPr/>
        </p:nvSpPr>
        <p:spPr>
          <a:xfrm>
            <a:off x="7101577" y="4843307"/>
            <a:ext cx="32643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dirty="0" smtClean="0">
                <a:solidFill>
                  <a:schemeClr val="accent2">
                    <a:lumMod val="50000"/>
                  </a:schemeClr>
                </a:solidFill>
                <a:latin typeface="Impact" pitchFamily="34" charset="0"/>
              </a:rPr>
              <a:t>¿Para qu</a:t>
            </a:r>
            <a:r>
              <a:rPr lang="es-MX" sz="3600" dirty="0">
                <a:solidFill>
                  <a:schemeClr val="accent2">
                    <a:lumMod val="50000"/>
                  </a:schemeClr>
                </a:solidFill>
                <a:latin typeface="Impact" pitchFamily="34" charset="0"/>
              </a:rPr>
              <a:t>é</a:t>
            </a:r>
            <a:r>
              <a:rPr lang="es-MX" sz="3600" dirty="0" smtClean="0">
                <a:solidFill>
                  <a:schemeClr val="accent2">
                    <a:lumMod val="50000"/>
                  </a:schemeClr>
                </a:solidFill>
                <a:latin typeface="Impact" pitchFamily="34" charset="0"/>
              </a:rPr>
              <a:t>?</a:t>
            </a:r>
            <a:endParaRPr lang="es-MX" sz="3600" dirty="0">
              <a:solidFill>
                <a:schemeClr val="accent2">
                  <a:lumMod val="50000"/>
                </a:schemeClr>
              </a:solidFill>
              <a:latin typeface="Impact" pitchFamily="34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7132416" y="3377497"/>
            <a:ext cx="32643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dirty="0" smtClean="0">
                <a:solidFill>
                  <a:schemeClr val="accent2">
                    <a:lumMod val="50000"/>
                  </a:schemeClr>
                </a:solidFill>
                <a:latin typeface="Impact" pitchFamily="34" charset="0"/>
              </a:rPr>
              <a:t>¿Dónde?</a:t>
            </a:r>
            <a:endParaRPr lang="es-MX" sz="3600" dirty="0">
              <a:solidFill>
                <a:schemeClr val="accent2">
                  <a:lumMod val="50000"/>
                </a:schemeClr>
              </a:solidFill>
              <a:latin typeface="Impact" pitchFamily="34" charset="0"/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7410625" y="2175833"/>
            <a:ext cx="32643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dirty="0" smtClean="0">
                <a:solidFill>
                  <a:schemeClr val="accent2">
                    <a:lumMod val="50000"/>
                  </a:schemeClr>
                </a:solidFill>
                <a:latin typeface="Impact" pitchFamily="34" charset="0"/>
              </a:rPr>
              <a:t>¿Qué?</a:t>
            </a:r>
            <a:endParaRPr lang="es-MX" sz="3600" dirty="0">
              <a:solidFill>
                <a:schemeClr val="accent2">
                  <a:lumMod val="50000"/>
                </a:schemeClr>
              </a:solidFill>
              <a:latin typeface="Impact" pitchFamily="34" charset="0"/>
            </a:endParaRPr>
          </a:p>
        </p:txBody>
      </p:sp>
      <p:pic>
        <p:nvPicPr>
          <p:cNvPr id="3080" name="Picture 8" descr="C:\Users\O_O MARY O_O\Pictures\thBTR49OOQ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6387" y="1623693"/>
            <a:ext cx="1704188" cy="1198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803253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684425832"/>
              </p:ext>
            </p:extLst>
          </p:nvPr>
        </p:nvGraphicFramePr>
        <p:xfrm>
          <a:off x="1007435" y="1052736"/>
          <a:ext cx="10912309" cy="4424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4471994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391477" y="836713"/>
            <a:ext cx="29049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dirty="0" smtClean="0">
                <a:latin typeface="Arial" pitchFamily="34" charset="0"/>
                <a:cs typeface="Arial" pitchFamily="34" charset="0"/>
              </a:rPr>
              <a:t>Objetivo Específico:</a:t>
            </a:r>
            <a:endParaRPr lang="es-MX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C:\Users\O_O MARY O_O\Pictures\imagesACT4EFN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1477" y="2759946"/>
            <a:ext cx="4130013" cy="2130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lecha derecha 11"/>
          <p:cNvSpPr/>
          <p:nvPr/>
        </p:nvSpPr>
        <p:spPr>
          <a:xfrm rot="20156986">
            <a:off x="4894026" y="3013928"/>
            <a:ext cx="1519489" cy="398094"/>
          </a:xfrm>
          <a:prstGeom prst="rightArrow">
            <a:avLst/>
          </a:prstGeom>
          <a:solidFill>
            <a:schemeClr val="accent3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6" name="Flecha derecha 11"/>
          <p:cNvSpPr/>
          <p:nvPr/>
        </p:nvSpPr>
        <p:spPr>
          <a:xfrm>
            <a:off x="5041018" y="3805791"/>
            <a:ext cx="1519489" cy="398094"/>
          </a:xfrm>
          <a:prstGeom prst="rightArrow">
            <a:avLst/>
          </a:prstGeom>
          <a:solidFill>
            <a:schemeClr val="accent3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7" name="Flecha derecha 11"/>
          <p:cNvSpPr/>
          <p:nvPr/>
        </p:nvSpPr>
        <p:spPr>
          <a:xfrm rot="1424520">
            <a:off x="4894376" y="4527827"/>
            <a:ext cx="1519489" cy="398094"/>
          </a:xfrm>
          <a:prstGeom prst="rightArrow">
            <a:avLst/>
          </a:prstGeom>
          <a:solidFill>
            <a:schemeClr val="accent3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4100" name="Picture 4" descr="http://ts1.mm.bing.net/th?&amp;id=HN.607994651570474594&amp;w=300&amp;h=300&amp;c=0&amp;pid=1.9&amp;rs=0&amp;p=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4085" y="1628800"/>
            <a:ext cx="3810000" cy="1285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O_O MARY O_O\Pictures\thYUJQUAJC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4195" y="3212976"/>
            <a:ext cx="3810000" cy="1381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C:\Users\O_O MARY O_O\Pictures\th6K27RIAT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8128" y="4899441"/>
            <a:ext cx="3810000" cy="1228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890021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4367808" y="548680"/>
            <a:ext cx="30467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MX" sz="2800" b="1" dirty="0" smtClean="0">
                <a:latin typeface="Arial" pitchFamily="34" charset="0"/>
                <a:cs typeface="Arial" pitchFamily="34" charset="0"/>
              </a:rPr>
              <a:t>IV. Marco teórico</a:t>
            </a:r>
            <a:endParaRPr lang="es-MX" sz="28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728636714"/>
              </p:ext>
            </p:extLst>
          </p:nvPr>
        </p:nvGraphicFramePr>
        <p:xfrm>
          <a:off x="623392" y="1071900"/>
          <a:ext cx="10945216" cy="53814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2961121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923821" y="893059"/>
            <a:ext cx="52854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dirty="0">
                <a:latin typeface="Arial" pitchFamily="34" charset="0"/>
                <a:cs typeface="Arial" pitchFamily="34" charset="0"/>
              </a:rPr>
              <a:t>Las funciones del marco teórico son: </a:t>
            </a:r>
          </a:p>
        </p:txBody>
      </p:sp>
      <p:graphicFrame>
        <p:nvGraphicFramePr>
          <p:cNvPr id="9" name="8 Diagrama"/>
          <p:cNvGraphicFramePr/>
          <p:nvPr>
            <p:extLst>
              <p:ext uri="{D42A27DB-BD31-4B8C-83A1-F6EECF244321}">
                <p14:modId xmlns:p14="http://schemas.microsoft.com/office/powerpoint/2010/main" val="2654559477"/>
              </p:ext>
            </p:extLst>
          </p:nvPr>
        </p:nvGraphicFramePr>
        <p:xfrm>
          <a:off x="2032000" y="1340768"/>
          <a:ext cx="8864533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8018031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431371" y="579760"/>
            <a:ext cx="1113723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MX" sz="2800" b="1" dirty="0" smtClean="0">
                <a:latin typeface="Arial" pitchFamily="34" charset="0"/>
                <a:cs typeface="Arial" pitchFamily="34" charset="0"/>
              </a:rPr>
              <a:t>V. Los </a:t>
            </a:r>
            <a:r>
              <a:rPr lang="es-MX" sz="2800" b="1" dirty="0">
                <a:latin typeface="Arial" pitchFamily="34" charset="0"/>
                <a:cs typeface="Arial" pitchFamily="34" charset="0"/>
              </a:rPr>
              <a:t>recursos humanos, institucionales, técnicos y económicos</a:t>
            </a:r>
            <a:endParaRPr lang="es-MX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239350" y="1512449"/>
            <a:ext cx="31261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latin typeface="Arial" pitchFamily="34" charset="0"/>
                <a:cs typeface="Arial" pitchFamily="34" charset="0"/>
              </a:rPr>
              <a:t>R</a:t>
            </a:r>
            <a:r>
              <a:rPr lang="es-MX" sz="2400" b="1" dirty="0" smtClean="0">
                <a:latin typeface="Arial" pitchFamily="34" charset="0"/>
                <a:cs typeface="Arial" pitchFamily="34" charset="0"/>
              </a:rPr>
              <a:t>ecursos </a:t>
            </a:r>
            <a:r>
              <a:rPr lang="es-MX" sz="2400" b="1" dirty="0">
                <a:latin typeface="Arial" pitchFamily="34" charset="0"/>
                <a:cs typeface="Arial" pitchFamily="34" charset="0"/>
              </a:rPr>
              <a:t>humanos </a:t>
            </a:r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3874907709"/>
              </p:ext>
            </p:extLst>
          </p:nvPr>
        </p:nvGraphicFramePr>
        <p:xfrm>
          <a:off x="431371" y="1844824"/>
          <a:ext cx="11521280" cy="4464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2842198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3274701599"/>
              </p:ext>
            </p:extLst>
          </p:nvPr>
        </p:nvGraphicFramePr>
        <p:xfrm>
          <a:off x="815414" y="1556792"/>
          <a:ext cx="10849205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Rectángulo"/>
          <p:cNvSpPr/>
          <p:nvPr/>
        </p:nvSpPr>
        <p:spPr>
          <a:xfrm>
            <a:off x="1103445" y="916246"/>
            <a:ext cx="29241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dirty="0">
                <a:latin typeface="Arial" pitchFamily="34" charset="0"/>
                <a:cs typeface="Arial" pitchFamily="34" charset="0"/>
              </a:rPr>
              <a:t>Personal de apoyo: </a:t>
            </a:r>
          </a:p>
        </p:txBody>
      </p:sp>
    </p:spTree>
    <p:extLst>
      <p:ext uri="{BB962C8B-B14F-4D97-AF65-F5344CB8AC3E}">
        <p14:creationId xmlns:p14="http://schemas.microsoft.com/office/powerpoint/2010/main" val="321534684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901685" y="837311"/>
            <a:ext cx="3469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 smtClean="0">
                <a:latin typeface="Arial" pitchFamily="34" charset="0"/>
                <a:cs typeface="Arial" pitchFamily="34" charset="0"/>
              </a:rPr>
              <a:t>Recursos económicos</a:t>
            </a:r>
            <a:endParaRPr lang="es-MX" sz="24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782497780"/>
              </p:ext>
            </p:extLst>
          </p:nvPr>
        </p:nvGraphicFramePr>
        <p:xfrm>
          <a:off x="-1008790" y="591070"/>
          <a:ext cx="13633515" cy="5904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 descr="C:\Users\O_O MARY O_O\Pictures\untitled (37)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805" y="4725144"/>
            <a:ext cx="2850907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O_O MARY O_O\Pictures\imagesOES11GRQ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8255" y="360239"/>
            <a:ext cx="3380091" cy="1594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82562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1 Título"/>
          <p:cNvSpPr txBox="1">
            <a:spLocks/>
          </p:cNvSpPr>
          <p:nvPr/>
        </p:nvSpPr>
        <p:spPr>
          <a:xfrm>
            <a:off x="2178450" y="5488166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es-MX" sz="4400" dirty="0">
              <a:solidFill>
                <a:prstClr val="black"/>
              </a:solidFill>
              <a:effectLst>
                <a:glow rad="228600">
                  <a:srgbClr val="2FA3EE">
                    <a:satMod val="175000"/>
                    <a:alpha val="40000"/>
                  </a:srgbClr>
                </a:glow>
              </a:effectLst>
            </a:endParaRPr>
          </a:p>
        </p:txBody>
      </p:sp>
      <p:sp>
        <p:nvSpPr>
          <p:cNvPr id="3" name="Título 1"/>
          <p:cNvSpPr txBox="1">
            <a:spLocks/>
          </p:cNvSpPr>
          <p:nvPr/>
        </p:nvSpPr>
        <p:spPr>
          <a:xfrm>
            <a:off x="1679509" y="1556792"/>
            <a:ext cx="9505189" cy="42958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s-ES" sz="2400" b="1" dirty="0" smtClean="0">
                <a:solidFill>
                  <a:srgbClr val="EEECE1">
                    <a:lumMod val="25000"/>
                  </a:srgbClr>
                </a:solidFill>
                <a:latin typeface="Century Gothic"/>
              </a:rPr>
              <a:t>Presentación de la Unidad de aprendizaje</a:t>
            </a:r>
            <a:endParaRPr lang="es-ES" sz="2400" b="1" dirty="0">
              <a:solidFill>
                <a:srgbClr val="EEECE1">
                  <a:lumMod val="25000"/>
                </a:srgbClr>
              </a:solidFill>
              <a:latin typeface="Century Gothic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536448" y="2020351"/>
            <a:ext cx="11326368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algn="just"/>
            <a:r>
              <a:rPr lang="es-MX" sz="200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es-MX" dirty="0">
                <a:solidFill>
                  <a:srgbClr val="000000"/>
                </a:solidFill>
                <a:latin typeface="Arial"/>
              </a:rPr>
              <a:t>Es innegable que un factor determinante en el crecimiento de nuestro país es la investigación; sin embargo, la manera de enseñar a producir conocimiento en el nivel superior en general y particularmente en el campo de las ciencias sociales y de las humanidades, ni tiene una manera única ni puede hacerse con gis y pizarrón exclusivamente. En otras palabras, “la enseñanza conceptual de la investigación es un enfoque válido, pero limitado del quehacer científico“ (Sánchez Puentes, 2000), pues una cosa es entender y definir qué es investigar y otra es realizar una investigación. </a:t>
            </a:r>
            <a:endParaRPr lang="es-MX" dirty="0" smtClean="0">
              <a:solidFill>
                <a:srgbClr val="000000"/>
              </a:solidFill>
              <a:latin typeface="Arial"/>
            </a:endParaRPr>
          </a:p>
          <a:p>
            <a:pPr marR="0" algn="just"/>
            <a:endParaRPr lang="es-MX" dirty="0">
              <a:solidFill>
                <a:srgbClr val="000000"/>
              </a:solidFill>
              <a:latin typeface="Arial"/>
            </a:endParaRPr>
          </a:p>
          <a:p>
            <a:pPr marR="0" algn="just"/>
            <a:r>
              <a:rPr lang="es-MX" dirty="0">
                <a:solidFill>
                  <a:srgbClr val="000000"/>
                </a:solidFill>
                <a:latin typeface="Arial"/>
              </a:rPr>
              <a:t>Es precisamente con este espíritu como se conforma el presente programa de la asignatura de Metodología de la Investigación, cuyo objetivo general es que el alumno aplique métodos y técnicas de investigación en la elaboración de sus trabajos documentales, con la finalidad de generar conocimiento y sistematizar experiencias, lo cual no implica, exclusivamente, apegarse a un conjunto de reglas, normas o procedimientos, sino más bien, en concebir ante todo y sobre todo a la investigación como un saber práctico, como un saber hacer algo, lo que exige, entonces, enseñar de la investigación como la transmisión de un oficio. </a:t>
            </a:r>
            <a:endParaRPr lang="es-MX" dirty="0" smtClean="0">
              <a:solidFill>
                <a:srgbClr val="000000"/>
              </a:solidFill>
              <a:latin typeface="Arial"/>
            </a:endParaRPr>
          </a:p>
          <a:p>
            <a:pPr marR="0" algn="just"/>
            <a:endParaRPr lang="es-MX" dirty="0">
              <a:solidFill>
                <a:srgbClr val="000000"/>
              </a:solidFill>
              <a:latin typeface="Arial"/>
            </a:endParaRPr>
          </a:p>
          <a:p>
            <a:pPr marR="0" algn="just"/>
            <a:r>
              <a:rPr lang="es-MX" dirty="0">
                <a:solidFill>
                  <a:srgbClr val="000000"/>
                </a:solidFill>
                <a:latin typeface="Arial"/>
              </a:rPr>
              <a:t>En esencia, y nuevamente, no hay que olvidar que investigar no es tanto cuestión de definiciones, sino de saberes prácticos y </a:t>
            </a:r>
            <a:r>
              <a:rPr lang="es-MX" dirty="0" smtClean="0">
                <a:solidFill>
                  <a:srgbClr val="000000"/>
                </a:solidFill>
                <a:latin typeface="Arial"/>
              </a:rPr>
              <a:t>operativos.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42816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3857360090"/>
              </p:ext>
            </p:extLst>
          </p:nvPr>
        </p:nvGraphicFramePr>
        <p:xfrm>
          <a:off x="719403" y="620688"/>
          <a:ext cx="10945216" cy="576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2093301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2351037182"/>
              </p:ext>
            </p:extLst>
          </p:nvPr>
        </p:nvGraphicFramePr>
        <p:xfrm>
          <a:off x="719403" y="620688"/>
          <a:ext cx="10945216" cy="576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1004365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303273186"/>
              </p:ext>
            </p:extLst>
          </p:nvPr>
        </p:nvGraphicFramePr>
        <p:xfrm>
          <a:off x="719403" y="620688"/>
          <a:ext cx="10945216" cy="576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4184612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980564456"/>
              </p:ext>
            </p:extLst>
          </p:nvPr>
        </p:nvGraphicFramePr>
        <p:xfrm>
          <a:off x="431371" y="1844824"/>
          <a:ext cx="11521280" cy="4464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2 Rectángulo"/>
          <p:cNvSpPr/>
          <p:nvPr/>
        </p:nvSpPr>
        <p:spPr>
          <a:xfrm>
            <a:off x="1103446" y="916246"/>
            <a:ext cx="30075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 smtClean="0">
                <a:latin typeface="Arial" pitchFamily="34" charset="0"/>
                <a:cs typeface="Arial" pitchFamily="34" charset="0"/>
              </a:rPr>
              <a:t>Recursos técnicos </a:t>
            </a:r>
            <a:endParaRPr lang="es-MX" sz="24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400337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103446" y="916246"/>
            <a:ext cx="24769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 smtClean="0">
                <a:latin typeface="Arial" pitchFamily="34" charset="0"/>
                <a:cs typeface="Arial" pitchFamily="34" charset="0"/>
              </a:rPr>
              <a:t>Otros recursos </a:t>
            </a:r>
            <a:endParaRPr lang="es-MX" sz="24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1418599134"/>
              </p:ext>
            </p:extLst>
          </p:nvPr>
        </p:nvGraphicFramePr>
        <p:xfrm>
          <a:off x="911424" y="2636912"/>
          <a:ext cx="10849205" cy="25426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631094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63671" y="92424"/>
            <a:ext cx="10364451" cy="1596177"/>
          </a:xfrm>
        </p:spPr>
        <p:txBody>
          <a:bodyPr>
            <a:normAutofit/>
          </a:bodyPr>
          <a:lstStyle/>
          <a:p>
            <a:pPr lvl="1" algn="ctr" rtl="0">
              <a:lnSpc>
                <a:spcPct val="90000"/>
              </a:lnSpc>
              <a:spcBef>
                <a:spcPct val="0"/>
              </a:spcBef>
            </a:pP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1.2. Elementos </a:t>
            </a:r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del </a:t>
            </a: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conocimiento</a:t>
            </a:r>
            <a:r>
              <a:rPr lang="es-MX" sz="3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671" y="2423031"/>
            <a:ext cx="2019300" cy="2266950"/>
          </a:xfrm>
          <a:prstGeom prst="rect">
            <a:avLst/>
          </a:prstGeom>
        </p:spPr>
      </p:pic>
      <p:sp>
        <p:nvSpPr>
          <p:cNvPr id="4" name="Flecha derecha 3"/>
          <p:cNvSpPr/>
          <p:nvPr/>
        </p:nvSpPr>
        <p:spPr>
          <a:xfrm>
            <a:off x="3260864" y="2912117"/>
            <a:ext cx="1611056" cy="964504"/>
          </a:xfrm>
          <a:prstGeom prst="rightArrow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SE DA APARTIR </a:t>
            </a:r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4" t="6077" r="2429" b="3090"/>
          <a:stretch/>
        </p:blipFill>
        <p:spPr>
          <a:xfrm>
            <a:off x="5111479" y="1476680"/>
            <a:ext cx="6116643" cy="3835377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3418" y="1215024"/>
            <a:ext cx="1305309" cy="1398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8301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5041" y="2496224"/>
            <a:ext cx="2142576" cy="809450"/>
          </a:xfrm>
        </p:spPr>
        <p:txBody>
          <a:bodyPr>
            <a:normAutofit fontScale="90000"/>
          </a:bodyPr>
          <a:lstStyle/>
          <a:p>
            <a:r>
              <a:rPr lang="es-MX" dirty="0"/>
              <a:t> </a:t>
            </a:r>
            <a:br>
              <a:rPr lang="es-MX" dirty="0"/>
            </a:br>
            <a:r>
              <a:rPr lang="es-MX" sz="3100" b="1" dirty="0" smtClean="0">
                <a:latin typeface="Arial" pitchFamily="34" charset="0"/>
                <a:cs typeface="Arial" pitchFamily="34" charset="0"/>
              </a:rPr>
              <a:t>1.2.1S</a:t>
            </a:r>
            <a:r>
              <a:rPr lang="es-MX" sz="3100" b="1" cap="none" dirty="0" smtClean="0">
                <a:latin typeface="Arial" pitchFamily="34" charset="0"/>
                <a:cs typeface="Arial" pitchFamily="34" charset="0"/>
              </a:rPr>
              <a:t>ujeto</a:t>
            </a:r>
            <a:endParaRPr lang="es-MX" sz="31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7610" y="612191"/>
            <a:ext cx="2200275" cy="2076450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5252" y="580468"/>
            <a:ext cx="1362075" cy="2181225"/>
          </a:xfrm>
          <a:prstGeom prst="rect">
            <a:avLst/>
          </a:prstGeom>
        </p:spPr>
      </p:pic>
      <p:sp>
        <p:nvSpPr>
          <p:cNvPr id="5" name="Flecha a la derecha con muesca 4"/>
          <p:cNvSpPr/>
          <p:nvPr/>
        </p:nvSpPr>
        <p:spPr>
          <a:xfrm>
            <a:off x="7081217" y="1288482"/>
            <a:ext cx="1628383" cy="977030"/>
          </a:xfrm>
          <a:prstGeom prst="notchedRightArrow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SEGÚN</a:t>
            </a:r>
            <a:endParaRPr lang="es-MX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1338" y="964355"/>
            <a:ext cx="1154809" cy="1625287"/>
          </a:xfrm>
          <a:prstGeom prst="rect">
            <a:avLst/>
          </a:prstGeom>
        </p:spPr>
      </p:pic>
      <p:sp>
        <p:nvSpPr>
          <p:cNvPr id="7" name="Flecha a la derecha con muesca 6"/>
          <p:cNvSpPr/>
          <p:nvPr/>
        </p:nvSpPr>
        <p:spPr>
          <a:xfrm>
            <a:off x="4100241" y="1288484"/>
            <a:ext cx="1628383" cy="977030"/>
          </a:xfrm>
          <a:prstGeom prst="notchedRightArrow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DEL</a:t>
            </a:r>
            <a:endParaRPr lang="es-MX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7718" y="3872580"/>
            <a:ext cx="2286000" cy="1609725"/>
          </a:xfrm>
          <a:prstGeom prst="rect">
            <a:avLst/>
          </a:prstGeom>
        </p:spPr>
      </p:pic>
      <p:sp>
        <p:nvSpPr>
          <p:cNvPr id="9" name="Flecha abajo 8"/>
          <p:cNvSpPr/>
          <p:nvPr/>
        </p:nvSpPr>
        <p:spPr>
          <a:xfrm>
            <a:off x="9791178" y="3009332"/>
            <a:ext cx="668054" cy="783793"/>
          </a:xfrm>
          <a:prstGeom prst="downArrow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ES</a:t>
            </a:r>
            <a:endParaRPr lang="es-MX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8374" y="3834705"/>
            <a:ext cx="2581275" cy="1771650"/>
          </a:xfrm>
          <a:prstGeom prst="rect">
            <a:avLst/>
          </a:prstGeom>
        </p:spPr>
      </p:pic>
      <p:sp>
        <p:nvSpPr>
          <p:cNvPr id="11" name="Flecha izquierda 10"/>
          <p:cNvSpPr/>
          <p:nvPr/>
        </p:nvSpPr>
        <p:spPr>
          <a:xfrm>
            <a:off x="7799373" y="4225752"/>
            <a:ext cx="1413076" cy="989556"/>
          </a:xfrm>
          <a:prstGeom prst="leftArrow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MIENTRAS</a:t>
            </a:r>
            <a:endParaRPr lang="es-MX" dirty="0"/>
          </a:p>
        </p:txBody>
      </p:sp>
      <p:sp>
        <p:nvSpPr>
          <p:cNvPr id="12" name="Título 1"/>
          <p:cNvSpPr txBox="1">
            <a:spLocks/>
          </p:cNvSpPr>
          <p:nvPr/>
        </p:nvSpPr>
        <p:spPr>
          <a:xfrm>
            <a:off x="5595018" y="5332497"/>
            <a:ext cx="2087985" cy="5896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coaccionan</a:t>
            </a:r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8395" y="4592486"/>
            <a:ext cx="982158" cy="715810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6632" y="4206963"/>
            <a:ext cx="1514021" cy="1514021"/>
          </a:xfrm>
          <a:prstGeom prst="rect">
            <a:avLst/>
          </a:prstGeom>
        </p:spPr>
      </p:pic>
      <p:sp>
        <p:nvSpPr>
          <p:cNvPr id="15" name="Flecha izquierda 14"/>
          <p:cNvSpPr/>
          <p:nvPr/>
        </p:nvSpPr>
        <p:spPr>
          <a:xfrm>
            <a:off x="4813975" y="4592486"/>
            <a:ext cx="456352" cy="54362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6" name="Imagen 1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020" y="4391913"/>
            <a:ext cx="1455729" cy="1090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2762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938" y="707721"/>
            <a:ext cx="2317837" cy="2317837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6588" y="1022196"/>
            <a:ext cx="1504414" cy="1622817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9877" y="885868"/>
            <a:ext cx="1905000" cy="1895475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4889" y="4377793"/>
            <a:ext cx="2594975" cy="2205729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5287" y="4540657"/>
            <a:ext cx="1666722" cy="1879999"/>
          </a:xfrm>
          <a:prstGeom prst="rect">
            <a:avLst/>
          </a:prstGeom>
        </p:spPr>
      </p:pic>
      <p:sp>
        <p:nvSpPr>
          <p:cNvPr id="10" name="Flecha derecha 9"/>
          <p:cNvSpPr/>
          <p:nvPr/>
        </p:nvSpPr>
        <p:spPr>
          <a:xfrm rot="5400000">
            <a:off x="9367836" y="3017794"/>
            <a:ext cx="1287886" cy="1089764"/>
          </a:xfrm>
          <a:prstGeom prst="rightArrow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ESTUDIO</a:t>
            </a:r>
            <a:endParaRPr lang="es-MX" dirty="0"/>
          </a:p>
        </p:txBody>
      </p:sp>
      <p:sp>
        <p:nvSpPr>
          <p:cNvPr id="11" name="Flecha derecha 10"/>
          <p:cNvSpPr/>
          <p:nvPr/>
        </p:nvSpPr>
        <p:spPr>
          <a:xfrm>
            <a:off x="6865797" y="1152395"/>
            <a:ext cx="1356779" cy="1089764"/>
          </a:xfrm>
          <a:prstGeom prst="rightArrow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ADENTRA</a:t>
            </a:r>
            <a:endParaRPr lang="es-MX" dirty="0"/>
          </a:p>
        </p:txBody>
      </p:sp>
      <p:sp>
        <p:nvSpPr>
          <p:cNvPr id="12" name="Flecha derecha 11"/>
          <p:cNvSpPr/>
          <p:nvPr/>
        </p:nvSpPr>
        <p:spPr>
          <a:xfrm>
            <a:off x="3601305" y="1152395"/>
            <a:ext cx="1287886" cy="1089764"/>
          </a:xfrm>
          <a:prstGeom prst="rightArrow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ASUME</a:t>
            </a:r>
            <a:endParaRPr lang="es-MX" dirty="0"/>
          </a:p>
        </p:txBody>
      </p:sp>
      <p:sp>
        <p:nvSpPr>
          <p:cNvPr id="13" name="Flecha izquierda 12"/>
          <p:cNvSpPr/>
          <p:nvPr/>
        </p:nvSpPr>
        <p:spPr>
          <a:xfrm>
            <a:off x="6790531" y="4973353"/>
            <a:ext cx="1705836" cy="1014608"/>
          </a:xfrm>
          <a:prstGeom prst="leftArrow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FENOMENO</a:t>
            </a:r>
            <a:endParaRPr lang="es-MX" dirty="0"/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714" y="4651982"/>
            <a:ext cx="2762250" cy="1657350"/>
          </a:xfrm>
          <a:prstGeom prst="rect">
            <a:avLst/>
          </a:prstGeom>
        </p:spPr>
      </p:pic>
      <p:sp>
        <p:nvSpPr>
          <p:cNvPr id="15" name="Flecha izquierda 14"/>
          <p:cNvSpPr/>
          <p:nvPr/>
        </p:nvSpPr>
        <p:spPr>
          <a:xfrm>
            <a:off x="3051600" y="4973873"/>
            <a:ext cx="1837197" cy="1014608"/>
          </a:xfrm>
          <a:prstGeom prst="leftArrow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TRANSFORMA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99462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05757" y="408317"/>
            <a:ext cx="2673487" cy="647575"/>
          </a:xfrm>
        </p:spPr>
        <p:txBody>
          <a:bodyPr>
            <a:normAutofit/>
          </a:bodyPr>
          <a:lstStyle/>
          <a:p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1.2.2.O</a:t>
            </a:r>
            <a:r>
              <a:rPr lang="es-MX" sz="2800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bjeto</a:t>
            </a:r>
            <a:endParaRPr lang="es-MX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975" y="1055892"/>
            <a:ext cx="2057400" cy="221932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7123" y="1191075"/>
            <a:ext cx="2143125" cy="2143125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28" t="7018" r="17116" b="15728"/>
          <a:stretch/>
        </p:blipFill>
        <p:spPr>
          <a:xfrm>
            <a:off x="9092418" y="1096275"/>
            <a:ext cx="2391508" cy="2237925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0248" y="4411223"/>
            <a:ext cx="2695575" cy="169545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94" y="4354073"/>
            <a:ext cx="2600325" cy="1752600"/>
          </a:xfrm>
          <a:prstGeom prst="rect">
            <a:avLst/>
          </a:prstGeom>
        </p:spPr>
      </p:pic>
      <p:sp>
        <p:nvSpPr>
          <p:cNvPr id="9" name="Flecha derecha 8"/>
          <p:cNvSpPr/>
          <p:nvPr/>
        </p:nvSpPr>
        <p:spPr>
          <a:xfrm>
            <a:off x="2688375" y="1703467"/>
            <a:ext cx="1258748" cy="1039733"/>
          </a:xfrm>
          <a:prstGeom prst="rightArrow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CAPTA</a:t>
            </a:r>
            <a:endParaRPr lang="es-MX" dirty="0"/>
          </a:p>
        </p:txBody>
      </p:sp>
      <p:sp>
        <p:nvSpPr>
          <p:cNvPr id="10" name="Flecha derecha 9"/>
          <p:cNvSpPr/>
          <p:nvPr/>
        </p:nvSpPr>
        <p:spPr>
          <a:xfrm>
            <a:off x="6925993" y="1676488"/>
            <a:ext cx="1237957" cy="1172298"/>
          </a:xfrm>
          <a:prstGeom prst="rightArrow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PARA</a:t>
            </a:r>
            <a:endParaRPr lang="es-MX" dirty="0"/>
          </a:p>
        </p:txBody>
      </p:sp>
      <p:sp>
        <p:nvSpPr>
          <p:cNvPr id="11" name="Llamada de flecha hacia abajo 10"/>
          <p:cNvSpPr/>
          <p:nvPr/>
        </p:nvSpPr>
        <p:spPr>
          <a:xfrm rot="1022575">
            <a:off x="9098638" y="3602331"/>
            <a:ext cx="1420837" cy="1617784"/>
          </a:xfrm>
          <a:prstGeom prst="downArrowCallou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DA SENTIDO A NUESTRAS ACCIONES</a:t>
            </a:r>
            <a:endParaRPr lang="es-MX" dirty="0"/>
          </a:p>
        </p:txBody>
      </p:sp>
      <p:sp>
        <p:nvSpPr>
          <p:cNvPr id="12" name="Llamada de flecha a la izquierda 11"/>
          <p:cNvSpPr/>
          <p:nvPr/>
        </p:nvSpPr>
        <p:spPr>
          <a:xfrm>
            <a:off x="3060711" y="4428514"/>
            <a:ext cx="2883877" cy="1603717"/>
          </a:xfrm>
          <a:prstGeom prst="leftArrowCallou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BUSQUEDA DE SUSTANCIALIDAD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27628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9017" y="311052"/>
            <a:ext cx="2389383" cy="2316089"/>
          </a:xfrm>
          <a:prstGeom prst="rect">
            <a:avLst/>
          </a:prstGeom>
        </p:spPr>
      </p:pic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4127835805"/>
              </p:ext>
            </p:extLst>
          </p:nvPr>
        </p:nvGraphicFramePr>
        <p:xfrm>
          <a:off x="1216073" y="163314"/>
          <a:ext cx="8715717" cy="59062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Imagen 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2964" y="4562622"/>
            <a:ext cx="2314575" cy="198120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839" y="908465"/>
            <a:ext cx="2143125" cy="2143125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90" r="11187"/>
          <a:stretch/>
        </p:blipFill>
        <p:spPr>
          <a:xfrm>
            <a:off x="9284677" y="3291052"/>
            <a:ext cx="2377440" cy="254314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3397" y="1779336"/>
            <a:ext cx="1185057" cy="1055597"/>
          </a:xfrm>
          <a:prstGeom prst="rect">
            <a:avLst/>
          </a:prstGeom>
        </p:spPr>
      </p:pic>
      <p:sp>
        <p:nvSpPr>
          <p:cNvPr id="9" name="8 CuadroTexto"/>
          <p:cNvSpPr txBox="1"/>
          <p:nvPr/>
        </p:nvSpPr>
        <p:spPr>
          <a:xfrm>
            <a:off x="0" y="4778478"/>
            <a:ext cx="3362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>
                <a:latin typeface="Arial" pitchFamily="34" charset="0"/>
                <a:cs typeface="Arial" pitchFamily="34" charset="0"/>
              </a:rPr>
              <a:t>1.2.3. Operación</a:t>
            </a:r>
            <a:endParaRPr lang="es-MX" sz="28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771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1 Título"/>
          <p:cNvSpPr txBox="1">
            <a:spLocks/>
          </p:cNvSpPr>
          <p:nvPr/>
        </p:nvSpPr>
        <p:spPr>
          <a:xfrm>
            <a:off x="2178450" y="5488166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es-MX" sz="4400" dirty="0">
              <a:solidFill>
                <a:prstClr val="black"/>
              </a:solidFill>
              <a:effectLst>
                <a:glow rad="228600">
                  <a:srgbClr val="2FA3EE">
                    <a:satMod val="175000"/>
                    <a:alpha val="40000"/>
                  </a:srgbClr>
                </a:glow>
              </a:effectLst>
            </a:endParaRPr>
          </a:p>
        </p:txBody>
      </p:sp>
      <p:sp>
        <p:nvSpPr>
          <p:cNvPr id="3" name="Título 1"/>
          <p:cNvSpPr txBox="1">
            <a:spLocks/>
          </p:cNvSpPr>
          <p:nvPr/>
        </p:nvSpPr>
        <p:spPr>
          <a:xfrm>
            <a:off x="527383" y="1688902"/>
            <a:ext cx="11137237" cy="43204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s-ES" sz="2400" b="1" dirty="0" smtClean="0">
                <a:solidFill>
                  <a:srgbClr val="EEECE1">
                    <a:lumMod val="25000"/>
                  </a:srgbClr>
                </a:solidFill>
                <a:latin typeface="Century Gothic"/>
              </a:rPr>
              <a:t>Propósito de la Unidad de Aprendizaje</a:t>
            </a:r>
            <a:endParaRPr lang="es-ES" sz="2400" b="1" dirty="0">
              <a:solidFill>
                <a:srgbClr val="EEECE1">
                  <a:lumMod val="25000"/>
                </a:srgbClr>
              </a:solidFill>
              <a:latin typeface="Century Gothic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1072896" y="2859452"/>
            <a:ext cx="101925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 smtClean="0">
                <a:solidFill>
                  <a:srgbClr val="000000"/>
                </a:solidFill>
                <a:latin typeface="Arial"/>
              </a:rPr>
              <a:t>lograr </a:t>
            </a:r>
            <a:r>
              <a:rPr lang="es-MX" sz="2400" dirty="0">
                <a:solidFill>
                  <a:srgbClr val="000000"/>
                </a:solidFill>
                <a:latin typeface="Arial"/>
              </a:rPr>
              <a:t>aplicar métodos y técnicas de investigación en la elaboración de trabajos documentales. 	</a:t>
            </a:r>
          </a:p>
        </p:txBody>
      </p:sp>
      <p:sp>
        <p:nvSpPr>
          <p:cNvPr id="4" name="3 Rectángulo"/>
          <p:cNvSpPr/>
          <p:nvPr/>
        </p:nvSpPr>
        <p:spPr>
          <a:xfrm>
            <a:off x="2072640" y="3938404"/>
            <a:ext cx="7376160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6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es-MX" b="1" dirty="0">
                <a:solidFill>
                  <a:srgbClr val="000000"/>
                </a:solidFill>
                <a:latin typeface="Times New Roman"/>
              </a:rPr>
              <a:t>Horas Teóricas </a:t>
            </a:r>
            <a:r>
              <a:rPr lang="es-MX" dirty="0">
                <a:solidFill>
                  <a:srgbClr val="000000"/>
                </a:solidFill>
                <a:latin typeface="Times New Roman"/>
              </a:rPr>
              <a:t>	</a:t>
            </a:r>
            <a:r>
              <a:rPr lang="es-MX" b="1" dirty="0">
                <a:solidFill>
                  <a:srgbClr val="000000"/>
                </a:solidFill>
                <a:latin typeface="Times New Roman"/>
              </a:rPr>
              <a:t>Horas Prácticas </a:t>
            </a:r>
            <a:r>
              <a:rPr lang="es-MX" dirty="0">
                <a:solidFill>
                  <a:srgbClr val="000000"/>
                </a:solidFill>
                <a:latin typeface="Times New Roman"/>
              </a:rPr>
              <a:t>	</a:t>
            </a:r>
            <a:r>
              <a:rPr lang="es-MX" b="1" dirty="0">
                <a:solidFill>
                  <a:srgbClr val="000000"/>
                </a:solidFill>
                <a:latin typeface="Times New Roman"/>
              </a:rPr>
              <a:t>Total de Horas </a:t>
            </a:r>
            <a:r>
              <a:rPr lang="es-MX" dirty="0">
                <a:solidFill>
                  <a:srgbClr val="000000"/>
                </a:solidFill>
                <a:latin typeface="Times New Roman"/>
              </a:rPr>
              <a:t>	</a:t>
            </a:r>
            <a:r>
              <a:rPr lang="es-MX" b="1" dirty="0">
                <a:solidFill>
                  <a:srgbClr val="000000"/>
                </a:solidFill>
                <a:latin typeface="Times New Roman"/>
              </a:rPr>
              <a:t>Créditos </a:t>
            </a:r>
            <a:r>
              <a:rPr lang="es-MX" dirty="0">
                <a:solidFill>
                  <a:srgbClr val="000000"/>
                </a:solidFill>
                <a:latin typeface="Times New Roman"/>
              </a:rPr>
              <a:t>	</a:t>
            </a:r>
          </a:p>
          <a:p>
            <a:r>
              <a:rPr lang="es-MX" sz="3200" b="1" dirty="0" smtClean="0">
                <a:solidFill>
                  <a:srgbClr val="000000"/>
                </a:solidFill>
                <a:latin typeface="Arial"/>
              </a:rPr>
              <a:t>     34 </a:t>
            </a:r>
            <a:r>
              <a:rPr lang="es-MX" sz="3200" dirty="0">
                <a:solidFill>
                  <a:srgbClr val="000000"/>
                </a:solidFill>
                <a:latin typeface="Arial"/>
              </a:rPr>
              <a:t>	</a:t>
            </a:r>
            <a:r>
              <a:rPr lang="es-MX" sz="3200" dirty="0" smtClean="0">
                <a:solidFill>
                  <a:srgbClr val="000000"/>
                </a:solidFill>
                <a:latin typeface="Arial"/>
              </a:rPr>
              <a:t>    </a:t>
            </a:r>
            <a:r>
              <a:rPr lang="es-MX" sz="3200" b="1" dirty="0" smtClean="0">
                <a:solidFill>
                  <a:srgbClr val="000000"/>
                </a:solidFill>
                <a:latin typeface="Arial"/>
              </a:rPr>
              <a:t>34 </a:t>
            </a:r>
            <a:r>
              <a:rPr lang="es-MX" sz="3200" dirty="0">
                <a:solidFill>
                  <a:srgbClr val="000000"/>
                </a:solidFill>
                <a:latin typeface="Arial"/>
              </a:rPr>
              <a:t>	</a:t>
            </a:r>
            <a:r>
              <a:rPr lang="es-MX" sz="3200" dirty="0" smtClean="0">
                <a:solidFill>
                  <a:srgbClr val="000000"/>
                </a:solidFill>
                <a:latin typeface="Arial"/>
              </a:rPr>
              <a:t>    </a:t>
            </a:r>
            <a:r>
              <a:rPr lang="es-MX" sz="3200" b="1" dirty="0" smtClean="0">
                <a:solidFill>
                  <a:srgbClr val="000000"/>
                </a:solidFill>
                <a:latin typeface="Arial"/>
              </a:rPr>
              <a:t>68 </a:t>
            </a:r>
            <a:r>
              <a:rPr lang="es-MX" sz="3200" dirty="0">
                <a:solidFill>
                  <a:srgbClr val="000000"/>
                </a:solidFill>
                <a:latin typeface="Arial"/>
              </a:rPr>
              <a:t>	</a:t>
            </a:r>
            <a:r>
              <a:rPr lang="es-MX" sz="3200" dirty="0" smtClean="0">
                <a:solidFill>
                  <a:srgbClr val="000000"/>
                </a:solidFill>
                <a:latin typeface="Arial"/>
              </a:rPr>
              <a:t>   </a:t>
            </a:r>
            <a:r>
              <a:rPr lang="es-MX" sz="3200" b="1" dirty="0" smtClean="0">
                <a:solidFill>
                  <a:srgbClr val="000000"/>
                </a:solidFill>
                <a:latin typeface="Arial"/>
              </a:rPr>
              <a:t>6 </a:t>
            </a:r>
            <a:r>
              <a:rPr lang="es-MX" sz="3200" dirty="0">
                <a:solidFill>
                  <a:srgbClr val="000000"/>
                </a:solidFill>
                <a:latin typeface="Arial"/>
              </a:rPr>
              <a:t>	</a:t>
            </a:r>
          </a:p>
        </p:txBody>
      </p:sp>
      <p:sp>
        <p:nvSpPr>
          <p:cNvPr id="5" name="4 Rectángulo"/>
          <p:cNvSpPr/>
          <p:nvPr/>
        </p:nvSpPr>
        <p:spPr>
          <a:xfrm>
            <a:off x="2712720" y="5477677"/>
            <a:ext cx="6096000" cy="984885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s-MX" sz="2000" dirty="0">
              <a:solidFill>
                <a:srgbClr val="000000"/>
              </a:solidFill>
              <a:latin typeface="Times New Roman"/>
            </a:endParaRPr>
          </a:p>
          <a:p>
            <a:r>
              <a:rPr lang="es-MX" sz="2000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es-MX" b="1" dirty="0">
                <a:solidFill>
                  <a:srgbClr val="000000"/>
                </a:solidFill>
                <a:latin typeface="Times New Roman"/>
              </a:rPr>
              <a:t>Asignatura Antecedente </a:t>
            </a:r>
            <a:r>
              <a:rPr lang="es-MX" dirty="0">
                <a:solidFill>
                  <a:srgbClr val="000000"/>
                </a:solidFill>
                <a:latin typeface="Times New Roman"/>
              </a:rPr>
              <a:t>	</a:t>
            </a:r>
            <a:r>
              <a:rPr lang="es-MX" b="1" dirty="0" smtClean="0">
                <a:solidFill>
                  <a:srgbClr val="000000"/>
                </a:solidFill>
                <a:latin typeface="Times New Roman"/>
              </a:rPr>
              <a:t>Asignatura </a:t>
            </a:r>
            <a:r>
              <a:rPr lang="es-MX" b="1" dirty="0">
                <a:solidFill>
                  <a:srgbClr val="000000"/>
                </a:solidFill>
                <a:latin typeface="Times New Roman"/>
              </a:rPr>
              <a:t>Consecuente </a:t>
            </a:r>
            <a:r>
              <a:rPr lang="es-MX" dirty="0">
                <a:solidFill>
                  <a:srgbClr val="000000"/>
                </a:solidFill>
                <a:latin typeface="Times New Roman"/>
              </a:rPr>
              <a:t>	</a:t>
            </a:r>
          </a:p>
          <a:p>
            <a:r>
              <a:rPr lang="es-MX" dirty="0">
                <a:latin typeface="Times New Roman"/>
              </a:rPr>
              <a:t>	</a:t>
            </a:r>
            <a:r>
              <a:rPr lang="es-MX" b="1" dirty="0">
                <a:solidFill>
                  <a:srgbClr val="000000"/>
                </a:solidFill>
                <a:latin typeface="Arial"/>
              </a:rPr>
              <a:t> Ninguna </a:t>
            </a:r>
            <a:r>
              <a:rPr lang="es-MX" b="1" dirty="0" smtClean="0">
                <a:solidFill>
                  <a:srgbClr val="000000"/>
                </a:solidFill>
                <a:latin typeface="Arial"/>
              </a:rPr>
              <a:t>                Taller </a:t>
            </a:r>
            <a:r>
              <a:rPr lang="es-MX" b="1" dirty="0">
                <a:solidFill>
                  <a:srgbClr val="000000"/>
                </a:solidFill>
                <a:latin typeface="Arial"/>
              </a:rPr>
              <a:t>de Titulación </a:t>
            </a:r>
            <a:r>
              <a:rPr lang="es-MX" dirty="0">
                <a:solidFill>
                  <a:srgbClr val="000000"/>
                </a:solidFill>
                <a:latin typeface="Arial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842816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04524" y="494489"/>
            <a:ext cx="3841104" cy="1027402"/>
          </a:xfrm>
        </p:spPr>
        <p:txBody>
          <a:bodyPr>
            <a:normAutofit/>
          </a:bodyPr>
          <a:lstStyle/>
          <a:p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1.2.4.R</a:t>
            </a:r>
            <a:r>
              <a:rPr lang="es-MX" sz="2800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epresentación</a:t>
            </a:r>
            <a:endParaRPr lang="es-MX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222" y="1521891"/>
            <a:ext cx="2619375" cy="174307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8551" y="1302815"/>
            <a:ext cx="2095500" cy="2181225"/>
          </a:xfrm>
          <a:prstGeom prst="rect">
            <a:avLst/>
          </a:prstGeom>
        </p:spPr>
      </p:pic>
      <p:sp>
        <p:nvSpPr>
          <p:cNvPr id="6" name="Flecha derecha 5"/>
          <p:cNvSpPr/>
          <p:nvPr/>
        </p:nvSpPr>
        <p:spPr>
          <a:xfrm>
            <a:off x="3068846" y="1758118"/>
            <a:ext cx="1579832" cy="1075886"/>
          </a:xfrm>
          <a:prstGeom prst="rightArrow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Se conoce</a:t>
            </a:r>
            <a:endParaRPr lang="es-MX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9868" y="1283890"/>
            <a:ext cx="2143125" cy="2143125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5365" y="4492722"/>
            <a:ext cx="2375255" cy="1835001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0689" y="3935016"/>
            <a:ext cx="1914525" cy="2209800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4114" y="3617860"/>
            <a:ext cx="2095500" cy="2181225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218" y="3700045"/>
            <a:ext cx="3304466" cy="1487010"/>
          </a:xfrm>
          <a:prstGeom prst="rect">
            <a:avLst/>
          </a:prstGeom>
        </p:spPr>
      </p:pic>
      <p:sp>
        <p:nvSpPr>
          <p:cNvPr id="13" name="Rectángulo 12"/>
          <p:cNvSpPr/>
          <p:nvPr/>
        </p:nvSpPr>
        <p:spPr>
          <a:xfrm>
            <a:off x="4823626" y="1753791"/>
            <a:ext cx="11657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objeto</a:t>
            </a:r>
            <a:endParaRPr lang="es-MX" sz="2800" dirty="0"/>
          </a:p>
        </p:txBody>
      </p:sp>
      <p:sp>
        <p:nvSpPr>
          <p:cNvPr id="14" name="Flecha derecha 13"/>
          <p:cNvSpPr/>
          <p:nvPr/>
        </p:nvSpPr>
        <p:spPr>
          <a:xfrm>
            <a:off x="6854051" y="1839157"/>
            <a:ext cx="1495154" cy="1032592"/>
          </a:xfrm>
          <a:prstGeom prst="rightArrow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dejando</a:t>
            </a:r>
            <a:endParaRPr lang="es-MX" dirty="0"/>
          </a:p>
        </p:txBody>
      </p:sp>
      <p:sp>
        <p:nvSpPr>
          <p:cNvPr id="15" name="Llamada de flecha hacia abajo 14"/>
          <p:cNvSpPr/>
          <p:nvPr/>
        </p:nvSpPr>
        <p:spPr>
          <a:xfrm rot="1507101">
            <a:off x="10260921" y="2472075"/>
            <a:ext cx="1790700" cy="1838671"/>
          </a:xfrm>
          <a:prstGeom prst="downArrowCallou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Interna en el sujeto</a:t>
            </a:r>
          </a:p>
          <a:p>
            <a:pPr algn="ctr"/>
            <a:endParaRPr lang="es-MX" dirty="0"/>
          </a:p>
        </p:txBody>
      </p:sp>
      <p:sp>
        <p:nvSpPr>
          <p:cNvPr id="16" name="Flecha izquierda 15"/>
          <p:cNvSpPr/>
          <p:nvPr/>
        </p:nvSpPr>
        <p:spPr>
          <a:xfrm>
            <a:off x="7814580" y="4603873"/>
            <a:ext cx="1320733" cy="1116031"/>
          </a:xfrm>
          <a:prstGeom prst="leftArrow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En la </a:t>
            </a:r>
            <a:endParaRPr lang="es-MX" dirty="0"/>
          </a:p>
        </p:txBody>
      </p:sp>
      <p:sp>
        <p:nvSpPr>
          <p:cNvPr id="17" name="Flecha izquierda 16"/>
          <p:cNvSpPr/>
          <p:nvPr/>
        </p:nvSpPr>
        <p:spPr>
          <a:xfrm rot="957797">
            <a:off x="1703653" y="5362967"/>
            <a:ext cx="1770430" cy="1139877"/>
          </a:xfrm>
          <a:prstGeom prst="leftArrow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Nos recuerda</a:t>
            </a:r>
            <a:endParaRPr lang="es-MX" dirty="0"/>
          </a:p>
        </p:txBody>
      </p:sp>
      <p:sp>
        <p:nvSpPr>
          <p:cNvPr id="18" name="Flecha izquierda 17"/>
          <p:cNvSpPr/>
          <p:nvPr/>
        </p:nvSpPr>
        <p:spPr>
          <a:xfrm>
            <a:off x="4684544" y="4644337"/>
            <a:ext cx="1216145" cy="1035101"/>
          </a:xfrm>
          <a:prstGeom prst="leftArrow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En una serie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294618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66125" y="1751998"/>
            <a:ext cx="3486775" cy="1343633"/>
          </a:xfrm>
        </p:spPr>
        <p:txBody>
          <a:bodyPr>
            <a:normAutofit/>
          </a:bodyPr>
          <a:lstStyle/>
          <a:p>
            <a:pPr lvl="1" algn="ctr" rtl="0">
              <a:lnSpc>
                <a:spcPct val="90000"/>
              </a:lnSpc>
              <a:spcBef>
                <a:spcPct val="0"/>
              </a:spcBef>
            </a:pPr>
            <a:r>
              <a:rPr lang="es-MX" sz="3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MX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198974418"/>
              </p:ext>
            </p:extLst>
          </p:nvPr>
        </p:nvGraphicFramePr>
        <p:xfrm>
          <a:off x="161612" y="719666"/>
          <a:ext cx="9287188" cy="5852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Imagen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7150" y="-3534"/>
            <a:ext cx="3962400" cy="4448355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324462" y="5958352"/>
            <a:ext cx="42770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>
                <a:latin typeface="Arial" pitchFamily="34" charset="0"/>
                <a:cs typeface="Arial" pitchFamily="34" charset="0"/>
              </a:rPr>
              <a:t>1.3. Método Científico</a:t>
            </a:r>
            <a:endParaRPr lang="es-MX" sz="28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385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5421" y="2057399"/>
            <a:ext cx="3816479" cy="30289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3908767359"/>
              </p:ext>
            </p:extLst>
          </p:nvPr>
        </p:nvGraphicFramePr>
        <p:xfrm>
          <a:off x="-723900" y="38100"/>
          <a:ext cx="12725400" cy="6705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981501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04"/>
          <a:stretch/>
        </p:blipFill>
        <p:spPr>
          <a:xfrm>
            <a:off x="857250" y="723900"/>
            <a:ext cx="2034436" cy="21410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Flecha derecha 3"/>
          <p:cNvSpPr/>
          <p:nvPr/>
        </p:nvSpPr>
        <p:spPr>
          <a:xfrm>
            <a:off x="2891686" y="1261011"/>
            <a:ext cx="1524000" cy="1066800"/>
          </a:xfrm>
          <a:prstGeom prst="rightArrow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orientado</a:t>
            </a:r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5825" y="1159947"/>
            <a:ext cx="2686050" cy="1704975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6014" y="931346"/>
            <a:ext cx="2114550" cy="2162175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9700" y="4310298"/>
            <a:ext cx="2466975" cy="184785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4336" y="3834823"/>
            <a:ext cx="2670914" cy="2437209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691" y="4310298"/>
            <a:ext cx="2914650" cy="1571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Rectángulo 10"/>
          <p:cNvSpPr/>
          <p:nvPr/>
        </p:nvSpPr>
        <p:spPr>
          <a:xfrm>
            <a:off x="4063246" y="2678793"/>
            <a:ext cx="28900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dirty="0">
                <a:latin typeface="Arial" panose="020B0604020202020204" pitchFamily="34" charset="0"/>
                <a:ea typeface="Calibri" panose="020F0502020204030204" pitchFamily="34" charset="0"/>
              </a:rPr>
              <a:t>desarrollo de los procedimientos </a:t>
            </a:r>
            <a:endParaRPr lang="es-MX" sz="2400" dirty="0"/>
          </a:p>
        </p:txBody>
      </p:sp>
      <p:sp>
        <p:nvSpPr>
          <p:cNvPr id="12" name="Flecha derecha 11"/>
          <p:cNvSpPr/>
          <p:nvPr/>
        </p:nvSpPr>
        <p:spPr>
          <a:xfrm>
            <a:off x="7715250" y="1657350"/>
            <a:ext cx="1314450" cy="952500"/>
          </a:xfrm>
          <a:prstGeom prst="rightArrow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y</a:t>
            </a:r>
            <a:endParaRPr lang="es-MX" dirty="0"/>
          </a:p>
        </p:txBody>
      </p:sp>
      <p:sp>
        <p:nvSpPr>
          <p:cNvPr id="13" name="Flecha abajo 12"/>
          <p:cNvSpPr/>
          <p:nvPr/>
        </p:nvSpPr>
        <p:spPr>
          <a:xfrm>
            <a:off x="9832864" y="3155911"/>
            <a:ext cx="1143000" cy="952916"/>
          </a:xfrm>
          <a:prstGeom prst="downArrow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de</a:t>
            </a:r>
            <a:endParaRPr lang="es-MX" dirty="0"/>
          </a:p>
        </p:txBody>
      </p:sp>
      <p:sp>
        <p:nvSpPr>
          <p:cNvPr id="14" name="Rectángulo 13"/>
          <p:cNvSpPr/>
          <p:nvPr/>
        </p:nvSpPr>
        <p:spPr>
          <a:xfrm>
            <a:off x="4063246" y="6186989"/>
            <a:ext cx="38331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dirty="0">
                <a:latin typeface="Arial" panose="020B0604020202020204" pitchFamily="34" charset="0"/>
                <a:ea typeface="Calibri" panose="020F0502020204030204" pitchFamily="34" charset="0"/>
              </a:rPr>
              <a:t>herramienta metodológica </a:t>
            </a:r>
            <a:endParaRPr lang="es-MX" sz="2400" dirty="0"/>
          </a:p>
        </p:txBody>
      </p:sp>
      <p:sp>
        <p:nvSpPr>
          <p:cNvPr id="15" name="Flecha izquierda 14"/>
          <p:cNvSpPr/>
          <p:nvPr/>
        </p:nvSpPr>
        <p:spPr>
          <a:xfrm>
            <a:off x="7653459" y="4649627"/>
            <a:ext cx="1285875" cy="1218605"/>
          </a:xfrm>
          <a:prstGeom prst="leftArrow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A través</a:t>
            </a:r>
            <a:endParaRPr lang="es-MX" dirty="0"/>
          </a:p>
        </p:txBody>
      </p:sp>
      <p:sp>
        <p:nvSpPr>
          <p:cNvPr id="16" name="Flecha izquierda 15"/>
          <p:cNvSpPr/>
          <p:nvPr/>
        </p:nvSpPr>
        <p:spPr>
          <a:xfrm>
            <a:off x="3413164" y="4649627"/>
            <a:ext cx="1300163" cy="1110761"/>
          </a:xfrm>
          <a:prstGeom prst="leftArrow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En cualquier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77308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0260" y="1760502"/>
            <a:ext cx="6679184" cy="3659223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66125" y="412955"/>
            <a:ext cx="7150520" cy="884903"/>
          </a:xfrm>
        </p:spPr>
        <p:txBody>
          <a:bodyPr>
            <a:noAutofit/>
          </a:bodyPr>
          <a:lstStyle/>
          <a:p>
            <a:pPr lvl="2" algn="ctr" rtl="0">
              <a:lnSpc>
                <a:spcPct val="90000"/>
              </a:lnSpc>
              <a:spcBef>
                <a:spcPct val="0"/>
              </a:spcBef>
            </a:pP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1.3.1.Planteamiento </a:t>
            </a:r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del problema</a:t>
            </a:r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MX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437837" y="4591735"/>
            <a:ext cx="55435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>
                <a:latin typeface="Arial" panose="020B0604020202020204" pitchFamily="34" charset="0"/>
                <a:ea typeface="Calibri" panose="020F0502020204030204" pitchFamily="34" charset="0"/>
              </a:rPr>
              <a:t>El problema debe ser escogido a través de la realidad, y como tema debe derivar problemas investigables. </a:t>
            </a:r>
            <a:endParaRPr lang="es-MX" sz="240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025" y="1760502"/>
            <a:ext cx="4039225" cy="2831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41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42475" y="618517"/>
            <a:ext cx="5107254" cy="1038833"/>
          </a:xfrm>
        </p:spPr>
        <p:txBody>
          <a:bodyPr>
            <a:normAutofit/>
          </a:bodyPr>
          <a:lstStyle/>
          <a:p>
            <a:pPr lvl="2"/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1.3.2.Marco </a:t>
            </a:r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teórico</a:t>
            </a:r>
            <a:endParaRPr lang="es-MX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Documento 2"/>
          <p:cNvSpPr/>
          <p:nvPr/>
        </p:nvSpPr>
        <p:spPr>
          <a:xfrm>
            <a:off x="685800" y="1962150"/>
            <a:ext cx="5010150" cy="3638550"/>
          </a:xfrm>
          <a:prstGeom prst="flowChartDocumen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El marco teórico o marco conceptual es la exposición y análisis de la teoría o grupo de teorías que sirven como fundamento para explicar los antecedentes e interpretar  los resultados de la investigación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9387" y="1500187"/>
            <a:ext cx="3795713" cy="3795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416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400115081"/>
              </p:ext>
            </p:extLst>
          </p:nvPr>
        </p:nvGraphicFramePr>
        <p:xfrm>
          <a:off x="666750" y="438150"/>
          <a:ext cx="10401300" cy="6210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80483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66291" y="618517"/>
            <a:ext cx="9911541" cy="924533"/>
          </a:xfrm>
        </p:spPr>
        <p:txBody>
          <a:bodyPr>
            <a:noAutofit/>
          </a:bodyPr>
          <a:lstStyle/>
          <a:p>
            <a:pPr lvl="2" algn="ctr" rtl="0">
              <a:lnSpc>
                <a:spcPct val="90000"/>
              </a:lnSpc>
              <a:spcBef>
                <a:spcPct val="0"/>
              </a:spcBef>
            </a:pP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1.3.3.Formulación </a:t>
            </a:r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de hipótesis y variables</a:t>
            </a:r>
            <a:r>
              <a:rPr lang="es-MX" sz="3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" y="1695450"/>
            <a:ext cx="5829372" cy="4244512"/>
          </a:xfrm>
          <a:prstGeom prst="rect">
            <a:avLst/>
          </a:prstGeom>
        </p:spPr>
      </p:pic>
      <p:sp>
        <p:nvSpPr>
          <p:cNvPr id="4" name="Llamada ovalada 3"/>
          <p:cNvSpPr/>
          <p:nvPr/>
        </p:nvSpPr>
        <p:spPr>
          <a:xfrm>
            <a:off x="6705600" y="1409700"/>
            <a:ext cx="5086350" cy="4152900"/>
          </a:xfrm>
          <a:prstGeom prst="wedgeEllipseCallou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 la respuesta tentativa a un problema; es una proposición que se pone a prueba para determinar su validez</a:t>
            </a:r>
          </a:p>
        </p:txBody>
      </p:sp>
    </p:spTree>
    <p:extLst>
      <p:ext uri="{BB962C8B-B14F-4D97-AF65-F5344CB8AC3E}">
        <p14:creationId xmlns:p14="http://schemas.microsoft.com/office/powerpoint/2010/main" val="675677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7433812" cy="1286483"/>
          </a:xfrm>
        </p:spPr>
        <p:txBody>
          <a:bodyPr>
            <a:noAutofit/>
          </a:bodyPr>
          <a:lstStyle/>
          <a:p>
            <a:pPr lvl="2" algn="ctr" rtl="0">
              <a:lnSpc>
                <a:spcPct val="90000"/>
              </a:lnSpc>
              <a:spcBef>
                <a:spcPct val="0"/>
              </a:spcBef>
            </a:pP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1.3.4.Comprobación </a:t>
            </a:r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de hipótesis</a:t>
            </a:r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MX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677238"/>
            <a:ext cx="4438650" cy="2361362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4829" y="1116295"/>
            <a:ext cx="2610476" cy="2598874"/>
          </a:xfrm>
          <a:prstGeom prst="rect">
            <a:avLst/>
          </a:prstGeom>
        </p:spPr>
      </p:pic>
      <p:sp>
        <p:nvSpPr>
          <p:cNvPr id="7" name="Flecha derecha 6"/>
          <p:cNvSpPr/>
          <p:nvPr/>
        </p:nvSpPr>
        <p:spPr>
          <a:xfrm>
            <a:off x="5143188" y="2000669"/>
            <a:ext cx="2150894" cy="1714500"/>
          </a:xfrm>
          <a:prstGeom prst="rightArrow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ES NECESARIO</a:t>
            </a:r>
            <a:endParaRPr lang="es-MX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371" y="4564889"/>
            <a:ext cx="2619375" cy="1743075"/>
          </a:xfrm>
          <a:prstGeom prst="rect">
            <a:avLst/>
          </a:prstGeom>
        </p:spPr>
      </p:pic>
      <p:sp>
        <p:nvSpPr>
          <p:cNvPr id="9" name="Llamada de flecha hacia abajo 8"/>
          <p:cNvSpPr/>
          <p:nvPr/>
        </p:nvSpPr>
        <p:spPr>
          <a:xfrm rot="1581465">
            <a:off x="8010025" y="4235126"/>
            <a:ext cx="2342898" cy="1637881"/>
          </a:xfrm>
          <a:prstGeom prst="downArrowCallou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RESULTADO</a:t>
            </a:r>
            <a:endParaRPr lang="es-MX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879" y="4624387"/>
            <a:ext cx="2638425" cy="1733550"/>
          </a:xfrm>
          <a:prstGeom prst="rect">
            <a:avLst/>
          </a:prstGeom>
        </p:spPr>
      </p:pic>
      <p:sp>
        <p:nvSpPr>
          <p:cNvPr id="11" name="Flecha izquierda 10"/>
          <p:cNvSpPr/>
          <p:nvPr/>
        </p:nvSpPr>
        <p:spPr>
          <a:xfrm>
            <a:off x="3100249" y="4757900"/>
            <a:ext cx="1333500" cy="135705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err="1"/>
              <a:t>Ó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621293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942367"/>
            <a:ext cx="11601451" cy="1115033"/>
          </a:xfrm>
        </p:spPr>
        <p:txBody>
          <a:bodyPr>
            <a:noAutofit/>
          </a:bodyPr>
          <a:lstStyle/>
          <a:p>
            <a:pPr lvl="2" algn="ctr" rtl="0">
              <a:lnSpc>
                <a:spcPct val="90000"/>
              </a:lnSpc>
              <a:spcBef>
                <a:spcPct val="0"/>
              </a:spcBef>
            </a:pP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1.3.5.Análisis </a:t>
            </a:r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e información de resultados</a:t>
            </a:r>
            <a:r>
              <a:rPr lang="es-MX" sz="36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21" r="8889" b="484"/>
          <a:stretch/>
        </p:blipFill>
        <p:spPr>
          <a:xfrm>
            <a:off x="4610100" y="1714500"/>
            <a:ext cx="6781800" cy="47756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5925" y="3172433"/>
            <a:ext cx="2362200" cy="193357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889" y="1714500"/>
            <a:ext cx="4019550" cy="4183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4789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1 Título"/>
          <p:cNvSpPr txBox="1">
            <a:spLocks/>
          </p:cNvSpPr>
          <p:nvPr/>
        </p:nvSpPr>
        <p:spPr>
          <a:xfrm>
            <a:off x="2178450" y="5488166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es-MX" sz="4400" dirty="0">
              <a:solidFill>
                <a:prstClr val="black"/>
              </a:solidFill>
              <a:effectLst>
                <a:glow rad="228600">
                  <a:srgbClr val="2FA3EE">
                    <a:satMod val="175000"/>
                    <a:alpha val="40000"/>
                  </a:srgbClr>
                </a:glow>
              </a:effectLst>
            </a:endParaRPr>
          </a:p>
        </p:txBody>
      </p:sp>
      <p:sp>
        <p:nvSpPr>
          <p:cNvPr id="3" name="Título 1"/>
          <p:cNvSpPr txBox="1">
            <a:spLocks/>
          </p:cNvSpPr>
          <p:nvPr/>
        </p:nvSpPr>
        <p:spPr>
          <a:xfrm>
            <a:off x="2064956" y="1466088"/>
            <a:ext cx="9144001" cy="69189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1200" cap="none" spc="0" normalizeH="0" baseline="0" noProof="0" smtClean="0">
                <a:ln>
                  <a:noFill/>
                </a:ln>
                <a:solidFill>
                  <a:srgbClr val="666633"/>
                </a:solidFill>
                <a:effectLst/>
                <a:uLnTx/>
                <a:uFillTx/>
                <a:latin typeface="Century Gothic"/>
                <a:ea typeface="+mj-ea"/>
                <a:cs typeface="+mj-cs"/>
              </a:rPr>
              <a:t>Competencias genéricas</a:t>
            </a:r>
            <a:endParaRPr kumimoji="0" lang="es-ES" sz="3600" b="1" i="0" u="none" strike="noStrike" kern="1200" cap="none" spc="0" normalizeH="0" baseline="0" noProof="0" dirty="0">
              <a:ln>
                <a:noFill/>
              </a:ln>
              <a:solidFill>
                <a:srgbClr val="666633"/>
              </a:solidFill>
              <a:effectLst/>
              <a:uLnTx/>
              <a:uFillTx/>
              <a:latin typeface="Century Gothic"/>
              <a:ea typeface="+mj-ea"/>
              <a:cs typeface="+mj-cs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682752" y="2411397"/>
            <a:ext cx="1088745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000" b="1" dirty="0">
                <a:solidFill>
                  <a:srgbClr val="000000"/>
                </a:solidFill>
                <a:latin typeface="Arial"/>
              </a:rPr>
              <a:t>Capacidad analítica</a:t>
            </a:r>
            <a:r>
              <a:rPr lang="es-MX" sz="2000" dirty="0">
                <a:solidFill>
                  <a:srgbClr val="000000"/>
                </a:solidFill>
                <a:latin typeface="Arial"/>
              </a:rPr>
              <a:t>.- Habilidad para la evaluación de datos y líneas de actuación, así como para tomar decisiones lógicas de una manera imparcial desde el punto de vista racional</a:t>
            </a:r>
            <a:r>
              <a:rPr lang="es-MX" sz="2000" dirty="0" smtClean="0">
                <a:solidFill>
                  <a:srgbClr val="000000"/>
                </a:solidFill>
                <a:latin typeface="Arial"/>
              </a:rPr>
              <a:t>.</a:t>
            </a:r>
          </a:p>
          <a:p>
            <a:pPr algn="just"/>
            <a:r>
              <a:rPr lang="es-MX" sz="2000" dirty="0" smtClean="0">
                <a:solidFill>
                  <a:srgbClr val="000000"/>
                </a:solidFill>
                <a:latin typeface="Arial"/>
              </a:rPr>
              <a:t> </a:t>
            </a:r>
            <a:endParaRPr lang="es-MX" sz="2000" dirty="0">
              <a:solidFill>
                <a:srgbClr val="000000"/>
              </a:solidFill>
              <a:latin typeface="Arial"/>
            </a:endParaRPr>
          </a:p>
          <a:p>
            <a:pPr algn="just"/>
            <a:r>
              <a:rPr lang="es-MX" sz="2000" b="1" dirty="0">
                <a:solidFill>
                  <a:srgbClr val="000000"/>
                </a:solidFill>
                <a:latin typeface="Arial"/>
              </a:rPr>
              <a:t>Análisis de problemas</a:t>
            </a:r>
            <a:r>
              <a:rPr lang="es-MX" sz="2000" dirty="0">
                <a:solidFill>
                  <a:srgbClr val="000000"/>
                </a:solidFill>
                <a:latin typeface="Arial"/>
              </a:rPr>
              <a:t>.- Eficacia para identificar problemas, buscar datos pertinentes al respecto, reconocer la información relevante y encontrar posibles causas del mismo. </a:t>
            </a:r>
            <a:endParaRPr lang="es-MX" sz="2000" dirty="0" smtClean="0">
              <a:solidFill>
                <a:srgbClr val="000000"/>
              </a:solidFill>
              <a:latin typeface="Arial"/>
            </a:endParaRPr>
          </a:p>
          <a:p>
            <a:pPr algn="just"/>
            <a:endParaRPr lang="es-MX" sz="2000" dirty="0">
              <a:solidFill>
                <a:srgbClr val="000000"/>
              </a:solidFill>
              <a:latin typeface="Arial"/>
            </a:endParaRPr>
          </a:p>
          <a:p>
            <a:pPr algn="just"/>
            <a:r>
              <a:rPr lang="es-MX" sz="2000" b="1" dirty="0">
                <a:solidFill>
                  <a:srgbClr val="000000"/>
                </a:solidFill>
                <a:latin typeface="Arial"/>
              </a:rPr>
              <a:t>Creatividad</a:t>
            </a:r>
            <a:r>
              <a:rPr lang="es-MX" sz="2000" dirty="0">
                <a:solidFill>
                  <a:srgbClr val="000000"/>
                </a:solidFill>
                <a:latin typeface="Arial"/>
              </a:rPr>
              <a:t>.- Capacidad para identificar alternativas y proponer soluciones. </a:t>
            </a:r>
            <a:endParaRPr lang="es-MX" sz="2000" dirty="0" smtClean="0">
              <a:solidFill>
                <a:srgbClr val="000000"/>
              </a:solidFill>
              <a:latin typeface="Arial"/>
            </a:endParaRPr>
          </a:p>
          <a:p>
            <a:pPr algn="just"/>
            <a:endParaRPr lang="es-MX" sz="2000" dirty="0">
              <a:solidFill>
                <a:srgbClr val="000000"/>
              </a:solidFill>
              <a:latin typeface="Arial"/>
            </a:endParaRPr>
          </a:p>
          <a:p>
            <a:pPr algn="just"/>
            <a:r>
              <a:rPr lang="es-MX" sz="2000" b="1" dirty="0">
                <a:solidFill>
                  <a:srgbClr val="000000"/>
                </a:solidFill>
                <a:latin typeface="Arial"/>
              </a:rPr>
              <a:t>Comunicación escrita</a:t>
            </a:r>
            <a:r>
              <a:rPr lang="es-MX" sz="2000" dirty="0">
                <a:solidFill>
                  <a:srgbClr val="000000"/>
                </a:solidFill>
                <a:latin typeface="Arial"/>
              </a:rPr>
              <a:t>.- Capacidad para redactar ideas claramente y de forma gramaticalmente correcta, de manera que sean entendidas sin lugar a dudas. 	</a:t>
            </a:r>
          </a:p>
        </p:txBody>
      </p:sp>
    </p:spTree>
    <p:extLst>
      <p:ext uri="{BB962C8B-B14F-4D97-AF65-F5344CB8AC3E}">
        <p14:creationId xmlns:p14="http://schemas.microsoft.com/office/powerpoint/2010/main" val="2842816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33" r="11683"/>
          <a:stretch/>
        </p:blipFill>
        <p:spPr>
          <a:xfrm>
            <a:off x="1314450" y="571500"/>
            <a:ext cx="4095750" cy="3104388"/>
          </a:xfrm>
          <a:prstGeom prst="rect">
            <a:avLst/>
          </a:prstGeom>
        </p:spPr>
      </p:pic>
      <p:sp>
        <p:nvSpPr>
          <p:cNvPr id="4" name="Flecha derecha 3"/>
          <p:cNvSpPr/>
          <p:nvPr/>
        </p:nvSpPr>
        <p:spPr>
          <a:xfrm>
            <a:off x="5905500" y="1390269"/>
            <a:ext cx="2190750" cy="1466850"/>
          </a:xfrm>
          <a:prstGeom prst="rightArrow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PARA</a:t>
            </a:r>
            <a:endParaRPr lang="es-MX" dirty="0"/>
          </a:p>
        </p:txBody>
      </p:sp>
      <p:sp>
        <p:nvSpPr>
          <p:cNvPr id="5" name="Rectángulo 4"/>
          <p:cNvSpPr/>
          <p:nvPr/>
        </p:nvSpPr>
        <p:spPr>
          <a:xfrm>
            <a:off x="1536293" y="3152668"/>
            <a:ext cx="33041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dirty="0">
                <a:latin typeface="Arial" panose="020B0604020202020204" pitchFamily="34" charset="0"/>
                <a:ea typeface="Calibri" panose="020F0502020204030204" pitchFamily="34" charset="0"/>
              </a:rPr>
              <a:t>técnicas de análisis</a:t>
            </a:r>
            <a:endParaRPr lang="es-MX" sz="2800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07" t="9224" r="16188" b="1153"/>
          <a:stretch/>
        </p:blipFill>
        <p:spPr>
          <a:xfrm>
            <a:off x="8312012" y="1353156"/>
            <a:ext cx="3733800" cy="2961562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10658381" y="1623852"/>
            <a:ext cx="13874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dirty="0" smtClean="0">
                <a:latin typeface="Arial" panose="020B0604020202020204" pitchFamily="34" charset="0"/>
              </a:rPr>
              <a:t>DATOS</a:t>
            </a:r>
            <a:endParaRPr lang="es-MX" sz="2800" dirty="0"/>
          </a:p>
        </p:txBody>
      </p:sp>
      <p:sp>
        <p:nvSpPr>
          <p:cNvPr id="8" name="Flecha izquierda 7"/>
          <p:cNvSpPr/>
          <p:nvPr/>
        </p:nvSpPr>
        <p:spPr>
          <a:xfrm>
            <a:off x="8096250" y="4457540"/>
            <a:ext cx="1866900" cy="1676400"/>
          </a:xfrm>
          <a:prstGeom prst="leftArrow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Y</a:t>
            </a:r>
            <a:endParaRPr lang="es-MX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727" y="3694590"/>
            <a:ext cx="2357437" cy="2907024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4343080"/>
            <a:ext cx="2286000" cy="1971675"/>
          </a:xfrm>
          <a:prstGeom prst="rect">
            <a:avLst/>
          </a:prstGeom>
        </p:spPr>
      </p:pic>
      <p:sp>
        <p:nvSpPr>
          <p:cNvPr id="11" name="Flecha izquierda 10"/>
          <p:cNvSpPr/>
          <p:nvPr/>
        </p:nvSpPr>
        <p:spPr>
          <a:xfrm>
            <a:off x="3337724" y="4676889"/>
            <a:ext cx="1478078" cy="1304056"/>
          </a:xfrm>
          <a:prstGeom prst="leftArrow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DE LOS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8792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251283" y="668995"/>
            <a:ext cx="93365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1.4. Elementos </a:t>
            </a:r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requeridos en la investigación</a:t>
            </a:r>
          </a:p>
        </p:txBody>
      </p:sp>
      <p:sp>
        <p:nvSpPr>
          <p:cNvPr id="7" name="6 Llamada de flecha cuádruple"/>
          <p:cNvSpPr/>
          <p:nvPr/>
        </p:nvSpPr>
        <p:spPr>
          <a:xfrm>
            <a:off x="2908938" y="2854036"/>
            <a:ext cx="6528725" cy="1800200"/>
          </a:xfrm>
          <a:prstGeom prst="quadArrowCallou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719404" y="3523304"/>
            <a:ext cx="1997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SUJETO 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5251843" y="2214157"/>
            <a:ext cx="19962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OBJETO 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9744406" y="3523304"/>
            <a:ext cx="11929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MEDIO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5664874" y="4895350"/>
            <a:ext cx="10168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FIN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528313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2.bp.blogspot.com/_2yheuPkShy8/TA1x9cQZVWI/AAAAAAAABx4/V7df8LmUIcI/s320/investigador%5B2%5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7649" y="476672"/>
            <a:ext cx="35433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1007435" y="764705"/>
            <a:ext cx="26882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1.4.1. Sujeto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6916570" y="794831"/>
            <a:ext cx="525624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que desarrolla la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actividad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8151843" y="5514885"/>
            <a:ext cx="28392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que se investiga</a:t>
            </a:r>
          </a:p>
        </p:txBody>
      </p:sp>
      <p:sp>
        <p:nvSpPr>
          <p:cNvPr id="5" name="4 Rectángulo"/>
          <p:cNvSpPr/>
          <p:nvPr/>
        </p:nvSpPr>
        <p:spPr>
          <a:xfrm>
            <a:off x="1007435" y="4206280"/>
            <a:ext cx="23214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1.4.2. Objeto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2" name="Picture 4" descr="http://elblogdeecommerce.com/wp-content/uploads/2012/01/investigacio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3766" y="4203819"/>
            <a:ext cx="3549631" cy="1761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29994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103446" y="908721"/>
            <a:ext cx="16321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Medio 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007435" y="4509121"/>
            <a:ext cx="24962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Fin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7440150" y="1139553"/>
            <a:ext cx="375314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El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conjunto de métodos y técnicas</a:t>
            </a:r>
          </a:p>
        </p:txBody>
      </p:sp>
      <p:pic>
        <p:nvPicPr>
          <p:cNvPr id="3074" name="Picture 2" descr="https://encrypted-tbn3.gstatic.com/images?q=tbn:ANd9GcRvtjMShsNeukaDovF75OC-Usv9QbEvEbkglgbS1BYgjI1V3ChBD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4824" y="692696"/>
            <a:ext cx="3686809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6988554" y="4739953"/>
            <a:ext cx="430637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que se pretende sean los resultados</a:t>
            </a:r>
          </a:p>
        </p:txBody>
      </p:sp>
      <p:pic>
        <p:nvPicPr>
          <p:cNvPr id="3076" name="Picture 4" descr="http://www.reeditor.com/img_col/col_1152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5681" y="3693480"/>
            <a:ext cx="3372753" cy="255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366043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1420416" y="431667"/>
            <a:ext cx="940800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 algn="ctr"/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1.4.3. Proyecto o diseño de la investigación</a:t>
            </a:r>
            <a:endParaRPr lang="es-MX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98" name="Picture 2" descr="https://encrypted-tbn2.gstatic.com/images?q=tbn:ANd9GcRI7KMnIufIgT8ij9nBE56fhzMCFr34JdpPEcajXBzv6jv-gMYGo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371" y="1700809"/>
            <a:ext cx="3403600" cy="1790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1420416" y="1700809"/>
            <a:ext cx="16032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Diseño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5500870" y="1995994"/>
            <a:ext cx="357146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Es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utilizado para estructurar la investigación</a:t>
            </a:r>
          </a:p>
        </p:txBody>
      </p:sp>
      <p:sp>
        <p:nvSpPr>
          <p:cNvPr id="6" name="5 Flecha derecha"/>
          <p:cNvSpPr/>
          <p:nvPr/>
        </p:nvSpPr>
        <p:spPr>
          <a:xfrm>
            <a:off x="4175787" y="2276872"/>
            <a:ext cx="1325083" cy="432048"/>
          </a:xfrm>
          <a:prstGeom prst="rightArrow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432559" y="4394721"/>
            <a:ext cx="37432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para mostrar cómo todas las partes principales del proyecto 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100" name="Picture 4" descr="http://www.vs-sistemas.com/imagenes/Business/BrowserPreview_tmp_01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110" y="4231533"/>
            <a:ext cx="3901447" cy="1943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6 Rectángulo"/>
          <p:cNvSpPr/>
          <p:nvPr/>
        </p:nvSpPr>
        <p:spPr>
          <a:xfrm>
            <a:off x="8688288" y="3829639"/>
            <a:ext cx="278430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funcionan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en conjunto con el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objetivo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8 Flecha abajo"/>
          <p:cNvSpPr/>
          <p:nvPr/>
        </p:nvSpPr>
        <p:spPr>
          <a:xfrm rot="2829033">
            <a:off x="4484655" y="3003064"/>
            <a:ext cx="556194" cy="1774980"/>
          </a:xfrm>
          <a:prstGeom prst="downArrow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9 Flecha derecha"/>
          <p:cNvSpPr/>
          <p:nvPr/>
        </p:nvSpPr>
        <p:spPr>
          <a:xfrm>
            <a:off x="3859926" y="5733257"/>
            <a:ext cx="3196181" cy="441377"/>
          </a:xfrm>
          <a:prstGeom prst="rightArrow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847553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543606" y="332656"/>
            <a:ext cx="41569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2"/>
            <a:r>
              <a:rPr lang="es-MX" sz="2800" b="1" dirty="0" smtClean="0"/>
              <a:t>1.4.4. M</a:t>
            </a:r>
            <a:r>
              <a:rPr lang="es-MX" sz="2800" b="1" dirty="0" smtClean="0">
                <a:latin typeface="Arial" pitchFamily="34" charset="0"/>
                <a:cs typeface="Arial" pitchFamily="34" charset="0"/>
              </a:rPr>
              <a:t>etodología</a:t>
            </a:r>
            <a:endParaRPr lang="es-MX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 descr="http://3.bp.blogspot.com/_mRrG-Ot15Yw/TPvHNufKK4I/AAAAAAAAABg/_3SeFj02OgY/s1600/metodologia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444"/>
          <a:stretch/>
        </p:blipFill>
        <p:spPr bwMode="auto">
          <a:xfrm>
            <a:off x="267255" y="1196752"/>
            <a:ext cx="3072341" cy="1832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1199456" y="1556792"/>
            <a:ext cx="8640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>
                <a:solidFill>
                  <a:schemeClr val="bg1"/>
                </a:solidFill>
              </a:rPr>
              <a:t>La</a:t>
            </a:r>
            <a:endParaRPr lang="es-MX" sz="2800" dirty="0">
              <a:solidFill>
                <a:schemeClr val="bg1"/>
              </a:solidFill>
            </a:endParaRPr>
          </a:p>
        </p:txBody>
      </p:sp>
      <p:pic>
        <p:nvPicPr>
          <p:cNvPr id="5124" name="Picture 4" descr="http://www.issfam.gob.mx/archivos/imgs/procedimiento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4139" y="1250691"/>
            <a:ext cx="4343400" cy="2190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Flecha derecha"/>
          <p:cNvSpPr/>
          <p:nvPr/>
        </p:nvSpPr>
        <p:spPr>
          <a:xfrm>
            <a:off x="3503712" y="1700808"/>
            <a:ext cx="3552395" cy="645258"/>
          </a:xfrm>
          <a:prstGeom prst="rightArrow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4 CuadroTexto"/>
          <p:cNvSpPr txBox="1"/>
          <p:nvPr/>
        </p:nvSpPr>
        <p:spPr>
          <a:xfrm>
            <a:off x="3983765" y="1759684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Incluye</a:t>
            </a:r>
            <a:endParaRPr lang="es-MX" sz="2400" dirty="0"/>
          </a:p>
        </p:txBody>
      </p:sp>
      <p:pic>
        <p:nvPicPr>
          <p:cNvPr id="5126" name="Picture 6" descr="https://ideasfrescas.files.wordpress.com/2009/04/doctore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5680" y="4221089"/>
            <a:ext cx="4572000" cy="2314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6 Flecha doblada"/>
          <p:cNvSpPr/>
          <p:nvPr/>
        </p:nvSpPr>
        <p:spPr>
          <a:xfrm rot="10800000">
            <a:off x="8592278" y="3861048"/>
            <a:ext cx="2496277" cy="2160240"/>
          </a:xfrm>
          <a:prstGeom prst="bentArrow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8611783" y="5301209"/>
            <a:ext cx="21122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Utilizados </a:t>
            </a:r>
            <a:endParaRPr lang="es-MX" sz="2400" dirty="0"/>
          </a:p>
        </p:txBody>
      </p:sp>
      <p:sp>
        <p:nvSpPr>
          <p:cNvPr id="9" name="8 CuadroTexto"/>
          <p:cNvSpPr txBox="1"/>
          <p:nvPr/>
        </p:nvSpPr>
        <p:spPr>
          <a:xfrm>
            <a:off x="7344139" y="905917"/>
            <a:ext cx="42244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PROCEDIMIENTOS 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372716149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210103" y="404664"/>
            <a:ext cx="62905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2"/>
            <a:r>
              <a:rPr lang="es-MX" sz="2800" b="1" dirty="0" smtClean="0"/>
              <a:t>1.4.5. </a:t>
            </a:r>
            <a:r>
              <a:rPr lang="es-MX" sz="2800" b="1" dirty="0" smtClean="0">
                <a:latin typeface="Arial" pitchFamily="34" charset="0"/>
                <a:cs typeface="Arial" pitchFamily="34" charset="0"/>
              </a:rPr>
              <a:t>Informe de Investigación</a:t>
            </a:r>
            <a:endParaRPr lang="es-MX" sz="28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2716064421"/>
              </p:ext>
            </p:extLst>
          </p:nvPr>
        </p:nvGraphicFramePr>
        <p:xfrm>
          <a:off x="239349" y="927885"/>
          <a:ext cx="11521280" cy="55974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Rectángulo"/>
          <p:cNvSpPr/>
          <p:nvPr/>
        </p:nvSpPr>
        <p:spPr>
          <a:xfrm rot="20003890">
            <a:off x="2460457" y="1826070"/>
            <a:ext cx="3004348" cy="923330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MX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FUNCIÓN</a:t>
            </a:r>
            <a:endParaRPr lang="es-MX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6146" name="Picture 2" descr="http://3.bp.blogspot.com/-r-ihJgTNZHc/UItI7mTTwDI/AAAAAAAAAC4/VpK5EtoYt_o/s1600/productividad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235" y="4005064"/>
            <a:ext cx="3427805" cy="2513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369595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 algn="ctr" rtl="0">
              <a:lnSpc>
                <a:spcPct val="90000"/>
              </a:lnSpc>
              <a:spcBef>
                <a:spcPct val="0"/>
              </a:spcBef>
            </a:pPr>
            <a:r>
              <a:rPr lang="es-MX" sz="2800" b="1" dirty="0" smtClean="0">
                <a:latin typeface="Arial" pitchFamily="34" charset="0"/>
                <a:cs typeface="Arial" pitchFamily="34" charset="0"/>
              </a:rPr>
              <a:t>1.5. La </a:t>
            </a:r>
            <a:r>
              <a:rPr lang="es-MX" sz="2800" b="1" dirty="0">
                <a:latin typeface="Arial" pitchFamily="34" charset="0"/>
                <a:cs typeface="Arial" pitchFamily="34" charset="0"/>
              </a:rPr>
              <a:t>investigación en contaduría y administración</a:t>
            </a:r>
            <a:r>
              <a:rPr lang="es-MX" sz="1200" dirty="0"/>
              <a:t/>
            </a:r>
            <a:br>
              <a:rPr lang="es-MX" sz="1200" dirty="0"/>
            </a:br>
            <a:endParaRPr lang="es-MX" dirty="0"/>
          </a:p>
        </p:txBody>
      </p:sp>
      <p:sp>
        <p:nvSpPr>
          <p:cNvPr id="2050" name="AutoShape 2" descr="data:image/jpeg;base64,/9j/4AAQSkZJRgABAQAAAQABAAD/2wCEAAkGBxQTEhQUEhQWFRUVGBwaGBgYFxodGBwcHBgYHBwaGhoeHigkHBwlHBwaITEhJSkrLi4uFyAzODMsNygtLisBCgoKDg0OGxAQGiwmICQsLCwsLCwsLCwsMCwsLCwsLDQsLCwsLCwsLCwsLCwsLCwsLCwsLCwsLCwsLCwsLCwsLP/AABEIAKABOgMBIgACEQEDEQH/xAAcAAABBQEBAQAAAAAAAAAAAAAFAAIDBAYHAQj/xABHEAACAQIEBAMFBAcGBQIHAAABAhEAAwQSITEFBkFREyJhMnGBkaEHFLHBI0JSYnLR8BUzgpKy8SRTosLhQ3MWJTREY4OT/8QAGgEAAwEBAQEAAAAAAAAAAAAAAAEDAgQFBv/EAC4RAAICAQMDAgUEAgMAAAAAAAABAhEDEiExBEFRE2EiMnGRoRRCsdHB4YHw8f/aAAwDAQACEQMRAD8A3EUoqx4YpG0P6+FeRpOzUivFKKnCD+jSNod6ekNSIIpRU3hjvThbFGkNSK8UoqcKKznEuM3HxP3TBqhdVDXbryUQGNAoIltR16++BRs0nYcilFBsJcxlvFJZvi3dtXFYi4iMpUqNm1IHSO809sTfOOVEa0cNlOaGU3MwV9IzZtCF6d6ehhaC0Uoqd1RQSxAHcmB8zQy5jYxFtQQ1q7bYggggMjCfMO4cafu0LG2Z1ouRSipLV6005XRo1OVwYHcwdBT7ORhKsGHcGR8xS0j1EEUoqa8baCXZVHqY/GqfFL4Fi41l7fiZT4ZZxkLxoCSQPrRpDUTRSiq/AfFbD22v5DdObNkIK+2wEFSQdI2O81ae5bnKHXN+zmE/LejSwtXQ2KUV4xim2sQjaK6E9gwP51k0PilFeO4UEtoFEn3Cs3wXiOKxytdstaw9oMVXOhuO0dT5gB7vf7y0rA0sUooXwHEYk3r1nFIn6MKUuWwwVw09ydRGooyz2wcpZQ3YsJ+U09DMt0RRSirFy12qtevIhhnVSehYA/I0mqGnZ7FKKEcy4y8ttfurWvELAnxGQDJB1GZh1ijiJpJ7a0UN7EUUoqSxctvIVlaN4YHr1g1i+aUe1xHB5Lt0Lfdc6eI2TRkGizsQdRWtDEnbo2EUoqwyKBJ0A3PT5zXlrw39hlYd1aR8waWhmdSIIpRU1420EuyqP3mA/E16mRhKkMO4II+lGhhqRBFKKmKDpXmT0NZaNLciilFSBfSnJb70UDIYpRVrwhVdhqabjQk7H61NUeT4++pB/XyqkmSR4K9Ue6ktJRSQx0V4wpe+kTTAjJ/KsVyCZxfES3teJr3jPcrat/XzrK4nhGIw+MfFYRBdW8Iu2i2Rp08ysRG+uvc99M2ikeKNaqnpMR0n1rBHDJb49ayKFzW2YwIljbuyfeetaLh2Jxq4hMTeQYfC20uA2/FDM5yk5myjKQIga6es1ksZzCz8WtY17KKigIUN5JylXUvO8jOWiP1Y61eGJuNoSdNr2H3+I2b3Er/3wM9nDylu14b3FzAwWZFB10Op7jtVT71Ys8RW5YR0w9xdV8J0XPBkKhAknKugH61EuKcVs4XiD4nA3bWITELNy0XyZSI8wuMMsTrvMkiO1/gPCMfj7q4vEKq2gCLdsyGjugO06DO2p1gQRVI4pJ7/APonNVt48/4AnJeBS5xDFK1pVtQSbOhSMwyqRsQJ22n3CiHKNkWeJY6zbGW2NQo2GoIgemYj3VPy7wfHWcfdvXsIbdu/IJ8S2cg3Hssc20fGoOXsJjF4hdxF3C5UxEhv0ts5BpB0JLeyBoOtQkU879iPlLDJjruJxOKUXSHyW1cZlRd9FOmxH170R5g5dw1nA4vw7YAIN0DcK4WAUH6unbvUXDeE4rA3rws2RfsXWziLioyH1zbjpp2B9KvcaGKvYO6q2kd70qqW3EIhG5doDt10A39JOd+ewOXxclXlHCJc4XZFxmRBnZiGyCBeuaMw/V7is7zymB+7q+EVFdXEPatFVI1n9IFCkzBGs6aUQTgOLucL+6NbFq5beVl1IuLmZzJUkCC3X9kVZ4/w3GYnApZFhLZTJ+jF1CWyiNDIVVA13JPp1aBOpXfcl5zwGIv2cM6KbyLle7aBgvop+P6wj96qFmzgMXcsraRcHiLV1HyG0EZgpkppAY6b7iNt6LuuPy4S4lpQbSst6wbwhtlBBErsMw10mNarY7hWIxmLw165ZXDJh2zEm4r3HhlYDyyIlY1P6x91MSfubJ10MwQdCOkVi04Bi8AzNgHF2yTmNi5v/hPUwImQYAma2OKQsjKpCsVIU6iCQYPprWd4bieIWbS27uGXEOoAF1cQgDRsWzgNPcwZ3pGI2Vr/ADqLmAxN22ptX7QCsh1KM7BAw01gk7jca0zgvK2Gu8OUvbVrt234husJuZmBYHOddNNKfwvlFjaxn3lkF3GbhNVTzFl33IYz8PjXmAtcQs4X7qLFt2ClEvi8AgUzBKxmkA9ulM3txErcs8wXBwe7eJzPYzIpOp2TJPeM4H+GrnJ/LWHu4RLuItpeu3wXd7gzPqTEMdRA7RrRDhnKyWsA2DZpzq2dgP1mG4B6CBH8NUuXRjsLaGHbD27oSRbui8FSJJAYQWEegP50Cb5ryB/tK4NZsYLDi2gm2wtqx1fJDtlLdROtazjdjDZUuYth4agDK7foiT1KHR200kGgfP8AgMVibNmzbtrcI89x1ZUUMARlVXaY1mZ6V5zBw3FX2wWIWypexrcw5uLocwMhvZOg36ab0Ma3S38gXFmwvE8G2ETwgzBXAttbUy0SAVAIIPTTQUT5yP8A8w4b/H0/9xKXMXDcbcxGFxFuwHNrXwxdTSGBhmYjVtdgQI60zmixir2MsXLOHDrhsrf3tsZiSrEasI1GXr32p2gW7T9jzmnHpc4lbsYjOcNaUO1tVZs7FZGZVBJElfTQ96ju4i1bx+Fu4C09tGPh31WxctoQSACVKgdSZ/dFF+NcMvDF28dhQpuBclyy7ZcwjZXiCYMTt5Qe4othOI4q4VzWUw6aFjcuh2I7Kqaa/tFtOxrNjvYx+Owxw+MxF7H4Y4m1cP6O7kFxbayYGU6DQgdPZ03o3yhgMOHv4jCOrWr2T9GqxkKhpBB2nNMQIr3DX8dYa8rWVxKNdd7bC+gKqxMIQ/QCNttRrXnJnArmHN+5dyBr7BvDQyqAFjExE+bp0FaTMy4NVbPpUqj0qK3A1qTxB3pEj2KUV5nHevdO9IBGqdzc++rdVn3PvrMjcSSkf6+VexXp/r61hyFQ2vJr2vB7j8jTi7HweNXhqQLPRvkf5U4YY7w39fCtpGGRpXjGBU6YY/sn5UGxt66902MPbOcZc91hNu0D1jQu0fqj51lYXOQ7pGN58xD38WcPdd1t2QALUEBpW2xuTsZLsB28P1qlhOXsITBTX+Nv51p+auTbpu22w/j3nKnxbz3BLbQCG8o6nKqxt2oYeX8baA8WwCsxmtSzamASgJ06kjbt29P1KSjB8IlXkhHB7SewokaSZJHpJ2qexxzEWTFu847LOYf5TIqbDco4wmTaK/8A7F19NDP4VPe5TxmmW0p1MkuvYx111qMsl9zSiWsJ9o2IT+9to49PKfzH0orhOecDfMXbbW27lf8AuTX6Vnr3I2LIkeHOmhaPfqJoXxHlLFYdGu3AmVdTlaTvFZ13s9wcEzoqW8LeBFu/cIIIhLmYifTVvmKibklGWbV1ln0KnedYI/DtXLbAnXY/Wup8kXHTC+I7s2rv5mJhFEQJOmo+tV6afp2obJ8nPm6XHLeS4GLwLGoPLctXQDpmkGPfG9S4fC4mD4tmDIAykGfWQdq5hirl227MrujMSxKsyySZJ0jrXmI5xx9oApibkDfNDz8XBozRhPekn5W344/BjHFxfzOvDd/7/J1BjG4Ye8EfjS8Re/1rl1r7ZMfbPnSxdHrbZSfirx/00Qw32zK/99glH7ysGP8AlKr/AKqjLDa5OlTNnj+LW7cgEs3YHvqJPSmWeMzHl39ag4NfwGPw13FpZuW2XMCW8ssig6KHYRqBQi2wHfb4aVzZIygzqxaZI0lvHkg6D6z+NOXHGZFZ9MSZ9ffU4vnSQPUVO2V0oOpjvSdo7etSfez2Hpp0rPpfZfNpEjrt61Pe4gkgF1zaQJ1+lFhpXgKNjjOsHXsKdcxplY/2oLiMfaglrqCO7KCKZg8bbcwl1GgbAzRYafYNHFFjv/U0y7eA3Pu61XRQug6ioHuGdBPTpQFCvXmnQiB0neq1zGOux0nrr76STrGh92+9NVgRB+tA6HWuLkHVQfUabfOrH9qgyAsHfpHvqmUVdx1/r4VFlAbuD07UAWsTxExI1ob/AGm5Ohio+IL5u0jpTMOcomMx70hlxeKOD7RmO50qG9xm6CGW42mwnQ1WczrrE1DeAI3/AKP9dO1MVI3vDcZ4tpH/AGhJqwRQLlXEjIqb9ontqDR5t6o0cy5DGCWbaHuqn6CrAWq2Ef8ARWz3Rf8ASKkU1QwTFRXoFRzSpiskpRTYoVzDZxTW4wly2j6znG/ubXL/AJTM7imlYrCxppeuIcZw3Fc8Yuw7AHRlLXEGs5pBIjYagV7wTjOKsa2bSvl0h7TTp2ykfWaq8Ua2f/fuZUn3R23xKRaubYX7SruU+Ng1VgM0C6w8vUx4R/rSthy/x63ilOWFcbrMx8YHY6EA6VB7Oi2iVaq2DPiV54teOn/moxQzJJ4tZ77QG/4G4cxWSmo9XXvRw0C58Unh98gTlUNHorAn6An4UIaONHHMjZECN7gNddYnYn513RMJ4WEFsbhEt/QFvnXG+S8KcRjLEQUFyToZhB4nu1iPjXWeacS4e1aQMSQzGAY1MD6CunE65J5PYB8c4OGUGNG6xqD/AL1zHmU5CbbCCvXvOx+NdUxnjFkdzlURpm0gBplRIJLRr6dIrOc48tm9Y+8IslAcwA9pB+YOvuJrMpd0LR2OQ4m56e71qO2DtTb7yxNTYDD3LtxLVoZrlxgqjuWMD4a1TsYPoP7JsAtvhdgXQCLucwRvnckf9IFXON8o5kLYIrm3yOxCn0DQSvxBopwvBCxZtWBqMPbW2D+0QozMPw+Jqd74QZiwUDckxTljU/mRqM3Dg49xfjd3CPlxOFuW3OmpGU+qts3wqp/8V5mDKcvdHSYE7gg6mO5+FdexXGcLfU2cQEuo3RkJU+o0+o1rJcQ+zC2HGJ4a6yNRZvHNbPoH9of4p94rnn01L4Trx9RF/MDbePe8CFzINCrMsDLGpgEE6x8zS4LeW6rlrYy5ozx7ZHUhtZ7zNAec8XiC6WLlh7LyDBkBm7K3ssoPUEiTR/lrEvctMl4fpATm1WdZIkLtp+Fcjg1ydFqtjMYfhj4h2NgHJnIDNsBMwfhGgrX8E4atjy/+qRLMA0RO0xH+1XMHlUZVAXWdNBJq3iLkgZV1kDU99D8t/hSoHNsix11FQtdPlA1Jn5UAsczKGCeCbasJWWUHrEg7THU9R3opxjgbXUVXNsuvUMVIkakCInYwQaCcX5WxN8gotoaAf3gLeUaSxEmtaWZjKPkfjuarKHyl2iTAAAJ6eYnbfb50C4jzUzqRahZY7r5o0jckdx8PWh/GeXb+Hym+oXMSB5gcxA9Kpra0AJ6dNf8AenpSNpJ8F23xy8rZhcJO8NJX5VNhucrufzojadJXX4k6elCjYzbH2Rv/ADFVhb9o6Ez32rUUqG0Gm5yIMNbBgyIYj8QasjndSQDaaOuq9qyd8AEZhOoJUaSOvXtW34RhbF/DXPu6i0xEEFZg+vcQfka1KMUron3COB4gt5Ztzt29dtNJ9K8vE6/L/enYZMttQVVGgSqCADuYjpM/OvbqzH5fnUlyDD/KzeZPQN+J/nWqNZXl21DqB1Bn5mtXFUZzd2EsIZtp6CPlpT83YT+FV8C821+P+oiryrpFbStmGRT7v6+FNxWJFu2ztsoJgDf0E9Tt8atBaq8VwPjWmt52tk7Op8ysNiOh16HQ1RQMWcr4nzLxQ3kRbBttddQoVs0At5cxDEADqYHUmt/cxTgsQx8vceWRuOk/zrlnFuWuIYA3r2XxZiXtqSlxSWnOi+YEE59fKDB/VqkvPfEDaNtxbyZMoZlyttEli2p9YrpxpLkOonrrTtQS49i8d40AuVjUvehGkj9XNpDQNutEMNxm5ZNiyym6GzZmDTbtiBuusglpkxvv0rnUibTeIxeZJzE6CZIOuuijQ0a4ZzIcKT4aWWJ1BuWUZidgSxGYQOmbrXRPPqVV7nFHp6d+1X/e50DBcGlWdUL7sipr5YJAB6htNfdVfgfLPEDi/HU/crMkm2zrdLzu2QABd9MxkQNKdY+024tsM9hCAF0TMpE7CPN/IVat/ahIP/BtIBMC6DsOkJrNcTxx1Wond6k9GlvZG+CGOp6anf5U7w+4rJ8F5wu4h0zYbwLbGCXfMxnQaZQAM0b1shSliceTEJqXBUdYoTzdhfEwGJSSJtPt6CY+MR8aM3/z/Kh3HLxTC32CliEbQGOn9GoPZlVuYP7I+G3PvF25cTIEthQsRq5n5gIR/iqbiFvEY3iF4I5SwH8Ndd8gymADtIYyaucn3b+GwgxF5ma0lq/edm3OXKLaa67Kx/xUB5B5qF3EhnBBUEkyCIg6k99hW1qa28/gTpPfwafma1bt5PGuOtpUGYiTtMExrAMfP1qRLl2zMJnTLA826kakjTftXruL73Ll0+XXRfWABPTYVm+aONG0oGgJ0HpPeN4/Os5HvUSkEquQB4zwxL4Nqylu0szr3mSRG5/KtT9mPItuzeOLYljbBVJAjOR5mHqFJG/6xrN8L4S964i3Lku7CAsxPYDpvXT8XxSxgbSYZM1xkWCEEmd2LHoSfxrXTp/uMZmnVBS40mue81cW8W+EDEWLZys2U/3gYg9DoIGsdaP8M5qS6+Rrb2yfZzSCY1MAgT8JrNC+ov4p181t2bykSCd9OgkzEx0rrTINE2H4OSubC4jN6MZX3aCZmtHy7jGkqwykbjp6EehigL4NXS3csu1jIDHlgGdSSPUz3mivK5z3LjTmy6TECTMwfgdPWmI0eMsLdXLcVWWZh1zLPcdVPqDQbi3LKW1a7ZuZQN1buYjK2/bQ1PzPxc4TDPfChymWFJIBlgN/jWPw/wBrikZb2CDAmTFwEfJkpPpnkjaQ45vTfJML+UmDr3qxgbjNctgRDP8AgCT+EUQscawL63sG2H7yUG2YfqP3UiqS8b4Oty25e9ZZDmXMr5dVI10YHyttPUVyLpZ3tudT6iNbhq8gLEZuu0H8jTVsmTtPuPf39q9w3HuGP/8Ae2XP/wCTKp+oFGMN9zf+7OHue66D9JNU/TzXJH1YmB+0Dly9imwaJZzqmdiJZFOigDMBoN+orA8c5D4jbYmzhcQFO6hkdf8ADDEx6Guvc18x38Pf8O04C5FIXKpA36kbUETnHGkwLgJ7ZF/lRLLDH8L3L4ely5k5x2XuckwvCeIC4q3bGItqTDM2GuGB1MBfN7hvRDifLOJtKrBTeUkCLdq6GEyZK5dNvqK67Y43xAjM11FG+qrt8qr4PmvE3SwtYm2xXeUA+Iiub9XgdtcLnb/JddNmX7193/RyXB8AvXnym1etzsTZuRPaY8uk61ruGcNfD2LYW1dD5xmGQkkyFf8AVPkjWew3rbYPjOOuX0tG6gU6swUQFgmenaPjRm7axQE27i3VB6MxPxBb6SapCMMy+F7Es+WWF/Er+m5zTFqwJDAqexEGKZauRpWm+0Vv+KXeTbX8WrH3WjU/GouNSaKKVxs1PLjy6e81sorF8pJmZSDAgn5GK2sU2Q7ss8Ojwlju3+o0QT8qGcOP6MDszf6iaKW9hVca3JyHVmsTzDdtY8YZ7aNauLntsjnxEVVXObilcsZpghtivfTS1kOeEAOYlUz2mtrcLBZJM+GGIgEx1InpsasYuibF884a3BY3QDsRaJB1iBG+pA071nOY8bwTFN+ntsz6eZLF1X1ggZlUZpkaSfa9aqcvuj4K2jyRqPPbdyQrQpjvpM7Vn7/A8QrXFwtjOhbML18w+YHdSRmGkQcs6nrqbKCoi3LYfg+XuHXbnh4S/fBOYBb1qAII/X8vURsZ17UuI8hC34TX8UCbhy5bSF9hJOYkQIGp9aHcGwFhbvjeP4l0A3SEzgz1AuHYCQNd4oli8MLxti0LzNmJPmLwNZC/CNq3GEmnXPuJZEqb4COM4XhcKoJuXWBtC5nNuLZBkCSuxkajpI9Kz2F4iniHKwCsPI0iQQTPlPw6E/jWvs8BxV1PANi4bRWA7OUA0HlKsQSIO4HQ17wn7IQrA3sQcs5iqDzE6QM7bKNdMvrNNyUNr3CnPcFW8ZcvPZt4RWa41wEtKlUIC+cgkhfKJA7T1me0GhnCOC4fCIFs21TQLmOrtqYBc6tqSYnqaJAVzylZWMaGXV0qC2oYEEAjqDt8anuNpVZjCsewO2/wqE61IquDj/Of2mDEYTE4S3h2tlnyB1YFSiXNdIBGYLEa+1vWY5BB8Vi0ooXV2BCgT32rSnk7hzmbGNvITBAZc2+vRR+NWh9mvEPDjDYu1dQmQGDID/q1roepq0iGylTKPEeblDsti0mRdmbRmImS09e35UE5j5rS/kItlGAmW9mRBEVouGfY5izrib9myo3C5rh06j2QOveq32fYDhWKxn3d7OJuk5yly64CNk38iQVEdCTUo4Fe5v1JB37KLdy5buYt0C5W8Kydfab2n16KCF95atBx3DsjW7aIS9yY0Ga47TtJAAABJY6ARvNbWzw2zasrZtKtq2uiqogDWdPWdffQbjPCY/T3cRcZ0Urayqogn0GmvU6aCrVXAk75MRw29iCwW8GVlIeM5YQHIEdBqIqhjL4sXGh7TK8E22OsgbiASKr8avKSgZRmUQcswWJljuYE9BUWE4PedgFQoDrMQOu5ienWovOo/Ur6Vmh4PxvCai9eRRvky3ANhqWI1PurV8I4jhrojD3LbgdEYSPUjf51gRy3fAYsy6banX66fGquJ4KUKNct+bcMvtAjU6iCIrP6td0P0L4ZqftauZcAF/buoD7odh/prlvK+A8bEIDsCCdfWtLzhjcRew6IzeLbtvmLbuDlyjMeoGuvrrTvsxwYzXrzDRBp7wJM+mor0YZU+nbizl9N+slJBW1aZTcbw7YQLd01ZyMwFslmk+zJPqaxvELYFl2jKAFJUHyEs5Byg+zlhToYM1uuXuNXcRavZ1CqLKPpMS9y6BAOgGVFMAdayGJm9gb11oLAW2JAAHn80QN4A6661xwtNHXKmjHzTbOF8R0tgCXZUGnVmAH416aL8m4fPxDBrE/p7Z/ysG/KfhXtSdKzy0dh5r4YXxR1AUIg+U1XtcNCo4RV2iW3k7fz+FHeYjlvMToCBB/lWexHEBkuLEyrETIg5Y+lfFTWXL1Ml2Tf3PooTbwxiU+ZZNu3a0ablsMqmWInXTfbWoMfh1XHWRbkMqkv08g0A2GpANXuSra+Kc0aoQO8yD8NqI8Z4Mrg3kOW4g0PVoPs+4/nXThwNYdCfn8kM9Ry0/Ys8FsELdvHrCKPqY97ZB8DTLdq6h8ucGdY986Vdx82LVm0DBVZY7+bc/Un6VbttIB7iuLP8DUI/t2/57lFK7l5/gia8LiAYq0tzWBIk67a/qn40Ax3J2Fvk/d7zWmG6N5lB7TuPrWb5svXcRjRBZbOFZcpA0N3QsR3I29I9ahw3FLlnEWlVVY4q+gdjOaJAIXXy7zoP/PRjnlSVu/Z/wBi9L4XJbGt4Ly9fwzQ6yoBh0MiN9eo1ncVoRVHHY27ZOZGMH3RPr7/AMqv2mzgMd2AJ+OtXx5o5FsiEoOO7H8OH6P/ABGiVhtKF8M9hv4/+1au2mg1eDonJFuoMdhLd221u6ivbYQysJBHrUoakzir2TOY8c+zS7b8/DrpyzPhO5BH8D7H3NH8VYbjeLxmGIXE/ebOsHO1zwyCOjglG+BPWus828IxM+NgcRdsuxGYA5reg3Ntjly6aldR2Mmn47iOLNvJY8O4wVZd1VlcnRvIpX+j6VZZH9SelWcXttbYaZdRrtt123FE+FcWv2YFnEX0WPZ8VynwViQPhFHOJYbxHdbuHwlpyY8RbZQqZ1L5WGnrrMdqs4jguGzC3bW2oIykm6zOSZBIBY5WB/HrWXmUtxwSS3QHHO3EywNvE5lzbBLR0n+CfrWgw/GOK3Ee74ot20EszrbEegXKWnqNI13FYxOB4l7nh4e1ccW2EMqQpIicx0WZ7wNR8OmcG5YxV22RxF1KlpKJozgbByDlA0BhR03rdx2b/gzvvVi5BwT3rjYu9de/lGRGdmIDa58i6KIEAkTJ66Gtw9yKbZRUUIihVUQoGwA2AqO7HT51DLkUnaKY4UqYi814p0NRgxXqNXPe5Ys8M4TYtqpt2kWQOmvzOtEHQEEHY6UF5Ux5updVozWb9y3p2DZk/wChlHwoX9qPGL2GwYfDvkuNdtoDpMFvNE6eyD8Jr0NTe7OakuAT9oPL+ITwLvDrFm54AuO6XCfMcoCeUn9JAzwpO5Fcw5TRcN/x2MXxLl0F1TYJaLee4QVbU6lFA2BMga0Nw/MfEsVxG1h72LxEm+LTqjlABnyvokDQTr6UXxam/jVdmUWGDZgYKoiuRc7ZAlm2sEzBKjrQBR5j47jlxGIXMXs4bEKMltf0QZbhFvMu4kr10JJ712/jXEWuBLU5GurLkbpbEBo7Fm8orjf2XY5sTxi+xTNbxJd3U6qD4ni2yfVWGldcutN2+5EjNkHWFQRHuksajllSopjXcBYfl9c1wtl8xOTSco7b/wC9EeHTbmyTqDKM5OqzqJ7j8x0qM8RsmPEcIJ2PWNtxEelUeJcYtsyKHXNIyuDMGDED36GvNm63R1xTkHFGa2ouGSzDpl667HsD1qVMoYW8ug2O42mNNjFY/BcauFhlY+V4aSMozK8N5tNSPqaN4LG+MhAIUA6sT7R6mIGm2tYWSXdFHij2kR4vAWx57RJYkyCuhB1jaCNx8+tUrNhrc2rKoqYkMAWHstADpII6AEfLpWrwiKV8oGYSubv6+oOh+FAOMWCti5rrauI49NQDHwLV1YtnXkjJ2voDbvBWs4e5kvFTkRfJAXykBc0ySAGPXqayd3xLOGvWTbzI6CHU+yLaECVPSDqQTXQeNPOHuDKwkqP+r0HpWQxKTbuCZHhv6fqGNPj8gNyZrqTMNHPWWt19lWEUXL2MuEKmGSFY/tuDJHqtsOY/eFYXpXVb2EGC4ThsPtexJN653EhSJ9w8NPnXqdTPTivyedijcyZPtEvlmzWrdy1BORtDHo0HpPQz6bUQXiXD8SCuc4S4w2fVJP70x9RvtWSwiqme85z+EuikwCzGJaPaA1MbaUDuubj+USp/GfzryIzs9KUJYvZnT+EcsYq1dLI9s2ymjr5s2vbQjb13olw+3dbFZbjKbVoeI0LB0JIG/eD8K55y+2LsK72LhVVGsHyAk6SsQdRG3WtdwXm97zixfQfpRlLroTp1EyPn8KEor5TORzm9Uu5exd43LlxldRcIBGafKAWgwNhHodqcOI3rY/S2pGnnTUe+JOnyrPc/8MFh7Js3GZrjGFIllCqi6PvGg09+tE+Wscy2j4puMrElGaIC7Bc2k6g79xXj5sMofNuzqTUlcRcSwy4lWFi+qMxB1WToZMAxE94p2F5bTx7F8wDZD5VGoJYKAZnp5vmO1Xjg7VwErlOYEEgQ2ogzHX3ioHsXrR/RlCv7BEEn0Pf1mp6+ydDvagxeiDO3WamsDyrG0CPdFZ5cSbxCOr22Gus5T0nQ+taOwsKo7AD6V0dHDTJksnAzhx8r/wAX/atWgag4evlf+L8hUgauxcEWTA+sV7nP9TUc04NWkxNEiv6kUG4ryravEsrXbFxt7li4UJP7yjyPtuQT60WzUKxuDvN7N3T4j6VXG9+aMSW3BlcT9nOIzs3383J28VIPYSQdffp7qbguTMerAnHYe3/BZDGPe0SflRLEcuYhv/V+tQpylf63frVWot25GN+KNBgOAwB4+KvYgiJBfJb2IPkQiR+6xYUWgDYDT5fKszheXHX2rv40cweFyD2mb37VGajWzNxvwWi1eFqUU0g9qkbPCa8Q714ymlbQ60GkBOUy1riWMtmcl9RcT+JHKv8AEhk+VWON8sXsdi7b4l1TCYdsyWUktdYAEPcbQKAdMgB0Bk66Ab2O8DiFlidBiTbJPa8ux9zZSPce1dIxWMt2lzXXRF7swA+Zrvhwjmlyc64LwM8K4ldi213D45swv5CXs3SzRbciZRsxOaBHXqaJ8N+zqwrs1ybgd2Lo+V0ZGZ28LVR5A7Z+8qJJgVJxT7UOHWTC3TfbaLKlte2b2frWbxf2p4q6D9zwMDXzXGJP+RY/GqKLFZpsPyRg8FiLeIwqGyWORkVm8Ng20qSYIOxHevBahrynpdfTuG8w/Gue3+aOJuUe86ZUYMVVcqmDMf1NdGxeIVvDxS62r6KGI6N+qfrl+Vc+eDXJaFoHPhZLKF0jSfZ+GnrWT41whmuQjKgBBzwYH7qqupbaeg71tbuHZswfVTsA0HToSO9MKq8giAiz4ZJBGmp93QRpINeZNSTtHTjlHiRzPC2b3iIzlQtwMUOU5S+uQMARlJI0nuO9anhGGvHVypYREBl+IJJ0o8vC7aqgZEiIYE+WYmSOmxqQICAiuufQISdcv7vrln3/ABoucn4NNwS23JMIjg7kZtW1BmANZy60L404+7YjKCM2VB3kkfzo9eItWoUgEQFHcztHrrQkWfFv2rO4tkXrx6Zt1X46n5V1QVy+hHsDOZMRifu//wBGqpnUlA/nYAbQBEaR7qya8YsMGVy9p8rjLcB3K999WJ+Q6CK6jzQfKn8R/CstxHBJcXzqr6aZgDVr3oK2Ob8icL+94+zhyvlzZrn8CatPv0X/ABVt+beKDEYy6R7No+Gsdl0Mf4ifmO1A/sy45hcE+K8e4bV+6oS07KTbUQTJI2JaJnSFGtX25eupazoVxCHXxbLC4G7nTX+hW+rnOUUjXRQxxyanz2BXEMQVtLmGa07TIiQU30mdjqD01FXMBwe7bVXvMgVhlXUFiQNdRtEgE9xQnGPaFsTDXCWLe0WCgABSIga/HatJ9neFt3VutiFBwuHQtlfUAvqCT3hWJ/iFcsItqkd2Zp3KXG+wR4a2HHD7oN0hnAOTrowIEevUjQA+lDeRsO17GJGgtsbhiNFWMoPqzEfI0zEZ7yG1aQJZBzsoQBbaHWC8TmKnaevatP8AZ5hRYwNzEnRrpOUkjZSQupj9bMa3GVbs48sVSou8XVL124ty2XVfIseW4AvtMNQxDMSZHao7GEySMMwkAeRug7EEbbdJ09akS+PKlwKwmPPIafQmQ3pBqRgrQA0HYC4CDpBgNoenQ9a8ic5Sk2+/2NrZUivdsgMxNo2ySVDIwAIj2iJgTPp17VJbvvEobd9J0AMMBppqfXr3qQ3biDWY9ZdfXzAZhPqDUFzB22bzIbT75l9md9x666gbVn6jCGAt5n6gSdCdIHUf1sKMONT76p4BvDtvcPmyLpO5gfmY+dW8Pqqk7kAn5V39Nj0wvz/BDJK5fQg5fPkEkkuiOZ7kEH4afWiRtjtQnAYXNYskMVYINR2japRw9v8Amv8ASujSTsJEDtS0ob/Zo/5lz/MaX9lr+2/+anpCwnmFLxB6UN/stO7/AOY0hwu3+9/mP86NIWEvEHcV4bq9xQ/+yrX7M+pJr0cMtfsD40UKy62KQbsvzFMbHWxu6/Oqy8OtfsL8qcMDb/YX5UaUFkjcRt/tr86jbidr/mL85p4wqfsL8hTvBX9kfKjSh2Qf2la/bFNucVtxoZ+Bq14Y7D5V7l9BRpQamAOJcKXF2rggqSwZW1BkAa9OorntnlNr+LaxcdicniG7cLPcIkAoCTpBO+mhGldioTjrHh3BdVc0ggwPMJ7e8gT/AOKtDI4qkYlGwJg+ScLY8ypJEQWMx6++rWGsxeY4dVIcAsI8quNCQfd2ommEe7rd8q/sD/uNErVoKIUQPSn6rSMvGm7BVjgFqc11Rcb1Gg9wqqw+5sUKhsHeMFelpj/2H6GtFTLtsMCrAEHQg1PU7tm6oyd68bDNkJupGi5vOvYEdR9aeOJrcyRcCToyEbyepjT/AMmqPFeWLyXGawFu24kW30Zf3UubgdgZjpFBr1kgHxLOJtN0IGddt9JrEsafBtSRsRi7QYh2Q3B7TZQPdr8dpJ3odxDjViM+WHGgLQojpOu01jreJ8jLkxDOWkHwjAHaCwG9R2OB4m8ZXDv/ABXiAP8A+a7/ABNCw+WPUjWYfibX7sWQLl06TBFu2P2iesaabnTatjwfhi4e1lzFnJzO53ZjuTXN8DyJfLeJdvXg3TJAUDsACIHwoknLl3NK38QQN5ObXrqd/lW1JR2SDnlmj5ncEJB6t191AXXSrN7gF90h7jkLOXMLZ3joAPnNUzy/iEXMHaFWYKgiRM6ToKbkNNHIk4Yb126oMG2haImYjQajvXRuQrjYbgWJuWyVd8Qcp6gzZTr7mqtyvyo117mJssxDK6MrKI16iDPTYijP/wAM4k2RhzcPg5sxRbcagzOaJ3M9dqo8u2xPSr38glOYkvH/AIvDW7p28VB4d35jRvcYorwmzhxhxYwN9VLX/FdcQArttCAgZWggVBf5FbLKuw/aLKY67de3SoLPJV9u3+Vj+VQTl4L6lVXt+PsafmkXfu9nDgMbl0gM0SCzGN9oBM+5aJLbm1asKCnhrqiuM6gaJmWdZXXY70K4LwXHWYC3TlH6pWU+AY6fCqfGOWcQ997xchnM6AiNIAETAEd6zkhqXcXqXS223+4QPD2E5Ybvsrf4lMqTqegr0YJlEbjeFC75gZyNpPqDTeG4fGKwS4ReEaZ18wMbZpBHvk+6jCcPZ+j22j2Scye8Hea5JdLOvh/2P1I9zPWGKwFYiI0GmgEf3bx9D0FX7dzMzqVWR1U+ugI3mNe2hp/EcLdUw6Zl13Ej5jUV5wnGKz6n2WUHr5nbKoHpJA+J7Vzyxyumil7akFeI4VzaFq3AOXM09hsPnPyFTcJ1sWZ1PhpJ9coq+1iPFY7sNPQAQB/XeqXCR+gs/wDtp/pFes0lSRxxd7kti2EUKogKIG+1STSilFAxT6UppRSigBTSmlFKKAFNKaUUooAU0ppRSigBTSmlFKKAFPpSmlFKKAFNKaUUooAU0ppRSigBTSmlFKKAFNeGOwr2KUUAM8Nf2RTh7hXsUooAU0ppRSigBTTXAIII0Ig/GnRSigCpwjAW8MhSyuVSZ1JP1Jq/94PpUcUooDkk8c+lL7wfSo4pRTsVIk+8H0pfeD6VHFKKLYUh/jH0r37wfSo4pRQFIk8c+nyqC2iqxZVUFtyFGvv70+KUUWx0Pa8SCDsahsoFUKugUAD3AQKfFKKQH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2054" name="Picture 6" descr="https://encrypted-tbn3.gstatic.com/images?q=tbn:ANd9GcTzv2jZo9XDR2n-ytPoHikZ0oOxLEF-rcTGSB0w4i_QjXpWYEJEl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0672" y="2081719"/>
            <a:ext cx="2217974" cy="26795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6" name="Picture 8" descr="https://encrypted-tbn2.gstatic.com/images?q=tbn:ANd9GcRMQ6OSmXxc1iB3ayTVZf3vd-Kt4kGePbvqi8kUZQBPTSShfX-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90214" y="4643742"/>
            <a:ext cx="2200275" cy="22142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8" name="Picture 10" descr="https://encrypted-tbn2.gstatic.com/images?q=tbn:ANd9GcRf6_xkqGHjspM23IUVEWdYDHuUTR1gLj8x3TZuXtMEyYKmJneH"/>
          <p:cNvPicPr>
            <a:picLocks noChangeAspect="1" noChangeArrowheads="1"/>
          </p:cNvPicPr>
          <p:nvPr/>
        </p:nvPicPr>
        <p:blipFill>
          <a:blip r:embed="rId4" cstate="print"/>
          <a:srcRect r="18296" b="-15759"/>
          <a:stretch>
            <a:fillRect/>
          </a:stretch>
        </p:blipFill>
        <p:spPr bwMode="auto">
          <a:xfrm>
            <a:off x="6050537" y="5075710"/>
            <a:ext cx="3035097" cy="14223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60" name="Picture 12" descr="https://encrypted-tbn1.gstatic.com/images?q=tbn:ANd9GcTrovkbz9_586GC5J98fu5EnMbRUpnXj1clQM5Bh9FlbwD-8n1-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25243" y="1815999"/>
            <a:ext cx="3133725" cy="14573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62" name="AutoShape 14" descr="https://encrypted-tbn3.gstatic.com/images?q=tbn:ANd9GcSJPJeXk_78nHlKXzwuL3cLFKiYSNslNhEcXaKrRWS1CmpzXBc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2064" name="AutoShape 16" descr="https://encrypted-tbn2.gstatic.com/images?q=tbn:ANd9GcRZSCDi0DEvVn1H3tyw3nHMGqye0XpTohnl_tpTdkrDn8wKpb5Ml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2066" name="Picture 18" descr="https://encrypted-tbn3.gstatic.com/images?q=tbn:ANd9GcSJPJeXk_78nHlKXzwuL3cLFKiYSNslNhEcXaKrRWS1CmpzXBc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319706" y="3266670"/>
            <a:ext cx="2619375" cy="17430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68" name="Picture 20" descr="https://encrypted-tbn2.gstatic.com/images?q=tbn:ANd9GcRZSCDi0DEvVn1H3tyw3nHMGqye0XpTohnl_tpTdkrDn8wKpb5MlA"/>
          <p:cNvPicPr>
            <a:picLocks noChangeAspect="1" noChangeArrowheads="1"/>
          </p:cNvPicPr>
          <p:nvPr/>
        </p:nvPicPr>
        <p:blipFill>
          <a:blip r:embed="rId7" cstate="print"/>
          <a:srcRect l="11861" t="10150" r="9408" b="20649"/>
          <a:stretch>
            <a:fillRect/>
          </a:stretch>
        </p:blipFill>
        <p:spPr bwMode="auto">
          <a:xfrm>
            <a:off x="4993532" y="2704290"/>
            <a:ext cx="2062264" cy="12062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12 Flecha derecha"/>
          <p:cNvSpPr/>
          <p:nvPr/>
        </p:nvSpPr>
        <p:spPr>
          <a:xfrm rot="2011331">
            <a:off x="1614792" y="4980562"/>
            <a:ext cx="700391" cy="739302"/>
          </a:xfrm>
          <a:prstGeom prst="rightArrow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13 Flecha derecha"/>
          <p:cNvSpPr/>
          <p:nvPr/>
        </p:nvSpPr>
        <p:spPr>
          <a:xfrm>
            <a:off x="5035685" y="5308060"/>
            <a:ext cx="700391" cy="739302"/>
          </a:xfrm>
          <a:prstGeom prst="rightArrow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6" name="15 Flecha arriba"/>
          <p:cNvSpPr/>
          <p:nvPr/>
        </p:nvSpPr>
        <p:spPr>
          <a:xfrm>
            <a:off x="6595353" y="4085618"/>
            <a:ext cx="583659" cy="758758"/>
          </a:xfrm>
          <a:prstGeom prst="upArrow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7" name="16 Flecha arriba"/>
          <p:cNvSpPr/>
          <p:nvPr/>
        </p:nvSpPr>
        <p:spPr>
          <a:xfrm rot="3724582">
            <a:off x="9372438" y="5170939"/>
            <a:ext cx="607209" cy="658845"/>
          </a:xfrm>
          <a:prstGeom prst="upArrow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8" name="17 CuadroTexto"/>
          <p:cNvSpPr txBox="1"/>
          <p:nvPr/>
        </p:nvSpPr>
        <p:spPr>
          <a:xfrm>
            <a:off x="9889959" y="5823284"/>
            <a:ext cx="21817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>
                <a:latin typeface="Arial" pitchFamily="34" charset="0"/>
                <a:cs typeface="Arial" pitchFamily="34" charset="0"/>
              </a:rPr>
              <a:t>(Torres, 2006)</a:t>
            </a:r>
          </a:p>
          <a:p>
            <a:endParaRPr lang="es-MX" sz="2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385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3775" y="482333"/>
            <a:ext cx="10364451" cy="996274"/>
          </a:xfrm>
        </p:spPr>
        <p:txBody>
          <a:bodyPr>
            <a:normAutofit/>
          </a:bodyPr>
          <a:lstStyle/>
          <a:p>
            <a:r>
              <a:rPr lang="es-MX" sz="2800" b="1" dirty="0" smtClean="0">
                <a:latin typeface="Arial" pitchFamily="34" charset="0"/>
                <a:cs typeface="Arial" pitchFamily="34" charset="0"/>
              </a:rPr>
              <a:t>1.5.1.F</a:t>
            </a:r>
            <a:r>
              <a:rPr lang="es-MX" sz="2800" b="1" cap="none" dirty="0" smtClean="0">
                <a:latin typeface="Arial" pitchFamily="34" charset="0"/>
                <a:cs typeface="Arial" pitchFamily="34" charset="0"/>
              </a:rPr>
              <a:t>actores que influyen de modo negativo en las ciencias sociales </a:t>
            </a:r>
            <a:endParaRPr lang="es-MX" sz="28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872652312"/>
              </p:ext>
            </p:extLst>
          </p:nvPr>
        </p:nvGraphicFramePr>
        <p:xfrm>
          <a:off x="914400" y="1420239"/>
          <a:ext cx="10363200" cy="51556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3775" y="618518"/>
            <a:ext cx="10364451" cy="665533"/>
          </a:xfrm>
        </p:spPr>
        <p:txBody>
          <a:bodyPr>
            <a:normAutofit/>
          </a:bodyPr>
          <a:lstStyle/>
          <a:p>
            <a:pPr lvl="2" algn="ctr" rtl="0">
              <a:lnSpc>
                <a:spcPct val="90000"/>
              </a:lnSpc>
              <a:spcBef>
                <a:spcPct val="0"/>
              </a:spcBef>
            </a:pPr>
            <a:r>
              <a:rPr lang="es-MX" sz="2800" b="1" dirty="0" smtClean="0">
                <a:latin typeface="Arial" pitchFamily="34" charset="0"/>
                <a:cs typeface="Arial" pitchFamily="34" charset="0"/>
              </a:rPr>
              <a:t>1.5.2.Las </a:t>
            </a:r>
            <a:r>
              <a:rPr lang="es-MX" sz="2800" b="1" dirty="0">
                <a:latin typeface="Arial" pitchFamily="34" charset="0"/>
                <a:cs typeface="Arial" pitchFamily="34" charset="0"/>
              </a:rPr>
              <a:t>ciencias sociales </a:t>
            </a:r>
            <a:endParaRPr lang="es-MX" sz="28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766559612"/>
              </p:ext>
            </p:extLst>
          </p:nvPr>
        </p:nvGraphicFramePr>
        <p:xfrm>
          <a:off x="914400" y="1555880"/>
          <a:ext cx="10363200" cy="5038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1 Título"/>
          <p:cNvSpPr txBox="1">
            <a:spLocks/>
          </p:cNvSpPr>
          <p:nvPr/>
        </p:nvSpPr>
        <p:spPr>
          <a:xfrm>
            <a:off x="2178450" y="5488166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es-MX" sz="4400" dirty="0">
              <a:solidFill>
                <a:prstClr val="black"/>
              </a:solidFill>
              <a:effectLst>
                <a:glow rad="228600">
                  <a:srgbClr val="2FA3EE">
                    <a:satMod val="175000"/>
                    <a:alpha val="40000"/>
                  </a:srgbClr>
                </a:glow>
              </a:effectLst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895242" y="2160378"/>
            <a:ext cx="10338816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dirty="0">
                <a:solidFill>
                  <a:srgbClr val="000000"/>
                </a:solidFill>
                <a:latin typeface="Arial"/>
              </a:rPr>
              <a:t>Tareas / unidades de Competencias </a:t>
            </a:r>
            <a:r>
              <a:rPr lang="es-MX" dirty="0">
                <a:solidFill>
                  <a:srgbClr val="000000"/>
                </a:solidFill>
                <a:latin typeface="Arial"/>
              </a:rPr>
              <a:t>	</a:t>
            </a:r>
            <a:r>
              <a:rPr lang="es-MX" dirty="0" smtClean="0">
                <a:solidFill>
                  <a:srgbClr val="000000"/>
                </a:solidFill>
                <a:latin typeface="Arial"/>
              </a:rPr>
              <a:t>		</a:t>
            </a:r>
            <a:r>
              <a:rPr lang="es-MX" b="1" dirty="0" smtClean="0">
                <a:solidFill>
                  <a:srgbClr val="000000"/>
                </a:solidFill>
                <a:latin typeface="Arial"/>
              </a:rPr>
              <a:t>Horas </a:t>
            </a:r>
            <a:r>
              <a:rPr lang="es-MX" b="1" dirty="0">
                <a:solidFill>
                  <a:srgbClr val="000000"/>
                </a:solidFill>
                <a:latin typeface="Arial"/>
              </a:rPr>
              <a:t>teóricas </a:t>
            </a:r>
            <a:r>
              <a:rPr lang="es-MX" dirty="0">
                <a:solidFill>
                  <a:srgbClr val="000000"/>
                </a:solidFill>
                <a:latin typeface="Arial"/>
              </a:rPr>
              <a:t>	</a:t>
            </a:r>
            <a:r>
              <a:rPr lang="es-MX" b="1" dirty="0">
                <a:solidFill>
                  <a:srgbClr val="000000"/>
                </a:solidFill>
                <a:latin typeface="Arial"/>
              </a:rPr>
              <a:t>Horas Prácticas </a:t>
            </a:r>
            <a:endParaRPr lang="es-MX" b="1" dirty="0" smtClean="0">
              <a:solidFill>
                <a:srgbClr val="000000"/>
              </a:solidFill>
              <a:latin typeface="Arial"/>
            </a:endParaRPr>
          </a:p>
          <a:p>
            <a:r>
              <a:rPr lang="es-MX" dirty="0">
                <a:solidFill>
                  <a:srgbClr val="000000"/>
                </a:solidFill>
                <a:latin typeface="Arial"/>
              </a:rPr>
              <a:t>	</a:t>
            </a:r>
          </a:p>
          <a:p>
            <a:pPr marL="342900" indent="-342900">
              <a:buAutoNum type="arabicPeriod"/>
            </a:pPr>
            <a:r>
              <a:rPr lang="es-MX" sz="2400" b="1" dirty="0" smtClean="0">
                <a:solidFill>
                  <a:srgbClr val="000000"/>
                </a:solidFill>
                <a:latin typeface="Arial"/>
              </a:rPr>
              <a:t>¿</a:t>
            </a:r>
            <a:r>
              <a:rPr lang="es-MX" sz="2400" b="1" dirty="0">
                <a:solidFill>
                  <a:srgbClr val="000000"/>
                </a:solidFill>
                <a:latin typeface="Arial"/>
              </a:rPr>
              <a:t>Qué es investigar? 	</a:t>
            </a:r>
            <a:r>
              <a:rPr lang="es-MX" sz="2400" b="1" dirty="0" smtClean="0">
                <a:solidFill>
                  <a:srgbClr val="000000"/>
                </a:solidFill>
                <a:latin typeface="Arial"/>
              </a:rPr>
              <a:t> 				2 </a:t>
            </a:r>
            <a:r>
              <a:rPr lang="es-MX" sz="2400" b="1" dirty="0">
                <a:solidFill>
                  <a:srgbClr val="000000"/>
                </a:solidFill>
                <a:latin typeface="Arial"/>
              </a:rPr>
              <a:t>	2 </a:t>
            </a:r>
            <a:r>
              <a:rPr lang="es-MX" dirty="0">
                <a:solidFill>
                  <a:srgbClr val="000000"/>
                </a:solidFill>
                <a:latin typeface="Arial"/>
              </a:rPr>
              <a:t>	</a:t>
            </a:r>
            <a:endParaRPr lang="es-MX" dirty="0" smtClean="0">
              <a:solidFill>
                <a:srgbClr val="000000"/>
              </a:solidFill>
              <a:latin typeface="Arial"/>
            </a:endParaRPr>
          </a:p>
          <a:p>
            <a:pPr marL="342900" indent="-342900">
              <a:buAutoNum type="arabicPeriod"/>
            </a:pPr>
            <a:endParaRPr lang="es-MX" dirty="0">
              <a:solidFill>
                <a:srgbClr val="000000"/>
              </a:solidFill>
              <a:latin typeface="Arial"/>
            </a:endParaRPr>
          </a:p>
          <a:p>
            <a:r>
              <a:rPr lang="es-MX" dirty="0">
                <a:solidFill>
                  <a:srgbClr val="000000"/>
                </a:solidFill>
                <a:latin typeface="Arial"/>
              </a:rPr>
              <a:t>2. El trabajo intelectual como esencia de la investigación 	</a:t>
            </a:r>
            <a:r>
              <a:rPr lang="es-MX" dirty="0" smtClean="0">
                <a:solidFill>
                  <a:srgbClr val="000000"/>
                </a:solidFill>
                <a:latin typeface="Arial"/>
              </a:rPr>
              <a:t>	4 </a:t>
            </a:r>
            <a:r>
              <a:rPr lang="es-MX" dirty="0">
                <a:solidFill>
                  <a:srgbClr val="000000"/>
                </a:solidFill>
                <a:latin typeface="Arial"/>
              </a:rPr>
              <a:t>	4 </a:t>
            </a:r>
            <a:endParaRPr lang="es-MX" dirty="0" smtClean="0">
              <a:solidFill>
                <a:srgbClr val="000000"/>
              </a:solidFill>
              <a:latin typeface="Arial"/>
            </a:endParaRPr>
          </a:p>
          <a:p>
            <a:r>
              <a:rPr lang="es-MX" dirty="0">
                <a:solidFill>
                  <a:srgbClr val="000000"/>
                </a:solidFill>
                <a:latin typeface="Arial"/>
              </a:rPr>
              <a:t>	</a:t>
            </a:r>
          </a:p>
          <a:p>
            <a:r>
              <a:rPr lang="es-MX" dirty="0">
                <a:solidFill>
                  <a:srgbClr val="000000"/>
                </a:solidFill>
                <a:latin typeface="Arial"/>
              </a:rPr>
              <a:t>3. Generalidades de la investigación científica 	</a:t>
            </a:r>
            <a:r>
              <a:rPr lang="es-MX" dirty="0" smtClean="0">
                <a:solidFill>
                  <a:srgbClr val="000000"/>
                </a:solidFill>
                <a:latin typeface="Arial"/>
              </a:rPr>
              <a:t>		3 </a:t>
            </a:r>
            <a:r>
              <a:rPr lang="es-MX" dirty="0">
                <a:solidFill>
                  <a:srgbClr val="000000"/>
                </a:solidFill>
                <a:latin typeface="Arial"/>
              </a:rPr>
              <a:t>	3 	</a:t>
            </a:r>
            <a:endParaRPr lang="es-MX" dirty="0" smtClean="0">
              <a:solidFill>
                <a:srgbClr val="000000"/>
              </a:solidFill>
              <a:latin typeface="Arial"/>
            </a:endParaRPr>
          </a:p>
          <a:p>
            <a:endParaRPr lang="es-MX" dirty="0">
              <a:solidFill>
                <a:srgbClr val="000000"/>
              </a:solidFill>
              <a:latin typeface="Arial"/>
            </a:endParaRPr>
          </a:p>
          <a:p>
            <a:r>
              <a:rPr lang="es-MX" dirty="0">
                <a:solidFill>
                  <a:srgbClr val="000000"/>
                </a:solidFill>
                <a:latin typeface="Arial"/>
              </a:rPr>
              <a:t>4. Investigación documental 	</a:t>
            </a:r>
            <a:r>
              <a:rPr lang="es-MX" dirty="0" smtClean="0">
                <a:solidFill>
                  <a:srgbClr val="000000"/>
                </a:solidFill>
                <a:latin typeface="Arial"/>
              </a:rPr>
              <a:t>				3</a:t>
            </a:r>
            <a:r>
              <a:rPr lang="es-MX" dirty="0">
                <a:solidFill>
                  <a:srgbClr val="000000"/>
                </a:solidFill>
                <a:latin typeface="Arial"/>
              </a:rPr>
              <a:t>	3 	</a:t>
            </a:r>
            <a:endParaRPr lang="es-MX" dirty="0" smtClean="0">
              <a:solidFill>
                <a:srgbClr val="000000"/>
              </a:solidFill>
              <a:latin typeface="Arial"/>
            </a:endParaRPr>
          </a:p>
          <a:p>
            <a:endParaRPr lang="es-MX" dirty="0">
              <a:solidFill>
                <a:srgbClr val="000000"/>
              </a:solidFill>
              <a:latin typeface="Arial"/>
            </a:endParaRPr>
          </a:p>
          <a:p>
            <a:r>
              <a:rPr lang="es-MX" dirty="0">
                <a:solidFill>
                  <a:srgbClr val="000000"/>
                </a:solidFill>
                <a:latin typeface="Arial"/>
              </a:rPr>
              <a:t>5. Planeación de la investigación documental 	</a:t>
            </a:r>
            <a:r>
              <a:rPr lang="es-MX" dirty="0" smtClean="0">
                <a:solidFill>
                  <a:srgbClr val="000000"/>
                </a:solidFill>
                <a:latin typeface="Arial"/>
              </a:rPr>
              <a:t>		6 </a:t>
            </a:r>
            <a:r>
              <a:rPr lang="es-MX" dirty="0">
                <a:solidFill>
                  <a:srgbClr val="000000"/>
                </a:solidFill>
                <a:latin typeface="Arial"/>
              </a:rPr>
              <a:t>	6 	</a:t>
            </a:r>
            <a:endParaRPr lang="es-MX" dirty="0" smtClean="0">
              <a:solidFill>
                <a:srgbClr val="000000"/>
              </a:solidFill>
              <a:latin typeface="Arial"/>
            </a:endParaRPr>
          </a:p>
          <a:p>
            <a:endParaRPr lang="es-MX" dirty="0">
              <a:solidFill>
                <a:srgbClr val="000000"/>
              </a:solidFill>
              <a:latin typeface="Arial"/>
            </a:endParaRPr>
          </a:p>
          <a:p>
            <a:r>
              <a:rPr lang="es-MX" dirty="0">
                <a:solidFill>
                  <a:srgbClr val="000000"/>
                </a:solidFill>
                <a:latin typeface="Arial"/>
              </a:rPr>
              <a:t>6. Organizar lo encontrado 	</a:t>
            </a:r>
            <a:r>
              <a:rPr lang="es-MX" dirty="0" smtClean="0">
                <a:solidFill>
                  <a:srgbClr val="000000"/>
                </a:solidFill>
                <a:latin typeface="Arial"/>
              </a:rPr>
              <a:t>				8 </a:t>
            </a:r>
            <a:r>
              <a:rPr lang="es-MX" dirty="0">
                <a:solidFill>
                  <a:srgbClr val="000000"/>
                </a:solidFill>
                <a:latin typeface="Arial"/>
              </a:rPr>
              <a:t>	8 </a:t>
            </a:r>
            <a:endParaRPr lang="es-MX" dirty="0" smtClean="0">
              <a:solidFill>
                <a:srgbClr val="000000"/>
              </a:solidFill>
              <a:latin typeface="Arial"/>
            </a:endParaRPr>
          </a:p>
          <a:p>
            <a:endParaRPr lang="es-MX" dirty="0">
              <a:solidFill>
                <a:srgbClr val="000000"/>
              </a:solidFill>
              <a:latin typeface="Arial"/>
            </a:endParaRPr>
          </a:p>
          <a:p>
            <a:r>
              <a:rPr lang="es-MX" dirty="0">
                <a:solidFill>
                  <a:srgbClr val="000000"/>
                </a:solidFill>
                <a:latin typeface="Arial"/>
              </a:rPr>
              <a:t>7. Dar forma al escrito 	</a:t>
            </a:r>
            <a:r>
              <a:rPr lang="es-MX" dirty="0" smtClean="0">
                <a:solidFill>
                  <a:srgbClr val="000000"/>
                </a:solidFill>
                <a:latin typeface="Arial"/>
              </a:rPr>
              <a:t>					8 </a:t>
            </a:r>
            <a:r>
              <a:rPr lang="es-MX" dirty="0">
                <a:solidFill>
                  <a:srgbClr val="000000"/>
                </a:solidFill>
                <a:latin typeface="Arial"/>
              </a:rPr>
              <a:t>	8 	</a:t>
            </a:r>
          </a:p>
          <a:p>
            <a:r>
              <a:rPr lang="es-MX" dirty="0" smtClean="0">
                <a:solidFill>
                  <a:srgbClr val="000000"/>
                </a:solidFill>
                <a:latin typeface="Arial"/>
              </a:rPr>
              <a:t>							TOTAL </a:t>
            </a:r>
            <a:r>
              <a:rPr lang="es-MX" dirty="0">
                <a:solidFill>
                  <a:srgbClr val="000000"/>
                </a:solidFill>
                <a:latin typeface="Arial"/>
              </a:rPr>
              <a:t>	34 	34 	</a:t>
            </a:r>
          </a:p>
        </p:txBody>
      </p:sp>
      <p:sp>
        <p:nvSpPr>
          <p:cNvPr id="3" name="2 Rectángulo"/>
          <p:cNvSpPr/>
          <p:nvPr/>
        </p:nvSpPr>
        <p:spPr>
          <a:xfrm>
            <a:off x="3928167" y="1647181"/>
            <a:ext cx="42729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rgbClr val="666633"/>
                </a:solidFill>
                <a:latin typeface="Arial"/>
              </a:rPr>
              <a:t>ESTRUCTURA DEL CURSO </a:t>
            </a:r>
            <a:endParaRPr lang="es-MX" sz="2400" dirty="0">
              <a:solidFill>
                <a:srgbClr val="6666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2816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278905" y="340226"/>
            <a:ext cx="10364451" cy="723899"/>
          </a:xfrm>
        </p:spPr>
        <p:txBody>
          <a:bodyPr>
            <a:normAutofit/>
          </a:bodyPr>
          <a:lstStyle/>
          <a:p>
            <a:pPr lvl="2" algn="ctr" rtl="0">
              <a:lnSpc>
                <a:spcPct val="90000"/>
              </a:lnSpc>
              <a:spcBef>
                <a:spcPct val="0"/>
              </a:spcBef>
            </a:pPr>
            <a:r>
              <a:rPr lang="es-MX" sz="2800" b="1" dirty="0" smtClean="0">
                <a:latin typeface="Arial" pitchFamily="34" charset="0"/>
                <a:cs typeface="Arial" pitchFamily="34" charset="0"/>
              </a:rPr>
              <a:t>1.5.3. Ciencias administrativas</a:t>
            </a:r>
            <a:endParaRPr lang="es-MX" sz="28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231995586"/>
              </p:ext>
            </p:extLst>
          </p:nvPr>
        </p:nvGraphicFramePr>
        <p:xfrm>
          <a:off x="-556591" y="882451"/>
          <a:ext cx="13202547" cy="593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0724" name="AutoShape 4" descr="data:image/jpeg;base64,/9j/4AAQSkZJRgABAQAAAQABAAD/2wCEAAkGBxQSEhQQEhIUFRUVFRcVFBIXFBQXFBYPFRUWFhQVFBUYHCggGBolGxYUITEhJykrLi4uFx8zODMsNygtLisBCgoKDg0OGxAQGywkICQsLC0sLCwsLCwsLCwsLCwsLCwsLCwsLCwsLCwsLCwsLCwsLCwsLCwsLCwsLCwsLCwsLP/AABEIALcBEwMBIgACEQEDEQH/xAAcAAEAAQUBAQAAAAAAAAAAAAAABQEDBAYHAgj/xABFEAABAwIDBAYGBggFBQEAAAABAAIDBBEFITEGEkFRBxNhcZGhIkJScoGxFCMyYrLBJDM0c4KS0eEVQ6LC0hdjg/DxFv/EABkBAQADAQEAAAAAAAAAAAAAAAACAwQBBf/EACoRAAMAAgEDBAIBBAMAAAAAAAABAgMRBBIhMRMiMkFCUTMFFIGRYWJx/9oADAMBAAIRAxEAPwDuKIiAIiIAiIgCIiAIiIAiIgCIiAIiIAiIgCIiAIiIAiKl0BVFGYpjMcA9Ikn2W5u/stOxHpCkbfq4G25vcSfAW+a6pbIVkmfLOiIuUx9KkzT9ZTxuF/Vc5pt8bra9m9u6WrIjDjHKdIpLAn3HA2d8+xSeOkt6OTll+GbWi8hy9KBYEREAREQBERAEREAREQBERAEREAREQBERAEREAREQBERAEREAREQFLqPxOr3RYa8+Q/qs6R9gTyF1qmI1uRN9UKc19K7EHi8mq07EZNVN4tVXutWrZVfEmEjqlywnq/M9Y7it+KTh2Dov2zdP+h1DrytF45DrIwatdzcOfEdy6OF8v4bXup5Y52axuDx221HxFx8V9N0koexrxo4Bw7iLhZOXhUUqXhm3BfUtMvIiLIaAiIgCIiAIiIAiIgCIiAIiIAiIgCIiAIiIAiIgCIiAIiIAiIgMDGpd2CR3JpXN67EMtVl7a181LVPJe7qKhlt05sybuuAv9lw1y5rS67HmtyZkNL6uPeV1P9IqyYXb3suV9TdQs7yTln/bVX/8TD/tZ96s12IMEZjiYA52Tn5l27yvwC0Y2960VVx0u+yPkcrSIvVxQY2UdovpfZhpFJTh2vUx3790L54wHC3VVRFTtv6brG3Bmrz4XX0vCwAADQCw7ll/qTS6ZNfGnyy4iIvLNYREQBERAEREBRULlDbV4s6lhErW39INPYCDn42HxWlv23efUHgpzDrwRdJHTDIOY8V5NQ32h4hctftnIfVCsv2tl5Kfo0c9RHVHVsY1e3xVmnxeF7urZKxzvZDhfwXJqvaWVzSL2uFA01S5kjZQTvMcHA9oN1bj4jvZXeZSfQoKqrFHOHsbINHNDh3EXCvrIXhERAEReJH2C43oHq6XWqY3WnP0j42WqTYtLG67JXg+9cfEHJShdXgi6SOrXVVqeyu1gqD1MoDZbZEfZeBrbkeNvBbWF2pcvTOppraKoiKJ0IiIDExDD452GOWNsjDq1wBHfnxXK+kHYFsI+k0cfoNH1sQu4tA9dt+HMd3auvqxUzNYC5xsFKKcvZG0nOmfML3Aq0AumbU4HSzSmSOIxXvvbpADieO7oPgtTqsFjboXeI/ovQx54+zzq2nrZr69RRlxDWguc4gBoFySdAANVlT0gGhW29Hu0dLSPtPAA45CqF3Ft+Dm6tHa34ha/wC5mZ3K2cmU3pm7dG2x5o2dfMPr5BYjI9XHkd3vPE9w4Z7y0K1TVDXtD2ODmkXDmkEEHQghXgV4uTJWSuqj0pSlaRVFS6qoEgiIgCIiAIiICJ2oouupZYxruEt95vpD5LioK785cPx2j6momitk153fcPpN8iFp478oqyL7MBUJS6pdaikOWKBY2WUVjyaq/A9UV5FtHZuj6s6yii5svGf4Tl5WWyrnPRNWfroSfZkHx9E/ILoq8vkx0ZWjVhrcJlURFSWlHFQWIYnkVOOC5niNWWucw6tJb4Gy509RFvRXE6291rtVLdXaqpuo+R91uw4e6M2SysFS6N7ZGmzmODm94zXcaGfrGMkGjmtcO5wB/NcJtfIanIDmTwXcsKh6uGOM6tjY097WgFWc6FKn9nONW2zMRUuq3XnGwIioSgMOvrBGObjoFrlfUOdm835DgO4K9Uyl0kjzoDutHJrcvmD4qKxGddRhy5G3oh8Sm1WtVrtVL18q1+rer4RUR1SVYpnAPF9DceKuTlYci0xPY4TMVbJEbxSyRn7j3NHgFP4Z0kVcNhIWzt5OFn/zt/otNZPcZ6q29y56S8NHVdLwzuezvSDS1RDC4xSH/LfkCfuv0PzW3By+WXLeNiOkGSmLYalxkg0DjcviHYdXN7PDkq8nFetyacfI+qO4IrNNO17Q9pDmuALXA3BB0IV5YzUmEREAREQFCuX9J9Hu1DJgMpGWJ++w/wDEt8F1Bal0k0O/SdZxieHfwn0XfMeCsxVqkQtbRypUKoi9AzBW5gri8SaKUvTOPwbB0fVnV1sY4SB0Z+IJHmPNdmavnugqDHIyQasc138pB/JfQFNKHNa4aOAI7iLhU/1CfdNftE+M+zReRUWLU4jGz7TxflqV55qMorS9tdnHyH6RALu/zIxq63rN5m3Dipp+Pt0aPErMjncW7zrC+gAzt3rnqdL2caTWjikpIJBBBGoORB7QVaJXTMZLTe7Wk87C6gYcF67ecLMa3V3adAAt+Hmyu/SZLwNvyavRTbj2yBwDmkFtwD6Q0NjktjbtvUj/ADWHvjb+SgcWwzcJ3Te3moglU8jLWWupnocaManSX/pvDduqr24T/wCM/k5ZtXtxPFEJHdQ4n1Q1w899c4uveJvvG3uVMTutF1TKXg63sNto2vD2OZ1csdiWg3a5hNt5t8xnwPMLZcQn6tjnchl7xyHmuQ9Cv7XN+4P42rpG1NTYMZzJce4f/VPNjUXpGGq1LZETzZf+6qCr51lVU6hKyXVRSMBgVkqh6l6zamRRk7lfKOGLKVjSK9I5WHrVBwtkqpcqFFpUbOAoiKyJB1foax4uElC833B1kV+DLgOZ3AkH4ldSC4R0SsccRZbQRSF3u2A+ZC7uF5PNhRlaR6HHpuO5VERZC4IiIAsXE6USxPiOj2lp+I1WUqFAcVrNkqyMkdQ54HrMIcD2gXuomopZI/txSM95jh8wu/2WodI/6qL3z+Fao5Db00UVi/5OUFwVbrMxADdW6bF7P0k9I188bS/feN7eLTYHLMFanamOplXS29HOmjNdn2VrrYfDLJcbsdieJa24aR3gDxWDHsPQBwdckeyZbt+PFe9p55A2OnpYt5gsTuFu7usP2DY5ZBU8jPOWJmV3JY8bhumeMZxichwa5jS1u8+Mbxc1v333AB7vNaTUYq853171bmxaS8xNt6Wwf2AG9h8SVQ0hkcI4GueS1uQBJ3uJPLjn2LmPAl8vs5WRtdid2PYZ5ru+xGN53Iu9VvzP8K3WuqeAWtYO11FBuPZvTSPPoAgjeAyDnDKwH5qPqNpHROd6Qe4jdLW/ZbnfXiVmy4vUyPo8FsXqfd5JGteDmXeGqjanFd1nVsNm3J11J1uoeqxEuz5qPklJV2LitsrvKi9VVJcVF1LePNZBK8zN9Ej4r0L4yWPX2VYc7WRMwbr3iYtG3uVlkouCveKShzRZeXjXuPZt9jaOhX9rm/cf72rcdrKj6/d9lgHjn/Rah0KD9Kn/AHI/GFN7VTfpUvYWj/SFZyf5TzMr9hH1Uyh6qRZFRIoyokVaMpi1D1gSuWRM5YchWiUcLLyrL17cVbctEI4eURAtcHGUXoC5sOOQAFzfsHFbf0d7MQ17pmSl7dxrHNLCBqSDcEG+i6lgGw1JSHfjj3n8JJPScPd4N+CpzcucVNa7l0YXXciei3ZV1LG6eZtpZgLN4siGYae0nM/Bb8F5AXpePkyVkp1RumVK0giIoEgvLnWXpQ+1VPLJTSsgP1lgWi9rkEHdvwuAQgRkVOKsZrvnuYT5qNl2qjGjHnwC5v8A/qKunO7PHKz32OA8bWKkafbeN/6xjT4KTikaJiP2blHtbGSQ60Z9W5JuM9bLA2gDqxrWtlis128LHM5W4lQFS+iqbG7o3DQtPDkVju2fOsNU13IOyPiCpz0/5KsmKvxXYxMYwOSNvpFgBOpcALrEhrnxxdSJmhtyS0EkXPwWRiGCVbrBwLwNLPBHmVgf4JKNWW71ujocaqkZHGTq7Sx/ifMNd2gKv09nIjtDivTcIdxcB4leZMKI0IPkst1jVe01Rgpz7vJ6ErD65HfYqQw3HJaYEwyRgHN12C58rnuuoN9C8er4K2ad/suRVL7NkXx6XgnpdrXva5r2g7xJJaXNOZvlqo76ZEQRuvaedw7ysFgmJ/snwVp4cNbhaFWCPjspfHy18tEja4BBJ14WsnVniogVW76yHGCO1WTya8SiNcNfbJa1lRyiHY0fZ8ys9tW0tDr2uL249y0Re+9Ge8VT2RKbX7OU8Lad8Ie3rY9913lw3ju6X71JYR0Yipp4phVObvt3i0xhwHcQR5rVK/GpJQ1sj95sY3Y7gXaz2bgZrYMF6TJaaJkPUxvawbrTdzXW7dQV5zda9vnZvUUdH2R2Siw9jgwl73235HWuQL2AA0AuVpG2krhVTFvtD8DVuuxm10eIMcWtLHx234yb2BvZwdxBsVo22p/S5/eH4Gqj3Ovd5KM61Jqs+MEZOZ4FYsmKNPAjwK8VijnBaseNMxmd9Ja42F8+xeZYzyWLS/bb3qZkpTa5y7F3KuiloEO4K05ZczbLFersb2DyioVVbYIs6Z0ID62pP3I/xOXXbLk3QePTqj2R/Ny60vH5v8zPQwfBBERZC4IiIAqKqIC3LCHCzmgjkQCPArXsS2FoZrl1O1pPrR3jP+mwPgtlRdTa8A5niHRZbOnqnN+7K3fH8zSCPNQFVsniVPmI+tHtRPBNvdNneRXarKllL1H99ySpr7ODDaKeA7sokjPKRrmnzCk6bbK+TgD4FdhqKVjxuvY144hzQ4eBWqY5sDQvY94g6twaXAxksFwCfsjLyXdw/KJrNSNXZjNPJq0DuyXiskgDC8POXDXNaM6lcPsv8VandJaxBI7DdXzxW32H91JKT7R8GtHisKXHpDpYdyu4RslV1I34YCW3tvkta2/HMm62ah6Jql2cs0UfdvSH8gtTw8fH8qKHyLrwjSJcRkd6x8VYMrjqSt6xjovmhaXtqIXNHt3i8ySFqD6R7D6Ud7cR6Q+BCnN8dL29yO8j8swrKllkSz3FtFYAv2q/FfX4khkXT5ZS69b50V6KhedG27Tktx2c6O/pQ3vpkItqxgc547wbWXMt4/zZGG/xNGui7Zh3RZRszkMkp7XbrfBtls+H7N0sH6qmiafa3Gl38xzWV8vDPxRZq35NB6GMKlYZqh7S1j2tYy4I3iCSSAdRoL96wttj+lz+8PwNXYA1cc22P6XP7w/A1YqyepborzLUmm1eqj3rPq1gPWzEYy9ho+tZ7y2GuOS17DP1rO/8ip2tUeR8kEQ1QVhvWXULEerMQPKqqKq3wcOp9B4/aj+7/wBy6uFyzoPb6NUfvRjyK6mvE5n8zPRwfBBERZi0IiIAiIgCIiAIi8yPsLnggKkrBxSsjZG8PkY27SLFwGosoLal87juxyFjLerxPa4ZrRquhkBJILvva/3UlJxs1iReWrMmoXX4eNl4bRO7F6mDLM+WYskN+DouwWP08NKIpZAx2+42IOhOWdlulJiMUv6uRj/dcCuIMZuiy8Gq3DvNcQ4aFpIIPeFjyx15G5+2aIrphbN028rN6pMLyQ1rWlg4WcM3dueXwWqPibwcFvGC0jMVpGuqAetjcY+ubYONrG5ysbgi4UZWdGswN4qhjhwD2lpt3i91BJS9N6ZJ1tbRp89Mw6hpVkRsboAtll6Pa0adUe6T+oSPo7rDqIh3yE/Jq0S0vzKm/wDqay6YclJbKTyCsgLLg9Y0EC+cZPpA9lrrZqToxkNutnY3mGtLj4my2/ANlIKT0mNLn2sZHG5+HL4LtZMMp/bOKcjf6J5q9LyF6XnmoFcX21/bJ/eH4Wrs5XONteqkneHtF2AC4yN7XzI11UoemUZ17Tl1UsF6l8TgaCd0n4qJeF6GGjCy9hf61nf+RU1WlQdA8NkaSbC+vwKmawrmf5IIiZ1ivWTMsZytx+AeVUKhVVuxnDrfQgPqqk/9xvkz+66etB6H8MdFSOlcQRO/faBnZgAaL9twcuC35eFyqVZqaPSxLUIIiKgsCIiAIiIAiIgCxcSgL4nsBsXNIB5EjJZSogOTzbSzwOMMzS1zciD8xzHaseTaq/qhdUr8MimG7LGx4+80G3dyUBP0fUTswx7Pdkd8jdXzeP8AJFLV/RzmrxoP9UeCi31jjoupf9N6T2pv5h/xV2Lo8oxq2R3YZDbysr1kwL9kHOVnIi8nUqTwfAJ6l1o43EcXkEMHbvLr1JstSRWLKdlxxcN8+LrqXZGBkAAOQFlJ82J/jn/Zz0KfyZGbNYO2lgbCDcjNzubzqfy+ClkCqsFN09s0paWkURVRcOhERAEREAUBjeysFSS5wc151e02JysLjQ8PBT6Iccp+TnNR0UxuNxUyDsLGn8wvEXRHB69RM7uDG/kV0lFYstrwyHox+jQano8oqeGSQRPkcxjnDfe4guANvRFgtPxKaNzc2tOWts/FdscLrW8T2IpJySWOYTxjcW5+7p5LnW2/cyvJh38ThdWG3yWA5dmm6J6cnKecDl9WfPdXuDonox9p87/4mj8LVqjPElPoUcUupTBMAqKt27BE53N5BEY959rfM9i7hh2wdBDYtpmuI4yF0hv/ABkrYooQ0WaAAOAAA8Ap1ztfFEp437IzZXCPolLFTb28WDN1rAuJJNhyuVMKiqsDe3tmtLS0ERFw6EREAREQBERAEREAREQBERAEREAREQBERAEREAREQBERAEREAREQBERAEREAREQBERAEREB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30726" name="Picture 6" descr="https://encrypted-tbn1.gstatic.com/images?q=tbn:ANd9GcSbeEoZyGlbDKrLVLqRcpx6HvvGBob_hDQRJxcawBoxP9S4dv3sy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100793" y="811350"/>
            <a:ext cx="2000250" cy="28462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0728" name="AutoShape 8" descr="https://encrypted-tbn0.gstatic.com/images?q=tbn:ANd9GcQih7hntf9363vgNS7N-nG-LsJJCoj7zAIIC-5UlaWmoldzGIl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30729" name="Picture 9" descr="C:\Users\wendi\Documents\empresa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37322" y="4996691"/>
            <a:ext cx="3891584" cy="14763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30" name="Picture 10" descr="C:\Users\wendi\Documents\cu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25556" y="1488178"/>
            <a:ext cx="1676400" cy="19335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879543"/>
          </a:xfrm>
        </p:spPr>
        <p:txBody>
          <a:bodyPr>
            <a:normAutofit/>
          </a:bodyPr>
          <a:lstStyle/>
          <a:p>
            <a:r>
              <a:rPr lang="es-MX" sz="28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es-MX" sz="2800" cap="none" dirty="0" smtClean="0">
                <a:latin typeface="Arial" pitchFamily="34" charset="0"/>
                <a:cs typeface="Arial" pitchFamily="34" charset="0"/>
              </a:rPr>
              <a:t>roceso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a</a:t>
            </a:r>
            <a:r>
              <a:rPr lang="es-MX" sz="2800" cap="none" dirty="0" smtClean="0">
                <a:latin typeface="Arial" pitchFamily="34" charset="0"/>
                <a:cs typeface="Arial" pitchFamily="34" charset="0"/>
              </a:rPr>
              <a:t>dministrativo</a:t>
            </a:r>
            <a:endParaRPr lang="es-MX" sz="28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575483249"/>
              </p:ext>
            </p:extLst>
          </p:nvPr>
        </p:nvGraphicFramePr>
        <p:xfrm>
          <a:off x="914400" y="1770435"/>
          <a:ext cx="10363200" cy="40207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C:\Users\wendi\Documents\wen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59844" y="3888480"/>
            <a:ext cx="2619375" cy="1743075"/>
          </a:xfrm>
          <a:prstGeom prst="rect">
            <a:avLst/>
          </a:prstGeom>
          <a:noFill/>
        </p:spPr>
      </p:pic>
      <p:pic>
        <p:nvPicPr>
          <p:cNvPr id="33795" name="Picture 3" descr="C:\Users\wendi\Documents\toma de 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70237" y="1171778"/>
            <a:ext cx="2552700" cy="1790700"/>
          </a:xfrm>
          <a:prstGeom prst="rect">
            <a:avLst/>
          </a:prstGeom>
          <a:noFill/>
        </p:spPr>
      </p:pic>
      <p:pic>
        <p:nvPicPr>
          <p:cNvPr id="33796" name="Picture 4" descr="C:\Users\wendi\Documents\invehj,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4717" y="578999"/>
            <a:ext cx="2466975" cy="1847850"/>
          </a:xfrm>
          <a:prstGeom prst="rect">
            <a:avLst/>
          </a:prstGeom>
          <a:noFill/>
        </p:spPr>
      </p:pic>
      <p:pic>
        <p:nvPicPr>
          <p:cNvPr id="33797" name="Picture 5" descr="C:\Users\wendi\Documents\inve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671905" y="4444527"/>
            <a:ext cx="1775601" cy="1903444"/>
          </a:xfrm>
          <a:prstGeom prst="rect">
            <a:avLst/>
          </a:prstGeom>
          <a:noFill/>
        </p:spPr>
      </p:pic>
      <p:sp>
        <p:nvSpPr>
          <p:cNvPr id="8" name="7 CuadroTexto"/>
          <p:cNvSpPr txBox="1"/>
          <p:nvPr/>
        </p:nvSpPr>
        <p:spPr>
          <a:xfrm>
            <a:off x="1653720" y="2178979"/>
            <a:ext cx="21595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>
                <a:latin typeface="Arial" pitchFamily="34" charset="0"/>
                <a:cs typeface="Arial" pitchFamily="34" charset="0"/>
              </a:rPr>
              <a:t>investigación</a:t>
            </a:r>
            <a:endParaRPr lang="es-MX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5875506" y="2879391"/>
            <a:ext cx="35019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>
                <a:latin typeface="Arial" pitchFamily="34" charset="0"/>
                <a:cs typeface="Arial" pitchFamily="34" charset="0"/>
              </a:rPr>
              <a:t>Toma de decisiones</a:t>
            </a:r>
            <a:endParaRPr lang="es-MX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 rot="19728907">
            <a:off x="8497191" y="5724647"/>
            <a:ext cx="2276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>
                <a:latin typeface="Arial" pitchFamily="34" charset="0"/>
                <a:cs typeface="Arial" pitchFamily="34" charset="0"/>
              </a:rPr>
              <a:t>No puede</a:t>
            </a:r>
            <a:endParaRPr lang="es-MX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12 Flecha abajo"/>
          <p:cNvSpPr/>
          <p:nvPr/>
        </p:nvSpPr>
        <p:spPr>
          <a:xfrm>
            <a:off x="2762655" y="2704289"/>
            <a:ext cx="933856" cy="1011677"/>
          </a:xfrm>
          <a:prstGeom prst="downArrow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13 Flecha derecha"/>
          <p:cNvSpPr/>
          <p:nvPr/>
        </p:nvSpPr>
        <p:spPr>
          <a:xfrm rot="18308272">
            <a:off x="5389123" y="3540868"/>
            <a:ext cx="875490" cy="1031132"/>
          </a:xfrm>
          <a:prstGeom prst="rightArrow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14 Flecha derecha"/>
          <p:cNvSpPr/>
          <p:nvPr/>
        </p:nvSpPr>
        <p:spPr>
          <a:xfrm rot="2610116">
            <a:off x="8852170" y="3112851"/>
            <a:ext cx="778213" cy="972766"/>
          </a:xfrm>
          <a:prstGeom prst="rightArrow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000733"/>
          </a:xfrm>
        </p:spPr>
        <p:txBody>
          <a:bodyPr/>
          <a:lstStyle/>
          <a:p>
            <a:r>
              <a:rPr lang="es-MX" sz="2800" dirty="0" smtClean="0">
                <a:latin typeface="Arial" pitchFamily="34" charset="0"/>
                <a:cs typeface="Arial" pitchFamily="34" charset="0"/>
              </a:rPr>
              <a:t>B</a:t>
            </a:r>
            <a:r>
              <a:rPr lang="es-MX" sz="2800" cap="none" dirty="0" smtClean="0">
                <a:latin typeface="Arial" pitchFamily="34" charset="0"/>
                <a:cs typeface="Arial" pitchFamily="34" charset="0"/>
              </a:rPr>
              <a:t>ibliografía</a:t>
            </a:r>
            <a:r>
              <a:rPr lang="es-MX" cap="none" dirty="0" smtClean="0"/>
              <a:t>: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913774" y="1733550"/>
            <a:ext cx="10363826" cy="4520946"/>
          </a:xfrm>
        </p:spPr>
        <p:txBody>
          <a:bodyPr>
            <a:normAutofit fontScale="25000" lnSpcReduction="20000"/>
          </a:bodyPr>
          <a:lstStyle/>
          <a:p>
            <a:r>
              <a:rPr lang="es-MX" sz="3600" b="1" dirty="0">
                <a:solidFill>
                  <a:srgbClr val="000000"/>
                </a:solidFill>
                <a:latin typeface="Arial"/>
              </a:rPr>
              <a:t>BÁSICA </a:t>
            </a:r>
            <a:endParaRPr lang="es-MX" sz="3600" dirty="0">
              <a:solidFill>
                <a:srgbClr val="000000"/>
              </a:solidFill>
              <a:latin typeface="Arial"/>
            </a:endParaRPr>
          </a:p>
          <a:p>
            <a:r>
              <a:rPr lang="es-MX" sz="3600" dirty="0" err="1">
                <a:solidFill>
                  <a:srgbClr val="000000"/>
                </a:solidFill>
                <a:latin typeface="Arial"/>
              </a:rPr>
              <a:t>Ander-Egg</a:t>
            </a:r>
            <a:r>
              <a:rPr lang="es-MX" sz="3600" dirty="0">
                <a:solidFill>
                  <a:srgbClr val="000000"/>
                </a:solidFill>
                <a:latin typeface="Arial"/>
              </a:rPr>
              <a:t>, Ezequiel. </a:t>
            </a:r>
            <a:r>
              <a:rPr lang="es-MX" sz="3600" i="1" dirty="0">
                <a:solidFill>
                  <a:srgbClr val="000000"/>
                </a:solidFill>
                <a:latin typeface="Arial"/>
              </a:rPr>
              <a:t>Técnicas de Investigación Social. </a:t>
            </a:r>
            <a:r>
              <a:rPr lang="es-MX" sz="3600" dirty="0">
                <a:solidFill>
                  <a:srgbClr val="000000"/>
                </a:solidFill>
                <a:latin typeface="Arial"/>
              </a:rPr>
              <a:t>Ed. El Ateneo. México, 1994. </a:t>
            </a:r>
          </a:p>
          <a:p>
            <a:r>
              <a:rPr lang="es-MX" sz="3600" dirty="0">
                <a:solidFill>
                  <a:srgbClr val="000000"/>
                </a:solidFill>
                <a:latin typeface="Arial"/>
              </a:rPr>
              <a:t>Arias Galicia, Fernando (2001). </a:t>
            </a:r>
            <a:r>
              <a:rPr lang="es-MX" sz="3600" i="1" dirty="0">
                <a:solidFill>
                  <a:srgbClr val="000000"/>
                </a:solidFill>
                <a:latin typeface="Arial"/>
              </a:rPr>
              <a:t>Introducción a la Metodología de la Investigación en Ciencias de la Administración y del Comportamiento</a:t>
            </a:r>
            <a:r>
              <a:rPr lang="es-MX" sz="3600" dirty="0">
                <a:solidFill>
                  <a:srgbClr val="000000"/>
                </a:solidFill>
                <a:latin typeface="Arial"/>
              </a:rPr>
              <a:t>. Trillas. México. </a:t>
            </a:r>
          </a:p>
          <a:p>
            <a:r>
              <a:rPr lang="es-MX" sz="3600" dirty="0">
                <a:solidFill>
                  <a:srgbClr val="000000"/>
                </a:solidFill>
                <a:latin typeface="Arial"/>
              </a:rPr>
              <a:t>Creme, Phyllis y Mary R. Lea. (2000). </a:t>
            </a:r>
            <a:r>
              <a:rPr lang="es-MX" sz="3600" i="1" dirty="0">
                <a:solidFill>
                  <a:srgbClr val="000000"/>
                </a:solidFill>
                <a:latin typeface="Arial"/>
              </a:rPr>
              <a:t>Escribir en la Universidad</a:t>
            </a:r>
            <a:r>
              <a:rPr lang="es-MX" sz="3600" dirty="0">
                <a:solidFill>
                  <a:srgbClr val="000000"/>
                </a:solidFill>
                <a:latin typeface="Arial"/>
              </a:rPr>
              <a:t>. </a:t>
            </a:r>
            <a:r>
              <a:rPr lang="es-MX" sz="3600" dirty="0" err="1">
                <a:solidFill>
                  <a:srgbClr val="000000"/>
                </a:solidFill>
                <a:latin typeface="Arial"/>
              </a:rPr>
              <a:t>Gedisa</a:t>
            </a:r>
            <a:r>
              <a:rPr lang="es-MX" sz="3600" dirty="0">
                <a:solidFill>
                  <a:srgbClr val="000000"/>
                </a:solidFill>
                <a:latin typeface="Arial"/>
              </a:rPr>
              <a:t>. Barcelona. </a:t>
            </a:r>
          </a:p>
          <a:p>
            <a:r>
              <a:rPr lang="es-MX" sz="3600" dirty="0">
                <a:solidFill>
                  <a:srgbClr val="000000"/>
                </a:solidFill>
                <a:latin typeface="Arial"/>
              </a:rPr>
              <a:t>Fernández Rojas, Hilda A. (2001). </a:t>
            </a:r>
            <a:r>
              <a:rPr lang="es-MX" sz="3600" i="1" dirty="0">
                <a:solidFill>
                  <a:srgbClr val="000000"/>
                </a:solidFill>
                <a:latin typeface="Arial"/>
              </a:rPr>
              <a:t>Manual para la elaboración de textos</a:t>
            </a:r>
            <a:r>
              <a:rPr lang="es-MX" sz="3600" dirty="0">
                <a:solidFill>
                  <a:srgbClr val="000000"/>
                </a:solidFill>
                <a:latin typeface="Arial"/>
              </a:rPr>
              <a:t>. UAEM. México </a:t>
            </a:r>
          </a:p>
          <a:p>
            <a:r>
              <a:rPr lang="es-MX" sz="3600" dirty="0">
                <a:solidFill>
                  <a:srgbClr val="000000"/>
                </a:solidFill>
                <a:latin typeface="Arial"/>
              </a:rPr>
              <a:t>Hernández </a:t>
            </a:r>
            <a:r>
              <a:rPr lang="es-MX" sz="3600" dirty="0" err="1">
                <a:solidFill>
                  <a:srgbClr val="000000"/>
                </a:solidFill>
                <a:latin typeface="Arial"/>
              </a:rPr>
              <a:t>Sampieri</a:t>
            </a:r>
            <a:r>
              <a:rPr lang="es-MX" sz="3600" dirty="0">
                <a:solidFill>
                  <a:srgbClr val="000000"/>
                </a:solidFill>
                <a:latin typeface="Arial"/>
              </a:rPr>
              <a:t>, Roberto, et. al. (2002) </a:t>
            </a:r>
            <a:r>
              <a:rPr lang="es-MX" sz="3600" i="1" dirty="0">
                <a:solidFill>
                  <a:srgbClr val="000000"/>
                </a:solidFill>
                <a:latin typeface="Arial"/>
              </a:rPr>
              <a:t>Metodología de la Investigación</a:t>
            </a:r>
            <a:r>
              <a:rPr lang="es-MX" sz="3600" dirty="0">
                <a:solidFill>
                  <a:srgbClr val="000000"/>
                </a:solidFill>
                <a:latin typeface="Arial"/>
              </a:rPr>
              <a:t>. McGraw Hill. México. </a:t>
            </a:r>
          </a:p>
          <a:p>
            <a:r>
              <a:rPr lang="es-MX" sz="3600" dirty="0" err="1">
                <a:solidFill>
                  <a:srgbClr val="000000"/>
                </a:solidFill>
                <a:latin typeface="Arial"/>
              </a:rPr>
              <a:t>Kerlinger</a:t>
            </a:r>
            <a:r>
              <a:rPr lang="es-MX" sz="3600" dirty="0">
                <a:solidFill>
                  <a:srgbClr val="000000"/>
                </a:solidFill>
                <a:latin typeface="Arial"/>
              </a:rPr>
              <a:t>, Fred N. y Lee, Howard, B. </a:t>
            </a:r>
            <a:r>
              <a:rPr lang="es-MX" sz="3600" i="1" dirty="0">
                <a:solidFill>
                  <a:srgbClr val="000000"/>
                </a:solidFill>
                <a:latin typeface="Arial"/>
              </a:rPr>
              <a:t>Investigación del Comportamiento. Métodos de Investigación en Ciencias sociales</a:t>
            </a:r>
            <a:r>
              <a:rPr lang="es-MX" sz="3600" dirty="0">
                <a:solidFill>
                  <a:srgbClr val="000000"/>
                </a:solidFill>
                <a:latin typeface="Arial"/>
              </a:rPr>
              <a:t>. 4ª ed. McGraw Hill. México, 2001 </a:t>
            </a:r>
          </a:p>
          <a:p>
            <a:r>
              <a:rPr lang="es-MX" sz="3600" dirty="0">
                <a:solidFill>
                  <a:srgbClr val="000000"/>
                </a:solidFill>
                <a:latin typeface="Arial"/>
              </a:rPr>
              <a:t>Walker, Melissa (2000). </a:t>
            </a:r>
            <a:r>
              <a:rPr lang="es-MX" sz="3600" i="1" dirty="0">
                <a:solidFill>
                  <a:srgbClr val="000000"/>
                </a:solidFill>
                <a:latin typeface="Arial"/>
              </a:rPr>
              <a:t>Cómo escribir trabajos de investigación. </a:t>
            </a:r>
            <a:r>
              <a:rPr lang="es-MX" sz="3600" dirty="0" err="1">
                <a:solidFill>
                  <a:srgbClr val="000000"/>
                </a:solidFill>
                <a:latin typeface="Arial"/>
              </a:rPr>
              <a:t>Gedisa</a:t>
            </a:r>
            <a:r>
              <a:rPr lang="es-MX" sz="3600" dirty="0">
                <a:solidFill>
                  <a:srgbClr val="000000"/>
                </a:solidFill>
                <a:latin typeface="Arial"/>
              </a:rPr>
              <a:t>. España. </a:t>
            </a:r>
          </a:p>
          <a:p>
            <a:r>
              <a:rPr lang="es-MX" sz="3600" dirty="0">
                <a:solidFill>
                  <a:srgbClr val="000000"/>
                </a:solidFill>
                <a:latin typeface="Arial"/>
              </a:rPr>
              <a:t>Zubizarreta, Armando F. (1998). </a:t>
            </a:r>
            <a:r>
              <a:rPr lang="es-MX" sz="3600" i="1" dirty="0">
                <a:solidFill>
                  <a:srgbClr val="000000"/>
                </a:solidFill>
                <a:latin typeface="Arial"/>
              </a:rPr>
              <a:t>La aventura del trabajo intelectual. </a:t>
            </a:r>
            <a:r>
              <a:rPr lang="es-MX" sz="3600" dirty="0">
                <a:solidFill>
                  <a:srgbClr val="000000"/>
                </a:solidFill>
                <a:latin typeface="Arial"/>
              </a:rPr>
              <a:t>Addison Wesley </a:t>
            </a:r>
            <a:r>
              <a:rPr lang="es-MX" sz="3600" dirty="0" err="1">
                <a:solidFill>
                  <a:srgbClr val="000000"/>
                </a:solidFill>
                <a:latin typeface="Arial"/>
              </a:rPr>
              <a:t>Longman</a:t>
            </a:r>
            <a:r>
              <a:rPr lang="es-MX" sz="3600" dirty="0">
                <a:solidFill>
                  <a:srgbClr val="000000"/>
                </a:solidFill>
                <a:latin typeface="Arial"/>
              </a:rPr>
              <a:t>/Pearson. México. </a:t>
            </a:r>
          </a:p>
          <a:p>
            <a:r>
              <a:rPr lang="es-MX" sz="3600" b="1" dirty="0">
                <a:solidFill>
                  <a:srgbClr val="000000"/>
                </a:solidFill>
                <a:latin typeface="Arial"/>
              </a:rPr>
              <a:t>COMPLEMENTARIA </a:t>
            </a:r>
            <a:endParaRPr lang="es-MX" sz="3600" dirty="0">
              <a:solidFill>
                <a:srgbClr val="000000"/>
              </a:solidFill>
              <a:latin typeface="Arial"/>
            </a:endParaRPr>
          </a:p>
          <a:p>
            <a:r>
              <a:rPr lang="es-MX" sz="3600" dirty="0" err="1">
                <a:solidFill>
                  <a:srgbClr val="000000"/>
                </a:solidFill>
                <a:latin typeface="Arial"/>
              </a:rPr>
              <a:t>Cassany</a:t>
            </a:r>
            <a:r>
              <a:rPr lang="es-MX" sz="3600" dirty="0">
                <a:solidFill>
                  <a:srgbClr val="000000"/>
                </a:solidFill>
                <a:latin typeface="Arial"/>
              </a:rPr>
              <a:t>, Daniel (2002). </a:t>
            </a:r>
            <a:r>
              <a:rPr lang="es-MX" sz="3600" i="1" dirty="0">
                <a:solidFill>
                  <a:srgbClr val="000000"/>
                </a:solidFill>
                <a:latin typeface="Arial"/>
              </a:rPr>
              <a:t>La cocina de la escritura. </a:t>
            </a:r>
            <a:r>
              <a:rPr lang="es-MX" sz="3600" dirty="0">
                <a:solidFill>
                  <a:srgbClr val="000000"/>
                </a:solidFill>
                <a:latin typeface="Arial"/>
              </a:rPr>
              <a:t>Anagrama. Barcelona. </a:t>
            </a:r>
          </a:p>
          <a:p>
            <a:r>
              <a:rPr lang="es-MX" sz="3600" dirty="0">
                <a:solidFill>
                  <a:srgbClr val="000000"/>
                </a:solidFill>
                <a:latin typeface="Arial"/>
              </a:rPr>
              <a:t>Montemayor Hernández, </a:t>
            </a:r>
            <a:r>
              <a:rPr lang="es-MX" sz="3600" dirty="0" err="1">
                <a:solidFill>
                  <a:srgbClr val="000000"/>
                </a:solidFill>
                <a:latin typeface="Arial"/>
              </a:rPr>
              <a:t>Velia</a:t>
            </a:r>
            <a:r>
              <a:rPr lang="es-MX" sz="3600" dirty="0">
                <a:solidFill>
                  <a:srgbClr val="000000"/>
                </a:solidFill>
                <a:latin typeface="Arial"/>
              </a:rPr>
              <a:t>; García Treviño, María Consuelo y Garza </a:t>
            </a:r>
            <a:r>
              <a:rPr lang="es-MX" sz="3600" dirty="0" err="1">
                <a:solidFill>
                  <a:srgbClr val="000000"/>
                </a:solidFill>
                <a:latin typeface="Arial"/>
              </a:rPr>
              <a:t>Gorena</a:t>
            </a:r>
            <a:r>
              <a:rPr lang="es-MX" sz="3600" dirty="0">
                <a:solidFill>
                  <a:srgbClr val="000000"/>
                </a:solidFill>
                <a:latin typeface="Arial"/>
              </a:rPr>
              <a:t>, Yolanda. </a:t>
            </a:r>
            <a:r>
              <a:rPr lang="es-MX" sz="3600" i="1" dirty="0">
                <a:solidFill>
                  <a:srgbClr val="000000"/>
                </a:solidFill>
                <a:latin typeface="Arial"/>
              </a:rPr>
              <a:t>Guía para la investigación documental</a:t>
            </a:r>
            <a:r>
              <a:rPr lang="es-MX" sz="3600" dirty="0">
                <a:solidFill>
                  <a:srgbClr val="000000"/>
                </a:solidFill>
                <a:latin typeface="Arial"/>
              </a:rPr>
              <a:t>. </a:t>
            </a:r>
          </a:p>
          <a:p>
            <a:r>
              <a:rPr lang="es-MX" sz="3600" dirty="0">
                <a:solidFill>
                  <a:srgbClr val="000000"/>
                </a:solidFill>
                <a:latin typeface="Arial"/>
              </a:rPr>
              <a:t>Orna, Elisabeth y Stevens, Graham (2000). </a:t>
            </a:r>
            <a:r>
              <a:rPr lang="es-MX" sz="3600" i="1" dirty="0">
                <a:solidFill>
                  <a:srgbClr val="000000"/>
                </a:solidFill>
                <a:latin typeface="Arial"/>
              </a:rPr>
              <a:t>Cómo usar la información en trabajos de investigación. </a:t>
            </a:r>
            <a:r>
              <a:rPr lang="es-MX" sz="3600" dirty="0">
                <a:solidFill>
                  <a:srgbClr val="000000"/>
                </a:solidFill>
                <a:latin typeface="Arial"/>
              </a:rPr>
              <a:t>Biblioteca de Educación. </a:t>
            </a:r>
            <a:r>
              <a:rPr lang="es-MX" sz="3600" dirty="0" err="1">
                <a:solidFill>
                  <a:srgbClr val="000000"/>
                </a:solidFill>
                <a:latin typeface="Arial"/>
              </a:rPr>
              <a:t>Gedisa</a:t>
            </a:r>
            <a:r>
              <a:rPr lang="es-MX" sz="3600" dirty="0">
                <a:solidFill>
                  <a:srgbClr val="000000"/>
                </a:solidFill>
                <a:latin typeface="Arial"/>
              </a:rPr>
              <a:t> Editorial. España. </a:t>
            </a:r>
          </a:p>
          <a:p>
            <a:r>
              <a:rPr lang="es-MX" sz="3600" dirty="0" err="1">
                <a:solidFill>
                  <a:srgbClr val="000000"/>
                </a:solidFill>
                <a:latin typeface="Arial"/>
              </a:rPr>
              <a:t>Salkind</a:t>
            </a:r>
            <a:r>
              <a:rPr lang="es-MX" sz="3600" dirty="0">
                <a:solidFill>
                  <a:srgbClr val="000000"/>
                </a:solidFill>
                <a:latin typeface="Arial"/>
              </a:rPr>
              <a:t>, Neil J. (1998) </a:t>
            </a:r>
            <a:r>
              <a:rPr lang="es-MX" sz="3600" i="1" dirty="0">
                <a:solidFill>
                  <a:srgbClr val="000000"/>
                </a:solidFill>
                <a:latin typeface="Arial"/>
              </a:rPr>
              <a:t>Métodos de Investigación</a:t>
            </a:r>
            <a:r>
              <a:rPr lang="es-MX" sz="3600" dirty="0">
                <a:solidFill>
                  <a:srgbClr val="000000"/>
                </a:solidFill>
                <a:latin typeface="Arial"/>
              </a:rPr>
              <a:t>. 3ª ed. Prentice Hall. México, 1998 </a:t>
            </a:r>
          </a:p>
          <a:p>
            <a:r>
              <a:rPr lang="es-MX" sz="3600" dirty="0">
                <a:solidFill>
                  <a:srgbClr val="000000"/>
                </a:solidFill>
                <a:latin typeface="Arial"/>
              </a:rPr>
              <a:t>Sánchez Puentes, Ricardo (2000). </a:t>
            </a:r>
            <a:r>
              <a:rPr lang="es-MX" sz="3600" i="1" dirty="0">
                <a:solidFill>
                  <a:srgbClr val="000000"/>
                </a:solidFill>
                <a:latin typeface="Arial"/>
              </a:rPr>
              <a:t>Enseñar a investigar</a:t>
            </a:r>
            <a:r>
              <a:rPr lang="es-MX" sz="3600" dirty="0">
                <a:solidFill>
                  <a:srgbClr val="000000"/>
                </a:solidFill>
                <a:latin typeface="Arial"/>
              </a:rPr>
              <a:t>. Plaza y Valdés Editores, UNAM, CESU. México. </a:t>
            </a:r>
          </a:p>
          <a:p>
            <a:r>
              <a:rPr lang="es-MX" sz="3600" dirty="0" err="1">
                <a:solidFill>
                  <a:srgbClr val="000000"/>
                </a:solidFill>
                <a:latin typeface="Arial"/>
              </a:rPr>
              <a:t>Webb</a:t>
            </a:r>
            <a:r>
              <a:rPr lang="es-MX" sz="3600" dirty="0">
                <a:solidFill>
                  <a:srgbClr val="000000"/>
                </a:solidFill>
                <a:latin typeface="Arial"/>
              </a:rPr>
              <a:t> Young, James (1992). </a:t>
            </a:r>
            <a:r>
              <a:rPr lang="es-MX" sz="3600" i="1" dirty="0">
                <a:solidFill>
                  <a:srgbClr val="000000"/>
                </a:solidFill>
                <a:latin typeface="Arial"/>
              </a:rPr>
              <a:t>Técnicas para producir ideas</a:t>
            </a:r>
            <a:r>
              <a:rPr lang="es-MX" sz="3600" dirty="0">
                <a:solidFill>
                  <a:srgbClr val="000000"/>
                </a:solidFill>
                <a:latin typeface="Arial"/>
              </a:rPr>
              <a:t>. McGraw Hill. México.</a:t>
            </a:r>
            <a:r>
              <a:rPr lang="es-ES" sz="3400" cap="none" dirty="0" err="1" smtClean="0">
                <a:latin typeface="Arial" pitchFamily="34" charset="0"/>
                <a:cs typeface="Arial" pitchFamily="34" charset="0"/>
              </a:rPr>
              <a:t>Ander-egg</a:t>
            </a:r>
            <a:r>
              <a:rPr lang="es-ES" sz="3400" cap="none" dirty="0" smtClean="0">
                <a:latin typeface="Arial" pitchFamily="34" charset="0"/>
                <a:cs typeface="Arial" pitchFamily="34" charset="0"/>
              </a:rPr>
              <a:t>, E. (1995). </a:t>
            </a:r>
            <a:r>
              <a:rPr lang="es-ES" sz="3400" i="1" cap="none" dirty="0" smtClean="0">
                <a:latin typeface="Arial" pitchFamily="34" charset="0"/>
                <a:cs typeface="Arial" pitchFamily="34" charset="0"/>
              </a:rPr>
              <a:t>Técnicas De Investigación Social.</a:t>
            </a:r>
            <a:r>
              <a:rPr lang="es-ES" sz="3400" cap="none" dirty="0" smtClean="0">
                <a:latin typeface="Arial" pitchFamily="34" charset="0"/>
                <a:cs typeface="Arial" pitchFamily="34" charset="0"/>
              </a:rPr>
              <a:t> Argentina: Lumen</a:t>
            </a:r>
            <a:r>
              <a:rPr lang="es-ES" sz="3400" cap="none" dirty="0" smtClean="0">
                <a:latin typeface="Arial" pitchFamily="34" charset="0"/>
                <a:cs typeface="Arial" pitchFamily="34" charset="0"/>
              </a:rPr>
              <a:t>.</a:t>
            </a:r>
            <a:endParaRPr lang="es-MX" sz="3400" cap="none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1 Título"/>
          <p:cNvSpPr txBox="1">
            <a:spLocks/>
          </p:cNvSpPr>
          <p:nvPr/>
        </p:nvSpPr>
        <p:spPr>
          <a:xfrm>
            <a:off x="2178450" y="5488166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es-MX" sz="4400" dirty="0">
              <a:solidFill>
                <a:prstClr val="black"/>
              </a:solidFill>
              <a:effectLst>
                <a:glow rad="228600">
                  <a:srgbClr val="2FA3EE">
                    <a:satMod val="175000"/>
                    <a:alpha val="40000"/>
                  </a:srgbClr>
                </a:glow>
              </a:effectLst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109728" y="2822507"/>
            <a:ext cx="11923776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400" b="1" dirty="0">
                <a:solidFill>
                  <a:srgbClr val="000000"/>
                </a:solidFill>
                <a:latin typeface="Arial"/>
              </a:rPr>
              <a:t>Clave de la competencia genérica </a:t>
            </a:r>
            <a:r>
              <a:rPr lang="es-MX" sz="1400" b="1" dirty="0" smtClean="0">
                <a:solidFill>
                  <a:srgbClr val="000000"/>
                </a:solidFill>
                <a:latin typeface="Arial"/>
              </a:rPr>
              <a:t>              Tareas </a:t>
            </a:r>
            <a:r>
              <a:rPr lang="es-MX" sz="1400" b="1" dirty="0">
                <a:solidFill>
                  <a:srgbClr val="000000"/>
                </a:solidFill>
                <a:latin typeface="Arial"/>
              </a:rPr>
              <a:t>/ unidades de Competencias </a:t>
            </a:r>
            <a:r>
              <a:rPr lang="es-MX" sz="1400" b="1" dirty="0" smtClean="0">
                <a:solidFill>
                  <a:srgbClr val="000000"/>
                </a:solidFill>
                <a:latin typeface="Arial"/>
              </a:rPr>
              <a:t>                       Tiempo Destinado</a:t>
            </a:r>
            <a:endParaRPr lang="es-MX" dirty="0" smtClean="0">
              <a:solidFill>
                <a:srgbClr val="000000"/>
              </a:solidFill>
              <a:latin typeface="Arial"/>
            </a:endParaRPr>
          </a:p>
          <a:p>
            <a:endParaRPr lang="es-MX" dirty="0">
              <a:solidFill>
                <a:srgbClr val="000000"/>
              </a:solidFill>
              <a:latin typeface="Arial"/>
            </a:endParaRPr>
          </a:p>
          <a:p>
            <a:pPr lvl="0"/>
            <a:r>
              <a:rPr lang="es-MX" dirty="0" smtClean="0">
                <a:solidFill>
                  <a:srgbClr val="000000"/>
                </a:solidFill>
                <a:latin typeface="Arial"/>
              </a:rPr>
              <a:t>LA </a:t>
            </a:r>
            <a:r>
              <a:rPr lang="es-MX" dirty="0">
                <a:solidFill>
                  <a:srgbClr val="000000"/>
                </a:solidFill>
                <a:latin typeface="Arial"/>
              </a:rPr>
              <a:t>01 	</a:t>
            </a:r>
            <a:r>
              <a:rPr lang="es-MX" dirty="0" smtClean="0">
                <a:solidFill>
                  <a:srgbClr val="000000"/>
                </a:solidFill>
                <a:latin typeface="Arial"/>
              </a:rPr>
              <a:t>			1</a:t>
            </a:r>
            <a:r>
              <a:rPr lang="es-MX" dirty="0">
                <a:solidFill>
                  <a:srgbClr val="000000"/>
                </a:solidFill>
                <a:latin typeface="Arial"/>
              </a:rPr>
              <a:t>. Qué es investigar 	</a:t>
            </a:r>
            <a:r>
              <a:rPr lang="es-MX" dirty="0" smtClean="0">
                <a:solidFill>
                  <a:srgbClr val="000000"/>
                </a:solidFill>
                <a:latin typeface="Arial"/>
              </a:rPr>
              <a:t>                       T </a:t>
            </a:r>
            <a:r>
              <a:rPr lang="es-MX" dirty="0">
                <a:solidFill>
                  <a:srgbClr val="000000"/>
                </a:solidFill>
                <a:latin typeface="Arial"/>
              </a:rPr>
              <a:t>= 2hrs. </a:t>
            </a:r>
          </a:p>
          <a:p>
            <a:pPr lvl="0"/>
            <a:r>
              <a:rPr lang="es-MX" dirty="0" smtClean="0">
                <a:solidFill>
                  <a:srgbClr val="000000"/>
                </a:solidFill>
                <a:latin typeface="Arial"/>
              </a:rPr>
              <a:t>							                       P </a:t>
            </a:r>
            <a:r>
              <a:rPr lang="es-MX" dirty="0">
                <a:solidFill>
                  <a:srgbClr val="000000"/>
                </a:solidFill>
                <a:latin typeface="Arial"/>
              </a:rPr>
              <a:t>= 2hrs. </a:t>
            </a:r>
          </a:p>
          <a:p>
            <a:pPr lvl="0"/>
            <a:r>
              <a:rPr lang="es-MX" dirty="0" smtClean="0">
                <a:solidFill>
                  <a:srgbClr val="000000"/>
                </a:solidFill>
                <a:latin typeface="Arial"/>
              </a:rPr>
              <a:t>							                  Total </a:t>
            </a:r>
            <a:r>
              <a:rPr lang="es-MX" dirty="0">
                <a:solidFill>
                  <a:srgbClr val="000000"/>
                </a:solidFill>
                <a:latin typeface="Arial"/>
              </a:rPr>
              <a:t>= 4hrs</a:t>
            </a:r>
          </a:p>
          <a:p>
            <a:endParaRPr lang="es-MX" dirty="0" smtClean="0">
              <a:solidFill>
                <a:srgbClr val="000000"/>
              </a:solidFill>
              <a:latin typeface="Arial"/>
            </a:endParaRPr>
          </a:p>
          <a:p>
            <a:r>
              <a:rPr lang="es-MX" sz="1400" b="1" dirty="0">
                <a:solidFill>
                  <a:srgbClr val="000000"/>
                </a:solidFill>
                <a:latin typeface="Arial"/>
              </a:rPr>
              <a:t>Conocimientos </a:t>
            </a:r>
            <a:r>
              <a:rPr lang="es-MX" sz="1400" b="1" dirty="0" smtClean="0">
                <a:solidFill>
                  <a:srgbClr val="000000"/>
                </a:solidFill>
                <a:latin typeface="Arial"/>
              </a:rPr>
              <a:t>       							Habilidades </a:t>
            </a:r>
            <a:r>
              <a:rPr lang="es-MX" sz="1400" dirty="0">
                <a:solidFill>
                  <a:srgbClr val="000000"/>
                </a:solidFill>
                <a:latin typeface="Arial"/>
              </a:rPr>
              <a:t>	</a:t>
            </a:r>
            <a:r>
              <a:rPr lang="es-MX" sz="1400" dirty="0" smtClean="0">
                <a:solidFill>
                  <a:srgbClr val="000000"/>
                </a:solidFill>
                <a:latin typeface="Arial"/>
              </a:rPr>
              <a:t>	</a:t>
            </a:r>
            <a:endParaRPr lang="es-MX" dirty="0" smtClean="0">
              <a:solidFill>
                <a:srgbClr val="000000"/>
              </a:solidFill>
              <a:latin typeface="Arial"/>
            </a:endParaRPr>
          </a:p>
          <a:p>
            <a:r>
              <a:rPr lang="es-MX" dirty="0" smtClean="0">
                <a:solidFill>
                  <a:srgbClr val="000000"/>
                </a:solidFill>
                <a:latin typeface="Arial"/>
              </a:rPr>
              <a:t>1.1 Conceptualizando </a:t>
            </a:r>
            <a:r>
              <a:rPr lang="es-MX" dirty="0">
                <a:solidFill>
                  <a:srgbClr val="000000"/>
                </a:solidFill>
                <a:latin typeface="Arial"/>
              </a:rPr>
              <a:t>la investigación. </a:t>
            </a:r>
            <a:r>
              <a:rPr lang="es-MX" dirty="0" smtClean="0">
                <a:solidFill>
                  <a:srgbClr val="000000"/>
                </a:solidFill>
                <a:latin typeface="Arial"/>
              </a:rPr>
              <a:t>			              </a:t>
            </a:r>
            <a:r>
              <a:rPr lang="es-MX" dirty="0">
                <a:solidFill>
                  <a:srgbClr val="000000"/>
                </a:solidFill>
                <a:latin typeface="Arial"/>
              </a:rPr>
              <a:t>-Capacidad de análisis y síntesis. </a:t>
            </a:r>
            <a:r>
              <a:rPr lang="es-MX" dirty="0" smtClean="0">
                <a:solidFill>
                  <a:srgbClr val="000000"/>
                </a:solidFill>
                <a:latin typeface="Arial"/>
              </a:rPr>
              <a:t>	</a:t>
            </a:r>
            <a:r>
              <a:rPr lang="es-MX" dirty="0">
                <a:solidFill>
                  <a:srgbClr val="000000"/>
                </a:solidFill>
                <a:latin typeface="Arial"/>
              </a:rPr>
              <a:t> </a:t>
            </a:r>
            <a:endParaRPr lang="es-MX" dirty="0" smtClean="0">
              <a:solidFill>
                <a:srgbClr val="000000"/>
              </a:solidFill>
              <a:latin typeface="Arial"/>
            </a:endParaRPr>
          </a:p>
          <a:p>
            <a:r>
              <a:rPr lang="es-MX" dirty="0" smtClean="0">
                <a:solidFill>
                  <a:srgbClr val="000000"/>
                </a:solidFill>
                <a:latin typeface="Arial"/>
              </a:rPr>
              <a:t>1.2 </a:t>
            </a:r>
            <a:r>
              <a:rPr lang="es-MX" dirty="0">
                <a:solidFill>
                  <a:srgbClr val="000000"/>
                </a:solidFill>
                <a:latin typeface="Arial"/>
              </a:rPr>
              <a:t>La investigación en Contaduría y Administración. </a:t>
            </a:r>
            <a:r>
              <a:rPr lang="es-MX" dirty="0" smtClean="0">
                <a:solidFill>
                  <a:srgbClr val="000000"/>
                </a:solidFill>
                <a:latin typeface="Arial"/>
              </a:rPr>
              <a:t>   		-Investigación</a:t>
            </a:r>
            <a:endParaRPr lang="es-MX" dirty="0">
              <a:solidFill>
                <a:srgbClr val="000000"/>
              </a:solidFill>
              <a:latin typeface="Arial"/>
            </a:endParaRPr>
          </a:p>
          <a:p>
            <a:pPr lvl="0"/>
            <a:r>
              <a:rPr lang="es-MX" dirty="0">
                <a:solidFill>
                  <a:srgbClr val="000000"/>
                </a:solidFill>
                <a:latin typeface="Arial"/>
              </a:rPr>
              <a:t>	</a:t>
            </a:r>
            <a:endParaRPr lang="es-MX" dirty="0" smtClean="0">
              <a:solidFill>
                <a:srgbClr val="000000"/>
              </a:solidFill>
              <a:latin typeface="Arial"/>
            </a:endParaRPr>
          </a:p>
          <a:p>
            <a:pPr lvl="0"/>
            <a:r>
              <a:rPr lang="es-MX" sz="1400" b="1" dirty="0" smtClean="0">
                <a:solidFill>
                  <a:srgbClr val="000000"/>
                </a:solidFill>
                <a:latin typeface="Arial"/>
              </a:rPr>
              <a:t>Actitudes </a:t>
            </a:r>
            <a:r>
              <a:rPr lang="es-MX" sz="1400" dirty="0">
                <a:solidFill>
                  <a:srgbClr val="000000"/>
                </a:solidFill>
                <a:latin typeface="Arial"/>
              </a:rPr>
              <a:t>	  	</a:t>
            </a:r>
            <a:r>
              <a:rPr lang="es-MX" sz="1400" b="1" dirty="0">
                <a:solidFill>
                  <a:srgbClr val="000000"/>
                </a:solidFill>
                <a:latin typeface="Arial"/>
              </a:rPr>
              <a:t>Valores </a:t>
            </a:r>
            <a:endParaRPr lang="es-MX" dirty="0">
              <a:solidFill>
                <a:srgbClr val="000000"/>
              </a:solidFill>
              <a:latin typeface="Arial"/>
            </a:endParaRPr>
          </a:p>
          <a:p>
            <a:endParaRPr lang="es-MX" dirty="0">
              <a:solidFill>
                <a:srgbClr val="000000"/>
              </a:solidFill>
              <a:latin typeface="Arial"/>
            </a:endParaRPr>
          </a:p>
          <a:p>
            <a:r>
              <a:rPr lang="es-MX" dirty="0" smtClean="0">
                <a:solidFill>
                  <a:srgbClr val="000000"/>
                </a:solidFill>
                <a:latin typeface="Arial"/>
              </a:rPr>
              <a:t>-Proactivo </a:t>
            </a:r>
            <a:r>
              <a:rPr lang="es-MX" dirty="0">
                <a:solidFill>
                  <a:srgbClr val="000000"/>
                </a:solidFill>
                <a:latin typeface="Arial"/>
              </a:rPr>
              <a:t>	Responsabilidad. 	</a:t>
            </a:r>
          </a:p>
        </p:txBody>
      </p:sp>
      <p:sp>
        <p:nvSpPr>
          <p:cNvPr id="3" name="2 Rectángulo"/>
          <p:cNvSpPr/>
          <p:nvPr/>
        </p:nvSpPr>
        <p:spPr>
          <a:xfrm>
            <a:off x="3023616" y="1588229"/>
            <a:ext cx="6096000" cy="800219"/>
          </a:xfrm>
          <a:prstGeom prst="rect">
            <a:avLst/>
          </a:prstGeom>
        </p:spPr>
        <p:txBody>
          <a:bodyPr>
            <a:spAutoFit/>
          </a:bodyPr>
          <a:lstStyle/>
          <a:p>
            <a:pPr marR="0" algn="ctr"/>
            <a:r>
              <a:rPr lang="es-MX" b="1" dirty="0">
                <a:solidFill>
                  <a:srgbClr val="000000"/>
                </a:solidFill>
                <a:latin typeface="Arial"/>
              </a:rPr>
              <a:t>Asignatura: METODOLOGÍA DE LA </a:t>
            </a:r>
            <a:r>
              <a:rPr lang="es-MX" b="1" dirty="0" smtClean="0">
                <a:solidFill>
                  <a:srgbClr val="000000"/>
                </a:solidFill>
                <a:latin typeface="Arial"/>
              </a:rPr>
              <a:t>INVESTIGACIÓN</a:t>
            </a:r>
            <a:r>
              <a:rPr lang="es-MX" b="1" dirty="0" smtClean="0">
                <a:solidFill>
                  <a:srgbClr val="000000"/>
                </a:solidFill>
                <a:latin typeface="Times New Roman"/>
              </a:rPr>
              <a:t> </a:t>
            </a:r>
            <a:endParaRPr lang="es-MX" dirty="0">
              <a:solidFill>
                <a:srgbClr val="000000"/>
              </a:solidFill>
              <a:latin typeface="Times New Roman"/>
            </a:endParaRPr>
          </a:p>
          <a:p>
            <a:pPr marR="0" algn="ctr"/>
            <a:endParaRPr lang="es-MX" sz="1400" b="1" dirty="0" smtClean="0">
              <a:solidFill>
                <a:srgbClr val="000000"/>
              </a:solidFill>
              <a:latin typeface="Arial"/>
            </a:endParaRPr>
          </a:p>
          <a:p>
            <a:pPr marR="0" algn="ctr"/>
            <a:r>
              <a:rPr lang="es-MX" sz="1400" b="1" dirty="0" smtClean="0">
                <a:solidFill>
                  <a:srgbClr val="000000"/>
                </a:solidFill>
                <a:latin typeface="Arial"/>
              </a:rPr>
              <a:t>DESGLOSE </a:t>
            </a:r>
            <a:r>
              <a:rPr lang="es-MX" sz="1400" b="1" dirty="0">
                <a:solidFill>
                  <a:srgbClr val="000000"/>
                </a:solidFill>
                <a:latin typeface="Arial"/>
              </a:rPr>
              <a:t>DE COMPETENCIAS POR ASIGNATURAS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42816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1 Título"/>
          <p:cNvSpPr txBox="1">
            <a:spLocks/>
          </p:cNvSpPr>
          <p:nvPr/>
        </p:nvSpPr>
        <p:spPr>
          <a:xfrm>
            <a:off x="2178450" y="5488166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es-MX" sz="4400" dirty="0">
              <a:solidFill>
                <a:prstClr val="black"/>
              </a:solidFill>
              <a:effectLst>
                <a:glow rad="228600">
                  <a:srgbClr val="2FA3EE">
                    <a:satMod val="175000"/>
                    <a:alpha val="40000"/>
                  </a:srgbClr>
                </a:glow>
              </a:effectLst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487488" y="2708923"/>
            <a:ext cx="979308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MX" dirty="0">
              <a:solidFill>
                <a:srgbClr val="EEECE1">
                  <a:lumMod val="25000"/>
                </a:srgbClr>
              </a:solidFill>
              <a:latin typeface="Times New Roman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dirty="0">
                <a:solidFill>
                  <a:srgbClr val="EEECE1">
                    <a:lumMod val="25000"/>
                  </a:srgbClr>
                </a:solidFill>
                <a:latin typeface="Times New Roman"/>
              </a:rPr>
              <a:t>Enseñanza aprendizaje del profesor al alumno, </a:t>
            </a:r>
            <a:endParaRPr lang="es-MX" dirty="0" smtClean="0">
              <a:solidFill>
                <a:srgbClr val="EEECE1">
                  <a:lumMod val="25000"/>
                </a:srgbClr>
              </a:solidFill>
              <a:latin typeface="Times New Roman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dirty="0" smtClean="0">
                <a:solidFill>
                  <a:srgbClr val="EEECE1">
                    <a:lumMod val="25000"/>
                  </a:srgbClr>
                </a:solidFill>
                <a:latin typeface="Times New Roman"/>
              </a:rPr>
              <a:t>Participación  </a:t>
            </a:r>
            <a:r>
              <a:rPr lang="es-MX" dirty="0">
                <a:solidFill>
                  <a:srgbClr val="EEECE1">
                    <a:lumMod val="25000"/>
                  </a:srgbClr>
                </a:solidFill>
                <a:latin typeface="Times New Roman"/>
              </a:rPr>
              <a:t>activa del alumno, </a:t>
            </a:r>
            <a:endParaRPr lang="es-MX" dirty="0" smtClean="0">
              <a:solidFill>
                <a:srgbClr val="EEECE1">
                  <a:lumMod val="25000"/>
                </a:srgbClr>
              </a:solidFill>
              <a:latin typeface="Times New Roman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dirty="0" smtClean="0">
                <a:solidFill>
                  <a:srgbClr val="EEECE1">
                    <a:lumMod val="25000"/>
                  </a:srgbClr>
                </a:solidFill>
                <a:latin typeface="Times New Roman"/>
              </a:rPr>
              <a:t>Participación  </a:t>
            </a:r>
            <a:r>
              <a:rPr lang="es-MX" dirty="0">
                <a:solidFill>
                  <a:srgbClr val="EEECE1">
                    <a:lumMod val="25000"/>
                  </a:srgbClr>
                </a:solidFill>
                <a:latin typeface="Times New Roman"/>
              </a:rPr>
              <a:t>grupal, </a:t>
            </a:r>
            <a:endParaRPr lang="es-MX" dirty="0" smtClean="0">
              <a:solidFill>
                <a:srgbClr val="EEECE1">
                  <a:lumMod val="25000"/>
                </a:srgbClr>
              </a:solidFill>
              <a:latin typeface="Times New Roman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dirty="0" smtClean="0">
                <a:solidFill>
                  <a:srgbClr val="EEECE1">
                    <a:lumMod val="25000"/>
                  </a:srgbClr>
                </a:solidFill>
                <a:latin typeface="Times New Roman"/>
              </a:rPr>
              <a:t>Presentaciones  </a:t>
            </a:r>
            <a:r>
              <a:rPr lang="es-MX" dirty="0">
                <a:solidFill>
                  <a:srgbClr val="EEECE1">
                    <a:lumMod val="25000"/>
                  </a:srgbClr>
                </a:solidFill>
                <a:latin typeface="Times New Roman"/>
              </a:rPr>
              <a:t>por parte del alumno, </a:t>
            </a:r>
            <a:endParaRPr lang="es-MX" dirty="0" smtClean="0">
              <a:solidFill>
                <a:srgbClr val="EEECE1">
                  <a:lumMod val="25000"/>
                </a:srgbClr>
              </a:solidFill>
              <a:latin typeface="Times New Roman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dirty="0" smtClean="0">
                <a:solidFill>
                  <a:srgbClr val="EEECE1">
                    <a:lumMod val="25000"/>
                  </a:srgbClr>
                </a:solidFill>
                <a:latin typeface="Times New Roman"/>
              </a:rPr>
              <a:t>Solución  </a:t>
            </a:r>
            <a:r>
              <a:rPr lang="es-MX" dirty="0">
                <a:solidFill>
                  <a:srgbClr val="EEECE1">
                    <a:lumMod val="25000"/>
                  </a:srgbClr>
                </a:solidFill>
                <a:latin typeface="Times New Roman"/>
              </a:rPr>
              <a:t>de casos prácticos. </a:t>
            </a:r>
            <a:endParaRPr lang="es-MX" dirty="0" smtClean="0">
              <a:solidFill>
                <a:srgbClr val="EEECE1">
                  <a:lumMod val="25000"/>
                </a:srgbClr>
              </a:solidFill>
              <a:latin typeface="Times New Roman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dirty="0" smtClean="0">
                <a:solidFill>
                  <a:srgbClr val="EEECE1">
                    <a:lumMod val="25000"/>
                  </a:srgbClr>
                </a:solidFill>
                <a:latin typeface="Times New Roman"/>
              </a:rPr>
              <a:t>Los </a:t>
            </a:r>
            <a:r>
              <a:rPr lang="es-MX" dirty="0">
                <a:solidFill>
                  <a:srgbClr val="EEECE1">
                    <a:lumMod val="25000"/>
                  </a:srgbClr>
                </a:solidFill>
                <a:latin typeface="Times New Roman"/>
              </a:rPr>
              <a:t>recursos y apoyos son: </a:t>
            </a:r>
            <a:r>
              <a:rPr lang="es-MX" dirty="0" smtClean="0">
                <a:solidFill>
                  <a:srgbClr val="EEECE1">
                    <a:lumMod val="25000"/>
                  </a:srgbClr>
                </a:solidFill>
                <a:latin typeface="Times New Roman"/>
              </a:rPr>
              <a:t>video proyector</a:t>
            </a:r>
            <a:r>
              <a:rPr lang="es-MX" dirty="0">
                <a:solidFill>
                  <a:srgbClr val="EEECE1">
                    <a:lumMod val="25000"/>
                  </a:srgbClr>
                </a:solidFill>
                <a:latin typeface="Times New Roman"/>
              </a:rPr>
              <a:t>, computadora, video. 	</a:t>
            </a:r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1103447" y="1628800"/>
            <a:ext cx="9898212" cy="79208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2400" b="1" dirty="0" smtClean="0">
                <a:solidFill>
                  <a:srgbClr val="EEECE1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ACTIVIDADES </a:t>
            </a:r>
            <a:r>
              <a:rPr lang="es-MX" sz="2400" b="1" dirty="0">
                <a:solidFill>
                  <a:srgbClr val="EEECE1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ACADÉMICAS, RECURSOS Y APOYOS MATERIALES, HUMANOS Y </a:t>
            </a:r>
            <a:r>
              <a:rPr lang="es-MX" sz="2400" b="1" dirty="0" smtClean="0">
                <a:solidFill>
                  <a:srgbClr val="EEECE1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TÉCNICOS </a:t>
            </a:r>
            <a:endParaRPr lang="es-ES" sz="2400" b="1" dirty="0">
              <a:solidFill>
                <a:srgbClr val="EEECE1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943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566798" y="1459150"/>
            <a:ext cx="10771761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b="1" dirty="0">
                <a:latin typeface="Arial" pitchFamily="34" charset="0"/>
                <a:cs typeface="Arial" pitchFamily="34" charset="0"/>
              </a:rPr>
              <a:t>Temario:</a:t>
            </a:r>
          </a:p>
          <a:p>
            <a:endParaRPr lang="es-MX" sz="3600" b="1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MX" sz="3600" b="1" dirty="0">
                <a:latin typeface="Arial" pitchFamily="34" charset="0"/>
                <a:cs typeface="Arial" pitchFamily="34" charset="0"/>
              </a:rPr>
              <a:t>Unidad </a:t>
            </a:r>
            <a:r>
              <a:rPr lang="es-MX" sz="3600" b="1" dirty="0" smtClean="0">
                <a:latin typeface="Arial" pitchFamily="34" charset="0"/>
                <a:cs typeface="Arial" pitchFamily="34" charset="0"/>
              </a:rPr>
              <a:t>I. ¿Qué es Investigar?</a:t>
            </a:r>
            <a:endParaRPr lang="es-MX" sz="36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MX" sz="3600" b="1" dirty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s-MX" b="1" dirty="0" smtClean="0"/>
              <a:t>     </a:t>
            </a:r>
            <a:r>
              <a:rPr lang="es-MX" b="1" dirty="0" smtClean="0"/>
              <a:t>  </a:t>
            </a:r>
            <a:r>
              <a:rPr lang="es-MX" dirty="0" smtClean="0"/>
              <a:t>1. 1. Conceptualización de investigación  </a:t>
            </a:r>
            <a:endParaRPr lang="es-MX" sz="1600" dirty="0" smtClean="0"/>
          </a:p>
          <a:p>
            <a:endParaRPr lang="es-MX" sz="1600" dirty="0" smtClean="0"/>
          </a:p>
          <a:p>
            <a:pPr lvl="1"/>
            <a:r>
              <a:rPr lang="es-MX" dirty="0" smtClean="0"/>
              <a:t>1.2</a:t>
            </a:r>
            <a:r>
              <a:rPr lang="es-MX" dirty="0" smtClean="0"/>
              <a:t>.  Elementos </a:t>
            </a:r>
            <a:r>
              <a:rPr lang="es-MX" dirty="0" smtClean="0"/>
              <a:t>del conocimiento</a:t>
            </a:r>
            <a:endParaRPr lang="es-MX" sz="1600" dirty="0" smtClean="0"/>
          </a:p>
          <a:p>
            <a:endParaRPr lang="es-MX" sz="1600" dirty="0" smtClean="0"/>
          </a:p>
          <a:p>
            <a:pPr lvl="1"/>
            <a:r>
              <a:rPr lang="es-MX" dirty="0" smtClean="0"/>
              <a:t>1.3. </a:t>
            </a:r>
            <a:r>
              <a:rPr lang="es-MX" dirty="0" smtClean="0"/>
              <a:t> Método </a:t>
            </a:r>
            <a:r>
              <a:rPr lang="es-MX" dirty="0" smtClean="0"/>
              <a:t>científico</a:t>
            </a:r>
            <a:endParaRPr lang="es-MX" sz="1600" dirty="0" smtClean="0"/>
          </a:p>
          <a:p>
            <a:endParaRPr lang="es-MX" sz="1600" dirty="0" smtClean="0"/>
          </a:p>
          <a:p>
            <a:pPr lvl="1"/>
            <a:r>
              <a:rPr lang="es-MX" dirty="0" smtClean="0"/>
              <a:t>1.4. </a:t>
            </a:r>
            <a:r>
              <a:rPr lang="es-MX" dirty="0" smtClean="0"/>
              <a:t> Elementos </a:t>
            </a:r>
            <a:r>
              <a:rPr lang="es-MX" dirty="0" smtClean="0"/>
              <a:t>requeridos en la investigación</a:t>
            </a:r>
            <a:endParaRPr lang="es-MX" sz="1600" dirty="0" smtClean="0"/>
          </a:p>
          <a:p>
            <a:r>
              <a:rPr lang="es-MX" dirty="0" smtClean="0"/>
              <a:t> </a:t>
            </a:r>
            <a:endParaRPr lang="es-MX" sz="1600" dirty="0" smtClean="0"/>
          </a:p>
          <a:p>
            <a:pPr lvl="1"/>
            <a:r>
              <a:rPr lang="es-MX" dirty="0" smtClean="0"/>
              <a:t>1.5</a:t>
            </a:r>
            <a:r>
              <a:rPr lang="es-MX" dirty="0" smtClean="0"/>
              <a:t>.  La </a:t>
            </a:r>
            <a:r>
              <a:rPr lang="es-MX" dirty="0" smtClean="0"/>
              <a:t>investigación en contaduría y </a:t>
            </a:r>
            <a:r>
              <a:rPr lang="es-MX" dirty="0" smtClean="0"/>
              <a:t>administración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921738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ota">
  <a:themeElements>
    <a:clrScheme name="Gota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Gota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ota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Office Theme">
  <a:themeElements>
    <a:clrScheme name="AcademicScience">
      <a:dk1>
        <a:srgbClr val="000000"/>
      </a:dk1>
      <a:lt1>
        <a:sysClr val="window" lastClr="FFFFFF"/>
      </a:lt1>
      <a:dk2>
        <a:srgbClr val="1B1B1B"/>
      </a:dk2>
      <a:lt2>
        <a:srgbClr val="E5E8E8"/>
      </a:lt2>
      <a:accent1>
        <a:srgbClr val="00B0EA"/>
      </a:accent1>
      <a:accent2>
        <a:srgbClr val="45AE22"/>
      </a:accent2>
      <a:accent3>
        <a:srgbClr val="FFFF00"/>
      </a:accent3>
      <a:accent4>
        <a:srgbClr val="F2760D"/>
      </a:accent4>
      <a:accent5>
        <a:srgbClr val="BB2B35"/>
      </a:accent5>
      <a:accent6>
        <a:srgbClr val="6C3CA2"/>
      </a:accent6>
      <a:hlink>
        <a:srgbClr val="00B0EA"/>
      </a:hlink>
      <a:folHlink>
        <a:srgbClr val="969696"/>
      </a:folHlink>
    </a:clrScheme>
    <a:fontScheme name="Arial">
      <a:maj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AcademicScience">
      <a:dk1>
        <a:srgbClr val="000000"/>
      </a:dk1>
      <a:lt1>
        <a:sysClr val="window" lastClr="FFFFFF"/>
      </a:lt1>
      <a:dk2>
        <a:srgbClr val="1B1B1B"/>
      </a:dk2>
      <a:lt2>
        <a:srgbClr val="E5E8E8"/>
      </a:lt2>
      <a:accent1>
        <a:srgbClr val="00B0EA"/>
      </a:accent1>
      <a:accent2>
        <a:srgbClr val="45AE22"/>
      </a:accent2>
      <a:accent3>
        <a:srgbClr val="FFFF00"/>
      </a:accent3>
      <a:accent4>
        <a:srgbClr val="F2760D"/>
      </a:accent4>
      <a:accent5>
        <a:srgbClr val="BB2B35"/>
      </a:accent5>
      <a:accent6>
        <a:srgbClr val="6C3CA2"/>
      </a:accent6>
      <a:hlink>
        <a:srgbClr val="00B0EA"/>
      </a:hlink>
      <a:folHlink>
        <a:srgbClr val="969696"/>
      </a:folHlink>
    </a:clrScheme>
    <a:fontScheme name="Arial">
      <a:maj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72993B34-2A1E-4D69-B46F-FD7F62543E3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TC104033925[[fn=Gota]]</Template>
  <TotalTime>0</TotalTime>
  <Words>1954</Words>
  <Application>Microsoft Office PowerPoint</Application>
  <PresentationFormat>Personalizado</PresentationFormat>
  <Paragraphs>412</Paragraphs>
  <Slides>63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63</vt:i4>
      </vt:variant>
    </vt:vector>
  </HeadingPairs>
  <TitlesOfParts>
    <vt:vector size="64" baseType="lpstr">
      <vt:lpstr>Gota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1.2. Elementos del conocimiento </vt:lpstr>
      <vt:lpstr>  1.2.1Sujeto</vt:lpstr>
      <vt:lpstr>Presentación de PowerPoint</vt:lpstr>
      <vt:lpstr>1.2.2.Objeto</vt:lpstr>
      <vt:lpstr>Presentación de PowerPoint</vt:lpstr>
      <vt:lpstr>1.2.4.Representación</vt:lpstr>
      <vt:lpstr> </vt:lpstr>
      <vt:lpstr>Presentación de PowerPoint</vt:lpstr>
      <vt:lpstr>Presentación de PowerPoint</vt:lpstr>
      <vt:lpstr>1.3.1.Planteamiento del problema </vt:lpstr>
      <vt:lpstr>1.3.2.Marco teórico</vt:lpstr>
      <vt:lpstr>Presentación de PowerPoint</vt:lpstr>
      <vt:lpstr>1.3.3.Formulación de hipótesis y variables </vt:lpstr>
      <vt:lpstr>1.3.4.Comprobación de hipótesis </vt:lpstr>
      <vt:lpstr>1.3.5.Análisis e información de resultados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1.5. La investigación en contaduría y administración </vt:lpstr>
      <vt:lpstr>1.5.1.Factores que influyen de modo negativo en las ciencias sociales </vt:lpstr>
      <vt:lpstr>1.5.2.Las ciencias sociales </vt:lpstr>
      <vt:lpstr>1.5.3. Ciencias administrativas</vt:lpstr>
      <vt:lpstr>Proceso administrativo</vt:lpstr>
      <vt:lpstr>Presentación de PowerPoint</vt:lpstr>
      <vt:lpstr>Bibliografía: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2014-09-01T20:54:08Z</dcterms:created>
  <dcterms:modified xsi:type="dcterms:W3CDTF">2015-10-03T02:15:08Z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TC029226479991</vt:lpwstr>
  </property>
</Properties>
</file>