
<file path=[Content_Types].xml><?xml version="1.0" encoding="utf-8"?>
<Types xmlns="http://schemas.openxmlformats.org/package/2006/content-types">
  <Override PartName="/ppt/diagrams/layout2.xml" ContentType="application/vnd.openxmlformats-officedocument.drawingml.diagramLayout+xml"/>
  <Override PartName="/ppt/diagrams/data5.xml" ContentType="application/vnd.openxmlformats-officedocument.drawingml.diagramData+xml"/>
  <Override PartName="/ppt/slides/slide14.xml" ContentType="application/vnd.openxmlformats-officedocument.presentationml.slide+xml"/>
  <Default Extension="rels" ContentType="application/vnd.openxmlformats-package.relationships+xml"/>
  <Override PartName="/ppt/diagrams/quickStyle5.xml" ContentType="application/vnd.openxmlformats-officedocument.drawingml.diagramStyl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diagrams/colors1.xml" ContentType="application/vnd.openxmlformats-officedocument.drawingml.diagramColors+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diagrams/data4.xml" ContentType="application/vnd.openxmlformats-officedocument.drawingml.diagramData+xml"/>
  <Override PartName="/ppt/diagrams/layout1.xml" ContentType="application/vnd.openxmlformats-officedocument.drawingml.diagramLayout+xml"/>
  <Override PartName="/ppt/slides/slide13.xml" ContentType="application/vnd.openxmlformats-officedocument.presentationml.slide+xml"/>
  <Override PartName="/ppt/slideMasters/slideMaster1.xml" ContentType="application/vnd.openxmlformats-officedocument.presentationml.slideMaster+xml"/>
  <Override PartName="/ppt/diagrams/colors7.xml" ContentType="application/vnd.openxmlformats-officedocument.drawingml.diagramColors+xml"/>
  <Override PartName="/docProps/core.xml" ContentType="application/vnd.openxmlformats-package.core-properties+xml"/>
  <Override PartName="/ppt/diagrams/quickStyle4.xml" ContentType="application/vnd.openxmlformats-officedocument.drawingml.diagramStyle+xml"/>
  <Override PartName="/ppt/slides/slide44.xml" ContentType="application/vnd.openxmlformats-officedocument.presentationml.slide+xml"/>
  <Override PartName="/ppt/handoutMasters/handoutMaster1.xml" ContentType="application/vnd.openxmlformats-officedocument.presentationml.handoutMaster+xml"/>
  <Override PartName="/ppt/slideLayouts/slideLayout15.xml" ContentType="application/vnd.openxmlformats-officedocument.presentationml.slideLayout+xml"/>
  <Override PartName="/ppt/slides/slide27.xml" ContentType="application/vnd.openxmlformats-officedocument.presentationml.slide+xml"/>
  <Override PartName="/ppt/slides/slide53.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diagrams/layout7.xml" ContentType="application/vnd.openxmlformats-officedocument.drawingml.diagramLayout+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diagrams/data3.xml" ContentType="application/vnd.openxmlformats-officedocument.drawingml.diagramData+xml"/>
  <Override PartName="/ppt/slides/slide12.xml" ContentType="application/vnd.openxmlformats-officedocument.presentationml.slide+xml"/>
  <Override PartName="/ppt/diagrams/colors6.xml" ContentType="application/vnd.openxmlformats-officedocument.drawingml.diagramColors+xml"/>
  <Override PartName="/ppt/diagrams/quickStyle3.xml" ContentType="application/vnd.openxmlformats-officedocument.drawingml.diagramStyl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Layouts/slideLayout14.xml" ContentType="application/vnd.openxmlformats-officedocument.presentationml.slideLayout+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diagrams/layout6.xml" ContentType="application/vnd.openxmlformats-officedocument.drawingml.diagramLayout+xml"/>
  <Override PartName="/ppt/slides/slide18.xml" ContentType="application/vnd.openxmlformats-officedocument.presentationml.slide+xml"/>
  <Override PartName="/ppt/slideLayouts/slideLayout3.xml" ContentType="application/vnd.openxmlformats-officedocument.presentationml.slideLayout+xml"/>
  <Override PartName="/ppt/diagrams/data2.xml" ContentType="application/vnd.openxmlformats-officedocument.drawingml.diagramData+xml"/>
  <Override PartName="/ppt/slides/slide11.xml" ContentType="application/vnd.openxmlformats-officedocument.presentationml.slide+xml"/>
  <Override PartName="/ppt/diagrams/colors5.xml" ContentType="application/vnd.openxmlformats-officedocument.drawingml.diagramColors+xml"/>
  <Override PartName="/ppt/slides/slide49.xml" ContentType="application/vnd.openxmlformats-officedocument.presentationml.slide+xml"/>
  <Override PartName="/ppt/diagrams/quickStyle2.xml" ContentType="application/vnd.openxmlformats-officedocument.drawingml.diagramStyle+xml"/>
  <Override PartName="/ppt/slides/slide42.xml" ContentType="application/vnd.openxmlformats-officedocument.presentationml.slide+xml"/>
  <Override PartName="/ppt/slideLayouts/slideLayout13.xml" ContentType="application/vnd.openxmlformats-officedocument.presentationml.slideLayout+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diagrams/layout5.xml" ContentType="application/vnd.openxmlformats-officedocument.drawingml.diagramLayout+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slides/slide10.xml" ContentType="application/vnd.openxmlformats-officedocument.presentationml.slide+xml"/>
  <Override PartName="/ppt/diagrams/colors4.xml" ContentType="application/vnd.openxmlformats-officedocument.drawingml.diagramColors+xml"/>
  <Override PartName="/ppt/slides/slide48.xml" ContentType="application/vnd.openxmlformats-officedocument.presentationml.slide+xml"/>
  <Override PartName="/docProps/app.xml" ContentType="application/vnd.openxmlformats-officedocument.extended-properties+xml"/>
  <Override PartName="/ppt/diagrams/quickStyle1.xml" ContentType="application/vnd.openxmlformats-officedocument.drawingml.diagramStyle+xml"/>
  <Override PartName="/ppt/slides/slide41.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diagrams/data7.xml" ContentType="application/vnd.openxmlformats-officedocument.drawingml.diagramData+xml"/>
  <Override PartName="/ppt/slides/slide1.xml" ContentType="application/vnd.openxmlformats-officedocument.presentationml.slide+xml"/>
  <Override PartName="/ppt/diagrams/layout4.xml" ContentType="application/vnd.openxmlformats-officedocument.drawingml.diagramLayout+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diagrams/quickStyle7.xml" ContentType="application/vnd.openxmlformats-officedocument.drawingml.diagramStyle+xml"/>
  <Override PartName="/ppt/diagrams/colors3.xml" ContentType="application/vnd.openxmlformats-officedocument.drawingml.diagramColors+xml"/>
  <Override PartName="/ppt/slides/slide47.xml" ContentType="application/vnd.openxmlformats-officedocument.presentationml.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diagrams/data6.xml" ContentType="application/vnd.openxmlformats-officedocument.drawingml.diagramData+xml"/>
  <Override PartName="/ppt/diagrams/layout3.xml" ContentType="application/vnd.openxmlformats-officedocument.drawingml.diagramLayout+xml"/>
  <Override PartName="/ppt/notesMasters/notesMaster1.xml" ContentType="application/vnd.openxmlformats-officedocument.presentationml.notesMaster+xml"/>
  <Override PartName="/ppt/slides/slide15.xml" ContentType="application/vnd.openxmlformats-officedocument.presentationml.slide+xml"/>
  <Override PartName="/ppt/diagrams/quickStyle6.xml" ContentType="application/vnd.openxmlformats-officedocument.drawingml.diagramStyle+xml"/>
  <Override PartName="/ppt/diagrams/colors2.xml" ContentType="application/vnd.openxmlformats-officedocument.drawingml.diagramColors+xml"/>
  <Override PartName="/ppt/slides/slide46.xml" ContentType="application/vnd.openxmlformats-officedocument.presentationml.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Lst>
  <p:notesMasterIdLst>
    <p:notesMasterId r:id="rId57"/>
  </p:notesMasterIdLst>
  <p:handoutMasterIdLst>
    <p:handoutMasterId r:id="rId58"/>
  </p:handoutMasterIdLst>
  <p:sldIdLst>
    <p:sldId id="306" r:id="rId2"/>
    <p:sldId id="307" r:id="rId3"/>
    <p:sldId id="308" r:id="rId4"/>
    <p:sldId id="309" r:id="rId5"/>
    <p:sldId id="310" r:id="rId6"/>
    <p:sldId id="311" r:id="rId7"/>
    <p:sldId id="256" r:id="rId8"/>
    <p:sldId id="312" r:id="rId9"/>
    <p:sldId id="257" r:id="rId10"/>
    <p:sldId id="258" r:id="rId11"/>
    <p:sldId id="299" r:id="rId12"/>
    <p:sldId id="259" r:id="rId13"/>
    <p:sldId id="301" r:id="rId14"/>
    <p:sldId id="260" r:id="rId15"/>
    <p:sldId id="261" r:id="rId16"/>
    <p:sldId id="300" r:id="rId17"/>
    <p:sldId id="263" r:id="rId18"/>
    <p:sldId id="264" r:id="rId19"/>
    <p:sldId id="304" r:id="rId20"/>
    <p:sldId id="265" r:id="rId21"/>
    <p:sldId id="266" r:id="rId22"/>
    <p:sldId id="267" r:id="rId23"/>
    <p:sldId id="268" r:id="rId24"/>
    <p:sldId id="269" r:id="rId25"/>
    <p:sldId id="270" r:id="rId26"/>
    <p:sldId id="302" r:id="rId27"/>
    <p:sldId id="271" r:id="rId28"/>
    <p:sldId id="272" r:id="rId29"/>
    <p:sldId id="273" r:id="rId30"/>
    <p:sldId id="303" r:id="rId31"/>
    <p:sldId id="285" r:id="rId32"/>
    <p:sldId id="286" r:id="rId33"/>
    <p:sldId id="287" r:id="rId34"/>
    <p:sldId id="279" r:id="rId35"/>
    <p:sldId id="280" r:id="rId36"/>
    <p:sldId id="281" r:id="rId37"/>
    <p:sldId id="282" r:id="rId38"/>
    <p:sldId id="283" r:id="rId39"/>
    <p:sldId id="284" r:id="rId40"/>
    <p:sldId id="274" r:id="rId41"/>
    <p:sldId id="288" r:id="rId42"/>
    <p:sldId id="289" r:id="rId43"/>
    <p:sldId id="290" r:id="rId44"/>
    <p:sldId id="291" r:id="rId45"/>
    <p:sldId id="292" r:id="rId46"/>
    <p:sldId id="275" r:id="rId47"/>
    <p:sldId id="278" r:id="rId48"/>
    <p:sldId id="276" r:id="rId49"/>
    <p:sldId id="298" r:id="rId50"/>
    <p:sldId id="294" r:id="rId51"/>
    <p:sldId id="297" r:id="rId52"/>
    <p:sldId id="293" r:id="rId53"/>
    <p:sldId id="295" r:id="rId54"/>
    <p:sldId id="296" r:id="rId55"/>
    <p:sldId id="277" r:id="rId5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69" autoAdjust="0"/>
    <p:restoredTop sz="94524" autoAdjust="0"/>
  </p:normalViewPr>
  <p:slideViewPr>
    <p:cSldViewPr>
      <p:cViewPr>
        <p:scale>
          <a:sx n="80" d="100"/>
          <a:sy n="80" d="100"/>
        </p:scale>
        <p:origin x="-1056" y="-35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handoutMaster" Target="handoutMasters/handout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406628-D865-41BE-B5B9-4F87738BBA58}" type="doc">
      <dgm:prSet loTypeId="urn:microsoft.com/office/officeart/2008/layout/VerticalCurvedList" loCatId="list" qsTypeId="urn:microsoft.com/office/officeart/2005/8/quickstyle/3d3" qsCatId="3D" csTypeId="urn:microsoft.com/office/officeart/2005/8/colors/colorful1#3" csCatId="colorful" phldr="1"/>
      <dgm:spPr/>
      <dgm:t>
        <a:bodyPr/>
        <a:lstStyle/>
        <a:p>
          <a:endParaRPr lang="es-ES"/>
        </a:p>
      </dgm:t>
    </dgm:pt>
    <dgm:pt modelId="{E01AF4AD-B542-4BCA-AEBD-7C95FBB594DC}">
      <dgm:prSet phldrT="[Texto]" custT="1"/>
      <dgm:spPr/>
      <dgm:t>
        <a:bodyPr/>
        <a:lstStyle/>
        <a:p>
          <a:r>
            <a:rPr lang="es-MX" sz="2000" b="0" dirty="0" smtClean="0"/>
            <a:t>1.1 Definición</a:t>
          </a:r>
          <a:endParaRPr lang="es-ES" sz="2000" b="0" dirty="0"/>
        </a:p>
      </dgm:t>
    </dgm:pt>
    <dgm:pt modelId="{3E95974A-B169-43EF-9BDA-45711F37001F}" type="parTrans" cxnId="{E543A5F6-3D78-423C-8A9A-DA8DEB9B5EC0}">
      <dgm:prSet/>
      <dgm:spPr/>
      <dgm:t>
        <a:bodyPr/>
        <a:lstStyle/>
        <a:p>
          <a:endParaRPr lang="es-ES" sz="1600"/>
        </a:p>
      </dgm:t>
    </dgm:pt>
    <dgm:pt modelId="{BCD8EF52-FDF6-4D76-932F-4FEDD3CED911}" type="sibTrans" cxnId="{E543A5F6-3D78-423C-8A9A-DA8DEB9B5EC0}">
      <dgm:prSet/>
      <dgm:spPr/>
      <dgm:t>
        <a:bodyPr/>
        <a:lstStyle/>
        <a:p>
          <a:endParaRPr lang="es-ES" sz="1600"/>
        </a:p>
      </dgm:t>
    </dgm:pt>
    <dgm:pt modelId="{28C0AF3E-9510-40FD-9301-D414CD04A8E3}">
      <dgm:prSet phldrT="[Texto]" custT="1"/>
      <dgm:spPr/>
      <dgm:t>
        <a:bodyPr/>
        <a:lstStyle/>
        <a:p>
          <a:r>
            <a:rPr lang="es-ES_tradnl" sz="3200" dirty="0" smtClean="0"/>
            <a:t> </a:t>
          </a:r>
          <a:r>
            <a:rPr lang="es-ES_tradnl" sz="2000" b="0" dirty="0" smtClean="0"/>
            <a:t>Presentación</a:t>
          </a:r>
          <a:endParaRPr lang="es-ES" sz="2000" b="0" dirty="0"/>
        </a:p>
      </dgm:t>
    </dgm:pt>
    <dgm:pt modelId="{7706F729-6E3F-4F2E-A792-C55D11AFA3D4}" type="parTrans" cxnId="{20EB8210-B1E5-48DC-B9DB-422D45FF60F1}">
      <dgm:prSet/>
      <dgm:spPr/>
      <dgm:t>
        <a:bodyPr/>
        <a:lstStyle/>
        <a:p>
          <a:endParaRPr lang="es-ES" sz="1600"/>
        </a:p>
      </dgm:t>
    </dgm:pt>
    <dgm:pt modelId="{281149BC-516A-4E1C-9008-8743F3549C19}" type="sibTrans" cxnId="{20EB8210-B1E5-48DC-B9DB-422D45FF60F1}">
      <dgm:prSet/>
      <dgm:spPr/>
      <dgm:t>
        <a:bodyPr/>
        <a:lstStyle/>
        <a:p>
          <a:endParaRPr lang="es-ES" sz="1600"/>
        </a:p>
      </dgm:t>
    </dgm:pt>
    <dgm:pt modelId="{190FF56C-A35E-4F6A-A05A-14DAC4768410}">
      <dgm:prSet phldrT="[Texto]" custT="1"/>
      <dgm:spPr/>
      <dgm:t>
        <a:bodyPr/>
        <a:lstStyle/>
        <a:p>
          <a:r>
            <a:rPr lang="es-ES_tradnl" sz="2000" b="0" dirty="0" smtClean="0"/>
            <a:t>Referencias</a:t>
          </a:r>
          <a:endParaRPr lang="es-ES" sz="2000" b="0" dirty="0"/>
        </a:p>
      </dgm:t>
    </dgm:pt>
    <dgm:pt modelId="{367AD1AE-ED7B-4239-9E30-EB42E7ABDE00}" type="parTrans" cxnId="{248EC2BC-683C-45C7-8BBC-1AA4D8824ECE}">
      <dgm:prSet/>
      <dgm:spPr/>
      <dgm:t>
        <a:bodyPr/>
        <a:lstStyle/>
        <a:p>
          <a:endParaRPr lang="es-MX" sz="1600"/>
        </a:p>
      </dgm:t>
    </dgm:pt>
    <dgm:pt modelId="{573014A1-D465-4DA6-B3CC-C9EF5A85DA4B}" type="sibTrans" cxnId="{248EC2BC-683C-45C7-8BBC-1AA4D8824ECE}">
      <dgm:prSet/>
      <dgm:spPr/>
      <dgm:t>
        <a:bodyPr/>
        <a:lstStyle/>
        <a:p>
          <a:endParaRPr lang="es-MX" sz="1600"/>
        </a:p>
      </dgm:t>
    </dgm:pt>
    <dgm:pt modelId="{35B4E65B-76F7-4232-9C8C-F1E55F90FC20}">
      <dgm:prSet phldrT="[Texto]" custT="1"/>
      <dgm:spPr/>
      <dgm:t>
        <a:bodyPr/>
        <a:lstStyle/>
        <a:p>
          <a:r>
            <a:rPr lang="es-ES" sz="2000" b="0" dirty="0" smtClean="0"/>
            <a:t>1.2</a:t>
          </a:r>
          <a:r>
            <a:rPr sz="2000" dirty="0" smtClean="0"/>
            <a:t>. Principales SI en las organizaciones.</a:t>
          </a:r>
          <a:endParaRPr lang="es-ES" sz="2000" b="0" dirty="0"/>
        </a:p>
      </dgm:t>
    </dgm:pt>
    <dgm:pt modelId="{C9ECB584-E33A-4FF1-AAED-1637550F46DD}" type="parTrans" cxnId="{79E59F8F-D816-4870-8F4E-2F11A0D60418}">
      <dgm:prSet/>
      <dgm:spPr/>
      <dgm:t>
        <a:bodyPr/>
        <a:lstStyle/>
        <a:p>
          <a:endParaRPr lang="es-ES_tradnl" sz="1600"/>
        </a:p>
      </dgm:t>
    </dgm:pt>
    <dgm:pt modelId="{F4B7B193-49A1-42D4-9BF7-E8723305BCC3}" type="sibTrans" cxnId="{79E59F8F-D816-4870-8F4E-2F11A0D60418}">
      <dgm:prSet/>
      <dgm:spPr/>
      <dgm:t>
        <a:bodyPr/>
        <a:lstStyle/>
        <a:p>
          <a:endParaRPr lang="es-ES_tradnl" sz="1600"/>
        </a:p>
      </dgm:t>
    </dgm:pt>
    <dgm:pt modelId="{119A6509-F42A-334C-8DC9-C549F3443C35}">
      <dgm:prSet phldrT="[Texto]" custT="1"/>
      <dgm:spPr/>
      <dgm:t>
        <a:bodyPr/>
        <a:lstStyle/>
        <a:p>
          <a:r>
            <a:rPr sz="2000" dirty="0" smtClean="0"/>
            <a:t>1.3. Tipos de Sistemas de Información en las empresas. </a:t>
          </a:r>
          <a:endParaRPr lang="es-ES" sz="2000" b="0" dirty="0"/>
        </a:p>
      </dgm:t>
    </dgm:pt>
    <dgm:pt modelId="{75A0E458-28C6-FA4A-AAF7-9A510016C123}" type="parTrans" cxnId="{FB44D2C2-04FF-784A-9AB4-D097DD121424}">
      <dgm:prSet/>
      <dgm:spPr/>
      <dgm:t>
        <a:bodyPr/>
        <a:lstStyle/>
        <a:p>
          <a:endParaRPr lang="es-ES_tradnl" sz="1600"/>
        </a:p>
      </dgm:t>
    </dgm:pt>
    <dgm:pt modelId="{974728EE-5AE6-5E41-8304-47FD7DD06D07}" type="sibTrans" cxnId="{FB44D2C2-04FF-784A-9AB4-D097DD121424}">
      <dgm:prSet/>
      <dgm:spPr/>
      <dgm:t>
        <a:bodyPr/>
        <a:lstStyle/>
        <a:p>
          <a:endParaRPr lang="es-ES_tradnl" sz="1600"/>
        </a:p>
      </dgm:t>
    </dgm:pt>
    <dgm:pt modelId="{3605E382-61AF-475E-9881-C11FCC3E1AAE}" type="pres">
      <dgm:prSet presAssocID="{F5406628-D865-41BE-B5B9-4F87738BBA58}" presName="Name0" presStyleCnt="0">
        <dgm:presLayoutVars>
          <dgm:chMax val="7"/>
          <dgm:chPref val="7"/>
          <dgm:dir/>
        </dgm:presLayoutVars>
      </dgm:prSet>
      <dgm:spPr/>
      <dgm:t>
        <a:bodyPr/>
        <a:lstStyle/>
        <a:p>
          <a:endParaRPr lang="es-ES"/>
        </a:p>
      </dgm:t>
    </dgm:pt>
    <dgm:pt modelId="{B2FF829C-BEB6-4D64-B9A2-1BD27ACDC98D}" type="pres">
      <dgm:prSet presAssocID="{F5406628-D865-41BE-B5B9-4F87738BBA58}" presName="Name1" presStyleCnt="0"/>
      <dgm:spPr/>
      <dgm:t>
        <a:bodyPr/>
        <a:lstStyle/>
        <a:p>
          <a:endParaRPr lang="es-MX"/>
        </a:p>
      </dgm:t>
    </dgm:pt>
    <dgm:pt modelId="{3614EC95-83F8-49D1-A793-E748C6AEE531}" type="pres">
      <dgm:prSet presAssocID="{F5406628-D865-41BE-B5B9-4F87738BBA58}" presName="cycle" presStyleCnt="0"/>
      <dgm:spPr/>
      <dgm:t>
        <a:bodyPr/>
        <a:lstStyle/>
        <a:p>
          <a:endParaRPr lang="es-MX"/>
        </a:p>
      </dgm:t>
    </dgm:pt>
    <dgm:pt modelId="{7F6D5BED-CE89-4F22-83F5-310540B87357}" type="pres">
      <dgm:prSet presAssocID="{F5406628-D865-41BE-B5B9-4F87738BBA58}" presName="srcNode" presStyleLbl="node1" presStyleIdx="0" presStyleCnt="5"/>
      <dgm:spPr/>
      <dgm:t>
        <a:bodyPr/>
        <a:lstStyle/>
        <a:p>
          <a:endParaRPr lang="es-MX"/>
        </a:p>
      </dgm:t>
    </dgm:pt>
    <dgm:pt modelId="{CADA236B-77BA-4F03-B2C0-B72C428E0327}" type="pres">
      <dgm:prSet presAssocID="{F5406628-D865-41BE-B5B9-4F87738BBA58}" presName="conn" presStyleLbl="parChTrans1D2" presStyleIdx="0" presStyleCnt="1"/>
      <dgm:spPr/>
      <dgm:t>
        <a:bodyPr/>
        <a:lstStyle/>
        <a:p>
          <a:endParaRPr lang="es-MX"/>
        </a:p>
      </dgm:t>
    </dgm:pt>
    <dgm:pt modelId="{E22E02E5-0950-4B3C-9A44-CCFCE9CA5A32}" type="pres">
      <dgm:prSet presAssocID="{F5406628-D865-41BE-B5B9-4F87738BBA58}" presName="extraNode" presStyleLbl="node1" presStyleIdx="0" presStyleCnt="5"/>
      <dgm:spPr/>
      <dgm:t>
        <a:bodyPr/>
        <a:lstStyle/>
        <a:p>
          <a:endParaRPr lang="es-MX"/>
        </a:p>
      </dgm:t>
    </dgm:pt>
    <dgm:pt modelId="{13E2E7AC-CCEE-4BBE-B274-E5F2E0E7C3DB}" type="pres">
      <dgm:prSet presAssocID="{F5406628-D865-41BE-B5B9-4F87738BBA58}" presName="dstNode" presStyleLbl="node1" presStyleIdx="0" presStyleCnt="5"/>
      <dgm:spPr/>
      <dgm:t>
        <a:bodyPr/>
        <a:lstStyle/>
        <a:p>
          <a:endParaRPr lang="es-MX"/>
        </a:p>
      </dgm:t>
    </dgm:pt>
    <dgm:pt modelId="{C04C93E1-A174-4AE0-A850-A213BD8E68D2}" type="pres">
      <dgm:prSet presAssocID="{28C0AF3E-9510-40FD-9301-D414CD04A8E3}" presName="text_1" presStyleLbl="node1" presStyleIdx="0" presStyleCnt="5">
        <dgm:presLayoutVars>
          <dgm:bulletEnabled val="1"/>
        </dgm:presLayoutVars>
      </dgm:prSet>
      <dgm:spPr/>
      <dgm:t>
        <a:bodyPr/>
        <a:lstStyle/>
        <a:p>
          <a:endParaRPr lang="es-ES"/>
        </a:p>
      </dgm:t>
    </dgm:pt>
    <dgm:pt modelId="{566FEB8E-B148-44F3-B861-9DBD81006F25}" type="pres">
      <dgm:prSet presAssocID="{28C0AF3E-9510-40FD-9301-D414CD04A8E3}" presName="accent_1" presStyleCnt="0"/>
      <dgm:spPr/>
      <dgm:t>
        <a:bodyPr/>
        <a:lstStyle/>
        <a:p>
          <a:endParaRPr lang="es-MX"/>
        </a:p>
      </dgm:t>
    </dgm:pt>
    <dgm:pt modelId="{FAE20686-30F2-475F-A9D2-305B7477D57A}" type="pres">
      <dgm:prSet presAssocID="{28C0AF3E-9510-40FD-9301-D414CD04A8E3}" presName="accentRepeatNode" presStyleLbl="solidFgAcc1" presStyleIdx="0" presStyleCnt="5"/>
      <dgm:spPr/>
      <dgm:t>
        <a:bodyPr/>
        <a:lstStyle/>
        <a:p>
          <a:endParaRPr lang="es-MX"/>
        </a:p>
      </dgm:t>
    </dgm:pt>
    <dgm:pt modelId="{B48E3FB0-03CC-412D-B9B8-9C5397273BD1}" type="pres">
      <dgm:prSet presAssocID="{E01AF4AD-B542-4BCA-AEBD-7C95FBB594DC}" presName="text_2" presStyleLbl="node1" presStyleIdx="1" presStyleCnt="5">
        <dgm:presLayoutVars>
          <dgm:bulletEnabled val="1"/>
        </dgm:presLayoutVars>
      </dgm:prSet>
      <dgm:spPr/>
      <dgm:t>
        <a:bodyPr/>
        <a:lstStyle/>
        <a:p>
          <a:endParaRPr lang="es-MX"/>
        </a:p>
      </dgm:t>
    </dgm:pt>
    <dgm:pt modelId="{C4E5B355-A32B-495F-A62C-AEBD493822C0}" type="pres">
      <dgm:prSet presAssocID="{E01AF4AD-B542-4BCA-AEBD-7C95FBB594DC}" presName="accent_2" presStyleCnt="0"/>
      <dgm:spPr/>
    </dgm:pt>
    <dgm:pt modelId="{72145DBF-D58E-481B-9CC9-0A05CB5FE0BB}" type="pres">
      <dgm:prSet presAssocID="{E01AF4AD-B542-4BCA-AEBD-7C95FBB594DC}" presName="accentRepeatNode" presStyleLbl="solidFgAcc1" presStyleIdx="1" presStyleCnt="5"/>
      <dgm:spPr/>
      <dgm:t>
        <a:bodyPr/>
        <a:lstStyle/>
        <a:p>
          <a:endParaRPr lang="es-MX"/>
        </a:p>
      </dgm:t>
    </dgm:pt>
    <dgm:pt modelId="{026EF4C1-DE69-48D8-92D8-6EF9A39CBBC4}" type="pres">
      <dgm:prSet presAssocID="{35B4E65B-76F7-4232-9C8C-F1E55F90FC20}" presName="text_3" presStyleLbl="node1" presStyleIdx="2" presStyleCnt="5">
        <dgm:presLayoutVars>
          <dgm:bulletEnabled val="1"/>
        </dgm:presLayoutVars>
      </dgm:prSet>
      <dgm:spPr/>
      <dgm:t>
        <a:bodyPr/>
        <a:lstStyle/>
        <a:p>
          <a:endParaRPr lang="es-MX"/>
        </a:p>
      </dgm:t>
    </dgm:pt>
    <dgm:pt modelId="{F7288F56-DDDD-47B3-8631-E235BEF4407E}" type="pres">
      <dgm:prSet presAssocID="{35B4E65B-76F7-4232-9C8C-F1E55F90FC20}" presName="accent_3" presStyleCnt="0"/>
      <dgm:spPr/>
    </dgm:pt>
    <dgm:pt modelId="{7B5E439E-7E39-4973-B946-D90B7CC21280}" type="pres">
      <dgm:prSet presAssocID="{35B4E65B-76F7-4232-9C8C-F1E55F90FC20}" presName="accentRepeatNode" presStyleLbl="solidFgAcc1" presStyleIdx="2" presStyleCnt="5"/>
      <dgm:spPr/>
    </dgm:pt>
    <dgm:pt modelId="{39CD0317-6A0F-D749-B351-3D3EAC3E6EDC}" type="pres">
      <dgm:prSet presAssocID="{119A6509-F42A-334C-8DC9-C549F3443C35}" presName="text_4" presStyleLbl="node1" presStyleIdx="3" presStyleCnt="5">
        <dgm:presLayoutVars>
          <dgm:bulletEnabled val="1"/>
        </dgm:presLayoutVars>
      </dgm:prSet>
      <dgm:spPr/>
      <dgm:t>
        <a:bodyPr/>
        <a:lstStyle/>
        <a:p>
          <a:endParaRPr lang="es-ES_tradnl"/>
        </a:p>
      </dgm:t>
    </dgm:pt>
    <dgm:pt modelId="{3E0E0A6C-6B5D-3447-93D5-68517C4FE6F6}" type="pres">
      <dgm:prSet presAssocID="{119A6509-F42A-334C-8DC9-C549F3443C35}" presName="accent_4" presStyleCnt="0"/>
      <dgm:spPr/>
    </dgm:pt>
    <dgm:pt modelId="{C9B9E059-332B-964F-BB07-666BF54C6129}" type="pres">
      <dgm:prSet presAssocID="{119A6509-F42A-334C-8DC9-C549F3443C35}" presName="accentRepeatNode" presStyleLbl="solidFgAcc1" presStyleIdx="3" presStyleCnt="5"/>
      <dgm:spPr/>
    </dgm:pt>
    <dgm:pt modelId="{AEF1BF3C-E5D6-6A42-A746-14EF3C6873FF}" type="pres">
      <dgm:prSet presAssocID="{190FF56C-A35E-4F6A-A05A-14DAC4768410}" presName="text_5" presStyleLbl="node1" presStyleIdx="4" presStyleCnt="5">
        <dgm:presLayoutVars>
          <dgm:bulletEnabled val="1"/>
        </dgm:presLayoutVars>
      </dgm:prSet>
      <dgm:spPr/>
      <dgm:t>
        <a:bodyPr/>
        <a:lstStyle/>
        <a:p>
          <a:endParaRPr lang="es-ES_tradnl"/>
        </a:p>
      </dgm:t>
    </dgm:pt>
    <dgm:pt modelId="{7FBB9949-78FF-B34B-BEA8-2D337FDE1905}" type="pres">
      <dgm:prSet presAssocID="{190FF56C-A35E-4F6A-A05A-14DAC4768410}" presName="accent_5" presStyleCnt="0"/>
      <dgm:spPr/>
    </dgm:pt>
    <dgm:pt modelId="{D9EA4104-6831-47E9-A7F5-B485F1DD6EE1}" type="pres">
      <dgm:prSet presAssocID="{190FF56C-A35E-4F6A-A05A-14DAC4768410}" presName="accentRepeatNode" presStyleLbl="solidFgAcc1" presStyleIdx="4" presStyleCnt="5"/>
      <dgm:spPr/>
      <dgm:t>
        <a:bodyPr/>
        <a:lstStyle/>
        <a:p>
          <a:endParaRPr lang="es-MX"/>
        </a:p>
      </dgm:t>
    </dgm:pt>
  </dgm:ptLst>
  <dgm:cxnLst>
    <dgm:cxn modelId="{E543A5F6-3D78-423C-8A9A-DA8DEB9B5EC0}" srcId="{F5406628-D865-41BE-B5B9-4F87738BBA58}" destId="{E01AF4AD-B542-4BCA-AEBD-7C95FBB594DC}" srcOrd="1" destOrd="0" parTransId="{3E95974A-B169-43EF-9BDA-45711F37001F}" sibTransId="{BCD8EF52-FDF6-4D76-932F-4FEDD3CED911}"/>
    <dgm:cxn modelId="{79E59F8F-D816-4870-8F4E-2F11A0D60418}" srcId="{F5406628-D865-41BE-B5B9-4F87738BBA58}" destId="{35B4E65B-76F7-4232-9C8C-F1E55F90FC20}" srcOrd="2" destOrd="0" parTransId="{C9ECB584-E33A-4FF1-AAED-1637550F46DD}" sibTransId="{F4B7B193-49A1-42D4-9BF7-E8723305BCC3}"/>
    <dgm:cxn modelId="{248EC2BC-683C-45C7-8BBC-1AA4D8824ECE}" srcId="{F5406628-D865-41BE-B5B9-4F87738BBA58}" destId="{190FF56C-A35E-4F6A-A05A-14DAC4768410}" srcOrd="4" destOrd="0" parTransId="{367AD1AE-ED7B-4239-9E30-EB42E7ABDE00}" sibTransId="{573014A1-D465-4DA6-B3CC-C9EF5A85DA4B}"/>
    <dgm:cxn modelId="{1366DA26-6A84-A544-A41F-4CDB4C5A5155}" type="presOf" srcId="{35B4E65B-76F7-4232-9C8C-F1E55F90FC20}" destId="{026EF4C1-DE69-48D8-92D8-6EF9A39CBBC4}" srcOrd="0" destOrd="0" presId="urn:microsoft.com/office/officeart/2008/layout/VerticalCurvedList"/>
    <dgm:cxn modelId="{4CE45AC3-D1FC-D241-8F53-29DE7867696F}" type="presOf" srcId="{F5406628-D865-41BE-B5B9-4F87738BBA58}" destId="{3605E382-61AF-475E-9881-C11FCC3E1AAE}" srcOrd="0" destOrd="0" presId="urn:microsoft.com/office/officeart/2008/layout/VerticalCurvedList"/>
    <dgm:cxn modelId="{EE4DAF5E-093E-A74D-847C-132D3FE20C9C}" type="presOf" srcId="{28C0AF3E-9510-40FD-9301-D414CD04A8E3}" destId="{C04C93E1-A174-4AE0-A850-A213BD8E68D2}" srcOrd="0" destOrd="0" presId="urn:microsoft.com/office/officeart/2008/layout/VerticalCurvedList"/>
    <dgm:cxn modelId="{4B43AD74-DC06-E34E-8606-7754CE9D5AE0}" type="presOf" srcId="{E01AF4AD-B542-4BCA-AEBD-7C95FBB594DC}" destId="{B48E3FB0-03CC-412D-B9B8-9C5397273BD1}" srcOrd="0" destOrd="0" presId="urn:microsoft.com/office/officeart/2008/layout/VerticalCurvedList"/>
    <dgm:cxn modelId="{FB44D2C2-04FF-784A-9AB4-D097DD121424}" srcId="{F5406628-D865-41BE-B5B9-4F87738BBA58}" destId="{119A6509-F42A-334C-8DC9-C549F3443C35}" srcOrd="3" destOrd="0" parTransId="{75A0E458-28C6-FA4A-AAF7-9A510016C123}" sibTransId="{974728EE-5AE6-5E41-8304-47FD7DD06D07}"/>
    <dgm:cxn modelId="{57E6C42A-8660-D34B-B6AE-397C2904BEF7}" type="presOf" srcId="{119A6509-F42A-334C-8DC9-C549F3443C35}" destId="{39CD0317-6A0F-D749-B351-3D3EAC3E6EDC}" srcOrd="0" destOrd="0" presId="urn:microsoft.com/office/officeart/2008/layout/VerticalCurvedList"/>
    <dgm:cxn modelId="{20EB8210-B1E5-48DC-B9DB-422D45FF60F1}" srcId="{F5406628-D865-41BE-B5B9-4F87738BBA58}" destId="{28C0AF3E-9510-40FD-9301-D414CD04A8E3}" srcOrd="0" destOrd="0" parTransId="{7706F729-6E3F-4F2E-A792-C55D11AFA3D4}" sibTransId="{281149BC-516A-4E1C-9008-8743F3549C19}"/>
    <dgm:cxn modelId="{15FAB050-8D6F-544F-B394-86957291B6E8}" type="presOf" srcId="{281149BC-516A-4E1C-9008-8743F3549C19}" destId="{CADA236B-77BA-4F03-B2C0-B72C428E0327}" srcOrd="0" destOrd="0" presId="urn:microsoft.com/office/officeart/2008/layout/VerticalCurvedList"/>
    <dgm:cxn modelId="{EEAE971F-C953-BC4F-AA1F-391AC61B23FD}" type="presOf" srcId="{190FF56C-A35E-4F6A-A05A-14DAC4768410}" destId="{AEF1BF3C-E5D6-6A42-A746-14EF3C6873FF}" srcOrd="0" destOrd="0" presId="urn:microsoft.com/office/officeart/2008/layout/VerticalCurvedList"/>
    <dgm:cxn modelId="{7B8BD1DC-C578-7447-B35E-021FA0644133}" type="presParOf" srcId="{3605E382-61AF-475E-9881-C11FCC3E1AAE}" destId="{B2FF829C-BEB6-4D64-B9A2-1BD27ACDC98D}" srcOrd="0" destOrd="0" presId="urn:microsoft.com/office/officeart/2008/layout/VerticalCurvedList"/>
    <dgm:cxn modelId="{58B99A80-7383-8241-91F6-1582E38748C4}" type="presParOf" srcId="{B2FF829C-BEB6-4D64-B9A2-1BD27ACDC98D}" destId="{3614EC95-83F8-49D1-A793-E748C6AEE531}" srcOrd="0" destOrd="0" presId="urn:microsoft.com/office/officeart/2008/layout/VerticalCurvedList"/>
    <dgm:cxn modelId="{A4D9293C-CB61-D346-AD0C-5A05C6157568}" type="presParOf" srcId="{3614EC95-83F8-49D1-A793-E748C6AEE531}" destId="{7F6D5BED-CE89-4F22-83F5-310540B87357}" srcOrd="0" destOrd="0" presId="urn:microsoft.com/office/officeart/2008/layout/VerticalCurvedList"/>
    <dgm:cxn modelId="{89592AE5-D9D5-FF49-B7D3-5BA4097A5F69}" type="presParOf" srcId="{3614EC95-83F8-49D1-A793-E748C6AEE531}" destId="{CADA236B-77BA-4F03-B2C0-B72C428E0327}" srcOrd="1" destOrd="0" presId="urn:microsoft.com/office/officeart/2008/layout/VerticalCurvedList"/>
    <dgm:cxn modelId="{C08FE7F8-7A81-794A-A3B9-0DB56618B56B}" type="presParOf" srcId="{3614EC95-83F8-49D1-A793-E748C6AEE531}" destId="{E22E02E5-0950-4B3C-9A44-CCFCE9CA5A32}" srcOrd="2" destOrd="0" presId="urn:microsoft.com/office/officeart/2008/layout/VerticalCurvedList"/>
    <dgm:cxn modelId="{B71A5CF0-1A1C-214A-B6FF-57E7F6E5BE74}" type="presParOf" srcId="{3614EC95-83F8-49D1-A793-E748C6AEE531}" destId="{13E2E7AC-CCEE-4BBE-B274-E5F2E0E7C3DB}" srcOrd="3" destOrd="0" presId="urn:microsoft.com/office/officeart/2008/layout/VerticalCurvedList"/>
    <dgm:cxn modelId="{AA592785-642A-C04C-99A9-C7CC91EEFDB0}" type="presParOf" srcId="{B2FF829C-BEB6-4D64-B9A2-1BD27ACDC98D}" destId="{C04C93E1-A174-4AE0-A850-A213BD8E68D2}" srcOrd="1" destOrd="0" presId="urn:microsoft.com/office/officeart/2008/layout/VerticalCurvedList"/>
    <dgm:cxn modelId="{8F3C5DAD-F8F2-7747-879A-2E57458B3043}" type="presParOf" srcId="{B2FF829C-BEB6-4D64-B9A2-1BD27ACDC98D}" destId="{566FEB8E-B148-44F3-B861-9DBD81006F25}" srcOrd="2" destOrd="0" presId="urn:microsoft.com/office/officeart/2008/layout/VerticalCurvedList"/>
    <dgm:cxn modelId="{61A1C928-8031-704D-9609-374B1B32DB4C}" type="presParOf" srcId="{566FEB8E-B148-44F3-B861-9DBD81006F25}" destId="{FAE20686-30F2-475F-A9D2-305B7477D57A}" srcOrd="0" destOrd="0" presId="urn:microsoft.com/office/officeart/2008/layout/VerticalCurvedList"/>
    <dgm:cxn modelId="{B099DE3D-C4EF-244E-B3E2-9D4778B8CDBB}" type="presParOf" srcId="{B2FF829C-BEB6-4D64-B9A2-1BD27ACDC98D}" destId="{B48E3FB0-03CC-412D-B9B8-9C5397273BD1}" srcOrd="3" destOrd="0" presId="urn:microsoft.com/office/officeart/2008/layout/VerticalCurvedList"/>
    <dgm:cxn modelId="{56C7CAA9-557D-1D4A-8FFA-46FF4F3EAB97}" type="presParOf" srcId="{B2FF829C-BEB6-4D64-B9A2-1BD27ACDC98D}" destId="{C4E5B355-A32B-495F-A62C-AEBD493822C0}" srcOrd="4" destOrd="0" presId="urn:microsoft.com/office/officeart/2008/layout/VerticalCurvedList"/>
    <dgm:cxn modelId="{7E728FF3-ED3F-DA46-B0CF-17FE4552A4AF}" type="presParOf" srcId="{C4E5B355-A32B-495F-A62C-AEBD493822C0}" destId="{72145DBF-D58E-481B-9CC9-0A05CB5FE0BB}" srcOrd="0" destOrd="0" presId="urn:microsoft.com/office/officeart/2008/layout/VerticalCurvedList"/>
    <dgm:cxn modelId="{1D89CDE1-0B52-1E4C-BA69-58313564DA37}" type="presParOf" srcId="{B2FF829C-BEB6-4D64-B9A2-1BD27ACDC98D}" destId="{026EF4C1-DE69-48D8-92D8-6EF9A39CBBC4}" srcOrd="5" destOrd="0" presId="urn:microsoft.com/office/officeart/2008/layout/VerticalCurvedList"/>
    <dgm:cxn modelId="{12E97A40-1826-7D45-AA3B-C1E6DC81DA19}" type="presParOf" srcId="{B2FF829C-BEB6-4D64-B9A2-1BD27ACDC98D}" destId="{F7288F56-DDDD-47B3-8631-E235BEF4407E}" srcOrd="6" destOrd="0" presId="urn:microsoft.com/office/officeart/2008/layout/VerticalCurvedList"/>
    <dgm:cxn modelId="{05579F31-C14D-BB48-A510-AD8F4F14CC12}" type="presParOf" srcId="{F7288F56-DDDD-47B3-8631-E235BEF4407E}" destId="{7B5E439E-7E39-4973-B946-D90B7CC21280}" srcOrd="0" destOrd="0" presId="urn:microsoft.com/office/officeart/2008/layout/VerticalCurvedList"/>
    <dgm:cxn modelId="{082628B8-49D3-9242-9F61-E2048C7F949A}" type="presParOf" srcId="{B2FF829C-BEB6-4D64-B9A2-1BD27ACDC98D}" destId="{39CD0317-6A0F-D749-B351-3D3EAC3E6EDC}" srcOrd="7" destOrd="0" presId="urn:microsoft.com/office/officeart/2008/layout/VerticalCurvedList"/>
    <dgm:cxn modelId="{9DF88048-8F6F-B44C-94A0-9BE98A58E348}" type="presParOf" srcId="{B2FF829C-BEB6-4D64-B9A2-1BD27ACDC98D}" destId="{3E0E0A6C-6B5D-3447-93D5-68517C4FE6F6}" srcOrd="8" destOrd="0" presId="urn:microsoft.com/office/officeart/2008/layout/VerticalCurvedList"/>
    <dgm:cxn modelId="{D6D44E02-2B72-0E4F-BA4F-F86E8357957B}" type="presParOf" srcId="{3E0E0A6C-6B5D-3447-93D5-68517C4FE6F6}" destId="{C9B9E059-332B-964F-BB07-666BF54C6129}" srcOrd="0" destOrd="0" presId="urn:microsoft.com/office/officeart/2008/layout/VerticalCurvedList"/>
    <dgm:cxn modelId="{AFC77572-07E5-664C-B253-032B4CC5BAB0}" type="presParOf" srcId="{B2FF829C-BEB6-4D64-B9A2-1BD27ACDC98D}" destId="{AEF1BF3C-E5D6-6A42-A746-14EF3C6873FF}" srcOrd="9" destOrd="0" presId="urn:microsoft.com/office/officeart/2008/layout/VerticalCurvedList"/>
    <dgm:cxn modelId="{21293A09-C3E4-7540-B701-2B015B00FA47}" type="presParOf" srcId="{B2FF829C-BEB6-4D64-B9A2-1BD27ACDC98D}" destId="{7FBB9949-78FF-B34B-BEA8-2D337FDE1905}" srcOrd="10" destOrd="0" presId="urn:microsoft.com/office/officeart/2008/layout/VerticalCurvedList"/>
    <dgm:cxn modelId="{786D53FF-9AF1-4348-98A0-393B7181BE44}" type="presParOf" srcId="{7FBB9949-78FF-B34B-BEA8-2D337FDE1905}" destId="{D9EA4104-6831-47E9-A7F5-B485F1DD6EE1}" srcOrd="0" destOrd="0" presId="urn:microsoft.com/office/officeart/2008/layout/VerticalCurvedList"/>
  </dgm:cxnLst>
  <dgm:bg/>
  <dgm:whole/>
</dgm:dataModel>
</file>

<file path=ppt/diagrams/data2.xml><?xml version="1.0" encoding="utf-8"?>
<dgm:dataModel xmlns:dgm="http://schemas.openxmlformats.org/drawingml/2006/diagram" xmlns:a="http://schemas.openxmlformats.org/drawingml/2006/main">
  <dgm:ptLst>
    <dgm:pt modelId="{621EA57B-4D86-1144-9EF8-D9119F888392}" type="doc">
      <dgm:prSet loTypeId="urn:microsoft.com/office/officeart/2005/8/layout/gear1" loCatId="relationship" qsTypeId="urn:microsoft.com/office/officeart/2005/8/quickstyle/simple2" qsCatId="simple" csTypeId="urn:microsoft.com/office/officeart/2005/8/colors/accent0_3" csCatId="mainScheme" phldr="1"/>
      <dgm:spPr/>
      <dgm:t>
        <a:bodyPr/>
        <a:lstStyle/>
        <a:p>
          <a:endParaRPr lang="es-ES_tradnl"/>
        </a:p>
      </dgm:t>
    </dgm:pt>
    <dgm:pt modelId="{3A83689E-247D-E542-8FC9-9AA6945B6CD4}">
      <dgm:prSet phldrT="[Texto]" custT="1"/>
      <dgm:spPr/>
      <dgm:t>
        <a:bodyPr/>
        <a:lstStyle/>
        <a:p>
          <a:r>
            <a:rPr lang="es-ES_tradnl" sz="1400" dirty="0" smtClean="0"/>
            <a:t>Sistema</a:t>
          </a:r>
          <a:endParaRPr lang="es-ES_tradnl" sz="1400" dirty="0"/>
        </a:p>
      </dgm:t>
    </dgm:pt>
    <dgm:pt modelId="{68CA735B-2DA8-BB4A-B021-D37EE5286FA1}" type="parTrans" cxnId="{030E7160-65DF-CE48-A8B4-129971BB298D}">
      <dgm:prSet/>
      <dgm:spPr/>
      <dgm:t>
        <a:bodyPr/>
        <a:lstStyle/>
        <a:p>
          <a:endParaRPr lang="es-ES_tradnl" sz="3200"/>
        </a:p>
      </dgm:t>
    </dgm:pt>
    <dgm:pt modelId="{FD16F472-4F77-9446-AA7A-FF14A62686B7}" type="sibTrans" cxnId="{030E7160-65DF-CE48-A8B4-129971BB298D}">
      <dgm:prSet/>
      <dgm:spPr/>
      <dgm:t>
        <a:bodyPr/>
        <a:lstStyle/>
        <a:p>
          <a:endParaRPr lang="es-ES_tradnl" sz="3200"/>
        </a:p>
      </dgm:t>
    </dgm:pt>
    <dgm:pt modelId="{A14F1D83-32CC-704C-9D4F-FE17AE02EE25}">
      <dgm:prSet phldrT="[Texto]" custT="1"/>
      <dgm:spPr/>
      <dgm:t>
        <a:bodyPr/>
        <a:lstStyle/>
        <a:p>
          <a:r>
            <a:rPr lang="es-ES_tradnl" sz="1400" dirty="0" smtClean="0"/>
            <a:t>Información</a:t>
          </a:r>
          <a:endParaRPr lang="es-ES_tradnl" sz="1400" dirty="0"/>
        </a:p>
      </dgm:t>
    </dgm:pt>
    <dgm:pt modelId="{A9374831-2422-F74C-A77A-7B33280FEE10}" type="parTrans" cxnId="{9BD41F8A-BD4D-C34E-A787-967135BF1818}">
      <dgm:prSet/>
      <dgm:spPr/>
      <dgm:t>
        <a:bodyPr/>
        <a:lstStyle/>
        <a:p>
          <a:endParaRPr lang="es-ES_tradnl" sz="3200"/>
        </a:p>
      </dgm:t>
    </dgm:pt>
    <dgm:pt modelId="{932A3A0F-9683-3349-A045-C4D2215AA7AA}" type="sibTrans" cxnId="{9BD41F8A-BD4D-C34E-A787-967135BF1818}">
      <dgm:prSet/>
      <dgm:spPr/>
      <dgm:t>
        <a:bodyPr/>
        <a:lstStyle/>
        <a:p>
          <a:endParaRPr lang="es-ES_tradnl" sz="3200"/>
        </a:p>
      </dgm:t>
    </dgm:pt>
    <dgm:pt modelId="{325BD671-8C80-534F-8CF9-A461A2366B11}">
      <dgm:prSet phldrT="[Texto]" custT="1"/>
      <dgm:spPr/>
      <dgm:t>
        <a:bodyPr/>
        <a:lstStyle/>
        <a:p>
          <a:r>
            <a:rPr lang="es-ES_tradnl" sz="1400" dirty="0" smtClean="0"/>
            <a:t>Dato</a:t>
          </a:r>
          <a:endParaRPr lang="es-ES_tradnl" sz="1400" dirty="0"/>
        </a:p>
      </dgm:t>
    </dgm:pt>
    <dgm:pt modelId="{06952279-9DD2-034D-8717-1AE915A663ED}" type="parTrans" cxnId="{FE86A3ED-F0C3-2142-BAA5-B1B943CA4A33}">
      <dgm:prSet/>
      <dgm:spPr/>
      <dgm:t>
        <a:bodyPr/>
        <a:lstStyle/>
        <a:p>
          <a:endParaRPr lang="es-ES_tradnl"/>
        </a:p>
      </dgm:t>
    </dgm:pt>
    <dgm:pt modelId="{99A729BC-A2C9-6D4E-BE4B-DC4C30FFFA8D}" type="sibTrans" cxnId="{FE86A3ED-F0C3-2142-BAA5-B1B943CA4A33}">
      <dgm:prSet/>
      <dgm:spPr/>
      <dgm:t>
        <a:bodyPr/>
        <a:lstStyle/>
        <a:p>
          <a:endParaRPr lang="es-ES_tradnl"/>
        </a:p>
      </dgm:t>
    </dgm:pt>
    <dgm:pt modelId="{ECAEC43D-95D1-FD47-908F-5627980D43E0}" type="pres">
      <dgm:prSet presAssocID="{621EA57B-4D86-1144-9EF8-D9119F888392}" presName="composite" presStyleCnt="0">
        <dgm:presLayoutVars>
          <dgm:chMax val="3"/>
          <dgm:animLvl val="lvl"/>
          <dgm:resizeHandles val="exact"/>
        </dgm:presLayoutVars>
      </dgm:prSet>
      <dgm:spPr/>
      <dgm:t>
        <a:bodyPr/>
        <a:lstStyle/>
        <a:p>
          <a:endParaRPr lang="es-ES_tradnl"/>
        </a:p>
      </dgm:t>
    </dgm:pt>
    <dgm:pt modelId="{44D21CC3-9931-F74C-96A4-968514C794D9}" type="pres">
      <dgm:prSet presAssocID="{A14F1D83-32CC-704C-9D4F-FE17AE02EE25}" presName="gear1" presStyleLbl="node1" presStyleIdx="0" presStyleCnt="3">
        <dgm:presLayoutVars>
          <dgm:chMax val="1"/>
          <dgm:bulletEnabled val="1"/>
        </dgm:presLayoutVars>
      </dgm:prSet>
      <dgm:spPr/>
      <dgm:t>
        <a:bodyPr/>
        <a:lstStyle/>
        <a:p>
          <a:endParaRPr lang="es-ES_tradnl"/>
        </a:p>
      </dgm:t>
    </dgm:pt>
    <dgm:pt modelId="{C9051A20-EB67-A444-B8D9-08001551BB40}" type="pres">
      <dgm:prSet presAssocID="{A14F1D83-32CC-704C-9D4F-FE17AE02EE25}" presName="gear1srcNode" presStyleLbl="node1" presStyleIdx="0" presStyleCnt="3"/>
      <dgm:spPr/>
      <dgm:t>
        <a:bodyPr/>
        <a:lstStyle/>
        <a:p>
          <a:endParaRPr lang="es-ES_tradnl"/>
        </a:p>
      </dgm:t>
    </dgm:pt>
    <dgm:pt modelId="{37ECEA9E-5BE5-C342-B35B-CD2FE7384453}" type="pres">
      <dgm:prSet presAssocID="{A14F1D83-32CC-704C-9D4F-FE17AE02EE25}" presName="gear1dstNode" presStyleLbl="node1" presStyleIdx="0" presStyleCnt="3"/>
      <dgm:spPr/>
      <dgm:t>
        <a:bodyPr/>
        <a:lstStyle/>
        <a:p>
          <a:endParaRPr lang="es-ES_tradnl"/>
        </a:p>
      </dgm:t>
    </dgm:pt>
    <dgm:pt modelId="{858C088F-4A67-424B-9077-CBC1889300C9}" type="pres">
      <dgm:prSet presAssocID="{325BD671-8C80-534F-8CF9-A461A2366B11}" presName="gear2" presStyleLbl="node1" presStyleIdx="1" presStyleCnt="3">
        <dgm:presLayoutVars>
          <dgm:chMax val="1"/>
          <dgm:bulletEnabled val="1"/>
        </dgm:presLayoutVars>
      </dgm:prSet>
      <dgm:spPr/>
      <dgm:t>
        <a:bodyPr/>
        <a:lstStyle/>
        <a:p>
          <a:endParaRPr lang="es-ES_tradnl"/>
        </a:p>
      </dgm:t>
    </dgm:pt>
    <dgm:pt modelId="{BD6318B8-B6F6-EA46-86D5-81C82D19DCDF}" type="pres">
      <dgm:prSet presAssocID="{325BD671-8C80-534F-8CF9-A461A2366B11}" presName="gear2srcNode" presStyleLbl="node1" presStyleIdx="1" presStyleCnt="3"/>
      <dgm:spPr/>
      <dgm:t>
        <a:bodyPr/>
        <a:lstStyle/>
        <a:p>
          <a:endParaRPr lang="es-ES_tradnl"/>
        </a:p>
      </dgm:t>
    </dgm:pt>
    <dgm:pt modelId="{E4CDF0BF-71A1-EF4C-9FA3-D34CA990EA93}" type="pres">
      <dgm:prSet presAssocID="{325BD671-8C80-534F-8CF9-A461A2366B11}" presName="gear2dstNode" presStyleLbl="node1" presStyleIdx="1" presStyleCnt="3"/>
      <dgm:spPr/>
      <dgm:t>
        <a:bodyPr/>
        <a:lstStyle/>
        <a:p>
          <a:endParaRPr lang="es-ES_tradnl"/>
        </a:p>
      </dgm:t>
    </dgm:pt>
    <dgm:pt modelId="{CED9B3E6-4662-BC47-BF81-AE3831B9C8CF}" type="pres">
      <dgm:prSet presAssocID="{3A83689E-247D-E542-8FC9-9AA6945B6CD4}" presName="gear3" presStyleLbl="node1" presStyleIdx="2" presStyleCnt="3"/>
      <dgm:spPr/>
      <dgm:t>
        <a:bodyPr/>
        <a:lstStyle/>
        <a:p>
          <a:endParaRPr lang="es-ES_tradnl"/>
        </a:p>
      </dgm:t>
    </dgm:pt>
    <dgm:pt modelId="{B7DFE876-8F2E-3848-9F42-810EA940CFBC}" type="pres">
      <dgm:prSet presAssocID="{3A83689E-247D-E542-8FC9-9AA6945B6CD4}" presName="gear3tx" presStyleLbl="node1" presStyleIdx="2" presStyleCnt="3">
        <dgm:presLayoutVars>
          <dgm:chMax val="1"/>
          <dgm:bulletEnabled val="1"/>
        </dgm:presLayoutVars>
      </dgm:prSet>
      <dgm:spPr/>
      <dgm:t>
        <a:bodyPr/>
        <a:lstStyle/>
        <a:p>
          <a:endParaRPr lang="es-ES_tradnl"/>
        </a:p>
      </dgm:t>
    </dgm:pt>
    <dgm:pt modelId="{5AD90253-DC8B-F342-9B9C-52416B6E38A5}" type="pres">
      <dgm:prSet presAssocID="{3A83689E-247D-E542-8FC9-9AA6945B6CD4}" presName="gear3srcNode" presStyleLbl="node1" presStyleIdx="2" presStyleCnt="3"/>
      <dgm:spPr/>
      <dgm:t>
        <a:bodyPr/>
        <a:lstStyle/>
        <a:p>
          <a:endParaRPr lang="es-ES_tradnl"/>
        </a:p>
      </dgm:t>
    </dgm:pt>
    <dgm:pt modelId="{F15E0DB6-4CC2-814E-9FF6-CB3E75A9AEE1}" type="pres">
      <dgm:prSet presAssocID="{3A83689E-247D-E542-8FC9-9AA6945B6CD4}" presName="gear3dstNode" presStyleLbl="node1" presStyleIdx="2" presStyleCnt="3"/>
      <dgm:spPr/>
      <dgm:t>
        <a:bodyPr/>
        <a:lstStyle/>
        <a:p>
          <a:endParaRPr lang="es-ES_tradnl"/>
        </a:p>
      </dgm:t>
    </dgm:pt>
    <dgm:pt modelId="{CA68FA96-895D-1D40-A544-B4A066348E23}" type="pres">
      <dgm:prSet presAssocID="{932A3A0F-9683-3349-A045-C4D2215AA7AA}" presName="connector1" presStyleLbl="sibTrans2D1" presStyleIdx="0" presStyleCnt="3"/>
      <dgm:spPr/>
      <dgm:t>
        <a:bodyPr/>
        <a:lstStyle/>
        <a:p>
          <a:endParaRPr lang="es-ES_tradnl"/>
        </a:p>
      </dgm:t>
    </dgm:pt>
    <dgm:pt modelId="{AE6CAC52-FA41-0B43-9A4F-6E0581517817}" type="pres">
      <dgm:prSet presAssocID="{99A729BC-A2C9-6D4E-BE4B-DC4C30FFFA8D}" presName="connector2" presStyleLbl="sibTrans2D1" presStyleIdx="1" presStyleCnt="3"/>
      <dgm:spPr/>
      <dgm:t>
        <a:bodyPr/>
        <a:lstStyle/>
        <a:p>
          <a:endParaRPr lang="es-ES_tradnl"/>
        </a:p>
      </dgm:t>
    </dgm:pt>
    <dgm:pt modelId="{C9C60364-34AB-374B-AC97-9B62229D342A}" type="pres">
      <dgm:prSet presAssocID="{FD16F472-4F77-9446-AA7A-FF14A62686B7}" presName="connector3" presStyleLbl="sibTrans2D1" presStyleIdx="2" presStyleCnt="3"/>
      <dgm:spPr/>
      <dgm:t>
        <a:bodyPr/>
        <a:lstStyle/>
        <a:p>
          <a:endParaRPr lang="es-ES_tradnl"/>
        </a:p>
      </dgm:t>
    </dgm:pt>
  </dgm:ptLst>
  <dgm:cxnLst>
    <dgm:cxn modelId="{C0938093-21E4-B94F-9219-A9B04A372C70}" type="presOf" srcId="{3A83689E-247D-E542-8FC9-9AA6945B6CD4}" destId="{5AD90253-DC8B-F342-9B9C-52416B6E38A5}" srcOrd="2" destOrd="0" presId="urn:microsoft.com/office/officeart/2005/8/layout/gear1"/>
    <dgm:cxn modelId="{D2BEC480-BD12-8746-A622-649D791E1B32}" type="presOf" srcId="{325BD671-8C80-534F-8CF9-A461A2366B11}" destId="{E4CDF0BF-71A1-EF4C-9FA3-D34CA990EA93}" srcOrd="2" destOrd="0" presId="urn:microsoft.com/office/officeart/2005/8/layout/gear1"/>
    <dgm:cxn modelId="{40E1B4D8-1A3A-D641-BC50-BD178A897F68}" type="presOf" srcId="{3A83689E-247D-E542-8FC9-9AA6945B6CD4}" destId="{B7DFE876-8F2E-3848-9F42-810EA940CFBC}" srcOrd="1" destOrd="0" presId="urn:microsoft.com/office/officeart/2005/8/layout/gear1"/>
    <dgm:cxn modelId="{FE86A3ED-F0C3-2142-BAA5-B1B943CA4A33}" srcId="{621EA57B-4D86-1144-9EF8-D9119F888392}" destId="{325BD671-8C80-534F-8CF9-A461A2366B11}" srcOrd="1" destOrd="0" parTransId="{06952279-9DD2-034D-8717-1AE915A663ED}" sibTransId="{99A729BC-A2C9-6D4E-BE4B-DC4C30FFFA8D}"/>
    <dgm:cxn modelId="{7A42D8BA-1C65-004D-9C67-7609CE00D20B}" type="presOf" srcId="{A14F1D83-32CC-704C-9D4F-FE17AE02EE25}" destId="{44D21CC3-9931-F74C-96A4-968514C794D9}" srcOrd="0" destOrd="0" presId="urn:microsoft.com/office/officeart/2005/8/layout/gear1"/>
    <dgm:cxn modelId="{605A7E5B-E2A0-E243-8E6B-39CE89990BB3}" type="presOf" srcId="{325BD671-8C80-534F-8CF9-A461A2366B11}" destId="{858C088F-4A67-424B-9077-CBC1889300C9}" srcOrd="0" destOrd="0" presId="urn:microsoft.com/office/officeart/2005/8/layout/gear1"/>
    <dgm:cxn modelId="{59A14B02-0EE2-4F43-B80B-651CFD5112AF}" type="presOf" srcId="{3A83689E-247D-E542-8FC9-9AA6945B6CD4}" destId="{CED9B3E6-4662-BC47-BF81-AE3831B9C8CF}" srcOrd="0" destOrd="0" presId="urn:microsoft.com/office/officeart/2005/8/layout/gear1"/>
    <dgm:cxn modelId="{2C919EF0-0BFF-A349-9279-E71FD229A36B}" type="presOf" srcId="{325BD671-8C80-534F-8CF9-A461A2366B11}" destId="{BD6318B8-B6F6-EA46-86D5-81C82D19DCDF}" srcOrd="1" destOrd="0" presId="urn:microsoft.com/office/officeart/2005/8/layout/gear1"/>
    <dgm:cxn modelId="{07C45DDA-20B2-2C46-A08E-928F0A0A2076}" type="presOf" srcId="{A14F1D83-32CC-704C-9D4F-FE17AE02EE25}" destId="{C9051A20-EB67-A444-B8D9-08001551BB40}" srcOrd="1" destOrd="0" presId="urn:microsoft.com/office/officeart/2005/8/layout/gear1"/>
    <dgm:cxn modelId="{CCCD9A6D-D291-854C-B613-0F1C777C81C1}" type="presOf" srcId="{99A729BC-A2C9-6D4E-BE4B-DC4C30FFFA8D}" destId="{AE6CAC52-FA41-0B43-9A4F-6E0581517817}" srcOrd="0" destOrd="0" presId="urn:microsoft.com/office/officeart/2005/8/layout/gear1"/>
    <dgm:cxn modelId="{B8956AAD-63CA-9245-8BA2-9C98C18EDB2C}" type="presOf" srcId="{FD16F472-4F77-9446-AA7A-FF14A62686B7}" destId="{C9C60364-34AB-374B-AC97-9B62229D342A}" srcOrd="0" destOrd="0" presId="urn:microsoft.com/office/officeart/2005/8/layout/gear1"/>
    <dgm:cxn modelId="{BA74E269-CB20-0947-B072-0B4EF0955174}" type="presOf" srcId="{3A83689E-247D-E542-8FC9-9AA6945B6CD4}" destId="{F15E0DB6-4CC2-814E-9FF6-CB3E75A9AEE1}" srcOrd="3" destOrd="0" presId="urn:microsoft.com/office/officeart/2005/8/layout/gear1"/>
    <dgm:cxn modelId="{A26AB60A-6DB8-E240-AA6A-140B02F8A2C0}" type="presOf" srcId="{621EA57B-4D86-1144-9EF8-D9119F888392}" destId="{ECAEC43D-95D1-FD47-908F-5627980D43E0}" srcOrd="0" destOrd="0" presId="urn:microsoft.com/office/officeart/2005/8/layout/gear1"/>
    <dgm:cxn modelId="{EDAE7088-F4B3-7545-8406-C473953295A7}" type="presOf" srcId="{932A3A0F-9683-3349-A045-C4D2215AA7AA}" destId="{CA68FA96-895D-1D40-A544-B4A066348E23}" srcOrd="0" destOrd="0" presId="urn:microsoft.com/office/officeart/2005/8/layout/gear1"/>
    <dgm:cxn modelId="{B8740C88-C3A1-BE46-B819-9C88E5DFB502}" type="presOf" srcId="{A14F1D83-32CC-704C-9D4F-FE17AE02EE25}" destId="{37ECEA9E-5BE5-C342-B35B-CD2FE7384453}" srcOrd="2" destOrd="0" presId="urn:microsoft.com/office/officeart/2005/8/layout/gear1"/>
    <dgm:cxn modelId="{030E7160-65DF-CE48-A8B4-129971BB298D}" srcId="{621EA57B-4D86-1144-9EF8-D9119F888392}" destId="{3A83689E-247D-E542-8FC9-9AA6945B6CD4}" srcOrd="2" destOrd="0" parTransId="{68CA735B-2DA8-BB4A-B021-D37EE5286FA1}" sibTransId="{FD16F472-4F77-9446-AA7A-FF14A62686B7}"/>
    <dgm:cxn modelId="{9BD41F8A-BD4D-C34E-A787-967135BF1818}" srcId="{621EA57B-4D86-1144-9EF8-D9119F888392}" destId="{A14F1D83-32CC-704C-9D4F-FE17AE02EE25}" srcOrd="0" destOrd="0" parTransId="{A9374831-2422-F74C-A77A-7B33280FEE10}" sibTransId="{932A3A0F-9683-3349-A045-C4D2215AA7AA}"/>
    <dgm:cxn modelId="{7C73AD36-3004-6D42-A23E-5287FA1885EC}" type="presParOf" srcId="{ECAEC43D-95D1-FD47-908F-5627980D43E0}" destId="{44D21CC3-9931-F74C-96A4-968514C794D9}" srcOrd="0" destOrd="0" presId="urn:microsoft.com/office/officeart/2005/8/layout/gear1"/>
    <dgm:cxn modelId="{F0A95F9F-0286-4946-93C4-E7615845A14F}" type="presParOf" srcId="{ECAEC43D-95D1-FD47-908F-5627980D43E0}" destId="{C9051A20-EB67-A444-B8D9-08001551BB40}" srcOrd="1" destOrd="0" presId="urn:microsoft.com/office/officeart/2005/8/layout/gear1"/>
    <dgm:cxn modelId="{788D1B8D-BDA8-5047-BEA8-522CC87CA812}" type="presParOf" srcId="{ECAEC43D-95D1-FD47-908F-5627980D43E0}" destId="{37ECEA9E-5BE5-C342-B35B-CD2FE7384453}" srcOrd="2" destOrd="0" presId="urn:microsoft.com/office/officeart/2005/8/layout/gear1"/>
    <dgm:cxn modelId="{B01B86C3-38D8-A44E-88C0-A99009701F3F}" type="presParOf" srcId="{ECAEC43D-95D1-FD47-908F-5627980D43E0}" destId="{858C088F-4A67-424B-9077-CBC1889300C9}" srcOrd="3" destOrd="0" presId="urn:microsoft.com/office/officeart/2005/8/layout/gear1"/>
    <dgm:cxn modelId="{6CA4C0D9-72FF-8249-9E62-ECDE23FA9C44}" type="presParOf" srcId="{ECAEC43D-95D1-FD47-908F-5627980D43E0}" destId="{BD6318B8-B6F6-EA46-86D5-81C82D19DCDF}" srcOrd="4" destOrd="0" presId="urn:microsoft.com/office/officeart/2005/8/layout/gear1"/>
    <dgm:cxn modelId="{121D4437-AC4A-C843-82FB-8129D5587220}" type="presParOf" srcId="{ECAEC43D-95D1-FD47-908F-5627980D43E0}" destId="{E4CDF0BF-71A1-EF4C-9FA3-D34CA990EA93}" srcOrd="5" destOrd="0" presId="urn:microsoft.com/office/officeart/2005/8/layout/gear1"/>
    <dgm:cxn modelId="{BD7F5357-9739-BC48-AEE9-CFDCD782AED5}" type="presParOf" srcId="{ECAEC43D-95D1-FD47-908F-5627980D43E0}" destId="{CED9B3E6-4662-BC47-BF81-AE3831B9C8CF}" srcOrd="6" destOrd="0" presId="urn:microsoft.com/office/officeart/2005/8/layout/gear1"/>
    <dgm:cxn modelId="{DB5CA14B-D251-8543-B487-379BD6312F3D}" type="presParOf" srcId="{ECAEC43D-95D1-FD47-908F-5627980D43E0}" destId="{B7DFE876-8F2E-3848-9F42-810EA940CFBC}" srcOrd="7" destOrd="0" presId="urn:microsoft.com/office/officeart/2005/8/layout/gear1"/>
    <dgm:cxn modelId="{2FD0F16A-1186-B446-9FFC-DECC315AEE8A}" type="presParOf" srcId="{ECAEC43D-95D1-FD47-908F-5627980D43E0}" destId="{5AD90253-DC8B-F342-9B9C-52416B6E38A5}" srcOrd="8" destOrd="0" presId="urn:microsoft.com/office/officeart/2005/8/layout/gear1"/>
    <dgm:cxn modelId="{422A0F89-0148-4E4C-A8E6-D80E72083E1C}" type="presParOf" srcId="{ECAEC43D-95D1-FD47-908F-5627980D43E0}" destId="{F15E0DB6-4CC2-814E-9FF6-CB3E75A9AEE1}" srcOrd="9" destOrd="0" presId="urn:microsoft.com/office/officeart/2005/8/layout/gear1"/>
    <dgm:cxn modelId="{D4B457FB-2C95-D84E-AC75-955BECF4D49F}" type="presParOf" srcId="{ECAEC43D-95D1-FD47-908F-5627980D43E0}" destId="{CA68FA96-895D-1D40-A544-B4A066348E23}" srcOrd="10" destOrd="0" presId="urn:microsoft.com/office/officeart/2005/8/layout/gear1"/>
    <dgm:cxn modelId="{04B94F70-DF58-3C48-B0F5-14BA2107E348}" type="presParOf" srcId="{ECAEC43D-95D1-FD47-908F-5627980D43E0}" destId="{AE6CAC52-FA41-0B43-9A4F-6E0581517817}" srcOrd="11" destOrd="0" presId="urn:microsoft.com/office/officeart/2005/8/layout/gear1"/>
    <dgm:cxn modelId="{D760D976-2089-9747-86B6-E0F74A4FE51C}" type="presParOf" srcId="{ECAEC43D-95D1-FD47-908F-5627980D43E0}" destId="{C9C60364-34AB-374B-AC97-9B62229D342A}" srcOrd="12" destOrd="0" presId="urn:microsoft.com/office/officeart/2005/8/layout/gear1"/>
  </dgm:cxnLst>
  <dgm:bg/>
  <dgm:whole/>
</dgm:dataModel>
</file>

<file path=ppt/diagrams/data3.xml><?xml version="1.0" encoding="utf-8"?>
<dgm:dataModel xmlns:dgm="http://schemas.openxmlformats.org/drawingml/2006/diagram" xmlns:a="http://schemas.openxmlformats.org/drawingml/2006/main">
  <dgm:ptLst>
    <dgm:pt modelId="{23B6FE17-1718-5947-937F-66E401F404DA}" type="doc">
      <dgm:prSet loTypeId="urn:microsoft.com/office/officeart/2005/8/layout/hProcess6" loCatId="process" qsTypeId="urn:microsoft.com/office/officeart/2005/8/quickstyle/3D3" qsCatId="3D" csTypeId="urn:microsoft.com/office/officeart/2005/8/colors/colorful1" csCatId="colorful" phldr="1"/>
      <dgm:spPr/>
      <dgm:t>
        <a:bodyPr/>
        <a:lstStyle/>
        <a:p>
          <a:endParaRPr lang="es-ES_tradnl"/>
        </a:p>
      </dgm:t>
    </dgm:pt>
    <dgm:pt modelId="{6E19C048-4C34-D04B-809D-2C76930006F3}">
      <dgm:prSet phldrT="[Texto]" custT="1"/>
      <dgm:spPr/>
      <dgm:t>
        <a:bodyPr/>
        <a:lstStyle/>
        <a:p>
          <a:r>
            <a:rPr lang="es-ES_tradnl" sz="1800" dirty="0" smtClean="0"/>
            <a:t>Entrada</a:t>
          </a:r>
          <a:endParaRPr lang="es-ES_tradnl" sz="1800" dirty="0"/>
        </a:p>
      </dgm:t>
    </dgm:pt>
    <dgm:pt modelId="{AA741D30-0927-F840-9E18-001AAA49177D}" type="parTrans" cxnId="{86CDECAB-02E2-024E-A1B9-042EF51F8091}">
      <dgm:prSet/>
      <dgm:spPr/>
      <dgm:t>
        <a:bodyPr/>
        <a:lstStyle/>
        <a:p>
          <a:endParaRPr lang="es-ES_tradnl"/>
        </a:p>
      </dgm:t>
    </dgm:pt>
    <dgm:pt modelId="{5BCFCB67-A613-DF41-B61A-88BAF3F14EC4}" type="sibTrans" cxnId="{86CDECAB-02E2-024E-A1B9-042EF51F8091}">
      <dgm:prSet/>
      <dgm:spPr/>
      <dgm:t>
        <a:bodyPr/>
        <a:lstStyle/>
        <a:p>
          <a:endParaRPr lang="es-ES_tradnl"/>
        </a:p>
      </dgm:t>
    </dgm:pt>
    <dgm:pt modelId="{13DDD40C-40B1-8147-88C3-E096CAFA4B2B}">
      <dgm:prSet phldrT="[Texto]"/>
      <dgm:spPr/>
      <dgm:t>
        <a:bodyPr/>
        <a:lstStyle/>
        <a:p>
          <a:r>
            <a:rPr lang="es-ES_tradnl" dirty="0" smtClean="0"/>
            <a:t>Materia Prima</a:t>
          </a:r>
          <a:endParaRPr lang="es-ES_tradnl" dirty="0"/>
        </a:p>
      </dgm:t>
    </dgm:pt>
    <dgm:pt modelId="{6F16121E-E9C4-8E44-84F2-0EAC13C3DA6F}" type="parTrans" cxnId="{932938D6-7E02-5A46-AABD-75F7E1CFD477}">
      <dgm:prSet/>
      <dgm:spPr/>
      <dgm:t>
        <a:bodyPr/>
        <a:lstStyle/>
        <a:p>
          <a:endParaRPr lang="es-ES_tradnl"/>
        </a:p>
      </dgm:t>
    </dgm:pt>
    <dgm:pt modelId="{349C1691-10A2-3E46-9F8B-AC2861CBC89F}" type="sibTrans" cxnId="{932938D6-7E02-5A46-AABD-75F7E1CFD477}">
      <dgm:prSet/>
      <dgm:spPr/>
      <dgm:t>
        <a:bodyPr/>
        <a:lstStyle/>
        <a:p>
          <a:endParaRPr lang="es-ES_tradnl"/>
        </a:p>
      </dgm:t>
    </dgm:pt>
    <dgm:pt modelId="{C2568A0E-CD53-D94E-B1B6-872F16F240D4}">
      <dgm:prSet phldrT="[Texto]" custT="1"/>
      <dgm:spPr/>
      <dgm:t>
        <a:bodyPr/>
        <a:lstStyle/>
        <a:p>
          <a:r>
            <a:rPr lang="es-ES_tradnl" sz="1800" dirty="0" smtClean="0"/>
            <a:t>Sistema</a:t>
          </a:r>
          <a:endParaRPr lang="es-ES_tradnl" sz="1800" dirty="0"/>
        </a:p>
      </dgm:t>
    </dgm:pt>
    <dgm:pt modelId="{317B4EE0-F49A-4C47-9009-E8F24FA17B04}" type="parTrans" cxnId="{26332911-E4BB-414A-AFDE-FE68DE882D43}">
      <dgm:prSet/>
      <dgm:spPr/>
      <dgm:t>
        <a:bodyPr/>
        <a:lstStyle/>
        <a:p>
          <a:endParaRPr lang="es-ES_tradnl"/>
        </a:p>
      </dgm:t>
    </dgm:pt>
    <dgm:pt modelId="{D954EB1D-3698-2B4B-9574-4A0BB947F81B}" type="sibTrans" cxnId="{26332911-E4BB-414A-AFDE-FE68DE882D43}">
      <dgm:prSet/>
      <dgm:spPr/>
      <dgm:t>
        <a:bodyPr/>
        <a:lstStyle/>
        <a:p>
          <a:endParaRPr lang="es-ES_tradnl"/>
        </a:p>
      </dgm:t>
    </dgm:pt>
    <dgm:pt modelId="{9B20DEDF-9921-6141-8780-09C19C683DB9}">
      <dgm:prSet phldrT="[Texto]"/>
      <dgm:spPr/>
      <dgm:t>
        <a:bodyPr/>
        <a:lstStyle/>
        <a:p>
          <a:r>
            <a:rPr lang="es-ES_tradnl" dirty="0" smtClean="0"/>
            <a:t>Fábrica (sistema)</a:t>
          </a:r>
          <a:endParaRPr lang="es-ES_tradnl" dirty="0"/>
        </a:p>
      </dgm:t>
    </dgm:pt>
    <dgm:pt modelId="{21F63C41-6B39-D84D-A9AF-FF24CBB7C4D9}" type="parTrans" cxnId="{6A219D5C-FA30-3E4A-9F92-1D5B64B44BFA}">
      <dgm:prSet/>
      <dgm:spPr/>
      <dgm:t>
        <a:bodyPr/>
        <a:lstStyle/>
        <a:p>
          <a:endParaRPr lang="es-ES_tradnl"/>
        </a:p>
      </dgm:t>
    </dgm:pt>
    <dgm:pt modelId="{69608510-983B-9B40-A9A0-F0191D607C79}" type="sibTrans" cxnId="{6A219D5C-FA30-3E4A-9F92-1D5B64B44BFA}">
      <dgm:prSet/>
      <dgm:spPr/>
      <dgm:t>
        <a:bodyPr/>
        <a:lstStyle/>
        <a:p>
          <a:endParaRPr lang="es-ES_tradnl"/>
        </a:p>
      </dgm:t>
    </dgm:pt>
    <dgm:pt modelId="{8460C11D-CD27-2A4B-952E-28D38EF56152}">
      <dgm:prSet phldrT="[Texto]" custT="1"/>
      <dgm:spPr/>
      <dgm:t>
        <a:bodyPr/>
        <a:lstStyle/>
        <a:p>
          <a:r>
            <a:rPr lang="es-ES_tradnl" sz="1800" dirty="0" smtClean="0"/>
            <a:t>Información</a:t>
          </a:r>
          <a:endParaRPr lang="es-ES_tradnl" sz="1800" dirty="0"/>
        </a:p>
      </dgm:t>
    </dgm:pt>
    <dgm:pt modelId="{FAE7A93C-D3AC-654E-A54E-A37C609965FE}" type="parTrans" cxnId="{D5A3D7A5-68FD-5F4C-B151-9BBD5752A8B9}">
      <dgm:prSet/>
      <dgm:spPr/>
      <dgm:t>
        <a:bodyPr/>
        <a:lstStyle/>
        <a:p>
          <a:endParaRPr lang="es-ES_tradnl"/>
        </a:p>
      </dgm:t>
    </dgm:pt>
    <dgm:pt modelId="{2179070E-B8E1-A74F-A245-7FB203E44BA5}" type="sibTrans" cxnId="{D5A3D7A5-68FD-5F4C-B151-9BBD5752A8B9}">
      <dgm:prSet/>
      <dgm:spPr/>
      <dgm:t>
        <a:bodyPr/>
        <a:lstStyle/>
        <a:p>
          <a:endParaRPr lang="es-ES_tradnl"/>
        </a:p>
      </dgm:t>
    </dgm:pt>
    <dgm:pt modelId="{0353C084-3BFD-DD42-88D9-DE92054E5A9F}">
      <dgm:prSet phldrT="[Texto]"/>
      <dgm:spPr/>
      <dgm:t>
        <a:bodyPr/>
        <a:lstStyle/>
        <a:p>
          <a:r>
            <a:rPr lang="es-ES_tradnl" dirty="0" smtClean="0"/>
            <a:t>Lámpara (producto)</a:t>
          </a:r>
          <a:endParaRPr lang="es-ES_tradnl" dirty="0"/>
        </a:p>
      </dgm:t>
    </dgm:pt>
    <dgm:pt modelId="{0F73E8CA-7CF9-384C-BCF6-9A84CFA172AE}" type="parTrans" cxnId="{C518F6E6-7541-8F46-A490-E22E5F5ED3EA}">
      <dgm:prSet/>
      <dgm:spPr/>
      <dgm:t>
        <a:bodyPr/>
        <a:lstStyle/>
        <a:p>
          <a:endParaRPr lang="es-ES_tradnl"/>
        </a:p>
      </dgm:t>
    </dgm:pt>
    <dgm:pt modelId="{CAD18F8A-AEAF-DC40-8B3A-CDA539D4414C}" type="sibTrans" cxnId="{C518F6E6-7541-8F46-A490-E22E5F5ED3EA}">
      <dgm:prSet/>
      <dgm:spPr/>
      <dgm:t>
        <a:bodyPr/>
        <a:lstStyle/>
        <a:p>
          <a:endParaRPr lang="es-ES_tradnl"/>
        </a:p>
      </dgm:t>
    </dgm:pt>
    <dgm:pt modelId="{CDA8B605-F495-6740-99C0-1B581E7DDF03}" type="pres">
      <dgm:prSet presAssocID="{23B6FE17-1718-5947-937F-66E401F404DA}" presName="theList" presStyleCnt="0">
        <dgm:presLayoutVars>
          <dgm:dir/>
          <dgm:animLvl val="lvl"/>
          <dgm:resizeHandles val="exact"/>
        </dgm:presLayoutVars>
      </dgm:prSet>
      <dgm:spPr/>
      <dgm:t>
        <a:bodyPr/>
        <a:lstStyle/>
        <a:p>
          <a:endParaRPr lang="es-ES_tradnl"/>
        </a:p>
      </dgm:t>
    </dgm:pt>
    <dgm:pt modelId="{3A296DA2-16C9-AA4D-93A8-CC6FD97A46FA}" type="pres">
      <dgm:prSet presAssocID="{6E19C048-4C34-D04B-809D-2C76930006F3}" presName="compNode" presStyleCnt="0"/>
      <dgm:spPr/>
    </dgm:pt>
    <dgm:pt modelId="{D46605A8-20C8-CF4E-8AAA-1FFE98E48AF3}" type="pres">
      <dgm:prSet presAssocID="{6E19C048-4C34-D04B-809D-2C76930006F3}" presName="noGeometry" presStyleCnt="0"/>
      <dgm:spPr/>
    </dgm:pt>
    <dgm:pt modelId="{16EE1D59-296B-7C49-B688-C3A701D321B8}" type="pres">
      <dgm:prSet presAssocID="{6E19C048-4C34-D04B-809D-2C76930006F3}" presName="childTextVisible" presStyleLbl="bgAccFollowNode1" presStyleIdx="0" presStyleCnt="3">
        <dgm:presLayoutVars>
          <dgm:bulletEnabled val="1"/>
        </dgm:presLayoutVars>
      </dgm:prSet>
      <dgm:spPr/>
      <dgm:t>
        <a:bodyPr/>
        <a:lstStyle/>
        <a:p>
          <a:endParaRPr lang="es-ES_tradnl"/>
        </a:p>
      </dgm:t>
    </dgm:pt>
    <dgm:pt modelId="{A5F845F9-9CF0-AA4A-922D-804580AE4AB8}" type="pres">
      <dgm:prSet presAssocID="{6E19C048-4C34-D04B-809D-2C76930006F3}" presName="childTextHidden" presStyleLbl="bgAccFollowNode1" presStyleIdx="0" presStyleCnt="3"/>
      <dgm:spPr/>
      <dgm:t>
        <a:bodyPr/>
        <a:lstStyle/>
        <a:p>
          <a:endParaRPr lang="es-ES_tradnl"/>
        </a:p>
      </dgm:t>
    </dgm:pt>
    <dgm:pt modelId="{04E7A3F3-B16A-1746-902F-2E32DFD1E660}" type="pres">
      <dgm:prSet presAssocID="{6E19C048-4C34-D04B-809D-2C76930006F3}" presName="parentText" presStyleLbl="node1" presStyleIdx="0" presStyleCnt="3">
        <dgm:presLayoutVars>
          <dgm:chMax val="1"/>
          <dgm:bulletEnabled val="1"/>
        </dgm:presLayoutVars>
      </dgm:prSet>
      <dgm:spPr/>
      <dgm:t>
        <a:bodyPr/>
        <a:lstStyle/>
        <a:p>
          <a:endParaRPr lang="es-ES_tradnl"/>
        </a:p>
      </dgm:t>
    </dgm:pt>
    <dgm:pt modelId="{8D2D4504-1536-794C-B21C-4F72D9EC3348}" type="pres">
      <dgm:prSet presAssocID="{6E19C048-4C34-D04B-809D-2C76930006F3}" presName="aSpace" presStyleCnt="0"/>
      <dgm:spPr/>
    </dgm:pt>
    <dgm:pt modelId="{D750A956-F941-A84F-A59E-ED59D9D01A86}" type="pres">
      <dgm:prSet presAssocID="{C2568A0E-CD53-D94E-B1B6-872F16F240D4}" presName="compNode" presStyleCnt="0"/>
      <dgm:spPr/>
    </dgm:pt>
    <dgm:pt modelId="{7717CA56-4968-7B46-98E3-89A55D265C66}" type="pres">
      <dgm:prSet presAssocID="{C2568A0E-CD53-D94E-B1B6-872F16F240D4}" presName="noGeometry" presStyleCnt="0"/>
      <dgm:spPr/>
    </dgm:pt>
    <dgm:pt modelId="{239554BF-922B-EC41-8620-B374DA45A293}" type="pres">
      <dgm:prSet presAssocID="{C2568A0E-CD53-D94E-B1B6-872F16F240D4}" presName="childTextVisible" presStyleLbl="bgAccFollowNode1" presStyleIdx="1" presStyleCnt="3">
        <dgm:presLayoutVars>
          <dgm:bulletEnabled val="1"/>
        </dgm:presLayoutVars>
      </dgm:prSet>
      <dgm:spPr/>
      <dgm:t>
        <a:bodyPr/>
        <a:lstStyle/>
        <a:p>
          <a:endParaRPr lang="es-ES_tradnl"/>
        </a:p>
      </dgm:t>
    </dgm:pt>
    <dgm:pt modelId="{37AD509E-64C1-D945-94BA-608104C44099}" type="pres">
      <dgm:prSet presAssocID="{C2568A0E-CD53-D94E-B1B6-872F16F240D4}" presName="childTextHidden" presStyleLbl="bgAccFollowNode1" presStyleIdx="1" presStyleCnt="3"/>
      <dgm:spPr/>
      <dgm:t>
        <a:bodyPr/>
        <a:lstStyle/>
        <a:p>
          <a:endParaRPr lang="es-ES_tradnl"/>
        </a:p>
      </dgm:t>
    </dgm:pt>
    <dgm:pt modelId="{81A55548-2E40-9E49-AA45-59A470BCE6D9}" type="pres">
      <dgm:prSet presAssocID="{C2568A0E-CD53-D94E-B1B6-872F16F240D4}" presName="parentText" presStyleLbl="node1" presStyleIdx="1" presStyleCnt="3">
        <dgm:presLayoutVars>
          <dgm:chMax val="1"/>
          <dgm:bulletEnabled val="1"/>
        </dgm:presLayoutVars>
      </dgm:prSet>
      <dgm:spPr/>
      <dgm:t>
        <a:bodyPr/>
        <a:lstStyle/>
        <a:p>
          <a:endParaRPr lang="es-ES_tradnl"/>
        </a:p>
      </dgm:t>
    </dgm:pt>
    <dgm:pt modelId="{64A7D96C-4001-394B-88CE-F8188889E954}" type="pres">
      <dgm:prSet presAssocID="{C2568A0E-CD53-D94E-B1B6-872F16F240D4}" presName="aSpace" presStyleCnt="0"/>
      <dgm:spPr/>
    </dgm:pt>
    <dgm:pt modelId="{7144EAC4-801D-5D42-B034-B37BA59E4D48}" type="pres">
      <dgm:prSet presAssocID="{8460C11D-CD27-2A4B-952E-28D38EF56152}" presName="compNode" presStyleCnt="0"/>
      <dgm:spPr/>
    </dgm:pt>
    <dgm:pt modelId="{4FC2FF93-C361-1946-8BC2-C849170A9631}" type="pres">
      <dgm:prSet presAssocID="{8460C11D-CD27-2A4B-952E-28D38EF56152}" presName="noGeometry" presStyleCnt="0"/>
      <dgm:spPr/>
    </dgm:pt>
    <dgm:pt modelId="{CC63331B-DB98-9A49-BF3B-ED99479F06C0}" type="pres">
      <dgm:prSet presAssocID="{8460C11D-CD27-2A4B-952E-28D38EF56152}" presName="childTextVisible" presStyleLbl="bgAccFollowNode1" presStyleIdx="2" presStyleCnt="3">
        <dgm:presLayoutVars>
          <dgm:bulletEnabled val="1"/>
        </dgm:presLayoutVars>
      </dgm:prSet>
      <dgm:spPr/>
      <dgm:t>
        <a:bodyPr/>
        <a:lstStyle/>
        <a:p>
          <a:endParaRPr lang="es-ES_tradnl"/>
        </a:p>
      </dgm:t>
    </dgm:pt>
    <dgm:pt modelId="{2E186D92-C327-A147-A486-3D66FB4416DF}" type="pres">
      <dgm:prSet presAssocID="{8460C11D-CD27-2A4B-952E-28D38EF56152}" presName="childTextHidden" presStyleLbl="bgAccFollowNode1" presStyleIdx="2" presStyleCnt="3"/>
      <dgm:spPr/>
      <dgm:t>
        <a:bodyPr/>
        <a:lstStyle/>
        <a:p>
          <a:endParaRPr lang="es-ES_tradnl"/>
        </a:p>
      </dgm:t>
    </dgm:pt>
    <dgm:pt modelId="{DB541404-BCDE-184F-A192-6F84FF76CD8A}" type="pres">
      <dgm:prSet presAssocID="{8460C11D-CD27-2A4B-952E-28D38EF56152}" presName="parentText" presStyleLbl="node1" presStyleIdx="2" presStyleCnt="3">
        <dgm:presLayoutVars>
          <dgm:chMax val="1"/>
          <dgm:bulletEnabled val="1"/>
        </dgm:presLayoutVars>
      </dgm:prSet>
      <dgm:spPr/>
      <dgm:t>
        <a:bodyPr/>
        <a:lstStyle/>
        <a:p>
          <a:endParaRPr lang="es-ES_tradnl"/>
        </a:p>
      </dgm:t>
    </dgm:pt>
  </dgm:ptLst>
  <dgm:cxnLst>
    <dgm:cxn modelId="{C518F6E6-7541-8F46-A490-E22E5F5ED3EA}" srcId="{8460C11D-CD27-2A4B-952E-28D38EF56152}" destId="{0353C084-3BFD-DD42-88D9-DE92054E5A9F}" srcOrd="0" destOrd="0" parTransId="{0F73E8CA-7CF9-384C-BCF6-9A84CFA172AE}" sibTransId="{CAD18F8A-AEAF-DC40-8B3A-CDA539D4414C}"/>
    <dgm:cxn modelId="{86CDECAB-02E2-024E-A1B9-042EF51F8091}" srcId="{23B6FE17-1718-5947-937F-66E401F404DA}" destId="{6E19C048-4C34-D04B-809D-2C76930006F3}" srcOrd="0" destOrd="0" parTransId="{AA741D30-0927-F840-9E18-001AAA49177D}" sibTransId="{5BCFCB67-A613-DF41-B61A-88BAF3F14EC4}"/>
    <dgm:cxn modelId="{7D709293-4B2B-4249-AE67-080AABB444F5}" type="presOf" srcId="{13DDD40C-40B1-8147-88C3-E096CAFA4B2B}" destId="{16EE1D59-296B-7C49-B688-C3A701D321B8}" srcOrd="0" destOrd="0" presId="urn:microsoft.com/office/officeart/2005/8/layout/hProcess6"/>
    <dgm:cxn modelId="{D5A3D7A5-68FD-5F4C-B151-9BBD5752A8B9}" srcId="{23B6FE17-1718-5947-937F-66E401F404DA}" destId="{8460C11D-CD27-2A4B-952E-28D38EF56152}" srcOrd="2" destOrd="0" parTransId="{FAE7A93C-D3AC-654E-A54E-A37C609965FE}" sibTransId="{2179070E-B8E1-A74F-A245-7FB203E44BA5}"/>
    <dgm:cxn modelId="{932938D6-7E02-5A46-AABD-75F7E1CFD477}" srcId="{6E19C048-4C34-D04B-809D-2C76930006F3}" destId="{13DDD40C-40B1-8147-88C3-E096CAFA4B2B}" srcOrd="0" destOrd="0" parTransId="{6F16121E-E9C4-8E44-84F2-0EAC13C3DA6F}" sibTransId="{349C1691-10A2-3E46-9F8B-AC2861CBC89F}"/>
    <dgm:cxn modelId="{E56BCEEB-880E-4A40-8CAE-23CB84946731}" type="presOf" srcId="{8460C11D-CD27-2A4B-952E-28D38EF56152}" destId="{DB541404-BCDE-184F-A192-6F84FF76CD8A}" srcOrd="0" destOrd="0" presId="urn:microsoft.com/office/officeart/2005/8/layout/hProcess6"/>
    <dgm:cxn modelId="{3F888304-5A2C-F345-94B9-071F4109792C}" type="presOf" srcId="{9B20DEDF-9921-6141-8780-09C19C683DB9}" destId="{239554BF-922B-EC41-8620-B374DA45A293}" srcOrd="0" destOrd="0" presId="urn:microsoft.com/office/officeart/2005/8/layout/hProcess6"/>
    <dgm:cxn modelId="{28CBD9EA-DC69-9D40-A120-7F1A136F8231}" type="presOf" srcId="{6E19C048-4C34-D04B-809D-2C76930006F3}" destId="{04E7A3F3-B16A-1746-902F-2E32DFD1E660}" srcOrd="0" destOrd="0" presId="urn:microsoft.com/office/officeart/2005/8/layout/hProcess6"/>
    <dgm:cxn modelId="{6A219D5C-FA30-3E4A-9F92-1D5B64B44BFA}" srcId="{C2568A0E-CD53-D94E-B1B6-872F16F240D4}" destId="{9B20DEDF-9921-6141-8780-09C19C683DB9}" srcOrd="0" destOrd="0" parTransId="{21F63C41-6B39-D84D-A9AF-FF24CBB7C4D9}" sibTransId="{69608510-983B-9B40-A9A0-F0191D607C79}"/>
    <dgm:cxn modelId="{97A05C4C-E3D0-124F-AD40-8371E9DB7649}" type="presOf" srcId="{13DDD40C-40B1-8147-88C3-E096CAFA4B2B}" destId="{A5F845F9-9CF0-AA4A-922D-804580AE4AB8}" srcOrd="1" destOrd="0" presId="urn:microsoft.com/office/officeart/2005/8/layout/hProcess6"/>
    <dgm:cxn modelId="{26332911-E4BB-414A-AFDE-FE68DE882D43}" srcId="{23B6FE17-1718-5947-937F-66E401F404DA}" destId="{C2568A0E-CD53-D94E-B1B6-872F16F240D4}" srcOrd="1" destOrd="0" parTransId="{317B4EE0-F49A-4C47-9009-E8F24FA17B04}" sibTransId="{D954EB1D-3698-2B4B-9574-4A0BB947F81B}"/>
    <dgm:cxn modelId="{38AC2A57-FB95-5C47-815A-06186CBCBF70}" type="presOf" srcId="{23B6FE17-1718-5947-937F-66E401F404DA}" destId="{CDA8B605-F495-6740-99C0-1B581E7DDF03}" srcOrd="0" destOrd="0" presId="urn:microsoft.com/office/officeart/2005/8/layout/hProcess6"/>
    <dgm:cxn modelId="{2C9C02E6-F636-2545-94BE-8B4E9FC64A81}" type="presOf" srcId="{9B20DEDF-9921-6141-8780-09C19C683DB9}" destId="{37AD509E-64C1-D945-94BA-608104C44099}" srcOrd="1" destOrd="0" presId="urn:microsoft.com/office/officeart/2005/8/layout/hProcess6"/>
    <dgm:cxn modelId="{A96D0455-37E7-0844-AEDF-EAFC55D6EA37}" type="presOf" srcId="{0353C084-3BFD-DD42-88D9-DE92054E5A9F}" destId="{CC63331B-DB98-9A49-BF3B-ED99479F06C0}" srcOrd="0" destOrd="0" presId="urn:microsoft.com/office/officeart/2005/8/layout/hProcess6"/>
    <dgm:cxn modelId="{1ACBEE91-0141-A240-A238-913C6D597B4D}" type="presOf" srcId="{C2568A0E-CD53-D94E-B1B6-872F16F240D4}" destId="{81A55548-2E40-9E49-AA45-59A470BCE6D9}" srcOrd="0" destOrd="0" presId="urn:microsoft.com/office/officeart/2005/8/layout/hProcess6"/>
    <dgm:cxn modelId="{D2A52516-DB14-7C4E-BE94-EDCAA60B1C30}" type="presOf" srcId="{0353C084-3BFD-DD42-88D9-DE92054E5A9F}" destId="{2E186D92-C327-A147-A486-3D66FB4416DF}" srcOrd="1" destOrd="0" presId="urn:microsoft.com/office/officeart/2005/8/layout/hProcess6"/>
    <dgm:cxn modelId="{EA31340D-02FD-C343-9502-82C16177B6CA}" type="presParOf" srcId="{CDA8B605-F495-6740-99C0-1B581E7DDF03}" destId="{3A296DA2-16C9-AA4D-93A8-CC6FD97A46FA}" srcOrd="0" destOrd="0" presId="urn:microsoft.com/office/officeart/2005/8/layout/hProcess6"/>
    <dgm:cxn modelId="{BDF02FC4-5FC8-6A46-91B6-25A075DA2388}" type="presParOf" srcId="{3A296DA2-16C9-AA4D-93A8-CC6FD97A46FA}" destId="{D46605A8-20C8-CF4E-8AAA-1FFE98E48AF3}" srcOrd="0" destOrd="0" presId="urn:microsoft.com/office/officeart/2005/8/layout/hProcess6"/>
    <dgm:cxn modelId="{BAF72CE2-5EF9-2B47-92DA-A19C79D50C09}" type="presParOf" srcId="{3A296DA2-16C9-AA4D-93A8-CC6FD97A46FA}" destId="{16EE1D59-296B-7C49-B688-C3A701D321B8}" srcOrd="1" destOrd="0" presId="urn:microsoft.com/office/officeart/2005/8/layout/hProcess6"/>
    <dgm:cxn modelId="{B7991487-3D16-DB41-937B-E96C4C2A2498}" type="presParOf" srcId="{3A296DA2-16C9-AA4D-93A8-CC6FD97A46FA}" destId="{A5F845F9-9CF0-AA4A-922D-804580AE4AB8}" srcOrd="2" destOrd="0" presId="urn:microsoft.com/office/officeart/2005/8/layout/hProcess6"/>
    <dgm:cxn modelId="{C783EF6B-73C6-8F4E-A6C4-4498FA76D64E}" type="presParOf" srcId="{3A296DA2-16C9-AA4D-93A8-CC6FD97A46FA}" destId="{04E7A3F3-B16A-1746-902F-2E32DFD1E660}" srcOrd="3" destOrd="0" presId="urn:microsoft.com/office/officeart/2005/8/layout/hProcess6"/>
    <dgm:cxn modelId="{AEED07D6-4978-FD45-A7A1-EAF37255D0DB}" type="presParOf" srcId="{CDA8B605-F495-6740-99C0-1B581E7DDF03}" destId="{8D2D4504-1536-794C-B21C-4F72D9EC3348}" srcOrd="1" destOrd="0" presId="urn:microsoft.com/office/officeart/2005/8/layout/hProcess6"/>
    <dgm:cxn modelId="{DF068E02-CD01-E747-A949-2401638D9F86}" type="presParOf" srcId="{CDA8B605-F495-6740-99C0-1B581E7DDF03}" destId="{D750A956-F941-A84F-A59E-ED59D9D01A86}" srcOrd="2" destOrd="0" presId="urn:microsoft.com/office/officeart/2005/8/layout/hProcess6"/>
    <dgm:cxn modelId="{95EAF9A3-5EE2-954D-85FB-DA72D03E4B9D}" type="presParOf" srcId="{D750A956-F941-A84F-A59E-ED59D9D01A86}" destId="{7717CA56-4968-7B46-98E3-89A55D265C66}" srcOrd="0" destOrd="0" presId="urn:microsoft.com/office/officeart/2005/8/layout/hProcess6"/>
    <dgm:cxn modelId="{5FF515B2-B610-164F-A888-579F5D21DB70}" type="presParOf" srcId="{D750A956-F941-A84F-A59E-ED59D9D01A86}" destId="{239554BF-922B-EC41-8620-B374DA45A293}" srcOrd="1" destOrd="0" presId="urn:microsoft.com/office/officeart/2005/8/layout/hProcess6"/>
    <dgm:cxn modelId="{764AAF9D-AF25-6143-A368-F9C0C5B3644B}" type="presParOf" srcId="{D750A956-F941-A84F-A59E-ED59D9D01A86}" destId="{37AD509E-64C1-D945-94BA-608104C44099}" srcOrd="2" destOrd="0" presId="urn:microsoft.com/office/officeart/2005/8/layout/hProcess6"/>
    <dgm:cxn modelId="{8E0E8517-E687-7D44-8032-045927390A13}" type="presParOf" srcId="{D750A956-F941-A84F-A59E-ED59D9D01A86}" destId="{81A55548-2E40-9E49-AA45-59A470BCE6D9}" srcOrd="3" destOrd="0" presId="urn:microsoft.com/office/officeart/2005/8/layout/hProcess6"/>
    <dgm:cxn modelId="{2DB56DA3-8569-224D-AD04-D05772BCDBE1}" type="presParOf" srcId="{CDA8B605-F495-6740-99C0-1B581E7DDF03}" destId="{64A7D96C-4001-394B-88CE-F8188889E954}" srcOrd="3" destOrd="0" presId="urn:microsoft.com/office/officeart/2005/8/layout/hProcess6"/>
    <dgm:cxn modelId="{68BB7CEA-285D-5049-B781-E5021C552C0C}" type="presParOf" srcId="{CDA8B605-F495-6740-99C0-1B581E7DDF03}" destId="{7144EAC4-801D-5D42-B034-B37BA59E4D48}" srcOrd="4" destOrd="0" presId="urn:microsoft.com/office/officeart/2005/8/layout/hProcess6"/>
    <dgm:cxn modelId="{2F12F715-AB97-3E4C-A84F-A87AE164695E}" type="presParOf" srcId="{7144EAC4-801D-5D42-B034-B37BA59E4D48}" destId="{4FC2FF93-C361-1946-8BC2-C849170A9631}" srcOrd="0" destOrd="0" presId="urn:microsoft.com/office/officeart/2005/8/layout/hProcess6"/>
    <dgm:cxn modelId="{D373A202-D5F3-7C40-A392-98CC89E90FA3}" type="presParOf" srcId="{7144EAC4-801D-5D42-B034-B37BA59E4D48}" destId="{CC63331B-DB98-9A49-BF3B-ED99479F06C0}" srcOrd="1" destOrd="0" presId="urn:microsoft.com/office/officeart/2005/8/layout/hProcess6"/>
    <dgm:cxn modelId="{41E956C8-7B9E-DF43-B404-C62F8A3FF6C7}" type="presParOf" srcId="{7144EAC4-801D-5D42-B034-B37BA59E4D48}" destId="{2E186D92-C327-A147-A486-3D66FB4416DF}" srcOrd="2" destOrd="0" presId="urn:microsoft.com/office/officeart/2005/8/layout/hProcess6"/>
    <dgm:cxn modelId="{E4073212-4EBE-8244-AA21-BB822260CFFB}" type="presParOf" srcId="{7144EAC4-801D-5D42-B034-B37BA59E4D48}" destId="{DB541404-BCDE-184F-A192-6F84FF76CD8A}" srcOrd="3" destOrd="0" presId="urn:microsoft.com/office/officeart/2005/8/layout/hProcess6"/>
  </dgm:cxnLst>
  <dgm:bg/>
  <dgm:whole/>
</dgm:dataModel>
</file>

<file path=ppt/diagrams/data4.xml><?xml version="1.0" encoding="utf-8"?>
<dgm:dataModel xmlns:dgm="http://schemas.openxmlformats.org/drawingml/2006/diagram" xmlns:a="http://schemas.openxmlformats.org/drawingml/2006/main">
  <dgm:ptLst>
    <dgm:pt modelId="{07463925-709C-954D-B0FB-C6255FCAB2E0}" type="doc">
      <dgm:prSet loTypeId="urn:microsoft.com/office/officeart/2005/8/layout/process5" loCatId="process" qsTypeId="urn:microsoft.com/office/officeart/2005/8/quickstyle/3D3" qsCatId="3D" csTypeId="urn:microsoft.com/office/officeart/2005/8/colors/accent0_3" csCatId="mainScheme" phldr="1"/>
      <dgm:spPr/>
      <dgm:t>
        <a:bodyPr/>
        <a:lstStyle/>
        <a:p>
          <a:endParaRPr lang="es-ES_tradnl"/>
        </a:p>
      </dgm:t>
    </dgm:pt>
    <dgm:pt modelId="{C799AAF8-12EE-F341-A4B5-5EC9FB7A84B7}">
      <dgm:prSet phldrT="[Texto]"/>
      <dgm:spPr/>
      <dgm:t>
        <a:bodyPr/>
        <a:lstStyle/>
        <a:p>
          <a:r>
            <a:rPr lang="es-MX" dirty="0" smtClean="0">
              <a:latin typeface="Century Gothic" panose="020B0502020202020204" pitchFamily="34" charset="0"/>
            </a:rPr>
            <a:t>Entrada</a:t>
          </a:r>
          <a:endParaRPr lang="es-ES_tradnl" dirty="0"/>
        </a:p>
      </dgm:t>
    </dgm:pt>
    <dgm:pt modelId="{53EA5F25-49E2-9749-B0C1-FB8C904DF630}" type="parTrans" cxnId="{ADAEE6B2-90E4-0C40-BBC2-915367D4146A}">
      <dgm:prSet/>
      <dgm:spPr/>
      <dgm:t>
        <a:bodyPr/>
        <a:lstStyle/>
        <a:p>
          <a:endParaRPr lang="es-ES_tradnl"/>
        </a:p>
      </dgm:t>
    </dgm:pt>
    <dgm:pt modelId="{8E719832-95B0-324A-9190-8F6018BCB425}" type="sibTrans" cxnId="{ADAEE6B2-90E4-0C40-BBC2-915367D4146A}">
      <dgm:prSet/>
      <dgm:spPr/>
      <dgm:t>
        <a:bodyPr/>
        <a:lstStyle/>
        <a:p>
          <a:endParaRPr lang="es-ES_tradnl"/>
        </a:p>
      </dgm:t>
    </dgm:pt>
    <dgm:pt modelId="{B8E5D150-5089-9547-8A06-3DFD91B05954}">
      <dgm:prSet phldrT="[Texto]"/>
      <dgm:spPr/>
      <dgm:t>
        <a:bodyPr/>
        <a:lstStyle/>
        <a:p>
          <a:r>
            <a:rPr lang="es-MX" dirty="0" smtClean="0">
              <a:latin typeface="Century Gothic" panose="020B0502020202020204" pitchFamily="34" charset="0"/>
            </a:rPr>
            <a:t>Almacenamiento</a:t>
          </a:r>
          <a:endParaRPr lang="es-ES_tradnl" dirty="0"/>
        </a:p>
      </dgm:t>
    </dgm:pt>
    <dgm:pt modelId="{11909F93-7245-3E4F-8E43-059531A7CE34}" type="parTrans" cxnId="{7CCE819F-1B44-BC42-BF84-8EB599CC0516}">
      <dgm:prSet/>
      <dgm:spPr/>
      <dgm:t>
        <a:bodyPr/>
        <a:lstStyle/>
        <a:p>
          <a:endParaRPr lang="es-ES_tradnl"/>
        </a:p>
      </dgm:t>
    </dgm:pt>
    <dgm:pt modelId="{C9BCF414-5F05-5340-9C8B-47DAB6D168D5}" type="sibTrans" cxnId="{7CCE819F-1B44-BC42-BF84-8EB599CC0516}">
      <dgm:prSet/>
      <dgm:spPr/>
      <dgm:t>
        <a:bodyPr/>
        <a:lstStyle/>
        <a:p>
          <a:endParaRPr lang="es-ES_tradnl"/>
        </a:p>
      </dgm:t>
    </dgm:pt>
    <dgm:pt modelId="{924F9008-0BAD-A742-8EC2-F6F18B546342}">
      <dgm:prSet phldrT="[Texto]"/>
      <dgm:spPr/>
      <dgm:t>
        <a:bodyPr/>
        <a:lstStyle/>
        <a:p>
          <a:r>
            <a:rPr lang="es-MX" dirty="0" smtClean="0">
              <a:latin typeface="Century Gothic" panose="020B0502020202020204" pitchFamily="34" charset="0"/>
            </a:rPr>
            <a:t>Procesamiento</a:t>
          </a:r>
          <a:endParaRPr lang="es-ES_tradnl" dirty="0"/>
        </a:p>
      </dgm:t>
    </dgm:pt>
    <dgm:pt modelId="{BE348D14-008F-974D-94EE-067C29BB31E7}" type="parTrans" cxnId="{A48F4087-A325-8C4E-816C-0229BC8A218F}">
      <dgm:prSet/>
      <dgm:spPr/>
      <dgm:t>
        <a:bodyPr/>
        <a:lstStyle/>
        <a:p>
          <a:endParaRPr lang="es-ES_tradnl"/>
        </a:p>
      </dgm:t>
    </dgm:pt>
    <dgm:pt modelId="{8E2BCCDF-3064-B746-891D-A234CC10336A}" type="sibTrans" cxnId="{A48F4087-A325-8C4E-816C-0229BC8A218F}">
      <dgm:prSet/>
      <dgm:spPr/>
      <dgm:t>
        <a:bodyPr/>
        <a:lstStyle/>
        <a:p>
          <a:endParaRPr lang="es-ES_tradnl"/>
        </a:p>
      </dgm:t>
    </dgm:pt>
    <dgm:pt modelId="{F417B529-8893-4A44-BC7A-7C6FE7CB92AA}">
      <dgm:prSet phldrT="[Texto]"/>
      <dgm:spPr/>
      <dgm:t>
        <a:bodyPr/>
        <a:lstStyle/>
        <a:p>
          <a:r>
            <a:rPr lang="es-MX" dirty="0" smtClean="0">
              <a:latin typeface="Century Gothic" panose="020B0502020202020204" pitchFamily="34" charset="0"/>
            </a:rPr>
            <a:t>Salida de información. </a:t>
          </a:r>
          <a:endParaRPr lang="es-ES_tradnl" dirty="0"/>
        </a:p>
      </dgm:t>
    </dgm:pt>
    <dgm:pt modelId="{DACF4CFF-8755-8946-AA46-CCD11ED7AF01}" type="parTrans" cxnId="{EFA37F66-3437-7B4B-BF5E-0D60192390CC}">
      <dgm:prSet/>
      <dgm:spPr/>
      <dgm:t>
        <a:bodyPr/>
        <a:lstStyle/>
        <a:p>
          <a:endParaRPr lang="es-ES_tradnl"/>
        </a:p>
      </dgm:t>
    </dgm:pt>
    <dgm:pt modelId="{CC508904-67ED-284A-ABCB-CC33A6FC1FD7}" type="sibTrans" cxnId="{EFA37F66-3437-7B4B-BF5E-0D60192390CC}">
      <dgm:prSet/>
      <dgm:spPr/>
      <dgm:t>
        <a:bodyPr/>
        <a:lstStyle/>
        <a:p>
          <a:endParaRPr lang="es-ES_tradnl"/>
        </a:p>
      </dgm:t>
    </dgm:pt>
    <dgm:pt modelId="{3F7F6C8E-B119-A343-988D-73DB9EF79A01}" type="pres">
      <dgm:prSet presAssocID="{07463925-709C-954D-B0FB-C6255FCAB2E0}" presName="diagram" presStyleCnt="0">
        <dgm:presLayoutVars>
          <dgm:dir/>
          <dgm:resizeHandles val="exact"/>
        </dgm:presLayoutVars>
      </dgm:prSet>
      <dgm:spPr/>
      <dgm:t>
        <a:bodyPr/>
        <a:lstStyle/>
        <a:p>
          <a:endParaRPr lang="es-ES_tradnl"/>
        </a:p>
      </dgm:t>
    </dgm:pt>
    <dgm:pt modelId="{0243D4A1-377C-944F-93EA-D6D4E87B19FF}" type="pres">
      <dgm:prSet presAssocID="{C799AAF8-12EE-F341-A4B5-5EC9FB7A84B7}" presName="node" presStyleLbl="node1" presStyleIdx="0" presStyleCnt="4">
        <dgm:presLayoutVars>
          <dgm:bulletEnabled val="1"/>
        </dgm:presLayoutVars>
      </dgm:prSet>
      <dgm:spPr/>
      <dgm:t>
        <a:bodyPr/>
        <a:lstStyle/>
        <a:p>
          <a:endParaRPr lang="es-ES_tradnl"/>
        </a:p>
      </dgm:t>
    </dgm:pt>
    <dgm:pt modelId="{754B5437-75ED-F244-93AD-04A1B9FE3576}" type="pres">
      <dgm:prSet presAssocID="{8E719832-95B0-324A-9190-8F6018BCB425}" presName="sibTrans" presStyleLbl="sibTrans2D1" presStyleIdx="0" presStyleCnt="3"/>
      <dgm:spPr/>
      <dgm:t>
        <a:bodyPr/>
        <a:lstStyle/>
        <a:p>
          <a:endParaRPr lang="es-ES_tradnl"/>
        </a:p>
      </dgm:t>
    </dgm:pt>
    <dgm:pt modelId="{4E2FD384-63F9-8444-AC3D-7E1C65CA143D}" type="pres">
      <dgm:prSet presAssocID="{8E719832-95B0-324A-9190-8F6018BCB425}" presName="connectorText" presStyleLbl="sibTrans2D1" presStyleIdx="0" presStyleCnt="3"/>
      <dgm:spPr/>
      <dgm:t>
        <a:bodyPr/>
        <a:lstStyle/>
        <a:p>
          <a:endParaRPr lang="es-ES_tradnl"/>
        </a:p>
      </dgm:t>
    </dgm:pt>
    <dgm:pt modelId="{3F1408A5-1416-1E46-AA7F-1FE624056EF6}" type="pres">
      <dgm:prSet presAssocID="{B8E5D150-5089-9547-8A06-3DFD91B05954}" presName="node" presStyleLbl="node1" presStyleIdx="1" presStyleCnt="4">
        <dgm:presLayoutVars>
          <dgm:bulletEnabled val="1"/>
        </dgm:presLayoutVars>
      </dgm:prSet>
      <dgm:spPr/>
      <dgm:t>
        <a:bodyPr/>
        <a:lstStyle/>
        <a:p>
          <a:endParaRPr lang="es-ES_tradnl"/>
        </a:p>
      </dgm:t>
    </dgm:pt>
    <dgm:pt modelId="{7E06FD13-41D6-2748-9F7E-BD82864DB6E7}" type="pres">
      <dgm:prSet presAssocID="{C9BCF414-5F05-5340-9C8B-47DAB6D168D5}" presName="sibTrans" presStyleLbl="sibTrans2D1" presStyleIdx="1" presStyleCnt="3"/>
      <dgm:spPr/>
      <dgm:t>
        <a:bodyPr/>
        <a:lstStyle/>
        <a:p>
          <a:endParaRPr lang="es-ES_tradnl"/>
        </a:p>
      </dgm:t>
    </dgm:pt>
    <dgm:pt modelId="{93F373CE-C41D-4B4E-92B8-7AA1AF745FBB}" type="pres">
      <dgm:prSet presAssocID="{C9BCF414-5F05-5340-9C8B-47DAB6D168D5}" presName="connectorText" presStyleLbl="sibTrans2D1" presStyleIdx="1" presStyleCnt="3"/>
      <dgm:spPr/>
      <dgm:t>
        <a:bodyPr/>
        <a:lstStyle/>
        <a:p>
          <a:endParaRPr lang="es-ES_tradnl"/>
        </a:p>
      </dgm:t>
    </dgm:pt>
    <dgm:pt modelId="{75642F05-D4A4-164D-92C4-FDE85F23F1E4}" type="pres">
      <dgm:prSet presAssocID="{924F9008-0BAD-A742-8EC2-F6F18B546342}" presName="node" presStyleLbl="node1" presStyleIdx="2" presStyleCnt="4">
        <dgm:presLayoutVars>
          <dgm:bulletEnabled val="1"/>
        </dgm:presLayoutVars>
      </dgm:prSet>
      <dgm:spPr/>
      <dgm:t>
        <a:bodyPr/>
        <a:lstStyle/>
        <a:p>
          <a:endParaRPr lang="es-ES_tradnl"/>
        </a:p>
      </dgm:t>
    </dgm:pt>
    <dgm:pt modelId="{AFF00A47-E770-FE4C-A798-9BACCF44A8AC}" type="pres">
      <dgm:prSet presAssocID="{8E2BCCDF-3064-B746-891D-A234CC10336A}" presName="sibTrans" presStyleLbl="sibTrans2D1" presStyleIdx="2" presStyleCnt="3"/>
      <dgm:spPr/>
      <dgm:t>
        <a:bodyPr/>
        <a:lstStyle/>
        <a:p>
          <a:endParaRPr lang="es-ES_tradnl"/>
        </a:p>
      </dgm:t>
    </dgm:pt>
    <dgm:pt modelId="{3D370BE9-FE97-7044-96D1-FDC2905CF4EB}" type="pres">
      <dgm:prSet presAssocID="{8E2BCCDF-3064-B746-891D-A234CC10336A}" presName="connectorText" presStyleLbl="sibTrans2D1" presStyleIdx="2" presStyleCnt="3"/>
      <dgm:spPr/>
      <dgm:t>
        <a:bodyPr/>
        <a:lstStyle/>
        <a:p>
          <a:endParaRPr lang="es-ES_tradnl"/>
        </a:p>
      </dgm:t>
    </dgm:pt>
    <dgm:pt modelId="{D0C86A12-A221-B945-B23E-588B9008B265}" type="pres">
      <dgm:prSet presAssocID="{F417B529-8893-4A44-BC7A-7C6FE7CB92AA}" presName="node" presStyleLbl="node1" presStyleIdx="3" presStyleCnt="4">
        <dgm:presLayoutVars>
          <dgm:bulletEnabled val="1"/>
        </dgm:presLayoutVars>
      </dgm:prSet>
      <dgm:spPr/>
      <dgm:t>
        <a:bodyPr/>
        <a:lstStyle/>
        <a:p>
          <a:endParaRPr lang="es-ES_tradnl"/>
        </a:p>
      </dgm:t>
    </dgm:pt>
  </dgm:ptLst>
  <dgm:cxnLst>
    <dgm:cxn modelId="{65D16C93-C94D-9E46-B21A-4DF6B2DD0F60}" type="presOf" srcId="{8E2BCCDF-3064-B746-891D-A234CC10336A}" destId="{3D370BE9-FE97-7044-96D1-FDC2905CF4EB}" srcOrd="1" destOrd="0" presId="urn:microsoft.com/office/officeart/2005/8/layout/process5"/>
    <dgm:cxn modelId="{7CCE819F-1B44-BC42-BF84-8EB599CC0516}" srcId="{07463925-709C-954D-B0FB-C6255FCAB2E0}" destId="{B8E5D150-5089-9547-8A06-3DFD91B05954}" srcOrd="1" destOrd="0" parTransId="{11909F93-7245-3E4F-8E43-059531A7CE34}" sibTransId="{C9BCF414-5F05-5340-9C8B-47DAB6D168D5}"/>
    <dgm:cxn modelId="{EFA37F66-3437-7B4B-BF5E-0D60192390CC}" srcId="{07463925-709C-954D-B0FB-C6255FCAB2E0}" destId="{F417B529-8893-4A44-BC7A-7C6FE7CB92AA}" srcOrd="3" destOrd="0" parTransId="{DACF4CFF-8755-8946-AA46-CCD11ED7AF01}" sibTransId="{CC508904-67ED-284A-ABCB-CC33A6FC1FD7}"/>
    <dgm:cxn modelId="{62959B75-5E42-8341-A73A-A20FEAD69F5C}" type="presOf" srcId="{924F9008-0BAD-A742-8EC2-F6F18B546342}" destId="{75642F05-D4A4-164D-92C4-FDE85F23F1E4}" srcOrd="0" destOrd="0" presId="urn:microsoft.com/office/officeart/2005/8/layout/process5"/>
    <dgm:cxn modelId="{A370976F-D123-FE43-8D71-8B9E210F3134}" type="presOf" srcId="{C799AAF8-12EE-F341-A4B5-5EC9FB7A84B7}" destId="{0243D4A1-377C-944F-93EA-D6D4E87B19FF}" srcOrd="0" destOrd="0" presId="urn:microsoft.com/office/officeart/2005/8/layout/process5"/>
    <dgm:cxn modelId="{D22D4D4C-596B-6444-9BEC-F5AA7787E1AD}" type="presOf" srcId="{8E2BCCDF-3064-B746-891D-A234CC10336A}" destId="{AFF00A47-E770-FE4C-A798-9BACCF44A8AC}" srcOrd="0" destOrd="0" presId="urn:microsoft.com/office/officeart/2005/8/layout/process5"/>
    <dgm:cxn modelId="{ADAEE6B2-90E4-0C40-BBC2-915367D4146A}" srcId="{07463925-709C-954D-B0FB-C6255FCAB2E0}" destId="{C799AAF8-12EE-F341-A4B5-5EC9FB7A84B7}" srcOrd="0" destOrd="0" parTransId="{53EA5F25-49E2-9749-B0C1-FB8C904DF630}" sibTransId="{8E719832-95B0-324A-9190-8F6018BCB425}"/>
    <dgm:cxn modelId="{1DD07C69-5655-104E-A6B2-AFEA578201E9}" type="presOf" srcId="{F417B529-8893-4A44-BC7A-7C6FE7CB92AA}" destId="{D0C86A12-A221-B945-B23E-588B9008B265}" srcOrd="0" destOrd="0" presId="urn:microsoft.com/office/officeart/2005/8/layout/process5"/>
    <dgm:cxn modelId="{0D3B90DB-46A1-A342-93DA-A2BF14AC5368}" type="presOf" srcId="{C9BCF414-5F05-5340-9C8B-47DAB6D168D5}" destId="{7E06FD13-41D6-2748-9F7E-BD82864DB6E7}" srcOrd="0" destOrd="0" presId="urn:microsoft.com/office/officeart/2005/8/layout/process5"/>
    <dgm:cxn modelId="{6CD054B9-5B91-AD42-B0B0-CBE64095A824}" type="presOf" srcId="{B8E5D150-5089-9547-8A06-3DFD91B05954}" destId="{3F1408A5-1416-1E46-AA7F-1FE624056EF6}" srcOrd="0" destOrd="0" presId="urn:microsoft.com/office/officeart/2005/8/layout/process5"/>
    <dgm:cxn modelId="{5496BFB5-67B6-9E49-AE57-D9DB57389D19}" type="presOf" srcId="{8E719832-95B0-324A-9190-8F6018BCB425}" destId="{754B5437-75ED-F244-93AD-04A1B9FE3576}" srcOrd="0" destOrd="0" presId="urn:microsoft.com/office/officeart/2005/8/layout/process5"/>
    <dgm:cxn modelId="{A48F4087-A325-8C4E-816C-0229BC8A218F}" srcId="{07463925-709C-954D-B0FB-C6255FCAB2E0}" destId="{924F9008-0BAD-A742-8EC2-F6F18B546342}" srcOrd="2" destOrd="0" parTransId="{BE348D14-008F-974D-94EE-067C29BB31E7}" sibTransId="{8E2BCCDF-3064-B746-891D-A234CC10336A}"/>
    <dgm:cxn modelId="{8FE6B2E5-1846-6F49-8867-A1D0BD1BACE5}" type="presOf" srcId="{8E719832-95B0-324A-9190-8F6018BCB425}" destId="{4E2FD384-63F9-8444-AC3D-7E1C65CA143D}" srcOrd="1" destOrd="0" presId="urn:microsoft.com/office/officeart/2005/8/layout/process5"/>
    <dgm:cxn modelId="{86D8E124-DDE3-1640-AD30-44E2A57D2F62}" type="presOf" srcId="{C9BCF414-5F05-5340-9C8B-47DAB6D168D5}" destId="{93F373CE-C41D-4B4E-92B8-7AA1AF745FBB}" srcOrd="1" destOrd="0" presId="urn:microsoft.com/office/officeart/2005/8/layout/process5"/>
    <dgm:cxn modelId="{7344A61C-CEEA-1D4C-A6DB-557920059D65}" type="presOf" srcId="{07463925-709C-954D-B0FB-C6255FCAB2E0}" destId="{3F7F6C8E-B119-A343-988D-73DB9EF79A01}" srcOrd="0" destOrd="0" presId="urn:microsoft.com/office/officeart/2005/8/layout/process5"/>
    <dgm:cxn modelId="{6536FC45-EEFB-4140-A745-E40058032DEE}" type="presParOf" srcId="{3F7F6C8E-B119-A343-988D-73DB9EF79A01}" destId="{0243D4A1-377C-944F-93EA-D6D4E87B19FF}" srcOrd="0" destOrd="0" presId="urn:microsoft.com/office/officeart/2005/8/layout/process5"/>
    <dgm:cxn modelId="{BD861083-A92D-BE48-B56C-0BCA605B1DD0}" type="presParOf" srcId="{3F7F6C8E-B119-A343-988D-73DB9EF79A01}" destId="{754B5437-75ED-F244-93AD-04A1B9FE3576}" srcOrd="1" destOrd="0" presId="urn:microsoft.com/office/officeart/2005/8/layout/process5"/>
    <dgm:cxn modelId="{2013DD4D-9CE9-6F4A-92C3-DB19E43C6649}" type="presParOf" srcId="{754B5437-75ED-F244-93AD-04A1B9FE3576}" destId="{4E2FD384-63F9-8444-AC3D-7E1C65CA143D}" srcOrd="0" destOrd="0" presId="urn:microsoft.com/office/officeart/2005/8/layout/process5"/>
    <dgm:cxn modelId="{87F6EC9B-4525-2C4E-8354-3471C114A54F}" type="presParOf" srcId="{3F7F6C8E-B119-A343-988D-73DB9EF79A01}" destId="{3F1408A5-1416-1E46-AA7F-1FE624056EF6}" srcOrd="2" destOrd="0" presId="urn:microsoft.com/office/officeart/2005/8/layout/process5"/>
    <dgm:cxn modelId="{97E53384-6D20-1444-B072-7C9B044EF7DC}" type="presParOf" srcId="{3F7F6C8E-B119-A343-988D-73DB9EF79A01}" destId="{7E06FD13-41D6-2748-9F7E-BD82864DB6E7}" srcOrd="3" destOrd="0" presId="urn:microsoft.com/office/officeart/2005/8/layout/process5"/>
    <dgm:cxn modelId="{611D0FA2-E03A-014F-8DE8-2081A3163F8A}" type="presParOf" srcId="{7E06FD13-41D6-2748-9F7E-BD82864DB6E7}" destId="{93F373CE-C41D-4B4E-92B8-7AA1AF745FBB}" srcOrd="0" destOrd="0" presId="urn:microsoft.com/office/officeart/2005/8/layout/process5"/>
    <dgm:cxn modelId="{A1B0F3F1-0D54-6145-9351-E41336145CD0}" type="presParOf" srcId="{3F7F6C8E-B119-A343-988D-73DB9EF79A01}" destId="{75642F05-D4A4-164D-92C4-FDE85F23F1E4}" srcOrd="4" destOrd="0" presId="urn:microsoft.com/office/officeart/2005/8/layout/process5"/>
    <dgm:cxn modelId="{EDB0B1C2-E8F8-834A-A96D-5CA368E63CDB}" type="presParOf" srcId="{3F7F6C8E-B119-A343-988D-73DB9EF79A01}" destId="{AFF00A47-E770-FE4C-A798-9BACCF44A8AC}" srcOrd="5" destOrd="0" presId="urn:microsoft.com/office/officeart/2005/8/layout/process5"/>
    <dgm:cxn modelId="{BEB054AC-1929-5248-812E-D5AE7217EA13}" type="presParOf" srcId="{AFF00A47-E770-FE4C-A798-9BACCF44A8AC}" destId="{3D370BE9-FE97-7044-96D1-FDC2905CF4EB}" srcOrd="0" destOrd="0" presId="urn:microsoft.com/office/officeart/2005/8/layout/process5"/>
    <dgm:cxn modelId="{AC6480BA-0513-4E43-BCD3-BC3FFC46637D}" type="presParOf" srcId="{3F7F6C8E-B119-A343-988D-73DB9EF79A01}" destId="{D0C86A12-A221-B945-B23E-588B9008B265}" srcOrd="6" destOrd="0" presId="urn:microsoft.com/office/officeart/2005/8/layout/process5"/>
  </dgm:cxnLst>
  <dgm:bg/>
  <dgm:whole/>
</dgm:dataModel>
</file>

<file path=ppt/diagrams/data5.xml><?xml version="1.0" encoding="utf-8"?>
<dgm:dataModel xmlns:dgm="http://schemas.openxmlformats.org/drawingml/2006/diagram" xmlns:a="http://schemas.openxmlformats.org/drawingml/2006/main">
  <dgm:ptLst>
    <dgm:pt modelId="{65DDC51B-1501-634A-A7D3-6E04797B383B}" type="doc">
      <dgm:prSet loTypeId="urn:microsoft.com/office/officeart/2005/8/layout/hProcess7" loCatId="process" qsTypeId="urn:microsoft.com/office/officeart/2005/8/quickstyle/3D3" qsCatId="3D" csTypeId="urn:microsoft.com/office/officeart/2005/8/colors/accent0_3" csCatId="mainScheme" phldr="1"/>
      <dgm:spPr/>
      <dgm:t>
        <a:bodyPr/>
        <a:lstStyle/>
        <a:p>
          <a:endParaRPr lang="es-ES_tradnl"/>
        </a:p>
      </dgm:t>
    </dgm:pt>
    <dgm:pt modelId="{61F2ADB3-B044-AC4D-9A05-F6624226047E}">
      <dgm:prSet phldrT="[Texto]"/>
      <dgm:spPr/>
      <dgm:t>
        <a:bodyPr/>
        <a:lstStyle/>
        <a:p>
          <a:r>
            <a:rPr lang="es-ES_tradnl" dirty="0" smtClean="0"/>
            <a:t>Entradas</a:t>
          </a:r>
          <a:endParaRPr lang="es-ES_tradnl" dirty="0"/>
        </a:p>
      </dgm:t>
    </dgm:pt>
    <dgm:pt modelId="{9B1477B0-56F2-6441-9CE3-B79F83FA3658}" type="parTrans" cxnId="{3D52997D-FA14-FB4E-800D-D2BCB0B33FD8}">
      <dgm:prSet/>
      <dgm:spPr/>
      <dgm:t>
        <a:bodyPr/>
        <a:lstStyle/>
        <a:p>
          <a:endParaRPr lang="es-ES_tradnl"/>
        </a:p>
      </dgm:t>
    </dgm:pt>
    <dgm:pt modelId="{D7C809D8-D72B-EE4B-8EB8-140B80A8760E}" type="sibTrans" cxnId="{3D52997D-FA14-FB4E-800D-D2BCB0B33FD8}">
      <dgm:prSet/>
      <dgm:spPr/>
      <dgm:t>
        <a:bodyPr/>
        <a:lstStyle/>
        <a:p>
          <a:endParaRPr lang="es-ES_tradnl"/>
        </a:p>
      </dgm:t>
    </dgm:pt>
    <dgm:pt modelId="{DD57867A-0341-3943-B760-77F6E16D6070}">
      <dgm:prSet phldrT="[Texto]" custT="1"/>
      <dgm:spPr/>
      <dgm:t>
        <a:bodyPr/>
        <a:lstStyle/>
        <a:p>
          <a:r>
            <a:rPr lang="es-ES_tradnl" sz="2000" dirty="0" smtClean="0"/>
            <a:t>Datos generales del cliente: nombre, dirección, tipo de cliente, etc.</a:t>
          </a:r>
          <a:endParaRPr lang="es-ES_tradnl" sz="2000" dirty="0"/>
        </a:p>
      </dgm:t>
    </dgm:pt>
    <dgm:pt modelId="{90DEFF60-ED6A-DC40-A39E-B7A3BF43153F}" type="parTrans" cxnId="{08D3FCBB-0D0D-564C-A3BF-B2670BBB97DD}">
      <dgm:prSet/>
      <dgm:spPr/>
      <dgm:t>
        <a:bodyPr/>
        <a:lstStyle/>
        <a:p>
          <a:endParaRPr lang="es-ES_tradnl"/>
        </a:p>
      </dgm:t>
    </dgm:pt>
    <dgm:pt modelId="{0695E3E0-5D8C-BE4A-85F5-943A74E0E51B}" type="sibTrans" cxnId="{08D3FCBB-0D0D-564C-A3BF-B2670BBB97DD}">
      <dgm:prSet/>
      <dgm:spPr/>
      <dgm:t>
        <a:bodyPr/>
        <a:lstStyle/>
        <a:p>
          <a:endParaRPr lang="es-ES_tradnl"/>
        </a:p>
      </dgm:t>
    </dgm:pt>
    <dgm:pt modelId="{F8907560-326C-2C46-A7D3-7D25A6D90252}">
      <dgm:prSet phldrT="[Texto]"/>
      <dgm:spPr/>
      <dgm:t>
        <a:bodyPr/>
        <a:lstStyle/>
        <a:p>
          <a:r>
            <a:rPr lang="es-ES_tradnl" dirty="0" smtClean="0"/>
            <a:t>Proceso</a:t>
          </a:r>
          <a:endParaRPr lang="es-ES_tradnl" dirty="0"/>
        </a:p>
      </dgm:t>
    </dgm:pt>
    <dgm:pt modelId="{4BC07173-38BB-D84A-9CDC-BDE485B6CC59}" type="parTrans" cxnId="{293E8C38-0FC5-C941-8D65-889AB13052AE}">
      <dgm:prSet/>
      <dgm:spPr/>
      <dgm:t>
        <a:bodyPr/>
        <a:lstStyle/>
        <a:p>
          <a:endParaRPr lang="es-ES_tradnl"/>
        </a:p>
      </dgm:t>
    </dgm:pt>
    <dgm:pt modelId="{AB98BC05-6009-4747-A112-3B6AC47359FA}" type="sibTrans" cxnId="{293E8C38-0FC5-C941-8D65-889AB13052AE}">
      <dgm:prSet/>
      <dgm:spPr/>
      <dgm:t>
        <a:bodyPr/>
        <a:lstStyle/>
        <a:p>
          <a:endParaRPr lang="es-ES_tradnl"/>
        </a:p>
      </dgm:t>
    </dgm:pt>
    <dgm:pt modelId="{E6FEE31F-24D3-F24B-B619-5C3DB5C05836}">
      <dgm:prSet phldrT="[Texto]" custT="1"/>
      <dgm:spPr/>
      <dgm:t>
        <a:bodyPr/>
        <a:lstStyle/>
        <a:p>
          <a:r>
            <a:rPr lang="es-ES_tradnl" sz="2000" dirty="0" smtClean="0"/>
            <a:t>Cálculo de antigüedad de saldos</a:t>
          </a:r>
          <a:endParaRPr lang="es-ES_tradnl" sz="2000" dirty="0"/>
        </a:p>
      </dgm:t>
    </dgm:pt>
    <dgm:pt modelId="{76F80C99-8920-5045-8A05-E347DEA452E6}" type="parTrans" cxnId="{97709B06-3750-0F41-A73E-8E24E5C63FA4}">
      <dgm:prSet/>
      <dgm:spPr/>
      <dgm:t>
        <a:bodyPr/>
        <a:lstStyle/>
        <a:p>
          <a:endParaRPr lang="es-ES_tradnl"/>
        </a:p>
      </dgm:t>
    </dgm:pt>
    <dgm:pt modelId="{C54D9BE6-DC9D-7848-9857-AE6617B805F2}" type="sibTrans" cxnId="{97709B06-3750-0F41-A73E-8E24E5C63FA4}">
      <dgm:prSet/>
      <dgm:spPr/>
      <dgm:t>
        <a:bodyPr/>
        <a:lstStyle/>
        <a:p>
          <a:endParaRPr lang="es-ES_tradnl"/>
        </a:p>
      </dgm:t>
    </dgm:pt>
    <dgm:pt modelId="{6AC063F3-F5EF-B546-A736-76206513D7ED}">
      <dgm:prSet phldrT="[Texto]" custT="1"/>
      <dgm:spPr/>
      <dgm:t>
        <a:bodyPr/>
        <a:lstStyle/>
        <a:p>
          <a:r>
            <a:rPr lang="es-ES_tradnl" sz="2000" dirty="0" smtClean="0"/>
            <a:t>Movimientos del mes (pagos, depuraciones)</a:t>
          </a:r>
          <a:endParaRPr lang="es-ES_tradnl" sz="2000" dirty="0"/>
        </a:p>
      </dgm:t>
    </dgm:pt>
    <dgm:pt modelId="{30CBE416-2A79-6141-A071-9C195318FA9C}" type="parTrans" cxnId="{DA5A07F4-5117-C04E-8C13-3BD00804127F}">
      <dgm:prSet/>
      <dgm:spPr/>
      <dgm:t>
        <a:bodyPr/>
        <a:lstStyle/>
        <a:p>
          <a:endParaRPr lang="es-ES_tradnl"/>
        </a:p>
      </dgm:t>
    </dgm:pt>
    <dgm:pt modelId="{18B7FEA2-FA0F-7145-BF74-34796E82D994}" type="sibTrans" cxnId="{DA5A07F4-5117-C04E-8C13-3BD00804127F}">
      <dgm:prSet/>
      <dgm:spPr/>
      <dgm:t>
        <a:bodyPr/>
        <a:lstStyle/>
        <a:p>
          <a:endParaRPr lang="es-ES_tradnl"/>
        </a:p>
      </dgm:t>
    </dgm:pt>
    <dgm:pt modelId="{DC2BD8ED-6D56-E649-ABED-C5E991953C01}">
      <dgm:prSet phldrT="[Texto]"/>
      <dgm:spPr/>
      <dgm:t>
        <a:bodyPr/>
        <a:lstStyle/>
        <a:p>
          <a:r>
            <a:rPr lang="es-ES_tradnl" dirty="0" smtClean="0"/>
            <a:t>Salidas</a:t>
          </a:r>
          <a:endParaRPr lang="es-ES_tradnl" dirty="0"/>
        </a:p>
      </dgm:t>
    </dgm:pt>
    <dgm:pt modelId="{F12ACA3B-5B85-5141-834C-A41FFF95619E}" type="parTrans" cxnId="{6C9F5ABD-269A-3642-AFAA-4B70B5C09B69}">
      <dgm:prSet/>
      <dgm:spPr/>
      <dgm:t>
        <a:bodyPr/>
        <a:lstStyle/>
        <a:p>
          <a:endParaRPr lang="es-ES_tradnl"/>
        </a:p>
      </dgm:t>
    </dgm:pt>
    <dgm:pt modelId="{320021A2-75DE-904B-A5DF-3F88E25C46A4}" type="sibTrans" cxnId="{6C9F5ABD-269A-3642-AFAA-4B70B5C09B69}">
      <dgm:prSet/>
      <dgm:spPr/>
      <dgm:t>
        <a:bodyPr/>
        <a:lstStyle/>
        <a:p>
          <a:endParaRPr lang="es-ES_tradnl"/>
        </a:p>
      </dgm:t>
    </dgm:pt>
    <dgm:pt modelId="{B09AD869-8951-454B-8358-F72A1ADC8D97}">
      <dgm:prSet phldrT="[Texto]" custT="1"/>
      <dgm:spPr/>
      <dgm:t>
        <a:bodyPr/>
        <a:lstStyle/>
        <a:p>
          <a:r>
            <a:rPr lang="es-ES_tradnl" sz="2000" dirty="0" smtClean="0"/>
            <a:t>Informe de pagos</a:t>
          </a:r>
          <a:endParaRPr lang="es-ES_tradnl" sz="2000" dirty="0"/>
        </a:p>
      </dgm:t>
    </dgm:pt>
    <dgm:pt modelId="{F805A196-19C4-7047-9C22-ABA68A3189E8}" type="parTrans" cxnId="{7B583103-1AF7-524C-B384-26A6FCE05F92}">
      <dgm:prSet/>
      <dgm:spPr/>
      <dgm:t>
        <a:bodyPr/>
        <a:lstStyle/>
        <a:p>
          <a:endParaRPr lang="es-ES_tradnl"/>
        </a:p>
      </dgm:t>
    </dgm:pt>
    <dgm:pt modelId="{B2755ACC-25F8-0C4F-A1A4-30B19C011CCD}" type="sibTrans" cxnId="{7B583103-1AF7-524C-B384-26A6FCE05F92}">
      <dgm:prSet/>
      <dgm:spPr/>
      <dgm:t>
        <a:bodyPr/>
        <a:lstStyle/>
        <a:p>
          <a:endParaRPr lang="es-ES_tradnl"/>
        </a:p>
      </dgm:t>
    </dgm:pt>
    <dgm:pt modelId="{CBB618C8-22C9-6B4D-A4C0-539808FA35B1}">
      <dgm:prSet phldrT="[Texto]" custT="1"/>
      <dgm:spPr/>
      <dgm:t>
        <a:bodyPr/>
        <a:lstStyle/>
        <a:p>
          <a:r>
            <a:rPr lang="es-ES_tradnl" sz="2000" dirty="0" smtClean="0"/>
            <a:t>Catálogo de clientes</a:t>
          </a:r>
          <a:endParaRPr lang="es-ES_tradnl" sz="2000" dirty="0"/>
        </a:p>
      </dgm:t>
    </dgm:pt>
    <dgm:pt modelId="{DB62AFA7-0451-D747-92A1-36EAE94C6BD2}" type="parTrans" cxnId="{DD0DCCD3-D5A8-C64A-B5F9-D6E429796DCA}">
      <dgm:prSet/>
      <dgm:spPr/>
      <dgm:t>
        <a:bodyPr/>
        <a:lstStyle/>
        <a:p>
          <a:endParaRPr lang="es-ES_tradnl"/>
        </a:p>
      </dgm:t>
    </dgm:pt>
    <dgm:pt modelId="{0FFD67EF-92FC-F042-9B0E-DA3E437905CA}" type="sibTrans" cxnId="{DD0DCCD3-D5A8-C64A-B5F9-D6E429796DCA}">
      <dgm:prSet/>
      <dgm:spPr/>
      <dgm:t>
        <a:bodyPr/>
        <a:lstStyle/>
        <a:p>
          <a:endParaRPr lang="es-ES_tradnl"/>
        </a:p>
      </dgm:t>
    </dgm:pt>
    <dgm:pt modelId="{6D5749FA-F2AE-EA47-A693-B02F7AF43EE7}">
      <dgm:prSet phldrT="[Texto]" custT="1"/>
      <dgm:spPr/>
      <dgm:t>
        <a:bodyPr/>
        <a:lstStyle/>
        <a:p>
          <a:r>
            <a:rPr lang="es-ES_tradnl" sz="2000" dirty="0" smtClean="0"/>
            <a:t>Facturas</a:t>
          </a:r>
          <a:endParaRPr lang="es-ES_tradnl" sz="2000" dirty="0"/>
        </a:p>
      </dgm:t>
    </dgm:pt>
    <dgm:pt modelId="{6107940A-380D-FE48-B0D3-38D6DA6C4D45}" type="parTrans" cxnId="{1711A126-402F-684E-83B7-F4248D910A1E}">
      <dgm:prSet/>
      <dgm:spPr/>
      <dgm:t>
        <a:bodyPr/>
        <a:lstStyle/>
        <a:p>
          <a:endParaRPr lang="es-ES_tradnl"/>
        </a:p>
      </dgm:t>
    </dgm:pt>
    <dgm:pt modelId="{929967AB-4A7F-6744-93F4-38B9F1E72024}" type="sibTrans" cxnId="{1711A126-402F-684E-83B7-F4248D910A1E}">
      <dgm:prSet/>
      <dgm:spPr/>
      <dgm:t>
        <a:bodyPr/>
        <a:lstStyle/>
        <a:p>
          <a:endParaRPr lang="es-ES_tradnl"/>
        </a:p>
      </dgm:t>
    </dgm:pt>
    <dgm:pt modelId="{7AFA9725-EC3D-F447-8661-2865C9A38823}">
      <dgm:prSet phldrT="[Texto]" custT="1"/>
      <dgm:spPr/>
      <dgm:t>
        <a:bodyPr/>
        <a:lstStyle/>
        <a:p>
          <a:r>
            <a:rPr lang="es-ES_tradnl" sz="2000" dirty="0" smtClean="0"/>
            <a:t>Políticas de </a:t>
          </a:r>
          <a:r>
            <a:rPr lang="es-ES_tradnl" sz="1800" dirty="0" smtClean="0"/>
            <a:t>crédito</a:t>
          </a:r>
          <a:r>
            <a:rPr lang="es-ES_tradnl" sz="2000" dirty="0" smtClean="0"/>
            <a:t>.</a:t>
          </a:r>
          <a:endParaRPr lang="es-ES_tradnl" sz="2000" dirty="0"/>
        </a:p>
      </dgm:t>
    </dgm:pt>
    <dgm:pt modelId="{20EB39AF-7A74-4C46-B49F-03C6CC98DB3E}" type="parTrans" cxnId="{3341D6AB-3596-2242-8575-4967E5BE737A}">
      <dgm:prSet/>
      <dgm:spPr/>
      <dgm:t>
        <a:bodyPr/>
        <a:lstStyle/>
        <a:p>
          <a:endParaRPr lang="es-ES_tradnl"/>
        </a:p>
      </dgm:t>
    </dgm:pt>
    <dgm:pt modelId="{61A3975A-FD79-0C4D-943E-E31F536495D2}" type="sibTrans" cxnId="{3341D6AB-3596-2242-8575-4967E5BE737A}">
      <dgm:prSet/>
      <dgm:spPr/>
      <dgm:t>
        <a:bodyPr/>
        <a:lstStyle/>
        <a:p>
          <a:endParaRPr lang="es-ES_tradnl"/>
        </a:p>
      </dgm:t>
    </dgm:pt>
    <dgm:pt modelId="{71ED6F24-3B7E-8440-9B2B-86851B7B2DCE}">
      <dgm:prSet phldrT="[Texto]" custT="1"/>
      <dgm:spPr/>
      <dgm:t>
        <a:bodyPr/>
        <a:lstStyle/>
        <a:p>
          <a:r>
            <a:rPr lang="es-ES_tradnl" sz="2000" dirty="0" smtClean="0"/>
            <a:t>Estados de cuenta</a:t>
          </a:r>
          <a:endParaRPr lang="es-ES_tradnl" sz="2000" dirty="0"/>
        </a:p>
      </dgm:t>
    </dgm:pt>
    <dgm:pt modelId="{BBEC3483-CAE8-D44B-BC3D-24D9045605D7}" type="parTrans" cxnId="{E98040A2-280D-B742-BCE6-F18EE1E3B49A}">
      <dgm:prSet/>
      <dgm:spPr/>
      <dgm:t>
        <a:bodyPr/>
        <a:lstStyle/>
        <a:p>
          <a:endParaRPr lang="es-ES_tradnl"/>
        </a:p>
      </dgm:t>
    </dgm:pt>
    <dgm:pt modelId="{F7D2D2BF-6C3F-724B-8C49-261CF459C93C}" type="sibTrans" cxnId="{E98040A2-280D-B742-BCE6-F18EE1E3B49A}">
      <dgm:prSet/>
      <dgm:spPr/>
      <dgm:t>
        <a:bodyPr/>
        <a:lstStyle/>
        <a:p>
          <a:endParaRPr lang="es-ES_tradnl"/>
        </a:p>
      </dgm:t>
    </dgm:pt>
    <dgm:pt modelId="{2B5C0063-3FB0-FA45-A54E-C7D7F277112D}">
      <dgm:prSet phldrT="[Texto]" custT="1"/>
      <dgm:spPr/>
      <dgm:t>
        <a:bodyPr/>
        <a:lstStyle/>
        <a:p>
          <a:r>
            <a:rPr lang="es-ES_tradnl" sz="2000" dirty="0" smtClean="0"/>
            <a:t>Pólizas contables</a:t>
          </a:r>
          <a:endParaRPr lang="es-ES_tradnl" sz="2000" dirty="0"/>
        </a:p>
      </dgm:t>
    </dgm:pt>
    <dgm:pt modelId="{3FA5135B-475D-BD4E-95E3-0430A360C631}" type="parTrans" cxnId="{912CC4B4-31B5-3C4A-B401-3DF30AD25DA9}">
      <dgm:prSet/>
      <dgm:spPr/>
      <dgm:t>
        <a:bodyPr/>
        <a:lstStyle/>
        <a:p>
          <a:endParaRPr lang="es-ES_tradnl"/>
        </a:p>
      </dgm:t>
    </dgm:pt>
    <dgm:pt modelId="{086D8A4C-DF3D-4544-86AD-52E2FACE07FC}" type="sibTrans" cxnId="{912CC4B4-31B5-3C4A-B401-3DF30AD25DA9}">
      <dgm:prSet/>
      <dgm:spPr/>
      <dgm:t>
        <a:bodyPr/>
        <a:lstStyle/>
        <a:p>
          <a:endParaRPr lang="es-ES_tradnl"/>
        </a:p>
      </dgm:t>
    </dgm:pt>
    <dgm:pt modelId="{E501157B-2B4C-BC45-94AA-B55A66DE5DAC}">
      <dgm:prSet phldrT="[Texto]" custT="1"/>
      <dgm:spPr/>
      <dgm:t>
        <a:bodyPr/>
        <a:lstStyle/>
        <a:p>
          <a:r>
            <a:rPr lang="es-ES_tradnl" sz="2000" dirty="0" smtClean="0"/>
            <a:t>Cálculo de interés</a:t>
          </a:r>
          <a:endParaRPr lang="es-ES_tradnl" sz="2000" dirty="0"/>
        </a:p>
      </dgm:t>
    </dgm:pt>
    <dgm:pt modelId="{4A0A67B9-8F7F-5748-B590-E0A5F836404E}" type="parTrans" cxnId="{C5838C42-F870-424C-91EC-FD0793C7C885}">
      <dgm:prSet/>
      <dgm:spPr/>
      <dgm:t>
        <a:bodyPr/>
        <a:lstStyle/>
        <a:p>
          <a:endParaRPr lang="es-ES_tradnl"/>
        </a:p>
      </dgm:t>
    </dgm:pt>
    <dgm:pt modelId="{5AEBFAF6-6511-EE44-BBE1-260CDB39A578}" type="sibTrans" cxnId="{C5838C42-F870-424C-91EC-FD0793C7C885}">
      <dgm:prSet/>
      <dgm:spPr/>
      <dgm:t>
        <a:bodyPr/>
        <a:lstStyle/>
        <a:p>
          <a:endParaRPr lang="es-ES_tradnl"/>
        </a:p>
      </dgm:t>
    </dgm:pt>
    <dgm:pt modelId="{F6E71F52-D617-3C40-9793-A026C63EBEEC}">
      <dgm:prSet phldrT="[Texto]"/>
      <dgm:spPr/>
      <dgm:t>
        <a:bodyPr/>
        <a:lstStyle/>
        <a:p>
          <a:r>
            <a:rPr lang="es-ES_tradnl" smtClean="0"/>
            <a:t>Almacenamiento</a:t>
          </a:r>
          <a:endParaRPr lang="es-ES_tradnl" dirty="0"/>
        </a:p>
      </dgm:t>
    </dgm:pt>
    <dgm:pt modelId="{CFCBA6CC-F132-B240-91D5-DDF00C7D6CA2}" type="parTrans" cxnId="{9CA6F581-5837-214E-A645-AB27FA119FD8}">
      <dgm:prSet/>
      <dgm:spPr/>
      <dgm:t>
        <a:bodyPr/>
        <a:lstStyle/>
        <a:p>
          <a:endParaRPr lang="es-ES_tradnl"/>
        </a:p>
      </dgm:t>
    </dgm:pt>
    <dgm:pt modelId="{92B76656-AFC1-884C-B593-BB8B5A49B9B4}" type="sibTrans" cxnId="{9CA6F581-5837-214E-A645-AB27FA119FD8}">
      <dgm:prSet/>
      <dgm:spPr/>
      <dgm:t>
        <a:bodyPr/>
        <a:lstStyle/>
        <a:p>
          <a:endParaRPr lang="es-ES_tradnl"/>
        </a:p>
      </dgm:t>
    </dgm:pt>
    <dgm:pt modelId="{992466AC-8C5B-544D-86FB-FEE90FFE0C87}" type="pres">
      <dgm:prSet presAssocID="{65DDC51B-1501-634A-A7D3-6E04797B383B}" presName="Name0" presStyleCnt="0">
        <dgm:presLayoutVars>
          <dgm:dir/>
          <dgm:animLvl val="lvl"/>
          <dgm:resizeHandles val="exact"/>
        </dgm:presLayoutVars>
      </dgm:prSet>
      <dgm:spPr/>
      <dgm:t>
        <a:bodyPr/>
        <a:lstStyle/>
        <a:p>
          <a:endParaRPr lang="es-ES_tradnl"/>
        </a:p>
      </dgm:t>
    </dgm:pt>
    <dgm:pt modelId="{D63F3F2D-2ABE-DF45-8F87-3E5CBD41DD3D}" type="pres">
      <dgm:prSet presAssocID="{61F2ADB3-B044-AC4D-9A05-F6624226047E}" presName="compositeNode" presStyleCnt="0">
        <dgm:presLayoutVars>
          <dgm:bulletEnabled val="1"/>
        </dgm:presLayoutVars>
      </dgm:prSet>
      <dgm:spPr/>
    </dgm:pt>
    <dgm:pt modelId="{93AE19E4-7E73-6D4D-B0D5-E8CCA3D79F61}" type="pres">
      <dgm:prSet presAssocID="{61F2ADB3-B044-AC4D-9A05-F6624226047E}" presName="bgRect" presStyleLbl="node1" presStyleIdx="0" presStyleCnt="4"/>
      <dgm:spPr/>
      <dgm:t>
        <a:bodyPr/>
        <a:lstStyle/>
        <a:p>
          <a:endParaRPr lang="es-ES_tradnl"/>
        </a:p>
      </dgm:t>
    </dgm:pt>
    <dgm:pt modelId="{83EBA145-81B0-AF48-95AA-1159C9AC596A}" type="pres">
      <dgm:prSet presAssocID="{61F2ADB3-B044-AC4D-9A05-F6624226047E}" presName="parentNode" presStyleLbl="node1" presStyleIdx="0" presStyleCnt="4">
        <dgm:presLayoutVars>
          <dgm:chMax val="0"/>
          <dgm:bulletEnabled val="1"/>
        </dgm:presLayoutVars>
      </dgm:prSet>
      <dgm:spPr/>
      <dgm:t>
        <a:bodyPr/>
        <a:lstStyle/>
        <a:p>
          <a:endParaRPr lang="es-ES_tradnl"/>
        </a:p>
      </dgm:t>
    </dgm:pt>
    <dgm:pt modelId="{70C48ADA-DF2D-C04C-8C15-39A33CF5D5A1}" type="pres">
      <dgm:prSet presAssocID="{61F2ADB3-B044-AC4D-9A05-F6624226047E}" presName="childNode" presStyleLbl="node1" presStyleIdx="0" presStyleCnt="4">
        <dgm:presLayoutVars>
          <dgm:bulletEnabled val="1"/>
        </dgm:presLayoutVars>
      </dgm:prSet>
      <dgm:spPr/>
      <dgm:t>
        <a:bodyPr/>
        <a:lstStyle/>
        <a:p>
          <a:endParaRPr lang="es-ES_tradnl"/>
        </a:p>
      </dgm:t>
    </dgm:pt>
    <dgm:pt modelId="{9A6666E3-920B-1B4E-A602-12299C7B7DAC}" type="pres">
      <dgm:prSet presAssocID="{D7C809D8-D72B-EE4B-8EB8-140B80A8760E}" presName="hSp" presStyleCnt="0"/>
      <dgm:spPr/>
    </dgm:pt>
    <dgm:pt modelId="{FAF8FA62-4D84-D04D-B6B3-4AF6925BE279}" type="pres">
      <dgm:prSet presAssocID="{D7C809D8-D72B-EE4B-8EB8-140B80A8760E}" presName="vProcSp" presStyleCnt="0"/>
      <dgm:spPr/>
    </dgm:pt>
    <dgm:pt modelId="{23757246-DAB1-1B43-BBF4-0970D1F464CE}" type="pres">
      <dgm:prSet presAssocID="{D7C809D8-D72B-EE4B-8EB8-140B80A8760E}" presName="vSp1" presStyleCnt="0"/>
      <dgm:spPr/>
    </dgm:pt>
    <dgm:pt modelId="{8545D2C1-3290-194F-A368-2BA38D5ED679}" type="pres">
      <dgm:prSet presAssocID="{D7C809D8-D72B-EE4B-8EB8-140B80A8760E}" presName="simulatedConn" presStyleLbl="solidFgAcc1" presStyleIdx="0" presStyleCnt="3"/>
      <dgm:spPr/>
    </dgm:pt>
    <dgm:pt modelId="{8F65ADEC-1143-7B44-A8A3-074010713A04}" type="pres">
      <dgm:prSet presAssocID="{D7C809D8-D72B-EE4B-8EB8-140B80A8760E}" presName="vSp2" presStyleCnt="0"/>
      <dgm:spPr/>
    </dgm:pt>
    <dgm:pt modelId="{C1D38603-319A-FD42-BC66-E4D65261F9DF}" type="pres">
      <dgm:prSet presAssocID="{D7C809D8-D72B-EE4B-8EB8-140B80A8760E}" presName="sibTrans" presStyleCnt="0"/>
      <dgm:spPr/>
    </dgm:pt>
    <dgm:pt modelId="{B944F079-A1FE-8F44-A426-C0423CCD0488}" type="pres">
      <dgm:prSet presAssocID="{F8907560-326C-2C46-A7D3-7D25A6D90252}" presName="compositeNode" presStyleCnt="0">
        <dgm:presLayoutVars>
          <dgm:bulletEnabled val="1"/>
        </dgm:presLayoutVars>
      </dgm:prSet>
      <dgm:spPr/>
    </dgm:pt>
    <dgm:pt modelId="{71FFFD05-4697-1F44-8043-652A0A187832}" type="pres">
      <dgm:prSet presAssocID="{F8907560-326C-2C46-A7D3-7D25A6D90252}" presName="bgRect" presStyleLbl="node1" presStyleIdx="1" presStyleCnt="4"/>
      <dgm:spPr/>
      <dgm:t>
        <a:bodyPr/>
        <a:lstStyle/>
        <a:p>
          <a:endParaRPr lang="es-ES_tradnl"/>
        </a:p>
      </dgm:t>
    </dgm:pt>
    <dgm:pt modelId="{4E2206E9-9536-5D4D-BC16-FF45DE755767}" type="pres">
      <dgm:prSet presAssocID="{F8907560-326C-2C46-A7D3-7D25A6D90252}" presName="parentNode" presStyleLbl="node1" presStyleIdx="1" presStyleCnt="4">
        <dgm:presLayoutVars>
          <dgm:chMax val="0"/>
          <dgm:bulletEnabled val="1"/>
        </dgm:presLayoutVars>
      </dgm:prSet>
      <dgm:spPr/>
      <dgm:t>
        <a:bodyPr/>
        <a:lstStyle/>
        <a:p>
          <a:endParaRPr lang="es-ES_tradnl"/>
        </a:p>
      </dgm:t>
    </dgm:pt>
    <dgm:pt modelId="{EE170A74-F81C-3A4C-85BB-AD1C61B07473}" type="pres">
      <dgm:prSet presAssocID="{F8907560-326C-2C46-A7D3-7D25A6D90252}" presName="childNode" presStyleLbl="node1" presStyleIdx="1" presStyleCnt="4">
        <dgm:presLayoutVars>
          <dgm:bulletEnabled val="1"/>
        </dgm:presLayoutVars>
      </dgm:prSet>
      <dgm:spPr/>
      <dgm:t>
        <a:bodyPr/>
        <a:lstStyle/>
        <a:p>
          <a:endParaRPr lang="es-ES_tradnl"/>
        </a:p>
      </dgm:t>
    </dgm:pt>
    <dgm:pt modelId="{25D90159-9982-EC41-8C64-4E7E11819A73}" type="pres">
      <dgm:prSet presAssocID="{AB98BC05-6009-4747-A112-3B6AC47359FA}" presName="hSp" presStyleCnt="0"/>
      <dgm:spPr/>
    </dgm:pt>
    <dgm:pt modelId="{596F5E0D-D01D-174C-A3D4-0F61A11502B3}" type="pres">
      <dgm:prSet presAssocID="{AB98BC05-6009-4747-A112-3B6AC47359FA}" presName="vProcSp" presStyleCnt="0"/>
      <dgm:spPr/>
    </dgm:pt>
    <dgm:pt modelId="{3A052CE3-98F6-9842-B3E1-93B0D865125F}" type="pres">
      <dgm:prSet presAssocID="{AB98BC05-6009-4747-A112-3B6AC47359FA}" presName="vSp1" presStyleCnt="0"/>
      <dgm:spPr/>
    </dgm:pt>
    <dgm:pt modelId="{941AE11C-0697-6243-B162-F19D688FA12B}" type="pres">
      <dgm:prSet presAssocID="{AB98BC05-6009-4747-A112-3B6AC47359FA}" presName="simulatedConn" presStyleLbl="solidFgAcc1" presStyleIdx="1" presStyleCnt="3"/>
      <dgm:spPr/>
    </dgm:pt>
    <dgm:pt modelId="{23B9CDAE-7EF1-CE42-8792-A5DF4A878F68}" type="pres">
      <dgm:prSet presAssocID="{AB98BC05-6009-4747-A112-3B6AC47359FA}" presName="vSp2" presStyleCnt="0"/>
      <dgm:spPr/>
    </dgm:pt>
    <dgm:pt modelId="{72A8D60B-7DD7-454A-A51F-BDBD0465C099}" type="pres">
      <dgm:prSet presAssocID="{AB98BC05-6009-4747-A112-3B6AC47359FA}" presName="sibTrans" presStyleCnt="0"/>
      <dgm:spPr/>
    </dgm:pt>
    <dgm:pt modelId="{8C38107D-0C9C-8C43-ADFA-632A375AAA3C}" type="pres">
      <dgm:prSet presAssocID="{F6E71F52-D617-3C40-9793-A026C63EBEEC}" presName="compositeNode" presStyleCnt="0">
        <dgm:presLayoutVars>
          <dgm:bulletEnabled val="1"/>
        </dgm:presLayoutVars>
      </dgm:prSet>
      <dgm:spPr/>
    </dgm:pt>
    <dgm:pt modelId="{A8FAEAD1-225B-B04A-A8F7-4752DB1E2398}" type="pres">
      <dgm:prSet presAssocID="{F6E71F52-D617-3C40-9793-A026C63EBEEC}" presName="bgRect" presStyleLbl="node1" presStyleIdx="2" presStyleCnt="4"/>
      <dgm:spPr/>
      <dgm:t>
        <a:bodyPr/>
        <a:lstStyle/>
        <a:p>
          <a:endParaRPr lang="es-ES_tradnl"/>
        </a:p>
      </dgm:t>
    </dgm:pt>
    <dgm:pt modelId="{37E8C86B-405F-FE46-98F9-1652909BBBAF}" type="pres">
      <dgm:prSet presAssocID="{F6E71F52-D617-3C40-9793-A026C63EBEEC}" presName="parentNode" presStyleLbl="node1" presStyleIdx="2" presStyleCnt="4">
        <dgm:presLayoutVars>
          <dgm:chMax val="0"/>
          <dgm:bulletEnabled val="1"/>
        </dgm:presLayoutVars>
      </dgm:prSet>
      <dgm:spPr/>
      <dgm:t>
        <a:bodyPr/>
        <a:lstStyle/>
        <a:p>
          <a:endParaRPr lang="es-ES_tradnl"/>
        </a:p>
      </dgm:t>
    </dgm:pt>
    <dgm:pt modelId="{3CFCB733-65FA-8845-9547-D00DAF559C38}" type="pres">
      <dgm:prSet presAssocID="{F6E71F52-D617-3C40-9793-A026C63EBEEC}" presName="childNode" presStyleLbl="node1" presStyleIdx="2" presStyleCnt="4">
        <dgm:presLayoutVars>
          <dgm:bulletEnabled val="1"/>
        </dgm:presLayoutVars>
      </dgm:prSet>
      <dgm:spPr/>
      <dgm:t>
        <a:bodyPr/>
        <a:lstStyle/>
        <a:p>
          <a:endParaRPr lang="es-ES_tradnl"/>
        </a:p>
      </dgm:t>
    </dgm:pt>
    <dgm:pt modelId="{EB5A14C1-6DD8-F84F-9E8E-12659CE7E64D}" type="pres">
      <dgm:prSet presAssocID="{92B76656-AFC1-884C-B593-BB8B5A49B9B4}" presName="hSp" presStyleCnt="0"/>
      <dgm:spPr/>
    </dgm:pt>
    <dgm:pt modelId="{6B613642-5CD6-3842-9C35-7F52045B49A2}" type="pres">
      <dgm:prSet presAssocID="{92B76656-AFC1-884C-B593-BB8B5A49B9B4}" presName="vProcSp" presStyleCnt="0"/>
      <dgm:spPr/>
    </dgm:pt>
    <dgm:pt modelId="{115DD4C7-EF98-4C44-90F2-1918B570CD56}" type="pres">
      <dgm:prSet presAssocID="{92B76656-AFC1-884C-B593-BB8B5A49B9B4}" presName="vSp1" presStyleCnt="0"/>
      <dgm:spPr/>
    </dgm:pt>
    <dgm:pt modelId="{70F08820-C24A-E348-83F6-AD4146189EA0}" type="pres">
      <dgm:prSet presAssocID="{92B76656-AFC1-884C-B593-BB8B5A49B9B4}" presName="simulatedConn" presStyleLbl="solidFgAcc1" presStyleIdx="2" presStyleCnt="3"/>
      <dgm:spPr/>
    </dgm:pt>
    <dgm:pt modelId="{77F2FA6E-7D97-4842-AA34-AD4D8B43498B}" type="pres">
      <dgm:prSet presAssocID="{92B76656-AFC1-884C-B593-BB8B5A49B9B4}" presName="vSp2" presStyleCnt="0"/>
      <dgm:spPr/>
    </dgm:pt>
    <dgm:pt modelId="{18B5EB75-CA8B-C445-82C0-3045A8160132}" type="pres">
      <dgm:prSet presAssocID="{92B76656-AFC1-884C-B593-BB8B5A49B9B4}" presName="sibTrans" presStyleCnt="0"/>
      <dgm:spPr/>
    </dgm:pt>
    <dgm:pt modelId="{DDE103F6-C520-2D4C-9642-53D221FE9294}" type="pres">
      <dgm:prSet presAssocID="{DC2BD8ED-6D56-E649-ABED-C5E991953C01}" presName="compositeNode" presStyleCnt="0">
        <dgm:presLayoutVars>
          <dgm:bulletEnabled val="1"/>
        </dgm:presLayoutVars>
      </dgm:prSet>
      <dgm:spPr/>
    </dgm:pt>
    <dgm:pt modelId="{9C9C4463-1378-D042-92B6-CEBB54936665}" type="pres">
      <dgm:prSet presAssocID="{DC2BD8ED-6D56-E649-ABED-C5E991953C01}" presName="bgRect" presStyleLbl="node1" presStyleIdx="3" presStyleCnt="4"/>
      <dgm:spPr/>
      <dgm:t>
        <a:bodyPr/>
        <a:lstStyle/>
        <a:p>
          <a:endParaRPr lang="es-ES_tradnl"/>
        </a:p>
      </dgm:t>
    </dgm:pt>
    <dgm:pt modelId="{9398E70B-0BE0-BC4B-A37B-7473664D7E38}" type="pres">
      <dgm:prSet presAssocID="{DC2BD8ED-6D56-E649-ABED-C5E991953C01}" presName="parentNode" presStyleLbl="node1" presStyleIdx="3" presStyleCnt="4">
        <dgm:presLayoutVars>
          <dgm:chMax val="0"/>
          <dgm:bulletEnabled val="1"/>
        </dgm:presLayoutVars>
      </dgm:prSet>
      <dgm:spPr/>
      <dgm:t>
        <a:bodyPr/>
        <a:lstStyle/>
        <a:p>
          <a:endParaRPr lang="es-ES_tradnl"/>
        </a:p>
      </dgm:t>
    </dgm:pt>
    <dgm:pt modelId="{B0C28FA0-2C64-B64E-960E-FFA745847FC2}" type="pres">
      <dgm:prSet presAssocID="{DC2BD8ED-6D56-E649-ABED-C5E991953C01}" presName="childNode" presStyleLbl="node1" presStyleIdx="3" presStyleCnt="4">
        <dgm:presLayoutVars>
          <dgm:bulletEnabled val="1"/>
        </dgm:presLayoutVars>
      </dgm:prSet>
      <dgm:spPr/>
      <dgm:t>
        <a:bodyPr/>
        <a:lstStyle/>
        <a:p>
          <a:endParaRPr lang="es-ES_tradnl"/>
        </a:p>
      </dgm:t>
    </dgm:pt>
  </dgm:ptLst>
  <dgm:cxnLst>
    <dgm:cxn modelId="{9DCDFD63-936B-4145-B02B-D2B7E8FBBE82}" type="presOf" srcId="{DC2BD8ED-6D56-E649-ABED-C5E991953C01}" destId="{9C9C4463-1378-D042-92B6-CEBB54936665}" srcOrd="0" destOrd="0" presId="urn:microsoft.com/office/officeart/2005/8/layout/hProcess7"/>
    <dgm:cxn modelId="{DE385B80-3A61-8F44-B463-3828DB3CDFEB}" type="presOf" srcId="{6AC063F3-F5EF-B546-A736-76206513D7ED}" destId="{3CFCB733-65FA-8845-9547-D00DAF559C38}" srcOrd="0" destOrd="0" presId="urn:microsoft.com/office/officeart/2005/8/layout/hProcess7"/>
    <dgm:cxn modelId="{E98040A2-280D-B742-BCE6-F18EE1E3B49A}" srcId="{DC2BD8ED-6D56-E649-ABED-C5E991953C01}" destId="{71ED6F24-3B7E-8440-9B2B-86851B7B2DCE}" srcOrd="1" destOrd="0" parTransId="{BBEC3483-CAE8-D44B-BC3D-24D9045605D7}" sibTransId="{F7D2D2BF-6C3F-724B-8C49-261CF459C93C}"/>
    <dgm:cxn modelId="{1D349BB9-904C-9A4A-BCF4-826DCDD0A0CB}" type="presOf" srcId="{7AFA9725-EC3D-F447-8661-2865C9A38823}" destId="{70C48ADA-DF2D-C04C-8C15-39A33CF5D5A1}" srcOrd="0" destOrd="1" presId="urn:microsoft.com/office/officeart/2005/8/layout/hProcess7"/>
    <dgm:cxn modelId="{2201CB3B-B98B-5346-B7CE-A3B3EC69E5B3}" type="presOf" srcId="{F8907560-326C-2C46-A7D3-7D25A6D90252}" destId="{71FFFD05-4697-1F44-8043-652A0A187832}" srcOrd="0" destOrd="0" presId="urn:microsoft.com/office/officeart/2005/8/layout/hProcess7"/>
    <dgm:cxn modelId="{7B583103-1AF7-524C-B384-26A6FCE05F92}" srcId="{DC2BD8ED-6D56-E649-ABED-C5E991953C01}" destId="{B09AD869-8951-454B-8358-F72A1ADC8D97}" srcOrd="0" destOrd="0" parTransId="{F805A196-19C4-7047-9C22-ABA68A3189E8}" sibTransId="{B2755ACC-25F8-0C4F-A1A4-30B19C011CCD}"/>
    <dgm:cxn modelId="{EA6B80E5-7EF4-1E4F-B55B-369A233EDD7B}" type="presOf" srcId="{E6FEE31F-24D3-F24B-B619-5C3DB5C05836}" destId="{EE170A74-F81C-3A4C-85BB-AD1C61B07473}" srcOrd="0" destOrd="0" presId="urn:microsoft.com/office/officeart/2005/8/layout/hProcess7"/>
    <dgm:cxn modelId="{C5838C42-F870-424C-91EC-FD0793C7C885}" srcId="{F8907560-326C-2C46-A7D3-7D25A6D90252}" destId="{E501157B-2B4C-BC45-94AA-B55A66DE5DAC}" srcOrd="1" destOrd="0" parTransId="{4A0A67B9-8F7F-5748-B590-E0A5F836404E}" sibTransId="{5AEBFAF6-6511-EE44-BBE1-260CDB39A578}"/>
    <dgm:cxn modelId="{3D52997D-FA14-FB4E-800D-D2BCB0B33FD8}" srcId="{65DDC51B-1501-634A-A7D3-6E04797B383B}" destId="{61F2ADB3-B044-AC4D-9A05-F6624226047E}" srcOrd="0" destOrd="0" parTransId="{9B1477B0-56F2-6441-9CE3-B79F83FA3658}" sibTransId="{D7C809D8-D72B-EE4B-8EB8-140B80A8760E}"/>
    <dgm:cxn modelId="{D7AAF6BD-DC88-1046-842D-DE0E67C28DB1}" type="presOf" srcId="{DC2BD8ED-6D56-E649-ABED-C5E991953C01}" destId="{9398E70B-0BE0-BC4B-A37B-7473664D7E38}" srcOrd="1" destOrd="0" presId="urn:microsoft.com/office/officeart/2005/8/layout/hProcess7"/>
    <dgm:cxn modelId="{E5ED923D-DA4E-3A4C-AFA1-7C1A84B12ACE}" type="presOf" srcId="{F8907560-326C-2C46-A7D3-7D25A6D90252}" destId="{4E2206E9-9536-5D4D-BC16-FF45DE755767}" srcOrd="1" destOrd="0" presId="urn:microsoft.com/office/officeart/2005/8/layout/hProcess7"/>
    <dgm:cxn modelId="{A4671F14-3ADE-3E43-8D49-3CD57ADB1D69}" type="presOf" srcId="{61F2ADB3-B044-AC4D-9A05-F6624226047E}" destId="{83EBA145-81B0-AF48-95AA-1159C9AC596A}" srcOrd="1" destOrd="0" presId="urn:microsoft.com/office/officeart/2005/8/layout/hProcess7"/>
    <dgm:cxn modelId="{8BDCA23B-B4AB-2049-A83F-7F9C41E61BC4}" type="presOf" srcId="{65DDC51B-1501-634A-A7D3-6E04797B383B}" destId="{992466AC-8C5B-544D-86FB-FEE90FFE0C87}" srcOrd="0" destOrd="0" presId="urn:microsoft.com/office/officeart/2005/8/layout/hProcess7"/>
    <dgm:cxn modelId="{97709B06-3750-0F41-A73E-8E24E5C63FA4}" srcId="{F8907560-326C-2C46-A7D3-7D25A6D90252}" destId="{E6FEE31F-24D3-F24B-B619-5C3DB5C05836}" srcOrd="0" destOrd="0" parTransId="{76F80C99-8920-5045-8A05-E347DEA452E6}" sibTransId="{C54D9BE6-DC9D-7848-9857-AE6617B805F2}"/>
    <dgm:cxn modelId="{DA5A07F4-5117-C04E-8C13-3BD00804127F}" srcId="{F6E71F52-D617-3C40-9793-A026C63EBEEC}" destId="{6AC063F3-F5EF-B546-A736-76206513D7ED}" srcOrd="0" destOrd="0" parTransId="{30CBE416-2A79-6141-A071-9C195318FA9C}" sibTransId="{18B7FEA2-FA0F-7145-BF74-34796E82D994}"/>
    <dgm:cxn modelId="{293E8C38-0FC5-C941-8D65-889AB13052AE}" srcId="{65DDC51B-1501-634A-A7D3-6E04797B383B}" destId="{F8907560-326C-2C46-A7D3-7D25A6D90252}" srcOrd="1" destOrd="0" parTransId="{4BC07173-38BB-D84A-9CDC-BDE485B6CC59}" sibTransId="{AB98BC05-6009-4747-A112-3B6AC47359FA}"/>
    <dgm:cxn modelId="{EA422E14-C6FF-1846-BDED-4248E0F7A572}" type="presOf" srcId="{6D5749FA-F2AE-EA47-A693-B02F7AF43EE7}" destId="{3CFCB733-65FA-8845-9547-D00DAF559C38}" srcOrd="0" destOrd="2" presId="urn:microsoft.com/office/officeart/2005/8/layout/hProcess7"/>
    <dgm:cxn modelId="{6C9F5ABD-269A-3642-AFAA-4B70B5C09B69}" srcId="{65DDC51B-1501-634A-A7D3-6E04797B383B}" destId="{DC2BD8ED-6D56-E649-ABED-C5E991953C01}" srcOrd="3" destOrd="0" parTransId="{F12ACA3B-5B85-5141-834C-A41FFF95619E}" sibTransId="{320021A2-75DE-904B-A5DF-3F88E25C46A4}"/>
    <dgm:cxn modelId="{9CA6F581-5837-214E-A645-AB27FA119FD8}" srcId="{65DDC51B-1501-634A-A7D3-6E04797B383B}" destId="{F6E71F52-D617-3C40-9793-A026C63EBEEC}" srcOrd="2" destOrd="0" parTransId="{CFCBA6CC-F132-B240-91D5-DDF00C7D6CA2}" sibTransId="{92B76656-AFC1-884C-B593-BB8B5A49B9B4}"/>
    <dgm:cxn modelId="{B79606F0-044D-7A4B-9AE5-FEAB4AA46F1D}" type="presOf" srcId="{DD57867A-0341-3943-B760-77F6E16D6070}" destId="{70C48ADA-DF2D-C04C-8C15-39A33CF5D5A1}" srcOrd="0" destOrd="0" presId="urn:microsoft.com/office/officeart/2005/8/layout/hProcess7"/>
    <dgm:cxn modelId="{34757D01-44B4-2347-A0E7-B8E461E4E659}" type="presOf" srcId="{F6E71F52-D617-3C40-9793-A026C63EBEEC}" destId="{A8FAEAD1-225B-B04A-A8F7-4752DB1E2398}" srcOrd="0" destOrd="0" presId="urn:microsoft.com/office/officeart/2005/8/layout/hProcess7"/>
    <dgm:cxn modelId="{D8978D44-2A26-3449-8AE3-4EDC114650C8}" type="presOf" srcId="{B09AD869-8951-454B-8358-F72A1ADC8D97}" destId="{B0C28FA0-2C64-B64E-960E-FFA745847FC2}" srcOrd="0" destOrd="0" presId="urn:microsoft.com/office/officeart/2005/8/layout/hProcess7"/>
    <dgm:cxn modelId="{31AA9267-A96C-4D4E-BB91-3EF8E29FD51E}" type="presOf" srcId="{2B5C0063-3FB0-FA45-A54E-C7D7F277112D}" destId="{B0C28FA0-2C64-B64E-960E-FFA745847FC2}" srcOrd="0" destOrd="2" presId="urn:microsoft.com/office/officeart/2005/8/layout/hProcess7"/>
    <dgm:cxn modelId="{70728213-6833-6648-A8E9-D5DC8FEE6FC8}" type="presOf" srcId="{CBB618C8-22C9-6B4D-A4C0-539808FA35B1}" destId="{3CFCB733-65FA-8845-9547-D00DAF559C38}" srcOrd="0" destOrd="1" presId="urn:microsoft.com/office/officeart/2005/8/layout/hProcess7"/>
    <dgm:cxn modelId="{3341D6AB-3596-2242-8575-4967E5BE737A}" srcId="{61F2ADB3-B044-AC4D-9A05-F6624226047E}" destId="{7AFA9725-EC3D-F447-8661-2865C9A38823}" srcOrd="1" destOrd="0" parTransId="{20EB39AF-7A74-4C46-B49F-03C6CC98DB3E}" sibTransId="{61A3975A-FD79-0C4D-943E-E31F536495D2}"/>
    <dgm:cxn modelId="{A521575F-B245-0A4A-9117-56AF40082992}" type="presOf" srcId="{61F2ADB3-B044-AC4D-9A05-F6624226047E}" destId="{93AE19E4-7E73-6D4D-B0D5-E8CCA3D79F61}" srcOrd="0" destOrd="0" presId="urn:microsoft.com/office/officeart/2005/8/layout/hProcess7"/>
    <dgm:cxn modelId="{B6C4750E-33D2-6048-A708-970C06A3C7B9}" type="presOf" srcId="{F6E71F52-D617-3C40-9793-A026C63EBEEC}" destId="{37E8C86B-405F-FE46-98F9-1652909BBBAF}" srcOrd="1" destOrd="0" presId="urn:microsoft.com/office/officeart/2005/8/layout/hProcess7"/>
    <dgm:cxn modelId="{08D3FCBB-0D0D-564C-A3BF-B2670BBB97DD}" srcId="{61F2ADB3-B044-AC4D-9A05-F6624226047E}" destId="{DD57867A-0341-3943-B760-77F6E16D6070}" srcOrd="0" destOrd="0" parTransId="{90DEFF60-ED6A-DC40-A39E-B7A3BF43153F}" sibTransId="{0695E3E0-5D8C-BE4A-85F5-943A74E0E51B}"/>
    <dgm:cxn modelId="{912CC4B4-31B5-3C4A-B401-3DF30AD25DA9}" srcId="{DC2BD8ED-6D56-E649-ABED-C5E991953C01}" destId="{2B5C0063-3FB0-FA45-A54E-C7D7F277112D}" srcOrd="2" destOrd="0" parTransId="{3FA5135B-475D-BD4E-95E3-0430A360C631}" sibTransId="{086D8A4C-DF3D-4544-86AD-52E2FACE07FC}"/>
    <dgm:cxn modelId="{1711A126-402F-684E-83B7-F4248D910A1E}" srcId="{F6E71F52-D617-3C40-9793-A026C63EBEEC}" destId="{6D5749FA-F2AE-EA47-A693-B02F7AF43EE7}" srcOrd="2" destOrd="0" parTransId="{6107940A-380D-FE48-B0D3-38D6DA6C4D45}" sibTransId="{929967AB-4A7F-6744-93F4-38B9F1E72024}"/>
    <dgm:cxn modelId="{D4030663-741A-0544-A389-405AF0C68AFD}" type="presOf" srcId="{E501157B-2B4C-BC45-94AA-B55A66DE5DAC}" destId="{EE170A74-F81C-3A4C-85BB-AD1C61B07473}" srcOrd="0" destOrd="1" presId="urn:microsoft.com/office/officeart/2005/8/layout/hProcess7"/>
    <dgm:cxn modelId="{7B27A62A-5302-5E4F-974E-B9AF4873A8BF}" type="presOf" srcId="{71ED6F24-3B7E-8440-9B2B-86851B7B2DCE}" destId="{B0C28FA0-2C64-B64E-960E-FFA745847FC2}" srcOrd="0" destOrd="1" presId="urn:microsoft.com/office/officeart/2005/8/layout/hProcess7"/>
    <dgm:cxn modelId="{DD0DCCD3-D5A8-C64A-B5F9-D6E429796DCA}" srcId="{F6E71F52-D617-3C40-9793-A026C63EBEEC}" destId="{CBB618C8-22C9-6B4D-A4C0-539808FA35B1}" srcOrd="1" destOrd="0" parTransId="{DB62AFA7-0451-D747-92A1-36EAE94C6BD2}" sibTransId="{0FFD67EF-92FC-F042-9B0E-DA3E437905CA}"/>
    <dgm:cxn modelId="{715CAC78-04A8-564D-B0C1-3AB11F40D715}" type="presParOf" srcId="{992466AC-8C5B-544D-86FB-FEE90FFE0C87}" destId="{D63F3F2D-2ABE-DF45-8F87-3E5CBD41DD3D}" srcOrd="0" destOrd="0" presId="urn:microsoft.com/office/officeart/2005/8/layout/hProcess7"/>
    <dgm:cxn modelId="{CAA7EBF1-3F5C-D943-B1E1-198E72DAF806}" type="presParOf" srcId="{D63F3F2D-2ABE-DF45-8F87-3E5CBD41DD3D}" destId="{93AE19E4-7E73-6D4D-B0D5-E8CCA3D79F61}" srcOrd="0" destOrd="0" presId="urn:microsoft.com/office/officeart/2005/8/layout/hProcess7"/>
    <dgm:cxn modelId="{14B80E54-F078-9E42-8E5F-E071B179E816}" type="presParOf" srcId="{D63F3F2D-2ABE-DF45-8F87-3E5CBD41DD3D}" destId="{83EBA145-81B0-AF48-95AA-1159C9AC596A}" srcOrd="1" destOrd="0" presId="urn:microsoft.com/office/officeart/2005/8/layout/hProcess7"/>
    <dgm:cxn modelId="{2BF1F2E8-3BEA-3046-BAC4-95F626F8488C}" type="presParOf" srcId="{D63F3F2D-2ABE-DF45-8F87-3E5CBD41DD3D}" destId="{70C48ADA-DF2D-C04C-8C15-39A33CF5D5A1}" srcOrd="2" destOrd="0" presId="urn:microsoft.com/office/officeart/2005/8/layout/hProcess7"/>
    <dgm:cxn modelId="{0006DC31-8C42-AF42-84F0-129B5F59347A}" type="presParOf" srcId="{992466AC-8C5B-544D-86FB-FEE90FFE0C87}" destId="{9A6666E3-920B-1B4E-A602-12299C7B7DAC}" srcOrd="1" destOrd="0" presId="urn:microsoft.com/office/officeart/2005/8/layout/hProcess7"/>
    <dgm:cxn modelId="{41D6C63D-1622-8944-B34C-E345A78AC7FE}" type="presParOf" srcId="{992466AC-8C5B-544D-86FB-FEE90FFE0C87}" destId="{FAF8FA62-4D84-D04D-B6B3-4AF6925BE279}" srcOrd="2" destOrd="0" presId="urn:microsoft.com/office/officeart/2005/8/layout/hProcess7"/>
    <dgm:cxn modelId="{A7FCA4C3-40D9-3E47-9A52-87200FDD25FF}" type="presParOf" srcId="{FAF8FA62-4D84-D04D-B6B3-4AF6925BE279}" destId="{23757246-DAB1-1B43-BBF4-0970D1F464CE}" srcOrd="0" destOrd="0" presId="urn:microsoft.com/office/officeart/2005/8/layout/hProcess7"/>
    <dgm:cxn modelId="{782EE0D9-E0E7-7844-8874-9C08B79BA9C3}" type="presParOf" srcId="{FAF8FA62-4D84-D04D-B6B3-4AF6925BE279}" destId="{8545D2C1-3290-194F-A368-2BA38D5ED679}" srcOrd="1" destOrd="0" presId="urn:microsoft.com/office/officeart/2005/8/layout/hProcess7"/>
    <dgm:cxn modelId="{88292D5A-88E8-574E-BF1A-0DD46D8ABE59}" type="presParOf" srcId="{FAF8FA62-4D84-D04D-B6B3-4AF6925BE279}" destId="{8F65ADEC-1143-7B44-A8A3-074010713A04}" srcOrd="2" destOrd="0" presId="urn:microsoft.com/office/officeart/2005/8/layout/hProcess7"/>
    <dgm:cxn modelId="{283FAC0E-0454-DD4B-8370-28DB232424EF}" type="presParOf" srcId="{992466AC-8C5B-544D-86FB-FEE90FFE0C87}" destId="{C1D38603-319A-FD42-BC66-E4D65261F9DF}" srcOrd="3" destOrd="0" presId="urn:microsoft.com/office/officeart/2005/8/layout/hProcess7"/>
    <dgm:cxn modelId="{8B27EBDF-DBFE-FE47-BD83-FF38CDB1E719}" type="presParOf" srcId="{992466AC-8C5B-544D-86FB-FEE90FFE0C87}" destId="{B944F079-A1FE-8F44-A426-C0423CCD0488}" srcOrd="4" destOrd="0" presId="urn:microsoft.com/office/officeart/2005/8/layout/hProcess7"/>
    <dgm:cxn modelId="{530B7333-CEB7-1A4E-B684-E278CA5D78B4}" type="presParOf" srcId="{B944F079-A1FE-8F44-A426-C0423CCD0488}" destId="{71FFFD05-4697-1F44-8043-652A0A187832}" srcOrd="0" destOrd="0" presId="urn:microsoft.com/office/officeart/2005/8/layout/hProcess7"/>
    <dgm:cxn modelId="{C945AE8F-83B4-2146-8E1F-3AEE4BF753CE}" type="presParOf" srcId="{B944F079-A1FE-8F44-A426-C0423CCD0488}" destId="{4E2206E9-9536-5D4D-BC16-FF45DE755767}" srcOrd="1" destOrd="0" presId="urn:microsoft.com/office/officeart/2005/8/layout/hProcess7"/>
    <dgm:cxn modelId="{92CF4A25-6038-B64A-883A-545DEF770724}" type="presParOf" srcId="{B944F079-A1FE-8F44-A426-C0423CCD0488}" destId="{EE170A74-F81C-3A4C-85BB-AD1C61B07473}" srcOrd="2" destOrd="0" presId="urn:microsoft.com/office/officeart/2005/8/layout/hProcess7"/>
    <dgm:cxn modelId="{5DA3BD33-9E14-AB42-939E-6DF800BAB638}" type="presParOf" srcId="{992466AC-8C5B-544D-86FB-FEE90FFE0C87}" destId="{25D90159-9982-EC41-8C64-4E7E11819A73}" srcOrd="5" destOrd="0" presId="urn:microsoft.com/office/officeart/2005/8/layout/hProcess7"/>
    <dgm:cxn modelId="{EDFA4A77-EC1F-0645-942C-9E5A50A919F1}" type="presParOf" srcId="{992466AC-8C5B-544D-86FB-FEE90FFE0C87}" destId="{596F5E0D-D01D-174C-A3D4-0F61A11502B3}" srcOrd="6" destOrd="0" presId="urn:microsoft.com/office/officeart/2005/8/layout/hProcess7"/>
    <dgm:cxn modelId="{59165D06-A4DF-B34E-A1D2-E383AA80B5C1}" type="presParOf" srcId="{596F5E0D-D01D-174C-A3D4-0F61A11502B3}" destId="{3A052CE3-98F6-9842-B3E1-93B0D865125F}" srcOrd="0" destOrd="0" presId="urn:microsoft.com/office/officeart/2005/8/layout/hProcess7"/>
    <dgm:cxn modelId="{F159B0EC-4B6B-2043-B7DA-15425EE460E8}" type="presParOf" srcId="{596F5E0D-D01D-174C-A3D4-0F61A11502B3}" destId="{941AE11C-0697-6243-B162-F19D688FA12B}" srcOrd="1" destOrd="0" presId="urn:microsoft.com/office/officeart/2005/8/layout/hProcess7"/>
    <dgm:cxn modelId="{C9199A69-6313-C743-B848-49520AEEFF74}" type="presParOf" srcId="{596F5E0D-D01D-174C-A3D4-0F61A11502B3}" destId="{23B9CDAE-7EF1-CE42-8792-A5DF4A878F68}" srcOrd="2" destOrd="0" presId="urn:microsoft.com/office/officeart/2005/8/layout/hProcess7"/>
    <dgm:cxn modelId="{452F6803-6B1A-1C4D-8C2C-5F652F4E8AA1}" type="presParOf" srcId="{992466AC-8C5B-544D-86FB-FEE90FFE0C87}" destId="{72A8D60B-7DD7-454A-A51F-BDBD0465C099}" srcOrd="7" destOrd="0" presId="urn:microsoft.com/office/officeart/2005/8/layout/hProcess7"/>
    <dgm:cxn modelId="{367C4A0D-0988-1C46-9B7B-869380EBF529}" type="presParOf" srcId="{992466AC-8C5B-544D-86FB-FEE90FFE0C87}" destId="{8C38107D-0C9C-8C43-ADFA-632A375AAA3C}" srcOrd="8" destOrd="0" presId="urn:microsoft.com/office/officeart/2005/8/layout/hProcess7"/>
    <dgm:cxn modelId="{51998A13-660B-8F4D-AFCF-F04DE2D402DE}" type="presParOf" srcId="{8C38107D-0C9C-8C43-ADFA-632A375AAA3C}" destId="{A8FAEAD1-225B-B04A-A8F7-4752DB1E2398}" srcOrd="0" destOrd="0" presId="urn:microsoft.com/office/officeart/2005/8/layout/hProcess7"/>
    <dgm:cxn modelId="{1C0BE91F-2BD7-724B-8409-46CA64A7C568}" type="presParOf" srcId="{8C38107D-0C9C-8C43-ADFA-632A375AAA3C}" destId="{37E8C86B-405F-FE46-98F9-1652909BBBAF}" srcOrd="1" destOrd="0" presId="urn:microsoft.com/office/officeart/2005/8/layout/hProcess7"/>
    <dgm:cxn modelId="{031FC506-3FC0-8045-834D-E07194939DAA}" type="presParOf" srcId="{8C38107D-0C9C-8C43-ADFA-632A375AAA3C}" destId="{3CFCB733-65FA-8845-9547-D00DAF559C38}" srcOrd="2" destOrd="0" presId="urn:microsoft.com/office/officeart/2005/8/layout/hProcess7"/>
    <dgm:cxn modelId="{9E7EB2BF-82EC-1744-9C14-4D4A5AF8D993}" type="presParOf" srcId="{992466AC-8C5B-544D-86FB-FEE90FFE0C87}" destId="{EB5A14C1-6DD8-F84F-9E8E-12659CE7E64D}" srcOrd="9" destOrd="0" presId="urn:microsoft.com/office/officeart/2005/8/layout/hProcess7"/>
    <dgm:cxn modelId="{045CC33F-9772-BF41-A569-E4C366FF9934}" type="presParOf" srcId="{992466AC-8C5B-544D-86FB-FEE90FFE0C87}" destId="{6B613642-5CD6-3842-9C35-7F52045B49A2}" srcOrd="10" destOrd="0" presId="urn:microsoft.com/office/officeart/2005/8/layout/hProcess7"/>
    <dgm:cxn modelId="{19AEBBDD-26B0-7D44-A3DC-ADF97A0B71BE}" type="presParOf" srcId="{6B613642-5CD6-3842-9C35-7F52045B49A2}" destId="{115DD4C7-EF98-4C44-90F2-1918B570CD56}" srcOrd="0" destOrd="0" presId="urn:microsoft.com/office/officeart/2005/8/layout/hProcess7"/>
    <dgm:cxn modelId="{8187B278-871F-6346-827B-7FCB5AE13311}" type="presParOf" srcId="{6B613642-5CD6-3842-9C35-7F52045B49A2}" destId="{70F08820-C24A-E348-83F6-AD4146189EA0}" srcOrd="1" destOrd="0" presId="urn:microsoft.com/office/officeart/2005/8/layout/hProcess7"/>
    <dgm:cxn modelId="{54D34CAD-9B99-054E-BE13-74552B891707}" type="presParOf" srcId="{6B613642-5CD6-3842-9C35-7F52045B49A2}" destId="{77F2FA6E-7D97-4842-AA34-AD4D8B43498B}" srcOrd="2" destOrd="0" presId="urn:microsoft.com/office/officeart/2005/8/layout/hProcess7"/>
    <dgm:cxn modelId="{AAEEE5AD-7D79-5B45-A44A-B5747B70D744}" type="presParOf" srcId="{992466AC-8C5B-544D-86FB-FEE90FFE0C87}" destId="{18B5EB75-CA8B-C445-82C0-3045A8160132}" srcOrd="11" destOrd="0" presId="urn:microsoft.com/office/officeart/2005/8/layout/hProcess7"/>
    <dgm:cxn modelId="{2147A209-3C43-014E-8829-E5D6A0BF398C}" type="presParOf" srcId="{992466AC-8C5B-544D-86FB-FEE90FFE0C87}" destId="{DDE103F6-C520-2D4C-9642-53D221FE9294}" srcOrd="12" destOrd="0" presId="urn:microsoft.com/office/officeart/2005/8/layout/hProcess7"/>
    <dgm:cxn modelId="{F25F962D-B974-2F4E-BB8D-85A53C75E240}" type="presParOf" srcId="{DDE103F6-C520-2D4C-9642-53D221FE9294}" destId="{9C9C4463-1378-D042-92B6-CEBB54936665}" srcOrd="0" destOrd="0" presId="urn:microsoft.com/office/officeart/2005/8/layout/hProcess7"/>
    <dgm:cxn modelId="{39883598-2FAB-A44E-A01E-2527478C51A7}" type="presParOf" srcId="{DDE103F6-C520-2D4C-9642-53D221FE9294}" destId="{9398E70B-0BE0-BC4B-A37B-7473664D7E38}" srcOrd="1" destOrd="0" presId="urn:microsoft.com/office/officeart/2005/8/layout/hProcess7"/>
    <dgm:cxn modelId="{8D9B794B-814A-D541-87BF-A839F7E124C4}" type="presParOf" srcId="{DDE103F6-C520-2D4C-9642-53D221FE9294}" destId="{B0C28FA0-2C64-B64E-960E-FFA745847FC2}" srcOrd="2" destOrd="0" presId="urn:microsoft.com/office/officeart/2005/8/layout/hProcess7"/>
  </dgm:cxnLst>
  <dgm:bg/>
  <dgm:whole/>
</dgm:dataModel>
</file>

<file path=ppt/diagrams/data6.xml><?xml version="1.0" encoding="utf-8"?>
<dgm:dataModel xmlns:dgm="http://schemas.openxmlformats.org/drawingml/2006/diagram" xmlns:a="http://schemas.openxmlformats.org/drawingml/2006/main">
  <dgm:ptLst>
    <dgm:pt modelId="{7054CB9D-C18A-8B40-B8BC-2C8BE4058BEA}" type="doc">
      <dgm:prSet loTypeId="urn:microsoft.com/office/officeart/2005/8/layout/process4" loCatId="process" qsTypeId="urn:microsoft.com/office/officeart/2005/8/quickstyle/3D3" qsCatId="3D" csTypeId="urn:microsoft.com/office/officeart/2005/8/colors/accent0_3" csCatId="mainScheme" phldr="1"/>
      <dgm:spPr/>
      <dgm:t>
        <a:bodyPr/>
        <a:lstStyle/>
        <a:p>
          <a:endParaRPr lang="es-ES_tradnl"/>
        </a:p>
      </dgm:t>
    </dgm:pt>
    <dgm:pt modelId="{0E0396BD-DF85-054C-A9CD-4454E61BBD0C}">
      <dgm:prSet phldrT="[Texto]"/>
      <dgm:spPr/>
      <dgm:t>
        <a:bodyPr/>
        <a:lstStyle/>
        <a:p>
          <a:r>
            <a:rPr lang="es-MX" dirty="0" smtClean="0">
              <a:latin typeface="+mj-lt"/>
            </a:rPr>
            <a:t>No suelen ahorrar mano de obra. Debido a ello, la justificación económica para le desarrollo de estos sistemas es difícil, ya que no se conocen los ingresos del proyectos de inversión.</a:t>
          </a:r>
          <a:endParaRPr lang="es-ES_tradnl" dirty="0"/>
        </a:p>
      </dgm:t>
    </dgm:pt>
    <dgm:pt modelId="{41D3BE9F-0E21-7547-8BFF-71DB9E30C3A5}" type="parTrans" cxnId="{632CD10D-135B-E143-8D2A-8F42C9AFA3E5}">
      <dgm:prSet/>
      <dgm:spPr/>
      <dgm:t>
        <a:bodyPr/>
        <a:lstStyle/>
        <a:p>
          <a:endParaRPr lang="es-ES_tradnl"/>
        </a:p>
      </dgm:t>
    </dgm:pt>
    <dgm:pt modelId="{964B1DCF-BE35-F947-B84B-F45BD072C181}" type="sibTrans" cxnId="{632CD10D-135B-E143-8D2A-8F42C9AFA3E5}">
      <dgm:prSet/>
      <dgm:spPr/>
      <dgm:t>
        <a:bodyPr/>
        <a:lstStyle/>
        <a:p>
          <a:endParaRPr lang="es-ES_tradnl"/>
        </a:p>
      </dgm:t>
    </dgm:pt>
    <dgm:pt modelId="{8E4D8ADC-8B4D-0448-9B8B-B406251AA42F}">
      <dgm:prSet/>
      <dgm:spPr/>
      <dgm:t>
        <a:bodyPr/>
        <a:lstStyle/>
        <a:p>
          <a:r>
            <a:rPr lang="es-MX" dirty="0" smtClean="0">
              <a:latin typeface="+mj-lt"/>
            </a:rPr>
            <a:t>Suelen ser sistemas de información  interactivos y amigables, con altos estándares de diseño grafico y casual, ya que están dirigidos al usurario final. </a:t>
          </a:r>
        </a:p>
      </dgm:t>
    </dgm:pt>
    <dgm:pt modelId="{D560CDF4-B29E-9849-9BBC-DB2249598187}" type="parTrans" cxnId="{28C684BA-4F54-314E-B917-6908EF77F603}">
      <dgm:prSet/>
      <dgm:spPr/>
      <dgm:t>
        <a:bodyPr/>
        <a:lstStyle/>
        <a:p>
          <a:endParaRPr lang="es-ES_tradnl"/>
        </a:p>
      </dgm:t>
    </dgm:pt>
    <dgm:pt modelId="{7BCF2A17-F419-8847-B384-493B37EDE363}" type="sibTrans" cxnId="{28C684BA-4F54-314E-B917-6908EF77F603}">
      <dgm:prSet/>
      <dgm:spPr/>
      <dgm:t>
        <a:bodyPr/>
        <a:lstStyle/>
        <a:p>
          <a:endParaRPr lang="es-ES_tradnl"/>
        </a:p>
      </dgm:t>
    </dgm:pt>
    <dgm:pt modelId="{89D396D8-3C4E-8A4D-90B2-BD9F4F17240F}">
      <dgm:prSet/>
      <dgm:spPr/>
      <dgm:t>
        <a:bodyPr/>
        <a:lstStyle/>
        <a:p>
          <a:r>
            <a:rPr lang="es-MX" dirty="0" smtClean="0">
              <a:latin typeface="+mj-lt"/>
            </a:rPr>
            <a:t>Apoyan la toma de decisiones que, por su misma naturaleza son repetitivas y estructuradas. </a:t>
          </a:r>
        </a:p>
      </dgm:t>
    </dgm:pt>
    <dgm:pt modelId="{CBD6CF00-4596-464C-A56A-5DB720074703}" type="parTrans" cxnId="{1855DDB1-79DF-3E45-AD75-77C1F964BA3C}">
      <dgm:prSet/>
      <dgm:spPr/>
      <dgm:t>
        <a:bodyPr/>
        <a:lstStyle/>
        <a:p>
          <a:endParaRPr lang="es-ES_tradnl"/>
        </a:p>
      </dgm:t>
    </dgm:pt>
    <dgm:pt modelId="{16A3D8CB-8B96-3E4D-8BF0-647E8410EEAF}" type="sibTrans" cxnId="{1855DDB1-79DF-3E45-AD75-77C1F964BA3C}">
      <dgm:prSet/>
      <dgm:spPr/>
      <dgm:t>
        <a:bodyPr/>
        <a:lstStyle/>
        <a:p>
          <a:endParaRPr lang="es-ES_tradnl"/>
        </a:p>
      </dgm:t>
    </dgm:pt>
    <dgm:pt modelId="{64BBF787-4A48-D241-A721-489BE882243F}">
      <dgm:prSet/>
      <dgm:spPr/>
      <dgm:t>
        <a:bodyPr/>
        <a:lstStyle/>
        <a:p>
          <a:r>
            <a:rPr lang="es-MX" dirty="0" smtClean="0">
              <a:latin typeface="+mj-lt"/>
            </a:rPr>
            <a:t>Estos sistemas pueden ser desarrollados directamente por el usuario final sin la participación operativa de los analistas y programadores del área de informática. </a:t>
          </a:r>
          <a:endParaRPr lang="es-MX" dirty="0">
            <a:latin typeface="+mj-lt"/>
          </a:endParaRPr>
        </a:p>
      </dgm:t>
    </dgm:pt>
    <dgm:pt modelId="{BB225EB7-94D0-204A-B18C-38A80821FCA1}" type="parTrans" cxnId="{2F55B581-8A55-1C44-9965-136B63F9A922}">
      <dgm:prSet/>
      <dgm:spPr/>
      <dgm:t>
        <a:bodyPr/>
        <a:lstStyle/>
        <a:p>
          <a:endParaRPr lang="es-ES_tradnl"/>
        </a:p>
      </dgm:t>
    </dgm:pt>
    <dgm:pt modelId="{8AB3BB0B-8734-644B-B42C-E1F233052055}" type="sibTrans" cxnId="{2F55B581-8A55-1C44-9965-136B63F9A922}">
      <dgm:prSet/>
      <dgm:spPr/>
      <dgm:t>
        <a:bodyPr/>
        <a:lstStyle/>
        <a:p>
          <a:endParaRPr lang="es-ES_tradnl"/>
        </a:p>
      </dgm:t>
    </dgm:pt>
    <dgm:pt modelId="{52E8BEEC-C289-3844-8433-08AB7181FB6D}" type="pres">
      <dgm:prSet presAssocID="{7054CB9D-C18A-8B40-B8BC-2C8BE4058BEA}" presName="Name0" presStyleCnt="0">
        <dgm:presLayoutVars>
          <dgm:dir/>
          <dgm:animLvl val="lvl"/>
          <dgm:resizeHandles val="exact"/>
        </dgm:presLayoutVars>
      </dgm:prSet>
      <dgm:spPr/>
      <dgm:t>
        <a:bodyPr/>
        <a:lstStyle/>
        <a:p>
          <a:endParaRPr lang="es-ES_tradnl"/>
        </a:p>
      </dgm:t>
    </dgm:pt>
    <dgm:pt modelId="{4BA6B27C-F411-3F4B-B779-DC84A2007C6F}" type="pres">
      <dgm:prSet presAssocID="{64BBF787-4A48-D241-A721-489BE882243F}" presName="boxAndChildren" presStyleCnt="0"/>
      <dgm:spPr/>
    </dgm:pt>
    <dgm:pt modelId="{FAF88218-7115-CB48-8D11-A664B7D94E09}" type="pres">
      <dgm:prSet presAssocID="{64BBF787-4A48-D241-A721-489BE882243F}" presName="parentTextBox" presStyleLbl="node1" presStyleIdx="0" presStyleCnt="4"/>
      <dgm:spPr/>
      <dgm:t>
        <a:bodyPr/>
        <a:lstStyle/>
        <a:p>
          <a:endParaRPr lang="es-ES_tradnl"/>
        </a:p>
      </dgm:t>
    </dgm:pt>
    <dgm:pt modelId="{38835C55-4D9B-2547-8641-F246D246CF8A}" type="pres">
      <dgm:prSet presAssocID="{16A3D8CB-8B96-3E4D-8BF0-647E8410EEAF}" presName="sp" presStyleCnt="0"/>
      <dgm:spPr/>
    </dgm:pt>
    <dgm:pt modelId="{B60191BD-7846-8942-A403-D5256B98EB8E}" type="pres">
      <dgm:prSet presAssocID="{89D396D8-3C4E-8A4D-90B2-BD9F4F17240F}" presName="arrowAndChildren" presStyleCnt="0"/>
      <dgm:spPr/>
    </dgm:pt>
    <dgm:pt modelId="{B2923479-0F28-2947-91A4-706EC93D110C}" type="pres">
      <dgm:prSet presAssocID="{89D396D8-3C4E-8A4D-90B2-BD9F4F17240F}" presName="parentTextArrow" presStyleLbl="node1" presStyleIdx="1" presStyleCnt="4"/>
      <dgm:spPr/>
      <dgm:t>
        <a:bodyPr/>
        <a:lstStyle/>
        <a:p>
          <a:endParaRPr lang="es-ES_tradnl"/>
        </a:p>
      </dgm:t>
    </dgm:pt>
    <dgm:pt modelId="{0D8BA6DB-EDE1-3D45-8586-BB3A9B6B79C3}" type="pres">
      <dgm:prSet presAssocID="{7BCF2A17-F419-8847-B384-493B37EDE363}" presName="sp" presStyleCnt="0"/>
      <dgm:spPr/>
    </dgm:pt>
    <dgm:pt modelId="{01972773-5F2B-C94A-B31D-7078CAFB7F47}" type="pres">
      <dgm:prSet presAssocID="{8E4D8ADC-8B4D-0448-9B8B-B406251AA42F}" presName="arrowAndChildren" presStyleCnt="0"/>
      <dgm:spPr/>
    </dgm:pt>
    <dgm:pt modelId="{1D064D0C-D011-FC4C-AC87-69BBDEBBF6DC}" type="pres">
      <dgm:prSet presAssocID="{8E4D8ADC-8B4D-0448-9B8B-B406251AA42F}" presName="parentTextArrow" presStyleLbl="node1" presStyleIdx="2" presStyleCnt="4"/>
      <dgm:spPr/>
      <dgm:t>
        <a:bodyPr/>
        <a:lstStyle/>
        <a:p>
          <a:endParaRPr lang="es-ES_tradnl"/>
        </a:p>
      </dgm:t>
    </dgm:pt>
    <dgm:pt modelId="{474E66E8-59C2-D24A-A855-FA1676B4821D}" type="pres">
      <dgm:prSet presAssocID="{964B1DCF-BE35-F947-B84B-F45BD072C181}" presName="sp" presStyleCnt="0"/>
      <dgm:spPr/>
    </dgm:pt>
    <dgm:pt modelId="{18778E68-ECA3-CE44-9130-16DF28CD720B}" type="pres">
      <dgm:prSet presAssocID="{0E0396BD-DF85-054C-A9CD-4454E61BBD0C}" presName="arrowAndChildren" presStyleCnt="0"/>
      <dgm:spPr/>
    </dgm:pt>
    <dgm:pt modelId="{8C77CDC2-B852-1B44-831F-180AC84E47E7}" type="pres">
      <dgm:prSet presAssocID="{0E0396BD-DF85-054C-A9CD-4454E61BBD0C}" presName="parentTextArrow" presStyleLbl="node1" presStyleIdx="3" presStyleCnt="4"/>
      <dgm:spPr/>
      <dgm:t>
        <a:bodyPr/>
        <a:lstStyle/>
        <a:p>
          <a:endParaRPr lang="es-ES_tradnl"/>
        </a:p>
      </dgm:t>
    </dgm:pt>
  </dgm:ptLst>
  <dgm:cxnLst>
    <dgm:cxn modelId="{79535D64-718D-624E-8873-E225EA793236}" type="presOf" srcId="{89D396D8-3C4E-8A4D-90B2-BD9F4F17240F}" destId="{B2923479-0F28-2947-91A4-706EC93D110C}" srcOrd="0" destOrd="0" presId="urn:microsoft.com/office/officeart/2005/8/layout/process4"/>
    <dgm:cxn modelId="{7C882FBB-91F9-3C48-8A09-C784F9834C69}" type="presOf" srcId="{7054CB9D-C18A-8B40-B8BC-2C8BE4058BEA}" destId="{52E8BEEC-C289-3844-8433-08AB7181FB6D}" srcOrd="0" destOrd="0" presId="urn:microsoft.com/office/officeart/2005/8/layout/process4"/>
    <dgm:cxn modelId="{2BD60FCF-F745-7446-8D2A-076C1777AA17}" type="presOf" srcId="{8E4D8ADC-8B4D-0448-9B8B-B406251AA42F}" destId="{1D064D0C-D011-FC4C-AC87-69BBDEBBF6DC}" srcOrd="0" destOrd="0" presId="urn:microsoft.com/office/officeart/2005/8/layout/process4"/>
    <dgm:cxn modelId="{632CD10D-135B-E143-8D2A-8F42C9AFA3E5}" srcId="{7054CB9D-C18A-8B40-B8BC-2C8BE4058BEA}" destId="{0E0396BD-DF85-054C-A9CD-4454E61BBD0C}" srcOrd="0" destOrd="0" parTransId="{41D3BE9F-0E21-7547-8BFF-71DB9E30C3A5}" sibTransId="{964B1DCF-BE35-F947-B84B-F45BD072C181}"/>
    <dgm:cxn modelId="{F8983EE2-C77E-1A4D-BC73-D5791E895625}" type="presOf" srcId="{0E0396BD-DF85-054C-A9CD-4454E61BBD0C}" destId="{8C77CDC2-B852-1B44-831F-180AC84E47E7}" srcOrd="0" destOrd="0" presId="urn:microsoft.com/office/officeart/2005/8/layout/process4"/>
    <dgm:cxn modelId="{ED8D02CE-111A-3F44-876C-27CF78D74F18}" type="presOf" srcId="{64BBF787-4A48-D241-A721-489BE882243F}" destId="{FAF88218-7115-CB48-8D11-A664B7D94E09}" srcOrd="0" destOrd="0" presId="urn:microsoft.com/office/officeart/2005/8/layout/process4"/>
    <dgm:cxn modelId="{2F55B581-8A55-1C44-9965-136B63F9A922}" srcId="{7054CB9D-C18A-8B40-B8BC-2C8BE4058BEA}" destId="{64BBF787-4A48-D241-A721-489BE882243F}" srcOrd="3" destOrd="0" parTransId="{BB225EB7-94D0-204A-B18C-38A80821FCA1}" sibTransId="{8AB3BB0B-8734-644B-B42C-E1F233052055}"/>
    <dgm:cxn modelId="{28C684BA-4F54-314E-B917-6908EF77F603}" srcId="{7054CB9D-C18A-8B40-B8BC-2C8BE4058BEA}" destId="{8E4D8ADC-8B4D-0448-9B8B-B406251AA42F}" srcOrd="1" destOrd="0" parTransId="{D560CDF4-B29E-9849-9BBC-DB2249598187}" sibTransId="{7BCF2A17-F419-8847-B384-493B37EDE363}"/>
    <dgm:cxn modelId="{1855DDB1-79DF-3E45-AD75-77C1F964BA3C}" srcId="{7054CB9D-C18A-8B40-B8BC-2C8BE4058BEA}" destId="{89D396D8-3C4E-8A4D-90B2-BD9F4F17240F}" srcOrd="2" destOrd="0" parTransId="{CBD6CF00-4596-464C-A56A-5DB720074703}" sibTransId="{16A3D8CB-8B96-3E4D-8BF0-647E8410EEAF}"/>
    <dgm:cxn modelId="{8D03EFD6-5D2F-DC47-8D53-C03A6241E263}" type="presParOf" srcId="{52E8BEEC-C289-3844-8433-08AB7181FB6D}" destId="{4BA6B27C-F411-3F4B-B779-DC84A2007C6F}" srcOrd="0" destOrd="0" presId="urn:microsoft.com/office/officeart/2005/8/layout/process4"/>
    <dgm:cxn modelId="{CFD91863-068E-2C45-B912-8250D1FC67AD}" type="presParOf" srcId="{4BA6B27C-F411-3F4B-B779-DC84A2007C6F}" destId="{FAF88218-7115-CB48-8D11-A664B7D94E09}" srcOrd="0" destOrd="0" presId="urn:microsoft.com/office/officeart/2005/8/layout/process4"/>
    <dgm:cxn modelId="{451ABAB3-794A-F54D-AF82-531B07D457B6}" type="presParOf" srcId="{52E8BEEC-C289-3844-8433-08AB7181FB6D}" destId="{38835C55-4D9B-2547-8641-F246D246CF8A}" srcOrd="1" destOrd="0" presId="urn:microsoft.com/office/officeart/2005/8/layout/process4"/>
    <dgm:cxn modelId="{27C25090-6CC6-8C49-8EA7-517CDE7B2BAA}" type="presParOf" srcId="{52E8BEEC-C289-3844-8433-08AB7181FB6D}" destId="{B60191BD-7846-8942-A403-D5256B98EB8E}" srcOrd="2" destOrd="0" presId="urn:microsoft.com/office/officeart/2005/8/layout/process4"/>
    <dgm:cxn modelId="{824934E7-1EF2-AC4D-9EEC-CF55925CD75F}" type="presParOf" srcId="{B60191BD-7846-8942-A403-D5256B98EB8E}" destId="{B2923479-0F28-2947-91A4-706EC93D110C}" srcOrd="0" destOrd="0" presId="urn:microsoft.com/office/officeart/2005/8/layout/process4"/>
    <dgm:cxn modelId="{73E83F6B-D914-0145-B7F2-762DEEED6E7C}" type="presParOf" srcId="{52E8BEEC-C289-3844-8433-08AB7181FB6D}" destId="{0D8BA6DB-EDE1-3D45-8586-BB3A9B6B79C3}" srcOrd="3" destOrd="0" presId="urn:microsoft.com/office/officeart/2005/8/layout/process4"/>
    <dgm:cxn modelId="{6E6873A2-1412-9142-9380-951E94777DC2}" type="presParOf" srcId="{52E8BEEC-C289-3844-8433-08AB7181FB6D}" destId="{01972773-5F2B-C94A-B31D-7078CAFB7F47}" srcOrd="4" destOrd="0" presId="urn:microsoft.com/office/officeart/2005/8/layout/process4"/>
    <dgm:cxn modelId="{1328E35E-BF04-E64F-BBFB-2632DFD4266F}" type="presParOf" srcId="{01972773-5F2B-C94A-B31D-7078CAFB7F47}" destId="{1D064D0C-D011-FC4C-AC87-69BBDEBBF6DC}" srcOrd="0" destOrd="0" presId="urn:microsoft.com/office/officeart/2005/8/layout/process4"/>
    <dgm:cxn modelId="{4DDE465E-F958-1F40-A45E-540219F9EBED}" type="presParOf" srcId="{52E8BEEC-C289-3844-8433-08AB7181FB6D}" destId="{474E66E8-59C2-D24A-A855-FA1676B4821D}" srcOrd="5" destOrd="0" presId="urn:microsoft.com/office/officeart/2005/8/layout/process4"/>
    <dgm:cxn modelId="{C0C821AD-CCDF-DC4C-9E6C-E0FE68A43860}" type="presParOf" srcId="{52E8BEEC-C289-3844-8433-08AB7181FB6D}" destId="{18778E68-ECA3-CE44-9130-16DF28CD720B}" srcOrd="6" destOrd="0" presId="urn:microsoft.com/office/officeart/2005/8/layout/process4"/>
    <dgm:cxn modelId="{1B6BC191-4F43-1A42-8A47-BA050E6DA440}" type="presParOf" srcId="{18778E68-ECA3-CE44-9130-16DF28CD720B}" destId="{8C77CDC2-B852-1B44-831F-180AC84E47E7}" srcOrd="0" destOrd="0" presId="urn:microsoft.com/office/officeart/2005/8/layout/process4"/>
  </dgm:cxnLst>
  <dgm:bg/>
  <dgm:whole/>
</dgm:dataModel>
</file>

<file path=ppt/diagrams/data7.xml><?xml version="1.0" encoding="utf-8"?>
<dgm:dataModel xmlns:dgm="http://schemas.openxmlformats.org/drawingml/2006/diagram" xmlns:a="http://schemas.openxmlformats.org/drawingml/2006/main">
  <dgm:ptLst>
    <dgm:pt modelId="{9E284B13-DA0F-E942-8078-6F8CBE42BEB5}" type="doc">
      <dgm:prSet loTypeId="urn:microsoft.com/office/officeart/2005/8/layout/vProcess5" loCatId="process" qsTypeId="urn:microsoft.com/office/officeart/2005/8/quickstyle/3D3" qsCatId="3D" csTypeId="urn:microsoft.com/office/officeart/2005/8/colors/accent0_3" csCatId="mainScheme" phldr="1"/>
      <dgm:spPr/>
      <dgm:t>
        <a:bodyPr/>
        <a:lstStyle/>
        <a:p>
          <a:endParaRPr lang="es-ES_tradnl"/>
        </a:p>
      </dgm:t>
    </dgm:pt>
    <dgm:pt modelId="{2345A57A-132D-5C40-BDBC-FC1A3B2F6DDB}">
      <dgm:prSet phldrT="[Texto]" custT="1"/>
      <dgm:spPr/>
      <dgm:t>
        <a:bodyPr/>
        <a:lstStyle/>
        <a:p>
          <a:r>
            <a:rPr lang="es-MX" sz="2000" b="1" dirty="0" smtClean="0">
              <a:latin typeface="+mj-lt"/>
            </a:rPr>
            <a:t>DSS </a:t>
          </a:r>
          <a:r>
            <a:rPr lang="es-MX" sz="2000" dirty="0" smtClean="0">
              <a:latin typeface="+mj-lt"/>
            </a:rPr>
            <a:t>(decisión suporta sistemas), sistema de apoyo a la toma de decisiones.</a:t>
          </a:r>
          <a:endParaRPr lang="es-ES_tradnl" sz="2000" dirty="0">
            <a:latin typeface="+mj-lt"/>
          </a:endParaRPr>
        </a:p>
      </dgm:t>
    </dgm:pt>
    <dgm:pt modelId="{752B8B29-B2AC-3A47-8872-133E64365BC7}" type="parTrans" cxnId="{011C86A2-EDDC-3148-BCC1-3054B1EBE58B}">
      <dgm:prSet/>
      <dgm:spPr/>
      <dgm:t>
        <a:bodyPr/>
        <a:lstStyle/>
        <a:p>
          <a:endParaRPr lang="es-ES_tradnl" sz="1600">
            <a:latin typeface="+mj-lt"/>
          </a:endParaRPr>
        </a:p>
      </dgm:t>
    </dgm:pt>
    <dgm:pt modelId="{F5BECCFB-1F92-8E42-BE8F-E0DBB784B443}" type="sibTrans" cxnId="{011C86A2-EDDC-3148-BCC1-3054B1EBE58B}">
      <dgm:prSet custT="1"/>
      <dgm:spPr/>
      <dgm:t>
        <a:bodyPr/>
        <a:lstStyle/>
        <a:p>
          <a:endParaRPr lang="es-ES_tradnl" sz="2800">
            <a:latin typeface="+mj-lt"/>
          </a:endParaRPr>
        </a:p>
      </dgm:t>
    </dgm:pt>
    <dgm:pt modelId="{B21D8F9B-EC47-B647-8AA0-086612FA4878}">
      <dgm:prSet custT="1"/>
      <dgm:spPr/>
      <dgm:t>
        <a:bodyPr/>
        <a:lstStyle/>
        <a:p>
          <a:r>
            <a:rPr lang="es-MX" sz="2000" b="1" dirty="0" smtClean="0">
              <a:latin typeface="+mj-lt"/>
            </a:rPr>
            <a:t>GSS </a:t>
          </a:r>
          <a:r>
            <a:rPr lang="es-MX" sz="2000" dirty="0" smtClean="0">
              <a:latin typeface="+mj-lt"/>
            </a:rPr>
            <a:t>(gropu decision support systems), sistemas de información para ejecutivos. </a:t>
          </a:r>
        </a:p>
      </dgm:t>
    </dgm:pt>
    <dgm:pt modelId="{9D9C928E-EA57-E24F-B21F-FBECE346AFCA}" type="parTrans" cxnId="{BCD21CFD-2C15-0D47-81CC-0A384DEAAD07}">
      <dgm:prSet/>
      <dgm:spPr/>
      <dgm:t>
        <a:bodyPr/>
        <a:lstStyle/>
        <a:p>
          <a:endParaRPr lang="es-ES_tradnl" sz="1600">
            <a:latin typeface="+mj-lt"/>
          </a:endParaRPr>
        </a:p>
      </dgm:t>
    </dgm:pt>
    <dgm:pt modelId="{5FA1769A-E5CE-A34F-98BF-5D159707D2C2}" type="sibTrans" cxnId="{BCD21CFD-2C15-0D47-81CC-0A384DEAAD07}">
      <dgm:prSet custT="1"/>
      <dgm:spPr/>
      <dgm:t>
        <a:bodyPr/>
        <a:lstStyle/>
        <a:p>
          <a:endParaRPr lang="es-ES_tradnl" sz="2800">
            <a:latin typeface="+mj-lt"/>
          </a:endParaRPr>
        </a:p>
      </dgm:t>
    </dgm:pt>
    <dgm:pt modelId="{CE7C6D2A-C1B0-5941-BE94-5B27E0E93FC6}">
      <dgm:prSet custT="1"/>
      <dgm:spPr/>
      <dgm:t>
        <a:bodyPr/>
        <a:lstStyle/>
        <a:p>
          <a:r>
            <a:rPr lang="es-MX" sz="2000" b="1" dirty="0" smtClean="0">
              <a:latin typeface="+mj-lt"/>
            </a:rPr>
            <a:t>EIS </a:t>
          </a:r>
          <a:r>
            <a:rPr lang="es-MX" sz="2000" dirty="0" smtClean="0">
              <a:latin typeface="+mj-lt"/>
            </a:rPr>
            <a:t>(executive infrmation systems), sistema de informacion para ejecutivos.</a:t>
          </a:r>
        </a:p>
      </dgm:t>
    </dgm:pt>
    <dgm:pt modelId="{DAB2E41B-F715-554C-AB67-A6EFE2BB0365}" type="parTrans" cxnId="{A70D3025-3CE9-D14F-A7F6-851672796FD0}">
      <dgm:prSet/>
      <dgm:spPr/>
      <dgm:t>
        <a:bodyPr/>
        <a:lstStyle/>
        <a:p>
          <a:endParaRPr lang="es-ES_tradnl" sz="1600">
            <a:latin typeface="+mj-lt"/>
          </a:endParaRPr>
        </a:p>
      </dgm:t>
    </dgm:pt>
    <dgm:pt modelId="{61C12381-1C3E-9147-B7A9-FB9B5566A9C6}" type="sibTrans" cxnId="{A70D3025-3CE9-D14F-A7F6-851672796FD0}">
      <dgm:prSet custT="1"/>
      <dgm:spPr/>
      <dgm:t>
        <a:bodyPr/>
        <a:lstStyle/>
        <a:p>
          <a:endParaRPr lang="es-ES_tradnl" sz="2800">
            <a:latin typeface="+mj-lt"/>
          </a:endParaRPr>
        </a:p>
      </dgm:t>
    </dgm:pt>
    <dgm:pt modelId="{0A3266D3-11F9-6547-8776-FC2A09EE0523}">
      <dgm:prSet custT="1"/>
      <dgm:spPr/>
      <dgm:t>
        <a:bodyPr/>
        <a:lstStyle/>
        <a:p>
          <a:r>
            <a:rPr lang="es-MX" sz="2000" b="1" dirty="0" smtClean="0">
              <a:latin typeface="+mj-lt"/>
            </a:rPr>
            <a:t>DSS </a:t>
          </a:r>
          <a:r>
            <a:rPr lang="es-MX" sz="2000" dirty="0" smtClean="0">
              <a:latin typeface="+mj-lt"/>
            </a:rPr>
            <a:t>(decisión suporta sistemas), sistema de apoyo a la toma de decisiones.</a:t>
          </a:r>
        </a:p>
      </dgm:t>
    </dgm:pt>
    <dgm:pt modelId="{0772FA10-0017-BB4E-9B2D-1BD3F372FC6A}" type="parTrans" cxnId="{DCDE6EC8-BEA6-F645-B246-1B527B61F03E}">
      <dgm:prSet/>
      <dgm:spPr/>
      <dgm:t>
        <a:bodyPr/>
        <a:lstStyle/>
        <a:p>
          <a:endParaRPr lang="es-ES_tradnl" sz="1600">
            <a:latin typeface="+mj-lt"/>
          </a:endParaRPr>
        </a:p>
      </dgm:t>
    </dgm:pt>
    <dgm:pt modelId="{602750B4-BFC1-4948-AD93-6F2F3AF26498}" type="sibTrans" cxnId="{DCDE6EC8-BEA6-F645-B246-1B527B61F03E}">
      <dgm:prSet/>
      <dgm:spPr/>
      <dgm:t>
        <a:bodyPr/>
        <a:lstStyle/>
        <a:p>
          <a:endParaRPr lang="es-ES_tradnl" sz="1600">
            <a:latin typeface="+mj-lt"/>
          </a:endParaRPr>
        </a:p>
      </dgm:t>
    </dgm:pt>
    <dgm:pt modelId="{78370577-BEF2-0C4A-AF6D-0EBF2DC838EE}" type="pres">
      <dgm:prSet presAssocID="{9E284B13-DA0F-E942-8078-6F8CBE42BEB5}" presName="outerComposite" presStyleCnt="0">
        <dgm:presLayoutVars>
          <dgm:chMax val="5"/>
          <dgm:dir/>
          <dgm:resizeHandles val="exact"/>
        </dgm:presLayoutVars>
      </dgm:prSet>
      <dgm:spPr/>
      <dgm:t>
        <a:bodyPr/>
        <a:lstStyle/>
        <a:p>
          <a:endParaRPr lang="es-ES_tradnl"/>
        </a:p>
      </dgm:t>
    </dgm:pt>
    <dgm:pt modelId="{4DB88871-ABCB-2F48-B660-B5E7926362C2}" type="pres">
      <dgm:prSet presAssocID="{9E284B13-DA0F-E942-8078-6F8CBE42BEB5}" presName="dummyMaxCanvas" presStyleCnt="0">
        <dgm:presLayoutVars/>
      </dgm:prSet>
      <dgm:spPr/>
    </dgm:pt>
    <dgm:pt modelId="{0475F5DC-8291-2545-8501-38F8DF67FB2E}" type="pres">
      <dgm:prSet presAssocID="{9E284B13-DA0F-E942-8078-6F8CBE42BEB5}" presName="FourNodes_1" presStyleLbl="node1" presStyleIdx="0" presStyleCnt="4">
        <dgm:presLayoutVars>
          <dgm:bulletEnabled val="1"/>
        </dgm:presLayoutVars>
      </dgm:prSet>
      <dgm:spPr/>
      <dgm:t>
        <a:bodyPr/>
        <a:lstStyle/>
        <a:p>
          <a:endParaRPr lang="es-ES_tradnl"/>
        </a:p>
      </dgm:t>
    </dgm:pt>
    <dgm:pt modelId="{7AB4D982-C25E-7544-BBDF-0F547B5F889A}" type="pres">
      <dgm:prSet presAssocID="{9E284B13-DA0F-E942-8078-6F8CBE42BEB5}" presName="FourNodes_2" presStyleLbl="node1" presStyleIdx="1" presStyleCnt="4">
        <dgm:presLayoutVars>
          <dgm:bulletEnabled val="1"/>
        </dgm:presLayoutVars>
      </dgm:prSet>
      <dgm:spPr/>
      <dgm:t>
        <a:bodyPr/>
        <a:lstStyle/>
        <a:p>
          <a:endParaRPr lang="es-ES_tradnl"/>
        </a:p>
      </dgm:t>
    </dgm:pt>
    <dgm:pt modelId="{D533F93A-1B31-824A-B0ED-88FA69AF6979}" type="pres">
      <dgm:prSet presAssocID="{9E284B13-DA0F-E942-8078-6F8CBE42BEB5}" presName="FourNodes_3" presStyleLbl="node1" presStyleIdx="2" presStyleCnt="4">
        <dgm:presLayoutVars>
          <dgm:bulletEnabled val="1"/>
        </dgm:presLayoutVars>
      </dgm:prSet>
      <dgm:spPr/>
      <dgm:t>
        <a:bodyPr/>
        <a:lstStyle/>
        <a:p>
          <a:endParaRPr lang="es-ES_tradnl"/>
        </a:p>
      </dgm:t>
    </dgm:pt>
    <dgm:pt modelId="{A1D24120-0F26-2747-B88C-A133B7F3E857}" type="pres">
      <dgm:prSet presAssocID="{9E284B13-DA0F-E942-8078-6F8CBE42BEB5}" presName="FourNodes_4" presStyleLbl="node1" presStyleIdx="3" presStyleCnt="4">
        <dgm:presLayoutVars>
          <dgm:bulletEnabled val="1"/>
        </dgm:presLayoutVars>
      </dgm:prSet>
      <dgm:spPr/>
      <dgm:t>
        <a:bodyPr/>
        <a:lstStyle/>
        <a:p>
          <a:endParaRPr lang="es-ES_tradnl"/>
        </a:p>
      </dgm:t>
    </dgm:pt>
    <dgm:pt modelId="{29A8FC01-646B-854A-861C-A828F75448E7}" type="pres">
      <dgm:prSet presAssocID="{9E284B13-DA0F-E942-8078-6F8CBE42BEB5}" presName="FourConn_1-2" presStyleLbl="fgAccFollowNode1" presStyleIdx="0" presStyleCnt="3">
        <dgm:presLayoutVars>
          <dgm:bulletEnabled val="1"/>
        </dgm:presLayoutVars>
      </dgm:prSet>
      <dgm:spPr/>
      <dgm:t>
        <a:bodyPr/>
        <a:lstStyle/>
        <a:p>
          <a:endParaRPr lang="es-ES_tradnl"/>
        </a:p>
      </dgm:t>
    </dgm:pt>
    <dgm:pt modelId="{8CF35AA4-0EDB-564B-9FBD-AA61BD5BDA3D}" type="pres">
      <dgm:prSet presAssocID="{9E284B13-DA0F-E942-8078-6F8CBE42BEB5}" presName="FourConn_2-3" presStyleLbl="fgAccFollowNode1" presStyleIdx="1" presStyleCnt="3">
        <dgm:presLayoutVars>
          <dgm:bulletEnabled val="1"/>
        </dgm:presLayoutVars>
      </dgm:prSet>
      <dgm:spPr/>
      <dgm:t>
        <a:bodyPr/>
        <a:lstStyle/>
        <a:p>
          <a:endParaRPr lang="es-ES_tradnl"/>
        </a:p>
      </dgm:t>
    </dgm:pt>
    <dgm:pt modelId="{2C422BCB-7C8F-4D42-B360-708DC4C0B0B2}" type="pres">
      <dgm:prSet presAssocID="{9E284B13-DA0F-E942-8078-6F8CBE42BEB5}" presName="FourConn_3-4" presStyleLbl="fgAccFollowNode1" presStyleIdx="2" presStyleCnt="3">
        <dgm:presLayoutVars>
          <dgm:bulletEnabled val="1"/>
        </dgm:presLayoutVars>
      </dgm:prSet>
      <dgm:spPr/>
      <dgm:t>
        <a:bodyPr/>
        <a:lstStyle/>
        <a:p>
          <a:endParaRPr lang="es-ES_tradnl"/>
        </a:p>
      </dgm:t>
    </dgm:pt>
    <dgm:pt modelId="{0F8703D0-1149-3147-8C33-69AD5DA3E35D}" type="pres">
      <dgm:prSet presAssocID="{9E284B13-DA0F-E942-8078-6F8CBE42BEB5}" presName="FourNodes_1_text" presStyleLbl="node1" presStyleIdx="3" presStyleCnt="4">
        <dgm:presLayoutVars>
          <dgm:bulletEnabled val="1"/>
        </dgm:presLayoutVars>
      </dgm:prSet>
      <dgm:spPr/>
      <dgm:t>
        <a:bodyPr/>
        <a:lstStyle/>
        <a:p>
          <a:endParaRPr lang="es-ES_tradnl"/>
        </a:p>
      </dgm:t>
    </dgm:pt>
    <dgm:pt modelId="{CBF90FE2-1192-3347-9963-B2F8F1270475}" type="pres">
      <dgm:prSet presAssocID="{9E284B13-DA0F-E942-8078-6F8CBE42BEB5}" presName="FourNodes_2_text" presStyleLbl="node1" presStyleIdx="3" presStyleCnt="4">
        <dgm:presLayoutVars>
          <dgm:bulletEnabled val="1"/>
        </dgm:presLayoutVars>
      </dgm:prSet>
      <dgm:spPr/>
      <dgm:t>
        <a:bodyPr/>
        <a:lstStyle/>
        <a:p>
          <a:endParaRPr lang="es-ES_tradnl"/>
        </a:p>
      </dgm:t>
    </dgm:pt>
    <dgm:pt modelId="{1527C2E2-3A69-AE46-944B-732E38A6F5D7}" type="pres">
      <dgm:prSet presAssocID="{9E284B13-DA0F-E942-8078-6F8CBE42BEB5}" presName="FourNodes_3_text" presStyleLbl="node1" presStyleIdx="3" presStyleCnt="4">
        <dgm:presLayoutVars>
          <dgm:bulletEnabled val="1"/>
        </dgm:presLayoutVars>
      </dgm:prSet>
      <dgm:spPr/>
      <dgm:t>
        <a:bodyPr/>
        <a:lstStyle/>
        <a:p>
          <a:endParaRPr lang="es-ES_tradnl"/>
        </a:p>
      </dgm:t>
    </dgm:pt>
    <dgm:pt modelId="{3135715D-A6AF-1B43-A435-F9385EFB9D58}" type="pres">
      <dgm:prSet presAssocID="{9E284B13-DA0F-E942-8078-6F8CBE42BEB5}" presName="FourNodes_4_text" presStyleLbl="node1" presStyleIdx="3" presStyleCnt="4">
        <dgm:presLayoutVars>
          <dgm:bulletEnabled val="1"/>
        </dgm:presLayoutVars>
      </dgm:prSet>
      <dgm:spPr/>
      <dgm:t>
        <a:bodyPr/>
        <a:lstStyle/>
        <a:p>
          <a:endParaRPr lang="es-ES_tradnl"/>
        </a:p>
      </dgm:t>
    </dgm:pt>
  </dgm:ptLst>
  <dgm:cxnLst>
    <dgm:cxn modelId="{A70D3025-3CE9-D14F-A7F6-851672796FD0}" srcId="{9E284B13-DA0F-E942-8078-6F8CBE42BEB5}" destId="{CE7C6D2A-C1B0-5941-BE94-5B27E0E93FC6}" srcOrd="2" destOrd="0" parTransId="{DAB2E41B-F715-554C-AB67-A6EFE2BB0365}" sibTransId="{61C12381-1C3E-9147-B7A9-FB9B5566A9C6}"/>
    <dgm:cxn modelId="{06C3F6DF-416D-DE4B-A1F2-B916F1B17DF5}" type="presOf" srcId="{CE7C6D2A-C1B0-5941-BE94-5B27E0E93FC6}" destId="{D533F93A-1B31-824A-B0ED-88FA69AF6979}" srcOrd="0" destOrd="0" presId="urn:microsoft.com/office/officeart/2005/8/layout/vProcess5"/>
    <dgm:cxn modelId="{85A66C17-BDD1-684B-8BF5-6BC27E541C84}" type="presOf" srcId="{9E284B13-DA0F-E942-8078-6F8CBE42BEB5}" destId="{78370577-BEF2-0C4A-AF6D-0EBF2DC838EE}" srcOrd="0" destOrd="0" presId="urn:microsoft.com/office/officeart/2005/8/layout/vProcess5"/>
    <dgm:cxn modelId="{DCDE6EC8-BEA6-F645-B246-1B527B61F03E}" srcId="{9E284B13-DA0F-E942-8078-6F8CBE42BEB5}" destId="{0A3266D3-11F9-6547-8776-FC2A09EE0523}" srcOrd="3" destOrd="0" parTransId="{0772FA10-0017-BB4E-9B2D-1BD3F372FC6A}" sibTransId="{602750B4-BFC1-4948-AD93-6F2F3AF26498}"/>
    <dgm:cxn modelId="{91EAAF6A-46A5-554C-BDBE-407FCD45552D}" type="presOf" srcId="{CE7C6D2A-C1B0-5941-BE94-5B27E0E93FC6}" destId="{1527C2E2-3A69-AE46-944B-732E38A6F5D7}" srcOrd="1" destOrd="0" presId="urn:microsoft.com/office/officeart/2005/8/layout/vProcess5"/>
    <dgm:cxn modelId="{54FBC59A-5886-4F4E-A119-BDE715030C04}" type="presOf" srcId="{2345A57A-132D-5C40-BDBC-FC1A3B2F6DDB}" destId="{0F8703D0-1149-3147-8C33-69AD5DA3E35D}" srcOrd="1" destOrd="0" presId="urn:microsoft.com/office/officeart/2005/8/layout/vProcess5"/>
    <dgm:cxn modelId="{B6F2E431-7937-8C4E-810D-E1B6DF9FD37B}" type="presOf" srcId="{5FA1769A-E5CE-A34F-98BF-5D159707D2C2}" destId="{8CF35AA4-0EDB-564B-9FBD-AA61BD5BDA3D}" srcOrd="0" destOrd="0" presId="urn:microsoft.com/office/officeart/2005/8/layout/vProcess5"/>
    <dgm:cxn modelId="{F68F20A9-97D3-8449-8507-C69434943CCA}" type="presOf" srcId="{B21D8F9B-EC47-B647-8AA0-086612FA4878}" destId="{7AB4D982-C25E-7544-BBDF-0F547B5F889A}" srcOrd="0" destOrd="0" presId="urn:microsoft.com/office/officeart/2005/8/layout/vProcess5"/>
    <dgm:cxn modelId="{990B01EC-860D-DC4E-870E-AB01E503F904}" type="presOf" srcId="{0A3266D3-11F9-6547-8776-FC2A09EE0523}" destId="{A1D24120-0F26-2747-B88C-A133B7F3E857}" srcOrd="0" destOrd="0" presId="urn:microsoft.com/office/officeart/2005/8/layout/vProcess5"/>
    <dgm:cxn modelId="{1A7A51F2-BDD3-F140-B687-7B2953B176E2}" type="presOf" srcId="{61C12381-1C3E-9147-B7A9-FB9B5566A9C6}" destId="{2C422BCB-7C8F-4D42-B360-708DC4C0B0B2}" srcOrd="0" destOrd="0" presId="urn:microsoft.com/office/officeart/2005/8/layout/vProcess5"/>
    <dgm:cxn modelId="{568AC978-101E-1F47-B9B4-AC96AC266443}" type="presOf" srcId="{0A3266D3-11F9-6547-8776-FC2A09EE0523}" destId="{3135715D-A6AF-1B43-A435-F9385EFB9D58}" srcOrd="1" destOrd="0" presId="urn:microsoft.com/office/officeart/2005/8/layout/vProcess5"/>
    <dgm:cxn modelId="{BCD21CFD-2C15-0D47-81CC-0A384DEAAD07}" srcId="{9E284B13-DA0F-E942-8078-6F8CBE42BEB5}" destId="{B21D8F9B-EC47-B647-8AA0-086612FA4878}" srcOrd="1" destOrd="0" parTransId="{9D9C928E-EA57-E24F-B21F-FBECE346AFCA}" sibTransId="{5FA1769A-E5CE-A34F-98BF-5D159707D2C2}"/>
    <dgm:cxn modelId="{F39680E5-B107-F041-A66B-E35BF9F7DCEF}" type="presOf" srcId="{B21D8F9B-EC47-B647-8AA0-086612FA4878}" destId="{CBF90FE2-1192-3347-9963-B2F8F1270475}" srcOrd="1" destOrd="0" presId="urn:microsoft.com/office/officeart/2005/8/layout/vProcess5"/>
    <dgm:cxn modelId="{011C86A2-EDDC-3148-BCC1-3054B1EBE58B}" srcId="{9E284B13-DA0F-E942-8078-6F8CBE42BEB5}" destId="{2345A57A-132D-5C40-BDBC-FC1A3B2F6DDB}" srcOrd="0" destOrd="0" parTransId="{752B8B29-B2AC-3A47-8872-133E64365BC7}" sibTransId="{F5BECCFB-1F92-8E42-BE8F-E0DBB784B443}"/>
    <dgm:cxn modelId="{AB9D065A-0D72-EE42-B18D-8396BBD7F682}" type="presOf" srcId="{2345A57A-132D-5C40-BDBC-FC1A3B2F6DDB}" destId="{0475F5DC-8291-2545-8501-38F8DF67FB2E}" srcOrd="0" destOrd="0" presId="urn:microsoft.com/office/officeart/2005/8/layout/vProcess5"/>
    <dgm:cxn modelId="{2D76D280-3236-4C45-AB90-B6FDA2F9C713}" type="presOf" srcId="{F5BECCFB-1F92-8E42-BE8F-E0DBB784B443}" destId="{29A8FC01-646B-854A-861C-A828F75448E7}" srcOrd="0" destOrd="0" presId="urn:microsoft.com/office/officeart/2005/8/layout/vProcess5"/>
    <dgm:cxn modelId="{A1007803-63A6-E24B-AA35-0D26675C8C34}" type="presParOf" srcId="{78370577-BEF2-0C4A-AF6D-0EBF2DC838EE}" destId="{4DB88871-ABCB-2F48-B660-B5E7926362C2}" srcOrd="0" destOrd="0" presId="urn:microsoft.com/office/officeart/2005/8/layout/vProcess5"/>
    <dgm:cxn modelId="{64430B90-2481-3247-A107-29741BE9FCC6}" type="presParOf" srcId="{78370577-BEF2-0C4A-AF6D-0EBF2DC838EE}" destId="{0475F5DC-8291-2545-8501-38F8DF67FB2E}" srcOrd="1" destOrd="0" presId="urn:microsoft.com/office/officeart/2005/8/layout/vProcess5"/>
    <dgm:cxn modelId="{1850C01E-BC1B-E14E-AB85-7B58632029B6}" type="presParOf" srcId="{78370577-BEF2-0C4A-AF6D-0EBF2DC838EE}" destId="{7AB4D982-C25E-7544-BBDF-0F547B5F889A}" srcOrd="2" destOrd="0" presId="urn:microsoft.com/office/officeart/2005/8/layout/vProcess5"/>
    <dgm:cxn modelId="{79FCBD38-137C-8B41-B058-91768810965C}" type="presParOf" srcId="{78370577-BEF2-0C4A-AF6D-0EBF2DC838EE}" destId="{D533F93A-1B31-824A-B0ED-88FA69AF6979}" srcOrd="3" destOrd="0" presId="urn:microsoft.com/office/officeart/2005/8/layout/vProcess5"/>
    <dgm:cxn modelId="{E5ABEF1B-99ED-9446-BDC4-2C97B363FE27}" type="presParOf" srcId="{78370577-BEF2-0C4A-AF6D-0EBF2DC838EE}" destId="{A1D24120-0F26-2747-B88C-A133B7F3E857}" srcOrd="4" destOrd="0" presId="urn:microsoft.com/office/officeart/2005/8/layout/vProcess5"/>
    <dgm:cxn modelId="{518902BF-660E-8845-947A-FA4DC4570B9B}" type="presParOf" srcId="{78370577-BEF2-0C4A-AF6D-0EBF2DC838EE}" destId="{29A8FC01-646B-854A-861C-A828F75448E7}" srcOrd="5" destOrd="0" presId="urn:microsoft.com/office/officeart/2005/8/layout/vProcess5"/>
    <dgm:cxn modelId="{97835C7A-293A-C944-B802-F9E522708554}" type="presParOf" srcId="{78370577-BEF2-0C4A-AF6D-0EBF2DC838EE}" destId="{8CF35AA4-0EDB-564B-9FBD-AA61BD5BDA3D}" srcOrd="6" destOrd="0" presId="urn:microsoft.com/office/officeart/2005/8/layout/vProcess5"/>
    <dgm:cxn modelId="{7DA65F87-824F-7B44-B723-4668D0F8F7C4}" type="presParOf" srcId="{78370577-BEF2-0C4A-AF6D-0EBF2DC838EE}" destId="{2C422BCB-7C8F-4D42-B360-708DC4C0B0B2}" srcOrd="7" destOrd="0" presId="urn:microsoft.com/office/officeart/2005/8/layout/vProcess5"/>
    <dgm:cxn modelId="{493946C5-4E8D-4847-9A3A-2995CC3EEE28}" type="presParOf" srcId="{78370577-BEF2-0C4A-AF6D-0EBF2DC838EE}" destId="{0F8703D0-1149-3147-8C33-69AD5DA3E35D}" srcOrd="8" destOrd="0" presId="urn:microsoft.com/office/officeart/2005/8/layout/vProcess5"/>
    <dgm:cxn modelId="{76543007-65F3-8140-997B-48BAB43F79BA}" type="presParOf" srcId="{78370577-BEF2-0C4A-AF6D-0EBF2DC838EE}" destId="{CBF90FE2-1192-3347-9963-B2F8F1270475}" srcOrd="9" destOrd="0" presId="urn:microsoft.com/office/officeart/2005/8/layout/vProcess5"/>
    <dgm:cxn modelId="{C8DFEF0E-6C66-1947-B2FC-DB23766D3943}" type="presParOf" srcId="{78370577-BEF2-0C4A-AF6D-0EBF2DC838EE}" destId="{1527C2E2-3A69-AE46-944B-732E38A6F5D7}" srcOrd="10" destOrd="0" presId="urn:microsoft.com/office/officeart/2005/8/layout/vProcess5"/>
    <dgm:cxn modelId="{4038A5B3-9909-FC4C-B0C4-F7C6D3372911}" type="presParOf" srcId="{78370577-BEF2-0C4A-AF6D-0EBF2DC838EE}" destId="{3135715D-A6AF-1B43-A435-F9385EFB9D58}" srcOrd="11" destOrd="0" presId="urn:microsoft.com/office/officeart/2005/8/layout/vProcess5"/>
  </dgm:cxnLst>
  <dgm:bg/>
  <dgm:whole/>
</dgm:dataModel>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41CEC0F-F18A-CB48-8116-3C7CA6F14C3F}" type="datetimeFigureOut">
              <a:rPr lang="es-ES_tradnl" smtClean="0"/>
              <a:pPr/>
              <a:t>3/10/15</a:t>
            </a:fld>
            <a:endParaRPr lang="es-ES_tradnl"/>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D48530F-DC39-2D43-984D-507CAF3870E9}" type="slidenum">
              <a:rPr lang="es-ES_tradnl" smtClean="0"/>
              <a:pPr/>
              <a:t>‹Nr.›</a:t>
            </a:fld>
            <a:endParaRPr lang="es-ES_tradnl"/>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EF80F5-2846-476B-88A3-AADB51D3103D}" type="datetimeFigureOut">
              <a:rPr lang="es-MX" smtClean="0"/>
              <a:pPr/>
              <a:t>3/10/15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043092-6823-4561-B370-8224E34CC3CE}" type="slidenum">
              <a:rPr lang="es-MX" smtClean="0"/>
              <a:pPr/>
              <a:t>‹Nr.›</a:t>
            </a:fld>
            <a:endParaRPr lang="es-MX"/>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1829554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EB043092-6823-4561-B370-8224E34CC3CE}" type="slidenum">
              <a:rPr lang="es-MX" smtClean="0"/>
              <a:pPr/>
              <a:t>53</a:t>
            </a:fld>
            <a:endParaRPr lang="es-MX"/>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99033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s-ES_tradnl" smtClean="0"/>
              <a:t>Clic para editar título</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p:txBody>
          <a:bodyPr/>
          <a:lstStyle/>
          <a:p>
            <a:fld id="{7B0FF049-EB2A-564D-BEEC-18D7590C5491}" type="datetime1">
              <a:rPr lang="es-ES_tradnl" smtClean="0"/>
              <a:pPr/>
              <a:t>3/10/15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33278BA-AEDE-43E1-9652-FA916F94AF69}" type="slidenum">
              <a:rPr lang="es-MX" smtClean="0"/>
              <a:pPr/>
              <a:t>‹Nr.›</a:t>
            </a:fld>
            <a:endParaRPr lang="es-MX" dirty="0"/>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519A11-B8A3-704D-944F-FC5232F95613}" type="datetime1">
              <a:rPr lang="es-ES_tradnl" smtClean="0"/>
              <a:pPr/>
              <a:t>3/10/15</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s-ES_tradnl" smtClean="0"/>
              <a:t>Clic para editar título</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BED7F50C-6851-7145-83CF-838CB7DF461D}" type="datetime1">
              <a:rPr lang="es-ES_tradnl" smtClean="0"/>
              <a:pPr/>
              <a:t>3/10/15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s-ES_tradnl" smtClean="0"/>
              <a:t>Clic para editar título</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F8324A49-1EE7-994C-9A65-505A483AE9CF}" type="datetime1">
              <a:rPr lang="es-ES_tradnl" smtClean="0"/>
              <a:pPr/>
              <a:t>3/10/15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33278BA-AEDE-43E1-9652-FA916F94AF69}" type="slidenum">
              <a:rPr lang="es-MX" smtClean="0"/>
              <a:pPr/>
              <a:t>‹Nr.›</a:t>
            </a:fld>
            <a:endParaRPr lang="es-MX" dirty="0"/>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s-ES_tradnl" smtClean="0"/>
              <a:t>Haga clic en el icono para agregar una imagen</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imágenes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s-ES_tradnl" smtClean="0"/>
              <a:t>Clic para editar título</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bg1"/>
                </a:solidFill>
              </a:defRPr>
            </a:lvl1pPr>
          </a:lstStyle>
          <a:p>
            <a:fld id="{DBDB0114-494F-5D4F-B94A-BF2F824965B8}" type="datetime1">
              <a:rPr lang="es-ES_tradnl" smtClean="0"/>
              <a:pPr/>
              <a:t>3/10/15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33278BA-AEDE-43E1-9652-FA916F94AF69}" type="slidenum">
              <a:rPr lang="es-MX" smtClean="0"/>
              <a:pPr/>
              <a:t>‹Nr.›</a:t>
            </a:fld>
            <a:endParaRPr lang="es-MX" dirty="0"/>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s-ES_tradnl" smtClean="0"/>
              <a:t>Haga clic en el icono para agregar una imagen</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s-ES_tradnl" smtClean="0"/>
              <a:t>Haga clic en el icono para agregar una imagen</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s-ES_tradnl" smtClean="0"/>
              <a:t>Haga clic en el icono para agregar una imagen</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B5AF428C-582B-1B4D-8622-68D3BE044B0E}" type="datetime1">
              <a:rPr lang="es-ES_tradnl" smtClean="0"/>
              <a:pPr/>
              <a:t>3/10/15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7CC8DC6F-BEC8-D24A-8872-CC1058B884F1}" type="datetime1">
              <a:rPr lang="es-ES_tradnl" smtClean="0"/>
              <a:pPr/>
              <a:t>3/10/15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ier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33F7F3F-99AE-8C42-97AD-9F9FB5DBDA48}" type="datetime1">
              <a:rPr lang="es-ES_tradnl" smtClean="0"/>
              <a:pPr/>
              <a:t>3/10/15</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F1F8E4B8-A7AA-7A45-AF56-A0A96B8F4EFD}" type="datetime1">
              <a:rPr lang="es-ES_tradnl" smtClean="0"/>
              <a:pPr/>
              <a:t>3/10/15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s-ES_tradnl" smtClean="0"/>
              <a:t>Clic para editar título</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bg1"/>
                </a:solidFill>
              </a:defRPr>
            </a:lvl1pPr>
          </a:lstStyle>
          <a:p>
            <a:fld id="{80C4B977-D8C8-B34C-9D8C-B75B5C315940}" type="datetime1">
              <a:rPr lang="es-ES_tradnl" smtClean="0"/>
              <a:pPr/>
              <a:t>3/10/15</a:t>
            </a:fld>
            <a:endParaRPr lang="es-MX" dirty="0"/>
          </a:p>
        </p:txBody>
      </p:sp>
      <p:sp>
        <p:nvSpPr>
          <p:cNvPr id="5" name="Footer Placeholder 4"/>
          <p:cNvSpPr>
            <a:spLocks noGrp="1"/>
          </p:cNvSpPr>
          <p:nvPr>
            <p:ph type="ftr" sz="quarter" idx="11"/>
          </p:nvPr>
        </p:nvSpPr>
        <p:spPr>
          <a:xfrm>
            <a:off x="7238999" y="6356350"/>
            <a:ext cx="1446213" cy="365125"/>
          </a:xfrm>
        </p:spPr>
        <p:txBody>
          <a:bodyPr/>
          <a:lstStyle/>
          <a:p>
            <a:endParaRPr lang="es-MX"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33278BA-AEDE-43E1-9652-FA916F94AF69}" type="slidenum">
              <a:rPr lang="es-MX" smtClean="0"/>
              <a:pPr/>
              <a:t>‹Nr.›</a:t>
            </a:fld>
            <a:endParaRPr lang="es-MX" dirty="0"/>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Date Placeholder 4"/>
          <p:cNvSpPr>
            <a:spLocks noGrp="1"/>
          </p:cNvSpPr>
          <p:nvPr>
            <p:ph type="dt" sz="half" idx="10"/>
          </p:nvPr>
        </p:nvSpPr>
        <p:spPr/>
        <p:txBody>
          <a:bodyPr/>
          <a:lstStyle/>
          <a:p>
            <a:fld id="{1929F3E8-1B16-B049-B4DF-63BBC03BFE94}" type="datetime1">
              <a:rPr lang="es-ES_tradnl" smtClean="0"/>
              <a:pPr/>
              <a:t>3/10/15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7" name="Date Placeholder 6"/>
          <p:cNvSpPr>
            <a:spLocks noGrp="1"/>
          </p:cNvSpPr>
          <p:nvPr>
            <p:ph type="dt" sz="half" idx="10"/>
          </p:nvPr>
        </p:nvSpPr>
        <p:spPr/>
        <p:txBody>
          <a:bodyPr/>
          <a:lstStyle/>
          <a:p>
            <a:fld id="{F0809A19-11D1-2246-9221-99748C070894}" type="datetime1">
              <a:rPr lang="es-ES_tradnl" smtClean="0"/>
              <a:pPr/>
              <a:t>3/10/15</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objetos, superior e inferi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Date Placeholder 4"/>
          <p:cNvSpPr>
            <a:spLocks noGrp="1"/>
          </p:cNvSpPr>
          <p:nvPr>
            <p:ph type="dt" sz="half" idx="10"/>
          </p:nvPr>
        </p:nvSpPr>
        <p:spPr/>
        <p:txBody>
          <a:bodyPr/>
          <a:lstStyle/>
          <a:p>
            <a:fld id="{39F6E918-8AEB-7740-98C7-8DB161A13004}" type="datetime1">
              <a:rPr lang="es-ES_tradnl" smtClean="0"/>
              <a:pPr/>
              <a:t>3/10/15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33278BA-AEDE-43E1-9652-FA916F94AF69}" type="slidenum">
              <a:rPr lang="es-MX" smtClean="0"/>
              <a:pPr/>
              <a:t>‹Nr.›</a:t>
            </a:fld>
            <a:endParaRPr lang="es-MX" dirty="0"/>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Date Placeholder 4"/>
          <p:cNvSpPr>
            <a:spLocks noGrp="1"/>
          </p:cNvSpPr>
          <p:nvPr>
            <p:ph type="dt" sz="half" idx="10"/>
          </p:nvPr>
        </p:nvSpPr>
        <p:spPr/>
        <p:txBody>
          <a:bodyPr/>
          <a:lstStyle/>
          <a:p>
            <a:fld id="{C8441242-CC83-5340-8BD4-7A0987984FAC}" type="datetime1">
              <a:rPr lang="es-ES_tradnl" smtClean="0"/>
              <a:pPr/>
              <a:t>3/10/15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33278BA-AEDE-43E1-9652-FA916F94AF69}" type="slidenum">
              <a:rPr lang="es-MX" smtClean="0"/>
              <a:pPr/>
              <a:t>‹Nr.›</a:t>
            </a:fld>
            <a:endParaRPr lang="es-MX" dirty="0"/>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Date Placeholder 4"/>
          <p:cNvSpPr>
            <a:spLocks noGrp="1"/>
          </p:cNvSpPr>
          <p:nvPr>
            <p:ph type="dt" sz="half" idx="10"/>
          </p:nvPr>
        </p:nvSpPr>
        <p:spPr/>
        <p:txBody>
          <a:bodyPr/>
          <a:lstStyle/>
          <a:p>
            <a:fld id="{AAA232C2-0421-F94E-8D39-793592B15360}" type="datetime1">
              <a:rPr lang="es-ES_tradnl" smtClean="0"/>
              <a:pPr/>
              <a:t>3/10/15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33278BA-AEDE-43E1-9652-FA916F94AF69}" type="slidenum">
              <a:rPr lang="es-MX" smtClean="0"/>
              <a:pPr/>
              <a:t>‹Nr.›</a:t>
            </a:fld>
            <a:endParaRPr lang="es-MX" dirty="0"/>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64D73E2D-100C-DD44-AC03-A01AC44B9748}" type="datetime1">
              <a:rPr lang="es-ES_tradnl" smtClean="0"/>
              <a:pPr/>
              <a:t>3/10/15</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B33278BA-AEDE-43E1-9652-FA916F94AF69}" type="slidenum">
              <a:rPr lang="es-MX" smtClean="0"/>
              <a:pPr/>
              <a:t>‹Nr.›</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2A7D61B8-ACC0-1F45-865D-E46674A3F9FE}" type="datetime1">
              <a:rPr lang="es-ES_tradnl" smtClean="0"/>
              <a:pPr/>
              <a:t>3/10/15</a:t>
            </a:fld>
            <a:endParaRPr lang="es-MX" dirty="0"/>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s-MX"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B33278BA-AEDE-43E1-9652-FA916F94AF69}" type="slidenum">
              <a:rPr lang="es-MX" smtClean="0"/>
              <a:pPr/>
              <a:t>‹Nr.›</a:t>
            </a:fld>
            <a:endParaRPr lang="es-MX"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Lst>
  <p:hf hdr="0" ftr="0" dt="0"/>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1" Type="http://schemas.openxmlformats.org/officeDocument/2006/relationships/slideLayout" Target="../slideLayouts/slideLayout10.xml"/><Relationship Id="rId2" Type="http://schemas.openxmlformats.org/officeDocument/2006/relationships/slide" Target="slide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1" Type="http://schemas.openxmlformats.org/officeDocument/2006/relationships/slideLayout" Target="../slideLayouts/slideLayout9.xml"/><Relationship Id="rId2"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1" Type="http://schemas.openxmlformats.org/officeDocument/2006/relationships/slideLayout" Target="../slideLayouts/slideLayout10.xml"/><Relationship Id="rId2" Type="http://schemas.openxmlformats.org/officeDocument/2006/relationships/diagramData" Target="../diagrams/data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1" Type="http://schemas.openxmlformats.org/officeDocument/2006/relationships/slideLayout" Target="../slideLayouts/slideLayout10.xml"/><Relationship Id="rId2" Type="http://schemas.openxmlformats.org/officeDocument/2006/relationships/diagramData" Target="../diagrams/data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13.xml"/><Relationship Id="rId2" Type="http://schemas.openxmlformats.org/officeDocument/2006/relationships/image" Target="../media/image2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8.png"/><Relationship Id="rId3"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 Id="rId3" Type="http://schemas.openxmlformats.org/officeDocument/2006/relationships/image" Target="../media/image4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 Id="rId3" Type="http://schemas.openxmlformats.org/officeDocument/2006/relationships/image" Target="../media/image4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1" Type="http://schemas.openxmlformats.org/officeDocument/2006/relationships/slideLayout" Target="../slideLayouts/slideLayout10.xml"/><Relationship Id="rId2"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Proceso alternativo"/>
          <p:cNvSpPr/>
          <p:nvPr/>
        </p:nvSpPr>
        <p:spPr>
          <a:xfrm>
            <a:off x="304800" y="76200"/>
            <a:ext cx="8351838" cy="68580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anchor="ctr"/>
          <a:lstStyle/>
          <a:p>
            <a:pPr algn="ctr">
              <a:buFont typeface="Wingdings" pitchFamily="2" charset="2"/>
              <a:buChar char="l"/>
              <a:defRPr/>
            </a:pPr>
            <a:endParaRPr lang="es-ES">
              <a:latin typeface="+mj-lt"/>
            </a:endParaRPr>
          </a:p>
        </p:txBody>
      </p:sp>
      <p:pic>
        <p:nvPicPr>
          <p:cNvPr id="4099" name="Picture 7" descr="core-image">
            <a:hlinkClick r:id="rId2" action="ppaction://hlinksldjump"/>
          </p:cNvPr>
          <p:cNvPicPr>
            <a:picLocks noChangeAspect="1" noChangeArrowheads="1"/>
          </p:cNvPicPr>
          <p:nvPr/>
        </p:nvPicPr>
        <p:blipFill>
          <a:blip r:embed="rId3"/>
          <a:srcRect/>
          <a:stretch>
            <a:fillRect/>
          </a:stretch>
        </p:blipFill>
        <p:spPr bwMode="auto">
          <a:xfrm>
            <a:off x="34925" y="-171450"/>
            <a:ext cx="2698750" cy="2700338"/>
          </a:xfrm>
          <a:prstGeom prst="rect">
            <a:avLst/>
          </a:prstGeom>
          <a:noFill/>
          <a:ln w="9525">
            <a:noFill/>
            <a:miter lim="800000"/>
            <a:headEnd/>
            <a:tailEnd/>
          </a:ln>
        </p:spPr>
      </p:pic>
      <p:pic>
        <p:nvPicPr>
          <p:cNvPr id="6" name="Picture 8" descr="http://3.bp.blogspot.com/_v3EEWppY_yQ/S9HQBV4ak0I/AAAAAAAABWw/aTS2iDCgm6k/s1600/UAEMex-1.jpg"/>
          <p:cNvPicPr>
            <a:picLocks noChangeAspect="1" noChangeArrowheads="1"/>
          </p:cNvPicPr>
          <p:nvPr/>
        </p:nvPicPr>
        <p:blipFill>
          <a:blip r:embed="rId4" cstate="print">
            <a:extLst/>
          </a:blip>
          <a:srcRect/>
          <a:stretch>
            <a:fillRect/>
          </a:stretch>
        </p:blipFill>
        <p:spPr bwMode="auto">
          <a:xfrm>
            <a:off x="791907" y="588439"/>
            <a:ext cx="1344877" cy="11843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p:spPr>
      </p:pic>
      <p:sp>
        <p:nvSpPr>
          <p:cNvPr id="4101" name="11 Marcador de contenido"/>
          <p:cNvSpPr>
            <a:spLocks noGrp="1"/>
          </p:cNvSpPr>
          <p:nvPr>
            <p:ph idx="4294967295"/>
          </p:nvPr>
        </p:nvSpPr>
        <p:spPr>
          <a:xfrm>
            <a:off x="3670300" y="3224213"/>
            <a:ext cx="5473700" cy="4679950"/>
          </a:xfrm>
        </p:spPr>
        <p:txBody>
          <a:bodyPr/>
          <a:lstStyle/>
          <a:p>
            <a:pPr marL="0" indent="0" algn="ctr" eaLnBrk="1" hangingPunct="1">
              <a:buFontTx/>
              <a:buNone/>
            </a:pPr>
            <a:endParaRPr lang="es-MX" sz="2400">
              <a:latin typeface="Berlin Sans FB" pitchFamily="34" charset="0"/>
            </a:endParaRPr>
          </a:p>
          <a:p>
            <a:pPr marL="0" indent="0" algn="r" eaLnBrk="1" hangingPunct="1">
              <a:buFontTx/>
              <a:buNone/>
            </a:pPr>
            <a:endParaRPr lang="es-ES_tradnl" sz="1800">
              <a:latin typeface="Berlin Sans FB" pitchFamily="34" charset="0"/>
            </a:endParaRPr>
          </a:p>
        </p:txBody>
      </p:sp>
      <p:sp>
        <p:nvSpPr>
          <p:cNvPr id="4102" name="11 Marcador de contenido"/>
          <p:cNvSpPr txBox="1">
            <a:spLocks/>
          </p:cNvSpPr>
          <p:nvPr/>
        </p:nvSpPr>
        <p:spPr bwMode="auto">
          <a:xfrm>
            <a:off x="2362200" y="2178050"/>
            <a:ext cx="5473700" cy="4679950"/>
          </a:xfrm>
          <a:prstGeom prst="rect">
            <a:avLst/>
          </a:prstGeom>
          <a:noFill/>
          <a:ln w="9525">
            <a:noFill/>
            <a:miter lim="800000"/>
            <a:headEnd/>
            <a:tailEnd/>
          </a:ln>
        </p:spPr>
        <p:txBody>
          <a:bodyPr>
            <a:prstTxWarp prst="textNoShape">
              <a:avLst/>
            </a:prstTxWarp>
          </a:bodyPr>
          <a:lstStyle/>
          <a:p>
            <a:pPr algn="ctr">
              <a:buFontTx/>
              <a:buNone/>
            </a:pPr>
            <a:r>
              <a:rPr lang="es-MX" sz="2000" dirty="0">
                <a:solidFill>
                  <a:schemeClr val="bg1"/>
                </a:solidFill>
                <a:latin typeface="Berlin Sans FB" pitchFamily="34" charset="0"/>
              </a:rPr>
              <a:t>PROGRAMA EDUCATIVO</a:t>
            </a:r>
          </a:p>
          <a:p>
            <a:pPr algn="ctr">
              <a:buFont typeface="Wingdings" pitchFamily="-65" charset="2"/>
              <a:buNone/>
            </a:pPr>
            <a:r>
              <a:rPr lang="es-MX" sz="2000" b="1" dirty="0">
                <a:solidFill>
                  <a:schemeClr val="bg1"/>
                </a:solidFill>
                <a:latin typeface="Berlin Sans FB" pitchFamily="34" charset="0"/>
              </a:rPr>
              <a:t>INFORMÁTICA ADMINISTRATIVA</a:t>
            </a:r>
            <a:endParaRPr lang="es-MX" sz="2000" b="1" dirty="0" smtClean="0">
              <a:solidFill>
                <a:schemeClr val="bg1"/>
              </a:solidFill>
              <a:latin typeface="Berlin Sans FB" pitchFamily="34" charset="0"/>
            </a:endParaRPr>
          </a:p>
          <a:p>
            <a:pPr algn="ctr">
              <a:buFontTx/>
              <a:buNone/>
            </a:pPr>
            <a:endParaRPr lang="es-MX" sz="2000" dirty="0" smtClean="0">
              <a:solidFill>
                <a:schemeClr val="bg1"/>
              </a:solidFill>
              <a:latin typeface="Berlin Sans FB" pitchFamily="34" charset="0"/>
            </a:endParaRPr>
          </a:p>
          <a:p>
            <a:pPr algn="ctr">
              <a:buFontTx/>
              <a:buNone/>
            </a:pPr>
            <a:endParaRPr lang="es-MX" sz="2000" dirty="0" smtClean="0">
              <a:solidFill>
                <a:schemeClr val="bg1"/>
              </a:solidFill>
              <a:latin typeface="Berlin Sans FB" pitchFamily="34" charset="0"/>
            </a:endParaRPr>
          </a:p>
          <a:p>
            <a:pPr algn="ctr">
              <a:buFontTx/>
              <a:buNone/>
            </a:pPr>
            <a:r>
              <a:rPr lang="es-MX" sz="2000" dirty="0">
                <a:solidFill>
                  <a:schemeClr val="bg1"/>
                </a:solidFill>
                <a:latin typeface="Berlin Sans FB" pitchFamily="34" charset="0"/>
              </a:rPr>
              <a:t>UNIDAD DE </a:t>
            </a:r>
            <a:r>
              <a:rPr lang="es-MX" sz="2000" dirty="0" smtClean="0">
                <a:solidFill>
                  <a:schemeClr val="bg1"/>
                </a:solidFill>
                <a:latin typeface="Berlin Sans FB" pitchFamily="34" charset="0"/>
              </a:rPr>
              <a:t>APRENDIZAJE</a:t>
            </a:r>
          </a:p>
          <a:p>
            <a:pPr algn="ctr">
              <a:buFont typeface="Wingdings" pitchFamily="-65" charset="2"/>
              <a:buNone/>
            </a:pPr>
            <a:r>
              <a:rPr lang="es-MX" sz="2000" b="1" dirty="0" smtClean="0">
                <a:solidFill>
                  <a:schemeClr val="bg1"/>
                </a:solidFill>
                <a:latin typeface="Berlin Sans FB" pitchFamily="34" charset="0"/>
              </a:rPr>
              <a:t>ANÁLISIS Y DISEÑO DE SISTEMAS</a:t>
            </a:r>
          </a:p>
          <a:p>
            <a:pPr algn="ctr">
              <a:buFontTx/>
              <a:buNone/>
            </a:pPr>
            <a:endParaRPr lang="es-MX" sz="2000" dirty="0" smtClean="0">
              <a:solidFill>
                <a:schemeClr val="bg1"/>
              </a:solidFill>
              <a:latin typeface="Berlin Sans FB" pitchFamily="34" charset="0"/>
            </a:endParaRPr>
          </a:p>
          <a:p>
            <a:pPr algn="ctr">
              <a:buFontTx/>
              <a:buNone/>
            </a:pPr>
            <a:r>
              <a:rPr lang="es-MX" sz="2000" dirty="0" smtClean="0">
                <a:solidFill>
                  <a:schemeClr val="bg1"/>
                </a:solidFill>
                <a:latin typeface="Berlin Sans FB" pitchFamily="34" charset="0"/>
              </a:rPr>
              <a:t>NOMBRE </a:t>
            </a:r>
            <a:r>
              <a:rPr lang="es-MX" sz="2000" smtClean="0">
                <a:solidFill>
                  <a:schemeClr val="bg1"/>
                </a:solidFill>
                <a:latin typeface="Berlin Sans FB" pitchFamily="34" charset="0"/>
              </a:rPr>
              <a:t>DEL MATERIAL</a:t>
            </a:r>
            <a:endParaRPr lang="es-MX" sz="2000" smtClean="0">
              <a:solidFill>
                <a:schemeClr val="bg1"/>
              </a:solidFill>
              <a:latin typeface="Berlin Sans FB" pitchFamily="34" charset="0"/>
            </a:endParaRPr>
          </a:p>
          <a:p>
            <a:pPr algn="ctr">
              <a:buFont typeface="Wingdings" pitchFamily="-65" charset="2"/>
              <a:buNone/>
            </a:pPr>
            <a:r>
              <a:rPr lang="es-MX" sz="2000" b="1" dirty="0" smtClean="0">
                <a:solidFill>
                  <a:schemeClr val="bg1"/>
                </a:solidFill>
                <a:latin typeface="Berlin Sans FB" pitchFamily="34" charset="0"/>
              </a:rPr>
              <a:t>FUNDAMENTOS DE SISTEMAS</a:t>
            </a:r>
          </a:p>
          <a:p>
            <a:pPr algn="ctr">
              <a:buFontTx/>
              <a:buNone/>
            </a:pPr>
            <a:endParaRPr lang="es-MX" sz="1800" dirty="0">
              <a:solidFill>
                <a:schemeClr val="bg1"/>
              </a:solidFill>
              <a:latin typeface="Berlin Sans FB" pitchFamily="34" charset="0"/>
            </a:endParaRPr>
          </a:p>
          <a:p>
            <a:pPr algn="ctr">
              <a:buFontTx/>
              <a:buNone/>
            </a:pPr>
            <a:r>
              <a:rPr lang="es-MX" sz="1800" dirty="0">
                <a:solidFill>
                  <a:schemeClr val="bg1"/>
                </a:solidFill>
                <a:latin typeface="Berlin Sans FB" pitchFamily="34" charset="0"/>
              </a:rPr>
              <a:t>ELABORADO POR:</a:t>
            </a:r>
            <a:endParaRPr lang="es-MX" sz="1800" dirty="0" smtClean="0">
              <a:solidFill>
                <a:schemeClr val="bg1"/>
              </a:solidFill>
              <a:latin typeface="Berlin Sans FB" pitchFamily="34" charset="0"/>
            </a:endParaRPr>
          </a:p>
          <a:p>
            <a:pPr algn="ctr">
              <a:buFontTx/>
              <a:buNone/>
            </a:pPr>
            <a:r>
              <a:rPr lang="es-MX" sz="1800" b="1" dirty="0" smtClean="0">
                <a:solidFill>
                  <a:schemeClr val="bg1"/>
                </a:solidFill>
                <a:latin typeface="Berlin Sans FB" pitchFamily="34" charset="0"/>
              </a:rPr>
              <a:t>D. EN C.E. </a:t>
            </a:r>
            <a:r>
              <a:rPr lang="es-MX" sz="1800" b="1" dirty="0">
                <a:solidFill>
                  <a:schemeClr val="bg1"/>
                </a:solidFill>
                <a:latin typeface="Berlin Sans FB" pitchFamily="34" charset="0"/>
              </a:rPr>
              <a:t>ANABELEM SOBERANES MARTÍN</a:t>
            </a:r>
          </a:p>
          <a:p>
            <a:pPr algn="ctr">
              <a:buFont typeface="Wingdings" pitchFamily="-65" charset="2"/>
              <a:buChar char="•"/>
            </a:pPr>
            <a:endParaRPr lang="es-MX" sz="2000" dirty="0">
              <a:solidFill>
                <a:schemeClr val="bg1"/>
              </a:solidFill>
              <a:latin typeface="Berlin Sans FB" pitchFamily="34" charset="0"/>
            </a:endParaRPr>
          </a:p>
          <a:p>
            <a:pPr algn="r"/>
            <a:r>
              <a:rPr lang="es-MX" sz="2000" dirty="0">
                <a:solidFill>
                  <a:schemeClr val="bg1"/>
                </a:solidFill>
                <a:latin typeface="Berlin Sans FB" pitchFamily="34" charset="0"/>
              </a:rPr>
              <a:t>2015</a:t>
            </a:r>
          </a:p>
          <a:p>
            <a:pPr algn="r">
              <a:buFont typeface="Wingdings" pitchFamily="-65" charset="2"/>
              <a:buChar char="•"/>
            </a:pPr>
            <a:endParaRPr lang="es-ES_tradnl" sz="1600" dirty="0">
              <a:solidFill>
                <a:schemeClr val="bg1"/>
              </a:solidFill>
              <a:latin typeface="Berlin Sans FB" pitchFamily="34" charset="0"/>
            </a:endParaRPr>
          </a:p>
        </p:txBody>
      </p:sp>
      <p:sp>
        <p:nvSpPr>
          <p:cNvPr id="15" name="14 Rectángulo"/>
          <p:cNvSpPr/>
          <p:nvPr/>
        </p:nvSpPr>
        <p:spPr>
          <a:xfrm>
            <a:off x="2061845" y="332656"/>
            <a:ext cx="6595561" cy="954107"/>
          </a:xfrm>
          <a:prstGeom prst="rect">
            <a:avLst/>
          </a:prstGeom>
          <a:noFill/>
        </p:spPr>
        <p:txBody>
          <a:bodyPr>
            <a:spAutoFit/>
          </a:bodyPr>
          <a:lstStyle/>
          <a:p>
            <a:pPr algn="ctr" fontAlgn="auto">
              <a:spcBef>
                <a:spcPts val="0"/>
              </a:spcBef>
              <a:spcAft>
                <a:spcPts val="0"/>
              </a:spcAft>
              <a:buFont typeface="Wingdings" pitchFamily="2" charset="2"/>
              <a:buNone/>
              <a:defRPr/>
            </a:pPr>
            <a:r>
              <a:rPr lang="es-ES" sz="2800" b="1" dirty="0">
                <a:ln w="10541" cmpd="sng">
                  <a:solidFill>
                    <a:schemeClr val="bg1"/>
                  </a:solidFill>
                  <a:prstDash val="solid"/>
                </a:ln>
                <a:solidFill>
                  <a:schemeClr val="bg1"/>
                </a:solidFill>
                <a:latin typeface="+mj-lt"/>
              </a:rPr>
              <a:t>Universidad Autónoma del Estado de México</a:t>
            </a:r>
          </a:p>
        </p:txBody>
      </p:sp>
      <p:sp>
        <p:nvSpPr>
          <p:cNvPr id="16" name="15 Proceso alternativo"/>
          <p:cNvSpPr/>
          <p:nvPr/>
        </p:nvSpPr>
        <p:spPr>
          <a:xfrm>
            <a:off x="2775342" y="1143000"/>
            <a:ext cx="5505534" cy="510778"/>
          </a:xfrm>
          <a:prstGeom prst="flowChartAlternateProcess">
            <a:avLst/>
          </a:prstGeom>
          <a:noFill/>
        </p:spPr>
        <p:txBody>
          <a:bodyPr wrap="none">
            <a:spAutoFit/>
          </a:bodyPr>
          <a:lstStyle/>
          <a:p>
            <a:pPr algn="ctr" fontAlgn="auto">
              <a:spcBef>
                <a:spcPts val="0"/>
              </a:spcBef>
              <a:spcAft>
                <a:spcPts val="0"/>
              </a:spcAft>
              <a:buFont typeface="Wingdings" pitchFamily="2" charset="2"/>
              <a:buNone/>
              <a:defRPr/>
            </a:pPr>
            <a:r>
              <a:rPr lang="es-ES" sz="2400" dirty="0">
                <a:ln w="18415" cmpd="sng">
                  <a:solidFill>
                    <a:schemeClr val="bg1"/>
                  </a:solidFill>
                  <a:prstDash val="solid"/>
                </a:ln>
                <a:solidFill>
                  <a:schemeClr val="bg1"/>
                </a:solidFill>
                <a:latin typeface="+mj-lt"/>
              </a:rPr>
              <a:t>Centro Universitario UAEM Valle de Chalco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2438400"/>
            <a:ext cx="7715200" cy="4419600"/>
          </a:xfrm>
        </p:spPr>
        <p:txBody>
          <a:bodyPr>
            <a:normAutofit/>
          </a:bodyPr>
          <a:lstStyle/>
          <a:p>
            <a:pPr marL="0" indent="0">
              <a:buNone/>
            </a:pPr>
            <a:r>
              <a:rPr lang="es-MX" sz="2200" b="1" dirty="0" smtClean="0">
                <a:latin typeface="Century Gothic" panose="020B0502020202020204" pitchFamily="34" charset="0"/>
              </a:rPr>
              <a:t>Definición </a:t>
            </a:r>
          </a:p>
          <a:p>
            <a:pPr marL="0" indent="0" algn="just">
              <a:buNone/>
            </a:pPr>
            <a:r>
              <a:rPr lang="es-MX" sz="2200" dirty="0" smtClean="0">
                <a:latin typeface="Century Gothic" panose="020B0502020202020204" pitchFamily="34" charset="0"/>
              </a:rPr>
              <a:t>Un sistema de información es un conjunto de elementos que interactúan entre si con el fin de apoyar las actividades de una empresa o negocio. En un sentido amplio, un sistema de información no necesariamente incluye equipo electrónico (hardware).</a:t>
            </a:r>
            <a:endParaRPr lang="es-MX" sz="2200" dirty="0">
              <a:latin typeface="Century Gothic" panose="020B0502020202020204" pitchFamily="34" charset="0"/>
            </a:endParaRPr>
          </a:p>
        </p:txBody>
      </p:sp>
      <p:sp>
        <p:nvSpPr>
          <p:cNvPr id="6" name="Marcador de número de diapositiva 5"/>
          <p:cNvSpPr>
            <a:spLocks noGrp="1"/>
          </p:cNvSpPr>
          <p:nvPr>
            <p:ph type="sldNum" sz="quarter" idx="12"/>
          </p:nvPr>
        </p:nvSpPr>
        <p:spPr/>
        <p:txBody>
          <a:bodyPr/>
          <a:lstStyle/>
          <a:p>
            <a:fld id="{B33278BA-AEDE-43E1-9652-FA916F94AF69}" type="slidenum">
              <a:rPr lang="es-MX" smtClean="0"/>
              <a:pPr/>
              <a:t>10</a:t>
            </a:fld>
            <a:endParaRPr lang="es-MX" dirty="0"/>
          </a:p>
        </p:txBody>
      </p:sp>
      <p:sp>
        <p:nvSpPr>
          <p:cNvPr id="7" name="Título 1"/>
          <p:cNvSpPr txBox="1">
            <a:spLocks/>
          </p:cNvSpPr>
          <p:nvPr/>
        </p:nvSpPr>
        <p:spPr>
          <a:xfrm>
            <a:off x="457199" y="-152400"/>
            <a:ext cx="8228013" cy="1600200"/>
          </a:xfrm>
          <a:prstGeom prst="rect">
            <a:avLst/>
          </a:prstGeom>
        </p:spPr>
        <p:txBody>
          <a:bodyPr vert="horz" lIns="91440" tIns="0" rIns="91440" bIns="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5400" b="0" i="0" u="none" strike="noStrike" kern="1200" cap="none" spc="0" normalizeH="0" baseline="0" noProof="0" dirty="0" smtClean="0">
                <a:ln>
                  <a:noFill/>
                </a:ln>
                <a:solidFill>
                  <a:schemeClr val="bg1"/>
                </a:solidFill>
                <a:effectLst/>
                <a:uLnTx/>
                <a:uFillTx/>
                <a:latin typeface="+mj-lt"/>
                <a:ea typeface="+mj-ea"/>
                <a:cs typeface="+mj-cs"/>
              </a:rPr>
              <a:t>Sistema de Información</a:t>
            </a:r>
            <a:endParaRPr kumimoji="0" lang="es-ES_tradnl" sz="5400" b="0" i="0" u="none" strike="noStrike" kern="1200" cap="none" spc="0" normalizeH="0" baseline="0" noProof="0" dirty="0">
              <a:ln>
                <a:noFill/>
              </a:ln>
              <a:solidFill>
                <a:schemeClr val="bg1"/>
              </a:solidFill>
              <a:effectLst/>
              <a:uLnTx/>
              <a:uFillTx/>
              <a:latin typeface="+mj-lt"/>
              <a:ea typeface="+mj-ea"/>
              <a:cs typeface="+mj-cs"/>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3334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533400"/>
            <a:ext cx="7715200" cy="4419600"/>
          </a:xfrm>
        </p:spPr>
        <p:txBody>
          <a:bodyPr>
            <a:normAutofit/>
          </a:bodyPr>
          <a:lstStyle/>
          <a:p>
            <a:pPr marL="0" indent="0" algn="just">
              <a:buNone/>
            </a:pPr>
            <a:r>
              <a:rPr lang="es-MX" sz="2200" dirty="0" smtClean="0">
                <a:solidFill>
                  <a:schemeClr val="bg1"/>
                </a:solidFill>
                <a:latin typeface="Century Gothic" panose="020B0502020202020204" pitchFamily="34" charset="0"/>
              </a:rPr>
              <a:t>En la figura </a:t>
            </a:r>
            <a:r>
              <a:rPr lang="es-MX" dirty="0" smtClean="0">
                <a:solidFill>
                  <a:schemeClr val="bg1"/>
                </a:solidFill>
                <a:latin typeface="Century Gothic" panose="020B0502020202020204" pitchFamily="34" charset="0"/>
              </a:rPr>
              <a:t>siguiente</a:t>
            </a:r>
            <a:r>
              <a:rPr lang="es-MX" sz="2200" dirty="0" smtClean="0">
                <a:solidFill>
                  <a:schemeClr val="bg1"/>
                </a:solidFill>
                <a:latin typeface="Century Gothic" panose="020B0502020202020204" pitchFamily="34" charset="0"/>
              </a:rPr>
              <a:t> se muestra un ejemplo de la definición de sistema: </a:t>
            </a:r>
            <a:endParaRPr lang="es-MX" sz="2200" dirty="0">
              <a:solidFill>
                <a:schemeClr val="bg1"/>
              </a:solidFill>
              <a:latin typeface="Century Gothic" panose="020B0502020202020204" pitchFamily="34" charset="0"/>
            </a:endParaRPr>
          </a:p>
        </p:txBody>
      </p:sp>
      <p:graphicFrame>
        <p:nvGraphicFramePr>
          <p:cNvPr id="6" name="Diagrama 5"/>
          <p:cNvGraphicFramePr/>
          <p:nvPr/>
        </p:nvGraphicFramePr>
        <p:xfrm>
          <a:off x="0" y="1524000"/>
          <a:ext cx="8991600" cy="51054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7" name="Marcador de número de diapositiva 6"/>
          <p:cNvSpPr>
            <a:spLocks noGrp="1"/>
          </p:cNvSpPr>
          <p:nvPr>
            <p:ph type="sldNum" sz="quarter" idx="12"/>
          </p:nvPr>
        </p:nvSpPr>
        <p:spPr/>
        <p:txBody>
          <a:bodyPr/>
          <a:lstStyle/>
          <a:p>
            <a:fld id="{B33278BA-AEDE-43E1-9652-FA916F94AF69}" type="slidenum">
              <a:rPr lang="es-MX" smtClean="0"/>
              <a:pPr/>
              <a:t>11</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3334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838200" y="228600"/>
            <a:ext cx="7467600" cy="2895600"/>
          </a:xfrm>
        </p:spPr>
        <p:txBody>
          <a:bodyPr>
            <a:normAutofit/>
          </a:bodyPr>
          <a:lstStyle/>
          <a:p>
            <a:pPr marL="0" indent="0" algn="ctr">
              <a:buNone/>
            </a:pPr>
            <a:r>
              <a:rPr lang="es-MX" dirty="0" smtClean="0">
                <a:solidFill>
                  <a:schemeClr val="bg1"/>
                </a:solidFill>
                <a:latin typeface="Century Gothic" panose="020B0502020202020204" pitchFamily="34" charset="0"/>
              </a:rPr>
              <a:t>Un sistema de información realiza cuatro actividades básicas:</a:t>
            </a:r>
          </a:p>
          <a:p>
            <a:pPr marL="457200" indent="-457200" algn="ctr">
              <a:buFont typeface="+mj-lt"/>
              <a:buAutoNum type="arabicParenR"/>
            </a:pPr>
            <a:endParaRPr lang="es-MX" dirty="0" smtClean="0">
              <a:solidFill>
                <a:schemeClr val="bg1"/>
              </a:solidFill>
              <a:latin typeface="Century Gothic" panose="020B0502020202020204" pitchFamily="34" charset="0"/>
            </a:endParaRPr>
          </a:p>
          <a:p>
            <a:pPr marL="0" indent="0" algn="ctr">
              <a:buNone/>
            </a:pPr>
            <a:endParaRPr lang="es-MX" dirty="0" smtClean="0">
              <a:solidFill>
                <a:schemeClr val="bg1"/>
              </a:solidFill>
              <a:latin typeface="Century Gothic" panose="020B0502020202020204" pitchFamily="34" charset="0"/>
            </a:endParaRPr>
          </a:p>
        </p:txBody>
      </p:sp>
      <p:graphicFrame>
        <p:nvGraphicFramePr>
          <p:cNvPr id="5" name="Diagrama 4"/>
          <p:cNvGraphicFramePr/>
          <p:nvPr/>
        </p:nvGraphicFramePr>
        <p:xfrm>
          <a:off x="1524000" y="2514600"/>
          <a:ext cx="6096000" cy="4064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7" name="Marcador de número de diapositiva 6"/>
          <p:cNvSpPr>
            <a:spLocks noGrp="1"/>
          </p:cNvSpPr>
          <p:nvPr>
            <p:ph type="sldNum" sz="quarter" idx="12"/>
          </p:nvPr>
        </p:nvSpPr>
        <p:spPr/>
        <p:txBody>
          <a:bodyPr/>
          <a:lstStyle/>
          <a:p>
            <a:fld id="{B33278BA-AEDE-43E1-9652-FA916F94AF69}" type="slidenum">
              <a:rPr lang="es-MX" smtClean="0"/>
              <a:pPr/>
              <a:t>12</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49510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5800" y="609600"/>
            <a:ext cx="7467600" cy="4264152"/>
          </a:xfrm>
        </p:spPr>
        <p:txBody>
          <a:bodyPr>
            <a:normAutofit/>
          </a:bodyPr>
          <a:lstStyle/>
          <a:p>
            <a:pPr marL="0" indent="0" algn="ctr">
              <a:buNone/>
            </a:pPr>
            <a:r>
              <a:rPr lang="es-MX" dirty="0" smtClean="0">
                <a:solidFill>
                  <a:srgbClr val="FFFFFF"/>
                </a:solidFill>
                <a:latin typeface="Century Gothic" panose="020B0502020202020204" pitchFamily="34" charset="0"/>
              </a:rPr>
              <a:t>A continuación se define cada una de las actividades de un sistema: </a:t>
            </a:r>
          </a:p>
          <a:p>
            <a:pPr marL="457200" indent="-457200" algn="ctr">
              <a:buFont typeface="+mj-lt"/>
              <a:buAutoNum type="arabicParenR"/>
            </a:pPr>
            <a:endParaRPr lang="es-MX" dirty="0" smtClean="0">
              <a:solidFill>
                <a:srgbClr val="FFFFFF"/>
              </a:solidFill>
              <a:latin typeface="Century Gothic" panose="020B0502020202020204" pitchFamily="34" charset="0"/>
            </a:endParaRPr>
          </a:p>
          <a:p>
            <a:pPr marL="0" indent="0" algn="ctr">
              <a:buNone/>
            </a:pPr>
            <a:endParaRPr lang="es-MX" dirty="0" smtClean="0">
              <a:solidFill>
                <a:srgbClr val="FFFFFF"/>
              </a:solidFill>
              <a:latin typeface="Century Gothic" panose="020B0502020202020204" pitchFamily="34" charset="0"/>
            </a:endParaRPr>
          </a:p>
        </p:txBody>
      </p:sp>
      <p:sp>
        <p:nvSpPr>
          <p:cNvPr id="4" name="3 Rectángulo"/>
          <p:cNvSpPr/>
          <p:nvPr/>
        </p:nvSpPr>
        <p:spPr>
          <a:xfrm>
            <a:off x="539552" y="2703016"/>
            <a:ext cx="8223448" cy="3170099"/>
          </a:xfrm>
          <a:prstGeom prst="rect">
            <a:avLst/>
          </a:prstGeom>
          <a:ln w="57150" cap="flat" cmpd="sng" algn="ctr">
            <a:solidFill>
              <a:schemeClr val="accent2">
                <a:lumMod val="75000"/>
              </a:schemeClr>
            </a:solidFill>
            <a:prstDash val="dot"/>
            <a:round/>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pPr marL="822960" lvl="1" indent="-457200" algn="just">
              <a:buAutoNum type="arabicParenR"/>
            </a:pPr>
            <a:r>
              <a:rPr lang="es-MX" sz="2000" b="1" dirty="0" smtClean="0">
                <a:latin typeface="Century Gothic" panose="020B0502020202020204" pitchFamily="34" charset="0"/>
              </a:rPr>
              <a:t>Entrada </a:t>
            </a:r>
            <a:r>
              <a:rPr lang="es-MX" sz="2000" b="1" dirty="0">
                <a:latin typeface="Century Gothic" panose="020B0502020202020204" pitchFamily="34" charset="0"/>
              </a:rPr>
              <a:t>de información.</a:t>
            </a:r>
            <a:r>
              <a:rPr lang="es-MX" sz="2000" b="1" dirty="0" smtClean="0">
                <a:latin typeface="Century Gothic" panose="020B0502020202020204" pitchFamily="34" charset="0"/>
              </a:rPr>
              <a:t> </a:t>
            </a:r>
          </a:p>
          <a:p>
            <a:pPr marL="822960" lvl="1" indent="-457200" algn="just"/>
            <a:r>
              <a:rPr lang="es-MX" sz="2000" dirty="0" smtClean="0">
                <a:latin typeface="Century Gothic" panose="020B0502020202020204" pitchFamily="34" charset="0"/>
              </a:rPr>
              <a:t>	</a:t>
            </a:r>
          </a:p>
          <a:p>
            <a:pPr marL="822960" lvl="1" indent="-457200" algn="just"/>
            <a:r>
              <a:rPr lang="es-MX" sz="2000" dirty="0" smtClean="0">
                <a:latin typeface="Century Gothic" panose="020B0502020202020204" pitchFamily="34" charset="0"/>
              </a:rPr>
              <a:t>    La </a:t>
            </a:r>
            <a:r>
              <a:rPr lang="es-MX" sz="2000" dirty="0">
                <a:latin typeface="Century Gothic" panose="020B0502020202020204" pitchFamily="34" charset="0"/>
              </a:rPr>
              <a:t>entrada es el proceso mediante el  cual </a:t>
            </a:r>
            <a:r>
              <a:rPr lang="es-MX" sz="2000" dirty="0" smtClean="0">
                <a:latin typeface="Century Gothic" panose="020B0502020202020204" pitchFamily="34" charset="0"/>
              </a:rPr>
              <a:t>el </a:t>
            </a:r>
            <a:r>
              <a:rPr lang="es-MX" sz="2000" dirty="0">
                <a:latin typeface="Century Gothic" panose="020B0502020202020204" pitchFamily="34" charset="0"/>
              </a:rPr>
              <a:t>sistema de información toma los datos que requiere para procesar las información. Las entradas pueden  ser manuales o automáticas. Los manuales son aquellas que son proporcionadas en forma directa por el usuario </a:t>
            </a:r>
            <a:r>
              <a:rPr lang="es-MX" sz="2000" dirty="0" smtClean="0">
                <a:latin typeface="Century Gothic" panose="020B0502020202020204" pitchFamily="34" charset="0"/>
              </a:rPr>
              <a:t>mientras </a:t>
            </a:r>
            <a:r>
              <a:rPr lang="es-MX" sz="2000" dirty="0">
                <a:latin typeface="Century Gothic" panose="020B0502020202020204" pitchFamily="34" charset="0"/>
              </a:rPr>
              <a:t>que las automáticas son datos o información que provienen o son tomados de otros sistemas o módulos. Esto ultimo se </a:t>
            </a:r>
            <a:r>
              <a:rPr lang="es-MX" sz="2000" dirty="0" smtClean="0">
                <a:latin typeface="Century Gothic" panose="020B0502020202020204" pitchFamily="34" charset="0"/>
              </a:rPr>
              <a:t>denomina interfaces automáticas. </a:t>
            </a:r>
            <a:endParaRPr lang="es-MX" sz="2000"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B33278BA-AEDE-43E1-9652-FA916F94AF69}" type="slidenum">
              <a:rPr lang="es-MX" smtClean="0"/>
              <a:pPr/>
              <a:t>13</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49510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90600" y="2743200"/>
            <a:ext cx="7467600" cy="3168352"/>
          </a:xfrm>
        </p:spPr>
        <p:style>
          <a:lnRef idx="2">
            <a:schemeClr val="accent3"/>
          </a:lnRef>
          <a:fillRef idx="1">
            <a:schemeClr val="lt1"/>
          </a:fillRef>
          <a:effectRef idx="0">
            <a:schemeClr val="accent3"/>
          </a:effectRef>
          <a:fontRef idx="minor">
            <a:schemeClr val="dk1"/>
          </a:fontRef>
        </p:style>
        <p:txBody>
          <a:bodyPr>
            <a:normAutofit lnSpcReduction="10000"/>
          </a:bodyPr>
          <a:lstStyle/>
          <a:p>
            <a:pPr marL="365760" lvl="1" indent="0" algn="just">
              <a:buNone/>
            </a:pPr>
            <a:r>
              <a:rPr lang="es-MX" sz="2200" dirty="0" smtClean="0">
                <a:latin typeface="Century Gothic" panose="020B0502020202020204" pitchFamily="34" charset="0"/>
              </a:rPr>
              <a:t>2) Almacenamiento de información. </a:t>
            </a:r>
          </a:p>
          <a:p>
            <a:pPr marL="365760" lvl="1" indent="0" algn="just">
              <a:buNone/>
            </a:pPr>
            <a:endParaRPr lang="es-MX" sz="2200" dirty="0" smtClean="0">
              <a:latin typeface="Century Gothic" panose="020B0502020202020204" pitchFamily="34" charset="0"/>
            </a:endParaRPr>
          </a:p>
          <a:p>
            <a:pPr marL="365760" lvl="1" indent="0" algn="just">
              <a:buNone/>
            </a:pPr>
            <a:r>
              <a:rPr lang="es-MX" sz="2200" dirty="0" smtClean="0">
                <a:latin typeface="Century Gothic" panose="020B0502020202020204" pitchFamily="34" charset="0"/>
              </a:rPr>
              <a:t>El almacenamiento es una de las actividades o capacidades mas importantes que tiene una computadora, ya que a través de esta propiedad el sistema puede recordad la información guardada en la sesión o proceso anterior esta información suelen ser almacenada en estructura de información denominadas archivos . </a:t>
            </a:r>
            <a:endParaRPr lang="es-MX" sz="2200" dirty="0">
              <a:latin typeface="Century Gothic" panose="020B0502020202020204" pitchFamily="34" charset="0"/>
            </a:endParaRPr>
          </a:p>
        </p:txBody>
      </p:sp>
      <p:sp>
        <p:nvSpPr>
          <p:cNvPr id="4" name="Marcador de número de diapositiva 3"/>
          <p:cNvSpPr>
            <a:spLocks noGrp="1"/>
          </p:cNvSpPr>
          <p:nvPr>
            <p:ph type="sldNum" sz="quarter" idx="12"/>
          </p:nvPr>
        </p:nvSpPr>
        <p:spPr/>
        <p:txBody>
          <a:bodyPr/>
          <a:lstStyle/>
          <a:p>
            <a:fld id="{B33278BA-AEDE-43E1-9652-FA916F94AF69}" type="slidenum">
              <a:rPr lang="es-MX" smtClean="0"/>
              <a:pPr/>
              <a:t>14</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2057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2362200"/>
            <a:ext cx="7772400" cy="3505200"/>
          </a:xfrm>
          <a:ln w="38100" cap="flat" cmpd="sng" algn="ctr">
            <a:solidFill>
              <a:schemeClr val="accent1"/>
            </a:solidFill>
            <a:prstDash val="dash"/>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ormAutofit/>
          </a:bodyPr>
          <a:lstStyle/>
          <a:p>
            <a:pPr marL="457200" indent="-457200" algn="just">
              <a:buAutoNum type="arabicParenR" startAt="3"/>
            </a:pPr>
            <a:r>
              <a:rPr lang="es-MX" sz="2200" b="1" dirty="0" smtClean="0">
                <a:latin typeface="Century Gothic" panose="020B0502020202020204" pitchFamily="34" charset="0"/>
              </a:rPr>
              <a:t>Procesamiento de Información. </a:t>
            </a:r>
            <a:endParaRPr lang="es-MX" b="1" dirty="0" smtClean="0">
              <a:latin typeface="Century Gothic" panose="020B0502020202020204" pitchFamily="34" charset="0"/>
            </a:endParaRPr>
          </a:p>
          <a:p>
            <a:pPr marL="365125" indent="-365125" algn="just">
              <a:buNone/>
            </a:pPr>
            <a:r>
              <a:rPr lang="es-MX" sz="2200" dirty="0" smtClean="0">
                <a:latin typeface="Century Gothic" panose="020B0502020202020204" pitchFamily="34" charset="0"/>
              </a:rPr>
              <a:t>  Es la capacidad del sistema de información para efectuar cálculos de acciones preestablecidas. Estos cálculos pueden efectuarse con los datos introducidos recientemente en el sistema o bien con datos que están almacenados. Esta característica de los sistemas permite la transformación de datos fuente en información que puede ser utilizada para la toma de decisiones. </a:t>
            </a:r>
            <a:endParaRPr lang="es-MX" sz="2200"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B33278BA-AEDE-43E1-9652-FA916F94AF69}" type="slidenum">
              <a:rPr lang="es-MX" smtClean="0"/>
              <a:pPr/>
              <a:t>15</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1832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2 Marcador de contenido"/>
          <p:cNvSpPr txBox="1">
            <a:spLocks/>
          </p:cNvSpPr>
          <p:nvPr/>
        </p:nvSpPr>
        <p:spPr>
          <a:xfrm>
            <a:off x="838200" y="2743200"/>
            <a:ext cx="7543800" cy="2362200"/>
          </a:xfrm>
          <a:prstGeom prst="rect">
            <a:avLst/>
          </a:prstGeom>
          <a:ln w="31750" cap="flat" cmpd="sng" algn="ctr">
            <a:solidFill>
              <a:schemeClr val="accent4"/>
            </a:solidFill>
            <a:prstDash val="lgDashDotDot"/>
            <a:round/>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dk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dk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dk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dk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dk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dk1"/>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dk1"/>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dk1"/>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dk1"/>
                </a:solidFill>
                <a:latin typeface="+mn-lt"/>
                <a:ea typeface="+mn-ea"/>
                <a:cs typeface="+mn-cs"/>
              </a:defRPr>
            </a:lvl9pPr>
          </a:lstStyle>
          <a:p>
            <a:pPr marL="0" indent="0" algn="just">
              <a:buFont typeface="Wingdings"/>
              <a:buNone/>
            </a:pPr>
            <a:r>
              <a:rPr lang="es-MX" sz="2200" b="1" dirty="0" smtClean="0">
                <a:latin typeface="Century Gothic" panose="020B0502020202020204" pitchFamily="34" charset="0"/>
              </a:rPr>
              <a:t>4 ) Salida de Información.</a:t>
            </a:r>
            <a:r>
              <a:rPr lang="es-MX" sz="2200" dirty="0" smtClean="0">
                <a:latin typeface="Century Gothic" panose="020B0502020202020204" pitchFamily="34" charset="0"/>
              </a:rPr>
              <a:t> </a:t>
            </a:r>
          </a:p>
          <a:p>
            <a:pPr marL="0" indent="0" algn="just">
              <a:buFont typeface="Wingdings"/>
              <a:buNone/>
            </a:pPr>
            <a:endParaRPr lang="es-MX" sz="2200" dirty="0" smtClean="0">
              <a:latin typeface="Century Gothic" panose="020B0502020202020204" pitchFamily="34" charset="0"/>
            </a:endParaRPr>
          </a:p>
          <a:p>
            <a:pPr marL="0" indent="0" algn="just">
              <a:buFont typeface="Wingdings"/>
              <a:buNone/>
            </a:pPr>
            <a:r>
              <a:rPr lang="es-MX" sz="2200" dirty="0" smtClean="0">
                <a:latin typeface="Century Gothic" panose="020B0502020202020204" pitchFamily="34" charset="0"/>
              </a:rPr>
              <a:t>La salida es la capacidad de un sistema de información para sacar la información procesada o bien datos de entrada al exterior. </a:t>
            </a:r>
            <a:endParaRPr lang="es-MX" sz="2200" dirty="0">
              <a:latin typeface="Century Gothic" panose="020B0502020202020204" pitchFamily="34" charset="0"/>
            </a:endParaRPr>
          </a:p>
        </p:txBody>
      </p:sp>
      <p:sp>
        <p:nvSpPr>
          <p:cNvPr id="6" name="Marcador de número de diapositiva 5"/>
          <p:cNvSpPr>
            <a:spLocks noGrp="1"/>
          </p:cNvSpPr>
          <p:nvPr>
            <p:ph type="sldNum" sz="quarter" idx="12"/>
          </p:nvPr>
        </p:nvSpPr>
        <p:spPr/>
        <p:txBody>
          <a:bodyPr/>
          <a:lstStyle/>
          <a:p>
            <a:fld id="{B33278BA-AEDE-43E1-9652-FA916F94AF69}" type="slidenum">
              <a:rPr lang="es-MX" smtClean="0"/>
              <a:pPr/>
              <a:t>16</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1832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457200"/>
            <a:ext cx="7467600" cy="4873752"/>
          </a:xfrm>
        </p:spPr>
        <p:txBody>
          <a:bodyPr>
            <a:normAutofit/>
          </a:bodyPr>
          <a:lstStyle/>
          <a:p>
            <a:pPr marL="0" indent="0" algn="ctr">
              <a:buNone/>
            </a:pPr>
            <a:r>
              <a:rPr lang="es-MX" sz="2400" dirty="0" smtClean="0">
                <a:solidFill>
                  <a:srgbClr val="FFFFFF"/>
                </a:solidFill>
                <a:latin typeface="Century Gothic" panose="020B0502020202020204" pitchFamily="34" charset="0"/>
              </a:rPr>
              <a:t>Se muestran las diferentes actividades que pueden realizar un sistema de información de control de clientes </a:t>
            </a:r>
            <a:endParaRPr lang="es-MX" sz="2400" dirty="0">
              <a:solidFill>
                <a:srgbClr val="FFFFFF"/>
              </a:solidFill>
              <a:latin typeface="Century Gothic" panose="020B0502020202020204" pitchFamily="34" charset="0"/>
            </a:endParaRPr>
          </a:p>
        </p:txBody>
      </p:sp>
      <p:graphicFrame>
        <p:nvGraphicFramePr>
          <p:cNvPr id="5" name="Diagrama 4"/>
          <p:cNvGraphicFramePr/>
          <p:nvPr/>
        </p:nvGraphicFramePr>
        <p:xfrm>
          <a:off x="152400" y="2362200"/>
          <a:ext cx="8915400" cy="4064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6" name="Marcador de número de diapositiva 5"/>
          <p:cNvSpPr>
            <a:spLocks noGrp="1"/>
          </p:cNvSpPr>
          <p:nvPr>
            <p:ph type="sldNum" sz="quarter" idx="12"/>
          </p:nvPr>
        </p:nvSpPr>
        <p:spPr/>
        <p:txBody>
          <a:bodyPr/>
          <a:lstStyle/>
          <a:p>
            <a:fld id="{B33278BA-AEDE-43E1-9652-FA916F94AF69}" type="slidenum">
              <a:rPr lang="es-MX" smtClean="0"/>
              <a:pPr/>
              <a:t>17</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8128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 y="1752600"/>
            <a:ext cx="8228013" cy="1927225"/>
          </a:xfrm>
        </p:spPr>
        <p:txBody>
          <a:bodyPr/>
          <a:lstStyle/>
          <a:p>
            <a:pPr algn="ctr"/>
            <a:r>
              <a:rPr lang="es-MX" sz="4000" b="1" dirty="0"/>
              <a:t>1.2</a:t>
            </a:r>
            <a:r>
              <a:rPr lang="es-MX" sz="4000" b="1" dirty="0" smtClean="0"/>
              <a:t>. Principales Sistemas de Información </a:t>
            </a:r>
            <a:r>
              <a:rPr lang="es-MX" sz="4000" b="1" dirty="0"/>
              <a:t>en las</a:t>
            </a:r>
            <a:br>
              <a:rPr lang="es-MX" sz="4000" b="1" dirty="0"/>
            </a:br>
            <a:r>
              <a:rPr lang="es-MX" sz="4000" b="1" dirty="0" smtClean="0"/>
              <a:t>organizaciones</a:t>
            </a:r>
            <a:endParaRPr lang="es-MX" sz="40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3232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2328264"/>
            <a:ext cx="7467600" cy="4148736"/>
          </a:xfrm>
        </p:spPr>
        <p:txBody>
          <a:bodyPr>
            <a:normAutofit/>
          </a:bodyPr>
          <a:lstStyle/>
          <a:p>
            <a:pPr marL="0" indent="0" algn="just">
              <a:buNone/>
            </a:pPr>
            <a:r>
              <a:rPr lang="es-MX" sz="2400" dirty="0" smtClean="0">
                <a:latin typeface="+mj-lt"/>
              </a:rPr>
              <a:t>Los sistemas de información que logran la automatización de procesos operativos dentro de una organización son llamados </a:t>
            </a:r>
            <a:r>
              <a:rPr lang="es-MX" sz="2400" b="1" u="sng" dirty="0" smtClean="0">
                <a:solidFill>
                  <a:srgbClr val="800000"/>
                </a:solidFill>
                <a:latin typeface="+mj-lt"/>
              </a:rPr>
              <a:t>sistemas transaccionales</a:t>
            </a:r>
            <a:r>
              <a:rPr lang="es-MX" sz="2400" dirty="0" smtClean="0">
                <a:latin typeface="+mj-lt"/>
              </a:rPr>
              <a:t>, ya que su función primordial consiste en procesar transacciones tales como pagos, coros, pólizas, entradas, saldas, etc. </a:t>
            </a:r>
          </a:p>
        </p:txBody>
      </p:sp>
      <p:pic>
        <p:nvPicPr>
          <p:cNvPr id="3074"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781800" y="4561890"/>
            <a:ext cx="2326999" cy="229611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6" name="Marcador de número de diapositiva 5"/>
          <p:cNvSpPr>
            <a:spLocks noGrp="1"/>
          </p:cNvSpPr>
          <p:nvPr>
            <p:ph type="sldNum" sz="quarter" idx="12"/>
          </p:nvPr>
        </p:nvSpPr>
        <p:spPr/>
        <p:txBody>
          <a:bodyPr/>
          <a:lstStyle/>
          <a:p>
            <a:fld id="{B33278BA-AEDE-43E1-9652-FA916F94AF69}" type="slidenum">
              <a:rPr lang="es-MX" smtClean="0"/>
              <a:pPr/>
              <a:t>19</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3232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533400" y="333375"/>
            <a:ext cx="8229600" cy="1066800"/>
          </a:xfrm>
        </p:spPr>
        <p:txBody>
          <a:bodyPr/>
          <a:lstStyle/>
          <a:p>
            <a:pPr algn="ctr" eaLnBrk="1" hangingPunct="1"/>
            <a:r>
              <a:rPr lang="es-ES_tradnl" b="1" dirty="0" smtClean="0"/>
              <a:t>CONTENIDO</a:t>
            </a:r>
            <a:endParaRPr lang="es-ES" b="1" dirty="0" smtClean="0"/>
          </a:p>
        </p:txBody>
      </p:sp>
      <p:graphicFrame>
        <p:nvGraphicFramePr>
          <p:cNvPr id="5" name="4 Marcador de contenido"/>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62774432"/>
              </p:ext>
            </p:extLst>
          </p:nvPr>
        </p:nvGraphicFramePr>
        <p:xfrm>
          <a:off x="1763688" y="1832570"/>
          <a:ext cx="6923112" cy="487303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21972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2590800"/>
            <a:ext cx="7467600" cy="2903640"/>
          </a:xfrm>
        </p:spPr>
        <p:txBody>
          <a:bodyPr>
            <a:normAutofit/>
          </a:bodyPr>
          <a:lstStyle/>
          <a:p>
            <a:pPr marL="0" indent="0" algn="just">
              <a:buNone/>
            </a:pPr>
            <a:r>
              <a:rPr lang="es-MX" sz="2400" dirty="0">
                <a:latin typeface="+mj-lt"/>
              </a:rPr>
              <a:t>Por otra parte, los sistemas de información que apoyan el proceso de toma de decisiones son los sistemas de apoyo a la toma de decisiones (DSS), sistemas para la toma de decisiones (EDSS) y sistemas de información para ejecutivos (EIS</a:t>
            </a:r>
            <a:r>
              <a:rPr lang="es-MX" sz="2400" dirty="0" smtClean="0">
                <a:latin typeface="+mj-lt"/>
              </a:rPr>
              <a:t>). </a:t>
            </a:r>
          </a:p>
          <a:p>
            <a:endParaRPr lang="es-MX" sz="2400" dirty="0">
              <a:latin typeface="+mj-lt"/>
            </a:endParaRPr>
          </a:p>
        </p:txBody>
      </p:sp>
      <p:sp>
        <p:nvSpPr>
          <p:cNvPr id="6" name="Marcador de número de diapositiva 5"/>
          <p:cNvSpPr>
            <a:spLocks noGrp="1"/>
          </p:cNvSpPr>
          <p:nvPr>
            <p:ph type="sldNum" sz="quarter" idx="12"/>
          </p:nvPr>
        </p:nvSpPr>
        <p:spPr/>
        <p:txBody>
          <a:bodyPr/>
          <a:lstStyle/>
          <a:p>
            <a:fld id="{B33278BA-AEDE-43E1-9652-FA916F94AF69}" type="slidenum">
              <a:rPr lang="es-MX" smtClean="0"/>
              <a:pPr/>
              <a:t>20</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85246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4400" y="762000"/>
            <a:ext cx="7620000" cy="4873752"/>
          </a:xfrm>
        </p:spPr>
        <p:txBody>
          <a:bodyPr>
            <a:normAutofit/>
          </a:bodyPr>
          <a:lstStyle/>
          <a:p>
            <a:pPr algn="ctr">
              <a:buSzPct val="90000"/>
              <a:buNone/>
            </a:pPr>
            <a:r>
              <a:rPr lang="es-MX" sz="2800" b="1" dirty="0" smtClean="0">
                <a:solidFill>
                  <a:srgbClr val="FFFFFF"/>
                </a:solidFill>
                <a:latin typeface="+mj-lt"/>
              </a:rPr>
              <a:t>Sistemas transaccionales, sus principales características son:</a:t>
            </a:r>
          </a:p>
          <a:p>
            <a:pPr algn="just">
              <a:buSzPct val="90000"/>
            </a:pPr>
            <a:endParaRPr lang="es-MX" sz="2800" dirty="0" smtClean="0">
              <a:latin typeface="+mj-lt"/>
            </a:endParaRPr>
          </a:p>
          <a:p>
            <a:pPr algn="just">
              <a:buSzPct val="90000"/>
            </a:pPr>
            <a:r>
              <a:rPr lang="es-MX" sz="2400" dirty="0" smtClean="0">
                <a:latin typeface="+mj-lt"/>
              </a:rPr>
              <a:t>Son </a:t>
            </a:r>
            <a:r>
              <a:rPr lang="es-MX" sz="2400" dirty="0">
                <a:latin typeface="+mj-lt"/>
              </a:rPr>
              <a:t>el primero sistema </a:t>
            </a:r>
            <a:r>
              <a:rPr lang="es-MX" sz="2400" dirty="0" smtClean="0">
                <a:latin typeface="+mj-lt"/>
              </a:rPr>
              <a:t>de </a:t>
            </a:r>
            <a:r>
              <a:rPr lang="es-MX" sz="2400" dirty="0">
                <a:latin typeface="+mj-lt"/>
              </a:rPr>
              <a:t>información que se implanta en las organización.</a:t>
            </a:r>
            <a:r>
              <a:rPr lang="es-MX" sz="2400" dirty="0" smtClean="0">
                <a:latin typeface="+mj-lt"/>
              </a:rPr>
              <a:t> </a:t>
            </a:r>
          </a:p>
          <a:p>
            <a:pPr algn="just">
              <a:buSzPct val="90000"/>
            </a:pPr>
            <a:r>
              <a:rPr lang="es-MX" sz="2400" dirty="0" smtClean="0">
                <a:latin typeface="+mj-lt"/>
              </a:rPr>
              <a:t>Estos suelen lograrse ahorros significativos de mano de obra, debido a que se automatizan tareas operativas de la organización. </a:t>
            </a:r>
          </a:p>
        </p:txBody>
      </p:sp>
      <p:pic>
        <p:nvPicPr>
          <p:cNvPr id="4098"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664199" y="4900262"/>
            <a:ext cx="2479801" cy="195773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21</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2435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098"/>
                                        </p:tgtEl>
                                        <p:attrNameLst>
                                          <p:attrName>style.visibility</p:attrName>
                                        </p:attrNameLst>
                                      </p:cBhvr>
                                      <p:to>
                                        <p:strVal val="visible"/>
                                      </p:to>
                                    </p:set>
                                    <p:animEffect transition="in" filter="fade">
                                      <p:cBhvr>
                                        <p:cTn id="25"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685800" y="1371600"/>
            <a:ext cx="7467600" cy="4122738"/>
          </a:xfrm>
        </p:spPr>
        <p:txBody>
          <a:bodyPr>
            <a:normAutofit/>
          </a:bodyPr>
          <a:lstStyle/>
          <a:p>
            <a:pPr algn="just"/>
            <a:r>
              <a:rPr lang="es-MX" sz="2200" dirty="0" smtClean="0">
                <a:latin typeface="+mj-lt"/>
              </a:rPr>
              <a:t>Muestran una intensa entrada y salida de información; sus cálculos y procesos suelen ser simples y poco complejos. Estos sistemas requieren mucho manejo de datos para poder realizar sus operaciones y como resultado generan grandes volúmenes de información. </a:t>
            </a:r>
            <a:endParaRPr lang="es-MX" dirty="0" smtClean="0">
              <a:latin typeface="+mj-lt"/>
            </a:endParaRPr>
          </a:p>
          <a:p>
            <a:pPr algn="just"/>
            <a:r>
              <a:rPr lang="es-MX" sz="2200" dirty="0" smtClean="0">
                <a:latin typeface="+mj-lt"/>
              </a:rPr>
              <a:t>Tiene la propiedad de ser recolectores de información. </a:t>
            </a:r>
          </a:p>
          <a:p>
            <a:pPr marL="0" indent="0" algn="just">
              <a:buNone/>
            </a:pPr>
            <a:endParaRPr lang="es-MX" sz="2200" dirty="0">
              <a:latin typeface="+mj-lt"/>
            </a:endParaRPr>
          </a:p>
        </p:txBody>
      </p:sp>
      <p:pic>
        <p:nvPicPr>
          <p:cNvPr id="5122"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026734" y="4800600"/>
            <a:ext cx="5388675" cy="1828799"/>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22</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04416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122"/>
                                        </p:tgtEl>
                                        <p:attrNameLst>
                                          <p:attrName>style.visibility</p:attrName>
                                        </p:attrNameLst>
                                      </p:cBhvr>
                                      <p:to>
                                        <p:strVal val="visible"/>
                                      </p:to>
                                    </p:set>
                                    <p:animEffect transition="in" filter="fade">
                                      <p:cBhvr>
                                        <p:cTn id="19"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692696"/>
            <a:ext cx="7467600" cy="4873752"/>
          </a:xfrm>
        </p:spPr>
        <p:txBody>
          <a:bodyPr>
            <a:normAutofit/>
          </a:bodyPr>
          <a:lstStyle/>
          <a:p>
            <a:pPr algn="just">
              <a:buClrTx/>
            </a:pPr>
            <a:r>
              <a:rPr lang="es-MX" sz="2400" dirty="0" smtClean="0">
                <a:solidFill>
                  <a:srgbClr val="FFFFFF"/>
                </a:solidFill>
                <a:latin typeface="+mj-lt"/>
              </a:rPr>
              <a:t>Son fáciles de justificar ante la dirección general, ya que sus beneficios son visibles y palpables.</a:t>
            </a:r>
            <a:r>
              <a:rPr lang="es-MX" sz="2400" dirty="0" smtClean="0">
                <a:latin typeface="+mj-lt"/>
              </a:rPr>
              <a:t> </a:t>
            </a:r>
          </a:p>
          <a:p>
            <a:pPr marL="0" indent="0" algn="just">
              <a:buClr>
                <a:schemeClr val="tx1"/>
              </a:buClr>
              <a:buNone/>
            </a:pPr>
            <a:endParaRPr lang="es-MX" sz="2400" dirty="0" smtClean="0">
              <a:latin typeface="+mj-lt"/>
            </a:endParaRPr>
          </a:p>
          <a:p>
            <a:pPr algn="just"/>
            <a:r>
              <a:rPr lang="es-MX" sz="2400" dirty="0" smtClean="0">
                <a:latin typeface="+mj-lt"/>
              </a:rPr>
              <a:t>Son facialmente adaptables a paquetes de aplicación que se encuentran en el mercado, ya que automatizan los procesos básicos que por lo general son similares o iguales en otras organizaciones. </a:t>
            </a:r>
            <a:endParaRPr lang="es-MX" sz="2400" dirty="0">
              <a:latin typeface="+mj-lt"/>
            </a:endParaRPr>
          </a:p>
        </p:txBody>
      </p:sp>
      <p:pic>
        <p:nvPicPr>
          <p:cNvPr id="6146"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505200" y="4419600"/>
            <a:ext cx="2466975" cy="184785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23</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99541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146"/>
                                        </p:tgtEl>
                                        <p:attrNameLst>
                                          <p:attrName>style.visibility</p:attrName>
                                        </p:attrNameLst>
                                      </p:cBhvr>
                                      <p:to>
                                        <p:strVal val="visible"/>
                                      </p:to>
                                    </p:set>
                                    <p:animEffect transition="in" filter="fade">
                                      <p:cBhvr>
                                        <p:cTn id="19"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5029200" y="1524000"/>
            <a:ext cx="3657600" cy="4657685"/>
          </a:xfrm>
          <a:prstGeom prst="rect">
            <a:avLst/>
          </a:prstGeom>
        </p:spPr>
        <p:txBody>
          <a:bodyPr wrap="square">
            <a:spAutoFit/>
          </a:bodyPr>
          <a:lstStyle/>
          <a:p>
            <a:pPr marL="0" indent="0" algn="ctr">
              <a:buNone/>
            </a:pPr>
            <a:r>
              <a:rPr lang="es-MX" sz="2000" dirty="0" smtClean="0">
                <a:latin typeface="+mj-lt"/>
              </a:rPr>
              <a:t>Algunos ejemplos de este tipo de sistema son:</a:t>
            </a:r>
          </a:p>
          <a:p>
            <a:pPr marL="0" indent="0" algn="just"/>
            <a:r>
              <a:rPr lang="es-MX" sz="2000" dirty="0" smtClean="0">
                <a:latin typeface="+mj-lt"/>
              </a:rPr>
              <a:t> La facturación, </a:t>
            </a:r>
          </a:p>
          <a:p>
            <a:pPr marL="0" indent="0" algn="just"/>
            <a:r>
              <a:rPr lang="es-MX" sz="2000" dirty="0" smtClean="0">
                <a:latin typeface="+mj-lt"/>
              </a:rPr>
              <a:t> Nóminas, </a:t>
            </a:r>
          </a:p>
          <a:p>
            <a:pPr marL="0" indent="0" algn="just"/>
            <a:r>
              <a:rPr lang="es-MX" sz="2000" dirty="0" smtClean="0">
                <a:latin typeface="+mj-lt"/>
              </a:rPr>
              <a:t> Cuentas por cobrar</a:t>
            </a:r>
          </a:p>
          <a:p>
            <a:pPr marL="0" indent="0" algn="just"/>
            <a:r>
              <a:rPr lang="es-MX" sz="2000" dirty="0" smtClean="0">
                <a:latin typeface="+mj-lt"/>
              </a:rPr>
              <a:t> Cuentas por pagar</a:t>
            </a:r>
          </a:p>
          <a:p>
            <a:pPr marL="0" indent="0" algn="just"/>
            <a:r>
              <a:rPr lang="es-MX" sz="2000" dirty="0" smtClean="0">
                <a:latin typeface="+mj-lt"/>
              </a:rPr>
              <a:t> Contabilidad general</a:t>
            </a:r>
          </a:p>
          <a:p>
            <a:pPr marL="0" indent="0" algn="just"/>
            <a:r>
              <a:rPr lang="es-MX" sz="2000" dirty="0" smtClean="0">
                <a:latin typeface="+mj-lt"/>
              </a:rPr>
              <a:t>Conciliaciones bancarias</a:t>
            </a:r>
          </a:p>
          <a:p>
            <a:pPr marL="0" indent="0" algn="just"/>
            <a:r>
              <a:rPr lang="es-MX" sz="2000" dirty="0" smtClean="0">
                <a:latin typeface="+mj-lt"/>
              </a:rPr>
              <a:t> Inventarios, etcétera. </a:t>
            </a:r>
            <a:endParaRPr lang="es-MX" sz="2000" dirty="0">
              <a:latin typeface="+mj-lt"/>
            </a:endParaRPr>
          </a:p>
        </p:txBody>
      </p:sp>
      <p:pic>
        <p:nvPicPr>
          <p:cNvPr id="7170" name="Picture 2"/>
          <p:cNvPicPr>
            <a:picLocks noChangeAspect="1" noChangeArrowheads="1"/>
          </p:cNvPicPr>
          <p:nvPr/>
        </p:nvPicPr>
        <p:blipFill rotWithShape="1">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b="12063"/>
          <a:stretch/>
        </p:blipFill>
        <p:spPr bwMode="auto">
          <a:xfrm>
            <a:off x="457200" y="1752600"/>
            <a:ext cx="3424014" cy="313415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6" name="Marcador de número de diapositiva 5"/>
          <p:cNvSpPr>
            <a:spLocks noGrp="1"/>
          </p:cNvSpPr>
          <p:nvPr>
            <p:ph type="sldNum" sz="quarter" idx="12"/>
          </p:nvPr>
        </p:nvSpPr>
        <p:spPr/>
        <p:txBody>
          <a:bodyPr/>
          <a:lstStyle/>
          <a:p>
            <a:fld id="{B33278BA-AEDE-43E1-9652-FA916F94AF69}" type="slidenum">
              <a:rPr lang="es-MX" smtClean="0"/>
              <a:pPr/>
              <a:t>24</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3923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7170"/>
                                        </p:tgtEl>
                                        <p:attrNameLst>
                                          <p:attrName>style.visibility</p:attrName>
                                        </p:attrNameLst>
                                      </p:cBhvr>
                                      <p:to>
                                        <p:strVal val="visible"/>
                                      </p:to>
                                    </p:set>
                                    <p:animEffect transition="in" filter="fade">
                                      <p:cBhvr>
                                        <p:cTn id="55"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ítulo 3"/>
          <p:cNvSpPr>
            <a:spLocks noGrp="1"/>
          </p:cNvSpPr>
          <p:nvPr>
            <p:ph type="title"/>
          </p:nvPr>
        </p:nvSpPr>
        <p:spPr>
          <a:xfrm>
            <a:off x="457200" y="1905000"/>
            <a:ext cx="5638800" cy="1362075"/>
          </a:xfrm>
        </p:spPr>
        <p:txBody>
          <a:bodyPr/>
          <a:lstStyle/>
          <a:p>
            <a:pPr algn="ctr"/>
            <a:r>
              <a:rPr lang="es-MX" sz="4000" b="1" dirty="0" smtClean="0">
                <a:latin typeface="Century Gothic" panose="020B0502020202020204" pitchFamily="34" charset="0"/>
              </a:rPr>
              <a:t>Sistema de apoyo de las decisiones</a:t>
            </a:r>
            <a:endParaRPr lang="es-ES_tradnl" sz="4000" b="1" dirty="0"/>
          </a:p>
        </p:txBody>
      </p:sp>
      <p:sp>
        <p:nvSpPr>
          <p:cNvPr id="3" name="2 Marcador de contenido"/>
          <p:cNvSpPr>
            <a:spLocks noGrp="1"/>
          </p:cNvSpPr>
          <p:nvPr>
            <p:ph type="body" idx="1"/>
          </p:nvPr>
        </p:nvSpPr>
        <p:spPr>
          <a:xfrm>
            <a:off x="609600" y="3581400"/>
            <a:ext cx="5181601" cy="1500187"/>
          </a:xfrm>
        </p:spPr>
        <p:txBody>
          <a:bodyPr vert="horz">
            <a:noAutofit/>
          </a:bodyPr>
          <a:lstStyle/>
          <a:p>
            <a:pPr algn="just">
              <a:buClr>
                <a:schemeClr val="tx1"/>
              </a:buClr>
              <a:buSzPct val="90000"/>
              <a:buNone/>
            </a:pPr>
            <a:r>
              <a:rPr lang="es-MX" dirty="0" smtClean="0">
                <a:latin typeface="+mj-lt"/>
              </a:rPr>
              <a:t>La principales características de este sistema son:</a:t>
            </a:r>
          </a:p>
          <a:p>
            <a:pPr algn="just">
              <a:buClr>
                <a:schemeClr val="tx1"/>
              </a:buClr>
              <a:buSzPct val="90000"/>
              <a:buNone/>
            </a:pPr>
            <a:r>
              <a:rPr lang="es-MX" dirty="0" smtClean="0">
                <a:latin typeface="+mj-lt"/>
              </a:rPr>
              <a:t>Suelen introducirse después de haber implantando los sistemastransaccionales mas relevantes de la empresa, ya que estos constituyen su plataforma de información.</a:t>
            </a:r>
          </a:p>
          <a:p>
            <a:pPr algn="just">
              <a:buClr>
                <a:schemeClr val="tx1"/>
              </a:buClr>
              <a:buSzPct val="90000"/>
              <a:buFont typeface="Wingdings" panose="05000000000000000000" pitchFamily="2" charset="2"/>
              <a:buChar char="§"/>
            </a:pPr>
            <a:endParaRPr lang="es-MX" dirty="0" smtClean="0">
              <a:latin typeface="+mj-lt"/>
            </a:endParaRPr>
          </a:p>
          <a:p>
            <a:pPr marL="0" indent="0" algn="just">
              <a:buClr>
                <a:schemeClr val="tx1"/>
              </a:buClr>
              <a:buSzPct val="90000"/>
              <a:buNone/>
            </a:pPr>
            <a:endParaRPr lang="es-MX" dirty="0" smtClean="0">
              <a:latin typeface="+mj-lt"/>
            </a:endParaRPr>
          </a:p>
          <a:p>
            <a:pPr marL="0" indent="0" algn="just">
              <a:buNone/>
            </a:pPr>
            <a:endParaRPr lang="es-MX" dirty="0">
              <a:latin typeface="+mj-lt"/>
            </a:endParaRPr>
          </a:p>
        </p:txBody>
      </p:sp>
      <p:sp>
        <p:nvSpPr>
          <p:cNvPr id="6" name="Marcador de número de diapositiva 5"/>
          <p:cNvSpPr>
            <a:spLocks noGrp="1"/>
          </p:cNvSpPr>
          <p:nvPr>
            <p:ph type="sldNum" sz="quarter" idx="12"/>
          </p:nvPr>
        </p:nvSpPr>
        <p:spPr/>
        <p:txBody>
          <a:bodyPr/>
          <a:lstStyle/>
          <a:p>
            <a:fld id="{B33278BA-AEDE-43E1-9652-FA916F94AF69}" type="slidenum">
              <a:rPr lang="es-MX" smtClean="0"/>
              <a:pPr/>
              <a:t>25</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7424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2502368"/>
            <a:ext cx="7704856" cy="3060232"/>
          </a:xfrm>
        </p:spPr>
        <p:txBody>
          <a:bodyPr>
            <a:normAutofit/>
          </a:bodyPr>
          <a:lstStyle/>
          <a:p>
            <a:pPr lvl="1" algn="just">
              <a:buClr>
                <a:srgbClr val="008000"/>
              </a:buClr>
            </a:pPr>
            <a:r>
              <a:rPr lang="es-MX" sz="2200" dirty="0" smtClean="0">
                <a:latin typeface="+mj-lt"/>
              </a:rPr>
              <a:t>La información que genera sirve de apoyo a los mandos intermedios y a la alta administración en el proceso de toma de decisiones.</a:t>
            </a:r>
          </a:p>
          <a:p>
            <a:pPr lvl="1" algn="just">
              <a:buClr>
                <a:srgbClr val="008000"/>
              </a:buClr>
            </a:pPr>
            <a:r>
              <a:rPr lang="es-MX" sz="2200" dirty="0" smtClean="0">
                <a:latin typeface="+mj-lt"/>
              </a:rPr>
              <a:t>Suelen ser intensivos cálculos y escaso en entradas y salidas de información. </a:t>
            </a:r>
          </a:p>
          <a:p>
            <a:pPr algn="just">
              <a:buClr>
                <a:schemeClr val="tx1"/>
              </a:buClr>
              <a:buSzPct val="90000"/>
              <a:buFont typeface="Wingdings" panose="05000000000000000000" pitchFamily="2" charset="2"/>
              <a:buChar char="§"/>
            </a:pPr>
            <a:endParaRPr lang="es-MX" sz="2200" dirty="0" smtClean="0">
              <a:latin typeface="+mj-lt"/>
            </a:endParaRPr>
          </a:p>
          <a:p>
            <a:pPr marL="0" indent="0" algn="just">
              <a:buClr>
                <a:schemeClr val="tx1"/>
              </a:buClr>
            </a:pPr>
            <a:endParaRPr lang="es-MX" sz="2200" dirty="0" smtClean="0">
              <a:latin typeface="+mj-lt"/>
            </a:endParaRPr>
          </a:p>
          <a:p>
            <a:pPr marL="0" indent="0" algn="just"/>
            <a:endParaRPr lang="es-MX" sz="2200" dirty="0">
              <a:latin typeface="+mj-lt"/>
            </a:endParaRPr>
          </a:p>
        </p:txBody>
      </p:sp>
      <p:pic>
        <p:nvPicPr>
          <p:cNvPr id="5"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867400" y="4206570"/>
            <a:ext cx="2034902" cy="2420151"/>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6" name="Marcador de número de diapositiva 5"/>
          <p:cNvSpPr>
            <a:spLocks noGrp="1"/>
          </p:cNvSpPr>
          <p:nvPr>
            <p:ph type="sldNum" sz="quarter" idx="12"/>
          </p:nvPr>
        </p:nvSpPr>
        <p:spPr/>
        <p:txBody>
          <a:bodyPr/>
          <a:lstStyle/>
          <a:p>
            <a:fld id="{B33278BA-AEDE-43E1-9652-FA916F94AF69}" type="slidenum">
              <a:rPr lang="es-MX" smtClean="0"/>
              <a:pPr/>
              <a:t>26</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7424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nvPr>
        </p:nvGraphicFramePr>
        <p:xfrm>
          <a:off x="304800" y="1447800"/>
          <a:ext cx="8610600" cy="50292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fld id="{B33278BA-AEDE-43E1-9652-FA916F94AF69}" type="slidenum">
              <a:rPr lang="es-MX" smtClean="0"/>
              <a:pPr/>
              <a:t>27</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153428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B33278BA-AEDE-43E1-9652-FA916F94AF69}" type="slidenum">
              <a:rPr lang="es-MX" smtClean="0"/>
              <a:pPr/>
              <a:t>28</a:t>
            </a:fld>
            <a:endParaRPr lang="es-MX" dirty="0"/>
          </a:p>
        </p:txBody>
      </p:sp>
      <p:sp>
        <p:nvSpPr>
          <p:cNvPr id="3" name="2 Marcador de contenido"/>
          <p:cNvSpPr>
            <a:spLocks noGrp="1"/>
          </p:cNvSpPr>
          <p:nvPr>
            <p:ph idx="4294967295"/>
          </p:nvPr>
        </p:nvSpPr>
        <p:spPr>
          <a:xfrm>
            <a:off x="228600" y="1295401"/>
            <a:ext cx="7467600" cy="762000"/>
          </a:xfrm>
        </p:spPr>
        <p:txBody>
          <a:bodyPr>
            <a:noAutofit/>
          </a:bodyPr>
          <a:lstStyle/>
          <a:p>
            <a:pPr marL="0" indent="0" algn="just">
              <a:buNone/>
            </a:pPr>
            <a:r>
              <a:rPr lang="es-MX" sz="2000" dirty="0" smtClean="0">
                <a:latin typeface="+mj-lt"/>
              </a:rPr>
              <a:t>Los sistema de apoyo a las decisiones se pueden clasificar en :</a:t>
            </a:r>
          </a:p>
          <a:p>
            <a:pPr algn="just">
              <a:buClr>
                <a:schemeClr val="tx1"/>
              </a:buClr>
              <a:buNone/>
            </a:pPr>
            <a:r>
              <a:rPr lang="es-MX" sz="2000" dirty="0" smtClean="0">
                <a:latin typeface="+mj-lt"/>
              </a:rPr>
              <a:t> </a:t>
            </a:r>
          </a:p>
          <a:p>
            <a:pPr marL="0" indent="0" algn="just">
              <a:buNone/>
            </a:pPr>
            <a:endParaRPr lang="es-MX" sz="2000" dirty="0" smtClean="0">
              <a:latin typeface="+mj-lt"/>
            </a:endParaRPr>
          </a:p>
          <a:p>
            <a:pPr marL="0" indent="0" algn="just">
              <a:buNone/>
            </a:pPr>
            <a:endParaRPr lang="es-MX" sz="2000" dirty="0">
              <a:latin typeface="+mj-lt"/>
            </a:endParaRPr>
          </a:p>
        </p:txBody>
      </p:sp>
      <p:graphicFrame>
        <p:nvGraphicFramePr>
          <p:cNvPr id="5" name="Diagrama 4"/>
          <p:cNvGraphicFramePr/>
          <p:nvPr/>
        </p:nvGraphicFramePr>
        <p:xfrm>
          <a:off x="381000" y="1930400"/>
          <a:ext cx="8305800" cy="4699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4855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339975"/>
            <a:ext cx="7466012" cy="1927225"/>
          </a:xfrm>
        </p:spPr>
        <p:txBody>
          <a:bodyPr>
            <a:noAutofit/>
          </a:bodyPr>
          <a:lstStyle/>
          <a:p>
            <a:pPr algn="ctr"/>
            <a:r>
              <a:rPr lang="es-MX" sz="4000" dirty="0" smtClean="0"/>
              <a:t>1.3 Tipos </a:t>
            </a:r>
            <a:r>
              <a:rPr lang="es-MX" sz="4000" dirty="0"/>
              <a:t>de Sistemas </a:t>
            </a:r>
            <a:r>
              <a:rPr lang="es-MX" sz="4000" dirty="0" smtClean="0"/>
              <a:t>de Información </a:t>
            </a:r>
            <a:r>
              <a:rPr lang="es-MX" sz="4000" dirty="0"/>
              <a:t>en </a:t>
            </a:r>
            <a:r>
              <a:rPr lang="es-MX" sz="4000" dirty="0" smtClean="0"/>
              <a:t>las empresas. De </a:t>
            </a:r>
            <a:r>
              <a:rPr lang="es-MX" sz="4000" dirty="0"/>
              <a:t>acuerdo al tipo </a:t>
            </a:r>
            <a:r>
              <a:rPr lang="es-MX" sz="4000" dirty="0" smtClean="0"/>
              <a:t>de ayuda </a:t>
            </a:r>
            <a:r>
              <a:rPr lang="es-MX" sz="4000" dirty="0"/>
              <a:t>que prestan</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6128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116013" y="87312"/>
            <a:ext cx="6958012" cy="1893888"/>
          </a:xfrm>
        </p:spPr>
        <p:txBody>
          <a:bodyPr>
            <a:noAutofit/>
          </a:bodyPr>
          <a:lstStyle/>
          <a:p>
            <a:r>
              <a:rPr lang="es-MX" sz="4400" b="1" dirty="0" smtClean="0">
                <a:latin typeface="Berlin Sans FB" pitchFamily="34" charset="0"/>
              </a:rPr>
              <a:t>ANÁLISIS Y DISEÑO DE SISTEMAS</a:t>
            </a:r>
          </a:p>
        </p:txBody>
      </p:sp>
      <p:sp>
        <p:nvSpPr>
          <p:cNvPr id="11267" name="4 Subtítulo"/>
          <p:cNvSpPr>
            <a:spLocks noGrp="1"/>
          </p:cNvSpPr>
          <p:nvPr>
            <p:ph type="subTitle" idx="1"/>
          </p:nvPr>
        </p:nvSpPr>
        <p:spPr>
          <a:xfrm>
            <a:off x="838200" y="2362200"/>
            <a:ext cx="7345363" cy="1371600"/>
          </a:xfrm>
        </p:spPr>
        <p:txBody>
          <a:bodyPr>
            <a:noAutofit/>
          </a:bodyPr>
          <a:lstStyle/>
          <a:p>
            <a:pPr algn="ctr" eaLnBrk="1" hangingPunct="1">
              <a:defRPr/>
            </a:pPr>
            <a:endParaRPr lang="es-MX" sz="2800" dirty="0" smtClean="0"/>
          </a:p>
          <a:p>
            <a:pPr>
              <a:defRPr/>
            </a:pPr>
            <a:r>
              <a:rPr sz="2000" dirty="0" smtClean="0"/>
              <a:t>El alumno de acuerdo al análisis, podrá construir un modelo de un sistema,diseñar e implementar el desarrollo de sistemas así como dar</a:t>
            </a:r>
            <a:r>
              <a:rPr lang="es-ES_tradnl" sz="2000" dirty="0" smtClean="0"/>
              <a:t> </a:t>
            </a:r>
            <a:r>
              <a:rPr sz="2000" dirty="0" smtClean="0"/>
              <a:t>seguimiento y control a los mismos.</a:t>
            </a:r>
            <a:endParaRPr lang="es-MX" sz="2800" dirty="0" smtClean="0"/>
          </a:p>
          <a:p>
            <a:pPr algn="ctr" eaLnBrk="1" hangingPunct="1">
              <a:defRPr/>
            </a:pPr>
            <a:endParaRPr lang="es-MX" sz="2800" dirty="0" smtClean="0"/>
          </a:p>
          <a:p>
            <a:pPr algn="ctr" eaLnBrk="1" hangingPunct="1">
              <a:defRPr/>
            </a:pPr>
            <a:endParaRPr lang="es-MX" sz="2800"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127945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idx="1"/>
          </p:nvPr>
        </p:nvSpPr>
        <p:spPr>
          <a:xfrm>
            <a:off x="762001" y="3681413"/>
            <a:ext cx="6096000" cy="1500187"/>
          </a:xfrm>
        </p:spPr>
        <p:txBody>
          <a:bodyPr>
            <a:noAutofit/>
          </a:bodyPr>
          <a:lstStyle/>
          <a:p>
            <a:pPr marL="0" indent="0" algn="ctr">
              <a:buNone/>
            </a:pPr>
            <a:endParaRPr lang="es-MX" sz="2000" dirty="0" smtClean="0">
              <a:latin typeface="+mj-lt"/>
            </a:endParaRPr>
          </a:p>
          <a:p>
            <a:pPr algn="just"/>
            <a:r>
              <a:rPr lang="es-MX" sz="2000" dirty="0">
                <a:latin typeface="+mj-lt"/>
              </a:rPr>
              <a:t>Monforte (1994) define un SIE </a:t>
            </a:r>
            <a:r>
              <a:rPr lang="es-MX" sz="2000" dirty="0" smtClean="0">
                <a:latin typeface="+mj-lt"/>
              </a:rPr>
              <a:t>como</a:t>
            </a:r>
            <a:r>
              <a:rPr lang="es-MX" sz="2000" dirty="0">
                <a:latin typeface="+mj-lt"/>
              </a:rPr>
              <a:t>: “aquel sistema de información </a:t>
            </a:r>
            <a:r>
              <a:rPr lang="es-MX" sz="2000" dirty="0" smtClean="0">
                <a:latin typeface="+mj-lt"/>
              </a:rPr>
              <a:t>que </a:t>
            </a:r>
            <a:r>
              <a:rPr lang="es-MX" sz="2000" dirty="0">
                <a:latin typeface="+mj-lt"/>
              </a:rPr>
              <a:t>forma parte del ser de la empresa, bien porque supone una </a:t>
            </a:r>
            <a:r>
              <a:rPr lang="es-MX" sz="2000" dirty="0" smtClean="0">
                <a:latin typeface="+mj-lt"/>
              </a:rPr>
              <a:t>ventaja competitiva </a:t>
            </a:r>
            <a:r>
              <a:rPr lang="es-MX" sz="2000" dirty="0">
                <a:latin typeface="+mj-lt"/>
              </a:rPr>
              <a:t>por si mismo, bien por que </a:t>
            </a:r>
            <a:r>
              <a:rPr lang="es-MX" sz="2000" dirty="0" smtClean="0">
                <a:latin typeface="+mj-lt"/>
              </a:rPr>
              <a:t>está </a:t>
            </a:r>
            <a:r>
              <a:rPr lang="es-MX" sz="2000" dirty="0">
                <a:latin typeface="+mj-lt"/>
              </a:rPr>
              <a:t>unido de una forma esencial al </a:t>
            </a:r>
            <a:r>
              <a:rPr lang="es-MX" sz="2000" dirty="0" smtClean="0">
                <a:latin typeface="+mj-lt"/>
              </a:rPr>
              <a:t>negocio </a:t>
            </a:r>
            <a:r>
              <a:rPr lang="es-MX" sz="2000" dirty="0">
                <a:latin typeface="+mj-lt"/>
              </a:rPr>
              <a:t>y aporta un atributo especial </a:t>
            </a:r>
            <a:r>
              <a:rPr lang="es-MX" sz="2000" dirty="0" smtClean="0">
                <a:latin typeface="+mj-lt"/>
              </a:rPr>
              <a:t>a </a:t>
            </a:r>
            <a:r>
              <a:rPr lang="es-MX" sz="2000" dirty="0">
                <a:latin typeface="+mj-lt"/>
              </a:rPr>
              <a:t>los productos, operaciones o toma de </a:t>
            </a:r>
            <a:r>
              <a:rPr lang="es-MX" sz="2000" dirty="0" smtClean="0">
                <a:latin typeface="+mj-lt"/>
              </a:rPr>
              <a:t>decisiones</a:t>
            </a:r>
            <a:r>
              <a:rPr lang="es-MX" sz="2000" dirty="0">
                <a:latin typeface="+mj-lt"/>
              </a:rPr>
              <a:t>”. </a:t>
            </a:r>
          </a:p>
          <a:p>
            <a:pPr marL="0" indent="0" algn="ctr">
              <a:buNone/>
            </a:pPr>
            <a:endParaRPr lang="es-MX" sz="2000" b="1" dirty="0">
              <a:latin typeface="+mj-lt"/>
            </a:endParaRPr>
          </a:p>
        </p:txBody>
      </p:sp>
      <p:sp>
        <p:nvSpPr>
          <p:cNvPr id="4" name="Título 3"/>
          <p:cNvSpPr>
            <a:spLocks noGrp="1"/>
          </p:cNvSpPr>
          <p:nvPr>
            <p:ph type="title"/>
          </p:nvPr>
        </p:nvSpPr>
        <p:spPr/>
        <p:txBody>
          <a:bodyPr/>
          <a:lstStyle/>
          <a:p>
            <a:pPr marL="0" indent="0" algn="ctr"/>
            <a:r>
              <a:rPr lang="es-MX" sz="4000" b="1" dirty="0" smtClean="0">
                <a:latin typeface="Century Gothic" panose="020B0502020202020204" pitchFamily="34" charset="0"/>
              </a:rPr>
              <a:t>SISTEMAS INFORMACIÓN ESTRATÉGICOS</a:t>
            </a:r>
            <a:br>
              <a:rPr lang="es-MX" sz="4000" b="1" dirty="0" smtClean="0">
                <a:latin typeface="Century Gothic" panose="020B0502020202020204" pitchFamily="34" charset="0"/>
              </a:rPr>
            </a:br>
            <a:r>
              <a:rPr lang="es-MX" sz="4000" dirty="0" smtClean="0">
                <a:latin typeface="Century Gothic" panose="020B0502020202020204" pitchFamily="34" charset="0"/>
              </a:rPr>
              <a:t>(SIE)</a:t>
            </a:r>
            <a:endParaRPr lang="es-ES_tradnl" sz="4000" dirty="0"/>
          </a:p>
        </p:txBody>
      </p:sp>
      <p:sp>
        <p:nvSpPr>
          <p:cNvPr id="5" name="Marcador de número de diapositiva 4"/>
          <p:cNvSpPr>
            <a:spLocks noGrp="1"/>
          </p:cNvSpPr>
          <p:nvPr>
            <p:ph type="sldNum" sz="quarter" idx="12"/>
          </p:nvPr>
        </p:nvSpPr>
        <p:spPr/>
        <p:txBody>
          <a:bodyPr/>
          <a:lstStyle/>
          <a:p>
            <a:fld id="{B33278BA-AEDE-43E1-9652-FA916F94AF69}" type="slidenum">
              <a:rPr lang="es-MX" smtClean="0"/>
              <a:pPr/>
              <a:t>30</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6128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404664"/>
            <a:ext cx="7467600" cy="4873752"/>
          </a:xfrm>
        </p:spPr>
        <p:txBody>
          <a:bodyPr/>
          <a:lstStyle/>
          <a:p>
            <a:pPr marL="0" indent="0" algn="just">
              <a:buNone/>
            </a:pPr>
            <a:endParaRPr lang="es-MX" sz="2800" dirty="0" smtClean="0">
              <a:solidFill>
                <a:srgbClr val="FFFFFF"/>
              </a:solidFill>
            </a:endParaRPr>
          </a:p>
          <a:p>
            <a:pPr marL="0" indent="0" algn="just">
              <a:buNone/>
            </a:pPr>
            <a:r>
              <a:rPr lang="es-MX" sz="2800" dirty="0" smtClean="0">
                <a:solidFill>
                  <a:srgbClr val="FFFFFF"/>
                </a:solidFill>
              </a:rPr>
              <a:t>Características</a:t>
            </a:r>
          </a:p>
          <a:p>
            <a:pPr algn="just"/>
            <a:endParaRPr lang="es-MX" sz="2200" dirty="0" smtClean="0">
              <a:latin typeface="Century Gothic" panose="020B0502020202020204" pitchFamily="34" charset="0"/>
            </a:endParaRPr>
          </a:p>
          <a:p>
            <a:pPr algn="just"/>
            <a:r>
              <a:rPr lang="es-MX" sz="2200" dirty="0" smtClean="0">
                <a:latin typeface="+mj-lt"/>
              </a:rPr>
              <a:t>Su función primordial no es apoyar la automatización de los procesos operativos ni proporcionar información para apoyar la toma de decisiones. Pero, este tipo de sistema puede llevar a cabo dichas funciones.</a:t>
            </a:r>
            <a:endParaRPr lang="es-MX" sz="2200" dirty="0">
              <a:latin typeface="+mj-lt"/>
            </a:endParaRPr>
          </a:p>
        </p:txBody>
      </p:sp>
      <p:pic>
        <p:nvPicPr>
          <p:cNvPr id="1027" name="Picture 3"/>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429000" y="3867150"/>
            <a:ext cx="2686050" cy="268605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B33278BA-AEDE-43E1-9652-FA916F94AF69}" type="slidenum">
              <a:rPr lang="es-MX" smtClean="0"/>
              <a:pPr/>
              <a:t>31</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19585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fade">
                                      <p:cBhvr>
                                        <p:cTn id="19"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620688"/>
            <a:ext cx="7467600" cy="4873752"/>
          </a:xfrm>
        </p:spPr>
        <p:txBody>
          <a:bodyPr>
            <a:normAutofit/>
          </a:bodyPr>
          <a:lstStyle/>
          <a:p>
            <a:pPr algn="just"/>
            <a:r>
              <a:rPr lang="es-MX" sz="2000" dirty="0" smtClean="0">
                <a:solidFill>
                  <a:schemeClr val="bg1"/>
                </a:solidFill>
                <a:latin typeface="+mj-lt"/>
              </a:rPr>
              <a:t>Suelen desarrollarse in house, es decir, dentro de la organización por lo tanto no puede adaptarse fácilmente a paquetes disponibles del mercado.</a:t>
            </a:r>
            <a:r>
              <a:rPr lang="es-MX" sz="2200" dirty="0" smtClean="0">
                <a:latin typeface="+mj-lt"/>
              </a:rPr>
              <a:t> </a:t>
            </a:r>
          </a:p>
          <a:p>
            <a:pPr marL="0" indent="0" algn="ctr">
              <a:buNone/>
            </a:pPr>
            <a:endParaRPr lang="es-MX" sz="2200" dirty="0">
              <a:latin typeface="+mj-lt"/>
            </a:endParaRPr>
          </a:p>
          <a:p>
            <a:pPr algn="just"/>
            <a:r>
              <a:rPr lang="es-MX" sz="2200" dirty="0" smtClean="0">
                <a:latin typeface="+mj-lt"/>
              </a:rPr>
              <a:t>Su forma de desarrollo esta basada en incrementaos y a través de su evolución dentro de las organizaciones se inicia con un proceso o función en particular y a partir de ahí se van agregando nuevas funciones o proceso </a:t>
            </a:r>
            <a:endParaRPr lang="es-MX" sz="2200" dirty="0">
              <a:latin typeface="+mj-lt"/>
            </a:endParaRPr>
          </a:p>
        </p:txBody>
      </p:sp>
      <p:pic>
        <p:nvPicPr>
          <p:cNvPr id="11266"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779912" y="4149080"/>
            <a:ext cx="3528392" cy="1975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32</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3474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1266"/>
                                        </p:tgtEl>
                                        <p:attrNameLst>
                                          <p:attrName>style.visibility</p:attrName>
                                        </p:attrNameLst>
                                      </p:cBhvr>
                                      <p:to>
                                        <p:strVal val="visible"/>
                                      </p:to>
                                    </p:set>
                                    <p:animEffect transition="in" filter="fade">
                                      <p:cBhvr>
                                        <p:cTn id="19"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sz="half" idx="2"/>
          </p:nvPr>
        </p:nvSpPr>
        <p:spPr>
          <a:xfrm>
            <a:off x="5051425" y="1600200"/>
            <a:ext cx="3635375" cy="4173537"/>
          </a:xfrm>
        </p:spPr>
        <p:txBody>
          <a:bodyPr>
            <a:normAutofit/>
          </a:bodyPr>
          <a:lstStyle/>
          <a:p>
            <a:pPr algn="just"/>
            <a:r>
              <a:rPr lang="es-MX" sz="2200" dirty="0" smtClean="0">
                <a:latin typeface="+mj-lt"/>
              </a:rPr>
              <a:t>Las ventajas que se logran a través de los sistemas no son </a:t>
            </a:r>
            <a:r>
              <a:rPr lang="es-MX" sz="2200" b="1" dirty="0" smtClean="0">
                <a:solidFill>
                  <a:srgbClr val="800000"/>
                </a:solidFill>
                <a:latin typeface="+mj-lt"/>
              </a:rPr>
              <a:t>“eternas”</a:t>
            </a:r>
            <a:r>
              <a:rPr lang="es-MX" sz="2200" dirty="0" smtClean="0">
                <a:latin typeface="+mj-lt"/>
              </a:rPr>
              <a:t>, es decir existe un periodo de vigencia similar al tiempo en que tardan los competidores en alcanzar las defenecías o ventajas obtenidas por el sistema de informacion estratégico. </a:t>
            </a:r>
            <a:endParaRPr lang="es-MX" sz="2200" dirty="0">
              <a:latin typeface="+mj-lt"/>
            </a:endParaRPr>
          </a:p>
        </p:txBody>
      </p:sp>
      <p:pic>
        <p:nvPicPr>
          <p:cNvPr id="7" name="Picture 2"/>
          <p:cNvPicPr>
            <a:picLocks noGrp="1" noChangeAspect="1" noChangeArrowheads="1"/>
          </p:cNvPicPr>
          <p:nvPr>
            <p:ph type="pic" sz="quarter" idx="13"/>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12366" r="12366"/>
          <a:stretch>
            <a:fillRect/>
          </a:stretch>
        </p:blipFill>
        <p:spPr bwMode="auto">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8" name="Marcador de número de diapositiva 7"/>
          <p:cNvSpPr>
            <a:spLocks noGrp="1"/>
          </p:cNvSpPr>
          <p:nvPr>
            <p:ph type="sldNum" sz="quarter" idx="12"/>
          </p:nvPr>
        </p:nvSpPr>
        <p:spPr/>
        <p:txBody>
          <a:bodyPr/>
          <a:lstStyle/>
          <a:p>
            <a:fld id="{B33278BA-AEDE-43E1-9652-FA916F94AF69}" type="slidenum">
              <a:rPr lang="es-MX" smtClean="0"/>
              <a:pPr/>
              <a:t>33</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8562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orient="vert" idx="1"/>
          </p:nvPr>
        </p:nvSpPr>
        <p:spPr>
          <a:xfrm>
            <a:off x="457200" y="1892299"/>
            <a:ext cx="4343400" cy="4127501"/>
          </a:xfrm>
        </p:spPr>
        <p:txBody>
          <a:bodyPr vert="horz">
            <a:normAutofit/>
          </a:bodyPr>
          <a:lstStyle/>
          <a:p>
            <a:pPr algn="just"/>
            <a:r>
              <a:rPr lang="es-MX" sz="2200" dirty="0">
                <a:latin typeface="+mj-lt"/>
              </a:rPr>
              <a:t>Los SIE cambian las </a:t>
            </a:r>
            <a:r>
              <a:rPr lang="es-MX" sz="2200" dirty="0" smtClean="0">
                <a:latin typeface="+mj-lt"/>
              </a:rPr>
              <a:t>meta, operaciones, </a:t>
            </a:r>
            <a:r>
              <a:rPr lang="es-MX" sz="2200" dirty="0">
                <a:latin typeface="+mj-lt"/>
              </a:rPr>
              <a:t>productos o </a:t>
            </a:r>
            <a:r>
              <a:rPr lang="es-MX" sz="2200" dirty="0" smtClean="0">
                <a:latin typeface="+mj-lt"/>
              </a:rPr>
              <a:t>relaciones </a:t>
            </a:r>
            <a:r>
              <a:rPr lang="es-MX" sz="2200" dirty="0">
                <a:latin typeface="+mj-lt"/>
              </a:rPr>
              <a:t>con el </a:t>
            </a:r>
            <a:r>
              <a:rPr lang="es-MX" sz="2200" dirty="0" smtClean="0">
                <a:latin typeface="+mj-lt"/>
              </a:rPr>
              <a:t>entorno </a:t>
            </a:r>
            <a:r>
              <a:rPr lang="es-MX" sz="2200" dirty="0">
                <a:latin typeface="+mj-lt"/>
              </a:rPr>
              <a:t>de las instituciones para </a:t>
            </a:r>
            <a:r>
              <a:rPr lang="es-MX" sz="2200" dirty="0" smtClean="0">
                <a:latin typeface="+mj-lt"/>
              </a:rPr>
              <a:t>ayudarlas </a:t>
            </a:r>
            <a:r>
              <a:rPr lang="es-MX" sz="2200" dirty="0">
                <a:latin typeface="+mj-lt"/>
              </a:rPr>
              <a:t>a ganar una ventaja sobre la </a:t>
            </a:r>
            <a:r>
              <a:rPr lang="es-MX" sz="2200" dirty="0" smtClean="0">
                <a:latin typeface="+mj-lt"/>
              </a:rPr>
              <a:t>competencia</a:t>
            </a:r>
            <a:r>
              <a:rPr lang="es-MX" sz="2200" dirty="0">
                <a:latin typeface="+mj-lt"/>
              </a:rPr>
              <a:t>. </a:t>
            </a:r>
            <a:endParaRPr lang="es-MX" sz="2200" dirty="0" smtClean="0">
              <a:latin typeface="+mj-lt"/>
            </a:endParaRPr>
          </a:p>
          <a:p>
            <a:endParaRPr lang="es-MX" sz="2200" dirty="0">
              <a:latin typeface="+mj-lt"/>
            </a:endParaRPr>
          </a:p>
        </p:txBody>
      </p:sp>
      <p:pic>
        <p:nvPicPr>
          <p:cNvPr id="13314"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019800" y="1981200"/>
            <a:ext cx="2664296" cy="2664296"/>
          </a:xfrm>
          <a:prstGeom prst="rect">
            <a:avLst/>
          </a:prstGeom>
          <a:ln>
            <a:noFill/>
          </a:ln>
          <a:effectLst>
            <a:softEdge rad="112500"/>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B33278BA-AEDE-43E1-9652-FA916F94AF69}" type="slidenum">
              <a:rPr lang="es-MX" smtClean="0"/>
              <a:pPr/>
              <a:t>34</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69010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3314"/>
                                        </p:tgtEl>
                                        <p:attrNameLst>
                                          <p:attrName>style.visibility</p:attrName>
                                        </p:attrNameLst>
                                      </p:cBhvr>
                                      <p:to>
                                        <p:strVal val="visible"/>
                                      </p:to>
                                    </p:set>
                                    <p:animEffect transition="in" filter="fade">
                                      <p:cBhvr>
                                        <p:cTn id="13"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724400" y="2590800"/>
            <a:ext cx="4114800" cy="2286000"/>
          </a:xfrm>
        </p:spPr>
        <p:txBody>
          <a:bodyPr/>
          <a:lstStyle/>
          <a:p>
            <a:pPr algn="just"/>
            <a:r>
              <a:rPr lang="es-MX" sz="2200" dirty="0" smtClean="0">
                <a:latin typeface="+mj-lt"/>
              </a:rPr>
              <a:t>Cambian </a:t>
            </a:r>
            <a:r>
              <a:rPr lang="es-MX" sz="2200" dirty="0">
                <a:latin typeface="+mj-lt"/>
              </a:rPr>
              <a:t>a la institución así como a los productos, servicios y procedimientos internos, llevándola a nuevos patrones de comportamiento. </a:t>
            </a:r>
          </a:p>
          <a:p>
            <a:endParaRPr lang="es-MX" dirty="0">
              <a:latin typeface="+mj-lt"/>
            </a:endParaRPr>
          </a:p>
        </p:txBody>
      </p:sp>
      <p:pic>
        <p:nvPicPr>
          <p:cNvPr id="14338"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81000" y="2362201"/>
            <a:ext cx="3894175" cy="22860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35</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01106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4338"/>
                                        </p:tgtEl>
                                        <p:attrNameLst>
                                          <p:attrName>style.visibility</p:attrName>
                                        </p:attrNameLst>
                                      </p:cBhvr>
                                      <p:to>
                                        <p:strVal val="visible"/>
                                      </p:to>
                                    </p:set>
                                    <p:animEffect transition="in" filter="fade">
                                      <p:cBhvr>
                                        <p:cTn id="13"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sz="half" idx="2"/>
          </p:nvPr>
        </p:nvSpPr>
        <p:spPr>
          <a:xfrm>
            <a:off x="5029200" y="1828800"/>
            <a:ext cx="3635375" cy="3505667"/>
          </a:xfrm>
        </p:spPr>
        <p:txBody>
          <a:bodyPr>
            <a:normAutofit/>
          </a:bodyPr>
          <a:lstStyle/>
          <a:p>
            <a:pPr algn="just"/>
            <a:r>
              <a:rPr lang="es-MX" sz="2200" dirty="0" smtClean="0">
                <a:latin typeface="+mj-lt"/>
              </a:rPr>
              <a:t>Los </a:t>
            </a:r>
            <a:r>
              <a:rPr lang="es-MX" sz="2200" dirty="0">
                <a:latin typeface="+mj-lt"/>
              </a:rPr>
              <a:t>cambios con frecuencia requieren de nuevos administradores, una nueva mano de obra y una relación más estrecha con los clientes y proveedores. </a:t>
            </a:r>
          </a:p>
          <a:p>
            <a:endParaRPr lang="es-MX" sz="2200" dirty="0">
              <a:latin typeface="+mj-lt"/>
            </a:endParaRPr>
          </a:p>
        </p:txBody>
      </p:sp>
      <p:pic>
        <p:nvPicPr>
          <p:cNvPr id="10" name="Picture 3"/>
          <p:cNvPicPr>
            <a:picLocks noGrp="1" noChangeAspect="1" noChangeArrowheads="1"/>
          </p:cNvPicPr>
          <p:nvPr>
            <p:ph type="pic" sz="quarter" idx="15"/>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15370" r="15370"/>
          <a:stretch>
            <a:fillRect/>
          </a:stretch>
        </p:blipFill>
        <p:spPr bwMode="auto">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pic>
        <p:nvPicPr>
          <p:cNvPr id="11" name="Picture 4"/>
          <p:cNvPicPr>
            <a:picLocks noGrp="1" noChangeAspect="1" noChangeArrowheads="1"/>
          </p:cNvPicPr>
          <p:nvPr>
            <p:ph type="pic" sz="quarter" idx="14"/>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11523" r="11523"/>
          <a:stretch>
            <a:fillRect/>
          </a:stretch>
        </p:blipFill>
        <p:spPr bwMode="auto">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pic>
        <p:nvPicPr>
          <p:cNvPr id="12" name="Picture 5"/>
          <p:cNvPicPr>
            <a:picLocks noGrp="1" noChangeAspect="1" noChangeArrowheads="1"/>
          </p:cNvPicPr>
          <p:nvPr>
            <p:ph type="pic" sz="quarter" idx="13"/>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7083" r="7083"/>
          <a:stretch>
            <a:fillRect/>
          </a:stretch>
        </p:blipFill>
        <p:spPr bwMode="auto">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13" name="Marcador de número de diapositiva 12"/>
          <p:cNvSpPr>
            <a:spLocks noGrp="1"/>
          </p:cNvSpPr>
          <p:nvPr>
            <p:ph type="sldNum" sz="quarter" idx="12"/>
          </p:nvPr>
        </p:nvSpPr>
        <p:spPr/>
        <p:txBody>
          <a:bodyPr/>
          <a:lstStyle/>
          <a:p>
            <a:fld id="{B33278BA-AEDE-43E1-9652-FA916F94AF69}" type="slidenum">
              <a:rPr lang="es-MX" smtClean="0"/>
              <a:pPr/>
              <a:t>36</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1454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sz="half" idx="2"/>
          </p:nvPr>
        </p:nvSpPr>
        <p:spPr/>
        <p:txBody>
          <a:bodyPr>
            <a:normAutofit/>
          </a:bodyPr>
          <a:lstStyle/>
          <a:p>
            <a:pPr marL="0" indent="0" algn="just">
              <a:buNone/>
            </a:pPr>
            <a:r>
              <a:rPr lang="es-MX" sz="2200" dirty="0" smtClean="0">
                <a:latin typeface="+mj-lt"/>
              </a:rPr>
              <a:t>Un SIE </a:t>
            </a:r>
            <a:r>
              <a:rPr lang="es-MX" sz="2200" dirty="0">
                <a:latin typeface="+mj-lt"/>
              </a:rPr>
              <a:t>permitiría a una </a:t>
            </a:r>
            <a:r>
              <a:rPr lang="es-MX" sz="2200" dirty="0" smtClean="0">
                <a:latin typeface="+mj-lt"/>
              </a:rPr>
              <a:t>organización </a:t>
            </a:r>
            <a:r>
              <a:rPr lang="es-MX" sz="2200" dirty="0">
                <a:latin typeface="+mj-lt"/>
              </a:rPr>
              <a:t>obtener unos mejores </a:t>
            </a:r>
            <a:r>
              <a:rPr lang="es-MX" sz="2200" dirty="0" smtClean="0">
                <a:latin typeface="+mj-lt"/>
              </a:rPr>
              <a:t>resultados </a:t>
            </a:r>
            <a:r>
              <a:rPr lang="es-MX" sz="2200" dirty="0">
                <a:latin typeface="+mj-lt"/>
              </a:rPr>
              <a:t>que el resto de </a:t>
            </a:r>
            <a:r>
              <a:rPr lang="es-MX" sz="2200" dirty="0" smtClean="0">
                <a:latin typeface="+mj-lt"/>
              </a:rPr>
              <a:t>agentes </a:t>
            </a:r>
            <a:r>
              <a:rPr lang="es-MX" sz="2200" dirty="0">
                <a:latin typeface="+mj-lt"/>
              </a:rPr>
              <a:t>de la economía. </a:t>
            </a:r>
            <a:endParaRPr lang="es-MX" sz="2200" dirty="0" smtClean="0">
              <a:latin typeface="+mj-lt"/>
            </a:endParaRPr>
          </a:p>
        </p:txBody>
      </p:sp>
      <p:pic>
        <p:nvPicPr>
          <p:cNvPr id="6" name="Picture 2"/>
          <p:cNvPicPr>
            <a:picLocks noGrp="1" noChangeAspect="1" noChangeArrowheads="1"/>
          </p:cNvPicPr>
          <p:nvPr>
            <p:ph type="pic" sz="quarter" idx="13"/>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17972" r="17972"/>
          <a:stretch>
            <a:fillRect/>
          </a:stretch>
        </p:blipFill>
        <p:spPr bwMode="auto">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8" name="Marcador de número de diapositiva 7"/>
          <p:cNvSpPr>
            <a:spLocks noGrp="1"/>
          </p:cNvSpPr>
          <p:nvPr>
            <p:ph type="sldNum" sz="quarter" idx="12"/>
          </p:nvPr>
        </p:nvSpPr>
        <p:spPr/>
        <p:txBody>
          <a:bodyPr/>
          <a:lstStyle/>
          <a:p>
            <a:fld id="{B33278BA-AEDE-43E1-9652-FA916F94AF69}" type="slidenum">
              <a:rPr lang="es-MX" smtClean="0"/>
              <a:pPr/>
              <a:t>37</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9648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orient="vert" idx="1"/>
          </p:nvPr>
        </p:nvSpPr>
        <p:spPr/>
        <p:txBody>
          <a:bodyPr vert="horz">
            <a:normAutofit/>
          </a:bodyPr>
          <a:lstStyle/>
          <a:p>
            <a:pPr marL="269875" indent="-269875" algn="just"/>
            <a:r>
              <a:rPr lang="es-MX" sz="2200" dirty="0" smtClean="0">
                <a:latin typeface="+mj-lt"/>
              </a:rPr>
              <a:t>La </a:t>
            </a:r>
            <a:r>
              <a:rPr lang="es-MX" sz="2200" dirty="0">
                <a:latin typeface="+mj-lt"/>
              </a:rPr>
              <a:t>empresa se beneficiaría de una reducción de costos en la fabricación del producto, reducción del costo de comunicación entre las diferentes áreas de la empresa, mejor coordinación entre los diferentes niveles jerárquicos de la empresa, una mejor conectividad con proveedores y clientes, rápida adaptación a las necesidades del consumidor, disminución del tiempo de entrega del producto, etc.</a:t>
            </a:r>
            <a:r>
              <a:rPr lang="es-MX" sz="2200" dirty="0" smtClean="0">
                <a:latin typeface="+mj-lt"/>
              </a:rPr>
              <a:t> </a:t>
            </a:r>
          </a:p>
          <a:p>
            <a:pPr marL="269875" indent="-269875" algn="just"/>
            <a:r>
              <a:rPr lang="es-MX" sz="2200" dirty="0" smtClean="0">
                <a:latin typeface="+mj-lt"/>
              </a:rPr>
              <a:t>De </a:t>
            </a:r>
            <a:r>
              <a:rPr lang="es-MX" sz="2200" dirty="0">
                <a:latin typeface="+mj-lt"/>
              </a:rPr>
              <a:t>este modo se reforzaría la posible estrategia seguida por la </a:t>
            </a:r>
            <a:r>
              <a:rPr lang="es-MX" sz="2200" dirty="0" smtClean="0">
                <a:latin typeface="+mj-lt"/>
              </a:rPr>
              <a:t>empresa.</a:t>
            </a:r>
            <a:endParaRPr lang="es-MX" sz="2200" dirty="0">
              <a:latin typeface="+mj-lt"/>
            </a:endParaRPr>
          </a:p>
          <a:p>
            <a:pPr algn="just"/>
            <a:endParaRPr lang="es-MX" sz="2200" dirty="0">
              <a:latin typeface="+mj-lt"/>
            </a:endParaRPr>
          </a:p>
        </p:txBody>
      </p:sp>
      <p:pic>
        <p:nvPicPr>
          <p:cNvPr id="17410"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983858" y="4490944"/>
            <a:ext cx="3160142" cy="236705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9" name="Marcador de número de diapositiva 8"/>
          <p:cNvSpPr>
            <a:spLocks noGrp="1"/>
          </p:cNvSpPr>
          <p:nvPr>
            <p:ph type="sldNum" sz="quarter" idx="12"/>
          </p:nvPr>
        </p:nvSpPr>
        <p:spPr/>
        <p:txBody>
          <a:bodyPr/>
          <a:lstStyle/>
          <a:p>
            <a:fld id="{B33278BA-AEDE-43E1-9652-FA916F94AF69}" type="slidenum">
              <a:rPr lang="es-MX" smtClean="0"/>
              <a:pPr/>
              <a:t>38</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3586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7410"/>
                                        </p:tgtEl>
                                        <p:attrNameLst>
                                          <p:attrName>style.visibility</p:attrName>
                                        </p:attrNameLst>
                                      </p:cBhvr>
                                      <p:to>
                                        <p:strVal val="visible"/>
                                      </p:to>
                                    </p:set>
                                    <p:animEffect transition="in" filter="fade">
                                      <p:cBhvr>
                                        <p:cTn id="19"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762000" y="1447800"/>
            <a:ext cx="7467600" cy="3898900"/>
          </a:xfrm>
        </p:spPr>
        <p:txBody>
          <a:bodyPr>
            <a:normAutofit/>
          </a:bodyPr>
          <a:lstStyle/>
          <a:p>
            <a:pPr marL="0" indent="0" algn="just">
              <a:buNone/>
            </a:pPr>
            <a:r>
              <a:rPr lang="es-MX" sz="2200" dirty="0" smtClean="0">
                <a:latin typeface="+mj-lt"/>
              </a:rPr>
              <a:t>Los sistemas de información proporcionan ventajas </a:t>
            </a:r>
            <a:r>
              <a:rPr lang="es-MX" sz="2200" dirty="0">
                <a:latin typeface="+mj-lt"/>
              </a:rPr>
              <a:t>de mercado </a:t>
            </a:r>
            <a:r>
              <a:rPr lang="es-MX" sz="2200" dirty="0" smtClean="0">
                <a:latin typeface="+mj-lt"/>
              </a:rPr>
              <a:t>significativas principalmente </a:t>
            </a:r>
            <a:r>
              <a:rPr lang="es-MX" sz="2200" dirty="0">
                <a:latin typeface="+mj-lt"/>
              </a:rPr>
              <a:t>incrementando los </a:t>
            </a:r>
            <a:r>
              <a:rPr lang="es-MX" sz="2200" dirty="0" smtClean="0">
                <a:latin typeface="+mj-lt"/>
              </a:rPr>
              <a:t>costos de </a:t>
            </a:r>
            <a:r>
              <a:rPr lang="es-MX" sz="2200" dirty="0">
                <a:latin typeface="+mj-lt"/>
              </a:rPr>
              <a:t>entrada de los competidores. </a:t>
            </a:r>
            <a:r>
              <a:rPr lang="es-MX" sz="2200" dirty="0" smtClean="0">
                <a:latin typeface="+mj-lt"/>
              </a:rPr>
              <a:t>Si se </a:t>
            </a:r>
            <a:r>
              <a:rPr lang="es-MX" sz="2200" dirty="0">
                <a:latin typeface="+mj-lt"/>
              </a:rPr>
              <a:t>repiten las ventajas a corto plazo, </a:t>
            </a:r>
            <a:r>
              <a:rPr lang="es-MX" sz="2200" dirty="0" smtClean="0">
                <a:latin typeface="+mj-lt"/>
              </a:rPr>
              <a:t>de </a:t>
            </a:r>
            <a:r>
              <a:rPr lang="es-MX" sz="2200" dirty="0">
                <a:latin typeface="+mj-lt"/>
              </a:rPr>
              <a:t>cualquier manera la empresa gana </a:t>
            </a:r>
            <a:r>
              <a:rPr lang="es-MX" sz="2200" dirty="0" smtClean="0">
                <a:latin typeface="+mj-lt"/>
              </a:rPr>
              <a:t>una </a:t>
            </a:r>
            <a:r>
              <a:rPr lang="es-MX" sz="2200" dirty="0">
                <a:latin typeface="+mj-lt"/>
              </a:rPr>
              <a:t>ventaja para 5 años y puede </a:t>
            </a:r>
            <a:r>
              <a:rPr lang="es-MX" sz="2200" dirty="0" smtClean="0">
                <a:latin typeface="+mj-lt"/>
              </a:rPr>
              <a:t>utilizar el </a:t>
            </a:r>
            <a:r>
              <a:rPr lang="es-MX" sz="2200" dirty="0">
                <a:latin typeface="+mj-lt"/>
              </a:rPr>
              <a:t>tiempo y los recursos adicionales </a:t>
            </a:r>
            <a:r>
              <a:rPr lang="es-MX" sz="2200" dirty="0" smtClean="0">
                <a:latin typeface="+mj-lt"/>
              </a:rPr>
              <a:t>que </a:t>
            </a:r>
            <a:r>
              <a:rPr lang="es-MX" sz="2200" dirty="0">
                <a:latin typeface="+mj-lt"/>
              </a:rPr>
              <a:t>trae el liderazgo </a:t>
            </a:r>
            <a:r>
              <a:rPr lang="es-MX" sz="2200" dirty="0" smtClean="0">
                <a:latin typeface="+mj-lt"/>
              </a:rPr>
              <a:t>para asegurar </a:t>
            </a:r>
            <a:r>
              <a:rPr lang="es-MX" sz="2200" dirty="0">
                <a:latin typeface="+mj-lt"/>
              </a:rPr>
              <a:t>mantener </a:t>
            </a:r>
            <a:r>
              <a:rPr lang="es-MX" sz="2200" dirty="0" smtClean="0">
                <a:latin typeface="+mj-lt"/>
              </a:rPr>
              <a:t>la ventaja </a:t>
            </a:r>
            <a:r>
              <a:rPr lang="es-MX" sz="2200" dirty="0">
                <a:latin typeface="+mj-lt"/>
              </a:rPr>
              <a:t>tecnológica. </a:t>
            </a:r>
          </a:p>
          <a:p>
            <a:pPr marL="0" indent="0">
              <a:buNone/>
            </a:pPr>
            <a:endParaRPr lang="es-MX" sz="2200" dirty="0">
              <a:latin typeface="+mj-lt"/>
            </a:endParaRPr>
          </a:p>
        </p:txBody>
      </p:sp>
      <p:pic>
        <p:nvPicPr>
          <p:cNvPr id="18434"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600200" y="3962400"/>
            <a:ext cx="2247900" cy="203835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029200" y="3810000"/>
            <a:ext cx="2851513" cy="213588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B33278BA-AEDE-43E1-9652-FA916F94AF69}" type="slidenum">
              <a:rPr lang="es-MX" smtClean="0"/>
              <a:pPr/>
              <a:t>39</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260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8434"/>
                                        </p:tgtEl>
                                        <p:attrNameLst>
                                          <p:attrName>style.visibility</p:attrName>
                                        </p:attrNameLst>
                                      </p:cBhvr>
                                      <p:to>
                                        <p:strVal val="visible"/>
                                      </p:to>
                                    </p:set>
                                    <p:animEffect transition="in" filter="fade">
                                      <p:cBhvr>
                                        <p:cTn id="13" dur="500"/>
                                        <p:tgtEl>
                                          <p:spTgt spid="18434"/>
                                        </p:tgtEl>
                                      </p:cBhvr>
                                    </p:animEffect>
                                  </p:childTnLst>
                                </p:cTn>
                              </p:par>
                              <p:par>
                                <p:cTn id="14" presetID="10" presetClass="entr" presetSubtype="0" fill="hold" nodeType="withEffect">
                                  <p:stCondLst>
                                    <p:cond delay="0"/>
                                  </p:stCondLst>
                                  <p:childTnLst>
                                    <p:set>
                                      <p:cBhvr>
                                        <p:cTn id="15" dur="1" fill="hold">
                                          <p:stCondLst>
                                            <p:cond delay="0"/>
                                          </p:stCondLst>
                                        </p:cTn>
                                        <p:tgtEl>
                                          <p:spTgt spid="18435"/>
                                        </p:tgtEl>
                                        <p:attrNameLst>
                                          <p:attrName>style.visibility</p:attrName>
                                        </p:attrNameLst>
                                      </p:cBhvr>
                                      <p:to>
                                        <p:strVal val="visible"/>
                                      </p:to>
                                    </p:set>
                                    <p:animEffect transition="in" filter="fade">
                                      <p:cBhvr>
                                        <p:cTn id="16"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457200" y="1600200"/>
            <a:ext cx="3608388" cy="1874838"/>
          </a:xfrm>
        </p:spPr>
        <p:txBody>
          <a:bodyPr/>
          <a:lstStyle/>
          <a:p>
            <a:pPr eaLnBrk="1" hangingPunct="1"/>
            <a:r>
              <a:rPr lang="es-MX" sz="4800" b="1" dirty="0" smtClean="0"/>
              <a:t>Presentación</a:t>
            </a:r>
          </a:p>
        </p:txBody>
      </p:sp>
      <p:sp>
        <p:nvSpPr>
          <p:cNvPr id="12291" name="4 Marcador de contenido"/>
          <p:cNvSpPr>
            <a:spLocks noGrp="1"/>
          </p:cNvSpPr>
          <p:nvPr>
            <p:ph idx="1"/>
          </p:nvPr>
        </p:nvSpPr>
        <p:spPr>
          <a:xfrm>
            <a:off x="4876800" y="1447800"/>
            <a:ext cx="3656013" cy="3505200"/>
          </a:xfrm>
        </p:spPr>
        <p:txBody>
          <a:bodyPr>
            <a:normAutofit lnSpcReduction="10000"/>
          </a:bodyPr>
          <a:lstStyle/>
          <a:p>
            <a:pPr eaLnBrk="1" hangingPunct="1"/>
            <a:endParaRPr lang="es-MX" sz="2000" dirty="0" smtClean="0"/>
          </a:p>
          <a:p>
            <a:pPr algn="just"/>
            <a:r>
              <a:rPr lang="es-ES_tradnl" sz="2000" dirty="0" smtClean="0"/>
              <a:t>E</a:t>
            </a:r>
            <a:r>
              <a:rPr sz="2000" dirty="0" smtClean="0"/>
              <a:t>l desarrollo de sistemas mantiene sus bases en elementos del conocimiento como el análisis y diseño de sistemas, algunas de las metodologías de análisis y diseño empleadas se presentan en este curso, como base para un desarrollo de sistemas de calidad. </a:t>
            </a:r>
            <a:endParaRPr sz="2000" dirty="0"/>
          </a:p>
        </p:txBody>
      </p:sp>
      <p:sp>
        <p:nvSpPr>
          <p:cNvPr id="12292" name="Rectangle 3"/>
          <p:cNvSpPr>
            <a:spLocks noChangeArrowheads="1"/>
          </p:cNvSpPr>
          <p:nvPr/>
        </p:nvSpPr>
        <p:spPr bwMode="auto">
          <a:xfrm>
            <a:off x="0" y="0"/>
            <a:ext cx="9144000" cy="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nchor="ctr">
            <a:spAutoFit/>
          </a:bodyPr>
          <a:lstStyle/>
          <a:p>
            <a:pPr algn="l">
              <a:spcBef>
                <a:spcPct val="0"/>
              </a:spcBef>
              <a:buClrTx/>
              <a:buSzTx/>
              <a:buFontTx/>
              <a:buNone/>
            </a:pPr>
            <a:endParaRPr lang="es-MX" sz="1800"/>
          </a:p>
        </p:txBody>
      </p:sp>
      <p:sp>
        <p:nvSpPr>
          <p:cNvPr id="12293" name="Rectangle 4"/>
          <p:cNvSpPr>
            <a:spLocks noChangeArrowheads="1"/>
          </p:cNvSpPr>
          <p:nvPr/>
        </p:nvSpPr>
        <p:spPr bwMode="auto">
          <a:xfrm>
            <a:off x="0" y="0"/>
            <a:ext cx="9144000" cy="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nchor="ctr">
            <a:spAutoFit/>
          </a:bodyPr>
          <a:lstStyle/>
          <a:p>
            <a:pPr algn="l">
              <a:spcBef>
                <a:spcPct val="0"/>
              </a:spcBef>
              <a:buClrTx/>
              <a:buSzTx/>
              <a:buFontTx/>
              <a:buNone/>
            </a:pPr>
            <a:endParaRPr lang="es-MX" sz="1800"/>
          </a:p>
        </p:txBody>
      </p:sp>
      <p:sp>
        <p:nvSpPr>
          <p:cNvPr id="12294" name="Rectangle 5"/>
          <p:cNvSpPr>
            <a:spLocks noChangeArrowheads="1"/>
          </p:cNvSpPr>
          <p:nvPr/>
        </p:nvSpPr>
        <p:spPr bwMode="auto">
          <a:xfrm>
            <a:off x="0" y="0"/>
            <a:ext cx="9144000" cy="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nchor="ctr">
            <a:spAutoFit/>
          </a:bodyPr>
          <a:lstStyle/>
          <a:p>
            <a:pPr algn="l">
              <a:spcBef>
                <a:spcPct val="0"/>
              </a:spcBef>
              <a:buClrTx/>
              <a:buSzTx/>
              <a:buFontTx/>
              <a:buNone/>
            </a:pPr>
            <a:endParaRPr lang="es-MX" sz="1800"/>
          </a:p>
        </p:txBody>
      </p:sp>
      <p:sp>
        <p:nvSpPr>
          <p:cNvPr id="12295" name="Rectangle 6"/>
          <p:cNvSpPr>
            <a:spLocks noChangeArrowheads="1"/>
          </p:cNvSpPr>
          <p:nvPr/>
        </p:nvSpPr>
        <p:spPr bwMode="auto">
          <a:xfrm>
            <a:off x="0" y="0"/>
            <a:ext cx="9144000" cy="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nchor="ctr">
            <a:spAutoFit/>
          </a:bodyPr>
          <a:lstStyle/>
          <a:p>
            <a:pPr algn="l">
              <a:spcBef>
                <a:spcPct val="0"/>
              </a:spcBef>
              <a:buClrTx/>
              <a:buSzTx/>
              <a:buFontTx/>
              <a:buNone/>
            </a:pPr>
            <a:endParaRPr lang="es-MX" sz="180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858080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pPr algn="ctr"/>
            <a:r>
              <a:rPr lang="es-MX" sz="3200" b="1" dirty="0" smtClean="0">
                <a:latin typeface="Century Gothic" panose="020B0502020202020204" pitchFamily="34" charset="0"/>
              </a:rPr>
              <a:t>SISTEMAS INFOMACIÓN GERENCIALES (MIS)</a:t>
            </a:r>
            <a:br>
              <a:rPr lang="es-MX" sz="3200" b="1" dirty="0" smtClean="0">
                <a:latin typeface="Century Gothic" panose="020B0502020202020204" pitchFamily="34" charset="0"/>
              </a:rPr>
            </a:br>
            <a:endParaRPr lang="es-ES_tradnl" sz="3200" dirty="0"/>
          </a:p>
        </p:txBody>
      </p:sp>
      <p:sp>
        <p:nvSpPr>
          <p:cNvPr id="3" name="2 Marcador de contenido"/>
          <p:cNvSpPr>
            <a:spLocks noGrp="1"/>
          </p:cNvSpPr>
          <p:nvPr>
            <p:ph type="body" idx="1"/>
          </p:nvPr>
        </p:nvSpPr>
        <p:spPr>
          <a:xfrm>
            <a:off x="1219200" y="3810000"/>
            <a:ext cx="5181601" cy="1500187"/>
          </a:xfrm>
        </p:spPr>
        <p:txBody>
          <a:bodyPr>
            <a:noAutofit/>
          </a:bodyPr>
          <a:lstStyle/>
          <a:p>
            <a:pPr marL="0" indent="0" algn="just">
              <a:buNone/>
            </a:pPr>
            <a:r>
              <a:rPr lang="es-MX" sz="2000" dirty="0" smtClean="0">
                <a:latin typeface="+mj-lt"/>
              </a:rPr>
              <a:t>Los MIS proveen a </a:t>
            </a:r>
            <a:r>
              <a:rPr lang="es-MX" sz="2000" dirty="0">
                <a:latin typeface="+mj-lt"/>
              </a:rPr>
              <a:t>los </a:t>
            </a:r>
            <a:r>
              <a:rPr lang="es-MX" sz="2000" dirty="0" smtClean="0">
                <a:latin typeface="+mj-lt"/>
              </a:rPr>
              <a:t>gerentes </a:t>
            </a:r>
            <a:r>
              <a:rPr lang="es-MX" sz="2000" dirty="0">
                <a:latin typeface="+mj-lt"/>
              </a:rPr>
              <a:t>de este nivel reportes sobre el desempeño actual de la organización. Esta </a:t>
            </a:r>
            <a:r>
              <a:rPr lang="es-MX" sz="2000" dirty="0" smtClean="0">
                <a:latin typeface="+mj-lt"/>
              </a:rPr>
              <a:t>información </a:t>
            </a:r>
            <a:r>
              <a:rPr lang="es-MX" sz="2000" dirty="0">
                <a:latin typeface="+mj-lt"/>
              </a:rPr>
              <a:t>se utiliza para supervisar y controlar la empresa, además de predecir su desempeño en el futuro. </a:t>
            </a:r>
            <a:endParaRPr lang="es-MX" sz="2000" dirty="0" smtClean="0">
              <a:latin typeface="+mj-lt"/>
            </a:endParaRPr>
          </a:p>
        </p:txBody>
      </p:sp>
      <p:sp>
        <p:nvSpPr>
          <p:cNvPr id="9" name="Marcador de número de diapositiva 8"/>
          <p:cNvSpPr>
            <a:spLocks noGrp="1"/>
          </p:cNvSpPr>
          <p:nvPr>
            <p:ph type="sldNum" sz="quarter" idx="12"/>
          </p:nvPr>
        </p:nvSpPr>
        <p:spPr/>
        <p:txBody>
          <a:bodyPr/>
          <a:lstStyle/>
          <a:p>
            <a:fld id="{B33278BA-AEDE-43E1-9652-FA916F94AF69}" type="slidenum">
              <a:rPr lang="es-MX" smtClean="0"/>
              <a:pPr/>
              <a:t>40</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47400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28600"/>
            <a:ext cx="4114800" cy="778098"/>
          </a:xfrm>
        </p:spPr>
        <p:txBody>
          <a:bodyPr>
            <a:normAutofit/>
          </a:bodyPr>
          <a:lstStyle/>
          <a:p>
            <a:r>
              <a:rPr lang="es-MX" sz="3600" dirty="0" smtClean="0"/>
              <a:t>CARACTERÍSTICAS</a:t>
            </a:r>
            <a:r>
              <a:rPr lang="es-MX" sz="3200" dirty="0" smtClean="0"/>
              <a:t> </a:t>
            </a:r>
            <a:endParaRPr lang="es-MX" sz="3200" dirty="0"/>
          </a:p>
        </p:txBody>
      </p:sp>
      <p:sp>
        <p:nvSpPr>
          <p:cNvPr id="3" name="2 Marcador de contenido"/>
          <p:cNvSpPr>
            <a:spLocks noGrp="1"/>
          </p:cNvSpPr>
          <p:nvPr>
            <p:ph idx="1"/>
          </p:nvPr>
        </p:nvSpPr>
        <p:spPr>
          <a:xfrm>
            <a:off x="304800" y="2438399"/>
            <a:ext cx="3733800" cy="3788341"/>
          </a:xfrm>
        </p:spPr>
        <p:txBody>
          <a:bodyPr>
            <a:normAutofit/>
          </a:bodyPr>
          <a:lstStyle/>
          <a:p>
            <a:pPr algn="just"/>
            <a:r>
              <a:rPr lang="es-MX" sz="2200" dirty="0">
                <a:latin typeface="+mj-lt"/>
              </a:rPr>
              <a:t>Los MIS sintetizan e informan sobre las operaciones básicas de la compañía mediante el uso de datos suministrados por los sistemas de procesamiento de transacciones</a:t>
            </a:r>
            <a:r>
              <a:rPr lang="es-MX" sz="2200" dirty="0" smtClean="0">
                <a:latin typeface="+mj-lt"/>
              </a:rPr>
              <a:t>.</a:t>
            </a:r>
          </a:p>
          <a:p>
            <a:endParaRPr lang="es-MX" sz="2200" dirty="0" smtClean="0">
              <a:latin typeface="+mj-lt"/>
            </a:endParaRPr>
          </a:p>
          <a:p>
            <a:endParaRPr lang="es-MX" sz="2200" dirty="0">
              <a:latin typeface="+mj-lt"/>
            </a:endParaRPr>
          </a:p>
        </p:txBody>
      </p:sp>
      <p:pic>
        <p:nvPicPr>
          <p:cNvPr id="19458"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4572000" y="2568724"/>
            <a:ext cx="4243444" cy="238427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B33278BA-AEDE-43E1-9652-FA916F94AF69}" type="slidenum">
              <a:rPr lang="es-MX" smtClean="0"/>
              <a:pPr/>
              <a:t>41</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83148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458"/>
                                        </p:tgtEl>
                                        <p:attrNameLst>
                                          <p:attrName>style.visibility</p:attrName>
                                        </p:attrNameLst>
                                      </p:cBhvr>
                                      <p:to>
                                        <p:strVal val="visible"/>
                                      </p:to>
                                    </p:set>
                                    <p:animEffect transition="in" filter="fade">
                                      <p:cBhvr>
                                        <p:cTn id="1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0" y="914400"/>
            <a:ext cx="3657600" cy="5211763"/>
          </a:xfrm>
        </p:spPr>
        <p:txBody>
          <a:bodyPr>
            <a:normAutofit/>
          </a:bodyPr>
          <a:lstStyle/>
          <a:p>
            <a:pPr algn="just"/>
            <a:r>
              <a:rPr lang="es-MX" sz="2200" dirty="0" smtClean="0">
                <a:latin typeface="+mj-lt"/>
              </a:rPr>
              <a:t>Los </a:t>
            </a:r>
            <a:r>
              <a:rPr lang="es-MX" sz="2200" dirty="0">
                <a:latin typeface="+mj-lt"/>
              </a:rPr>
              <a:t>datos básicos de las negociaciones que proporcionan los Sistemas de Protección de Alertas (TPWS) se comprimen y, por lo general, se presentan en informes que se producen en un itinerario regular.</a:t>
            </a:r>
          </a:p>
        </p:txBody>
      </p:sp>
      <p:pic>
        <p:nvPicPr>
          <p:cNvPr id="20482"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914400" y="2209800"/>
            <a:ext cx="2286000" cy="2000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6" name="Marcador de número de diapositiva 5"/>
          <p:cNvSpPr>
            <a:spLocks noGrp="1"/>
          </p:cNvSpPr>
          <p:nvPr>
            <p:ph type="sldNum" sz="quarter" idx="12"/>
          </p:nvPr>
        </p:nvSpPr>
        <p:spPr/>
        <p:txBody>
          <a:bodyPr/>
          <a:lstStyle/>
          <a:p>
            <a:fld id="{B33278BA-AEDE-43E1-9652-FA916F94AF69}" type="slidenum">
              <a:rPr lang="es-MX" smtClean="0"/>
              <a:pPr/>
              <a:t>42</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6908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0482"/>
                                        </p:tgtEl>
                                        <p:attrNameLst>
                                          <p:attrName>style.visibility</p:attrName>
                                        </p:attrNameLst>
                                      </p:cBhvr>
                                      <p:to>
                                        <p:strVal val="visible"/>
                                      </p:to>
                                    </p:set>
                                    <p:animEffect transition="in" filter="fade">
                                      <p:cBhvr>
                                        <p:cTn id="13"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362200"/>
            <a:ext cx="3200400" cy="4212360"/>
          </a:xfrm>
        </p:spPr>
        <p:txBody>
          <a:bodyPr>
            <a:normAutofit/>
          </a:bodyPr>
          <a:lstStyle/>
          <a:p>
            <a:pPr algn="just"/>
            <a:r>
              <a:rPr lang="es-MX" sz="2200" dirty="0">
                <a:latin typeface="+mj-lt"/>
              </a:rPr>
              <a:t>Los MIS dan servicio a los gerentes que se interesan principalmente en los resultados semanales, mensuales </a:t>
            </a:r>
            <a:r>
              <a:rPr lang="es-MX" sz="2200" dirty="0" smtClean="0">
                <a:latin typeface="+mj-lt"/>
              </a:rPr>
              <a:t>y anuales.</a:t>
            </a:r>
            <a:endParaRPr lang="es-MX" sz="2200" dirty="0">
              <a:latin typeface="+mj-lt"/>
            </a:endParaRPr>
          </a:p>
        </p:txBody>
      </p:sp>
      <p:pic>
        <p:nvPicPr>
          <p:cNvPr id="21507" name="Picture 3"/>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4724400" y="2819400"/>
            <a:ext cx="3811488" cy="2933059"/>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43</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9849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1507"/>
                                        </p:tgtEl>
                                        <p:attrNameLst>
                                          <p:attrName>style.visibility</p:attrName>
                                        </p:attrNameLst>
                                      </p:cBhvr>
                                      <p:to>
                                        <p:strVal val="visible"/>
                                      </p:to>
                                    </p:set>
                                    <p:animEffect transition="in" filter="fade">
                                      <p:cBhvr>
                                        <p:cTn id="13" dur="5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2819400"/>
            <a:ext cx="3816424" cy="3454552"/>
          </a:xfrm>
        </p:spPr>
        <p:txBody>
          <a:bodyPr>
            <a:normAutofit/>
          </a:bodyPr>
          <a:lstStyle/>
          <a:p>
            <a:pPr algn="just"/>
            <a:r>
              <a:rPr lang="es-MX" sz="2200" dirty="0" smtClean="0">
                <a:latin typeface="+mj-lt"/>
              </a:rPr>
              <a:t>Por </a:t>
            </a:r>
            <a:r>
              <a:rPr lang="es-MX" sz="2200" dirty="0">
                <a:latin typeface="+mj-lt"/>
              </a:rPr>
              <a:t>lo general estos sistemas responden a las </a:t>
            </a:r>
            <a:r>
              <a:rPr lang="es-MX" sz="2200" dirty="0" smtClean="0">
                <a:latin typeface="+mj-lt"/>
              </a:rPr>
              <a:t>preguntas </a:t>
            </a:r>
            <a:r>
              <a:rPr lang="es-MX" sz="2200" dirty="0">
                <a:latin typeface="+mj-lt"/>
              </a:rPr>
              <a:t>de rutina que se especifican por adelantado y tienen un procedimiento predefinido para contestarlas. </a:t>
            </a:r>
          </a:p>
        </p:txBody>
      </p:sp>
      <p:pic>
        <p:nvPicPr>
          <p:cNvPr id="22530"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486400" y="3048000"/>
            <a:ext cx="2762250" cy="165735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44</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4329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2530"/>
                                        </p:tgtEl>
                                        <p:attrNameLst>
                                          <p:attrName>style.visibility</p:attrName>
                                        </p:attrNameLst>
                                      </p:cBhvr>
                                      <p:to>
                                        <p:strVal val="visible"/>
                                      </p:to>
                                    </p:set>
                                    <p:animEffect transition="in" filter="fade">
                                      <p:cBhvr>
                                        <p:cTn id="13" dur="5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2590800"/>
            <a:ext cx="3672408" cy="3695728"/>
          </a:xfrm>
        </p:spPr>
        <p:txBody>
          <a:bodyPr>
            <a:normAutofit/>
          </a:bodyPr>
          <a:lstStyle/>
          <a:p>
            <a:pPr algn="just"/>
            <a:r>
              <a:rPr lang="es-MX" sz="2200" dirty="0" smtClean="0">
                <a:latin typeface="+mj-lt"/>
              </a:rPr>
              <a:t>La </a:t>
            </a:r>
            <a:r>
              <a:rPr lang="es-MX" sz="2200" dirty="0">
                <a:latin typeface="+mj-lt"/>
              </a:rPr>
              <a:t>mayoría de los MIS usan rutinas simples, como </a:t>
            </a:r>
            <a:r>
              <a:rPr lang="es-MX" sz="2200" dirty="0" smtClean="0">
                <a:latin typeface="+mj-lt"/>
              </a:rPr>
              <a:t>resúmenes </a:t>
            </a:r>
            <a:r>
              <a:rPr lang="es-MX" sz="2200" dirty="0">
                <a:latin typeface="+mj-lt"/>
              </a:rPr>
              <a:t>y comparaciones, a diferencia de los sofisticados modelos matemáticos o las técnicas estadísticas.</a:t>
            </a:r>
          </a:p>
          <a:p>
            <a:endParaRPr lang="es-MX" sz="2200" dirty="0">
              <a:latin typeface="+mj-lt"/>
            </a:endParaRPr>
          </a:p>
        </p:txBody>
      </p:sp>
      <p:pic>
        <p:nvPicPr>
          <p:cNvPr id="23554"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562600" y="2590800"/>
            <a:ext cx="3096344" cy="243546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45</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3808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3554"/>
                                        </p:tgtEl>
                                        <p:attrNameLst>
                                          <p:attrName>style.visibility</p:attrName>
                                        </p:attrNameLst>
                                      </p:cBhvr>
                                      <p:to>
                                        <p:strVal val="visible"/>
                                      </p:to>
                                    </p:set>
                                    <p:animEffect transition="in" filter="fade">
                                      <p:cBhvr>
                                        <p:cTn id="13" dur="5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marL="0" indent="0" algn="ctr"/>
            <a:r>
              <a:rPr lang="es-MX" sz="4000" b="1" dirty="0" smtClean="0">
                <a:latin typeface="Century Gothic" panose="020B0502020202020204" pitchFamily="34" charset="0"/>
              </a:rPr>
              <a:t>SISTEMAS INFORMACIÓN DEL CONOCIMIENTO</a:t>
            </a:r>
            <a:br>
              <a:rPr lang="es-MX" sz="4000" b="1" dirty="0" smtClean="0">
                <a:latin typeface="Century Gothic" panose="020B0502020202020204" pitchFamily="34" charset="0"/>
              </a:rPr>
            </a:br>
            <a:r>
              <a:rPr lang="es-MX" sz="4000" b="1" dirty="0" smtClean="0"/>
              <a:t>(KMS)</a:t>
            </a:r>
            <a:r>
              <a:rPr lang="es-MX" sz="4000" b="1" dirty="0" smtClean="0">
                <a:latin typeface="Century Gothic" panose="020B0502020202020204" pitchFamily="34" charset="0"/>
              </a:rPr>
              <a:t> </a:t>
            </a:r>
            <a:br>
              <a:rPr lang="es-MX" sz="4000" b="1" dirty="0" smtClean="0">
                <a:latin typeface="Century Gothic" panose="020B0502020202020204" pitchFamily="34" charset="0"/>
              </a:rPr>
            </a:br>
            <a:endParaRPr lang="es-ES_tradnl" sz="4000" dirty="0"/>
          </a:p>
        </p:txBody>
      </p:sp>
      <p:sp>
        <p:nvSpPr>
          <p:cNvPr id="3" name="2 Marcador de contenido"/>
          <p:cNvSpPr>
            <a:spLocks noGrp="1"/>
          </p:cNvSpPr>
          <p:nvPr>
            <p:ph type="body" idx="1"/>
          </p:nvPr>
        </p:nvSpPr>
        <p:spPr>
          <a:xfrm>
            <a:off x="1066800" y="3962400"/>
            <a:ext cx="5181601" cy="1500187"/>
          </a:xfrm>
        </p:spPr>
        <p:txBody>
          <a:bodyPr>
            <a:normAutofit/>
          </a:bodyPr>
          <a:lstStyle/>
          <a:p>
            <a:pPr algn="just"/>
            <a:r>
              <a:rPr lang="es-MX" sz="2200" dirty="0" smtClean="0">
                <a:latin typeface="Century Gothic" panose="020B0502020202020204" pitchFamily="34" charset="0"/>
              </a:rPr>
              <a:t>Permiten </a:t>
            </a:r>
            <a:r>
              <a:rPr lang="es-MX" sz="2200" dirty="0">
                <a:latin typeface="Century Gothic" panose="020B0502020202020204" pitchFamily="34" charset="0"/>
              </a:rPr>
              <a:t>a las </a:t>
            </a:r>
            <a:r>
              <a:rPr lang="es-MX" sz="2200" dirty="0" smtClean="0">
                <a:latin typeface="Century Gothic" panose="020B0502020202020204" pitchFamily="34" charset="0"/>
              </a:rPr>
              <a:t>organizaciones administrar </a:t>
            </a:r>
            <a:r>
              <a:rPr lang="es-MX" sz="2200" dirty="0">
                <a:latin typeface="Century Gothic" panose="020B0502020202020204" pitchFamily="34" charset="0"/>
              </a:rPr>
              <a:t>mejor los procesos para capturar y aplicar el conocimiento y la experiencia</a:t>
            </a:r>
            <a:r>
              <a:rPr lang="es-MX" sz="2200" dirty="0" smtClean="0">
                <a:latin typeface="Century Gothic" panose="020B0502020202020204" pitchFamily="34" charset="0"/>
              </a:rPr>
              <a:t>.</a:t>
            </a:r>
          </a:p>
          <a:p>
            <a:pPr marL="0" indent="0" algn="just">
              <a:buClr>
                <a:schemeClr val="tx1"/>
              </a:buClr>
              <a:buNone/>
            </a:pPr>
            <a:endParaRPr lang="es-MX" sz="2200" dirty="0">
              <a:latin typeface="Century Gothic" panose="020B0502020202020204" pitchFamily="34" charset="0"/>
            </a:endParaRPr>
          </a:p>
        </p:txBody>
      </p:sp>
      <p:sp>
        <p:nvSpPr>
          <p:cNvPr id="6" name="Marcador de número de diapositiva 5"/>
          <p:cNvSpPr>
            <a:spLocks noGrp="1"/>
          </p:cNvSpPr>
          <p:nvPr>
            <p:ph type="sldNum" sz="quarter" idx="12"/>
          </p:nvPr>
        </p:nvSpPr>
        <p:spPr/>
        <p:txBody>
          <a:bodyPr/>
          <a:lstStyle/>
          <a:p>
            <a:fld id="{B33278BA-AEDE-43E1-9652-FA916F94AF69}" type="slidenum">
              <a:rPr lang="es-MX" smtClean="0"/>
              <a:pPr/>
              <a:t>46</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85762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191000" y="2590800"/>
            <a:ext cx="3888160" cy="2975648"/>
          </a:xfrm>
        </p:spPr>
        <p:txBody>
          <a:bodyPr>
            <a:normAutofit fontScale="92500"/>
          </a:bodyPr>
          <a:lstStyle/>
          <a:p>
            <a:pPr algn="just"/>
            <a:r>
              <a:rPr lang="es-MX" dirty="0">
                <a:latin typeface="Century Gothic" panose="020B0502020202020204" pitchFamily="34" charset="0"/>
              </a:rPr>
              <a:t>Estos sistemas recolectan todo el conocimiento y experiencia relevantes en la empresa, para hacerlos disponibles en cualquier parte y cada vez que se requieran para mejorarlos procesos de negocios y las decisiones gerenciales.</a:t>
            </a:r>
            <a:endParaRPr lang="es-MX" b="1" dirty="0">
              <a:latin typeface="Century Gothic" panose="020B0502020202020204" pitchFamily="34" charset="0"/>
            </a:endParaRPr>
          </a:p>
        </p:txBody>
      </p:sp>
      <p:pic>
        <p:nvPicPr>
          <p:cNvPr id="24578"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85800" y="2743200"/>
            <a:ext cx="2454928" cy="275600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47</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14783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4578"/>
                                        </p:tgtEl>
                                        <p:attrNameLst>
                                          <p:attrName>style.visibility</p:attrName>
                                        </p:attrNameLst>
                                      </p:cBhvr>
                                      <p:to>
                                        <p:strVal val="visible"/>
                                      </p:to>
                                    </p:set>
                                    <p:animEffect transition="in" filter="fade">
                                      <p:cBhvr>
                                        <p:cTn id="13" dur="5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ítulo 6"/>
          <p:cNvSpPr>
            <a:spLocks noGrp="1"/>
          </p:cNvSpPr>
          <p:nvPr>
            <p:ph type="title"/>
          </p:nvPr>
        </p:nvSpPr>
        <p:spPr>
          <a:xfrm>
            <a:off x="0" y="2209800"/>
            <a:ext cx="6400800" cy="1362075"/>
          </a:xfrm>
        </p:spPr>
        <p:txBody>
          <a:bodyPr/>
          <a:lstStyle/>
          <a:p>
            <a:pPr algn="ctr"/>
            <a:r>
              <a:rPr lang="es-MX" sz="4000" b="1" dirty="0" smtClean="0">
                <a:latin typeface="Century Gothic" panose="020B0502020202020204" pitchFamily="34" charset="0"/>
              </a:rPr>
              <a:t>SISTEMAS DE INFORMACIÓN OPERATIVOS</a:t>
            </a:r>
            <a:br>
              <a:rPr lang="es-MX" sz="4000" b="1" dirty="0" smtClean="0">
                <a:latin typeface="Century Gothic" panose="020B0502020202020204" pitchFamily="34" charset="0"/>
              </a:rPr>
            </a:br>
            <a:endParaRPr lang="es-ES_tradnl" sz="4000" dirty="0"/>
          </a:p>
        </p:txBody>
      </p:sp>
      <p:sp>
        <p:nvSpPr>
          <p:cNvPr id="3" name="2 Marcador de contenido"/>
          <p:cNvSpPr>
            <a:spLocks noGrp="1"/>
          </p:cNvSpPr>
          <p:nvPr>
            <p:ph type="body" idx="1"/>
          </p:nvPr>
        </p:nvSpPr>
        <p:spPr>
          <a:xfrm>
            <a:off x="762000" y="3886200"/>
            <a:ext cx="5181601" cy="1500187"/>
          </a:xfrm>
        </p:spPr>
        <p:txBody>
          <a:bodyPr>
            <a:noAutofit/>
          </a:bodyPr>
          <a:lstStyle/>
          <a:p>
            <a:pPr marL="0" indent="0" algn="just">
              <a:buNone/>
            </a:pPr>
            <a:r>
              <a:rPr lang="es-MX" dirty="0" smtClean="0">
                <a:latin typeface="Century Gothic" panose="020B0502020202020204" pitchFamily="34" charset="0"/>
              </a:rPr>
              <a:t>Los  sistemas de información operacional están compuestos por</a:t>
            </a:r>
            <a:r>
              <a:rPr lang="es-MX" dirty="0">
                <a:latin typeface="Century Gothic" panose="020B0502020202020204" pitchFamily="34" charset="0"/>
              </a:rPr>
              <a:t>: </a:t>
            </a:r>
            <a:r>
              <a:rPr lang="es-MX" dirty="0" smtClean="0">
                <a:latin typeface="Century Gothic" panose="020B0502020202020204" pitchFamily="34" charset="0"/>
              </a:rPr>
              <a:t>los sistemas de procesamiento de transacciones  cuyo fin es el registro y procesamiento de datos por lotes o en  línea provenientes de las transacciones comerciales para uso interno o externo. </a:t>
            </a:r>
            <a:endParaRPr lang="es-MX" dirty="0">
              <a:latin typeface="Century Gothic" panose="020B0502020202020204" pitchFamily="34" charset="0"/>
            </a:endParaRPr>
          </a:p>
          <a:p>
            <a:pPr marL="0" indent="0" algn="just">
              <a:buNone/>
            </a:pPr>
            <a:endParaRPr lang="es-MX" dirty="0" smtClean="0">
              <a:latin typeface="Century Gothic" panose="020B0502020202020204" pitchFamily="34" charset="0"/>
            </a:endParaRPr>
          </a:p>
          <a:p>
            <a:pPr marL="0" indent="0" algn="just">
              <a:buNone/>
            </a:pPr>
            <a:endParaRPr lang="es-MX" dirty="0">
              <a:latin typeface="Century Gothic" panose="020B0502020202020204" pitchFamily="34" charset="0"/>
            </a:endParaRPr>
          </a:p>
          <a:p>
            <a:pPr marL="0" indent="0" algn="just">
              <a:buNone/>
            </a:pPr>
            <a:endParaRPr lang="es-MX" dirty="0" smtClean="0">
              <a:latin typeface="Century Gothic" panose="020B0502020202020204" pitchFamily="34" charset="0"/>
            </a:endParaRPr>
          </a:p>
          <a:p>
            <a:pPr marL="0" indent="0" algn="just">
              <a:buNone/>
            </a:pPr>
            <a:endParaRPr lang="es-MX" dirty="0">
              <a:latin typeface="Century Gothic" panose="020B0502020202020204" pitchFamily="34" charset="0"/>
            </a:endParaRPr>
          </a:p>
          <a:p>
            <a:pPr marL="0" indent="0" algn="just">
              <a:buNone/>
            </a:pPr>
            <a:endParaRPr lang="es-MX" dirty="0" smtClean="0">
              <a:latin typeface="Century Gothic" panose="020B0502020202020204" pitchFamily="34" charset="0"/>
            </a:endParaRPr>
          </a:p>
        </p:txBody>
      </p:sp>
      <p:sp>
        <p:nvSpPr>
          <p:cNvPr id="8" name="Marcador de número de diapositiva 7"/>
          <p:cNvSpPr>
            <a:spLocks noGrp="1"/>
          </p:cNvSpPr>
          <p:nvPr>
            <p:ph type="sldNum" sz="quarter" idx="12"/>
          </p:nvPr>
        </p:nvSpPr>
        <p:spPr/>
        <p:txBody>
          <a:bodyPr/>
          <a:lstStyle/>
          <a:p>
            <a:fld id="{B33278BA-AEDE-43E1-9652-FA916F94AF69}" type="slidenum">
              <a:rPr lang="es-MX" smtClean="0"/>
              <a:pPr/>
              <a:t>48</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90972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Características </a:t>
            </a:r>
            <a:endParaRPr lang="es-MX" sz="4000" dirty="0"/>
          </a:p>
        </p:txBody>
      </p:sp>
      <p:sp>
        <p:nvSpPr>
          <p:cNvPr id="3" name="2 Marcador de contenido"/>
          <p:cNvSpPr>
            <a:spLocks noGrp="1"/>
          </p:cNvSpPr>
          <p:nvPr>
            <p:ph idx="1"/>
          </p:nvPr>
        </p:nvSpPr>
        <p:spPr>
          <a:xfrm>
            <a:off x="228600" y="2708176"/>
            <a:ext cx="4419600" cy="2930624"/>
          </a:xfrm>
        </p:spPr>
        <p:txBody>
          <a:bodyPr>
            <a:normAutofit/>
          </a:bodyPr>
          <a:lstStyle/>
          <a:p>
            <a:pPr algn="ctr"/>
            <a:r>
              <a:rPr lang="es-MX" sz="2400" dirty="0" smtClean="0">
                <a:latin typeface="Century Gothic" panose="020B0502020202020204" pitchFamily="34" charset="0"/>
              </a:rPr>
              <a:t>Apoya </a:t>
            </a:r>
            <a:r>
              <a:rPr lang="es-MX" sz="2400" dirty="0">
                <a:latin typeface="Century Gothic" panose="020B0502020202020204" pitchFamily="34" charset="0"/>
              </a:rPr>
              <a:t>a la gerencia operacional en dar seguimiento a las transacciones de la entidad (ventas, compras, flujos etc.)</a:t>
            </a:r>
          </a:p>
          <a:p>
            <a:pPr algn="ctr"/>
            <a:endParaRPr lang="es-MX" sz="2400" dirty="0">
              <a:latin typeface="Century Gothic" panose="020B0502020202020204" pitchFamily="34" charset="0"/>
            </a:endParaRPr>
          </a:p>
        </p:txBody>
      </p:sp>
      <p:pic>
        <p:nvPicPr>
          <p:cNvPr id="26626"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105400" y="2667000"/>
            <a:ext cx="3569486" cy="259228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B33278BA-AEDE-43E1-9652-FA916F94AF69}" type="slidenum">
              <a:rPr lang="es-MX" smtClean="0"/>
              <a:pPr/>
              <a:t>49</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96589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6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539750" y="476250"/>
            <a:ext cx="8153400" cy="869950"/>
          </a:xfrm>
        </p:spPr>
        <p:txBody>
          <a:bodyPr>
            <a:normAutofit fontScale="90000"/>
          </a:bodyPr>
          <a:lstStyle/>
          <a:p>
            <a:pPr algn="ctr" eaLnBrk="1" hangingPunct="1"/>
            <a:r>
              <a:rPr lang="es-MX" sz="3200" b="1" smtClean="0"/>
              <a:t>ESTRUCTURA DE LA UNIDAD DE APRENDIZAJE </a:t>
            </a:r>
            <a:br>
              <a:rPr lang="es-MX" sz="3200" b="1" smtClean="0"/>
            </a:br>
            <a:endParaRPr lang="es-MX" sz="3200" smtClean="0"/>
          </a:p>
        </p:txBody>
      </p:sp>
      <p:sp>
        <p:nvSpPr>
          <p:cNvPr id="3" name="2 Marcador de contenido"/>
          <p:cNvSpPr>
            <a:spLocks noGrp="1"/>
          </p:cNvSpPr>
          <p:nvPr>
            <p:ph sz="half" idx="2"/>
          </p:nvPr>
        </p:nvSpPr>
        <p:spPr>
          <a:xfrm>
            <a:off x="685800" y="3128309"/>
            <a:ext cx="3767328" cy="1977091"/>
          </a:xfrm>
        </p:spPr>
        <p:style>
          <a:lnRef idx="2">
            <a:schemeClr val="accent5"/>
          </a:lnRef>
          <a:fillRef idx="1">
            <a:schemeClr val="lt1"/>
          </a:fillRef>
          <a:effectRef idx="0">
            <a:schemeClr val="accent5"/>
          </a:effectRef>
          <a:fontRef idx="minor">
            <a:schemeClr val="dk1"/>
          </a:fontRef>
        </p:style>
        <p:txBody>
          <a:bodyPr/>
          <a:lstStyle/>
          <a:p>
            <a:r>
              <a:rPr sz="2400" dirty="0" smtClean="0">
                <a:solidFill>
                  <a:srgbClr val="FF0000"/>
                </a:solidFill>
                <a:latin typeface="+mj-lt"/>
              </a:rPr>
              <a:t>El alumno identificará un panorama general de los de sistemas de información</a:t>
            </a:r>
            <a:r>
              <a:rPr lang="es-MX" sz="2400" dirty="0" smtClean="0">
                <a:solidFill>
                  <a:srgbClr val="FF0000"/>
                </a:solidFill>
                <a:latin typeface="+mj-lt"/>
              </a:rPr>
              <a:t>. </a:t>
            </a:r>
          </a:p>
          <a:p>
            <a:pPr eaLnBrk="1" hangingPunct="1"/>
            <a:endParaRPr lang="es-MX" sz="2400" dirty="0" smtClean="0">
              <a:latin typeface="+mj-lt"/>
            </a:endParaRPr>
          </a:p>
        </p:txBody>
      </p:sp>
      <p:sp>
        <p:nvSpPr>
          <p:cNvPr id="6" name="5 Marcador de texto"/>
          <p:cNvSpPr>
            <a:spLocks noGrp="1"/>
          </p:cNvSpPr>
          <p:nvPr>
            <p:ph type="body" sz="quarter" idx="3"/>
          </p:nvPr>
        </p:nvSpPr>
        <p:spPr>
          <a:xfrm>
            <a:off x="4716463" y="2408237"/>
            <a:ext cx="3657600" cy="658813"/>
          </a:xfrm>
        </p:spPr>
        <p:txBody>
          <a:bodyPr>
            <a:noAutofit/>
          </a:bodyPr>
          <a:lstStyle/>
          <a:p>
            <a:pPr>
              <a:defRPr/>
            </a:pPr>
            <a:r>
              <a:rPr lang="es-MX" dirty="0" smtClean="0">
                <a:latin typeface="+mj-lt"/>
              </a:rPr>
              <a:t>UNIDAD II. A</a:t>
            </a:r>
            <a:r>
              <a:rPr dirty="0" smtClean="0">
                <a:latin typeface="+mj-lt"/>
              </a:rPr>
              <a:t>NÁLISIS DE SISTEMAS </a:t>
            </a:r>
            <a:r>
              <a:rPr lang="es-MX" dirty="0" smtClean="0">
                <a:latin typeface="+mj-lt"/>
              </a:rPr>
              <a:t> </a:t>
            </a:r>
          </a:p>
        </p:txBody>
      </p:sp>
      <p:sp>
        <p:nvSpPr>
          <p:cNvPr id="4" name="3 Marcador de contenido"/>
          <p:cNvSpPr>
            <a:spLocks noGrp="1"/>
          </p:cNvSpPr>
          <p:nvPr>
            <p:ph sz="quarter" idx="4"/>
          </p:nvPr>
        </p:nvSpPr>
        <p:spPr>
          <a:xfrm>
            <a:off x="4787900" y="3200400"/>
            <a:ext cx="3886200" cy="3581400"/>
          </a:xfrm>
        </p:spPr>
        <p:txBody>
          <a:bodyPr/>
          <a:lstStyle/>
          <a:p>
            <a:r>
              <a:rPr sz="2400" dirty="0" smtClean="0"/>
              <a:t>El alumno identificará y aplicará los elementos necesarios para realizar un análisis de requerimientos, utilizando herramientas técnicas que le permitan modelar un sistema</a:t>
            </a:r>
            <a:r>
              <a:rPr lang="es-MX" sz="2400" dirty="0" smtClean="0"/>
              <a:t>.</a:t>
            </a:r>
          </a:p>
        </p:txBody>
      </p:sp>
      <p:pic>
        <p:nvPicPr>
          <p:cNvPr id="13319" name="Picture 4" descr="http://ts2.mm.bing.net/images/thumbnail.aspx?q=1422297217253&amp;id=b5a931951610a46e90e498ee5cca1958&amp;url=http%3a%2f%2farribayabajo.blogspot.es%2fimg%2fexamen.jp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743200" y="5340350"/>
            <a:ext cx="2024062" cy="15176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9" name="Marcador de texto 8"/>
          <p:cNvSpPr>
            <a:spLocks noGrp="1"/>
          </p:cNvSpPr>
          <p:nvPr>
            <p:ph type="body" idx="1"/>
          </p:nvPr>
        </p:nvSpPr>
        <p:spPr>
          <a:xfrm>
            <a:off x="685800" y="2366309"/>
            <a:ext cx="3767328" cy="762000"/>
          </a:xfrm>
        </p:spPr>
        <p:style>
          <a:lnRef idx="2">
            <a:schemeClr val="accent5"/>
          </a:lnRef>
          <a:fillRef idx="1">
            <a:schemeClr val="lt1"/>
          </a:fillRef>
          <a:effectRef idx="0">
            <a:schemeClr val="accent5"/>
          </a:effectRef>
          <a:fontRef idx="minor">
            <a:schemeClr val="dk1"/>
          </a:fontRef>
        </p:style>
        <p:txBody>
          <a:bodyPr/>
          <a:lstStyle/>
          <a:p>
            <a:r>
              <a:rPr lang="es-MX" dirty="0" smtClean="0">
                <a:solidFill>
                  <a:schemeClr val="tx1"/>
                </a:solidFill>
              </a:rPr>
              <a:t>UNIDAD I. </a:t>
            </a:r>
            <a:r>
              <a:rPr dirty="0" smtClean="0">
                <a:solidFill>
                  <a:schemeClr val="tx1"/>
                </a:solidFill>
              </a:rPr>
              <a:t>SISTEMAS DE INFORMACIÓN </a:t>
            </a:r>
            <a:endParaRPr lang="es-MX" dirty="0" smtClean="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763919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dissolve">
                                      <p:cBhvr>
                                        <p:cTn id="17" dur="500"/>
                                        <p:tgtEl>
                                          <p:spTgt spid="4">
                                            <p:txEl>
                                              <p:pRg st="0" end="0"/>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dissolve">
                                      <p:cBhvr>
                                        <p:cTn id="20" dur="500"/>
                                        <p:tgtEl>
                                          <p:spTgt spid="6">
                                            <p:bg/>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dissolve">
                                      <p:cBhvr>
                                        <p:cTn id="2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4" grpId="0" build="p"/>
    </p:bld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sz="half" idx="2"/>
          </p:nvPr>
        </p:nvSpPr>
        <p:spPr>
          <a:xfrm>
            <a:off x="4953000" y="1371600"/>
            <a:ext cx="3733800" cy="3810467"/>
          </a:xfrm>
        </p:spPr>
        <p:txBody>
          <a:bodyPr>
            <a:normAutofit fontScale="92500"/>
          </a:bodyPr>
          <a:lstStyle/>
          <a:p>
            <a:pPr algn="just"/>
            <a:r>
              <a:rPr lang="es-MX" sz="2200" dirty="0">
                <a:latin typeface="+mj-lt"/>
              </a:rPr>
              <a:t>Ellos manipulan un gran número de transacciones simples de lectura / escritura y se basan en datos operacionales</a:t>
            </a:r>
            <a:r>
              <a:rPr lang="es-MX" sz="2200" dirty="0" smtClean="0">
                <a:latin typeface="+mj-lt"/>
              </a:rPr>
              <a:t> </a:t>
            </a:r>
            <a:r>
              <a:rPr lang="es-MX" sz="2200" dirty="0">
                <a:latin typeface="+mj-lt"/>
              </a:rPr>
              <a:t>o</a:t>
            </a:r>
            <a:r>
              <a:rPr lang="es-MX" sz="2200" dirty="0" smtClean="0">
                <a:latin typeface="+mj-lt"/>
              </a:rPr>
              <a:t> </a:t>
            </a:r>
            <a:r>
              <a:rPr lang="es-MX" sz="2200" dirty="0">
                <a:latin typeface="+mj-lt"/>
              </a:rPr>
              <a:t>datos actuales del estado de la empresa.</a:t>
            </a:r>
            <a:r>
              <a:rPr lang="es-MX" sz="2200" dirty="0" smtClean="0">
                <a:latin typeface="+mj-lt"/>
              </a:rPr>
              <a:t> </a:t>
            </a:r>
          </a:p>
          <a:p>
            <a:pPr algn="just"/>
            <a:r>
              <a:rPr lang="es-MX" sz="2200" dirty="0" smtClean="0">
                <a:latin typeface="+mj-lt"/>
              </a:rPr>
              <a:t>Además</a:t>
            </a:r>
            <a:r>
              <a:rPr lang="es-MX" sz="2200" dirty="0">
                <a:latin typeface="+mj-lt"/>
              </a:rPr>
              <a:t>, juegan un papel fundamental para cualquier organización, pues garantizan la automatización de los procesos y el flujo de la información a través  de la misma.</a:t>
            </a:r>
          </a:p>
        </p:txBody>
      </p:sp>
      <p:pic>
        <p:nvPicPr>
          <p:cNvPr id="11" name="Picture 2"/>
          <p:cNvPicPr>
            <a:picLocks noGrp="1" noChangeAspect="1" noChangeArrowheads="1"/>
          </p:cNvPicPr>
          <p:nvPr>
            <p:ph type="pic" sz="quarter" idx="13"/>
          </p:nvPr>
        </p:nvPicPr>
        <p:blipFill rotWithShape="1">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t="3233" b="3233"/>
          <a:stretch/>
        </p:blipFill>
        <p:spPr bwMode="auto">
          <a:xfrm>
            <a:off x="228600" y="1143000"/>
            <a:ext cx="3810000" cy="3810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12" name="Marcador de número de diapositiva 11"/>
          <p:cNvSpPr>
            <a:spLocks noGrp="1"/>
          </p:cNvSpPr>
          <p:nvPr>
            <p:ph type="sldNum" sz="quarter" idx="12"/>
          </p:nvPr>
        </p:nvSpPr>
        <p:spPr/>
        <p:txBody>
          <a:bodyPr/>
          <a:lstStyle/>
          <a:p>
            <a:fld id="{B33278BA-AEDE-43E1-9652-FA916F94AF69}" type="slidenum">
              <a:rPr lang="es-MX" smtClean="0"/>
              <a:pPr/>
              <a:t>50</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089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33800" y="2517648"/>
            <a:ext cx="4953000" cy="4873752"/>
          </a:xfrm>
        </p:spPr>
        <p:txBody>
          <a:bodyPr>
            <a:normAutofit/>
          </a:bodyPr>
          <a:lstStyle/>
          <a:p>
            <a:pPr algn="just"/>
            <a:r>
              <a:rPr lang="es-MX" sz="2000" dirty="0" smtClean="0">
                <a:latin typeface="Century Gothic" panose="020B0502020202020204" pitchFamily="34" charset="0"/>
              </a:rPr>
              <a:t>Están </a:t>
            </a:r>
            <a:r>
              <a:rPr lang="es-MX" sz="2000" dirty="0">
                <a:latin typeface="Century Gothic" panose="020B0502020202020204" pitchFamily="34" charset="0"/>
              </a:rPr>
              <a:t>dirigidos a cumplir sus objetivos, que consisten en apoyar las funciones diarias de la entidad u organización, brindar servicios de oficina, entregar la información de manera automatizada y asegurar la calidad y la protección de la información.</a:t>
            </a:r>
          </a:p>
        </p:txBody>
      </p:sp>
      <p:pic>
        <p:nvPicPr>
          <p:cNvPr id="28674"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33400" y="2743200"/>
            <a:ext cx="2206922" cy="220692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4" name="Marcador de número de diapositiva 3"/>
          <p:cNvSpPr>
            <a:spLocks noGrp="1"/>
          </p:cNvSpPr>
          <p:nvPr>
            <p:ph type="sldNum" sz="quarter" idx="12"/>
          </p:nvPr>
        </p:nvSpPr>
        <p:spPr/>
        <p:txBody>
          <a:bodyPr/>
          <a:lstStyle/>
          <a:p>
            <a:fld id="{B33278BA-AEDE-43E1-9652-FA916F94AF69}" type="slidenum">
              <a:rPr lang="es-MX" smtClean="0"/>
              <a:pPr/>
              <a:t>51</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3377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8674"/>
                                        </p:tgtEl>
                                        <p:attrNameLst>
                                          <p:attrName>style.visibility</p:attrName>
                                        </p:attrNameLst>
                                      </p:cBhvr>
                                      <p:to>
                                        <p:strVal val="visible"/>
                                      </p:to>
                                    </p:set>
                                    <p:animEffect transition="in" filter="fade">
                                      <p:cBhvr>
                                        <p:cTn id="13"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idx="1"/>
          </p:nvPr>
        </p:nvSpPr>
        <p:spPr>
          <a:xfrm>
            <a:off x="838200" y="1447800"/>
            <a:ext cx="5181601" cy="3128682"/>
          </a:xfrm>
        </p:spPr>
        <p:txBody>
          <a:bodyPr>
            <a:noAutofit/>
          </a:bodyPr>
          <a:lstStyle/>
          <a:p>
            <a:pPr algn="just"/>
            <a:r>
              <a:rPr lang="es-MX" sz="2000" dirty="0">
                <a:latin typeface="Century Gothic" panose="020B0502020202020204" pitchFamily="34" charset="0"/>
              </a:rPr>
              <a:t>Seguimiento de Control de </a:t>
            </a:r>
            <a:r>
              <a:rPr lang="es-MX" sz="2000" dirty="0" smtClean="0">
                <a:latin typeface="Century Gothic" panose="020B0502020202020204" pitchFamily="34" charset="0"/>
              </a:rPr>
              <a:t>maquinaria. </a:t>
            </a:r>
          </a:p>
          <a:p>
            <a:pPr algn="just"/>
            <a:r>
              <a:rPr lang="es-MX" sz="2000" dirty="0" smtClean="0">
                <a:latin typeface="Century Gothic" panose="020B0502020202020204" pitchFamily="34" charset="0"/>
              </a:rPr>
              <a:t>Negociación </a:t>
            </a:r>
            <a:r>
              <a:rPr lang="es-MX" sz="2000" dirty="0">
                <a:latin typeface="Century Gothic" panose="020B0502020202020204" pitchFamily="34" charset="0"/>
              </a:rPr>
              <a:t>de </a:t>
            </a:r>
            <a:r>
              <a:rPr lang="es-MX" sz="2000" dirty="0" smtClean="0">
                <a:latin typeface="Century Gothic" panose="020B0502020202020204" pitchFamily="34" charset="0"/>
              </a:rPr>
              <a:t>seguros.</a:t>
            </a:r>
          </a:p>
          <a:p>
            <a:pPr algn="just"/>
            <a:r>
              <a:rPr lang="es-MX" sz="2000" dirty="0" smtClean="0">
                <a:latin typeface="Century Gothic" panose="020B0502020202020204" pitchFamily="34" charset="0"/>
              </a:rPr>
              <a:t> </a:t>
            </a:r>
            <a:r>
              <a:rPr lang="es-MX" sz="2000" dirty="0">
                <a:latin typeface="Century Gothic" panose="020B0502020202020204" pitchFamily="34" charset="0"/>
              </a:rPr>
              <a:t>Hoja de </a:t>
            </a:r>
            <a:r>
              <a:rPr lang="es-MX" sz="2000" dirty="0" smtClean="0">
                <a:latin typeface="Century Gothic" panose="020B0502020202020204" pitchFamily="34" charset="0"/>
              </a:rPr>
              <a:t>pago.</a:t>
            </a:r>
          </a:p>
          <a:p>
            <a:pPr algn="just"/>
            <a:r>
              <a:rPr lang="es-MX" sz="2000" dirty="0" smtClean="0">
                <a:latin typeface="Century Gothic" panose="020B0502020202020204" pitchFamily="34" charset="0"/>
              </a:rPr>
              <a:t>Remuneración.</a:t>
            </a:r>
          </a:p>
          <a:p>
            <a:pPr algn="just"/>
            <a:r>
              <a:rPr lang="es-MX" sz="2000" dirty="0" smtClean="0">
                <a:latin typeface="Century Gothic" panose="020B0502020202020204" pitchFamily="34" charset="0"/>
              </a:rPr>
              <a:t>Pedidos.</a:t>
            </a:r>
          </a:p>
          <a:p>
            <a:pPr algn="just"/>
            <a:r>
              <a:rPr lang="es-MX" sz="2000" dirty="0" smtClean="0">
                <a:latin typeface="Century Gothic" panose="020B0502020202020204" pitchFamily="34" charset="0"/>
              </a:rPr>
              <a:t>Programación industrial.</a:t>
            </a:r>
          </a:p>
        </p:txBody>
      </p:sp>
      <p:pic>
        <p:nvPicPr>
          <p:cNvPr id="29699" name="Picture 3"/>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115050" y="2057400"/>
            <a:ext cx="3028950" cy="230425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B33278BA-AEDE-43E1-9652-FA916F94AF69}" type="slidenum">
              <a:rPr lang="es-MX" smtClean="0"/>
              <a:pPr/>
              <a:t>52</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2208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9699"/>
                                        </p:tgtEl>
                                        <p:attrNameLst>
                                          <p:attrName>style.visibility</p:attrName>
                                        </p:attrNameLst>
                                      </p:cBhvr>
                                      <p:to>
                                        <p:strVal val="visible"/>
                                      </p:to>
                                    </p:set>
                                    <p:animEffect transition="in" filter="fade">
                                      <p:cBhvr>
                                        <p:cTn id="43" dur="5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type="body" orient="vert" idx="1"/>
          </p:nvPr>
        </p:nvSpPr>
        <p:spPr>
          <a:xfrm>
            <a:off x="457200" y="1828800"/>
            <a:ext cx="6019800" cy="4203700"/>
          </a:xfrm>
        </p:spPr>
        <p:txBody>
          <a:bodyPr vert="horz">
            <a:normAutofit/>
          </a:bodyPr>
          <a:lstStyle/>
          <a:p>
            <a:pPr algn="just"/>
            <a:r>
              <a:rPr lang="es-MX" sz="2000" dirty="0">
                <a:latin typeface="Century Gothic" panose="020B0502020202020204" pitchFamily="34" charset="0"/>
              </a:rPr>
              <a:t>Cuentas a pagar Formación y </a:t>
            </a:r>
            <a:r>
              <a:rPr lang="es-MX" sz="2000" dirty="0" smtClean="0">
                <a:latin typeface="Century Gothic" panose="020B0502020202020204" pitchFamily="34" charset="0"/>
              </a:rPr>
              <a:t>desarrollo.</a:t>
            </a:r>
            <a:endParaRPr lang="es-MX" sz="2000" dirty="0">
              <a:latin typeface="Century Gothic" panose="020B0502020202020204" pitchFamily="34" charset="0"/>
            </a:endParaRPr>
          </a:p>
          <a:p>
            <a:pPr algn="just"/>
            <a:r>
              <a:rPr lang="es-MX" sz="2000" dirty="0">
                <a:latin typeface="Century Gothic" panose="020B0502020202020204" pitchFamily="34" charset="0"/>
              </a:rPr>
              <a:t>Procesamiento de Control de movimiento Gestión de carga Cuentas a cobrar </a:t>
            </a:r>
            <a:r>
              <a:rPr lang="es-MX" sz="2000" dirty="0" smtClean="0">
                <a:latin typeface="Century Gothic" panose="020B0502020202020204" pitchFamily="34" charset="0"/>
              </a:rPr>
              <a:t>Mantenimiento.</a:t>
            </a:r>
            <a:endParaRPr lang="es-MX" sz="2000" dirty="0">
              <a:latin typeface="Century Gothic" panose="020B0502020202020204" pitchFamily="34" charset="0"/>
            </a:endParaRPr>
          </a:p>
          <a:p>
            <a:pPr algn="just"/>
            <a:r>
              <a:rPr lang="es-MX" sz="2000" dirty="0">
                <a:latin typeface="Century Gothic" panose="020B0502020202020204" pitchFamily="34" charset="0"/>
              </a:rPr>
              <a:t>P</a:t>
            </a:r>
            <a:r>
              <a:rPr lang="es-MX" sz="2000" dirty="0" smtClean="0">
                <a:latin typeface="Century Gothic" panose="020B0502020202020204" pitchFamily="34" charset="0"/>
              </a:rPr>
              <a:t>edidos </a:t>
            </a:r>
            <a:r>
              <a:rPr lang="es-MX" sz="2000" dirty="0">
                <a:latin typeface="Century Gothic" panose="020B0502020202020204" pitchFamily="34" charset="0"/>
              </a:rPr>
              <a:t>de materiales de registro de funcionarios SPT Ventas y </a:t>
            </a:r>
            <a:r>
              <a:rPr lang="es-MX" sz="2000" dirty="0" smtClean="0">
                <a:latin typeface="Century Gothic" panose="020B0502020202020204" pitchFamily="34" charset="0"/>
              </a:rPr>
              <a:t>Marketing.</a:t>
            </a:r>
            <a:endParaRPr lang="es-MX" sz="2000" dirty="0">
              <a:latin typeface="Century Gothic" panose="020B0502020202020204" pitchFamily="34" charset="0"/>
            </a:endParaRPr>
          </a:p>
          <a:p>
            <a:endParaRPr lang="es-MX" sz="2000" dirty="0">
              <a:latin typeface="Century Gothic" panose="020B0502020202020204" pitchFamily="34" charset="0"/>
            </a:endParaRPr>
          </a:p>
        </p:txBody>
      </p:sp>
      <p:pic>
        <p:nvPicPr>
          <p:cNvPr id="30722" name="Picture 2"/>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447800" y="4785382"/>
            <a:ext cx="4145235" cy="207261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B33278BA-AEDE-43E1-9652-FA916F94AF69}" type="slidenum">
              <a:rPr lang="es-MX" smtClean="0"/>
              <a:pPr/>
              <a:t>53</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2171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0722"/>
                                        </p:tgtEl>
                                        <p:attrNameLst>
                                          <p:attrName>style.visibility</p:attrName>
                                        </p:attrNameLst>
                                      </p:cBhvr>
                                      <p:to>
                                        <p:strVal val="visible"/>
                                      </p:to>
                                    </p:set>
                                    <p:animEffect transition="in" filter="fade">
                                      <p:cBhvr>
                                        <p:cTn id="25" dur="5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2743200"/>
            <a:ext cx="4320480" cy="1981944"/>
          </a:xfrm>
        </p:spPr>
        <p:txBody>
          <a:bodyPr>
            <a:normAutofit/>
          </a:bodyPr>
          <a:lstStyle/>
          <a:p>
            <a:pPr algn="just"/>
            <a:r>
              <a:rPr lang="es-MX" sz="2200" dirty="0" smtClean="0">
                <a:latin typeface="Century Gothic" panose="020B0502020202020204" pitchFamily="34" charset="0"/>
              </a:rPr>
              <a:t>Fabricación Finanzas.</a:t>
            </a:r>
            <a:endParaRPr lang="es-MX" sz="2200" dirty="0">
              <a:latin typeface="Century Gothic" panose="020B0502020202020204" pitchFamily="34" charset="0"/>
            </a:endParaRPr>
          </a:p>
          <a:p>
            <a:pPr algn="just"/>
            <a:r>
              <a:rPr lang="es-MX" sz="2200" dirty="0" smtClean="0">
                <a:latin typeface="Century Gothic" panose="020B0502020202020204" pitchFamily="34" charset="0"/>
              </a:rPr>
              <a:t>Contabilidad.</a:t>
            </a:r>
            <a:endParaRPr lang="es-MX" sz="2200" dirty="0">
              <a:latin typeface="Century Gothic" panose="020B0502020202020204" pitchFamily="34" charset="0"/>
            </a:endParaRPr>
          </a:p>
          <a:p>
            <a:pPr algn="just"/>
            <a:r>
              <a:rPr lang="es-MX" sz="2200" dirty="0">
                <a:latin typeface="Century Gothic" panose="020B0502020202020204" pitchFamily="34" charset="0"/>
              </a:rPr>
              <a:t>Recurso </a:t>
            </a:r>
            <a:r>
              <a:rPr lang="es-MX" sz="2200" dirty="0" smtClean="0">
                <a:latin typeface="Century Gothic" panose="020B0502020202020204" pitchFamily="34" charset="0"/>
              </a:rPr>
              <a:t>humano.</a:t>
            </a:r>
            <a:endParaRPr lang="es-MX" sz="2200" dirty="0">
              <a:latin typeface="Century Gothic" panose="020B0502020202020204" pitchFamily="34" charset="0"/>
            </a:endParaRPr>
          </a:p>
          <a:p>
            <a:endParaRPr lang="es-MX" sz="2200" dirty="0">
              <a:latin typeface="Century Gothic" panose="020B0502020202020204" pitchFamily="34" charset="0"/>
            </a:endParaRPr>
          </a:p>
        </p:txBody>
      </p:sp>
      <p:pic>
        <p:nvPicPr>
          <p:cNvPr id="31746"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324600" y="3505200"/>
            <a:ext cx="1981200" cy="20574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pic>
        <p:nvPicPr>
          <p:cNvPr id="31747" name="Picture 3"/>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676400" y="5105400"/>
            <a:ext cx="2971800" cy="15335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
        <p:nvSpPr>
          <p:cNvPr id="5" name="Marcador de número de diapositiva 4"/>
          <p:cNvSpPr>
            <a:spLocks noGrp="1"/>
          </p:cNvSpPr>
          <p:nvPr>
            <p:ph type="sldNum" sz="quarter" idx="12"/>
          </p:nvPr>
        </p:nvSpPr>
        <p:spPr/>
        <p:txBody>
          <a:bodyPr/>
          <a:lstStyle/>
          <a:p>
            <a:fld id="{B33278BA-AEDE-43E1-9652-FA916F94AF69}" type="slidenum">
              <a:rPr lang="es-MX" smtClean="0"/>
              <a:pPr/>
              <a:t>54</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8466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1747"/>
                                        </p:tgtEl>
                                        <p:attrNameLst>
                                          <p:attrName>style.visibility</p:attrName>
                                        </p:attrNameLst>
                                      </p:cBhvr>
                                      <p:to>
                                        <p:strVal val="visible"/>
                                      </p:to>
                                    </p:set>
                                    <p:animEffect transition="in" filter="fade">
                                      <p:cBhvr>
                                        <p:cTn id="25" dur="500"/>
                                        <p:tgtEl>
                                          <p:spTgt spid="31747"/>
                                        </p:tgtEl>
                                      </p:cBhvr>
                                    </p:animEffect>
                                  </p:childTnLst>
                                </p:cTn>
                              </p:par>
                              <p:par>
                                <p:cTn id="26" presetID="10" presetClass="entr" presetSubtype="0" fill="hold" nodeType="withEffect">
                                  <p:stCondLst>
                                    <p:cond delay="0"/>
                                  </p:stCondLst>
                                  <p:childTnLst>
                                    <p:set>
                                      <p:cBhvr>
                                        <p:cTn id="27" dur="1" fill="hold">
                                          <p:stCondLst>
                                            <p:cond delay="0"/>
                                          </p:stCondLst>
                                        </p:cTn>
                                        <p:tgtEl>
                                          <p:spTgt spid="31746"/>
                                        </p:tgtEl>
                                        <p:attrNameLst>
                                          <p:attrName>style.visibility</p:attrName>
                                        </p:attrNameLst>
                                      </p:cBhvr>
                                      <p:to>
                                        <p:strVal val="visible"/>
                                      </p:to>
                                    </p:set>
                                    <p:animEffect transition="in" filter="fade">
                                      <p:cBhvr>
                                        <p:cTn id="28" dur="5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B33278BA-AEDE-43E1-9652-FA916F94AF69}" type="slidenum">
              <a:rPr lang="es-MX" smtClean="0"/>
              <a:pPr/>
              <a:t>55</a:t>
            </a:fld>
            <a:endParaRPr lang="es-MX" dirty="0"/>
          </a:p>
        </p:txBody>
      </p:sp>
      <p:sp>
        <p:nvSpPr>
          <p:cNvPr id="3" name="2 Marcador de contenido"/>
          <p:cNvSpPr>
            <a:spLocks noGrp="1"/>
          </p:cNvSpPr>
          <p:nvPr>
            <p:ph idx="4294967295"/>
          </p:nvPr>
        </p:nvSpPr>
        <p:spPr>
          <a:xfrm>
            <a:off x="0" y="1304925"/>
            <a:ext cx="8763000" cy="3267075"/>
          </a:xfrm>
        </p:spPr>
        <p:txBody>
          <a:bodyPr>
            <a:noAutofit/>
          </a:bodyPr>
          <a:lstStyle/>
          <a:p>
            <a:r>
              <a:rPr sz="2000" dirty="0" smtClean="0"/>
              <a:t>Kendall</a:t>
            </a:r>
            <a:r>
              <a:rPr lang="es-ES_tradnl" sz="2000" dirty="0" smtClean="0"/>
              <a:t> </a:t>
            </a:r>
            <a:r>
              <a:rPr sz="2000" dirty="0" smtClean="0"/>
              <a:t>y</a:t>
            </a:r>
            <a:r>
              <a:rPr lang="es-ES_tradnl" sz="2000" dirty="0" smtClean="0"/>
              <a:t> </a:t>
            </a:r>
            <a:r>
              <a:rPr sz="2000" dirty="0" smtClean="0"/>
              <a:t>Kendall</a:t>
            </a:r>
            <a:r>
              <a:rPr lang="es-ES_tradnl" sz="2000" dirty="0" smtClean="0"/>
              <a:t>. (2011). </a:t>
            </a:r>
            <a:r>
              <a:rPr sz="2000" dirty="0" smtClean="0"/>
              <a:t>Análisis</a:t>
            </a:r>
            <a:r>
              <a:rPr lang="es-ES_tradnl" sz="2000" dirty="0" smtClean="0"/>
              <a:t> </a:t>
            </a:r>
            <a:r>
              <a:rPr sz="2000" dirty="0" smtClean="0"/>
              <a:t>y</a:t>
            </a:r>
            <a:r>
              <a:rPr lang="es-ES_tradnl" sz="2000" dirty="0" smtClean="0"/>
              <a:t> </a:t>
            </a:r>
            <a:r>
              <a:rPr sz="2000" dirty="0" smtClean="0"/>
              <a:t>Diseño</a:t>
            </a:r>
            <a:r>
              <a:rPr lang="es-ES_tradnl" sz="2000" dirty="0" smtClean="0"/>
              <a:t> </a:t>
            </a:r>
            <a:r>
              <a:rPr sz="2000" dirty="0" smtClean="0"/>
              <a:t>de</a:t>
            </a:r>
            <a:r>
              <a:rPr lang="es-ES_tradnl" sz="2000" dirty="0" smtClean="0"/>
              <a:t> </a:t>
            </a:r>
            <a:r>
              <a:rPr sz="2000" dirty="0" smtClean="0"/>
              <a:t>Sistemas</a:t>
            </a:r>
            <a:r>
              <a:rPr lang="es-ES_tradnl" sz="2000" dirty="0" smtClean="0"/>
              <a:t>. México: </a:t>
            </a:r>
            <a:r>
              <a:rPr sz="2000" dirty="0" smtClean="0"/>
              <a:t>PrenticeHall.</a:t>
            </a:r>
            <a:endParaRPr lang="es-ES_tradnl" sz="2000" dirty="0" smtClean="0"/>
          </a:p>
          <a:p>
            <a:r>
              <a:rPr sz="2000" dirty="0" smtClean="0"/>
              <a:t>Yourdon,E</a:t>
            </a:r>
            <a:r>
              <a:rPr lang="es-ES_tradnl" sz="2000" dirty="0" smtClean="0"/>
              <a:t>.</a:t>
            </a:r>
            <a:r>
              <a:rPr sz="2000" dirty="0" smtClean="0"/>
              <a:t> </a:t>
            </a:r>
            <a:r>
              <a:rPr lang="es-ES_tradnl" sz="2000" dirty="0" smtClean="0"/>
              <a:t>(2012). </a:t>
            </a:r>
            <a:r>
              <a:rPr sz="2000" dirty="0" smtClean="0"/>
              <a:t>Análisis</a:t>
            </a:r>
            <a:r>
              <a:rPr lang="es-ES_tradnl" sz="2000" dirty="0" smtClean="0"/>
              <a:t> </a:t>
            </a:r>
            <a:r>
              <a:rPr sz="2000" dirty="0" smtClean="0"/>
              <a:t>Estructurado</a:t>
            </a:r>
            <a:r>
              <a:rPr lang="es-ES_tradnl" sz="2000" dirty="0" smtClean="0"/>
              <a:t> </a:t>
            </a:r>
            <a:r>
              <a:rPr sz="2000" dirty="0" smtClean="0"/>
              <a:t>Moderno</a:t>
            </a:r>
            <a:r>
              <a:rPr lang="es-ES_tradnl" sz="2000" dirty="0" smtClean="0"/>
              <a:t>. México: </a:t>
            </a:r>
            <a:r>
              <a:rPr sz="2000" dirty="0" smtClean="0"/>
              <a:t>PrenticeHall. </a:t>
            </a:r>
            <a:endParaRPr lang="es-ES_tradnl" sz="2000" dirty="0" smtClean="0"/>
          </a:p>
          <a:p>
            <a:r>
              <a:rPr sz="2000" dirty="0" smtClean="0"/>
              <a:t>Whitten,J</a:t>
            </a:r>
            <a:r>
              <a:rPr lang="es-ES_tradnl" sz="2000" dirty="0" smtClean="0"/>
              <a:t>. (2010). </a:t>
            </a:r>
            <a:r>
              <a:rPr sz="2000" dirty="0" smtClean="0"/>
              <a:t>Análisis</a:t>
            </a:r>
            <a:r>
              <a:rPr lang="es-ES_tradnl" sz="2000" dirty="0" smtClean="0"/>
              <a:t> </a:t>
            </a:r>
            <a:r>
              <a:rPr sz="2000" dirty="0" smtClean="0"/>
              <a:t>y</a:t>
            </a:r>
            <a:r>
              <a:rPr lang="es-ES_tradnl" sz="2000" dirty="0" smtClean="0"/>
              <a:t> </a:t>
            </a:r>
            <a:r>
              <a:rPr sz="2000" dirty="0" smtClean="0"/>
              <a:t>diseño</a:t>
            </a:r>
            <a:r>
              <a:rPr lang="es-ES_tradnl" sz="2000" dirty="0" smtClean="0"/>
              <a:t> </a:t>
            </a:r>
            <a:r>
              <a:rPr sz="2000" dirty="0" smtClean="0"/>
              <a:t>de</a:t>
            </a:r>
            <a:r>
              <a:rPr lang="es-ES_tradnl" sz="2000" dirty="0" smtClean="0"/>
              <a:t> </a:t>
            </a:r>
            <a:r>
              <a:rPr sz="2000" dirty="0" smtClean="0"/>
              <a:t>sistemas</a:t>
            </a:r>
            <a:r>
              <a:rPr lang="es-ES_tradnl" sz="2000" dirty="0" smtClean="0"/>
              <a:t> </a:t>
            </a:r>
            <a:r>
              <a:rPr sz="2000" dirty="0" smtClean="0"/>
              <a:t>de</a:t>
            </a:r>
            <a:r>
              <a:rPr lang="es-ES_tradnl" sz="2000" dirty="0" smtClean="0"/>
              <a:t> </a:t>
            </a:r>
            <a:r>
              <a:rPr sz="2000" dirty="0" smtClean="0"/>
              <a:t>información</a:t>
            </a:r>
            <a:r>
              <a:rPr lang="es-ES_tradnl" sz="2000" dirty="0" smtClean="0"/>
              <a:t>. México: </a:t>
            </a:r>
            <a:r>
              <a:rPr sz="2000" dirty="0" smtClean="0"/>
              <a:t>McGrawHill</a:t>
            </a:r>
            <a:r>
              <a:rPr lang="es-ES_tradnl" sz="2000" dirty="0" smtClean="0"/>
              <a:t>.</a:t>
            </a:r>
            <a:r>
              <a:rPr sz="2000" dirty="0" smtClean="0"/>
              <a:t> </a:t>
            </a:r>
            <a:endParaRPr lang="es-ES_tradnl" sz="2000" dirty="0" smtClean="0"/>
          </a:p>
          <a:p>
            <a:r>
              <a:rPr sz="2000" dirty="0" smtClean="0"/>
              <a:t>Sommerville,</a:t>
            </a:r>
            <a:r>
              <a:rPr lang="es-ES_tradnl" sz="2000" dirty="0" smtClean="0"/>
              <a:t> I. (2011). </a:t>
            </a:r>
            <a:r>
              <a:rPr sz="2000" dirty="0" smtClean="0"/>
              <a:t>IngenieríadeSoftware</a:t>
            </a:r>
            <a:r>
              <a:rPr lang="es-ES_tradnl" sz="2000" dirty="0" smtClean="0"/>
              <a:t>. </a:t>
            </a:r>
            <a:r>
              <a:rPr sz="2000" dirty="0" smtClean="0"/>
              <a:t>España</a:t>
            </a:r>
            <a:r>
              <a:rPr lang="es-ES_tradnl" sz="2000" dirty="0" smtClean="0"/>
              <a:t>: </a:t>
            </a:r>
            <a:r>
              <a:rPr sz="2000" dirty="0" smtClean="0"/>
              <a:t>PearsonAdissonWesley.</a:t>
            </a:r>
            <a:endParaRPr lang="es-ES_tradnl" sz="2000" dirty="0" smtClean="0"/>
          </a:p>
          <a:p>
            <a:pPr>
              <a:lnSpc>
                <a:spcPct val="80000"/>
              </a:lnSpc>
            </a:pPr>
            <a:r>
              <a:rPr lang="es-ES" sz="2000" dirty="0" smtClean="0"/>
              <a:t>Weitzenfeld, A. (2005). </a:t>
            </a:r>
            <a:r>
              <a:rPr lang="es-ES" sz="2000" i="1" dirty="0" smtClean="0"/>
              <a:t>Ingeniería de Software Orientada a Objetos con UML, Java e Internet.</a:t>
            </a:r>
            <a:r>
              <a:rPr lang="es-ES" sz="2000" dirty="0" smtClean="0"/>
              <a:t> México: Thomson.</a:t>
            </a:r>
          </a:p>
          <a:p>
            <a:pPr>
              <a:lnSpc>
                <a:spcPct val="80000"/>
              </a:lnSpc>
            </a:pPr>
            <a:r>
              <a:rPr lang="es-ES" sz="2000" dirty="0" smtClean="0"/>
              <a:t>Pressman, S. (2004). Ingeniería de Software. Un enfoque práctico, México: McGraw Hill.</a:t>
            </a:r>
            <a:endParaRPr lang="es-MX" sz="2000" dirty="0" smtClean="0"/>
          </a:p>
          <a:p>
            <a:pPr>
              <a:lnSpc>
                <a:spcPct val="80000"/>
              </a:lnSpc>
            </a:pPr>
            <a:r>
              <a:rPr lang="es-ES" sz="2000" dirty="0" smtClean="0"/>
              <a:t>Shari Lawrence P.  (2002). Ingeniería de Software, Teoría y Práctica, Argentina: Prentice Hall. </a:t>
            </a:r>
            <a:endParaRPr lang="es-MX" sz="2000" dirty="0" smtClean="0"/>
          </a:p>
        </p:txBody>
      </p:sp>
      <p:sp>
        <p:nvSpPr>
          <p:cNvPr id="7" name="Título 6"/>
          <p:cNvSpPr>
            <a:spLocks noGrp="1"/>
          </p:cNvSpPr>
          <p:nvPr>
            <p:ph type="title" idx="4294967295"/>
          </p:nvPr>
        </p:nvSpPr>
        <p:spPr>
          <a:xfrm>
            <a:off x="304800" y="0"/>
            <a:ext cx="8229600" cy="1143000"/>
          </a:xfrm>
        </p:spPr>
        <p:txBody>
          <a:bodyPr/>
          <a:lstStyle/>
          <a:p>
            <a:r>
              <a:rPr lang="es-MX" dirty="0" smtClean="0"/>
              <a:t>REFERENCIAS</a:t>
            </a:r>
            <a:br>
              <a:rPr lang="es-MX" dirty="0" smtClean="0"/>
            </a:br>
            <a:endParaRPr lang="es-ES_tradnl"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719614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71488" y="549275"/>
            <a:ext cx="8153400" cy="869950"/>
          </a:xfrm>
        </p:spPr>
        <p:txBody>
          <a:bodyPr>
            <a:normAutofit fontScale="90000"/>
          </a:bodyPr>
          <a:lstStyle/>
          <a:p>
            <a:pPr algn="ctr" eaLnBrk="1" hangingPunct="1"/>
            <a:r>
              <a:rPr lang="es-MX" sz="3200" b="1" smtClean="0"/>
              <a:t>ESTRUCTURA DE LA UNIDAD DE APRENDIZAJE </a:t>
            </a:r>
            <a:br>
              <a:rPr lang="es-MX" sz="3200" b="1" smtClean="0"/>
            </a:br>
            <a:endParaRPr lang="es-MX" sz="3200" smtClean="0"/>
          </a:p>
        </p:txBody>
      </p:sp>
      <p:sp>
        <p:nvSpPr>
          <p:cNvPr id="5" name="4 Marcador de texto"/>
          <p:cNvSpPr>
            <a:spLocks noGrp="1"/>
          </p:cNvSpPr>
          <p:nvPr>
            <p:ph type="body" idx="1"/>
          </p:nvPr>
        </p:nvSpPr>
        <p:spPr>
          <a:xfrm>
            <a:off x="457200" y="2328863"/>
            <a:ext cx="3686175" cy="1014412"/>
          </a:xfrm>
        </p:spPr>
        <p:txBody>
          <a:bodyPr>
            <a:normAutofit/>
          </a:bodyPr>
          <a:lstStyle/>
          <a:p>
            <a:r>
              <a:rPr lang="es-MX" dirty="0" smtClean="0"/>
              <a:t>UNIDAD III. </a:t>
            </a:r>
            <a:r>
              <a:rPr dirty="0" smtClean="0"/>
              <a:t>DISEÑO DE SISTEMAS </a:t>
            </a:r>
            <a:endParaRPr dirty="0"/>
          </a:p>
        </p:txBody>
      </p:sp>
      <p:sp>
        <p:nvSpPr>
          <p:cNvPr id="3" name="2 Marcador de contenido"/>
          <p:cNvSpPr>
            <a:spLocks noGrp="1"/>
          </p:cNvSpPr>
          <p:nvPr>
            <p:ph sz="half" idx="2"/>
          </p:nvPr>
        </p:nvSpPr>
        <p:spPr>
          <a:xfrm>
            <a:off x="457200" y="3200400"/>
            <a:ext cx="3657600" cy="3886200"/>
          </a:xfrm>
        </p:spPr>
        <p:txBody>
          <a:bodyPr/>
          <a:lstStyle/>
          <a:p>
            <a:r>
              <a:rPr sz="2400" dirty="0" smtClean="0"/>
              <a:t>El alumno identificará y aplicará los elementos necesarios para realizar un diseño de sistema</a:t>
            </a:r>
            <a:r>
              <a:rPr lang="es-MX" sz="2400" dirty="0" smtClean="0"/>
              <a:t>. </a:t>
            </a:r>
          </a:p>
        </p:txBody>
      </p:sp>
      <p:sp>
        <p:nvSpPr>
          <p:cNvPr id="6" name="5 Marcador de texto"/>
          <p:cNvSpPr>
            <a:spLocks noGrp="1"/>
          </p:cNvSpPr>
          <p:nvPr>
            <p:ph type="body" sz="quarter" idx="3"/>
          </p:nvPr>
        </p:nvSpPr>
        <p:spPr>
          <a:xfrm>
            <a:off x="4419600" y="2557463"/>
            <a:ext cx="4191000" cy="1014412"/>
          </a:xfrm>
        </p:spPr>
        <p:txBody>
          <a:bodyPr>
            <a:noAutofit/>
          </a:bodyPr>
          <a:lstStyle/>
          <a:p>
            <a:pPr algn="ctr" eaLnBrk="1" fontAlgn="auto" hangingPunct="1">
              <a:spcAft>
                <a:spcPts val="0"/>
              </a:spcAft>
              <a:defRPr/>
            </a:pPr>
            <a:r>
              <a:rPr lang="es-MX" dirty="0" smtClean="0"/>
              <a:t>UNIDAD IV . </a:t>
            </a:r>
            <a:r>
              <a:rPr dirty="0" smtClean="0"/>
              <a:t>IMPLEMENTACIÓN Y CONTROL DE PROYECTOS DE SOFTWARE. </a:t>
            </a:r>
          </a:p>
        </p:txBody>
      </p:sp>
      <p:sp>
        <p:nvSpPr>
          <p:cNvPr id="4" name="3 Marcador de contenido"/>
          <p:cNvSpPr>
            <a:spLocks noGrp="1"/>
          </p:cNvSpPr>
          <p:nvPr>
            <p:ph sz="quarter" idx="4"/>
          </p:nvPr>
        </p:nvSpPr>
        <p:spPr>
          <a:xfrm>
            <a:off x="4600575" y="3657600"/>
            <a:ext cx="3933825" cy="3886200"/>
          </a:xfrm>
        </p:spPr>
        <p:txBody>
          <a:bodyPr>
            <a:normAutofit/>
          </a:bodyPr>
          <a:lstStyle/>
          <a:p>
            <a:r>
              <a:rPr sz="2000" dirty="0" smtClean="0"/>
              <a:t>El alumno conocerá la manera de construir físicamente la solución, de desarrollar planes de implantación, mantenimiento, seguimiento y control a los sistemas de información automatizados </a:t>
            </a:r>
            <a:r>
              <a:rPr lang="es-MX" sz="2000" dirty="0" smtClean="0"/>
              <a:t>. </a:t>
            </a:r>
          </a:p>
          <a:p>
            <a:pPr eaLnBrk="1" hangingPunct="1"/>
            <a:endParaRPr lang="es-MX" sz="2000" dirty="0" smtClean="0"/>
          </a:p>
          <a:p>
            <a:pPr eaLnBrk="1" hangingPunct="1"/>
            <a:endParaRPr lang="es-MX" sz="2000"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435788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bg/>
                                          </p:spTgt>
                                        </p:tgtEl>
                                        <p:attrNameLst>
                                          <p:attrName>style.visibility</p:attrName>
                                        </p:attrNameLst>
                                      </p:cBhvr>
                                      <p:to>
                                        <p:strVal val="visible"/>
                                      </p:to>
                                    </p:set>
                                    <p:animEffect transition="in" filter="dissolve">
                                      <p:cBhvr>
                                        <p:cTn id="10" dur="500"/>
                                        <p:tgtEl>
                                          <p:spTgt spid="5">
                                            <p:bg/>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dissolve">
                                      <p:cBhvr>
                                        <p:cTn id="15" dur="500"/>
                                        <p:tgtEl>
                                          <p:spTgt spid="5">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dissolve">
                                      <p:cBhvr>
                                        <p:cTn id="20" dur="500"/>
                                        <p:tgtEl>
                                          <p:spTgt spid="6">
                                            <p:bg/>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dissolve">
                                      <p:cBhvr>
                                        <p:cTn id="25" dur="500"/>
                                        <p:tgtEl>
                                          <p:spTgt spid="6">
                                            <p:txEl>
                                              <p:pRg st="0" end="0"/>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dissolve">
                                      <p:cBhvr>
                                        <p:cTn id="2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3" grpId="0" build="p"/>
      <p:bldP spid="6" grpId="0" build="p" animBg="1"/>
      <p:bldP spid="4"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524000" y="1828800"/>
            <a:ext cx="6028184" cy="1030266"/>
          </a:xfrm>
        </p:spPr>
        <p:txBody>
          <a:bodyPr>
            <a:noAutofit/>
          </a:bodyPr>
          <a:lstStyle/>
          <a:p>
            <a:pPr algn="ctr"/>
            <a:r>
              <a:rPr lang="es-MX" sz="4800" b="1" dirty="0" smtClean="0"/>
              <a:t>UNIDAD DE COMPETENCIA I</a:t>
            </a:r>
            <a:endParaRPr lang="es-MX" sz="4800" b="1" dirty="0"/>
          </a:p>
        </p:txBody>
      </p:sp>
      <p:sp>
        <p:nvSpPr>
          <p:cNvPr id="3" name="2 Subtítulo"/>
          <p:cNvSpPr>
            <a:spLocks noGrp="1"/>
          </p:cNvSpPr>
          <p:nvPr>
            <p:ph type="subTitle" idx="1"/>
          </p:nvPr>
        </p:nvSpPr>
        <p:spPr>
          <a:xfrm>
            <a:off x="948408" y="5866656"/>
            <a:ext cx="7128792" cy="1296144"/>
          </a:xfrm>
        </p:spPr>
        <p:txBody>
          <a:bodyPr>
            <a:noAutofit/>
          </a:bodyPr>
          <a:lstStyle/>
          <a:p>
            <a:pPr algn="ctr"/>
            <a:r>
              <a:rPr lang="es-MX" sz="3600" b="1" i="0" u="sng" strike="noStrike" baseline="0" dirty="0" smtClean="0">
                <a:solidFill>
                  <a:schemeClr val="tx1"/>
                </a:solidFill>
              </a:rPr>
              <a:t>SISTEMAS DE INFORMACIÓN</a:t>
            </a:r>
            <a:endParaRPr lang="es-MX" sz="3600" b="1" u="sng"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429000" y="3429000"/>
            <a:ext cx="2466975" cy="184785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Lst>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37318520"/>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p14:dur="100">
        <p:cut/>
      </p:transition>
    </mc:Choice>
    <mc:Fallback>
      <mp:transition xmlns:mp="http://schemas.microsoft.com/office/mac/powerpoint/2008/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1.1 Definiciones</a:t>
            </a:r>
            <a:endParaRPr lang="es-ES_tradnl" dirty="0"/>
          </a:p>
        </p:txBody>
      </p:sp>
      <p:sp>
        <p:nvSpPr>
          <p:cNvPr id="4" name="Marcador de número de diapositiva 3"/>
          <p:cNvSpPr>
            <a:spLocks noGrp="1"/>
          </p:cNvSpPr>
          <p:nvPr>
            <p:ph type="sldNum" sz="quarter" idx="12"/>
          </p:nvPr>
        </p:nvSpPr>
        <p:spPr/>
        <p:txBody>
          <a:bodyPr/>
          <a:lstStyle/>
          <a:p>
            <a:fld id="{B33278BA-AEDE-43E1-9652-FA916F94AF69}" type="slidenum">
              <a:rPr lang="es-MX" smtClean="0"/>
              <a:pPr/>
              <a:t>8</a:t>
            </a:fld>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5 Rectángulo"/>
          <p:cNvSpPr/>
          <p:nvPr/>
        </p:nvSpPr>
        <p:spPr>
          <a:xfrm>
            <a:off x="710952" y="1661500"/>
            <a:ext cx="4572000" cy="1938992"/>
          </a:xfrm>
          <a:prstGeom prst="rect">
            <a:avLst/>
          </a:prstGeom>
        </p:spPr>
        <p:txBody>
          <a:bodyPr>
            <a:spAutoFit/>
          </a:bodyPr>
          <a:lstStyle/>
          <a:p>
            <a:pPr algn="just"/>
            <a:r>
              <a:rPr lang="es-MX" sz="2000" b="1" dirty="0">
                <a:latin typeface="Century Gothic" panose="020B0502020202020204" pitchFamily="34" charset="0"/>
              </a:rPr>
              <a:t>Dato: </a:t>
            </a:r>
            <a:r>
              <a:rPr lang="es-MX" sz="2000" dirty="0">
                <a:latin typeface="Century Gothic" panose="020B0502020202020204" pitchFamily="34" charset="0"/>
              </a:rPr>
              <a:t>Puede ser un numero, una palabra, una imagen. En el </a:t>
            </a:r>
            <a:r>
              <a:rPr lang="es-MX" sz="2000" dirty="0" smtClean="0">
                <a:latin typeface="Century Gothic" panose="020B0502020202020204" pitchFamily="34" charset="0"/>
              </a:rPr>
              <a:t>ámbito </a:t>
            </a:r>
            <a:r>
              <a:rPr lang="es-MX" sz="2000" dirty="0">
                <a:latin typeface="Century Gothic" panose="020B0502020202020204" pitchFamily="34" charset="0"/>
              </a:rPr>
              <a:t>cotidiano se utiliza en plural “datos”, los cuales son materia prima par al producción de información. </a:t>
            </a:r>
          </a:p>
        </p:txBody>
      </p:sp>
      <p:sp>
        <p:nvSpPr>
          <p:cNvPr id="7" name="6 Rectángulo"/>
          <p:cNvSpPr/>
          <p:nvPr/>
        </p:nvSpPr>
        <p:spPr>
          <a:xfrm>
            <a:off x="734031" y="3937337"/>
            <a:ext cx="4572000" cy="1015663"/>
          </a:xfrm>
          <a:prstGeom prst="rect">
            <a:avLst/>
          </a:prstGeom>
        </p:spPr>
        <p:txBody>
          <a:bodyPr>
            <a:spAutoFit/>
          </a:bodyPr>
          <a:lstStyle/>
          <a:p>
            <a:pPr algn="just"/>
            <a:r>
              <a:rPr lang="es-MX" sz="2000" b="1" dirty="0" smtClean="0">
                <a:latin typeface="Century Gothic" panose="020B0502020202020204" pitchFamily="34" charset="0"/>
              </a:rPr>
              <a:t>Información: </a:t>
            </a:r>
            <a:r>
              <a:rPr lang="es-MX" sz="2000" dirty="0" smtClean="0">
                <a:latin typeface="Century Gothic" panose="020B0502020202020204" pitchFamily="34" charset="0"/>
              </a:rPr>
              <a:t>Son datos que dentro de un contexto dado tienen un significado para alguien. </a:t>
            </a:r>
            <a:endParaRPr lang="es-MX" sz="2000" dirty="0">
              <a:latin typeface="Century Gothic" panose="020B0502020202020204" pitchFamily="34" charset="0"/>
            </a:endParaRPr>
          </a:p>
        </p:txBody>
      </p:sp>
      <p:sp>
        <p:nvSpPr>
          <p:cNvPr id="8" name="7 Rectángulo"/>
          <p:cNvSpPr/>
          <p:nvPr/>
        </p:nvSpPr>
        <p:spPr>
          <a:xfrm>
            <a:off x="710952" y="5311914"/>
            <a:ext cx="4572000" cy="707886"/>
          </a:xfrm>
          <a:prstGeom prst="rect">
            <a:avLst/>
          </a:prstGeom>
        </p:spPr>
        <p:txBody>
          <a:bodyPr>
            <a:spAutoFit/>
          </a:bodyPr>
          <a:lstStyle/>
          <a:p>
            <a:pPr algn="just"/>
            <a:r>
              <a:rPr lang="es-MX" sz="2000" b="1" dirty="0">
                <a:latin typeface="Century Gothic" panose="020B0502020202020204" pitchFamily="34" charset="0"/>
              </a:rPr>
              <a:t>Sistema: </a:t>
            </a:r>
            <a:r>
              <a:rPr lang="es-MX" sz="2000" dirty="0">
                <a:latin typeface="Century Gothic" panose="020B0502020202020204" pitchFamily="34" charset="0"/>
              </a:rPr>
              <a:t>Es el mecanismo por el cual se </a:t>
            </a:r>
            <a:r>
              <a:rPr lang="es-MX" sz="2000" dirty="0" smtClean="0">
                <a:latin typeface="Century Gothic" panose="020B0502020202020204" pitchFamily="34" charset="0"/>
              </a:rPr>
              <a:t>generará información. </a:t>
            </a:r>
            <a:endParaRPr lang="es-MX" sz="2000" dirty="0">
              <a:latin typeface="Century Gothic" panose="020B0502020202020204" pitchFamily="34" charset="0"/>
            </a:endParaRPr>
          </a:p>
        </p:txBody>
      </p:sp>
      <p:graphicFrame>
        <p:nvGraphicFramePr>
          <p:cNvPr id="23" name="Diagrama 22"/>
          <p:cNvGraphicFramePr/>
          <p:nvPr/>
        </p:nvGraphicFramePr>
        <p:xfrm>
          <a:off x="5334000" y="1219200"/>
          <a:ext cx="3505200" cy="51054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24" name="Marcador de número de diapositiva 23"/>
          <p:cNvSpPr>
            <a:spLocks noGrp="1"/>
          </p:cNvSpPr>
          <p:nvPr>
            <p:ph type="sldNum" sz="quarter" idx="12"/>
          </p:nvPr>
        </p:nvSpPr>
        <p:spPr/>
        <p:txBody>
          <a:bodyPr/>
          <a:lstStyle/>
          <a:p>
            <a:fld id="{B33278BA-AEDE-43E1-9652-FA916F94AF69}" type="slidenum">
              <a:rPr lang="es-MX" smtClean="0"/>
              <a:pPr/>
              <a:t>9</a:t>
            </a:fld>
            <a:endParaRPr lang="es-MX"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4128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énesis">
  <a:themeElements>
    <a:clrScheme name="Gé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Gé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Génesis.thmx</Template>
  <TotalTime>700</TotalTime>
  <Words>2382</Words>
  <Application>Microsoft Office PowerPoint</Application>
  <PresentationFormat>Presentación en pantalla (4:3)</PresentationFormat>
  <Paragraphs>233</Paragraphs>
  <Slides>55</Slides>
  <Notes>1</Notes>
  <HiddenSlides>0</HiddenSlides>
  <MMClips>0</MMClips>
  <ScaleCrop>false</ScaleCrop>
  <HeadingPairs>
    <vt:vector size="4" baseType="variant">
      <vt:variant>
        <vt:lpstr>Plantilla de diseño</vt:lpstr>
      </vt:variant>
      <vt:variant>
        <vt:i4>1</vt:i4>
      </vt:variant>
      <vt:variant>
        <vt:lpstr>Títulos de diapositiva</vt:lpstr>
      </vt:variant>
      <vt:variant>
        <vt:i4>55</vt:i4>
      </vt:variant>
    </vt:vector>
  </HeadingPairs>
  <TitlesOfParts>
    <vt:vector size="56" baseType="lpstr">
      <vt:lpstr>Génesis</vt:lpstr>
      <vt:lpstr>Diapositiva 1</vt:lpstr>
      <vt:lpstr>CONTENIDO</vt:lpstr>
      <vt:lpstr>ANÁLISIS Y DISEÑO DE SISTEMAS</vt:lpstr>
      <vt:lpstr>Presentación</vt:lpstr>
      <vt:lpstr>ESTRUCTURA DE LA UNIDAD DE APRENDIZAJE  </vt:lpstr>
      <vt:lpstr>ESTRUCTURA DE LA UNIDAD DE APRENDIZAJE  </vt:lpstr>
      <vt:lpstr>UNIDAD DE COMPETENCIA I</vt:lpstr>
      <vt:lpstr>1.1 Definiciones</vt:lpstr>
      <vt:lpstr>Diapositiva 9</vt:lpstr>
      <vt:lpstr>Diapositiva 10</vt:lpstr>
      <vt:lpstr>Diapositiva 11</vt:lpstr>
      <vt:lpstr>Diapositiva 12</vt:lpstr>
      <vt:lpstr>Diapositiva 13</vt:lpstr>
      <vt:lpstr>Diapositiva 14</vt:lpstr>
      <vt:lpstr>Diapositiva 15</vt:lpstr>
      <vt:lpstr>Diapositiva 16</vt:lpstr>
      <vt:lpstr>Diapositiva 17</vt:lpstr>
      <vt:lpstr>1.2. Principales Sistemas de Información en las organizaciones</vt:lpstr>
      <vt:lpstr>Diapositiva 19</vt:lpstr>
      <vt:lpstr>Diapositiva 20</vt:lpstr>
      <vt:lpstr>Diapositiva 21</vt:lpstr>
      <vt:lpstr>Diapositiva 22</vt:lpstr>
      <vt:lpstr>Diapositiva 23</vt:lpstr>
      <vt:lpstr>Diapositiva 24</vt:lpstr>
      <vt:lpstr>Sistema de apoyo de las decisiones</vt:lpstr>
      <vt:lpstr>Diapositiva 26</vt:lpstr>
      <vt:lpstr>Diapositiva 27</vt:lpstr>
      <vt:lpstr>Diapositiva 28</vt:lpstr>
      <vt:lpstr>1.3 Tipos de Sistemas de Información en las empresas. De acuerdo al tipo de ayuda que prestan</vt:lpstr>
      <vt:lpstr>SISTEMAS INFORMACIÓN ESTRATÉGICOS (SIE)</vt:lpstr>
      <vt:lpstr>Diapositiva 31</vt:lpstr>
      <vt:lpstr>Diapositiva 32</vt:lpstr>
      <vt:lpstr>Diapositiva 33</vt:lpstr>
      <vt:lpstr>Diapositiva 34</vt:lpstr>
      <vt:lpstr>Diapositiva 35</vt:lpstr>
      <vt:lpstr>Diapositiva 36</vt:lpstr>
      <vt:lpstr>Diapositiva 37</vt:lpstr>
      <vt:lpstr>Diapositiva 38</vt:lpstr>
      <vt:lpstr>Diapositiva 39</vt:lpstr>
      <vt:lpstr>SISTEMAS INFOMACIÓN GERENCIALES (MIS) </vt:lpstr>
      <vt:lpstr>CARACTERÍSTICAS </vt:lpstr>
      <vt:lpstr>Diapositiva 42</vt:lpstr>
      <vt:lpstr>Diapositiva 43</vt:lpstr>
      <vt:lpstr>Diapositiva 44</vt:lpstr>
      <vt:lpstr>Diapositiva 45</vt:lpstr>
      <vt:lpstr>SISTEMAS INFORMACIÓN DEL CONOCIMIENTO (KMS)  </vt:lpstr>
      <vt:lpstr>Diapositiva 47</vt:lpstr>
      <vt:lpstr>SISTEMAS DE INFORMACIÓN OPERATIVOS </vt:lpstr>
      <vt:lpstr>Características </vt:lpstr>
      <vt:lpstr>Diapositiva 50</vt:lpstr>
      <vt:lpstr>Diapositiva 51</vt:lpstr>
      <vt:lpstr>Diapositiva 52</vt:lpstr>
      <vt:lpstr>Diapositiva 53</vt:lpstr>
      <vt:lpstr>Diapositiva 54</vt:lpstr>
      <vt:lpstr>REFERENCIAS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I</dc:title>
  <dc:creator>mai</dc:creator>
  <cp:lastModifiedBy>Anabelem Soberanes Martin</cp:lastModifiedBy>
  <cp:revision>82</cp:revision>
  <dcterms:created xsi:type="dcterms:W3CDTF">2015-10-04T02:41:25Z</dcterms:created>
  <dcterms:modified xsi:type="dcterms:W3CDTF">2015-10-04T02:42:27Z</dcterms:modified>
</cp:coreProperties>
</file>