
<file path=[Content_Types].xml><?xml version="1.0" encoding="utf-8"?>
<Types xmlns="http://schemas.openxmlformats.org/package/2006/content-types">
  <Override PartName="/ppt/diagrams/layout2.xml" ContentType="application/vnd.openxmlformats-officedocument.drawingml.diagramLayout+xml"/>
  <Default Extension="bin" ContentType="application/vnd.openxmlformats-officedocument.presentationml.printerSettings"/>
  <Override PartName="/ppt/slides/slide14.xml" ContentType="application/vnd.openxmlformats-officedocument.presentationml.slide+xml"/>
  <Override PartName="/ppt/diagrams/drawing1.xml" ContentType="application/vnd.ms-office.drawingml.diagramDrawing+xml"/>
  <Default Extension="rels" ContentType="application/vnd.openxmlformats-package.relationships+xml"/>
  <Override PartName="/ppt/diagrams/quickStyle5.xml" ContentType="application/vnd.openxmlformats-officedocument.drawingml.diagramStyle+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data4.xml" ContentType="application/vnd.openxmlformats-officedocument.drawingml.diagramData+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diagrams/quickStyle4.xml" ContentType="application/vnd.openxmlformats-officedocument.drawingml.diagramStyl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diagrams/data3.xml" ContentType="application/vnd.openxmlformats-officedocument.drawingml.diagramData+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diagrams/quickStyle3.xml" ContentType="application/vnd.openxmlformats-officedocument.drawingml.diagramStyle+xml"/>
  <Override PartName="/ppt/presProps.xml" ContentType="application/vnd.openxmlformats-officedocument.presentationml.presProps+xml"/>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diagrams/data2.xml" ContentType="application/vnd.openxmlformats-officedocument.drawingml.diagramData+xml"/>
  <Override PartName="/ppt/slideLayouts/slideLayout3.xml" ContentType="application/vnd.openxmlformats-officedocument.presentationml.slideLayout+xml"/>
  <Override PartName="/ppt/slides/slide11.xml" ContentType="application/vnd.openxmlformats-officedocument.presentationml.slide+xml"/>
  <Override PartName="/ppt/diagrams/colors5.xml" ContentType="application/vnd.openxmlformats-officedocument.drawingml.diagramColors+xml"/>
  <Override PartName="/ppt/diagrams/quickStyle2.xml" ContentType="application/vnd.openxmlformats-officedocument.drawingml.diagramStyl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diagrams/layout5.xml" ContentType="application/vnd.openxmlformats-officedocument.drawingml.diagram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10.xml" ContentType="application/vnd.openxmlformats-officedocument.presentationml.slide+xml"/>
  <Override PartName="/ppt/diagrams/colors4.xml" ContentType="application/vnd.openxmlformats-officedocument.drawingml.diagramColors+xml"/>
  <Override PartName="/docProps/app.xml" ContentType="application/vnd.openxmlformats-officedocument.extended-properties+xml"/>
  <Override PartName="/ppt/diagrams/quickStyle1.xml" ContentType="application/vnd.openxmlformats-officedocument.drawingml.diagramStyl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diagrams/layout4.xml" ContentType="application/vnd.openxmlformats-officedocument.drawingml.diagramLayout+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diagrams/colors3.xml" ContentType="application/vnd.openxmlformats-officedocument.drawingml.diagramColors+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Override PartName="/ppt/diagrams/colors2.xml" ContentType="application/vnd.openxmlformats-officedocument.drawingml.diagramColors+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43"/>
  </p:notesMasterIdLst>
  <p:handoutMasterIdLst>
    <p:handoutMasterId r:id="rId44"/>
  </p:handoutMasterIdLst>
  <p:sldIdLst>
    <p:sldId id="296" r:id="rId2"/>
    <p:sldId id="297" r:id="rId3"/>
    <p:sldId id="298" r:id="rId4"/>
    <p:sldId id="299" r:id="rId5"/>
    <p:sldId id="300" r:id="rId6"/>
    <p:sldId id="301" r:id="rId7"/>
    <p:sldId id="302" r:id="rId8"/>
    <p:sldId id="256" r:id="rId9"/>
    <p:sldId id="257" r:id="rId10"/>
    <p:sldId id="258" r:id="rId11"/>
    <p:sldId id="259" r:id="rId12"/>
    <p:sldId id="260" r:id="rId13"/>
    <p:sldId id="261" r:id="rId14"/>
    <p:sldId id="262" r:id="rId15"/>
    <p:sldId id="263" r:id="rId16"/>
    <p:sldId id="276" r:id="rId17"/>
    <p:sldId id="277" r:id="rId18"/>
    <p:sldId id="272" r:id="rId19"/>
    <p:sldId id="264" r:id="rId20"/>
    <p:sldId id="294" r:id="rId21"/>
    <p:sldId id="265" r:id="rId22"/>
    <p:sldId id="282" r:id="rId23"/>
    <p:sldId id="279" r:id="rId24"/>
    <p:sldId id="281" r:id="rId25"/>
    <p:sldId id="280" r:id="rId26"/>
    <p:sldId id="273" r:id="rId27"/>
    <p:sldId id="287" r:id="rId28"/>
    <p:sldId id="267" r:id="rId29"/>
    <p:sldId id="268" r:id="rId30"/>
    <p:sldId id="283" r:id="rId31"/>
    <p:sldId id="284" r:id="rId32"/>
    <p:sldId id="285" r:id="rId33"/>
    <p:sldId id="269" r:id="rId34"/>
    <p:sldId id="270" r:id="rId35"/>
    <p:sldId id="286" r:id="rId36"/>
    <p:sldId id="271" r:id="rId37"/>
    <p:sldId id="291" r:id="rId38"/>
    <p:sldId id="292" r:id="rId39"/>
    <p:sldId id="303" r:id="rId40"/>
    <p:sldId id="304" r:id="rId41"/>
    <p:sldId id="295"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0"/>
    </p:ext>
    <p:ext uri="{D31A062A-798A-4329-ABDD-BBA856620510}">
      <p14:defaultImageDpi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93" d="100"/>
          <a:sy n="93" d="100"/>
        </p:scale>
        <p:origin x="-68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06628-D865-41BE-B5B9-4F87738BBA58}" type="doc">
      <dgm:prSet loTypeId="urn:microsoft.com/office/officeart/2008/layout/VerticalCurvedList" loCatId="list" qsTypeId="urn:microsoft.com/office/officeart/2005/8/quickstyle/3d3" qsCatId="3D" csTypeId="urn:microsoft.com/office/officeart/2005/8/colors/colorful1" csCatId="colorful" phldr="1"/>
      <dgm:spPr/>
      <dgm:t>
        <a:bodyPr/>
        <a:lstStyle/>
        <a:p>
          <a:endParaRPr lang="es-ES"/>
        </a:p>
      </dgm:t>
    </dgm:pt>
    <dgm:pt modelId="{433B6143-E55C-475D-96CC-6FB9DC720622}">
      <dgm:prSet phldrT="[Texto]" custT="1"/>
      <dgm:spPr/>
      <dgm:t>
        <a:bodyPr/>
        <a:lstStyle/>
        <a:p>
          <a:r>
            <a:rPr lang="es-ES_tradnl" sz="2400" b="0" dirty="0" smtClean="0"/>
            <a:t>Unidad 1: Tesis</a:t>
          </a:r>
          <a:endParaRPr lang="es-ES" sz="2400" b="0" dirty="0"/>
        </a:p>
      </dgm:t>
    </dgm:pt>
    <dgm:pt modelId="{2DC14AA3-6490-4B97-8585-095B3F40CDF0}" type="parTrans" cxnId="{847C2762-344D-4C15-89D9-792E8B9662CB}">
      <dgm:prSet/>
      <dgm:spPr/>
      <dgm:t>
        <a:bodyPr/>
        <a:lstStyle/>
        <a:p>
          <a:endParaRPr lang="es-ES"/>
        </a:p>
      </dgm:t>
    </dgm:pt>
    <dgm:pt modelId="{143843D6-1BB2-4E58-BC0D-DB497C5D6B0E}" type="sibTrans" cxnId="{847C2762-344D-4C15-89D9-792E8B9662CB}">
      <dgm:prSet/>
      <dgm:spPr/>
      <dgm:t>
        <a:bodyPr/>
        <a:lstStyle/>
        <a:p>
          <a:endParaRPr lang="es-ES"/>
        </a:p>
      </dgm:t>
    </dgm:pt>
    <dgm:pt modelId="{E01AF4AD-B542-4BCA-AEBD-7C95FBB594DC}">
      <dgm:prSet phldrT="[Texto]" custT="1"/>
      <dgm:spPr/>
      <dgm:t>
        <a:bodyPr/>
        <a:lstStyle/>
        <a:p>
          <a:r>
            <a:rPr lang="es-MX" sz="2400" b="0" dirty="0" smtClean="0"/>
            <a:t>Modalidades de titulación</a:t>
          </a:r>
          <a:endParaRPr lang="es-ES" sz="2400" b="0" dirty="0"/>
        </a:p>
      </dgm:t>
    </dgm:pt>
    <dgm:pt modelId="{3E95974A-B169-43EF-9BDA-45711F37001F}" type="parTrans" cxnId="{E543A5F6-3D78-423C-8A9A-DA8DEB9B5EC0}">
      <dgm:prSet/>
      <dgm:spPr/>
      <dgm:t>
        <a:bodyPr/>
        <a:lstStyle/>
        <a:p>
          <a:endParaRPr lang="es-ES"/>
        </a:p>
      </dgm:t>
    </dgm:pt>
    <dgm:pt modelId="{BCD8EF52-FDF6-4D76-932F-4FEDD3CED911}" type="sibTrans" cxnId="{E543A5F6-3D78-423C-8A9A-DA8DEB9B5EC0}">
      <dgm:prSet/>
      <dgm:spPr/>
      <dgm:t>
        <a:bodyPr/>
        <a:lstStyle/>
        <a:p>
          <a:endParaRPr lang="es-ES"/>
        </a:p>
      </dgm:t>
    </dgm:pt>
    <dgm:pt modelId="{87985BDF-CA7C-4518-8943-E2E4AF1D3F17}">
      <dgm:prSet phldrT="[Texto]" custT="1"/>
      <dgm:spPr/>
      <dgm:t>
        <a:bodyPr/>
        <a:lstStyle/>
        <a:p>
          <a:r>
            <a:rPr lang="es-ES_tradnl" sz="2400" b="0" dirty="0" smtClean="0"/>
            <a:t>Unidad 2:</a:t>
          </a:r>
          <a:r>
            <a:rPr lang="es-ES" sz="2400" b="0" dirty="0" smtClean="0"/>
            <a:t> Elección del tema</a:t>
          </a:r>
          <a:endParaRPr lang="es-ES" sz="2400" b="0" dirty="0"/>
        </a:p>
      </dgm:t>
    </dgm:pt>
    <dgm:pt modelId="{C94BDBF4-9773-41E3-92D7-98C04C20BC34}" type="parTrans" cxnId="{32B335BC-A1D2-486C-8490-8913D600D005}">
      <dgm:prSet/>
      <dgm:spPr/>
      <dgm:t>
        <a:bodyPr/>
        <a:lstStyle/>
        <a:p>
          <a:endParaRPr lang="es-ES"/>
        </a:p>
      </dgm:t>
    </dgm:pt>
    <dgm:pt modelId="{63BCFE24-4AA7-4ACF-B6FE-740B7C7A0D83}" type="sibTrans" cxnId="{32B335BC-A1D2-486C-8490-8913D600D005}">
      <dgm:prSet/>
      <dgm:spPr/>
      <dgm:t>
        <a:bodyPr/>
        <a:lstStyle/>
        <a:p>
          <a:endParaRPr lang="es-ES"/>
        </a:p>
      </dgm:t>
    </dgm:pt>
    <dgm:pt modelId="{28C0AF3E-9510-40FD-9301-D414CD04A8E3}">
      <dgm:prSet phldrT="[Texto]" custT="1"/>
      <dgm:spPr/>
      <dgm:t>
        <a:bodyPr/>
        <a:lstStyle/>
        <a:p>
          <a:r>
            <a:rPr lang="es-ES_tradnl" sz="3400" dirty="0" smtClean="0"/>
            <a:t> </a:t>
          </a:r>
          <a:r>
            <a:rPr lang="es-ES_tradnl" sz="2400" b="0" dirty="0" smtClean="0"/>
            <a:t>Presentación</a:t>
          </a:r>
          <a:endParaRPr lang="es-ES" sz="2400" b="0" dirty="0"/>
        </a:p>
      </dgm:t>
    </dgm:pt>
    <dgm:pt modelId="{7706F729-6E3F-4F2E-A792-C55D11AFA3D4}" type="parTrans" cxnId="{20EB8210-B1E5-48DC-B9DB-422D45FF60F1}">
      <dgm:prSet/>
      <dgm:spPr/>
      <dgm:t>
        <a:bodyPr/>
        <a:lstStyle/>
        <a:p>
          <a:endParaRPr lang="es-ES"/>
        </a:p>
      </dgm:t>
    </dgm:pt>
    <dgm:pt modelId="{281149BC-516A-4E1C-9008-8743F3549C19}" type="sibTrans" cxnId="{20EB8210-B1E5-48DC-B9DB-422D45FF60F1}">
      <dgm:prSet/>
      <dgm:spPr/>
      <dgm:t>
        <a:bodyPr/>
        <a:lstStyle/>
        <a:p>
          <a:endParaRPr lang="es-ES"/>
        </a:p>
      </dgm:t>
    </dgm:pt>
    <dgm:pt modelId="{190FF56C-A35E-4F6A-A05A-14DAC4768410}">
      <dgm:prSet phldrT="[Texto]" custT="1"/>
      <dgm:spPr/>
      <dgm:t>
        <a:bodyPr/>
        <a:lstStyle/>
        <a:p>
          <a:r>
            <a:rPr lang="es-ES_tradnl" sz="2400" b="0" dirty="0" smtClean="0"/>
            <a:t>Referencias</a:t>
          </a:r>
          <a:endParaRPr lang="es-ES" sz="2400" b="0" dirty="0"/>
        </a:p>
      </dgm:t>
    </dgm:pt>
    <dgm:pt modelId="{367AD1AE-ED7B-4239-9E30-EB42E7ABDE00}" type="parTrans" cxnId="{248EC2BC-683C-45C7-8BBC-1AA4D8824ECE}">
      <dgm:prSet/>
      <dgm:spPr/>
      <dgm:t>
        <a:bodyPr/>
        <a:lstStyle/>
        <a:p>
          <a:endParaRPr lang="es-MX"/>
        </a:p>
      </dgm:t>
    </dgm:pt>
    <dgm:pt modelId="{573014A1-D465-4DA6-B3CC-C9EF5A85DA4B}" type="sibTrans" cxnId="{248EC2BC-683C-45C7-8BBC-1AA4D8824ECE}">
      <dgm:prSet/>
      <dgm:spPr/>
      <dgm:t>
        <a:bodyPr/>
        <a:lstStyle/>
        <a:p>
          <a:endParaRPr lang="es-MX"/>
        </a:p>
      </dgm:t>
    </dgm:pt>
    <dgm:pt modelId="{3605E382-61AF-475E-9881-C11FCC3E1AAE}" type="pres">
      <dgm:prSet presAssocID="{F5406628-D865-41BE-B5B9-4F87738BBA58}" presName="Name0" presStyleCnt="0">
        <dgm:presLayoutVars>
          <dgm:chMax val="7"/>
          <dgm:chPref val="7"/>
          <dgm:dir/>
        </dgm:presLayoutVars>
      </dgm:prSet>
      <dgm:spPr/>
      <dgm:t>
        <a:bodyPr/>
        <a:lstStyle/>
        <a:p>
          <a:endParaRPr lang="es-ES"/>
        </a:p>
      </dgm:t>
    </dgm:pt>
    <dgm:pt modelId="{B2FF829C-BEB6-4D64-B9A2-1BD27ACDC98D}" type="pres">
      <dgm:prSet presAssocID="{F5406628-D865-41BE-B5B9-4F87738BBA58}" presName="Name1" presStyleCnt="0"/>
      <dgm:spPr/>
      <dgm:t>
        <a:bodyPr/>
        <a:lstStyle/>
        <a:p>
          <a:endParaRPr lang="es-MX"/>
        </a:p>
      </dgm:t>
    </dgm:pt>
    <dgm:pt modelId="{3614EC95-83F8-49D1-A793-E748C6AEE531}" type="pres">
      <dgm:prSet presAssocID="{F5406628-D865-41BE-B5B9-4F87738BBA58}" presName="cycle" presStyleCnt="0"/>
      <dgm:spPr/>
      <dgm:t>
        <a:bodyPr/>
        <a:lstStyle/>
        <a:p>
          <a:endParaRPr lang="es-MX"/>
        </a:p>
      </dgm:t>
    </dgm:pt>
    <dgm:pt modelId="{7F6D5BED-CE89-4F22-83F5-310540B87357}" type="pres">
      <dgm:prSet presAssocID="{F5406628-D865-41BE-B5B9-4F87738BBA58}" presName="srcNode" presStyleLbl="node1" presStyleIdx="0" presStyleCnt="5"/>
      <dgm:spPr/>
      <dgm:t>
        <a:bodyPr/>
        <a:lstStyle/>
        <a:p>
          <a:endParaRPr lang="es-MX"/>
        </a:p>
      </dgm:t>
    </dgm:pt>
    <dgm:pt modelId="{CADA236B-77BA-4F03-B2C0-B72C428E0327}" type="pres">
      <dgm:prSet presAssocID="{F5406628-D865-41BE-B5B9-4F87738BBA58}" presName="conn" presStyleLbl="parChTrans1D2" presStyleIdx="0" presStyleCnt="1"/>
      <dgm:spPr/>
      <dgm:t>
        <a:bodyPr/>
        <a:lstStyle/>
        <a:p>
          <a:endParaRPr lang="es-MX"/>
        </a:p>
      </dgm:t>
    </dgm:pt>
    <dgm:pt modelId="{E22E02E5-0950-4B3C-9A44-CCFCE9CA5A32}" type="pres">
      <dgm:prSet presAssocID="{F5406628-D865-41BE-B5B9-4F87738BBA58}" presName="extraNode" presStyleLbl="node1" presStyleIdx="0" presStyleCnt="5"/>
      <dgm:spPr/>
      <dgm:t>
        <a:bodyPr/>
        <a:lstStyle/>
        <a:p>
          <a:endParaRPr lang="es-MX"/>
        </a:p>
      </dgm:t>
    </dgm:pt>
    <dgm:pt modelId="{13E2E7AC-CCEE-4BBE-B274-E5F2E0E7C3DB}" type="pres">
      <dgm:prSet presAssocID="{F5406628-D865-41BE-B5B9-4F87738BBA58}" presName="dstNode" presStyleLbl="node1" presStyleIdx="0" presStyleCnt="5"/>
      <dgm:spPr/>
      <dgm:t>
        <a:bodyPr/>
        <a:lstStyle/>
        <a:p>
          <a:endParaRPr lang="es-MX"/>
        </a:p>
      </dgm:t>
    </dgm:pt>
    <dgm:pt modelId="{C04C93E1-A174-4AE0-A850-A213BD8E68D2}" type="pres">
      <dgm:prSet presAssocID="{28C0AF3E-9510-40FD-9301-D414CD04A8E3}" presName="text_1" presStyleLbl="node1" presStyleIdx="0" presStyleCnt="5">
        <dgm:presLayoutVars>
          <dgm:bulletEnabled val="1"/>
        </dgm:presLayoutVars>
      </dgm:prSet>
      <dgm:spPr/>
      <dgm:t>
        <a:bodyPr/>
        <a:lstStyle/>
        <a:p>
          <a:endParaRPr lang="es-ES"/>
        </a:p>
      </dgm:t>
    </dgm:pt>
    <dgm:pt modelId="{566FEB8E-B148-44F3-B861-9DBD81006F25}" type="pres">
      <dgm:prSet presAssocID="{28C0AF3E-9510-40FD-9301-D414CD04A8E3}" presName="accent_1" presStyleCnt="0"/>
      <dgm:spPr/>
      <dgm:t>
        <a:bodyPr/>
        <a:lstStyle/>
        <a:p>
          <a:endParaRPr lang="es-MX"/>
        </a:p>
      </dgm:t>
    </dgm:pt>
    <dgm:pt modelId="{FAE20686-30F2-475F-A9D2-305B7477D57A}" type="pres">
      <dgm:prSet presAssocID="{28C0AF3E-9510-40FD-9301-D414CD04A8E3}" presName="accentRepeatNode" presStyleLbl="solidFgAcc1" presStyleIdx="0" presStyleCnt="5"/>
      <dgm:spPr/>
      <dgm:t>
        <a:bodyPr/>
        <a:lstStyle/>
        <a:p>
          <a:endParaRPr lang="es-MX"/>
        </a:p>
      </dgm:t>
    </dgm:pt>
    <dgm:pt modelId="{4F0DC097-636B-4D4C-AD3B-36F12415BD14}" type="pres">
      <dgm:prSet presAssocID="{433B6143-E55C-475D-96CC-6FB9DC720622}" presName="text_2" presStyleLbl="node1" presStyleIdx="1" presStyleCnt="5">
        <dgm:presLayoutVars>
          <dgm:bulletEnabled val="1"/>
        </dgm:presLayoutVars>
      </dgm:prSet>
      <dgm:spPr/>
      <dgm:t>
        <a:bodyPr/>
        <a:lstStyle/>
        <a:p>
          <a:endParaRPr lang="es-ES"/>
        </a:p>
      </dgm:t>
    </dgm:pt>
    <dgm:pt modelId="{434BFE60-7CD1-44B7-98DD-DCC3A823E64B}" type="pres">
      <dgm:prSet presAssocID="{433B6143-E55C-475D-96CC-6FB9DC720622}" presName="accent_2" presStyleCnt="0"/>
      <dgm:spPr/>
      <dgm:t>
        <a:bodyPr/>
        <a:lstStyle/>
        <a:p>
          <a:endParaRPr lang="es-MX"/>
        </a:p>
      </dgm:t>
    </dgm:pt>
    <dgm:pt modelId="{8F8FF3F3-1EB1-4BFB-B9FE-AC5DCB892968}" type="pres">
      <dgm:prSet presAssocID="{433B6143-E55C-475D-96CC-6FB9DC720622}" presName="accentRepeatNode" presStyleLbl="solidFgAcc1" presStyleIdx="1" presStyleCnt="5"/>
      <dgm:spPr/>
      <dgm:t>
        <a:bodyPr/>
        <a:lstStyle/>
        <a:p>
          <a:endParaRPr lang="es-MX"/>
        </a:p>
      </dgm:t>
    </dgm:pt>
    <dgm:pt modelId="{1FE52771-5D4C-47CF-B669-2015C6D4382D}" type="pres">
      <dgm:prSet presAssocID="{E01AF4AD-B542-4BCA-AEBD-7C95FBB594DC}" presName="text_3" presStyleLbl="node1" presStyleIdx="2" presStyleCnt="5">
        <dgm:presLayoutVars>
          <dgm:bulletEnabled val="1"/>
        </dgm:presLayoutVars>
      </dgm:prSet>
      <dgm:spPr/>
      <dgm:t>
        <a:bodyPr/>
        <a:lstStyle/>
        <a:p>
          <a:endParaRPr lang="es-ES"/>
        </a:p>
      </dgm:t>
    </dgm:pt>
    <dgm:pt modelId="{5952EE95-C233-4AF4-BB1B-7605F0B9DFC1}" type="pres">
      <dgm:prSet presAssocID="{E01AF4AD-B542-4BCA-AEBD-7C95FBB594DC}" presName="accent_3" presStyleCnt="0"/>
      <dgm:spPr/>
      <dgm:t>
        <a:bodyPr/>
        <a:lstStyle/>
        <a:p>
          <a:endParaRPr lang="es-MX"/>
        </a:p>
      </dgm:t>
    </dgm:pt>
    <dgm:pt modelId="{72145DBF-D58E-481B-9CC9-0A05CB5FE0BB}" type="pres">
      <dgm:prSet presAssocID="{E01AF4AD-B542-4BCA-AEBD-7C95FBB594DC}" presName="accentRepeatNode" presStyleLbl="solidFgAcc1" presStyleIdx="2" presStyleCnt="5"/>
      <dgm:spPr/>
      <dgm:t>
        <a:bodyPr/>
        <a:lstStyle/>
        <a:p>
          <a:endParaRPr lang="es-MX"/>
        </a:p>
      </dgm:t>
    </dgm:pt>
    <dgm:pt modelId="{2763C5BC-F043-45DB-B6AF-EAB428646A97}" type="pres">
      <dgm:prSet presAssocID="{87985BDF-CA7C-4518-8943-E2E4AF1D3F17}" presName="text_4" presStyleLbl="node1" presStyleIdx="3" presStyleCnt="5">
        <dgm:presLayoutVars>
          <dgm:bulletEnabled val="1"/>
        </dgm:presLayoutVars>
      </dgm:prSet>
      <dgm:spPr/>
      <dgm:t>
        <a:bodyPr/>
        <a:lstStyle/>
        <a:p>
          <a:endParaRPr lang="es-ES"/>
        </a:p>
      </dgm:t>
    </dgm:pt>
    <dgm:pt modelId="{AC02FB09-2E1E-480C-9155-4260AD8A3FD4}" type="pres">
      <dgm:prSet presAssocID="{87985BDF-CA7C-4518-8943-E2E4AF1D3F17}" presName="accent_4" presStyleCnt="0"/>
      <dgm:spPr/>
      <dgm:t>
        <a:bodyPr/>
        <a:lstStyle/>
        <a:p>
          <a:endParaRPr lang="es-MX"/>
        </a:p>
      </dgm:t>
    </dgm:pt>
    <dgm:pt modelId="{61FF30E1-5C88-42EA-BE7B-8290FAE568F1}" type="pres">
      <dgm:prSet presAssocID="{87985BDF-CA7C-4518-8943-E2E4AF1D3F17}" presName="accentRepeatNode" presStyleLbl="solidFgAcc1" presStyleIdx="3" presStyleCnt="5"/>
      <dgm:spPr/>
      <dgm:t>
        <a:bodyPr/>
        <a:lstStyle/>
        <a:p>
          <a:endParaRPr lang="es-MX"/>
        </a:p>
      </dgm:t>
    </dgm:pt>
    <dgm:pt modelId="{914586CE-5F9F-428D-8049-D73DDDE2275D}" type="pres">
      <dgm:prSet presAssocID="{190FF56C-A35E-4F6A-A05A-14DAC4768410}" presName="text_5" presStyleLbl="node1" presStyleIdx="4" presStyleCnt="5">
        <dgm:presLayoutVars>
          <dgm:bulletEnabled val="1"/>
        </dgm:presLayoutVars>
      </dgm:prSet>
      <dgm:spPr/>
      <dgm:t>
        <a:bodyPr/>
        <a:lstStyle/>
        <a:p>
          <a:endParaRPr lang="es-MX"/>
        </a:p>
      </dgm:t>
    </dgm:pt>
    <dgm:pt modelId="{96E54460-6AA8-44D8-B543-DE0EC2888CCF}" type="pres">
      <dgm:prSet presAssocID="{190FF56C-A35E-4F6A-A05A-14DAC4768410}" presName="accent_5" presStyleCnt="0"/>
      <dgm:spPr/>
      <dgm:t>
        <a:bodyPr/>
        <a:lstStyle/>
        <a:p>
          <a:endParaRPr lang="es-MX"/>
        </a:p>
      </dgm:t>
    </dgm:pt>
    <dgm:pt modelId="{D9EA4104-6831-47E9-A7F5-B485F1DD6EE1}" type="pres">
      <dgm:prSet presAssocID="{190FF56C-A35E-4F6A-A05A-14DAC4768410}" presName="accentRepeatNode" presStyleLbl="solidFgAcc1" presStyleIdx="4" presStyleCnt="5"/>
      <dgm:spPr/>
      <dgm:t>
        <a:bodyPr/>
        <a:lstStyle/>
        <a:p>
          <a:endParaRPr lang="es-MX"/>
        </a:p>
      </dgm:t>
    </dgm:pt>
  </dgm:ptLst>
  <dgm:cxnLst>
    <dgm:cxn modelId="{E543A5F6-3D78-423C-8A9A-DA8DEB9B5EC0}" srcId="{F5406628-D865-41BE-B5B9-4F87738BBA58}" destId="{E01AF4AD-B542-4BCA-AEBD-7C95FBB594DC}" srcOrd="2" destOrd="0" parTransId="{3E95974A-B169-43EF-9BDA-45711F37001F}" sibTransId="{BCD8EF52-FDF6-4D76-932F-4FEDD3CED911}"/>
    <dgm:cxn modelId="{248EC2BC-683C-45C7-8BBC-1AA4D8824ECE}" srcId="{F5406628-D865-41BE-B5B9-4F87738BBA58}" destId="{190FF56C-A35E-4F6A-A05A-14DAC4768410}" srcOrd="4" destOrd="0" parTransId="{367AD1AE-ED7B-4239-9E30-EB42E7ABDE00}" sibTransId="{573014A1-D465-4DA6-B3CC-C9EF5A85DA4B}"/>
    <dgm:cxn modelId="{2E97E108-4343-394B-AD78-028CAE78A7FE}" type="presOf" srcId="{281149BC-516A-4E1C-9008-8743F3549C19}" destId="{CADA236B-77BA-4F03-B2C0-B72C428E0327}" srcOrd="0" destOrd="0" presId="urn:microsoft.com/office/officeart/2008/layout/VerticalCurvedList"/>
    <dgm:cxn modelId="{DAACD8AF-7EA1-6F42-B5FE-A72CE7E3F503}" type="presOf" srcId="{87985BDF-CA7C-4518-8943-E2E4AF1D3F17}" destId="{2763C5BC-F043-45DB-B6AF-EAB428646A97}" srcOrd="0" destOrd="0" presId="urn:microsoft.com/office/officeart/2008/layout/VerticalCurvedList"/>
    <dgm:cxn modelId="{32B335BC-A1D2-486C-8490-8913D600D005}" srcId="{F5406628-D865-41BE-B5B9-4F87738BBA58}" destId="{87985BDF-CA7C-4518-8943-E2E4AF1D3F17}" srcOrd="3" destOrd="0" parTransId="{C94BDBF4-9773-41E3-92D7-98C04C20BC34}" sibTransId="{63BCFE24-4AA7-4ACF-B6FE-740B7C7A0D83}"/>
    <dgm:cxn modelId="{20EB8210-B1E5-48DC-B9DB-422D45FF60F1}" srcId="{F5406628-D865-41BE-B5B9-4F87738BBA58}" destId="{28C0AF3E-9510-40FD-9301-D414CD04A8E3}" srcOrd="0" destOrd="0" parTransId="{7706F729-6E3F-4F2E-A792-C55D11AFA3D4}" sibTransId="{281149BC-516A-4E1C-9008-8743F3549C19}"/>
    <dgm:cxn modelId="{04970479-D958-BE46-93F0-B5264235B579}" type="presOf" srcId="{28C0AF3E-9510-40FD-9301-D414CD04A8E3}" destId="{C04C93E1-A174-4AE0-A850-A213BD8E68D2}" srcOrd="0" destOrd="0" presId="urn:microsoft.com/office/officeart/2008/layout/VerticalCurvedList"/>
    <dgm:cxn modelId="{847C2762-344D-4C15-89D9-792E8B9662CB}" srcId="{F5406628-D865-41BE-B5B9-4F87738BBA58}" destId="{433B6143-E55C-475D-96CC-6FB9DC720622}" srcOrd="1" destOrd="0" parTransId="{2DC14AA3-6490-4B97-8585-095B3F40CDF0}" sibTransId="{143843D6-1BB2-4E58-BC0D-DB497C5D6B0E}"/>
    <dgm:cxn modelId="{84E31192-6BF4-1241-8B38-36B9E1F8DB88}" type="presOf" srcId="{E01AF4AD-B542-4BCA-AEBD-7C95FBB594DC}" destId="{1FE52771-5D4C-47CF-B669-2015C6D4382D}" srcOrd="0" destOrd="0" presId="urn:microsoft.com/office/officeart/2008/layout/VerticalCurvedList"/>
    <dgm:cxn modelId="{6AD06A38-F5B8-134B-8A2E-8811FB21D304}" type="presOf" srcId="{F5406628-D865-41BE-B5B9-4F87738BBA58}" destId="{3605E382-61AF-475E-9881-C11FCC3E1AAE}" srcOrd="0" destOrd="0" presId="urn:microsoft.com/office/officeart/2008/layout/VerticalCurvedList"/>
    <dgm:cxn modelId="{6DED9551-2B78-7444-BBD6-2390F6FB7405}" type="presOf" srcId="{190FF56C-A35E-4F6A-A05A-14DAC4768410}" destId="{914586CE-5F9F-428D-8049-D73DDDE2275D}" srcOrd="0" destOrd="0" presId="urn:microsoft.com/office/officeart/2008/layout/VerticalCurvedList"/>
    <dgm:cxn modelId="{5024E649-F3FD-3D4D-929D-49B2B07299CD}" type="presOf" srcId="{433B6143-E55C-475D-96CC-6FB9DC720622}" destId="{4F0DC097-636B-4D4C-AD3B-36F12415BD14}" srcOrd="0" destOrd="0" presId="urn:microsoft.com/office/officeart/2008/layout/VerticalCurvedList"/>
    <dgm:cxn modelId="{711B92CD-5D32-E849-994E-2B69368357EF}" type="presParOf" srcId="{3605E382-61AF-475E-9881-C11FCC3E1AAE}" destId="{B2FF829C-BEB6-4D64-B9A2-1BD27ACDC98D}" srcOrd="0" destOrd="0" presId="urn:microsoft.com/office/officeart/2008/layout/VerticalCurvedList"/>
    <dgm:cxn modelId="{7AFEB44B-BB01-6548-B150-6B430E840F76}" type="presParOf" srcId="{B2FF829C-BEB6-4D64-B9A2-1BD27ACDC98D}" destId="{3614EC95-83F8-49D1-A793-E748C6AEE531}" srcOrd="0" destOrd="0" presId="urn:microsoft.com/office/officeart/2008/layout/VerticalCurvedList"/>
    <dgm:cxn modelId="{9E777545-F761-AD44-BE7F-ABFA9AE8CC6F}" type="presParOf" srcId="{3614EC95-83F8-49D1-A793-E748C6AEE531}" destId="{7F6D5BED-CE89-4F22-83F5-310540B87357}" srcOrd="0" destOrd="0" presId="urn:microsoft.com/office/officeart/2008/layout/VerticalCurvedList"/>
    <dgm:cxn modelId="{0C6562C2-6CAA-5C4E-B77E-6F512D62FC51}" type="presParOf" srcId="{3614EC95-83F8-49D1-A793-E748C6AEE531}" destId="{CADA236B-77BA-4F03-B2C0-B72C428E0327}" srcOrd="1" destOrd="0" presId="urn:microsoft.com/office/officeart/2008/layout/VerticalCurvedList"/>
    <dgm:cxn modelId="{FB58AAA2-83ED-E54B-B6DE-B235F1651502}" type="presParOf" srcId="{3614EC95-83F8-49D1-A793-E748C6AEE531}" destId="{E22E02E5-0950-4B3C-9A44-CCFCE9CA5A32}" srcOrd="2" destOrd="0" presId="urn:microsoft.com/office/officeart/2008/layout/VerticalCurvedList"/>
    <dgm:cxn modelId="{991657E5-8A0B-974C-8379-6B9B791E9488}" type="presParOf" srcId="{3614EC95-83F8-49D1-A793-E748C6AEE531}" destId="{13E2E7AC-CCEE-4BBE-B274-E5F2E0E7C3DB}" srcOrd="3" destOrd="0" presId="urn:microsoft.com/office/officeart/2008/layout/VerticalCurvedList"/>
    <dgm:cxn modelId="{DDF80CF5-8EC6-BF44-A8E4-D11DB3E125D4}" type="presParOf" srcId="{B2FF829C-BEB6-4D64-B9A2-1BD27ACDC98D}" destId="{C04C93E1-A174-4AE0-A850-A213BD8E68D2}" srcOrd="1" destOrd="0" presId="urn:microsoft.com/office/officeart/2008/layout/VerticalCurvedList"/>
    <dgm:cxn modelId="{C5B09587-0205-474D-9F15-928C4CD7696A}" type="presParOf" srcId="{B2FF829C-BEB6-4D64-B9A2-1BD27ACDC98D}" destId="{566FEB8E-B148-44F3-B861-9DBD81006F25}" srcOrd="2" destOrd="0" presId="urn:microsoft.com/office/officeart/2008/layout/VerticalCurvedList"/>
    <dgm:cxn modelId="{62D109D2-7C08-7448-8185-7F2F11AE219C}" type="presParOf" srcId="{566FEB8E-B148-44F3-B861-9DBD81006F25}" destId="{FAE20686-30F2-475F-A9D2-305B7477D57A}" srcOrd="0" destOrd="0" presId="urn:microsoft.com/office/officeart/2008/layout/VerticalCurvedList"/>
    <dgm:cxn modelId="{9A97EA75-D0E1-CB4C-897A-C6CE62C06D44}" type="presParOf" srcId="{B2FF829C-BEB6-4D64-B9A2-1BD27ACDC98D}" destId="{4F0DC097-636B-4D4C-AD3B-36F12415BD14}" srcOrd="3" destOrd="0" presId="urn:microsoft.com/office/officeart/2008/layout/VerticalCurvedList"/>
    <dgm:cxn modelId="{DBCAFB19-0E13-5641-B476-470755029F83}" type="presParOf" srcId="{B2FF829C-BEB6-4D64-B9A2-1BD27ACDC98D}" destId="{434BFE60-7CD1-44B7-98DD-DCC3A823E64B}" srcOrd="4" destOrd="0" presId="urn:microsoft.com/office/officeart/2008/layout/VerticalCurvedList"/>
    <dgm:cxn modelId="{83119AF3-6172-6448-8CE4-04B1775D528E}" type="presParOf" srcId="{434BFE60-7CD1-44B7-98DD-DCC3A823E64B}" destId="{8F8FF3F3-1EB1-4BFB-B9FE-AC5DCB892968}" srcOrd="0" destOrd="0" presId="urn:microsoft.com/office/officeart/2008/layout/VerticalCurvedList"/>
    <dgm:cxn modelId="{DE3D5E06-F781-1A40-82CF-F06E02A2C8C3}" type="presParOf" srcId="{B2FF829C-BEB6-4D64-B9A2-1BD27ACDC98D}" destId="{1FE52771-5D4C-47CF-B669-2015C6D4382D}" srcOrd="5" destOrd="0" presId="urn:microsoft.com/office/officeart/2008/layout/VerticalCurvedList"/>
    <dgm:cxn modelId="{0D9D342E-56E0-C948-948C-DEF4D34C9FD5}" type="presParOf" srcId="{B2FF829C-BEB6-4D64-B9A2-1BD27ACDC98D}" destId="{5952EE95-C233-4AF4-BB1B-7605F0B9DFC1}" srcOrd="6" destOrd="0" presId="urn:microsoft.com/office/officeart/2008/layout/VerticalCurvedList"/>
    <dgm:cxn modelId="{6273A3D1-06E9-9F47-9F41-C5E0ABFAB6DB}" type="presParOf" srcId="{5952EE95-C233-4AF4-BB1B-7605F0B9DFC1}" destId="{72145DBF-D58E-481B-9CC9-0A05CB5FE0BB}" srcOrd="0" destOrd="0" presId="urn:microsoft.com/office/officeart/2008/layout/VerticalCurvedList"/>
    <dgm:cxn modelId="{65FA3A7C-1CAD-324B-8BDA-1FC1C761D99F}" type="presParOf" srcId="{B2FF829C-BEB6-4D64-B9A2-1BD27ACDC98D}" destId="{2763C5BC-F043-45DB-B6AF-EAB428646A97}" srcOrd="7" destOrd="0" presId="urn:microsoft.com/office/officeart/2008/layout/VerticalCurvedList"/>
    <dgm:cxn modelId="{99E3FDF1-6AA2-A34F-86AF-933FEB226306}" type="presParOf" srcId="{B2FF829C-BEB6-4D64-B9A2-1BD27ACDC98D}" destId="{AC02FB09-2E1E-480C-9155-4260AD8A3FD4}" srcOrd="8" destOrd="0" presId="urn:microsoft.com/office/officeart/2008/layout/VerticalCurvedList"/>
    <dgm:cxn modelId="{545D966B-8211-834A-8619-106853B3F79F}" type="presParOf" srcId="{AC02FB09-2E1E-480C-9155-4260AD8A3FD4}" destId="{61FF30E1-5C88-42EA-BE7B-8290FAE568F1}" srcOrd="0" destOrd="0" presId="urn:microsoft.com/office/officeart/2008/layout/VerticalCurvedList"/>
    <dgm:cxn modelId="{C1BEDF38-2974-3045-9140-13C313DFD5AD}" type="presParOf" srcId="{B2FF829C-BEB6-4D64-B9A2-1BD27ACDC98D}" destId="{914586CE-5F9F-428D-8049-D73DDDE2275D}" srcOrd="9" destOrd="0" presId="urn:microsoft.com/office/officeart/2008/layout/VerticalCurvedList"/>
    <dgm:cxn modelId="{EA2DA36C-F32E-7F45-98CE-FA33AA1C7111}" type="presParOf" srcId="{B2FF829C-BEB6-4D64-B9A2-1BD27ACDC98D}" destId="{96E54460-6AA8-44D8-B543-DE0EC2888CCF}" srcOrd="10" destOrd="0" presId="urn:microsoft.com/office/officeart/2008/layout/VerticalCurvedList"/>
    <dgm:cxn modelId="{D6C3E12D-886A-6C40-ACCD-694C73B3D75F}" type="presParOf" srcId="{96E54460-6AA8-44D8-B543-DE0EC2888CCF}" destId="{D9EA4104-6831-47E9-A7F5-B485F1DD6EE1}" srcOrd="0" destOrd="0" presId="urn:microsoft.com/office/officeart/2008/layout/VerticalCurvedList"/>
  </dgm:cxnLst>
  <dgm:bg/>
  <dgm:whole/>
</dgm:dataModel>
</file>

<file path=ppt/diagrams/data2.xml><?xml version="1.0" encoding="utf-8"?>
<dgm:dataModel xmlns:dgm="http://schemas.openxmlformats.org/drawingml/2006/diagram" xmlns:a="http://schemas.openxmlformats.org/drawingml/2006/main">
  <dgm:ptLst>
    <dgm:pt modelId="{2EB5D9E2-8656-49B6-AE9C-BCFFF9E70DD5}" type="doc">
      <dgm:prSet loTypeId="urn:microsoft.com/office/officeart/2005/8/layout/process5" loCatId="process" qsTypeId="urn:microsoft.com/office/officeart/2005/8/quickstyle/3D3" qsCatId="3D" csTypeId="urn:microsoft.com/office/officeart/2005/8/colors/accent4_5" csCatId="accent4" phldr="1"/>
      <dgm:spPr/>
      <dgm:t>
        <a:bodyPr/>
        <a:lstStyle/>
        <a:p>
          <a:endParaRPr lang="es-MX"/>
        </a:p>
      </dgm:t>
    </dgm:pt>
    <dgm:pt modelId="{CAD2CB7A-5BB2-478C-BC7C-2F642E75E9EF}">
      <dgm:prSet phldrT="[Texto]" custT="1"/>
      <dgm:spPr/>
      <dgm:t>
        <a:bodyPr/>
        <a:lstStyle/>
        <a:p>
          <a:r>
            <a:rPr lang="es-MX" sz="1800" b="0" i="0" u="none" dirty="0" smtClean="0">
              <a:solidFill>
                <a:schemeClr val="tx1"/>
              </a:solidFill>
            </a:rPr>
            <a:t>Antecedentes</a:t>
          </a:r>
          <a:endParaRPr lang="es-MX" sz="1800" b="0" dirty="0">
            <a:solidFill>
              <a:schemeClr val="tx1"/>
            </a:solidFill>
          </a:endParaRPr>
        </a:p>
      </dgm:t>
    </dgm:pt>
    <dgm:pt modelId="{42BDCF91-8E32-41D0-BA4D-DB4B27BE3AF1}" type="parTrans" cxnId="{62451E6C-2821-490F-B415-2E30258DAF68}">
      <dgm:prSet/>
      <dgm:spPr/>
      <dgm:t>
        <a:bodyPr/>
        <a:lstStyle/>
        <a:p>
          <a:endParaRPr lang="es-MX" sz="2000" b="0">
            <a:solidFill>
              <a:schemeClr val="tx1"/>
            </a:solidFill>
          </a:endParaRPr>
        </a:p>
      </dgm:t>
    </dgm:pt>
    <dgm:pt modelId="{9A7FF7B5-88C9-42E1-BD6F-EC0BA78BF1F3}" type="sibTrans" cxnId="{62451E6C-2821-490F-B415-2E30258DAF68}">
      <dgm:prSet custT="1"/>
      <dgm:spPr/>
      <dgm:t>
        <a:bodyPr/>
        <a:lstStyle/>
        <a:p>
          <a:endParaRPr lang="es-MX" sz="2000" b="0">
            <a:solidFill>
              <a:schemeClr val="tx1"/>
            </a:solidFill>
          </a:endParaRPr>
        </a:p>
      </dgm:t>
    </dgm:pt>
    <dgm:pt modelId="{3BF38140-CAE3-4253-8B07-9DBBBA052ED6}">
      <dgm:prSet custT="1"/>
      <dgm:spPr/>
      <dgm:t>
        <a:bodyPr/>
        <a:lstStyle/>
        <a:p>
          <a:r>
            <a:rPr lang="es-MX" sz="2000" b="0" i="0" u="none" dirty="0" smtClean="0">
              <a:solidFill>
                <a:schemeClr val="tx1"/>
              </a:solidFill>
            </a:rPr>
            <a:t>Bibliografía</a:t>
          </a:r>
          <a:endParaRPr lang="es-MX" sz="2000" b="0" i="1" u="sng" dirty="0">
            <a:solidFill>
              <a:schemeClr val="tx1"/>
            </a:solidFill>
          </a:endParaRPr>
        </a:p>
      </dgm:t>
    </dgm:pt>
    <dgm:pt modelId="{10E446EF-953B-4E22-A0DE-539399BA95CF}" type="parTrans" cxnId="{E944C936-15D5-43AE-9C70-3E6E3A3AA83A}">
      <dgm:prSet/>
      <dgm:spPr/>
      <dgm:t>
        <a:bodyPr/>
        <a:lstStyle/>
        <a:p>
          <a:endParaRPr lang="es-MX" sz="2000" b="0">
            <a:solidFill>
              <a:schemeClr val="tx1"/>
            </a:solidFill>
          </a:endParaRPr>
        </a:p>
      </dgm:t>
    </dgm:pt>
    <dgm:pt modelId="{C7A07280-1A55-48DE-A020-C2FA69316ECB}" type="sibTrans" cxnId="{E944C936-15D5-43AE-9C70-3E6E3A3AA83A}">
      <dgm:prSet custT="1"/>
      <dgm:spPr/>
      <dgm:t>
        <a:bodyPr/>
        <a:lstStyle/>
        <a:p>
          <a:endParaRPr lang="es-MX" sz="2000" b="0">
            <a:solidFill>
              <a:schemeClr val="tx1"/>
            </a:solidFill>
          </a:endParaRPr>
        </a:p>
      </dgm:t>
    </dgm:pt>
    <dgm:pt modelId="{8543927B-3B39-410D-BC4D-C217953BBDAF}">
      <dgm:prSet custT="1"/>
      <dgm:spPr/>
      <dgm:t>
        <a:bodyPr/>
        <a:lstStyle/>
        <a:p>
          <a:r>
            <a:rPr lang="es-MX" sz="2000" b="0" i="0" u="none" dirty="0" smtClean="0">
              <a:solidFill>
                <a:schemeClr val="tx1"/>
              </a:solidFill>
            </a:rPr>
            <a:t>Contenido Temático</a:t>
          </a:r>
          <a:endParaRPr lang="es-MX" sz="2000" b="0" i="1" u="sng" dirty="0">
            <a:solidFill>
              <a:schemeClr val="tx1"/>
            </a:solidFill>
          </a:endParaRPr>
        </a:p>
      </dgm:t>
    </dgm:pt>
    <dgm:pt modelId="{7ACDD7FE-722D-451E-9B63-3D22332AB8A6}" type="parTrans" cxnId="{7AA401E1-29FE-4249-B468-5C697AD87AC6}">
      <dgm:prSet/>
      <dgm:spPr/>
      <dgm:t>
        <a:bodyPr/>
        <a:lstStyle/>
        <a:p>
          <a:endParaRPr lang="es-MX" sz="2000" b="0">
            <a:solidFill>
              <a:schemeClr val="tx1"/>
            </a:solidFill>
          </a:endParaRPr>
        </a:p>
      </dgm:t>
    </dgm:pt>
    <dgm:pt modelId="{ADCF379B-7342-49C7-B650-2363E2FDD4AD}" type="sibTrans" cxnId="{7AA401E1-29FE-4249-B468-5C697AD87AC6}">
      <dgm:prSet/>
      <dgm:spPr/>
      <dgm:t>
        <a:bodyPr/>
        <a:lstStyle/>
        <a:p>
          <a:endParaRPr lang="es-MX" sz="2000" b="0">
            <a:solidFill>
              <a:schemeClr val="tx1"/>
            </a:solidFill>
          </a:endParaRPr>
        </a:p>
      </dgm:t>
    </dgm:pt>
    <dgm:pt modelId="{20C60843-AA77-4810-8DEC-A2BD6A137442}">
      <dgm:prSet custT="1"/>
      <dgm:spPr/>
      <dgm:t>
        <a:bodyPr/>
        <a:lstStyle/>
        <a:p>
          <a:r>
            <a:rPr lang="es-MX" sz="2000" b="0" i="0" u="none" smtClean="0">
              <a:solidFill>
                <a:schemeClr val="tx1"/>
              </a:solidFill>
            </a:rPr>
            <a:t>Portada</a:t>
          </a:r>
          <a:endParaRPr lang="es-MX" sz="2000" b="0" dirty="0">
            <a:solidFill>
              <a:schemeClr val="tx1"/>
            </a:solidFill>
          </a:endParaRPr>
        </a:p>
      </dgm:t>
    </dgm:pt>
    <dgm:pt modelId="{202ECBEA-3CE8-4557-A37B-341F10EE344F}" type="parTrans" cxnId="{BD941898-FF41-4050-BC22-B78ED93EA692}">
      <dgm:prSet/>
      <dgm:spPr/>
      <dgm:t>
        <a:bodyPr/>
        <a:lstStyle/>
        <a:p>
          <a:endParaRPr lang="es-MX" sz="2000" b="0">
            <a:solidFill>
              <a:schemeClr val="tx1"/>
            </a:solidFill>
          </a:endParaRPr>
        </a:p>
      </dgm:t>
    </dgm:pt>
    <dgm:pt modelId="{2D563BCE-27F7-495D-AB0D-BC3E73469EC1}" type="sibTrans" cxnId="{BD941898-FF41-4050-BC22-B78ED93EA692}">
      <dgm:prSet custT="1"/>
      <dgm:spPr/>
      <dgm:t>
        <a:bodyPr/>
        <a:lstStyle/>
        <a:p>
          <a:endParaRPr lang="es-MX" sz="2000" b="0">
            <a:solidFill>
              <a:schemeClr val="tx1"/>
            </a:solidFill>
          </a:endParaRPr>
        </a:p>
      </dgm:t>
    </dgm:pt>
    <dgm:pt modelId="{07141BB1-27A3-4CDD-B200-6A4C5F7EEF2A}">
      <dgm:prSet custT="1"/>
      <dgm:spPr/>
      <dgm:t>
        <a:bodyPr/>
        <a:lstStyle/>
        <a:p>
          <a:r>
            <a:rPr lang="es-MX" sz="2000" b="0" i="0" u="none" dirty="0" smtClean="0">
              <a:solidFill>
                <a:schemeClr val="tx1"/>
              </a:solidFill>
            </a:rPr>
            <a:t>Cronograma</a:t>
          </a:r>
          <a:endParaRPr lang="es-MX" sz="2000" b="0" i="1" u="sng" dirty="0">
            <a:solidFill>
              <a:schemeClr val="tx1"/>
            </a:solidFill>
          </a:endParaRPr>
        </a:p>
      </dgm:t>
    </dgm:pt>
    <dgm:pt modelId="{C5F89BC0-8947-4050-9567-1BB8DF20A6ED}" type="parTrans" cxnId="{7D03810E-2622-4173-AA04-FD5C48448587}">
      <dgm:prSet/>
      <dgm:spPr/>
      <dgm:t>
        <a:bodyPr/>
        <a:lstStyle/>
        <a:p>
          <a:endParaRPr lang="es-MX" sz="2000" b="0">
            <a:solidFill>
              <a:schemeClr val="tx1"/>
            </a:solidFill>
          </a:endParaRPr>
        </a:p>
      </dgm:t>
    </dgm:pt>
    <dgm:pt modelId="{B9A1BE95-D299-45FD-87D1-A37F8FF843C6}" type="sibTrans" cxnId="{7D03810E-2622-4173-AA04-FD5C48448587}">
      <dgm:prSet custT="1"/>
      <dgm:spPr/>
      <dgm:t>
        <a:bodyPr/>
        <a:lstStyle/>
        <a:p>
          <a:endParaRPr lang="es-MX" sz="2000" b="0">
            <a:solidFill>
              <a:schemeClr val="tx1"/>
            </a:solidFill>
          </a:endParaRPr>
        </a:p>
      </dgm:t>
    </dgm:pt>
    <dgm:pt modelId="{2BFEBD16-10CA-4DD4-8A06-E948DAC81055}">
      <dgm:prSet custT="1"/>
      <dgm:spPr/>
      <dgm:t>
        <a:bodyPr/>
        <a:lstStyle/>
        <a:p>
          <a:r>
            <a:rPr lang="es-MX" sz="2400" b="0" i="0" u="none" dirty="0" smtClean="0">
              <a:solidFill>
                <a:schemeClr val="tx1"/>
              </a:solidFill>
            </a:rPr>
            <a:t>FT1</a:t>
          </a:r>
          <a:endParaRPr lang="es-MX" sz="2400" b="0" dirty="0">
            <a:solidFill>
              <a:schemeClr val="tx1"/>
            </a:solidFill>
          </a:endParaRPr>
        </a:p>
      </dgm:t>
    </dgm:pt>
    <dgm:pt modelId="{25F514C5-6F95-4ADF-8BBB-4F0A31A7773A}" type="parTrans" cxnId="{8ED565B8-834F-44B6-A784-1379CCF3D33A}">
      <dgm:prSet/>
      <dgm:spPr/>
      <dgm:t>
        <a:bodyPr/>
        <a:lstStyle/>
        <a:p>
          <a:endParaRPr lang="es-MX" sz="2000" b="0">
            <a:solidFill>
              <a:schemeClr val="tx1"/>
            </a:solidFill>
          </a:endParaRPr>
        </a:p>
      </dgm:t>
    </dgm:pt>
    <dgm:pt modelId="{83C9CC44-41B6-49A4-86BA-C5719E7FDC1E}" type="sibTrans" cxnId="{8ED565B8-834F-44B6-A784-1379CCF3D33A}">
      <dgm:prSet custT="1"/>
      <dgm:spPr/>
      <dgm:t>
        <a:bodyPr/>
        <a:lstStyle/>
        <a:p>
          <a:endParaRPr lang="es-MX" sz="2000" b="0">
            <a:solidFill>
              <a:schemeClr val="tx1"/>
            </a:solidFill>
          </a:endParaRPr>
        </a:p>
      </dgm:t>
    </dgm:pt>
    <dgm:pt modelId="{B932FBF7-8D8D-4DC0-8492-2F0F3A972603}">
      <dgm:prSet custT="1"/>
      <dgm:spPr/>
      <dgm:t>
        <a:bodyPr/>
        <a:lstStyle/>
        <a:p>
          <a:r>
            <a:rPr lang="es-MX" sz="2400" b="0" i="0" u="none" dirty="0" smtClean="0">
              <a:solidFill>
                <a:schemeClr val="tx1"/>
              </a:solidFill>
            </a:rPr>
            <a:t>FT11</a:t>
          </a:r>
          <a:endParaRPr lang="es-MX" sz="2400" b="0" i="1" u="sng" dirty="0">
            <a:solidFill>
              <a:schemeClr val="tx1"/>
            </a:solidFill>
          </a:endParaRPr>
        </a:p>
      </dgm:t>
    </dgm:pt>
    <dgm:pt modelId="{D074BBCE-C278-4F70-9BBD-28CBBBD943A9}" type="parTrans" cxnId="{0E8D740D-FE91-439A-9B3A-853ED97AECEC}">
      <dgm:prSet/>
      <dgm:spPr/>
      <dgm:t>
        <a:bodyPr/>
        <a:lstStyle/>
        <a:p>
          <a:endParaRPr lang="es-MX" sz="2000" b="0">
            <a:solidFill>
              <a:schemeClr val="tx1"/>
            </a:solidFill>
          </a:endParaRPr>
        </a:p>
      </dgm:t>
    </dgm:pt>
    <dgm:pt modelId="{4D8684AC-4B4D-432C-84A2-93A390FB1876}" type="sibTrans" cxnId="{0E8D740D-FE91-439A-9B3A-853ED97AECEC}">
      <dgm:prSet custT="1"/>
      <dgm:spPr/>
      <dgm:t>
        <a:bodyPr/>
        <a:lstStyle/>
        <a:p>
          <a:endParaRPr lang="es-MX" sz="2000" b="0">
            <a:solidFill>
              <a:schemeClr val="tx1"/>
            </a:solidFill>
          </a:endParaRPr>
        </a:p>
      </dgm:t>
    </dgm:pt>
    <dgm:pt modelId="{DEC1AC9F-83AD-4DAB-ABC6-BA72FF926AD5}">
      <dgm:prSet custT="1"/>
      <dgm:spPr/>
      <dgm:t>
        <a:bodyPr/>
        <a:lstStyle/>
        <a:p>
          <a:r>
            <a:rPr lang="es-MX" sz="2000" b="0" i="0" u="none" dirty="0" smtClean="0">
              <a:solidFill>
                <a:schemeClr val="tx1"/>
              </a:solidFill>
            </a:rPr>
            <a:t>Índice </a:t>
          </a:r>
          <a:endParaRPr lang="es-MX" sz="2000" b="0" dirty="0">
            <a:solidFill>
              <a:schemeClr val="tx1"/>
            </a:solidFill>
          </a:endParaRPr>
        </a:p>
      </dgm:t>
    </dgm:pt>
    <dgm:pt modelId="{C5B6E0B7-A21F-4DE3-9AAF-C99E4FC4DB4B}" type="parTrans" cxnId="{616E141C-2E13-4230-8603-7CF8FC635485}">
      <dgm:prSet/>
      <dgm:spPr/>
      <dgm:t>
        <a:bodyPr/>
        <a:lstStyle/>
        <a:p>
          <a:endParaRPr lang="es-MX" sz="2000" b="0">
            <a:solidFill>
              <a:schemeClr val="tx1"/>
            </a:solidFill>
          </a:endParaRPr>
        </a:p>
      </dgm:t>
    </dgm:pt>
    <dgm:pt modelId="{5F584EE5-AD61-4BB6-B88E-98CF058CADCC}" type="sibTrans" cxnId="{616E141C-2E13-4230-8603-7CF8FC635485}">
      <dgm:prSet custT="1"/>
      <dgm:spPr/>
      <dgm:t>
        <a:bodyPr/>
        <a:lstStyle/>
        <a:p>
          <a:endParaRPr lang="es-MX" sz="2000" b="0">
            <a:solidFill>
              <a:schemeClr val="tx1"/>
            </a:solidFill>
          </a:endParaRPr>
        </a:p>
      </dgm:t>
    </dgm:pt>
    <dgm:pt modelId="{4B2B233A-940E-4B44-9A74-235DDA412864}">
      <dgm:prSet custT="1"/>
      <dgm:spPr/>
      <dgm:t>
        <a:bodyPr/>
        <a:lstStyle/>
        <a:p>
          <a:r>
            <a:rPr lang="es-MX" sz="2000" b="0" i="0" u="none" dirty="0" smtClean="0">
              <a:solidFill>
                <a:schemeClr val="tx1"/>
              </a:solidFill>
            </a:rPr>
            <a:t>Justificación</a:t>
          </a:r>
          <a:endParaRPr lang="es-MX" sz="2000" b="0" i="1" u="sng" dirty="0">
            <a:solidFill>
              <a:schemeClr val="tx1"/>
            </a:solidFill>
          </a:endParaRPr>
        </a:p>
      </dgm:t>
    </dgm:pt>
    <dgm:pt modelId="{8D6CFCAB-6A29-420B-B91E-FF9BB0637A5F}" type="parTrans" cxnId="{DDD895D0-2AB0-41E4-B94D-8883431200FF}">
      <dgm:prSet/>
      <dgm:spPr/>
      <dgm:t>
        <a:bodyPr/>
        <a:lstStyle/>
        <a:p>
          <a:endParaRPr lang="es-MX" sz="2000" b="0">
            <a:solidFill>
              <a:schemeClr val="tx1"/>
            </a:solidFill>
          </a:endParaRPr>
        </a:p>
      </dgm:t>
    </dgm:pt>
    <dgm:pt modelId="{B26079FF-484E-4B13-A76C-AD0E61420220}" type="sibTrans" cxnId="{DDD895D0-2AB0-41E4-B94D-8883431200FF}">
      <dgm:prSet custT="1"/>
      <dgm:spPr/>
      <dgm:t>
        <a:bodyPr/>
        <a:lstStyle/>
        <a:p>
          <a:endParaRPr lang="es-MX" sz="2000" b="0">
            <a:solidFill>
              <a:schemeClr val="tx1"/>
            </a:solidFill>
          </a:endParaRPr>
        </a:p>
      </dgm:t>
    </dgm:pt>
    <dgm:pt modelId="{918C93B6-A522-4D1A-8687-93D001A97366}">
      <dgm:prSet custT="1"/>
      <dgm:spPr/>
      <dgm:t>
        <a:bodyPr/>
        <a:lstStyle/>
        <a:p>
          <a:r>
            <a:rPr lang="es-MX" sz="2000" b="0" i="0" u="none" dirty="0" smtClean="0">
              <a:solidFill>
                <a:schemeClr val="tx1"/>
              </a:solidFill>
            </a:rPr>
            <a:t>Título </a:t>
          </a:r>
          <a:endParaRPr lang="es-MX" sz="2000" b="0" i="1" u="sng" dirty="0">
            <a:solidFill>
              <a:schemeClr val="tx1"/>
            </a:solidFill>
          </a:endParaRPr>
        </a:p>
      </dgm:t>
    </dgm:pt>
    <dgm:pt modelId="{BF42D6E4-51B7-4932-8F93-AC693CFD74A7}" type="parTrans" cxnId="{4E61FCB8-3651-4041-9B90-74305F8BFF3B}">
      <dgm:prSet/>
      <dgm:spPr/>
      <dgm:t>
        <a:bodyPr/>
        <a:lstStyle/>
        <a:p>
          <a:endParaRPr lang="es-MX" sz="2000" b="0">
            <a:solidFill>
              <a:schemeClr val="tx1"/>
            </a:solidFill>
          </a:endParaRPr>
        </a:p>
      </dgm:t>
    </dgm:pt>
    <dgm:pt modelId="{C151F4DE-6667-4BA9-945E-084AB8359540}" type="sibTrans" cxnId="{4E61FCB8-3651-4041-9B90-74305F8BFF3B}">
      <dgm:prSet custT="1"/>
      <dgm:spPr/>
      <dgm:t>
        <a:bodyPr/>
        <a:lstStyle/>
        <a:p>
          <a:endParaRPr lang="es-MX" sz="2000" b="0">
            <a:solidFill>
              <a:schemeClr val="tx1"/>
            </a:solidFill>
          </a:endParaRPr>
        </a:p>
      </dgm:t>
    </dgm:pt>
    <dgm:pt modelId="{6C18C03A-B095-4EFA-AD37-BF1CBE8C645E}">
      <dgm:prSet custT="1"/>
      <dgm:spPr/>
      <dgm:t>
        <a:bodyPr/>
        <a:lstStyle/>
        <a:p>
          <a:r>
            <a:rPr lang="es-MX" sz="2000" b="0" i="0" u="none" dirty="0" smtClean="0">
              <a:solidFill>
                <a:schemeClr val="tx1"/>
              </a:solidFill>
            </a:rPr>
            <a:t>Metodología</a:t>
          </a:r>
          <a:endParaRPr lang="es-MX" sz="2000" b="0" i="1" u="sng" dirty="0">
            <a:solidFill>
              <a:schemeClr val="tx1"/>
            </a:solidFill>
          </a:endParaRPr>
        </a:p>
      </dgm:t>
    </dgm:pt>
    <dgm:pt modelId="{56A6127A-C1AF-4966-964C-B2369E4FFA48}" type="parTrans" cxnId="{0628F496-B8A2-49AB-AE0F-58519E11767A}">
      <dgm:prSet/>
      <dgm:spPr/>
      <dgm:t>
        <a:bodyPr/>
        <a:lstStyle/>
        <a:p>
          <a:endParaRPr lang="es-MX" sz="2000" b="0">
            <a:solidFill>
              <a:schemeClr val="tx1"/>
            </a:solidFill>
          </a:endParaRPr>
        </a:p>
      </dgm:t>
    </dgm:pt>
    <dgm:pt modelId="{DD457A60-7BCB-46FF-B381-338CC73769F8}" type="sibTrans" cxnId="{0628F496-B8A2-49AB-AE0F-58519E11767A}">
      <dgm:prSet custT="1"/>
      <dgm:spPr/>
      <dgm:t>
        <a:bodyPr/>
        <a:lstStyle/>
        <a:p>
          <a:endParaRPr lang="es-MX" sz="2000" b="0">
            <a:solidFill>
              <a:schemeClr val="tx1"/>
            </a:solidFill>
          </a:endParaRPr>
        </a:p>
      </dgm:t>
    </dgm:pt>
    <dgm:pt modelId="{1DCA81C3-D4AE-4E17-87A9-A6964C7FEA90}">
      <dgm:prSet custT="1"/>
      <dgm:spPr/>
      <dgm:t>
        <a:bodyPr/>
        <a:lstStyle/>
        <a:p>
          <a:r>
            <a:rPr lang="es-MX" sz="2000" b="0" i="0" u="none" dirty="0" smtClean="0">
              <a:solidFill>
                <a:schemeClr val="tx1"/>
              </a:solidFill>
            </a:rPr>
            <a:t>Hipótesis</a:t>
          </a:r>
          <a:endParaRPr lang="es-MX" sz="2000" b="0" i="1" u="sng" dirty="0">
            <a:solidFill>
              <a:schemeClr val="tx1"/>
            </a:solidFill>
          </a:endParaRPr>
        </a:p>
      </dgm:t>
    </dgm:pt>
    <dgm:pt modelId="{B2E60269-0393-4639-9D26-6D83942BDC19}" type="parTrans" cxnId="{DD2EDCAF-1352-4E30-B26A-2911EEE845CC}">
      <dgm:prSet/>
      <dgm:spPr/>
      <dgm:t>
        <a:bodyPr/>
        <a:lstStyle/>
        <a:p>
          <a:endParaRPr lang="es-MX" sz="2000" b="0">
            <a:solidFill>
              <a:schemeClr val="tx1"/>
            </a:solidFill>
          </a:endParaRPr>
        </a:p>
      </dgm:t>
    </dgm:pt>
    <dgm:pt modelId="{D02D1ECF-60F7-4F83-AE6C-0D97C2AEB629}" type="sibTrans" cxnId="{DD2EDCAF-1352-4E30-B26A-2911EEE845CC}">
      <dgm:prSet custT="1"/>
      <dgm:spPr/>
      <dgm:t>
        <a:bodyPr/>
        <a:lstStyle/>
        <a:p>
          <a:endParaRPr lang="es-MX" sz="2000" b="0">
            <a:solidFill>
              <a:schemeClr val="tx1"/>
            </a:solidFill>
          </a:endParaRPr>
        </a:p>
      </dgm:t>
    </dgm:pt>
    <dgm:pt modelId="{2FB5F75F-AD2D-4E19-9233-54E528D206E2}">
      <dgm:prSet custT="1"/>
      <dgm:spPr/>
      <dgm:t>
        <a:bodyPr/>
        <a:lstStyle/>
        <a:p>
          <a:r>
            <a:rPr lang="es-MX" sz="1600" b="0" i="0" u="none" dirty="0" smtClean="0">
              <a:solidFill>
                <a:schemeClr val="tx1"/>
              </a:solidFill>
            </a:rPr>
            <a:t>Planteamiento </a:t>
          </a:r>
          <a:r>
            <a:rPr lang="es-MX" sz="2000" b="0" i="0" u="none" dirty="0" smtClean="0">
              <a:solidFill>
                <a:schemeClr val="tx1"/>
              </a:solidFill>
            </a:rPr>
            <a:t>del Problema </a:t>
          </a:r>
          <a:endParaRPr lang="es-MX" sz="2000" b="0" i="1" u="sng" dirty="0">
            <a:solidFill>
              <a:schemeClr val="tx1"/>
            </a:solidFill>
          </a:endParaRPr>
        </a:p>
      </dgm:t>
    </dgm:pt>
    <dgm:pt modelId="{29680413-AAD2-422A-BB64-F48FF836AFEA}" type="parTrans" cxnId="{3BA65DF1-B814-4030-A743-E9C102216386}">
      <dgm:prSet/>
      <dgm:spPr/>
      <dgm:t>
        <a:bodyPr/>
        <a:lstStyle/>
        <a:p>
          <a:endParaRPr lang="es-MX" sz="2000" b="0">
            <a:solidFill>
              <a:schemeClr val="tx1"/>
            </a:solidFill>
          </a:endParaRPr>
        </a:p>
      </dgm:t>
    </dgm:pt>
    <dgm:pt modelId="{21D9A4E1-52ED-444C-9A80-742EB50CDCA5}" type="sibTrans" cxnId="{3BA65DF1-B814-4030-A743-E9C102216386}">
      <dgm:prSet custT="1"/>
      <dgm:spPr/>
      <dgm:t>
        <a:bodyPr/>
        <a:lstStyle/>
        <a:p>
          <a:endParaRPr lang="es-MX" sz="2000" b="0">
            <a:solidFill>
              <a:schemeClr val="tx1"/>
            </a:solidFill>
          </a:endParaRPr>
        </a:p>
      </dgm:t>
    </dgm:pt>
    <dgm:pt modelId="{42D3393E-6D01-41A1-830F-8C8707A6BD47}">
      <dgm:prSet custT="1"/>
      <dgm:spPr/>
      <dgm:t>
        <a:bodyPr/>
        <a:lstStyle/>
        <a:p>
          <a:r>
            <a:rPr lang="es-MX" sz="2000" b="0" i="0" u="none" dirty="0" smtClean="0">
              <a:solidFill>
                <a:schemeClr val="tx1"/>
              </a:solidFill>
            </a:rPr>
            <a:t>Objetivos </a:t>
          </a:r>
          <a:endParaRPr lang="es-MX" sz="2000" b="0" i="1" u="sng" dirty="0">
            <a:solidFill>
              <a:schemeClr val="tx1"/>
            </a:solidFill>
          </a:endParaRPr>
        </a:p>
      </dgm:t>
    </dgm:pt>
    <dgm:pt modelId="{68B7F334-A348-43CE-954F-75E166B726E4}" type="parTrans" cxnId="{C1A20D6E-A7E5-48A2-BB93-4DE85D45C257}">
      <dgm:prSet/>
      <dgm:spPr/>
      <dgm:t>
        <a:bodyPr/>
        <a:lstStyle/>
        <a:p>
          <a:endParaRPr lang="es-MX" sz="2000" b="0">
            <a:solidFill>
              <a:schemeClr val="tx1"/>
            </a:solidFill>
          </a:endParaRPr>
        </a:p>
      </dgm:t>
    </dgm:pt>
    <dgm:pt modelId="{56883F34-06FF-4AF0-AF48-383FE48AC8DF}" type="sibTrans" cxnId="{C1A20D6E-A7E5-48A2-BB93-4DE85D45C257}">
      <dgm:prSet custT="1"/>
      <dgm:spPr/>
      <dgm:t>
        <a:bodyPr/>
        <a:lstStyle/>
        <a:p>
          <a:endParaRPr lang="es-MX" sz="2000" b="0">
            <a:solidFill>
              <a:schemeClr val="tx1"/>
            </a:solidFill>
          </a:endParaRPr>
        </a:p>
      </dgm:t>
    </dgm:pt>
    <dgm:pt modelId="{411C3622-8E73-5547-9C2C-CF782CF910B1}" type="pres">
      <dgm:prSet presAssocID="{2EB5D9E2-8656-49B6-AE9C-BCFFF9E70DD5}" presName="diagram" presStyleCnt="0">
        <dgm:presLayoutVars>
          <dgm:dir/>
          <dgm:resizeHandles val="exact"/>
        </dgm:presLayoutVars>
      </dgm:prSet>
      <dgm:spPr/>
      <dgm:t>
        <a:bodyPr/>
        <a:lstStyle/>
        <a:p>
          <a:endParaRPr lang="es-ES_tradnl"/>
        </a:p>
      </dgm:t>
    </dgm:pt>
    <dgm:pt modelId="{8B52B7C8-AAB2-714D-AB08-FB7EE82D1A77}" type="pres">
      <dgm:prSet presAssocID="{20C60843-AA77-4810-8DEC-A2BD6A137442}" presName="node" presStyleLbl="node1" presStyleIdx="0" presStyleCnt="14">
        <dgm:presLayoutVars>
          <dgm:bulletEnabled val="1"/>
        </dgm:presLayoutVars>
      </dgm:prSet>
      <dgm:spPr/>
      <dgm:t>
        <a:bodyPr/>
        <a:lstStyle/>
        <a:p>
          <a:endParaRPr lang="es-ES_tradnl"/>
        </a:p>
      </dgm:t>
    </dgm:pt>
    <dgm:pt modelId="{A9E7E651-059C-9142-A5F1-B99DDDBEA564}" type="pres">
      <dgm:prSet presAssocID="{2D563BCE-27F7-495D-AB0D-BC3E73469EC1}" presName="sibTrans" presStyleLbl="sibTrans2D1" presStyleIdx="0" presStyleCnt="13"/>
      <dgm:spPr/>
      <dgm:t>
        <a:bodyPr/>
        <a:lstStyle/>
        <a:p>
          <a:endParaRPr lang="es-ES_tradnl"/>
        </a:p>
      </dgm:t>
    </dgm:pt>
    <dgm:pt modelId="{1AF7D96F-56E3-0D42-BF94-F20DAB88693A}" type="pres">
      <dgm:prSet presAssocID="{2D563BCE-27F7-495D-AB0D-BC3E73469EC1}" presName="connectorText" presStyleLbl="sibTrans2D1" presStyleIdx="0" presStyleCnt="13"/>
      <dgm:spPr/>
      <dgm:t>
        <a:bodyPr/>
        <a:lstStyle/>
        <a:p>
          <a:endParaRPr lang="es-ES_tradnl"/>
        </a:p>
      </dgm:t>
    </dgm:pt>
    <dgm:pt modelId="{BD67ADCB-D174-F14E-BD57-6582B54AD08D}" type="pres">
      <dgm:prSet presAssocID="{2BFEBD16-10CA-4DD4-8A06-E948DAC81055}" presName="node" presStyleLbl="node1" presStyleIdx="1" presStyleCnt="14">
        <dgm:presLayoutVars>
          <dgm:bulletEnabled val="1"/>
        </dgm:presLayoutVars>
      </dgm:prSet>
      <dgm:spPr/>
      <dgm:t>
        <a:bodyPr/>
        <a:lstStyle/>
        <a:p>
          <a:endParaRPr lang="es-ES_tradnl"/>
        </a:p>
      </dgm:t>
    </dgm:pt>
    <dgm:pt modelId="{B1C8EE1C-287A-2D45-875A-4883F786C50E}" type="pres">
      <dgm:prSet presAssocID="{83C9CC44-41B6-49A4-86BA-C5719E7FDC1E}" presName="sibTrans" presStyleLbl="sibTrans2D1" presStyleIdx="1" presStyleCnt="13"/>
      <dgm:spPr/>
      <dgm:t>
        <a:bodyPr/>
        <a:lstStyle/>
        <a:p>
          <a:endParaRPr lang="es-ES_tradnl"/>
        </a:p>
      </dgm:t>
    </dgm:pt>
    <dgm:pt modelId="{6BFCC09C-2C5D-8F4D-9475-902137D7BFAB}" type="pres">
      <dgm:prSet presAssocID="{83C9CC44-41B6-49A4-86BA-C5719E7FDC1E}" presName="connectorText" presStyleLbl="sibTrans2D1" presStyleIdx="1" presStyleCnt="13"/>
      <dgm:spPr/>
      <dgm:t>
        <a:bodyPr/>
        <a:lstStyle/>
        <a:p>
          <a:endParaRPr lang="es-ES_tradnl"/>
        </a:p>
      </dgm:t>
    </dgm:pt>
    <dgm:pt modelId="{EA76CAA6-B1F5-1E4F-8EE5-AC21DA59D59A}" type="pres">
      <dgm:prSet presAssocID="{B932FBF7-8D8D-4DC0-8492-2F0F3A972603}" presName="node" presStyleLbl="node1" presStyleIdx="2" presStyleCnt="14">
        <dgm:presLayoutVars>
          <dgm:bulletEnabled val="1"/>
        </dgm:presLayoutVars>
      </dgm:prSet>
      <dgm:spPr/>
      <dgm:t>
        <a:bodyPr/>
        <a:lstStyle/>
        <a:p>
          <a:endParaRPr lang="es-ES_tradnl"/>
        </a:p>
      </dgm:t>
    </dgm:pt>
    <dgm:pt modelId="{737CCB56-A72D-2745-B82F-3D7E234B28A6}" type="pres">
      <dgm:prSet presAssocID="{4D8684AC-4B4D-432C-84A2-93A390FB1876}" presName="sibTrans" presStyleLbl="sibTrans2D1" presStyleIdx="2" presStyleCnt="13"/>
      <dgm:spPr/>
      <dgm:t>
        <a:bodyPr/>
        <a:lstStyle/>
        <a:p>
          <a:endParaRPr lang="es-ES_tradnl"/>
        </a:p>
      </dgm:t>
    </dgm:pt>
    <dgm:pt modelId="{1A0760AE-B50B-4546-9C66-778BDCD00999}" type="pres">
      <dgm:prSet presAssocID="{4D8684AC-4B4D-432C-84A2-93A390FB1876}" presName="connectorText" presStyleLbl="sibTrans2D1" presStyleIdx="2" presStyleCnt="13"/>
      <dgm:spPr/>
      <dgm:t>
        <a:bodyPr/>
        <a:lstStyle/>
        <a:p>
          <a:endParaRPr lang="es-ES_tradnl"/>
        </a:p>
      </dgm:t>
    </dgm:pt>
    <dgm:pt modelId="{8474ED2A-723F-A448-9452-95D0CE90BAE3}" type="pres">
      <dgm:prSet presAssocID="{918C93B6-A522-4D1A-8687-93D001A97366}" presName="node" presStyleLbl="node1" presStyleIdx="3" presStyleCnt="14">
        <dgm:presLayoutVars>
          <dgm:bulletEnabled val="1"/>
        </dgm:presLayoutVars>
      </dgm:prSet>
      <dgm:spPr/>
      <dgm:t>
        <a:bodyPr/>
        <a:lstStyle/>
        <a:p>
          <a:endParaRPr lang="es-ES_tradnl"/>
        </a:p>
      </dgm:t>
    </dgm:pt>
    <dgm:pt modelId="{2882B6C6-77F9-0F49-AC5E-FB8F4E7A44AB}" type="pres">
      <dgm:prSet presAssocID="{C151F4DE-6667-4BA9-945E-084AB8359540}" presName="sibTrans" presStyleLbl="sibTrans2D1" presStyleIdx="3" presStyleCnt="13"/>
      <dgm:spPr/>
      <dgm:t>
        <a:bodyPr/>
        <a:lstStyle/>
        <a:p>
          <a:endParaRPr lang="es-ES_tradnl"/>
        </a:p>
      </dgm:t>
    </dgm:pt>
    <dgm:pt modelId="{575AECAF-E65D-154E-A9B1-73FB6ADC6781}" type="pres">
      <dgm:prSet presAssocID="{C151F4DE-6667-4BA9-945E-084AB8359540}" presName="connectorText" presStyleLbl="sibTrans2D1" presStyleIdx="3" presStyleCnt="13"/>
      <dgm:spPr/>
      <dgm:t>
        <a:bodyPr/>
        <a:lstStyle/>
        <a:p>
          <a:endParaRPr lang="es-ES_tradnl"/>
        </a:p>
      </dgm:t>
    </dgm:pt>
    <dgm:pt modelId="{A53C16AE-43ED-2C43-A16D-427C42706DD6}" type="pres">
      <dgm:prSet presAssocID="{DEC1AC9F-83AD-4DAB-ABC6-BA72FF926AD5}" presName="node" presStyleLbl="node1" presStyleIdx="4" presStyleCnt="14">
        <dgm:presLayoutVars>
          <dgm:bulletEnabled val="1"/>
        </dgm:presLayoutVars>
      </dgm:prSet>
      <dgm:spPr/>
      <dgm:t>
        <a:bodyPr/>
        <a:lstStyle/>
        <a:p>
          <a:endParaRPr lang="es-ES_tradnl"/>
        </a:p>
      </dgm:t>
    </dgm:pt>
    <dgm:pt modelId="{E930B729-C184-9E49-8049-511791667E54}" type="pres">
      <dgm:prSet presAssocID="{5F584EE5-AD61-4BB6-B88E-98CF058CADCC}" presName="sibTrans" presStyleLbl="sibTrans2D1" presStyleIdx="4" presStyleCnt="13"/>
      <dgm:spPr/>
      <dgm:t>
        <a:bodyPr/>
        <a:lstStyle/>
        <a:p>
          <a:endParaRPr lang="es-ES_tradnl"/>
        </a:p>
      </dgm:t>
    </dgm:pt>
    <dgm:pt modelId="{79101EA9-2CF2-184F-8221-24DA3D23456F}" type="pres">
      <dgm:prSet presAssocID="{5F584EE5-AD61-4BB6-B88E-98CF058CADCC}" presName="connectorText" presStyleLbl="sibTrans2D1" presStyleIdx="4" presStyleCnt="13"/>
      <dgm:spPr/>
      <dgm:t>
        <a:bodyPr/>
        <a:lstStyle/>
        <a:p>
          <a:endParaRPr lang="es-ES_tradnl"/>
        </a:p>
      </dgm:t>
    </dgm:pt>
    <dgm:pt modelId="{38A7F615-A142-9F47-B86F-6BF225165194}" type="pres">
      <dgm:prSet presAssocID="{CAD2CB7A-5BB2-478C-BC7C-2F642E75E9EF}" presName="node" presStyleLbl="node1" presStyleIdx="5" presStyleCnt="14">
        <dgm:presLayoutVars>
          <dgm:bulletEnabled val="1"/>
        </dgm:presLayoutVars>
      </dgm:prSet>
      <dgm:spPr/>
      <dgm:t>
        <a:bodyPr/>
        <a:lstStyle/>
        <a:p>
          <a:endParaRPr lang="es-ES_tradnl"/>
        </a:p>
      </dgm:t>
    </dgm:pt>
    <dgm:pt modelId="{F1C7A07F-9729-FB44-B37D-0014178C245F}" type="pres">
      <dgm:prSet presAssocID="{9A7FF7B5-88C9-42E1-BD6F-EC0BA78BF1F3}" presName="sibTrans" presStyleLbl="sibTrans2D1" presStyleIdx="5" presStyleCnt="13"/>
      <dgm:spPr/>
      <dgm:t>
        <a:bodyPr/>
        <a:lstStyle/>
        <a:p>
          <a:endParaRPr lang="es-ES_tradnl"/>
        </a:p>
      </dgm:t>
    </dgm:pt>
    <dgm:pt modelId="{2E3DFC67-E81F-7748-A31B-244986D9D0FF}" type="pres">
      <dgm:prSet presAssocID="{9A7FF7B5-88C9-42E1-BD6F-EC0BA78BF1F3}" presName="connectorText" presStyleLbl="sibTrans2D1" presStyleIdx="5" presStyleCnt="13"/>
      <dgm:spPr/>
      <dgm:t>
        <a:bodyPr/>
        <a:lstStyle/>
        <a:p>
          <a:endParaRPr lang="es-ES_tradnl"/>
        </a:p>
      </dgm:t>
    </dgm:pt>
    <dgm:pt modelId="{42A94D85-1814-C844-9CC6-AEB8FECF0884}" type="pres">
      <dgm:prSet presAssocID="{4B2B233A-940E-4B44-9A74-235DDA412864}" presName="node" presStyleLbl="node1" presStyleIdx="6" presStyleCnt="14">
        <dgm:presLayoutVars>
          <dgm:bulletEnabled val="1"/>
        </dgm:presLayoutVars>
      </dgm:prSet>
      <dgm:spPr/>
      <dgm:t>
        <a:bodyPr/>
        <a:lstStyle/>
        <a:p>
          <a:endParaRPr lang="es-ES_tradnl"/>
        </a:p>
      </dgm:t>
    </dgm:pt>
    <dgm:pt modelId="{F7603A2F-83EB-764B-ABD4-B1413B9E61E9}" type="pres">
      <dgm:prSet presAssocID="{B26079FF-484E-4B13-A76C-AD0E61420220}" presName="sibTrans" presStyleLbl="sibTrans2D1" presStyleIdx="6" presStyleCnt="13"/>
      <dgm:spPr/>
      <dgm:t>
        <a:bodyPr/>
        <a:lstStyle/>
        <a:p>
          <a:endParaRPr lang="es-ES_tradnl"/>
        </a:p>
      </dgm:t>
    </dgm:pt>
    <dgm:pt modelId="{0544422E-B619-584A-A821-3712BE1DA7E1}" type="pres">
      <dgm:prSet presAssocID="{B26079FF-484E-4B13-A76C-AD0E61420220}" presName="connectorText" presStyleLbl="sibTrans2D1" presStyleIdx="6" presStyleCnt="13"/>
      <dgm:spPr/>
      <dgm:t>
        <a:bodyPr/>
        <a:lstStyle/>
        <a:p>
          <a:endParaRPr lang="es-ES_tradnl"/>
        </a:p>
      </dgm:t>
    </dgm:pt>
    <dgm:pt modelId="{DDFFC481-88D9-8447-A0D1-104A56B937E5}" type="pres">
      <dgm:prSet presAssocID="{2FB5F75F-AD2D-4E19-9233-54E528D206E2}" presName="node" presStyleLbl="node1" presStyleIdx="7" presStyleCnt="14">
        <dgm:presLayoutVars>
          <dgm:bulletEnabled val="1"/>
        </dgm:presLayoutVars>
      </dgm:prSet>
      <dgm:spPr/>
      <dgm:t>
        <a:bodyPr/>
        <a:lstStyle/>
        <a:p>
          <a:endParaRPr lang="es-ES_tradnl"/>
        </a:p>
      </dgm:t>
    </dgm:pt>
    <dgm:pt modelId="{06A22F7E-0DBB-F74D-B3B5-015A5C7401E3}" type="pres">
      <dgm:prSet presAssocID="{21D9A4E1-52ED-444C-9A80-742EB50CDCA5}" presName="sibTrans" presStyleLbl="sibTrans2D1" presStyleIdx="7" presStyleCnt="13"/>
      <dgm:spPr/>
      <dgm:t>
        <a:bodyPr/>
        <a:lstStyle/>
        <a:p>
          <a:endParaRPr lang="es-ES_tradnl"/>
        </a:p>
      </dgm:t>
    </dgm:pt>
    <dgm:pt modelId="{631F0FEF-30BF-CA4D-BA55-0EB73F945502}" type="pres">
      <dgm:prSet presAssocID="{21D9A4E1-52ED-444C-9A80-742EB50CDCA5}" presName="connectorText" presStyleLbl="sibTrans2D1" presStyleIdx="7" presStyleCnt="13"/>
      <dgm:spPr/>
      <dgm:t>
        <a:bodyPr/>
        <a:lstStyle/>
        <a:p>
          <a:endParaRPr lang="es-ES_tradnl"/>
        </a:p>
      </dgm:t>
    </dgm:pt>
    <dgm:pt modelId="{FB4FA774-944E-CF49-8475-802F28962AAA}" type="pres">
      <dgm:prSet presAssocID="{42D3393E-6D01-41A1-830F-8C8707A6BD47}" presName="node" presStyleLbl="node1" presStyleIdx="8" presStyleCnt="14">
        <dgm:presLayoutVars>
          <dgm:bulletEnabled val="1"/>
        </dgm:presLayoutVars>
      </dgm:prSet>
      <dgm:spPr/>
      <dgm:t>
        <a:bodyPr/>
        <a:lstStyle/>
        <a:p>
          <a:endParaRPr lang="es-ES_tradnl"/>
        </a:p>
      </dgm:t>
    </dgm:pt>
    <dgm:pt modelId="{65B44519-3447-0D4B-A05D-DD93675A3C2B}" type="pres">
      <dgm:prSet presAssocID="{56883F34-06FF-4AF0-AF48-383FE48AC8DF}" presName="sibTrans" presStyleLbl="sibTrans2D1" presStyleIdx="8" presStyleCnt="13"/>
      <dgm:spPr/>
      <dgm:t>
        <a:bodyPr/>
        <a:lstStyle/>
        <a:p>
          <a:endParaRPr lang="es-ES_tradnl"/>
        </a:p>
      </dgm:t>
    </dgm:pt>
    <dgm:pt modelId="{580EA916-6C79-514F-BA1E-B108ADCCBEA2}" type="pres">
      <dgm:prSet presAssocID="{56883F34-06FF-4AF0-AF48-383FE48AC8DF}" presName="connectorText" presStyleLbl="sibTrans2D1" presStyleIdx="8" presStyleCnt="13"/>
      <dgm:spPr/>
      <dgm:t>
        <a:bodyPr/>
        <a:lstStyle/>
        <a:p>
          <a:endParaRPr lang="es-ES_tradnl"/>
        </a:p>
      </dgm:t>
    </dgm:pt>
    <dgm:pt modelId="{103F6362-4F32-B14D-A8D2-5CFABD46B690}" type="pres">
      <dgm:prSet presAssocID="{1DCA81C3-D4AE-4E17-87A9-A6964C7FEA90}" presName="node" presStyleLbl="node1" presStyleIdx="9" presStyleCnt="14">
        <dgm:presLayoutVars>
          <dgm:bulletEnabled val="1"/>
        </dgm:presLayoutVars>
      </dgm:prSet>
      <dgm:spPr/>
      <dgm:t>
        <a:bodyPr/>
        <a:lstStyle/>
        <a:p>
          <a:endParaRPr lang="es-ES_tradnl"/>
        </a:p>
      </dgm:t>
    </dgm:pt>
    <dgm:pt modelId="{64C3A60B-10FC-2843-9A6A-D4F4C8CE7439}" type="pres">
      <dgm:prSet presAssocID="{D02D1ECF-60F7-4F83-AE6C-0D97C2AEB629}" presName="sibTrans" presStyleLbl="sibTrans2D1" presStyleIdx="9" presStyleCnt="13"/>
      <dgm:spPr/>
      <dgm:t>
        <a:bodyPr/>
        <a:lstStyle/>
        <a:p>
          <a:endParaRPr lang="es-ES_tradnl"/>
        </a:p>
      </dgm:t>
    </dgm:pt>
    <dgm:pt modelId="{33C8DF10-8ACC-A146-A4EB-EB8D9AAE432F}" type="pres">
      <dgm:prSet presAssocID="{D02D1ECF-60F7-4F83-AE6C-0D97C2AEB629}" presName="connectorText" presStyleLbl="sibTrans2D1" presStyleIdx="9" presStyleCnt="13"/>
      <dgm:spPr/>
      <dgm:t>
        <a:bodyPr/>
        <a:lstStyle/>
        <a:p>
          <a:endParaRPr lang="es-ES_tradnl"/>
        </a:p>
      </dgm:t>
    </dgm:pt>
    <dgm:pt modelId="{C122DA0A-8111-D04F-92D4-ED55844A3B95}" type="pres">
      <dgm:prSet presAssocID="{6C18C03A-B095-4EFA-AD37-BF1CBE8C645E}" presName="node" presStyleLbl="node1" presStyleIdx="10" presStyleCnt="14">
        <dgm:presLayoutVars>
          <dgm:bulletEnabled val="1"/>
        </dgm:presLayoutVars>
      </dgm:prSet>
      <dgm:spPr/>
      <dgm:t>
        <a:bodyPr/>
        <a:lstStyle/>
        <a:p>
          <a:endParaRPr lang="es-ES_tradnl"/>
        </a:p>
      </dgm:t>
    </dgm:pt>
    <dgm:pt modelId="{FF39DA7A-26AE-254B-84DF-7B3260026B0E}" type="pres">
      <dgm:prSet presAssocID="{DD457A60-7BCB-46FF-B381-338CC73769F8}" presName="sibTrans" presStyleLbl="sibTrans2D1" presStyleIdx="10" presStyleCnt="13"/>
      <dgm:spPr/>
      <dgm:t>
        <a:bodyPr/>
        <a:lstStyle/>
        <a:p>
          <a:endParaRPr lang="es-ES_tradnl"/>
        </a:p>
      </dgm:t>
    </dgm:pt>
    <dgm:pt modelId="{2C6486A6-FE27-3249-AD33-E9B9AB464E4D}" type="pres">
      <dgm:prSet presAssocID="{DD457A60-7BCB-46FF-B381-338CC73769F8}" presName="connectorText" presStyleLbl="sibTrans2D1" presStyleIdx="10" presStyleCnt="13"/>
      <dgm:spPr/>
      <dgm:t>
        <a:bodyPr/>
        <a:lstStyle/>
        <a:p>
          <a:endParaRPr lang="es-ES_tradnl"/>
        </a:p>
      </dgm:t>
    </dgm:pt>
    <dgm:pt modelId="{EC88EBCD-A914-8644-ABFF-653A8F700899}" type="pres">
      <dgm:prSet presAssocID="{07141BB1-27A3-4CDD-B200-6A4C5F7EEF2A}" presName="node" presStyleLbl="node1" presStyleIdx="11" presStyleCnt="14">
        <dgm:presLayoutVars>
          <dgm:bulletEnabled val="1"/>
        </dgm:presLayoutVars>
      </dgm:prSet>
      <dgm:spPr/>
      <dgm:t>
        <a:bodyPr/>
        <a:lstStyle/>
        <a:p>
          <a:endParaRPr lang="es-ES_tradnl"/>
        </a:p>
      </dgm:t>
    </dgm:pt>
    <dgm:pt modelId="{62CBF59D-D485-D64C-8D54-44DD6E6827CD}" type="pres">
      <dgm:prSet presAssocID="{B9A1BE95-D299-45FD-87D1-A37F8FF843C6}" presName="sibTrans" presStyleLbl="sibTrans2D1" presStyleIdx="11" presStyleCnt="13"/>
      <dgm:spPr/>
      <dgm:t>
        <a:bodyPr/>
        <a:lstStyle/>
        <a:p>
          <a:endParaRPr lang="es-ES_tradnl"/>
        </a:p>
      </dgm:t>
    </dgm:pt>
    <dgm:pt modelId="{A2D4E94D-AC12-A44A-995F-DFA38F0F0EF6}" type="pres">
      <dgm:prSet presAssocID="{B9A1BE95-D299-45FD-87D1-A37F8FF843C6}" presName="connectorText" presStyleLbl="sibTrans2D1" presStyleIdx="11" presStyleCnt="13"/>
      <dgm:spPr/>
      <dgm:t>
        <a:bodyPr/>
        <a:lstStyle/>
        <a:p>
          <a:endParaRPr lang="es-ES_tradnl"/>
        </a:p>
      </dgm:t>
    </dgm:pt>
    <dgm:pt modelId="{33D8D25E-EDF2-6445-A27F-A56D07B2B92F}" type="pres">
      <dgm:prSet presAssocID="{3BF38140-CAE3-4253-8B07-9DBBBA052ED6}" presName="node" presStyleLbl="node1" presStyleIdx="12" presStyleCnt="14">
        <dgm:presLayoutVars>
          <dgm:bulletEnabled val="1"/>
        </dgm:presLayoutVars>
      </dgm:prSet>
      <dgm:spPr/>
      <dgm:t>
        <a:bodyPr/>
        <a:lstStyle/>
        <a:p>
          <a:endParaRPr lang="es-ES_tradnl"/>
        </a:p>
      </dgm:t>
    </dgm:pt>
    <dgm:pt modelId="{A2481A27-AC09-7A47-9436-C6333ABDB5E7}" type="pres">
      <dgm:prSet presAssocID="{C7A07280-1A55-48DE-A020-C2FA69316ECB}" presName="sibTrans" presStyleLbl="sibTrans2D1" presStyleIdx="12" presStyleCnt="13"/>
      <dgm:spPr/>
      <dgm:t>
        <a:bodyPr/>
        <a:lstStyle/>
        <a:p>
          <a:endParaRPr lang="es-ES_tradnl"/>
        </a:p>
      </dgm:t>
    </dgm:pt>
    <dgm:pt modelId="{2022A57E-8675-3E41-9369-4D6472E17D2A}" type="pres">
      <dgm:prSet presAssocID="{C7A07280-1A55-48DE-A020-C2FA69316ECB}" presName="connectorText" presStyleLbl="sibTrans2D1" presStyleIdx="12" presStyleCnt="13"/>
      <dgm:spPr/>
      <dgm:t>
        <a:bodyPr/>
        <a:lstStyle/>
        <a:p>
          <a:endParaRPr lang="es-ES_tradnl"/>
        </a:p>
      </dgm:t>
    </dgm:pt>
    <dgm:pt modelId="{54988BD0-FCAA-3A4C-9B02-DCE2917D8080}" type="pres">
      <dgm:prSet presAssocID="{8543927B-3B39-410D-BC4D-C217953BBDAF}" presName="node" presStyleLbl="node1" presStyleIdx="13" presStyleCnt="14">
        <dgm:presLayoutVars>
          <dgm:bulletEnabled val="1"/>
        </dgm:presLayoutVars>
      </dgm:prSet>
      <dgm:spPr/>
      <dgm:t>
        <a:bodyPr/>
        <a:lstStyle/>
        <a:p>
          <a:endParaRPr lang="es-ES_tradnl"/>
        </a:p>
      </dgm:t>
    </dgm:pt>
  </dgm:ptLst>
  <dgm:cxnLst>
    <dgm:cxn modelId="{62451E6C-2821-490F-B415-2E30258DAF68}" srcId="{2EB5D9E2-8656-49B6-AE9C-BCFFF9E70DD5}" destId="{CAD2CB7A-5BB2-478C-BC7C-2F642E75E9EF}" srcOrd="5" destOrd="0" parTransId="{42BDCF91-8E32-41D0-BA4D-DB4B27BE3AF1}" sibTransId="{9A7FF7B5-88C9-42E1-BD6F-EC0BA78BF1F3}"/>
    <dgm:cxn modelId="{96E2BECB-E30B-D84E-A86C-435651D1A5B0}" type="presOf" srcId="{B9A1BE95-D299-45FD-87D1-A37F8FF843C6}" destId="{62CBF59D-D485-D64C-8D54-44DD6E6827CD}" srcOrd="0" destOrd="0" presId="urn:microsoft.com/office/officeart/2005/8/layout/process5"/>
    <dgm:cxn modelId="{2ACBF04F-2883-BC48-AB0D-243B8488D7C9}" type="presOf" srcId="{3BF38140-CAE3-4253-8B07-9DBBBA052ED6}" destId="{33D8D25E-EDF2-6445-A27F-A56D07B2B92F}" srcOrd="0" destOrd="0" presId="urn:microsoft.com/office/officeart/2005/8/layout/process5"/>
    <dgm:cxn modelId="{35A8887A-ED1D-6E4B-A0BB-63F441AFC104}" type="presOf" srcId="{4D8684AC-4B4D-432C-84A2-93A390FB1876}" destId="{737CCB56-A72D-2745-B82F-3D7E234B28A6}" srcOrd="0" destOrd="0" presId="urn:microsoft.com/office/officeart/2005/8/layout/process5"/>
    <dgm:cxn modelId="{6A7C1CC3-6DDD-F244-BAE2-7B75F91278D1}" type="presOf" srcId="{C7A07280-1A55-48DE-A020-C2FA69316ECB}" destId="{2022A57E-8675-3E41-9369-4D6472E17D2A}" srcOrd="1" destOrd="0" presId="urn:microsoft.com/office/officeart/2005/8/layout/process5"/>
    <dgm:cxn modelId="{A0C59220-6490-8A49-A622-E65ADD0EAF40}" type="presOf" srcId="{2D563BCE-27F7-495D-AB0D-BC3E73469EC1}" destId="{1AF7D96F-56E3-0D42-BF94-F20DAB88693A}" srcOrd="1" destOrd="0" presId="urn:microsoft.com/office/officeart/2005/8/layout/process5"/>
    <dgm:cxn modelId="{2408A034-C15D-5747-BB5C-2BA0A557FA69}" type="presOf" srcId="{D02D1ECF-60F7-4F83-AE6C-0D97C2AEB629}" destId="{64C3A60B-10FC-2843-9A6A-D4F4C8CE7439}" srcOrd="0" destOrd="0" presId="urn:microsoft.com/office/officeart/2005/8/layout/process5"/>
    <dgm:cxn modelId="{3BA65DF1-B814-4030-A743-E9C102216386}" srcId="{2EB5D9E2-8656-49B6-AE9C-BCFFF9E70DD5}" destId="{2FB5F75F-AD2D-4E19-9233-54E528D206E2}" srcOrd="7" destOrd="0" parTransId="{29680413-AAD2-422A-BB64-F48FF836AFEA}" sibTransId="{21D9A4E1-52ED-444C-9A80-742EB50CDCA5}"/>
    <dgm:cxn modelId="{F31C1C7A-5CBF-1446-9A29-22FD61F7F1C8}" type="presOf" srcId="{9A7FF7B5-88C9-42E1-BD6F-EC0BA78BF1F3}" destId="{2E3DFC67-E81F-7748-A31B-244986D9D0FF}" srcOrd="1" destOrd="0" presId="urn:microsoft.com/office/officeart/2005/8/layout/process5"/>
    <dgm:cxn modelId="{4E142A93-82E2-924F-B8D0-BE81AB3B6C04}" type="presOf" srcId="{B932FBF7-8D8D-4DC0-8492-2F0F3A972603}" destId="{EA76CAA6-B1F5-1E4F-8EE5-AC21DA59D59A}" srcOrd="0" destOrd="0" presId="urn:microsoft.com/office/officeart/2005/8/layout/process5"/>
    <dgm:cxn modelId="{EE05A879-F3DF-284A-9E2B-E19B45D82760}" type="presOf" srcId="{5F584EE5-AD61-4BB6-B88E-98CF058CADCC}" destId="{E930B729-C184-9E49-8049-511791667E54}" srcOrd="0" destOrd="0" presId="urn:microsoft.com/office/officeart/2005/8/layout/process5"/>
    <dgm:cxn modelId="{23EE1FD8-218E-CC49-ACA1-53579CABB94C}" type="presOf" srcId="{2FB5F75F-AD2D-4E19-9233-54E528D206E2}" destId="{DDFFC481-88D9-8447-A0D1-104A56B937E5}" srcOrd="0" destOrd="0" presId="urn:microsoft.com/office/officeart/2005/8/layout/process5"/>
    <dgm:cxn modelId="{5A104A22-7A4B-DA4A-925D-64BAA9833CE7}" type="presOf" srcId="{56883F34-06FF-4AF0-AF48-383FE48AC8DF}" destId="{65B44519-3447-0D4B-A05D-DD93675A3C2B}" srcOrd="0" destOrd="0" presId="urn:microsoft.com/office/officeart/2005/8/layout/process5"/>
    <dgm:cxn modelId="{C8BFDA93-B4F0-9E4D-83BB-84712A16CD1B}" type="presOf" srcId="{B9A1BE95-D299-45FD-87D1-A37F8FF843C6}" destId="{A2D4E94D-AC12-A44A-995F-DFA38F0F0EF6}" srcOrd="1" destOrd="0" presId="urn:microsoft.com/office/officeart/2005/8/layout/process5"/>
    <dgm:cxn modelId="{974A4163-CF35-374A-B350-A56192B61B8E}" type="presOf" srcId="{6C18C03A-B095-4EFA-AD37-BF1CBE8C645E}" destId="{C122DA0A-8111-D04F-92D4-ED55844A3B95}" srcOrd="0" destOrd="0" presId="urn:microsoft.com/office/officeart/2005/8/layout/process5"/>
    <dgm:cxn modelId="{0E8D740D-FE91-439A-9B3A-853ED97AECEC}" srcId="{2EB5D9E2-8656-49B6-AE9C-BCFFF9E70DD5}" destId="{B932FBF7-8D8D-4DC0-8492-2F0F3A972603}" srcOrd="2" destOrd="0" parTransId="{D074BBCE-C278-4F70-9BBD-28CBBBD943A9}" sibTransId="{4D8684AC-4B4D-432C-84A2-93A390FB1876}"/>
    <dgm:cxn modelId="{9E0F4B14-FED8-6D4D-8D71-30930816A487}" type="presOf" srcId="{C151F4DE-6667-4BA9-945E-084AB8359540}" destId="{2882B6C6-77F9-0F49-AC5E-FB8F4E7A44AB}" srcOrd="0" destOrd="0" presId="urn:microsoft.com/office/officeart/2005/8/layout/process5"/>
    <dgm:cxn modelId="{8ED565B8-834F-44B6-A784-1379CCF3D33A}" srcId="{2EB5D9E2-8656-49B6-AE9C-BCFFF9E70DD5}" destId="{2BFEBD16-10CA-4DD4-8A06-E948DAC81055}" srcOrd="1" destOrd="0" parTransId="{25F514C5-6F95-4ADF-8BBB-4F0A31A7773A}" sibTransId="{83C9CC44-41B6-49A4-86BA-C5719E7FDC1E}"/>
    <dgm:cxn modelId="{A4746620-CFCC-C74C-BB3E-C18EDCD1150F}" type="presOf" srcId="{DD457A60-7BCB-46FF-B381-338CC73769F8}" destId="{FF39DA7A-26AE-254B-84DF-7B3260026B0E}" srcOrd="0" destOrd="0" presId="urn:microsoft.com/office/officeart/2005/8/layout/process5"/>
    <dgm:cxn modelId="{8B643F15-36D6-BE49-BC1E-1C9732B38990}" type="presOf" srcId="{CAD2CB7A-5BB2-478C-BC7C-2F642E75E9EF}" destId="{38A7F615-A142-9F47-B86F-6BF225165194}" srcOrd="0" destOrd="0" presId="urn:microsoft.com/office/officeart/2005/8/layout/process5"/>
    <dgm:cxn modelId="{C3FBD22F-7617-D84C-8B36-203567321C87}" type="presOf" srcId="{9A7FF7B5-88C9-42E1-BD6F-EC0BA78BF1F3}" destId="{F1C7A07F-9729-FB44-B37D-0014178C245F}" srcOrd="0" destOrd="0" presId="urn:microsoft.com/office/officeart/2005/8/layout/process5"/>
    <dgm:cxn modelId="{4851C11E-3660-E84B-8412-3B904A088E2D}" type="presOf" srcId="{8543927B-3B39-410D-BC4D-C217953BBDAF}" destId="{54988BD0-FCAA-3A4C-9B02-DCE2917D8080}" srcOrd="0" destOrd="0" presId="urn:microsoft.com/office/officeart/2005/8/layout/process5"/>
    <dgm:cxn modelId="{C1A20D6E-A7E5-48A2-BB93-4DE85D45C257}" srcId="{2EB5D9E2-8656-49B6-AE9C-BCFFF9E70DD5}" destId="{42D3393E-6D01-41A1-830F-8C8707A6BD47}" srcOrd="8" destOrd="0" parTransId="{68B7F334-A348-43CE-954F-75E166B726E4}" sibTransId="{56883F34-06FF-4AF0-AF48-383FE48AC8DF}"/>
    <dgm:cxn modelId="{69D30DF6-378E-8E42-A708-DF39B89C3375}" type="presOf" srcId="{4D8684AC-4B4D-432C-84A2-93A390FB1876}" destId="{1A0760AE-B50B-4546-9C66-778BDCD00999}" srcOrd="1" destOrd="0" presId="urn:microsoft.com/office/officeart/2005/8/layout/process5"/>
    <dgm:cxn modelId="{7AA401E1-29FE-4249-B468-5C697AD87AC6}" srcId="{2EB5D9E2-8656-49B6-AE9C-BCFFF9E70DD5}" destId="{8543927B-3B39-410D-BC4D-C217953BBDAF}" srcOrd="13" destOrd="0" parTransId="{7ACDD7FE-722D-451E-9B63-3D22332AB8A6}" sibTransId="{ADCF379B-7342-49C7-B650-2363E2FDD4AD}"/>
    <dgm:cxn modelId="{70B04FDE-34D4-5841-BEC0-9C6C3E00B2A7}" type="presOf" srcId="{83C9CC44-41B6-49A4-86BA-C5719E7FDC1E}" destId="{6BFCC09C-2C5D-8F4D-9475-902137D7BFAB}" srcOrd="1" destOrd="0" presId="urn:microsoft.com/office/officeart/2005/8/layout/process5"/>
    <dgm:cxn modelId="{A09DE4DB-A530-984C-8B8E-57389BF3701D}" type="presOf" srcId="{4B2B233A-940E-4B44-9A74-235DDA412864}" destId="{42A94D85-1814-C844-9CC6-AEB8FECF0884}" srcOrd="0" destOrd="0" presId="urn:microsoft.com/office/officeart/2005/8/layout/process5"/>
    <dgm:cxn modelId="{BD941898-FF41-4050-BC22-B78ED93EA692}" srcId="{2EB5D9E2-8656-49B6-AE9C-BCFFF9E70DD5}" destId="{20C60843-AA77-4810-8DEC-A2BD6A137442}" srcOrd="0" destOrd="0" parTransId="{202ECBEA-3CE8-4557-A37B-341F10EE344F}" sibTransId="{2D563BCE-27F7-495D-AB0D-BC3E73469EC1}"/>
    <dgm:cxn modelId="{7D03810E-2622-4173-AA04-FD5C48448587}" srcId="{2EB5D9E2-8656-49B6-AE9C-BCFFF9E70DD5}" destId="{07141BB1-27A3-4CDD-B200-6A4C5F7EEF2A}" srcOrd="11" destOrd="0" parTransId="{C5F89BC0-8947-4050-9567-1BB8DF20A6ED}" sibTransId="{B9A1BE95-D299-45FD-87D1-A37F8FF843C6}"/>
    <dgm:cxn modelId="{FD27761C-9A96-2946-9081-EEC346559A43}" type="presOf" srcId="{20C60843-AA77-4810-8DEC-A2BD6A137442}" destId="{8B52B7C8-AAB2-714D-AB08-FB7EE82D1A77}" srcOrd="0" destOrd="0" presId="urn:microsoft.com/office/officeart/2005/8/layout/process5"/>
    <dgm:cxn modelId="{F0DF1EBE-13EC-6345-8531-2A04F0606F65}" type="presOf" srcId="{21D9A4E1-52ED-444C-9A80-742EB50CDCA5}" destId="{631F0FEF-30BF-CA4D-BA55-0EB73F945502}" srcOrd="1" destOrd="0" presId="urn:microsoft.com/office/officeart/2005/8/layout/process5"/>
    <dgm:cxn modelId="{616E141C-2E13-4230-8603-7CF8FC635485}" srcId="{2EB5D9E2-8656-49B6-AE9C-BCFFF9E70DD5}" destId="{DEC1AC9F-83AD-4DAB-ABC6-BA72FF926AD5}" srcOrd="4" destOrd="0" parTransId="{C5B6E0B7-A21F-4DE3-9AAF-C99E4FC4DB4B}" sibTransId="{5F584EE5-AD61-4BB6-B88E-98CF058CADCC}"/>
    <dgm:cxn modelId="{BD1AC529-2BD7-E849-B5AC-606593D483A4}" type="presOf" srcId="{C151F4DE-6667-4BA9-945E-084AB8359540}" destId="{575AECAF-E65D-154E-A9B1-73FB6ADC6781}" srcOrd="1" destOrd="0" presId="urn:microsoft.com/office/officeart/2005/8/layout/process5"/>
    <dgm:cxn modelId="{B8773E34-AF0B-9F4F-A725-8F5DA59D8587}" type="presOf" srcId="{83C9CC44-41B6-49A4-86BA-C5719E7FDC1E}" destId="{B1C8EE1C-287A-2D45-875A-4883F786C50E}" srcOrd="0" destOrd="0" presId="urn:microsoft.com/office/officeart/2005/8/layout/process5"/>
    <dgm:cxn modelId="{DDD895D0-2AB0-41E4-B94D-8883431200FF}" srcId="{2EB5D9E2-8656-49B6-AE9C-BCFFF9E70DD5}" destId="{4B2B233A-940E-4B44-9A74-235DDA412864}" srcOrd="6" destOrd="0" parTransId="{8D6CFCAB-6A29-420B-B91E-FF9BB0637A5F}" sibTransId="{B26079FF-484E-4B13-A76C-AD0E61420220}"/>
    <dgm:cxn modelId="{1E410890-2A9F-C246-B05D-16A65D0E16D6}" type="presOf" srcId="{2BFEBD16-10CA-4DD4-8A06-E948DAC81055}" destId="{BD67ADCB-D174-F14E-BD57-6582B54AD08D}" srcOrd="0" destOrd="0" presId="urn:microsoft.com/office/officeart/2005/8/layout/process5"/>
    <dgm:cxn modelId="{6850072C-1424-9845-A318-A633B81B2175}" type="presOf" srcId="{2EB5D9E2-8656-49B6-AE9C-BCFFF9E70DD5}" destId="{411C3622-8E73-5547-9C2C-CF782CF910B1}" srcOrd="0" destOrd="0" presId="urn:microsoft.com/office/officeart/2005/8/layout/process5"/>
    <dgm:cxn modelId="{9409AA6E-2CA8-F042-81D0-9A5058406D20}" type="presOf" srcId="{C7A07280-1A55-48DE-A020-C2FA69316ECB}" destId="{A2481A27-AC09-7A47-9436-C6333ABDB5E7}" srcOrd="0" destOrd="0" presId="urn:microsoft.com/office/officeart/2005/8/layout/process5"/>
    <dgm:cxn modelId="{E944C936-15D5-43AE-9C70-3E6E3A3AA83A}" srcId="{2EB5D9E2-8656-49B6-AE9C-BCFFF9E70DD5}" destId="{3BF38140-CAE3-4253-8B07-9DBBBA052ED6}" srcOrd="12" destOrd="0" parTransId="{10E446EF-953B-4E22-A0DE-539399BA95CF}" sibTransId="{C7A07280-1A55-48DE-A020-C2FA69316ECB}"/>
    <dgm:cxn modelId="{34BB661E-AFC7-1944-8E49-AFEFE593EF78}" type="presOf" srcId="{21D9A4E1-52ED-444C-9A80-742EB50CDCA5}" destId="{06A22F7E-0DBB-F74D-B3B5-015A5C7401E3}" srcOrd="0" destOrd="0" presId="urn:microsoft.com/office/officeart/2005/8/layout/process5"/>
    <dgm:cxn modelId="{73654A25-3D16-7A40-BC77-B023042711F2}" type="presOf" srcId="{42D3393E-6D01-41A1-830F-8C8707A6BD47}" destId="{FB4FA774-944E-CF49-8475-802F28962AAA}" srcOrd="0" destOrd="0" presId="urn:microsoft.com/office/officeart/2005/8/layout/process5"/>
    <dgm:cxn modelId="{C18A9782-9CD1-A04F-A56C-76B9F3367251}" type="presOf" srcId="{56883F34-06FF-4AF0-AF48-383FE48AC8DF}" destId="{580EA916-6C79-514F-BA1E-B108ADCCBEA2}" srcOrd="1" destOrd="0" presId="urn:microsoft.com/office/officeart/2005/8/layout/process5"/>
    <dgm:cxn modelId="{88977E1A-026E-8249-942D-1D487F032D5E}" type="presOf" srcId="{5F584EE5-AD61-4BB6-B88E-98CF058CADCC}" destId="{79101EA9-2CF2-184F-8221-24DA3D23456F}" srcOrd="1" destOrd="0" presId="urn:microsoft.com/office/officeart/2005/8/layout/process5"/>
    <dgm:cxn modelId="{161413E4-ED8C-B946-A4E5-A55FD9B60114}" type="presOf" srcId="{07141BB1-27A3-4CDD-B200-6A4C5F7EEF2A}" destId="{EC88EBCD-A914-8644-ABFF-653A8F700899}" srcOrd="0" destOrd="0" presId="urn:microsoft.com/office/officeart/2005/8/layout/process5"/>
    <dgm:cxn modelId="{4E61FCB8-3651-4041-9B90-74305F8BFF3B}" srcId="{2EB5D9E2-8656-49B6-AE9C-BCFFF9E70DD5}" destId="{918C93B6-A522-4D1A-8687-93D001A97366}" srcOrd="3" destOrd="0" parTransId="{BF42D6E4-51B7-4932-8F93-AC693CFD74A7}" sibTransId="{C151F4DE-6667-4BA9-945E-084AB8359540}"/>
    <dgm:cxn modelId="{9ED97A1D-C6F7-104D-BB5B-48F4844D3BBF}" type="presOf" srcId="{DD457A60-7BCB-46FF-B381-338CC73769F8}" destId="{2C6486A6-FE27-3249-AD33-E9B9AB464E4D}" srcOrd="1" destOrd="0" presId="urn:microsoft.com/office/officeart/2005/8/layout/process5"/>
    <dgm:cxn modelId="{D1A7391F-2A41-8945-9230-7DB5CD4ED59C}" type="presOf" srcId="{DEC1AC9F-83AD-4DAB-ABC6-BA72FF926AD5}" destId="{A53C16AE-43ED-2C43-A16D-427C42706DD6}" srcOrd="0" destOrd="0" presId="urn:microsoft.com/office/officeart/2005/8/layout/process5"/>
    <dgm:cxn modelId="{855838AE-CCDF-ED4D-AD84-062F41327887}" type="presOf" srcId="{1DCA81C3-D4AE-4E17-87A9-A6964C7FEA90}" destId="{103F6362-4F32-B14D-A8D2-5CFABD46B690}" srcOrd="0" destOrd="0" presId="urn:microsoft.com/office/officeart/2005/8/layout/process5"/>
    <dgm:cxn modelId="{0628F496-B8A2-49AB-AE0F-58519E11767A}" srcId="{2EB5D9E2-8656-49B6-AE9C-BCFFF9E70DD5}" destId="{6C18C03A-B095-4EFA-AD37-BF1CBE8C645E}" srcOrd="10" destOrd="0" parTransId="{56A6127A-C1AF-4966-964C-B2369E4FFA48}" sibTransId="{DD457A60-7BCB-46FF-B381-338CC73769F8}"/>
    <dgm:cxn modelId="{0D643EE5-E6A4-C94F-B5E5-ED2DF3C9D64D}" type="presOf" srcId="{D02D1ECF-60F7-4F83-AE6C-0D97C2AEB629}" destId="{33C8DF10-8ACC-A146-A4EB-EB8D9AAE432F}" srcOrd="1" destOrd="0" presId="urn:microsoft.com/office/officeart/2005/8/layout/process5"/>
    <dgm:cxn modelId="{10F9085D-7C7B-3641-8615-04AE16A5EEF0}" type="presOf" srcId="{2D563BCE-27F7-495D-AB0D-BC3E73469EC1}" destId="{A9E7E651-059C-9142-A5F1-B99DDDBEA564}" srcOrd="0" destOrd="0" presId="urn:microsoft.com/office/officeart/2005/8/layout/process5"/>
    <dgm:cxn modelId="{DD2EDCAF-1352-4E30-B26A-2911EEE845CC}" srcId="{2EB5D9E2-8656-49B6-AE9C-BCFFF9E70DD5}" destId="{1DCA81C3-D4AE-4E17-87A9-A6964C7FEA90}" srcOrd="9" destOrd="0" parTransId="{B2E60269-0393-4639-9D26-6D83942BDC19}" sibTransId="{D02D1ECF-60F7-4F83-AE6C-0D97C2AEB629}"/>
    <dgm:cxn modelId="{88392C92-EDD2-0B47-91BC-D6CBB0F81984}" type="presOf" srcId="{B26079FF-484E-4B13-A76C-AD0E61420220}" destId="{0544422E-B619-584A-A821-3712BE1DA7E1}" srcOrd="1" destOrd="0" presId="urn:microsoft.com/office/officeart/2005/8/layout/process5"/>
    <dgm:cxn modelId="{DA3C91A7-8583-3E40-AFBE-FF49B5E657D9}" type="presOf" srcId="{B26079FF-484E-4B13-A76C-AD0E61420220}" destId="{F7603A2F-83EB-764B-ABD4-B1413B9E61E9}" srcOrd="0" destOrd="0" presId="urn:microsoft.com/office/officeart/2005/8/layout/process5"/>
    <dgm:cxn modelId="{C289360E-B968-964E-9D96-05F49220DAFD}" type="presOf" srcId="{918C93B6-A522-4D1A-8687-93D001A97366}" destId="{8474ED2A-723F-A448-9452-95D0CE90BAE3}" srcOrd="0" destOrd="0" presId="urn:microsoft.com/office/officeart/2005/8/layout/process5"/>
    <dgm:cxn modelId="{F33819FD-75E2-1045-8BFF-7D0BE2B760B0}" type="presParOf" srcId="{411C3622-8E73-5547-9C2C-CF782CF910B1}" destId="{8B52B7C8-AAB2-714D-AB08-FB7EE82D1A77}" srcOrd="0" destOrd="0" presId="urn:microsoft.com/office/officeart/2005/8/layout/process5"/>
    <dgm:cxn modelId="{07EF0FEF-C28F-C64D-9649-20E6341F43D5}" type="presParOf" srcId="{411C3622-8E73-5547-9C2C-CF782CF910B1}" destId="{A9E7E651-059C-9142-A5F1-B99DDDBEA564}" srcOrd="1" destOrd="0" presId="urn:microsoft.com/office/officeart/2005/8/layout/process5"/>
    <dgm:cxn modelId="{A7973C23-2332-694C-9611-9457FCA5EB8B}" type="presParOf" srcId="{A9E7E651-059C-9142-A5F1-B99DDDBEA564}" destId="{1AF7D96F-56E3-0D42-BF94-F20DAB88693A}" srcOrd="0" destOrd="0" presId="urn:microsoft.com/office/officeart/2005/8/layout/process5"/>
    <dgm:cxn modelId="{456BE718-A13E-AD4C-820E-8DC249DEEF25}" type="presParOf" srcId="{411C3622-8E73-5547-9C2C-CF782CF910B1}" destId="{BD67ADCB-D174-F14E-BD57-6582B54AD08D}" srcOrd="2" destOrd="0" presId="urn:microsoft.com/office/officeart/2005/8/layout/process5"/>
    <dgm:cxn modelId="{BCBC8832-0801-D347-BD2C-F081B2C695B2}" type="presParOf" srcId="{411C3622-8E73-5547-9C2C-CF782CF910B1}" destId="{B1C8EE1C-287A-2D45-875A-4883F786C50E}" srcOrd="3" destOrd="0" presId="urn:microsoft.com/office/officeart/2005/8/layout/process5"/>
    <dgm:cxn modelId="{06BD4C70-944F-D441-B131-69995403991F}" type="presParOf" srcId="{B1C8EE1C-287A-2D45-875A-4883F786C50E}" destId="{6BFCC09C-2C5D-8F4D-9475-902137D7BFAB}" srcOrd="0" destOrd="0" presId="urn:microsoft.com/office/officeart/2005/8/layout/process5"/>
    <dgm:cxn modelId="{50672206-BDA1-044C-9016-65E2CA2E84BA}" type="presParOf" srcId="{411C3622-8E73-5547-9C2C-CF782CF910B1}" destId="{EA76CAA6-B1F5-1E4F-8EE5-AC21DA59D59A}" srcOrd="4" destOrd="0" presId="urn:microsoft.com/office/officeart/2005/8/layout/process5"/>
    <dgm:cxn modelId="{F4EAD91B-2359-864C-A6CD-F0D4E8D5B12D}" type="presParOf" srcId="{411C3622-8E73-5547-9C2C-CF782CF910B1}" destId="{737CCB56-A72D-2745-B82F-3D7E234B28A6}" srcOrd="5" destOrd="0" presId="urn:microsoft.com/office/officeart/2005/8/layout/process5"/>
    <dgm:cxn modelId="{5993A2FD-D769-F345-B2F6-70A08345EC13}" type="presParOf" srcId="{737CCB56-A72D-2745-B82F-3D7E234B28A6}" destId="{1A0760AE-B50B-4546-9C66-778BDCD00999}" srcOrd="0" destOrd="0" presId="urn:microsoft.com/office/officeart/2005/8/layout/process5"/>
    <dgm:cxn modelId="{F6AB722A-60C8-3141-BE30-1B0A284395AB}" type="presParOf" srcId="{411C3622-8E73-5547-9C2C-CF782CF910B1}" destId="{8474ED2A-723F-A448-9452-95D0CE90BAE3}" srcOrd="6" destOrd="0" presId="urn:microsoft.com/office/officeart/2005/8/layout/process5"/>
    <dgm:cxn modelId="{9683DF6C-9BBD-AF4A-84A3-C08C7F49D24D}" type="presParOf" srcId="{411C3622-8E73-5547-9C2C-CF782CF910B1}" destId="{2882B6C6-77F9-0F49-AC5E-FB8F4E7A44AB}" srcOrd="7" destOrd="0" presId="urn:microsoft.com/office/officeart/2005/8/layout/process5"/>
    <dgm:cxn modelId="{016EDBF5-1C46-594B-BED2-92753A792B46}" type="presParOf" srcId="{2882B6C6-77F9-0F49-AC5E-FB8F4E7A44AB}" destId="{575AECAF-E65D-154E-A9B1-73FB6ADC6781}" srcOrd="0" destOrd="0" presId="urn:microsoft.com/office/officeart/2005/8/layout/process5"/>
    <dgm:cxn modelId="{B862B812-C3A0-9443-B112-E8CD72BC600E}" type="presParOf" srcId="{411C3622-8E73-5547-9C2C-CF782CF910B1}" destId="{A53C16AE-43ED-2C43-A16D-427C42706DD6}" srcOrd="8" destOrd="0" presId="urn:microsoft.com/office/officeart/2005/8/layout/process5"/>
    <dgm:cxn modelId="{E1F3FB20-7F9C-1848-A500-5931FDDA58A5}" type="presParOf" srcId="{411C3622-8E73-5547-9C2C-CF782CF910B1}" destId="{E930B729-C184-9E49-8049-511791667E54}" srcOrd="9" destOrd="0" presId="urn:microsoft.com/office/officeart/2005/8/layout/process5"/>
    <dgm:cxn modelId="{51251F7E-669A-E448-B17F-2F355532CABC}" type="presParOf" srcId="{E930B729-C184-9E49-8049-511791667E54}" destId="{79101EA9-2CF2-184F-8221-24DA3D23456F}" srcOrd="0" destOrd="0" presId="urn:microsoft.com/office/officeart/2005/8/layout/process5"/>
    <dgm:cxn modelId="{7A8D95B8-2E13-684C-8760-E3FCC09E219E}" type="presParOf" srcId="{411C3622-8E73-5547-9C2C-CF782CF910B1}" destId="{38A7F615-A142-9F47-B86F-6BF225165194}" srcOrd="10" destOrd="0" presId="urn:microsoft.com/office/officeart/2005/8/layout/process5"/>
    <dgm:cxn modelId="{9C57F26E-8CD0-7C40-950B-8CB6AEE5E6C2}" type="presParOf" srcId="{411C3622-8E73-5547-9C2C-CF782CF910B1}" destId="{F1C7A07F-9729-FB44-B37D-0014178C245F}" srcOrd="11" destOrd="0" presId="urn:microsoft.com/office/officeart/2005/8/layout/process5"/>
    <dgm:cxn modelId="{44AD0A47-AFD8-BB47-95D4-B8D730C0A2BB}" type="presParOf" srcId="{F1C7A07F-9729-FB44-B37D-0014178C245F}" destId="{2E3DFC67-E81F-7748-A31B-244986D9D0FF}" srcOrd="0" destOrd="0" presId="urn:microsoft.com/office/officeart/2005/8/layout/process5"/>
    <dgm:cxn modelId="{3DB9B340-A6E1-8742-95C4-CD7342208F9C}" type="presParOf" srcId="{411C3622-8E73-5547-9C2C-CF782CF910B1}" destId="{42A94D85-1814-C844-9CC6-AEB8FECF0884}" srcOrd="12" destOrd="0" presId="urn:microsoft.com/office/officeart/2005/8/layout/process5"/>
    <dgm:cxn modelId="{5BB360B8-B1FE-2349-A53E-03C2E73A4555}" type="presParOf" srcId="{411C3622-8E73-5547-9C2C-CF782CF910B1}" destId="{F7603A2F-83EB-764B-ABD4-B1413B9E61E9}" srcOrd="13" destOrd="0" presId="urn:microsoft.com/office/officeart/2005/8/layout/process5"/>
    <dgm:cxn modelId="{BB2AB3E0-625E-3243-9347-A00088799B36}" type="presParOf" srcId="{F7603A2F-83EB-764B-ABD4-B1413B9E61E9}" destId="{0544422E-B619-584A-A821-3712BE1DA7E1}" srcOrd="0" destOrd="0" presId="urn:microsoft.com/office/officeart/2005/8/layout/process5"/>
    <dgm:cxn modelId="{BED9D608-A396-0543-95FF-66C8DD8649D2}" type="presParOf" srcId="{411C3622-8E73-5547-9C2C-CF782CF910B1}" destId="{DDFFC481-88D9-8447-A0D1-104A56B937E5}" srcOrd="14" destOrd="0" presId="urn:microsoft.com/office/officeart/2005/8/layout/process5"/>
    <dgm:cxn modelId="{8F402431-0C34-F44D-B6A1-E9EDBE18F55A}" type="presParOf" srcId="{411C3622-8E73-5547-9C2C-CF782CF910B1}" destId="{06A22F7E-0DBB-F74D-B3B5-015A5C7401E3}" srcOrd="15" destOrd="0" presId="urn:microsoft.com/office/officeart/2005/8/layout/process5"/>
    <dgm:cxn modelId="{AFEC9E19-B06B-8847-919C-C3CEA771A838}" type="presParOf" srcId="{06A22F7E-0DBB-F74D-B3B5-015A5C7401E3}" destId="{631F0FEF-30BF-CA4D-BA55-0EB73F945502}" srcOrd="0" destOrd="0" presId="urn:microsoft.com/office/officeart/2005/8/layout/process5"/>
    <dgm:cxn modelId="{B3C46F8D-36E5-8742-A9AF-25A5A960941D}" type="presParOf" srcId="{411C3622-8E73-5547-9C2C-CF782CF910B1}" destId="{FB4FA774-944E-CF49-8475-802F28962AAA}" srcOrd="16" destOrd="0" presId="urn:microsoft.com/office/officeart/2005/8/layout/process5"/>
    <dgm:cxn modelId="{90F3E85E-F82B-D64B-84C9-C94BE23EBAE9}" type="presParOf" srcId="{411C3622-8E73-5547-9C2C-CF782CF910B1}" destId="{65B44519-3447-0D4B-A05D-DD93675A3C2B}" srcOrd="17" destOrd="0" presId="urn:microsoft.com/office/officeart/2005/8/layout/process5"/>
    <dgm:cxn modelId="{3ED6F323-6417-1542-B32A-FA0EE612CEAD}" type="presParOf" srcId="{65B44519-3447-0D4B-A05D-DD93675A3C2B}" destId="{580EA916-6C79-514F-BA1E-B108ADCCBEA2}" srcOrd="0" destOrd="0" presId="urn:microsoft.com/office/officeart/2005/8/layout/process5"/>
    <dgm:cxn modelId="{64E60241-A99F-4248-A2DA-BDA84406C9F9}" type="presParOf" srcId="{411C3622-8E73-5547-9C2C-CF782CF910B1}" destId="{103F6362-4F32-B14D-A8D2-5CFABD46B690}" srcOrd="18" destOrd="0" presId="urn:microsoft.com/office/officeart/2005/8/layout/process5"/>
    <dgm:cxn modelId="{D9C6D001-D792-2E48-A97C-06223A17252B}" type="presParOf" srcId="{411C3622-8E73-5547-9C2C-CF782CF910B1}" destId="{64C3A60B-10FC-2843-9A6A-D4F4C8CE7439}" srcOrd="19" destOrd="0" presId="urn:microsoft.com/office/officeart/2005/8/layout/process5"/>
    <dgm:cxn modelId="{C2210ED4-3F54-DE43-B3DF-DE4C5A3630CC}" type="presParOf" srcId="{64C3A60B-10FC-2843-9A6A-D4F4C8CE7439}" destId="{33C8DF10-8ACC-A146-A4EB-EB8D9AAE432F}" srcOrd="0" destOrd="0" presId="urn:microsoft.com/office/officeart/2005/8/layout/process5"/>
    <dgm:cxn modelId="{BC7BDF8F-247A-EA49-9829-18871B3F0691}" type="presParOf" srcId="{411C3622-8E73-5547-9C2C-CF782CF910B1}" destId="{C122DA0A-8111-D04F-92D4-ED55844A3B95}" srcOrd="20" destOrd="0" presId="urn:microsoft.com/office/officeart/2005/8/layout/process5"/>
    <dgm:cxn modelId="{4BE1AB5A-98B6-FC41-89D0-DEB777909F7A}" type="presParOf" srcId="{411C3622-8E73-5547-9C2C-CF782CF910B1}" destId="{FF39DA7A-26AE-254B-84DF-7B3260026B0E}" srcOrd="21" destOrd="0" presId="urn:microsoft.com/office/officeart/2005/8/layout/process5"/>
    <dgm:cxn modelId="{E1C3A4C4-D502-7F45-88E3-EEAC368FEEB6}" type="presParOf" srcId="{FF39DA7A-26AE-254B-84DF-7B3260026B0E}" destId="{2C6486A6-FE27-3249-AD33-E9B9AB464E4D}" srcOrd="0" destOrd="0" presId="urn:microsoft.com/office/officeart/2005/8/layout/process5"/>
    <dgm:cxn modelId="{604597FC-F8AF-DB4B-869A-743989F15308}" type="presParOf" srcId="{411C3622-8E73-5547-9C2C-CF782CF910B1}" destId="{EC88EBCD-A914-8644-ABFF-653A8F700899}" srcOrd="22" destOrd="0" presId="urn:microsoft.com/office/officeart/2005/8/layout/process5"/>
    <dgm:cxn modelId="{AC992C28-D280-A542-9D8F-D610357F5971}" type="presParOf" srcId="{411C3622-8E73-5547-9C2C-CF782CF910B1}" destId="{62CBF59D-D485-D64C-8D54-44DD6E6827CD}" srcOrd="23" destOrd="0" presId="urn:microsoft.com/office/officeart/2005/8/layout/process5"/>
    <dgm:cxn modelId="{5978BDFE-CE40-954C-ABB8-33C2CD8F5FA2}" type="presParOf" srcId="{62CBF59D-D485-D64C-8D54-44DD6E6827CD}" destId="{A2D4E94D-AC12-A44A-995F-DFA38F0F0EF6}" srcOrd="0" destOrd="0" presId="urn:microsoft.com/office/officeart/2005/8/layout/process5"/>
    <dgm:cxn modelId="{40FFD278-8408-2E43-88E6-84FE1AE8EC58}" type="presParOf" srcId="{411C3622-8E73-5547-9C2C-CF782CF910B1}" destId="{33D8D25E-EDF2-6445-A27F-A56D07B2B92F}" srcOrd="24" destOrd="0" presId="urn:microsoft.com/office/officeart/2005/8/layout/process5"/>
    <dgm:cxn modelId="{39952CC5-E4B9-6E45-8846-5440B17DCF96}" type="presParOf" srcId="{411C3622-8E73-5547-9C2C-CF782CF910B1}" destId="{A2481A27-AC09-7A47-9436-C6333ABDB5E7}" srcOrd="25" destOrd="0" presId="urn:microsoft.com/office/officeart/2005/8/layout/process5"/>
    <dgm:cxn modelId="{8E8949DD-ABA4-2144-A53B-6F69545842B7}" type="presParOf" srcId="{A2481A27-AC09-7A47-9436-C6333ABDB5E7}" destId="{2022A57E-8675-3E41-9369-4D6472E17D2A}" srcOrd="0" destOrd="0" presId="urn:microsoft.com/office/officeart/2005/8/layout/process5"/>
    <dgm:cxn modelId="{0ABF158C-D97A-C84D-A4C9-9FF94835C3FD}" type="presParOf" srcId="{411C3622-8E73-5547-9C2C-CF782CF910B1}" destId="{54988BD0-FCAA-3A4C-9B02-DCE2917D8080}" srcOrd="26" destOrd="0" presId="urn:microsoft.com/office/officeart/2005/8/layout/process5"/>
  </dgm:cxnLst>
  <dgm:bg/>
  <dgm:whole/>
  <dgm:extLst>
    <a:ext uri="http://schemas.microsoft.com/office/drawing/2008/diagram">
      <dsp:dataModelExt xmlns:dgm="http://schemas.openxmlformats.org/drawingml/2006/diagram" xmlns:a="http://schemas.openxmlformats.org/drawingml/2006/main"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F941B0-8FD5-2544-9E4C-0D5410AD077A}" type="doc">
      <dgm:prSet loTypeId="urn:microsoft.com/office/officeart/2005/8/layout/process4" loCatId="process" qsTypeId="urn:microsoft.com/office/officeart/2005/8/quickstyle/simple5" qsCatId="simple" csTypeId="urn:microsoft.com/office/officeart/2005/8/colors/accent4_5" csCatId="accent4" phldr="1"/>
      <dgm:spPr/>
      <dgm:t>
        <a:bodyPr/>
        <a:lstStyle/>
        <a:p>
          <a:endParaRPr lang="es-ES_tradnl"/>
        </a:p>
      </dgm:t>
    </dgm:pt>
    <dgm:pt modelId="{935D16A8-BBF8-3346-A0CC-B45FA03C7B9A}">
      <dgm:prSet phldrT="[Texto]" custT="1"/>
      <dgm:spPr/>
      <dgm:t>
        <a:bodyPr/>
        <a:lstStyle/>
        <a:p>
          <a:pPr algn="l"/>
          <a:r>
            <a:rPr lang="es-MX" sz="2400" b="0" i="0" u="none" smtClean="0">
              <a:solidFill>
                <a:schemeClr val="tx1"/>
              </a:solidFill>
            </a:rPr>
            <a:t>Antecedentes</a:t>
          </a:r>
          <a:endParaRPr lang="es-ES_tradnl" sz="2400" b="0" dirty="0">
            <a:solidFill>
              <a:schemeClr val="tx1"/>
            </a:solidFill>
          </a:endParaRPr>
        </a:p>
      </dgm:t>
    </dgm:pt>
    <dgm:pt modelId="{14365080-714F-A04D-B513-38C27D0181A8}" type="parTrans" cxnId="{7724BEB6-B912-FD47-9F30-6FF7C5F5CB63}">
      <dgm:prSet/>
      <dgm:spPr/>
      <dgm:t>
        <a:bodyPr/>
        <a:lstStyle/>
        <a:p>
          <a:pPr algn="l"/>
          <a:endParaRPr lang="es-ES_tradnl" sz="2400" b="0">
            <a:solidFill>
              <a:schemeClr val="tx1"/>
            </a:solidFill>
          </a:endParaRPr>
        </a:p>
      </dgm:t>
    </dgm:pt>
    <dgm:pt modelId="{2101362B-A36C-5342-9164-02040B97F01B}" type="sibTrans" cxnId="{7724BEB6-B912-FD47-9F30-6FF7C5F5CB63}">
      <dgm:prSet/>
      <dgm:spPr/>
      <dgm:t>
        <a:bodyPr/>
        <a:lstStyle/>
        <a:p>
          <a:pPr algn="l"/>
          <a:endParaRPr lang="es-ES_tradnl" sz="2400" b="0">
            <a:solidFill>
              <a:schemeClr val="tx1"/>
            </a:solidFill>
          </a:endParaRPr>
        </a:p>
      </dgm:t>
    </dgm:pt>
    <dgm:pt modelId="{4A323409-F550-B847-95C7-B642F29F505E}">
      <dgm:prSet custT="1"/>
      <dgm:spPr/>
      <dgm:t>
        <a:bodyPr/>
        <a:lstStyle/>
        <a:p>
          <a:pPr algn="l"/>
          <a:r>
            <a:rPr lang="es-MX" sz="2400" b="0" i="0" u="none" dirty="0" smtClean="0">
              <a:solidFill>
                <a:schemeClr val="tx1"/>
              </a:solidFill>
            </a:rPr>
            <a:t>Justificación	</a:t>
          </a:r>
          <a:endParaRPr lang="es-MX" sz="2400" b="0" i="1" u="sng" dirty="0">
            <a:solidFill>
              <a:schemeClr val="tx1"/>
            </a:solidFill>
          </a:endParaRPr>
        </a:p>
      </dgm:t>
    </dgm:pt>
    <dgm:pt modelId="{0EAEDBF3-689D-0844-91D7-EC1430A6241F}" type="parTrans" cxnId="{6E85A9B9-2A50-044B-A276-98A05A00C81B}">
      <dgm:prSet/>
      <dgm:spPr/>
      <dgm:t>
        <a:bodyPr/>
        <a:lstStyle/>
        <a:p>
          <a:pPr algn="l"/>
          <a:endParaRPr lang="es-ES_tradnl" sz="2400" b="0">
            <a:solidFill>
              <a:schemeClr val="tx1"/>
            </a:solidFill>
          </a:endParaRPr>
        </a:p>
      </dgm:t>
    </dgm:pt>
    <dgm:pt modelId="{76F3A924-9AB2-C74D-845D-2CDBB837CE0C}" type="sibTrans" cxnId="{6E85A9B9-2A50-044B-A276-98A05A00C81B}">
      <dgm:prSet/>
      <dgm:spPr/>
      <dgm:t>
        <a:bodyPr/>
        <a:lstStyle/>
        <a:p>
          <a:pPr algn="l"/>
          <a:endParaRPr lang="es-ES_tradnl" sz="2400" b="0">
            <a:solidFill>
              <a:schemeClr val="tx1"/>
            </a:solidFill>
          </a:endParaRPr>
        </a:p>
      </dgm:t>
    </dgm:pt>
    <dgm:pt modelId="{71E74B57-A2DC-AA43-AA5D-06AAA0915091}">
      <dgm:prSet custT="1"/>
      <dgm:spPr/>
      <dgm:t>
        <a:bodyPr/>
        <a:lstStyle/>
        <a:p>
          <a:pPr algn="l"/>
          <a:r>
            <a:rPr lang="es-MX" sz="2400" b="0" i="0" u="none" smtClean="0">
              <a:solidFill>
                <a:schemeClr val="tx1"/>
              </a:solidFill>
            </a:rPr>
            <a:t>Planteamiento del Problema </a:t>
          </a:r>
          <a:endParaRPr lang="es-MX" sz="2400" b="0" i="1" u="sng" dirty="0">
            <a:solidFill>
              <a:schemeClr val="tx1"/>
            </a:solidFill>
          </a:endParaRPr>
        </a:p>
      </dgm:t>
    </dgm:pt>
    <dgm:pt modelId="{799602A7-27DF-4741-B9C6-F4A8AE5DF077}" type="parTrans" cxnId="{BCF21136-C31D-2742-8127-A2AB57506CE9}">
      <dgm:prSet/>
      <dgm:spPr/>
      <dgm:t>
        <a:bodyPr/>
        <a:lstStyle/>
        <a:p>
          <a:pPr algn="l"/>
          <a:endParaRPr lang="es-ES_tradnl" sz="2400" b="0">
            <a:solidFill>
              <a:schemeClr val="tx1"/>
            </a:solidFill>
          </a:endParaRPr>
        </a:p>
      </dgm:t>
    </dgm:pt>
    <dgm:pt modelId="{016D0B5F-E247-F647-A75B-EFF8A52DFFD5}" type="sibTrans" cxnId="{BCF21136-C31D-2742-8127-A2AB57506CE9}">
      <dgm:prSet/>
      <dgm:spPr/>
      <dgm:t>
        <a:bodyPr/>
        <a:lstStyle/>
        <a:p>
          <a:pPr algn="l"/>
          <a:endParaRPr lang="es-ES_tradnl" sz="2400" b="0">
            <a:solidFill>
              <a:schemeClr val="tx1"/>
            </a:solidFill>
          </a:endParaRPr>
        </a:p>
      </dgm:t>
    </dgm:pt>
    <dgm:pt modelId="{634A79D4-A27A-8E47-8F37-F2F4DDA3068A}">
      <dgm:prSet custT="1"/>
      <dgm:spPr/>
      <dgm:t>
        <a:bodyPr/>
        <a:lstStyle/>
        <a:p>
          <a:pPr algn="l"/>
          <a:r>
            <a:rPr lang="es-MX" sz="2400" b="0" i="0" u="none" smtClean="0">
              <a:solidFill>
                <a:schemeClr val="tx1"/>
              </a:solidFill>
            </a:rPr>
            <a:t>Objetivos </a:t>
          </a:r>
          <a:endParaRPr lang="es-MX" sz="2400" b="0" i="1" u="sng" dirty="0">
            <a:solidFill>
              <a:schemeClr val="tx1"/>
            </a:solidFill>
          </a:endParaRPr>
        </a:p>
      </dgm:t>
    </dgm:pt>
    <dgm:pt modelId="{D530FEDC-4268-F846-8681-BBDB6E657972}" type="parTrans" cxnId="{6FB3E8AA-5063-3048-8595-FE73D9714BDE}">
      <dgm:prSet/>
      <dgm:spPr/>
      <dgm:t>
        <a:bodyPr/>
        <a:lstStyle/>
        <a:p>
          <a:pPr algn="l"/>
          <a:endParaRPr lang="es-ES_tradnl" sz="2400" b="0">
            <a:solidFill>
              <a:schemeClr val="tx1"/>
            </a:solidFill>
          </a:endParaRPr>
        </a:p>
      </dgm:t>
    </dgm:pt>
    <dgm:pt modelId="{A6045FDC-6FD7-9241-A96F-160581FDB440}" type="sibTrans" cxnId="{6FB3E8AA-5063-3048-8595-FE73D9714BDE}">
      <dgm:prSet/>
      <dgm:spPr/>
      <dgm:t>
        <a:bodyPr/>
        <a:lstStyle/>
        <a:p>
          <a:pPr algn="l"/>
          <a:endParaRPr lang="es-ES_tradnl" sz="2400" b="0">
            <a:solidFill>
              <a:schemeClr val="tx1"/>
            </a:solidFill>
          </a:endParaRPr>
        </a:p>
      </dgm:t>
    </dgm:pt>
    <dgm:pt modelId="{1FDB5850-F036-D84E-B465-61BEE34BC1B4}">
      <dgm:prSet custT="1"/>
      <dgm:spPr/>
      <dgm:t>
        <a:bodyPr/>
        <a:lstStyle/>
        <a:p>
          <a:pPr algn="l"/>
          <a:r>
            <a:rPr lang="es-MX" sz="2400" b="0" i="0" u="none" smtClean="0">
              <a:solidFill>
                <a:schemeClr val="tx1"/>
              </a:solidFill>
            </a:rPr>
            <a:t>Hipótesis</a:t>
          </a:r>
          <a:endParaRPr lang="es-MX" sz="2400" b="0" i="1" u="sng" dirty="0">
            <a:solidFill>
              <a:schemeClr val="tx1"/>
            </a:solidFill>
          </a:endParaRPr>
        </a:p>
      </dgm:t>
    </dgm:pt>
    <dgm:pt modelId="{F307123B-C126-134A-9CDE-BB9B63E3E776}" type="parTrans" cxnId="{AA96CF29-2301-3F43-9F17-56F4A9C690CE}">
      <dgm:prSet/>
      <dgm:spPr/>
      <dgm:t>
        <a:bodyPr/>
        <a:lstStyle/>
        <a:p>
          <a:pPr algn="l"/>
          <a:endParaRPr lang="es-ES_tradnl" sz="2400" b="0">
            <a:solidFill>
              <a:schemeClr val="tx1"/>
            </a:solidFill>
          </a:endParaRPr>
        </a:p>
      </dgm:t>
    </dgm:pt>
    <dgm:pt modelId="{40920F80-615B-FD4B-9DC6-AB6032E93EAA}" type="sibTrans" cxnId="{AA96CF29-2301-3F43-9F17-56F4A9C690CE}">
      <dgm:prSet/>
      <dgm:spPr/>
      <dgm:t>
        <a:bodyPr/>
        <a:lstStyle/>
        <a:p>
          <a:pPr algn="l"/>
          <a:endParaRPr lang="es-ES_tradnl" sz="2400" b="0">
            <a:solidFill>
              <a:schemeClr val="tx1"/>
            </a:solidFill>
          </a:endParaRPr>
        </a:p>
      </dgm:t>
    </dgm:pt>
    <dgm:pt modelId="{342A37D7-3859-7B4D-ABBC-EFB1EEE32CF9}">
      <dgm:prSet custT="1"/>
      <dgm:spPr/>
      <dgm:t>
        <a:bodyPr/>
        <a:lstStyle/>
        <a:p>
          <a:pPr algn="l"/>
          <a:r>
            <a:rPr lang="es-MX" sz="2400" b="0" i="0" u="none" smtClean="0">
              <a:solidFill>
                <a:schemeClr val="tx1"/>
              </a:solidFill>
            </a:rPr>
            <a:t>Metodología</a:t>
          </a:r>
          <a:endParaRPr lang="es-MX" sz="2400" b="0" i="1" u="sng" dirty="0">
            <a:solidFill>
              <a:schemeClr val="tx1"/>
            </a:solidFill>
          </a:endParaRPr>
        </a:p>
      </dgm:t>
    </dgm:pt>
    <dgm:pt modelId="{EDA77222-F004-8F4F-8DE1-38423AC07E26}" type="parTrans" cxnId="{2F9DC47F-6AE5-E447-A354-B741447DE695}">
      <dgm:prSet/>
      <dgm:spPr/>
      <dgm:t>
        <a:bodyPr/>
        <a:lstStyle/>
        <a:p>
          <a:pPr algn="l"/>
          <a:endParaRPr lang="es-ES_tradnl" sz="2400" b="0">
            <a:solidFill>
              <a:schemeClr val="tx1"/>
            </a:solidFill>
          </a:endParaRPr>
        </a:p>
      </dgm:t>
    </dgm:pt>
    <dgm:pt modelId="{2BC4CB4C-644A-CF4B-B62C-70C9ED0A25D4}" type="sibTrans" cxnId="{2F9DC47F-6AE5-E447-A354-B741447DE695}">
      <dgm:prSet/>
      <dgm:spPr/>
      <dgm:t>
        <a:bodyPr/>
        <a:lstStyle/>
        <a:p>
          <a:pPr algn="l"/>
          <a:endParaRPr lang="es-ES_tradnl" sz="2400" b="0">
            <a:solidFill>
              <a:schemeClr val="tx1"/>
            </a:solidFill>
          </a:endParaRPr>
        </a:p>
      </dgm:t>
    </dgm:pt>
    <dgm:pt modelId="{4AF25042-A885-A24B-B3A6-9A955FA3CDEC}">
      <dgm:prSet custT="1"/>
      <dgm:spPr/>
      <dgm:t>
        <a:bodyPr/>
        <a:lstStyle/>
        <a:p>
          <a:pPr algn="l"/>
          <a:r>
            <a:rPr lang="es-MX" sz="2400" b="0" i="0" u="none" smtClean="0">
              <a:solidFill>
                <a:schemeClr val="tx1"/>
              </a:solidFill>
            </a:rPr>
            <a:t>Cronograma</a:t>
          </a:r>
          <a:endParaRPr lang="es-MX" sz="2400" b="0" i="1" u="sng" dirty="0">
            <a:solidFill>
              <a:schemeClr val="tx1"/>
            </a:solidFill>
          </a:endParaRPr>
        </a:p>
      </dgm:t>
    </dgm:pt>
    <dgm:pt modelId="{200BC0D7-1561-F841-B941-6589BECB1E4C}" type="parTrans" cxnId="{48224FCE-0029-1C40-88DB-CEB59D9A5F9D}">
      <dgm:prSet/>
      <dgm:spPr/>
      <dgm:t>
        <a:bodyPr/>
        <a:lstStyle/>
        <a:p>
          <a:pPr algn="l"/>
          <a:endParaRPr lang="es-ES_tradnl" sz="2400" b="0">
            <a:solidFill>
              <a:schemeClr val="tx1"/>
            </a:solidFill>
          </a:endParaRPr>
        </a:p>
      </dgm:t>
    </dgm:pt>
    <dgm:pt modelId="{CAC7A80E-4831-2F4E-9638-7279B3643024}" type="sibTrans" cxnId="{48224FCE-0029-1C40-88DB-CEB59D9A5F9D}">
      <dgm:prSet/>
      <dgm:spPr/>
      <dgm:t>
        <a:bodyPr/>
        <a:lstStyle/>
        <a:p>
          <a:pPr algn="l"/>
          <a:endParaRPr lang="es-ES_tradnl" sz="2400" b="0">
            <a:solidFill>
              <a:schemeClr val="tx1"/>
            </a:solidFill>
          </a:endParaRPr>
        </a:p>
      </dgm:t>
    </dgm:pt>
    <dgm:pt modelId="{F43F0F53-0F44-BE4F-B622-F2153BF7B936}">
      <dgm:prSet custT="1"/>
      <dgm:spPr/>
      <dgm:t>
        <a:bodyPr/>
        <a:lstStyle/>
        <a:p>
          <a:pPr algn="l"/>
          <a:r>
            <a:rPr lang="es-MX" sz="2400" b="0" i="0" u="none" smtClean="0">
              <a:solidFill>
                <a:schemeClr val="tx1"/>
              </a:solidFill>
            </a:rPr>
            <a:t>Bibliografía</a:t>
          </a:r>
          <a:endParaRPr lang="es-MX" sz="2400" b="0" i="1" u="sng" dirty="0">
            <a:solidFill>
              <a:schemeClr val="tx1"/>
            </a:solidFill>
          </a:endParaRPr>
        </a:p>
      </dgm:t>
    </dgm:pt>
    <dgm:pt modelId="{4231D206-DD30-1745-BB50-85175A21B8BB}" type="parTrans" cxnId="{69792229-7FBA-9C4C-BD29-D8844E9084DA}">
      <dgm:prSet/>
      <dgm:spPr/>
      <dgm:t>
        <a:bodyPr/>
        <a:lstStyle/>
        <a:p>
          <a:pPr algn="l"/>
          <a:endParaRPr lang="es-ES_tradnl" sz="2400" b="0">
            <a:solidFill>
              <a:schemeClr val="tx1"/>
            </a:solidFill>
          </a:endParaRPr>
        </a:p>
      </dgm:t>
    </dgm:pt>
    <dgm:pt modelId="{D3BD4F31-CB02-D14D-B107-3E7F25381081}" type="sibTrans" cxnId="{69792229-7FBA-9C4C-BD29-D8844E9084DA}">
      <dgm:prSet/>
      <dgm:spPr/>
      <dgm:t>
        <a:bodyPr/>
        <a:lstStyle/>
        <a:p>
          <a:pPr algn="l"/>
          <a:endParaRPr lang="es-ES_tradnl" sz="2400" b="0">
            <a:solidFill>
              <a:schemeClr val="tx1"/>
            </a:solidFill>
          </a:endParaRPr>
        </a:p>
      </dgm:t>
    </dgm:pt>
    <dgm:pt modelId="{2E2B3EE2-EDF0-A04C-8889-57998688CD9A}">
      <dgm:prSet custT="1"/>
      <dgm:spPr/>
      <dgm:t>
        <a:bodyPr/>
        <a:lstStyle/>
        <a:p>
          <a:pPr algn="l"/>
          <a:r>
            <a:rPr lang="es-MX" sz="2400" b="0" i="0" u="none" smtClean="0">
              <a:solidFill>
                <a:schemeClr val="tx1"/>
              </a:solidFill>
            </a:rPr>
            <a:t>Contenido Temático</a:t>
          </a:r>
          <a:endParaRPr lang="es-ES_tradnl" sz="2400" b="0">
            <a:solidFill>
              <a:schemeClr val="tx1"/>
            </a:solidFill>
          </a:endParaRPr>
        </a:p>
      </dgm:t>
    </dgm:pt>
    <dgm:pt modelId="{032AC754-D1F4-3245-B4F4-7CA5C25C2ECA}" type="parTrans" cxnId="{B346B48E-5088-2F49-90D0-386C41A3CAA5}">
      <dgm:prSet/>
      <dgm:spPr/>
      <dgm:t>
        <a:bodyPr/>
        <a:lstStyle/>
        <a:p>
          <a:pPr algn="l"/>
          <a:endParaRPr lang="es-ES_tradnl" sz="2400" b="0">
            <a:solidFill>
              <a:schemeClr val="tx1"/>
            </a:solidFill>
          </a:endParaRPr>
        </a:p>
      </dgm:t>
    </dgm:pt>
    <dgm:pt modelId="{C4F93E41-C64B-C543-AFD2-F3F69475E468}" type="sibTrans" cxnId="{B346B48E-5088-2F49-90D0-386C41A3CAA5}">
      <dgm:prSet/>
      <dgm:spPr/>
      <dgm:t>
        <a:bodyPr/>
        <a:lstStyle/>
        <a:p>
          <a:pPr algn="l"/>
          <a:endParaRPr lang="es-ES_tradnl" sz="2400" b="0">
            <a:solidFill>
              <a:schemeClr val="tx1"/>
            </a:solidFill>
          </a:endParaRPr>
        </a:p>
      </dgm:t>
    </dgm:pt>
    <dgm:pt modelId="{EFD28330-D0BF-0C4D-A8B7-F564B4C9B508}" type="pres">
      <dgm:prSet presAssocID="{67F941B0-8FD5-2544-9E4C-0D5410AD077A}" presName="Name0" presStyleCnt="0">
        <dgm:presLayoutVars>
          <dgm:dir/>
          <dgm:animLvl val="lvl"/>
          <dgm:resizeHandles val="exact"/>
        </dgm:presLayoutVars>
      </dgm:prSet>
      <dgm:spPr/>
      <dgm:t>
        <a:bodyPr/>
        <a:lstStyle/>
        <a:p>
          <a:endParaRPr lang="es-ES_tradnl"/>
        </a:p>
      </dgm:t>
    </dgm:pt>
    <dgm:pt modelId="{F17B8E21-2BCE-464A-B82C-D825620789F7}" type="pres">
      <dgm:prSet presAssocID="{2E2B3EE2-EDF0-A04C-8889-57998688CD9A}" presName="boxAndChildren" presStyleCnt="0"/>
      <dgm:spPr/>
      <dgm:t>
        <a:bodyPr/>
        <a:lstStyle/>
        <a:p>
          <a:endParaRPr lang="es-ES_tradnl"/>
        </a:p>
      </dgm:t>
    </dgm:pt>
    <dgm:pt modelId="{AC5BC55E-109F-534C-A06C-B5AC6488F084}" type="pres">
      <dgm:prSet presAssocID="{2E2B3EE2-EDF0-A04C-8889-57998688CD9A}" presName="parentTextBox" presStyleLbl="node1" presStyleIdx="0" presStyleCnt="9"/>
      <dgm:spPr/>
      <dgm:t>
        <a:bodyPr/>
        <a:lstStyle/>
        <a:p>
          <a:endParaRPr lang="es-ES_tradnl"/>
        </a:p>
      </dgm:t>
    </dgm:pt>
    <dgm:pt modelId="{115E2BC6-190D-FC4B-A3D7-FFEEC0C61574}" type="pres">
      <dgm:prSet presAssocID="{D3BD4F31-CB02-D14D-B107-3E7F25381081}" presName="sp" presStyleCnt="0"/>
      <dgm:spPr/>
      <dgm:t>
        <a:bodyPr/>
        <a:lstStyle/>
        <a:p>
          <a:endParaRPr lang="es-ES_tradnl"/>
        </a:p>
      </dgm:t>
    </dgm:pt>
    <dgm:pt modelId="{14224852-D619-124D-8283-1405C92D500F}" type="pres">
      <dgm:prSet presAssocID="{F43F0F53-0F44-BE4F-B622-F2153BF7B936}" presName="arrowAndChildren" presStyleCnt="0"/>
      <dgm:spPr/>
      <dgm:t>
        <a:bodyPr/>
        <a:lstStyle/>
        <a:p>
          <a:endParaRPr lang="es-ES_tradnl"/>
        </a:p>
      </dgm:t>
    </dgm:pt>
    <dgm:pt modelId="{E1B12173-5FB3-FC47-80F8-756D041D8CD7}" type="pres">
      <dgm:prSet presAssocID="{F43F0F53-0F44-BE4F-B622-F2153BF7B936}" presName="parentTextArrow" presStyleLbl="node1" presStyleIdx="1" presStyleCnt="9"/>
      <dgm:spPr/>
      <dgm:t>
        <a:bodyPr/>
        <a:lstStyle/>
        <a:p>
          <a:endParaRPr lang="es-ES_tradnl"/>
        </a:p>
      </dgm:t>
    </dgm:pt>
    <dgm:pt modelId="{EC29C6CF-8BEF-D643-B5E0-D1A150908316}" type="pres">
      <dgm:prSet presAssocID="{CAC7A80E-4831-2F4E-9638-7279B3643024}" presName="sp" presStyleCnt="0"/>
      <dgm:spPr/>
      <dgm:t>
        <a:bodyPr/>
        <a:lstStyle/>
        <a:p>
          <a:endParaRPr lang="es-ES_tradnl"/>
        </a:p>
      </dgm:t>
    </dgm:pt>
    <dgm:pt modelId="{F6D7E28F-B930-CD4D-BA75-F280731F471D}" type="pres">
      <dgm:prSet presAssocID="{4AF25042-A885-A24B-B3A6-9A955FA3CDEC}" presName="arrowAndChildren" presStyleCnt="0"/>
      <dgm:spPr/>
      <dgm:t>
        <a:bodyPr/>
        <a:lstStyle/>
        <a:p>
          <a:endParaRPr lang="es-ES_tradnl"/>
        </a:p>
      </dgm:t>
    </dgm:pt>
    <dgm:pt modelId="{6FE3558D-E9FE-EC4A-8456-EB27EA1706DC}" type="pres">
      <dgm:prSet presAssocID="{4AF25042-A885-A24B-B3A6-9A955FA3CDEC}" presName="parentTextArrow" presStyleLbl="node1" presStyleIdx="2" presStyleCnt="9"/>
      <dgm:spPr/>
      <dgm:t>
        <a:bodyPr/>
        <a:lstStyle/>
        <a:p>
          <a:endParaRPr lang="es-ES_tradnl"/>
        </a:p>
      </dgm:t>
    </dgm:pt>
    <dgm:pt modelId="{6F9A77D9-568B-084C-9960-5951C279E1ED}" type="pres">
      <dgm:prSet presAssocID="{2BC4CB4C-644A-CF4B-B62C-70C9ED0A25D4}" presName="sp" presStyleCnt="0"/>
      <dgm:spPr/>
      <dgm:t>
        <a:bodyPr/>
        <a:lstStyle/>
        <a:p>
          <a:endParaRPr lang="es-ES_tradnl"/>
        </a:p>
      </dgm:t>
    </dgm:pt>
    <dgm:pt modelId="{B26ACECC-141A-394C-93EA-F1444114A468}" type="pres">
      <dgm:prSet presAssocID="{342A37D7-3859-7B4D-ABBC-EFB1EEE32CF9}" presName="arrowAndChildren" presStyleCnt="0"/>
      <dgm:spPr/>
      <dgm:t>
        <a:bodyPr/>
        <a:lstStyle/>
        <a:p>
          <a:endParaRPr lang="es-ES_tradnl"/>
        </a:p>
      </dgm:t>
    </dgm:pt>
    <dgm:pt modelId="{FCDD75E2-68E0-F448-BB92-3BA3933941A0}" type="pres">
      <dgm:prSet presAssocID="{342A37D7-3859-7B4D-ABBC-EFB1EEE32CF9}" presName="parentTextArrow" presStyleLbl="node1" presStyleIdx="3" presStyleCnt="9"/>
      <dgm:spPr/>
      <dgm:t>
        <a:bodyPr/>
        <a:lstStyle/>
        <a:p>
          <a:endParaRPr lang="es-ES_tradnl"/>
        </a:p>
      </dgm:t>
    </dgm:pt>
    <dgm:pt modelId="{B0A92C9D-5B80-9740-B519-6DCF2C7F73E0}" type="pres">
      <dgm:prSet presAssocID="{40920F80-615B-FD4B-9DC6-AB6032E93EAA}" presName="sp" presStyleCnt="0"/>
      <dgm:spPr/>
      <dgm:t>
        <a:bodyPr/>
        <a:lstStyle/>
        <a:p>
          <a:endParaRPr lang="es-ES_tradnl"/>
        </a:p>
      </dgm:t>
    </dgm:pt>
    <dgm:pt modelId="{A1DA4C3D-C80D-2948-BEE0-ABF73B72384D}" type="pres">
      <dgm:prSet presAssocID="{1FDB5850-F036-D84E-B465-61BEE34BC1B4}" presName="arrowAndChildren" presStyleCnt="0"/>
      <dgm:spPr/>
      <dgm:t>
        <a:bodyPr/>
        <a:lstStyle/>
        <a:p>
          <a:endParaRPr lang="es-ES_tradnl"/>
        </a:p>
      </dgm:t>
    </dgm:pt>
    <dgm:pt modelId="{24ECAB74-2F01-2544-9CF4-A6B28A085A9B}" type="pres">
      <dgm:prSet presAssocID="{1FDB5850-F036-D84E-B465-61BEE34BC1B4}" presName="parentTextArrow" presStyleLbl="node1" presStyleIdx="4" presStyleCnt="9"/>
      <dgm:spPr/>
      <dgm:t>
        <a:bodyPr/>
        <a:lstStyle/>
        <a:p>
          <a:endParaRPr lang="es-ES_tradnl"/>
        </a:p>
      </dgm:t>
    </dgm:pt>
    <dgm:pt modelId="{70E610BC-FE28-5B4B-898D-8D8901638D03}" type="pres">
      <dgm:prSet presAssocID="{A6045FDC-6FD7-9241-A96F-160581FDB440}" presName="sp" presStyleCnt="0"/>
      <dgm:spPr/>
      <dgm:t>
        <a:bodyPr/>
        <a:lstStyle/>
        <a:p>
          <a:endParaRPr lang="es-ES_tradnl"/>
        </a:p>
      </dgm:t>
    </dgm:pt>
    <dgm:pt modelId="{7D44E35C-13CB-904F-AA88-CB947D670587}" type="pres">
      <dgm:prSet presAssocID="{634A79D4-A27A-8E47-8F37-F2F4DDA3068A}" presName="arrowAndChildren" presStyleCnt="0"/>
      <dgm:spPr/>
      <dgm:t>
        <a:bodyPr/>
        <a:lstStyle/>
        <a:p>
          <a:endParaRPr lang="es-ES_tradnl"/>
        </a:p>
      </dgm:t>
    </dgm:pt>
    <dgm:pt modelId="{4F3DDCD2-7DCE-F349-AA95-2419E21CDE37}" type="pres">
      <dgm:prSet presAssocID="{634A79D4-A27A-8E47-8F37-F2F4DDA3068A}" presName="parentTextArrow" presStyleLbl="node1" presStyleIdx="5" presStyleCnt="9"/>
      <dgm:spPr/>
      <dgm:t>
        <a:bodyPr/>
        <a:lstStyle/>
        <a:p>
          <a:endParaRPr lang="es-ES_tradnl"/>
        </a:p>
      </dgm:t>
    </dgm:pt>
    <dgm:pt modelId="{CBF191AF-4ED1-814E-AF7C-99A0DA88F08F}" type="pres">
      <dgm:prSet presAssocID="{016D0B5F-E247-F647-A75B-EFF8A52DFFD5}" presName="sp" presStyleCnt="0"/>
      <dgm:spPr/>
      <dgm:t>
        <a:bodyPr/>
        <a:lstStyle/>
        <a:p>
          <a:endParaRPr lang="es-ES_tradnl"/>
        </a:p>
      </dgm:t>
    </dgm:pt>
    <dgm:pt modelId="{5E01E723-68B0-AA43-B805-CE194206D6CF}" type="pres">
      <dgm:prSet presAssocID="{71E74B57-A2DC-AA43-AA5D-06AAA0915091}" presName="arrowAndChildren" presStyleCnt="0"/>
      <dgm:spPr/>
      <dgm:t>
        <a:bodyPr/>
        <a:lstStyle/>
        <a:p>
          <a:endParaRPr lang="es-ES_tradnl"/>
        </a:p>
      </dgm:t>
    </dgm:pt>
    <dgm:pt modelId="{995C134F-E816-7F4D-ADD6-91409EBAD2EC}" type="pres">
      <dgm:prSet presAssocID="{71E74B57-A2DC-AA43-AA5D-06AAA0915091}" presName="parentTextArrow" presStyleLbl="node1" presStyleIdx="6" presStyleCnt="9"/>
      <dgm:spPr/>
      <dgm:t>
        <a:bodyPr/>
        <a:lstStyle/>
        <a:p>
          <a:endParaRPr lang="es-ES_tradnl"/>
        </a:p>
      </dgm:t>
    </dgm:pt>
    <dgm:pt modelId="{18F73A89-A316-2F4E-A676-B3FA33DC601D}" type="pres">
      <dgm:prSet presAssocID="{76F3A924-9AB2-C74D-845D-2CDBB837CE0C}" presName="sp" presStyleCnt="0"/>
      <dgm:spPr/>
      <dgm:t>
        <a:bodyPr/>
        <a:lstStyle/>
        <a:p>
          <a:endParaRPr lang="es-ES_tradnl"/>
        </a:p>
      </dgm:t>
    </dgm:pt>
    <dgm:pt modelId="{905AC452-8C57-F549-A4C5-174485E24FB4}" type="pres">
      <dgm:prSet presAssocID="{4A323409-F550-B847-95C7-B642F29F505E}" presName="arrowAndChildren" presStyleCnt="0"/>
      <dgm:spPr/>
      <dgm:t>
        <a:bodyPr/>
        <a:lstStyle/>
        <a:p>
          <a:endParaRPr lang="es-ES_tradnl"/>
        </a:p>
      </dgm:t>
    </dgm:pt>
    <dgm:pt modelId="{FC7696C4-E2D7-6B4D-B0DA-0DA2DB7FEAC6}" type="pres">
      <dgm:prSet presAssocID="{4A323409-F550-B847-95C7-B642F29F505E}" presName="parentTextArrow" presStyleLbl="node1" presStyleIdx="7" presStyleCnt="9"/>
      <dgm:spPr/>
      <dgm:t>
        <a:bodyPr/>
        <a:lstStyle/>
        <a:p>
          <a:endParaRPr lang="es-ES_tradnl"/>
        </a:p>
      </dgm:t>
    </dgm:pt>
    <dgm:pt modelId="{DC17007B-FFC0-3D42-8118-EF11350A15D0}" type="pres">
      <dgm:prSet presAssocID="{2101362B-A36C-5342-9164-02040B97F01B}" presName="sp" presStyleCnt="0"/>
      <dgm:spPr/>
      <dgm:t>
        <a:bodyPr/>
        <a:lstStyle/>
        <a:p>
          <a:endParaRPr lang="es-ES_tradnl"/>
        </a:p>
      </dgm:t>
    </dgm:pt>
    <dgm:pt modelId="{B4FA13EB-3ADE-AA43-B7A6-4FA02A41CA0C}" type="pres">
      <dgm:prSet presAssocID="{935D16A8-BBF8-3346-A0CC-B45FA03C7B9A}" presName="arrowAndChildren" presStyleCnt="0"/>
      <dgm:spPr/>
      <dgm:t>
        <a:bodyPr/>
        <a:lstStyle/>
        <a:p>
          <a:endParaRPr lang="es-ES_tradnl"/>
        </a:p>
      </dgm:t>
    </dgm:pt>
    <dgm:pt modelId="{18BBBDE0-A941-2847-B5EC-9BA28B346F8A}" type="pres">
      <dgm:prSet presAssocID="{935D16A8-BBF8-3346-A0CC-B45FA03C7B9A}" presName="parentTextArrow" presStyleLbl="node1" presStyleIdx="8" presStyleCnt="9" custLinFactNeighborY="-13049"/>
      <dgm:spPr/>
      <dgm:t>
        <a:bodyPr/>
        <a:lstStyle/>
        <a:p>
          <a:endParaRPr lang="es-ES_tradnl"/>
        </a:p>
      </dgm:t>
    </dgm:pt>
  </dgm:ptLst>
  <dgm:cxnLst>
    <dgm:cxn modelId="{9A840629-D54F-AC47-B6DA-AAC095CC8458}" type="presOf" srcId="{67F941B0-8FD5-2544-9E4C-0D5410AD077A}" destId="{EFD28330-D0BF-0C4D-A8B7-F564B4C9B508}" srcOrd="0" destOrd="0" presId="urn:microsoft.com/office/officeart/2005/8/layout/process4"/>
    <dgm:cxn modelId="{7724BEB6-B912-FD47-9F30-6FF7C5F5CB63}" srcId="{67F941B0-8FD5-2544-9E4C-0D5410AD077A}" destId="{935D16A8-BBF8-3346-A0CC-B45FA03C7B9A}" srcOrd="0" destOrd="0" parTransId="{14365080-714F-A04D-B513-38C27D0181A8}" sibTransId="{2101362B-A36C-5342-9164-02040B97F01B}"/>
    <dgm:cxn modelId="{B346B48E-5088-2F49-90D0-386C41A3CAA5}" srcId="{67F941B0-8FD5-2544-9E4C-0D5410AD077A}" destId="{2E2B3EE2-EDF0-A04C-8889-57998688CD9A}" srcOrd="8" destOrd="0" parTransId="{032AC754-D1F4-3245-B4F4-7CA5C25C2ECA}" sibTransId="{C4F93E41-C64B-C543-AFD2-F3F69475E468}"/>
    <dgm:cxn modelId="{944688A3-3326-C146-9410-348AD172CB7E}" type="presOf" srcId="{935D16A8-BBF8-3346-A0CC-B45FA03C7B9A}" destId="{18BBBDE0-A941-2847-B5EC-9BA28B346F8A}" srcOrd="0" destOrd="0" presId="urn:microsoft.com/office/officeart/2005/8/layout/process4"/>
    <dgm:cxn modelId="{17E070EC-B23C-784C-9AFB-27ADE1098B42}" type="presOf" srcId="{71E74B57-A2DC-AA43-AA5D-06AAA0915091}" destId="{995C134F-E816-7F4D-ADD6-91409EBAD2EC}" srcOrd="0" destOrd="0" presId="urn:microsoft.com/office/officeart/2005/8/layout/process4"/>
    <dgm:cxn modelId="{26CD53E3-CDF0-9049-935B-367301B3D515}" type="presOf" srcId="{F43F0F53-0F44-BE4F-B622-F2153BF7B936}" destId="{E1B12173-5FB3-FC47-80F8-756D041D8CD7}" srcOrd="0" destOrd="0" presId="urn:microsoft.com/office/officeart/2005/8/layout/process4"/>
    <dgm:cxn modelId="{6E85A9B9-2A50-044B-A276-98A05A00C81B}" srcId="{67F941B0-8FD5-2544-9E4C-0D5410AD077A}" destId="{4A323409-F550-B847-95C7-B642F29F505E}" srcOrd="1" destOrd="0" parTransId="{0EAEDBF3-689D-0844-91D7-EC1430A6241F}" sibTransId="{76F3A924-9AB2-C74D-845D-2CDBB837CE0C}"/>
    <dgm:cxn modelId="{6C866AAF-4D47-8E47-A61E-3EF1C36BEFC4}" type="presOf" srcId="{1FDB5850-F036-D84E-B465-61BEE34BC1B4}" destId="{24ECAB74-2F01-2544-9CF4-A6B28A085A9B}" srcOrd="0" destOrd="0" presId="urn:microsoft.com/office/officeart/2005/8/layout/process4"/>
    <dgm:cxn modelId="{32958ECF-2346-A544-970F-2601A63F6CD6}" type="presOf" srcId="{634A79D4-A27A-8E47-8F37-F2F4DDA3068A}" destId="{4F3DDCD2-7DCE-F349-AA95-2419E21CDE37}" srcOrd="0" destOrd="0" presId="urn:microsoft.com/office/officeart/2005/8/layout/process4"/>
    <dgm:cxn modelId="{48224FCE-0029-1C40-88DB-CEB59D9A5F9D}" srcId="{67F941B0-8FD5-2544-9E4C-0D5410AD077A}" destId="{4AF25042-A885-A24B-B3A6-9A955FA3CDEC}" srcOrd="6" destOrd="0" parTransId="{200BC0D7-1561-F841-B941-6589BECB1E4C}" sibTransId="{CAC7A80E-4831-2F4E-9638-7279B3643024}"/>
    <dgm:cxn modelId="{BEB487A4-55C4-D34B-A791-4A7953F248AC}" type="presOf" srcId="{4AF25042-A885-A24B-B3A6-9A955FA3CDEC}" destId="{6FE3558D-E9FE-EC4A-8456-EB27EA1706DC}" srcOrd="0" destOrd="0" presId="urn:microsoft.com/office/officeart/2005/8/layout/process4"/>
    <dgm:cxn modelId="{DE221937-57B8-0B45-9734-C3C78571AA52}" type="presOf" srcId="{4A323409-F550-B847-95C7-B642F29F505E}" destId="{FC7696C4-E2D7-6B4D-B0DA-0DA2DB7FEAC6}" srcOrd="0" destOrd="0" presId="urn:microsoft.com/office/officeart/2005/8/layout/process4"/>
    <dgm:cxn modelId="{AA96CF29-2301-3F43-9F17-56F4A9C690CE}" srcId="{67F941B0-8FD5-2544-9E4C-0D5410AD077A}" destId="{1FDB5850-F036-D84E-B465-61BEE34BC1B4}" srcOrd="4" destOrd="0" parTransId="{F307123B-C126-134A-9CDE-BB9B63E3E776}" sibTransId="{40920F80-615B-FD4B-9DC6-AB6032E93EAA}"/>
    <dgm:cxn modelId="{68A35B7E-BDC0-8A4A-A433-4EFF1A86E819}" type="presOf" srcId="{342A37D7-3859-7B4D-ABBC-EFB1EEE32CF9}" destId="{FCDD75E2-68E0-F448-BB92-3BA3933941A0}" srcOrd="0" destOrd="0" presId="urn:microsoft.com/office/officeart/2005/8/layout/process4"/>
    <dgm:cxn modelId="{69792229-7FBA-9C4C-BD29-D8844E9084DA}" srcId="{67F941B0-8FD5-2544-9E4C-0D5410AD077A}" destId="{F43F0F53-0F44-BE4F-B622-F2153BF7B936}" srcOrd="7" destOrd="0" parTransId="{4231D206-DD30-1745-BB50-85175A21B8BB}" sibTransId="{D3BD4F31-CB02-D14D-B107-3E7F25381081}"/>
    <dgm:cxn modelId="{BCF21136-C31D-2742-8127-A2AB57506CE9}" srcId="{67F941B0-8FD5-2544-9E4C-0D5410AD077A}" destId="{71E74B57-A2DC-AA43-AA5D-06AAA0915091}" srcOrd="2" destOrd="0" parTransId="{799602A7-27DF-4741-B9C6-F4A8AE5DF077}" sibTransId="{016D0B5F-E247-F647-A75B-EFF8A52DFFD5}"/>
    <dgm:cxn modelId="{2F9DC47F-6AE5-E447-A354-B741447DE695}" srcId="{67F941B0-8FD5-2544-9E4C-0D5410AD077A}" destId="{342A37D7-3859-7B4D-ABBC-EFB1EEE32CF9}" srcOrd="5" destOrd="0" parTransId="{EDA77222-F004-8F4F-8DE1-38423AC07E26}" sibTransId="{2BC4CB4C-644A-CF4B-B62C-70C9ED0A25D4}"/>
    <dgm:cxn modelId="{FF1B5569-B340-174D-9C84-097D6E1DCA69}" type="presOf" srcId="{2E2B3EE2-EDF0-A04C-8889-57998688CD9A}" destId="{AC5BC55E-109F-534C-A06C-B5AC6488F084}" srcOrd="0" destOrd="0" presId="urn:microsoft.com/office/officeart/2005/8/layout/process4"/>
    <dgm:cxn modelId="{6FB3E8AA-5063-3048-8595-FE73D9714BDE}" srcId="{67F941B0-8FD5-2544-9E4C-0D5410AD077A}" destId="{634A79D4-A27A-8E47-8F37-F2F4DDA3068A}" srcOrd="3" destOrd="0" parTransId="{D530FEDC-4268-F846-8681-BBDB6E657972}" sibTransId="{A6045FDC-6FD7-9241-A96F-160581FDB440}"/>
    <dgm:cxn modelId="{AD93D3EC-9A82-004E-92FA-2D91447B9BD3}" type="presParOf" srcId="{EFD28330-D0BF-0C4D-A8B7-F564B4C9B508}" destId="{F17B8E21-2BCE-464A-B82C-D825620789F7}" srcOrd="0" destOrd="0" presId="urn:microsoft.com/office/officeart/2005/8/layout/process4"/>
    <dgm:cxn modelId="{7901FED8-D515-9B4A-B88B-680C717B25AF}" type="presParOf" srcId="{F17B8E21-2BCE-464A-B82C-D825620789F7}" destId="{AC5BC55E-109F-534C-A06C-B5AC6488F084}" srcOrd="0" destOrd="0" presId="urn:microsoft.com/office/officeart/2005/8/layout/process4"/>
    <dgm:cxn modelId="{7A7B4D5B-CF4B-2B47-8945-8376AFA8A8D4}" type="presParOf" srcId="{EFD28330-D0BF-0C4D-A8B7-F564B4C9B508}" destId="{115E2BC6-190D-FC4B-A3D7-FFEEC0C61574}" srcOrd="1" destOrd="0" presId="urn:microsoft.com/office/officeart/2005/8/layout/process4"/>
    <dgm:cxn modelId="{72947F1C-69CF-274B-BFB6-74E19F1A194E}" type="presParOf" srcId="{EFD28330-D0BF-0C4D-A8B7-F564B4C9B508}" destId="{14224852-D619-124D-8283-1405C92D500F}" srcOrd="2" destOrd="0" presId="urn:microsoft.com/office/officeart/2005/8/layout/process4"/>
    <dgm:cxn modelId="{404676CE-DA2B-084B-8488-335C65C92765}" type="presParOf" srcId="{14224852-D619-124D-8283-1405C92D500F}" destId="{E1B12173-5FB3-FC47-80F8-756D041D8CD7}" srcOrd="0" destOrd="0" presId="urn:microsoft.com/office/officeart/2005/8/layout/process4"/>
    <dgm:cxn modelId="{D2E4B4EC-52EB-8B42-93C7-83555D2F3E55}" type="presParOf" srcId="{EFD28330-D0BF-0C4D-A8B7-F564B4C9B508}" destId="{EC29C6CF-8BEF-D643-B5E0-D1A150908316}" srcOrd="3" destOrd="0" presId="urn:microsoft.com/office/officeart/2005/8/layout/process4"/>
    <dgm:cxn modelId="{10C28BAD-D7A4-894C-B24E-EDAEBFF4FCC5}" type="presParOf" srcId="{EFD28330-D0BF-0C4D-A8B7-F564B4C9B508}" destId="{F6D7E28F-B930-CD4D-BA75-F280731F471D}" srcOrd="4" destOrd="0" presId="urn:microsoft.com/office/officeart/2005/8/layout/process4"/>
    <dgm:cxn modelId="{1F83B760-9A5E-5B43-B40B-1642C893BF2A}" type="presParOf" srcId="{F6D7E28F-B930-CD4D-BA75-F280731F471D}" destId="{6FE3558D-E9FE-EC4A-8456-EB27EA1706DC}" srcOrd="0" destOrd="0" presId="urn:microsoft.com/office/officeart/2005/8/layout/process4"/>
    <dgm:cxn modelId="{86A2A2EE-6BAF-554D-A327-F6196EF60E8D}" type="presParOf" srcId="{EFD28330-D0BF-0C4D-A8B7-F564B4C9B508}" destId="{6F9A77D9-568B-084C-9960-5951C279E1ED}" srcOrd="5" destOrd="0" presId="urn:microsoft.com/office/officeart/2005/8/layout/process4"/>
    <dgm:cxn modelId="{96C57220-EC02-AF44-B969-EEE09A2549C6}" type="presParOf" srcId="{EFD28330-D0BF-0C4D-A8B7-F564B4C9B508}" destId="{B26ACECC-141A-394C-93EA-F1444114A468}" srcOrd="6" destOrd="0" presId="urn:microsoft.com/office/officeart/2005/8/layout/process4"/>
    <dgm:cxn modelId="{A794BF05-1CB0-FB4F-A76D-C5E0CC55E041}" type="presParOf" srcId="{B26ACECC-141A-394C-93EA-F1444114A468}" destId="{FCDD75E2-68E0-F448-BB92-3BA3933941A0}" srcOrd="0" destOrd="0" presId="urn:microsoft.com/office/officeart/2005/8/layout/process4"/>
    <dgm:cxn modelId="{877EE5C1-06B9-E345-8355-2D284C2BBEEA}" type="presParOf" srcId="{EFD28330-D0BF-0C4D-A8B7-F564B4C9B508}" destId="{B0A92C9D-5B80-9740-B519-6DCF2C7F73E0}" srcOrd="7" destOrd="0" presId="urn:microsoft.com/office/officeart/2005/8/layout/process4"/>
    <dgm:cxn modelId="{790AC8C2-FCA4-7D4B-8471-423BBA58ACDE}" type="presParOf" srcId="{EFD28330-D0BF-0C4D-A8B7-F564B4C9B508}" destId="{A1DA4C3D-C80D-2948-BEE0-ABF73B72384D}" srcOrd="8" destOrd="0" presId="urn:microsoft.com/office/officeart/2005/8/layout/process4"/>
    <dgm:cxn modelId="{13D73AC3-3C31-8E4F-8CB9-1E4516EA72A6}" type="presParOf" srcId="{A1DA4C3D-C80D-2948-BEE0-ABF73B72384D}" destId="{24ECAB74-2F01-2544-9CF4-A6B28A085A9B}" srcOrd="0" destOrd="0" presId="urn:microsoft.com/office/officeart/2005/8/layout/process4"/>
    <dgm:cxn modelId="{118A6936-2FF1-B94E-A346-3A2FAA5576B8}" type="presParOf" srcId="{EFD28330-D0BF-0C4D-A8B7-F564B4C9B508}" destId="{70E610BC-FE28-5B4B-898D-8D8901638D03}" srcOrd="9" destOrd="0" presId="urn:microsoft.com/office/officeart/2005/8/layout/process4"/>
    <dgm:cxn modelId="{E87BADAA-BBC6-0044-8C2F-840D6BE3C666}" type="presParOf" srcId="{EFD28330-D0BF-0C4D-A8B7-F564B4C9B508}" destId="{7D44E35C-13CB-904F-AA88-CB947D670587}" srcOrd="10" destOrd="0" presId="urn:microsoft.com/office/officeart/2005/8/layout/process4"/>
    <dgm:cxn modelId="{28B10198-E8BF-A14C-952F-3BF5E0815A7A}" type="presParOf" srcId="{7D44E35C-13CB-904F-AA88-CB947D670587}" destId="{4F3DDCD2-7DCE-F349-AA95-2419E21CDE37}" srcOrd="0" destOrd="0" presId="urn:microsoft.com/office/officeart/2005/8/layout/process4"/>
    <dgm:cxn modelId="{9E345A61-7B4C-EB40-815C-31BF7427EA3D}" type="presParOf" srcId="{EFD28330-D0BF-0C4D-A8B7-F564B4C9B508}" destId="{CBF191AF-4ED1-814E-AF7C-99A0DA88F08F}" srcOrd="11" destOrd="0" presId="urn:microsoft.com/office/officeart/2005/8/layout/process4"/>
    <dgm:cxn modelId="{BC0C0EC6-4220-B445-B2FD-DF5CF9F23243}" type="presParOf" srcId="{EFD28330-D0BF-0C4D-A8B7-F564B4C9B508}" destId="{5E01E723-68B0-AA43-B805-CE194206D6CF}" srcOrd="12" destOrd="0" presId="urn:microsoft.com/office/officeart/2005/8/layout/process4"/>
    <dgm:cxn modelId="{2835A0AD-43A6-DD42-AE16-63ED76A583E7}" type="presParOf" srcId="{5E01E723-68B0-AA43-B805-CE194206D6CF}" destId="{995C134F-E816-7F4D-ADD6-91409EBAD2EC}" srcOrd="0" destOrd="0" presId="urn:microsoft.com/office/officeart/2005/8/layout/process4"/>
    <dgm:cxn modelId="{48AFBDFB-61F0-7847-8400-99B192B65BEB}" type="presParOf" srcId="{EFD28330-D0BF-0C4D-A8B7-F564B4C9B508}" destId="{18F73A89-A316-2F4E-A676-B3FA33DC601D}" srcOrd="13" destOrd="0" presId="urn:microsoft.com/office/officeart/2005/8/layout/process4"/>
    <dgm:cxn modelId="{F6EC84F9-AD96-C74C-B46C-B1734D08328D}" type="presParOf" srcId="{EFD28330-D0BF-0C4D-A8B7-F564B4C9B508}" destId="{905AC452-8C57-F549-A4C5-174485E24FB4}" srcOrd="14" destOrd="0" presId="urn:microsoft.com/office/officeart/2005/8/layout/process4"/>
    <dgm:cxn modelId="{BD405505-EB17-AE4C-9E84-30D2F5A542A1}" type="presParOf" srcId="{905AC452-8C57-F549-A4C5-174485E24FB4}" destId="{FC7696C4-E2D7-6B4D-B0DA-0DA2DB7FEAC6}" srcOrd="0" destOrd="0" presId="urn:microsoft.com/office/officeart/2005/8/layout/process4"/>
    <dgm:cxn modelId="{B10BCD34-FB85-DC44-8FF8-0F764C429B21}" type="presParOf" srcId="{EFD28330-D0BF-0C4D-A8B7-F564B4C9B508}" destId="{DC17007B-FFC0-3D42-8118-EF11350A15D0}" srcOrd="15" destOrd="0" presId="urn:microsoft.com/office/officeart/2005/8/layout/process4"/>
    <dgm:cxn modelId="{1DACFD1F-65A1-3A4B-940F-51A1045BDEA0}" type="presParOf" srcId="{EFD28330-D0BF-0C4D-A8B7-F564B4C9B508}" destId="{B4FA13EB-3ADE-AA43-B7A6-4FA02A41CA0C}" srcOrd="16" destOrd="0" presId="urn:microsoft.com/office/officeart/2005/8/layout/process4"/>
    <dgm:cxn modelId="{6ABF3BBA-D9B9-1F41-A5D2-C972846B8716}" type="presParOf" srcId="{B4FA13EB-3ADE-AA43-B7A6-4FA02A41CA0C}" destId="{18BBBDE0-A941-2847-B5EC-9BA28B346F8A}" srcOrd="0" destOrd="0" presId="urn:microsoft.com/office/officeart/2005/8/layout/process4"/>
  </dgm:cxnLst>
  <dgm:bg/>
  <dgm:whole/>
</dgm:dataModel>
</file>

<file path=ppt/diagrams/data4.xml><?xml version="1.0" encoding="utf-8"?>
<dgm:dataModel xmlns:dgm="http://schemas.openxmlformats.org/drawingml/2006/diagram" xmlns:a="http://schemas.openxmlformats.org/drawingml/2006/main">
  <dgm:ptLst>
    <dgm:pt modelId="{7AADD7BE-4278-E94F-89EA-EAC54CB555D0}" type="doc">
      <dgm:prSet loTypeId="urn:microsoft.com/office/officeart/2005/8/layout/pyramid3" loCatId="pyramid" qsTypeId="urn:microsoft.com/office/officeart/2005/8/quickstyle/simple4" qsCatId="simple" csTypeId="urn:microsoft.com/office/officeart/2005/8/colors/colorful3" csCatId="colorful" phldr="1"/>
      <dgm:spPr/>
    </dgm:pt>
    <dgm:pt modelId="{613CE0EF-296D-5546-B976-821CD50EB2C1}">
      <dgm:prSet phldrT="[Texto]"/>
      <dgm:spPr/>
      <dgm:t>
        <a:bodyPr/>
        <a:lstStyle/>
        <a:p>
          <a:r>
            <a:rPr lang="es-ES_tradnl" dirty="0" smtClean="0"/>
            <a:t>DE LO GENERAL</a:t>
          </a:r>
          <a:endParaRPr lang="es-ES_tradnl" dirty="0"/>
        </a:p>
      </dgm:t>
    </dgm:pt>
    <dgm:pt modelId="{1C94974E-6BAB-4F4C-B4A3-020FE111F821}" type="parTrans" cxnId="{FFEBC98D-5CA1-F147-A3A7-568BA7EE0F11}">
      <dgm:prSet/>
      <dgm:spPr/>
      <dgm:t>
        <a:bodyPr/>
        <a:lstStyle/>
        <a:p>
          <a:endParaRPr lang="es-ES_tradnl"/>
        </a:p>
      </dgm:t>
    </dgm:pt>
    <dgm:pt modelId="{C5763294-A547-1644-93D1-E44004F39116}" type="sibTrans" cxnId="{FFEBC98D-5CA1-F147-A3A7-568BA7EE0F11}">
      <dgm:prSet/>
      <dgm:spPr/>
      <dgm:t>
        <a:bodyPr/>
        <a:lstStyle/>
        <a:p>
          <a:endParaRPr lang="es-ES_tradnl"/>
        </a:p>
      </dgm:t>
    </dgm:pt>
    <dgm:pt modelId="{B2891B39-47C0-7F4E-BDB8-0EC60B9D49DE}">
      <dgm:prSet phldrT="[Texto]"/>
      <dgm:spPr/>
      <dgm:t>
        <a:bodyPr/>
        <a:lstStyle/>
        <a:p>
          <a:r>
            <a:rPr lang="es-ES_tradnl" dirty="0" smtClean="0"/>
            <a:t>A LO </a:t>
          </a:r>
          <a:endParaRPr lang="es-ES_tradnl" dirty="0"/>
        </a:p>
      </dgm:t>
    </dgm:pt>
    <dgm:pt modelId="{CF3A7E26-0B15-7D44-BA88-FAC31BA55810}" type="parTrans" cxnId="{512D20E3-08C9-344B-9789-D602234F9375}">
      <dgm:prSet/>
      <dgm:spPr/>
      <dgm:t>
        <a:bodyPr/>
        <a:lstStyle/>
        <a:p>
          <a:endParaRPr lang="es-ES_tradnl"/>
        </a:p>
      </dgm:t>
    </dgm:pt>
    <dgm:pt modelId="{3677DB46-DBA5-8D4D-9726-92BD7FF7D5FA}" type="sibTrans" cxnId="{512D20E3-08C9-344B-9789-D602234F9375}">
      <dgm:prSet/>
      <dgm:spPr/>
      <dgm:t>
        <a:bodyPr/>
        <a:lstStyle/>
        <a:p>
          <a:endParaRPr lang="es-ES_tradnl"/>
        </a:p>
      </dgm:t>
    </dgm:pt>
    <dgm:pt modelId="{56BF9810-E586-B745-93BA-B54DEF7D69E8}">
      <dgm:prSet phldrT="[Texto]"/>
      <dgm:spPr/>
      <dgm:t>
        <a:bodyPr/>
        <a:lstStyle/>
        <a:p>
          <a:r>
            <a:rPr lang="es-ES_tradnl" dirty="0" smtClean="0"/>
            <a:t>PARTICULAR</a:t>
          </a:r>
          <a:endParaRPr lang="es-ES_tradnl" dirty="0"/>
        </a:p>
      </dgm:t>
    </dgm:pt>
    <dgm:pt modelId="{80239F64-CAD5-8540-B079-2978AE77454C}" type="parTrans" cxnId="{DF777AA6-15AC-FC43-A178-4D27A1959A12}">
      <dgm:prSet/>
      <dgm:spPr/>
      <dgm:t>
        <a:bodyPr/>
        <a:lstStyle/>
        <a:p>
          <a:endParaRPr lang="es-ES_tradnl"/>
        </a:p>
      </dgm:t>
    </dgm:pt>
    <dgm:pt modelId="{69C74D4E-2A61-6947-AA70-5E5FB1722E8F}" type="sibTrans" cxnId="{DF777AA6-15AC-FC43-A178-4D27A1959A12}">
      <dgm:prSet/>
      <dgm:spPr/>
      <dgm:t>
        <a:bodyPr/>
        <a:lstStyle/>
        <a:p>
          <a:endParaRPr lang="es-ES_tradnl"/>
        </a:p>
      </dgm:t>
    </dgm:pt>
    <dgm:pt modelId="{3C797B16-4EED-D94C-A617-FD5F6D7A7232}" type="pres">
      <dgm:prSet presAssocID="{7AADD7BE-4278-E94F-89EA-EAC54CB555D0}" presName="Name0" presStyleCnt="0">
        <dgm:presLayoutVars>
          <dgm:dir/>
          <dgm:animLvl val="lvl"/>
          <dgm:resizeHandles val="exact"/>
        </dgm:presLayoutVars>
      </dgm:prSet>
      <dgm:spPr/>
    </dgm:pt>
    <dgm:pt modelId="{CF9D25D8-2627-0F45-8F42-EB6BBBCA66C9}" type="pres">
      <dgm:prSet presAssocID="{613CE0EF-296D-5546-B976-821CD50EB2C1}" presName="Name8" presStyleCnt="0"/>
      <dgm:spPr/>
    </dgm:pt>
    <dgm:pt modelId="{1F96FD33-14FB-184F-AA3D-D6459238CD4B}" type="pres">
      <dgm:prSet presAssocID="{613CE0EF-296D-5546-B976-821CD50EB2C1}" presName="level" presStyleLbl="node1" presStyleIdx="0" presStyleCnt="3">
        <dgm:presLayoutVars>
          <dgm:chMax val="1"/>
          <dgm:bulletEnabled val="1"/>
        </dgm:presLayoutVars>
      </dgm:prSet>
      <dgm:spPr/>
      <dgm:t>
        <a:bodyPr/>
        <a:lstStyle/>
        <a:p>
          <a:endParaRPr lang="es-ES_tradnl"/>
        </a:p>
      </dgm:t>
    </dgm:pt>
    <dgm:pt modelId="{5030AB5E-BEDB-4B40-ABE7-5F5B9AF5F544}" type="pres">
      <dgm:prSet presAssocID="{613CE0EF-296D-5546-B976-821CD50EB2C1}" presName="levelTx" presStyleLbl="revTx" presStyleIdx="0" presStyleCnt="0">
        <dgm:presLayoutVars>
          <dgm:chMax val="1"/>
          <dgm:bulletEnabled val="1"/>
        </dgm:presLayoutVars>
      </dgm:prSet>
      <dgm:spPr/>
      <dgm:t>
        <a:bodyPr/>
        <a:lstStyle/>
        <a:p>
          <a:endParaRPr lang="es-ES_tradnl"/>
        </a:p>
      </dgm:t>
    </dgm:pt>
    <dgm:pt modelId="{F4B0CAC9-1035-BC41-BD84-80B3F8188DB9}" type="pres">
      <dgm:prSet presAssocID="{B2891B39-47C0-7F4E-BDB8-0EC60B9D49DE}" presName="Name8" presStyleCnt="0"/>
      <dgm:spPr/>
    </dgm:pt>
    <dgm:pt modelId="{631204DB-5BA5-FF41-A853-A527CFCFD214}" type="pres">
      <dgm:prSet presAssocID="{B2891B39-47C0-7F4E-BDB8-0EC60B9D49DE}" presName="level" presStyleLbl="node1" presStyleIdx="1" presStyleCnt="3">
        <dgm:presLayoutVars>
          <dgm:chMax val="1"/>
          <dgm:bulletEnabled val="1"/>
        </dgm:presLayoutVars>
      </dgm:prSet>
      <dgm:spPr/>
      <dgm:t>
        <a:bodyPr/>
        <a:lstStyle/>
        <a:p>
          <a:endParaRPr lang="es-ES_tradnl"/>
        </a:p>
      </dgm:t>
    </dgm:pt>
    <dgm:pt modelId="{26BAEDF1-1F0D-434E-B2E5-D11819CEE838}" type="pres">
      <dgm:prSet presAssocID="{B2891B39-47C0-7F4E-BDB8-0EC60B9D49DE}" presName="levelTx" presStyleLbl="revTx" presStyleIdx="0" presStyleCnt="0">
        <dgm:presLayoutVars>
          <dgm:chMax val="1"/>
          <dgm:bulletEnabled val="1"/>
        </dgm:presLayoutVars>
      </dgm:prSet>
      <dgm:spPr/>
      <dgm:t>
        <a:bodyPr/>
        <a:lstStyle/>
        <a:p>
          <a:endParaRPr lang="es-ES_tradnl"/>
        </a:p>
      </dgm:t>
    </dgm:pt>
    <dgm:pt modelId="{A60E84D5-5B7E-3B4D-992B-9FFD982A5AB6}" type="pres">
      <dgm:prSet presAssocID="{56BF9810-E586-B745-93BA-B54DEF7D69E8}" presName="Name8" presStyleCnt="0"/>
      <dgm:spPr/>
    </dgm:pt>
    <dgm:pt modelId="{4AB64D25-1BE6-AD4A-8A5C-93F0B4CB6342}" type="pres">
      <dgm:prSet presAssocID="{56BF9810-E586-B745-93BA-B54DEF7D69E8}" presName="level" presStyleLbl="node1" presStyleIdx="2" presStyleCnt="3">
        <dgm:presLayoutVars>
          <dgm:chMax val="1"/>
          <dgm:bulletEnabled val="1"/>
        </dgm:presLayoutVars>
      </dgm:prSet>
      <dgm:spPr/>
      <dgm:t>
        <a:bodyPr/>
        <a:lstStyle/>
        <a:p>
          <a:endParaRPr lang="es-ES_tradnl"/>
        </a:p>
      </dgm:t>
    </dgm:pt>
    <dgm:pt modelId="{874DCE4F-CB68-9044-837D-679FAAB4DDDE}" type="pres">
      <dgm:prSet presAssocID="{56BF9810-E586-B745-93BA-B54DEF7D69E8}" presName="levelTx" presStyleLbl="revTx" presStyleIdx="0" presStyleCnt="0">
        <dgm:presLayoutVars>
          <dgm:chMax val="1"/>
          <dgm:bulletEnabled val="1"/>
        </dgm:presLayoutVars>
      </dgm:prSet>
      <dgm:spPr/>
      <dgm:t>
        <a:bodyPr/>
        <a:lstStyle/>
        <a:p>
          <a:endParaRPr lang="es-ES_tradnl"/>
        </a:p>
      </dgm:t>
    </dgm:pt>
  </dgm:ptLst>
  <dgm:cxnLst>
    <dgm:cxn modelId="{D668B340-A157-744F-BFEF-9266BD3862EE}" type="presOf" srcId="{B2891B39-47C0-7F4E-BDB8-0EC60B9D49DE}" destId="{26BAEDF1-1F0D-434E-B2E5-D11819CEE838}" srcOrd="1" destOrd="0" presId="urn:microsoft.com/office/officeart/2005/8/layout/pyramid3"/>
    <dgm:cxn modelId="{BE649EEE-9F63-7849-AFFB-79AF5CB5B06E}" type="presOf" srcId="{7AADD7BE-4278-E94F-89EA-EAC54CB555D0}" destId="{3C797B16-4EED-D94C-A617-FD5F6D7A7232}" srcOrd="0" destOrd="0" presId="urn:microsoft.com/office/officeart/2005/8/layout/pyramid3"/>
    <dgm:cxn modelId="{8DAD531C-0F8C-5241-A218-3D3BA716897E}" type="presOf" srcId="{B2891B39-47C0-7F4E-BDB8-0EC60B9D49DE}" destId="{631204DB-5BA5-FF41-A853-A527CFCFD214}" srcOrd="0" destOrd="0" presId="urn:microsoft.com/office/officeart/2005/8/layout/pyramid3"/>
    <dgm:cxn modelId="{F45FB4EB-9C12-8941-A3D9-246E0F7C9FF3}" type="presOf" srcId="{56BF9810-E586-B745-93BA-B54DEF7D69E8}" destId="{874DCE4F-CB68-9044-837D-679FAAB4DDDE}" srcOrd="1" destOrd="0" presId="urn:microsoft.com/office/officeart/2005/8/layout/pyramid3"/>
    <dgm:cxn modelId="{DF777AA6-15AC-FC43-A178-4D27A1959A12}" srcId="{7AADD7BE-4278-E94F-89EA-EAC54CB555D0}" destId="{56BF9810-E586-B745-93BA-B54DEF7D69E8}" srcOrd="2" destOrd="0" parTransId="{80239F64-CAD5-8540-B079-2978AE77454C}" sibTransId="{69C74D4E-2A61-6947-AA70-5E5FB1722E8F}"/>
    <dgm:cxn modelId="{4289EA43-0294-8B4F-BB5E-43E586B7265C}" type="presOf" srcId="{613CE0EF-296D-5546-B976-821CD50EB2C1}" destId="{1F96FD33-14FB-184F-AA3D-D6459238CD4B}" srcOrd="0" destOrd="0" presId="urn:microsoft.com/office/officeart/2005/8/layout/pyramid3"/>
    <dgm:cxn modelId="{F9E47039-23DB-BF4F-B94F-886176F9E681}" type="presOf" srcId="{613CE0EF-296D-5546-B976-821CD50EB2C1}" destId="{5030AB5E-BEDB-4B40-ABE7-5F5B9AF5F544}" srcOrd="1" destOrd="0" presId="urn:microsoft.com/office/officeart/2005/8/layout/pyramid3"/>
    <dgm:cxn modelId="{FFEBC98D-5CA1-F147-A3A7-568BA7EE0F11}" srcId="{7AADD7BE-4278-E94F-89EA-EAC54CB555D0}" destId="{613CE0EF-296D-5546-B976-821CD50EB2C1}" srcOrd="0" destOrd="0" parTransId="{1C94974E-6BAB-4F4C-B4A3-020FE111F821}" sibTransId="{C5763294-A547-1644-93D1-E44004F39116}"/>
    <dgm:cxn modelId="{512D20E3-08C9-344B-9789-D602234F9375}" srcId="{7AADD7BE-4278-E94F-89EA-EAC54CB555D0}" destId="{B2891B39-47C0-7F4E-BDB8-0EC60B9D49DE}" srcOrd="1" destOrd="0" parTransId="{CF3A7E26-0B15-7D44-BA88-FAC31BA55810}" sibTransId="{3677DB46-DBA5-8D4D-9726-92BD7FF7D5FA}"/>
    <dgm:cxn modelId="{DF2887E4-ED39-C64E-88AB-50B6055FF072}" type="presOf" srcId="{56BF9810-E586-B745-93BA-B54DEF7D69E8}" destId="{4AB64D25-1BE6-AD4A-8A5C-93F0B4CB6342}" srcOrd="0" destOrd="0" presId="urn:microsoft.com/office/officeart/2005/8/layout/pyramid3"/>
    <dgm:cxn modelId="{EDDFB29C-C906-E64E-90F4-40D14DC1A349}" type="presParOf" srcId="{3C797B16-4EED-D94C-A617-FD5F6D7A7232}" destId="{CF9D25D8-2627-0F45-8F42-EB6BBBCA66C9}" srcOrd="0" destOrd="0" presId="urn:microsoft.com/office/officeart/2005/8/layout/pyramid3"/>
    <dgm:cxn modelId="{0AA2B5F7-E127-8B46-A0EA-E5ECE64CBC9F}" type="presParOf" srcId="{CF9D25D8-2627-0F45-8F42-EB6BBBCA66C9}" destId="{1F96FD33-14FB-184F-AA3D-D6459238CD4B}" srcOrd="0" destOrd="0" presId="urn:microsoft.com/office/officeart/2005/8/layout/pyramid3"/>
    <dgm:cxn modelId="{E502E0DD-0893-6142-A2CA-56335EBAE7DA}" type="presParOf" srcId="{CF9D25D8-2627-0F45-8F42-EB6BBBCA66C9}" destId="{5030AB5E-BEDB-4B40-ABE7-5F5B9AF5F544}" srcOrd="1" destOrd="0" presId="urn:microsoft.com/office/officeart/2005/8/layout/pyramid3"/>
    <dgm:cxn modelId="{71F5C008-D9DE-E946-A30C-B8C21FE99F45}" type="presParOf" srcId="{3C797B16-4EED-D94C-A617-FD5F6D7A7232}" destId="{F4B0CAC9-1035-BC41-BD84-80B3F8188DB9}" srcOrd="1" destOrd="0" presId="urn:microsoft.com/office/officeart/2005/8/layout/pyramid3"/>
    <dgm:cxn modelId="{0C04DD8E-B999-9749-9A95-B99C89D80996}" type="presParOf" srcId="{F4B0CAC9-1035-BC41-BD84-80B3F8188DB9}" destId="{631204DB-5BA5-FF41-A853-A527CFCFD214}" srcOrd="0" destOrd="0" presId="urn:microsoft.com/office/officeart/2005/8/layout/pyramid3"/>
    <dgm:cxn modelId="{2F5E5A23-20F9-5B4E-BE0E-8F8D327C6C77}" type="presParOf" srcId="{F4B0CAC9-1035-BC41-BD84-80B3F8188DB9}" destId="{26BAEDF1-1F0D-434E-B2E5-D11819CEE838}" srcOrd="1" destOrd="0" presId="urn:microsoft.com/office/officeart/2005/8/layout/pyramid3"/>
    <dgm:cxn modelId="{DE61693B-E84C-5D44-9A15-91C944BF7ED3}" type="presParOf" srcId="{3C797B16-4EED-D94C-A617-FD5F6D7A7232}" destId="{A60E84D5-5B7E-3B4D-992B-9FFD982A5AB6}" srcOrd="2" destOrd="0" presId="urn:microsoft.com/office/officeart/2005/8/layout/pyramid3"/>
    <dgm:cxn modelId="{579BF154-242A-5742-8740-3AD6B587FB2B}" type="presParOf" srcId="{A60E84D5-5B7E-3B4D-992B-9FFD982A5AB6}" destId="{4AB64D25-1BE6-AD4A-8A5C-93F0B4CB6342}" srcOrd="0" destOrd="0" presId="urn:microsoft.com/office/officeart/2005/8/layout/pyramid3"/>
    <dgm:cxn modelId="{7D8ADAF3-F4C7-5240-8D81-4F060BDD2338}" type="presParOf" srcId="{A60E84D5-5B7E-3B4D-992B-9FFD982A5AB6}" destId="{874DCE4F-CB68-9044-837D-679FAAB4DDDE}" srcOrd="1" destOrd="0" presId="urn:microsoft.com/office/officeart/2005/8/layout/pyramid3"/>
  </dgm:cxnLst>
  <dgm:bg/>
  <dgm:whole/>
</dgm:dataModel>
</file>

<file path=ppt/diagrams/data5.xml><?xml version="1.0" encoding="utf-8"?>
<dgm:dataModel xmlns:dgm="http://schemas.openxmlformats.org/drawingml/2006/diagram" xmlns:a="http://schemas.openxmlformats.org/drawingml/2006/main">
  <dgm:ptLst>
    <dgm:pt modelId="{CDB4CD74-C60F-42CE-AFB9-670FAB7813A2}" type="doc">
      <dgm:prSet loTypeId="urn:microsoft.com/office/officeart/2005/8/layout/list1" loCatId="list" qsTypeId="urn:microsoft.com/office/officeart/2005/8/quickstyle/simple5" qsCatId="simple" csTypeId="urn:microsoft.com/office/officeart/2005/8/colors/colorful1" csCatId="colorful" phldr="1"/>
      <dgm:spPr/>
      <dgm:t>
        <a:bodyPr/>
        <a:lstStyle/>
        <a:p>
          <a:endParaRPr lang="es-MX"/>
        </a:p>
      </dgm:t>
    </dgm:pt>
    <dgm:pt modelId="{7A2D9124-0208-4000-BC74-C620CC4EB1BF}">
      <dgm:prSet phldrT="[Texto]"/>
      <dgm:spPr/>
      <dgm:t>
        <a:bodyPr/>
        <a:lstStyle/>
        <a:p>
          <a:pPr algn="ctr"/>
          <a:r>
            <a:rPr lang="es-MX" dirty="0" smtClean="0"/>
            <a:t>El cuestionario.</a:t>
          </a:r>
          <a:endParaRPr lang="es-MX" dirty="0"/>
        </a:p>
      </dgm:t>
    </dgm:pt>
    <dgm:pt modelId="{47193DDC-BC7C-4BBD-895C-C2835CBC132C}" type="parTrans" cxnId="{58B42B88-ADFD-4FE2-937B-CCAB24E7D1F7}">
      <dgm:prSet/>
      <dgm:spPr/>
      <dgm:t>
        <a:bodyPr/>
        <a:lstStyle/>
        <a:p>
          <a:pPr algn="ctr"/>
          <a:endParaRPr lang="es-MX"/>
        </a:p>
      </dgm:t>
    </dgm:pt>
    <dgm:pt modelId="{1E282FC3-8E38-42F0-881F-21B3CEFCE013}" type="sibTrans" cxnId="{58B42B88-ADFD-4FE2-937B-CCAB24E7D1F7}">
      <dgm:prSet/>
      <dgm:spPr/>
      <dgm:t>
        <a:bodyPr/>
        <a:lstStyle/>
        <a:p>
          <a:pPr algn="ctr"/>
          <a:endParaRPr lang="es-MX"/>
        </a:p>
      </dgm:t>
    </dgm:pt>
    <dgm:pt modelId="{0D0D5662-08C7-4C2F-BFDA-F23E6E8F1EB5}">
      <dgm:prSet/>
      <dgm:spPr/>
      <dgm:t>
        <a:bodyPr/>
        <a:lstStyle/>
        <a:p>
          <a:pPr algn="ctr"/>
          <a:r>
            <a:rPr lang="es-MX" dirty="0" smtClean="0"/>
            <a:t>La encuesta.</a:t>
          </a:r>
          <a:endParaRPr lang="es-MX" dirty="0"/>
        </a:p>
      </dgm:t>
    </dgm:pt>
    <dgm:pt modelId="{01F36B0C-E50F-4C96-A24B-B0E929647A40}" type="parTrans" cxnId="{F057A0D5-0C4B-40F9-B4D2-EB6EE5DB2DAF}">
      <dgm:prSet/>
      <dgm:spPr/>
      <dgm:t>
        <a:bodyPr/>
        <a:lstStyle/>
        <a:p>
          <a:pPr algn="ctr"/>
          <a:endParaRPr lang="es-MX"/>
        </a:p>
      </dgm:t>
    </dgm:pt>
    <dgm:pt modelId="{28478844-514D-4709-8360-0603F77A463F}" type="sibTrans" cxnId="{F057A0D5-0C4B-40F9-B4D2-EB6EE5DB2DAF}">
      <dgm:prSet/>
      <dgm:spPr/>
      <dgm:t>
        <a:bodyPr/>
        <a:lstStyle/>
        <a:p>
          <a:pPr algn="ctr"/>
          <a:endParaRPr lang="es-MX"/>
        </a:p>
      </dgm:t>
    </dgm:pt>
    <dgm:pt modelId="{B9B6D1E1-D5D3-45FA-AE74-E27D8068FA00}">
      <dgm:prSet/>
      <dgm:spPr/>
      <dgm:t>
        <a:bodyPr/>
        <a:lstStyle/>
        <a:p>
          <a:pPr algn="ctr"/>
          <a:r>
            <a:rPr lang="es-MX" dirty="0" smtClean="0"/>
            <a:t>La observación.</a:t>
          </a:r>
          <a:endParaRPr lang="es-MX" dirty="0"/>
        </a:p>
      </dgm:t>
    </dgm:pt>
    <dgm:pt modelId="{AF6B28AE-24D2-488A-AAA3-C93E7A9F4F86}" type="parTrans" cxnId="{4C0023AA-4E5E-4FB4-A25B-C31E83C1D294}">
      <dgm:prSet/>
      <dgm:spPr/>
      <dgm:t>
        <a:bodyPr/>
        <a:lstStyle/>
        <a:p>
          <a:pPr algn="ctr"/>
          <a:endParaRPr lang="es-MX"/>
        </a:p>
      </dgm:t>
    </dgm:pt>
    <dgm:pt modelId="{1090B973-E728-4D4C-8F79-F93BD941C2B6}" type="sibTrans" cxnId="{4C0023AA-4E5E-4FB4-A25B-C31E83C1D294}">
      <dgm:prSet/>
      <dgm:spPr/>
      <dgm:t>
        <a:bodyPr/>
        <a:lstStyle/>
        <a:p>
          <a:pPr algn="ctr"/>
          <a:endParaRPr lang="es-MX"/>
        </a:p>
      </dgm:t>
    </dgm:pt>
    <dgm:pt modelId="{7A8DD1CA-8373-445A-B943-CAFF47F531B9}">
      <dgm:prSet/>
      <dgm:spPr/>
      <dgm:t>
        <a:bodyPr/>
        <a:lstStyle/>
        <a:p>
          <a:pPr algn="ctr"/>
          <a:r>
            <a:rPr lang="es-MX" dirty="0" smtClean="0"/>
            <a:t>La experimentación.</a:t>
          </a:r>
          <a:endParaRPr lang="es-MX" dirty="0"/>
        </a:p>
      </dgm:t>
    </dgm:pt>
    <dgm:pt modelId="{D7E35DB6-6424-4317-8814-9A7048336694}" type="parTrans" cxnId="{7B19374A-6A4F-4A8A-8132-FE4DC4ADBEDE}">
      <dgm:prSet/>
      <dgm:spPr/>
      <dgm:t>
        <a:bodyPr/>
        <a:lstStyle/>
        <a:p>
          <a:pPr algn="ctr"/>
          <a:endParaRPr lang="es-MX"/>
        </a:p>
      </dgm:t>
    </dgm:pt>
    <dgm:pt modelId="{EEF0B0CA-A5CD-4CD1-921E-3049664F506F}" type="sibTrans" cxnId="{7B19374A-6A4F-4A8A-8132-FE4DC4ADBEDE}">
      <dgm:prSet/>
      <dgm:spPr/>
      <dgm:t>
        <a:bodyPr/>
        <a:lstStyle/>
        <a:p>
          <a:pPr algn="ctr"/>
          <a:endParaRPr lang="es-MX"/>
        </a:p>
      </dgm:t>
    </dgm:pt>
    <dgm:pt modelId="{FEB80FBD-36ED-47D1-8291-04E25321015C}">
      <dgm:prSet/>
      <dgm:spPr/>
      <dgm:t>
        <a:bodyPr/>
        <a:lstStyle/>
        <a:p>
          <a:pPr algn="ctr"/>
          <a:r>
            <a:rPr lang="es-MX" dirty="0" smtClean="0"/>
            <a:t>La entrevista.</a:t>
          </a:r>
          <a:endParaRPr lang="es-MX" dirty="0"/>
        </a:p>
      </dgm:t>
    </dgm:pt>
    <dgm:pt modelId="{138416E1-8166-449C-95BE-A3538F77A464}" type="parTrans" cxnId="{286ECA39-702D-4E53-A428-904E65CDEE02}">
      <dgm:prSet/>
      <dgm:spPr/>
      <dgm:t>
        <a:bodyPr/>
        <a:lstStyle/>
        <a:p>
          <a:pPr algn="ctr"/>
          <a:endParaRPr lang="es-MX"/>
        </a:p>
      </dgm:t>
    </dgm:pt>
    <dgm:pt modelId="{75672558-72FE-4F4E-9FA8-4E05EC91B1E1}" type="sibTrans" cxnId="{286ECA39-702D-4E53-A428-904E65CDEE02}">
      <dgm:prSet/>
      <dgm:spPr/>
      <dgm:t>
        <a:bodyPr/>
        <a:lstStyle/>
        <a:p>
          <a:pPr algn="ctr"/>
          <a:endParaRPr lang="es-MX"/>
        </a:p>
      </dgm:t>
    </dgm:pt>
    <dgm:pt modelId="{4F7D9660-D876-404B-923E-1F0F1652BDAB}" type="pres">
      <dgm:prSet presAssocID="{CDB4CD74-C60F-42CE-AFB9-670FAB7813A2}" presName="linear" presStyleCnt="0">
        <dgm:presLayoutVars>
          <dgm:dir/>
          <dgm:animLvl val="lvl"/>
          <dgm:resizeHandles val="exact"/>
        </dgm:presLayoutVars>
      </dgm:prSet>
      <dgm:spPr/>
      <dgm:t>
        <a:bodyPr/>
        <a:lstStyle/>
        <a:p>
          <a:endParaRPr lang="es-MX"/>
        </a:p>
      </dgm:t>
    </dgm:pt>
    <dgm:pt modelId="{C9700F2B-82B8-44A2-A3F9-CE4D0F198EC1}" type="pres">
      <dgm:prSet presAssocID="{7A2D9124-0208-4000-BC74-C620CC4EB1BF}" presName="parentLin" presStyleCnt="0"/>
      <dgm:spPr/>
      <dgm:t>
        <a:bodyPr/>
        <a:lstStyle/>
        <a:p>
          <a:endParaRPr lang="es-ES_tradnl"/>
        </a:p>
      </dgm:t>
    </dgm:pt>
    <dgm:pt modelId="{CABF0F99-C784-4CC5-A41A-83505A6C0F3D}" type="pres">
      <dgm:prSet presAssocID="{7A2D9124-0208-4000-BC74-C620CC4EB1BF}" presName="parentLeftMargin" presStyleLbl="node1" presStyleIdx="0" presStyleCnt="5"/>
      <dgm:spPr/>
      <dgm:t>
        <a:bodyPr/>
        <a:lstStyle/>
        <a:p>
          <a:endParaRPr lang="es-MX"/>
        </a:p>
      </dgm:t>
    </dgm:pt>
    <dgm:pt modelId="{00FBA5F2-0F3D-456B-9168-B8BEAD99772B}" type="pres">
      <dgm:prSet presAssocID="{7A2D9124-0208-4000-BC74-C620CC4EB1BF}" presName="parentText" presStyleLbl="node1" presStyleIdx="0" presStyleCnt="5">
        <dgm:presLayoutVars>
          <dgm:chMax val="0"/>
          <dgm:bulletEnabled val="1"/>
        </dgm:presLayoutVars>
      </dgm:prSet>
      <dgm:spPr/>
      <dgm:t>
        <a:bodyPr/>
        <a:lstStyle/>
        <a:p>
          <a:endParaRPr lang="es-MX"/>
        </a:p>
      </dgm:t>
    </dgm:pt>
    <dgm:pt modelId="{1C10F9EE-562E-463A-BD81-F62493ADF79E}" type="pres">
      <dgm:prSet presAssocID="{7A2D9124-0208-4000-BC74-C620CC4EB1BF}" presName="negativeSpace" presStyleCnt="0"/>
      <dgm:spPr/>
      <dgm:t>
        <a:bodyPr/>
        <a:lstStyle/>
        <a:p>
          <a:endParaRPr lang="es-ES_tradnl"/>
        </a:p>
      </dgm:t>
    </dgm:pt>
    <dgm:pt modelId="{999FF773-91A0-4301-9170-D1764D598538}" type="pres">
      <dgm:prSet presAssocID="{7A2D9124-0208-4000-BC74-C620CC4EB1BF}" presName="childText" presStyleLbl="conFgAcc1" presStyleIdx="0" presStyleCnt="5">
        <dgm:presLayoutVars>
          <dgm:bulletEnabled val="1"/>
        </dgm:presLayoutVars>
      </dgm:prSet>
      <dgm:spPr/>
      <dgm:t>
        <a:bodyPr/>
        <a:lstStyle/>
        <a:p>
          <a:endParaRPr lang="es-ES_tradnl"/>
        </a:p>
      </dgm:t>
    </dgm:pt>
    <dgm:pt modelId="{2849BBBD-EAEF-4866-A1E7-62A946809262}" type="pres">
      <dgm:prSet presAssocID="{1E282FC3-8E38-42F0-881F-21B3CEFCE013}" presName="spaceBetweenRectangles" presStyleCnt="0"/>
      <dgm:spPr/>
      <dgm:t>
        <a:bodyPr/>
        <a:lstStyle/>
        <a:p>
          <a:endParaRPr lang="es-ES_tradnl"/>
        </a:p>
      </dgm:t>
    </dgm:pt>
    <dgm:pt modelId="{95AF63E1-38A0-4989-BC53-28E9A9CF736A}" type="pres">
      <dgm:prSet presAssocID="{FEB80FBD-36ED-47D1-8291-04E25321015C}" presName="parentLin" presStyleCnt="0"/>
      <dgm:spPr/>
      <dgm:t>
        <a:bodyPr/>
        <a:lstStyle/>
        <a:p>
          <a:endParaRPr lang="es-ES_tradnl"/>
        </a:p>
      </dgm:t>
    </dgm:pt>
    <dgm:pt modelId="{77588DA3-DE6B-40F8-ADAD-65B90879FA65}" type="pres">
      <dgm:prSet presAssocID="{FEB80FBD-36ED-47D1-8291-04E25321015C}" presName="parentLeftMargin" presStyleLbl="node1" presStyleIdx="0" presStyleCnt="5"/>
      <dgm:spPr/>
      <dgm:t>
        <a:bodyPr/>
        <a:lstStyle/>
        <a:p>
          <a:endParaRPr lang="es-MX"/>
        </a:p>
      </dgm:t>
    </dgm:pt>
    <dgm:pt modelId="{A42111D4-2E16-4C5F-8599-813464A9FCCF}" type="pres">
      <dgm:prSet presAssocID="{FEB80FBD-36ED-47D1-8291-04E25321015C}" presName="parentText" presStyleLbl="node1" presStyleIdx="1" presStyleCnt="5">
        <dgm:presLayoutVars>
          <dgm:chMax val="0"/>
          <dgm:bulletEnabled val="1"/>
        </dgm:presLayoutVars>
      </dgm:prSet>
      <dgm:spPr/>
      <dgm:t>
        <a:bodyPr/>
        <a:lstStyle/>
        <a:p>
          <a:endParaRPr lang="es-MX"/>
        </a:p>
      </dgm:t>
    </dgm:pt>
    <dgm:pt modelId="{B1B5E246-1CA9-4447-8A3F-6004118DE7F7}" type="pres">
      <dgm:prSet presAssocID="{FEB80FBD-36ED-47D1-8291-04E25321015C}" presName="negativeSpace" presStyleCnt="0"/>
      <dgm:spPr/>
      <dgm:t>
        <a:bodyPr/>
        <a:lstStyle/>
        <a:p>
          <a:endParaRPr lang="es-ES_tradnl"/>
        </a:p>
      </dgm:t>
    </dgm:pt>
    <dgm:pt modelId="{619CE1F0-CE7C-4F5C-803D-D0091626208F}" type="pres">
      <dgm:prSet presAssocID="{FEB80FBD-36ED-47D1-8291-04E25321015C}" presName="childText" presStyleLbl="conFgAcc1" presStyleIdx="1" presStyleCnt="5">
        <dgm:presLayoutVars>
          <dgm:bulletEnabled val="1"/>
        </dgm:presLayoutVars>
      </dgm:prSet>
      <dgm:spPr/>
      <dgm:t>
        <a:bodyPr/>
        <a:lstStyle/>
        <a:p>
          <a:endParaRPr lang="es-ES_tradnl"/>
        </a:p>
      </dgm:t>
    </dgm:pt>
    <dgm:pt modelId="{257BCEFD-3F7A-4028-98BC-FC5CA64505DE}" type="pres">
      <dgm:prSet presAssocID="{75672558-72FE-4F4E-9FA8-4E05EC91B1E1}" presName="spaceBetweenRectangles" presStyleCnt="0"/>
      <dgm:spPr/>
      <dgm:t>
        <a:bodyPr/>
        <a:lstStyle/>
        <a:p>
          <a:endParaRPr lang="es-ES_tradnl"/>
        </a:p>
      </dgm:t>
    </dgm:pt>
    <dgm:pt modelId="{8D8AF0CD-0124-45A1-86B5-7F5AC0FC11DE}" type="pres">
      <dgm:prSet presAssocID="{0D0D5662-08C7-4C2F-BFDA-F23E6E8F1EB5}" presName="parentLin" presStyleCnt="0"/>
      <dgm:spPr/>
      <dgm:t>
        <a:bodyPr/>
        <a:lstStyle/>
        <a:p>
          <a:endParaRPr lang="es-ES_tradnl"/>
        </a:p>
      </dgm:t>
    </dgm:pt>
    <dgm:pt modelId="{7AC98065-4592-4D62-ABCC-10F690BBD018}" type="pres">
      <dgm:prSet presAssocID="{0D0D5662-08C7-4C2F-BFDA-F23E6E8F1EB5}" presName="parentLeftMargin" presStyleLbl="node1" presStyleIdx="1" presStyleCnt="5"/>
      <dgm:spPr/>
      <dgm:t>
        <a:bodyPr/>
        <a:lstStyle/>
        <a:p>
          <a:endParaRPr lang="es-MX"/>
        </a:p>
      </dgm:t>
    </dgm:pt>
    <dgm:pt modelId="{F5EA0100-6FAD-425F-B941-8016A4C6C111}" type="pres">
      <dgm:prSet presAssocID="{0D0D5662-08C7-4C2F-BFDA-F23E6E8F1EB5}" presName="parentText" presStyleLbl="node1" presStyleIdx="2" presStyleCnt="5">
        <dgm:presLayoutVars>
          <dgm:chMax val="0"/>
          <dgm:bulletEnabled val="1"/>
        </dgm:presLayoutVars>
      </dgm:prSet>
      <dgm:spPr/>
      <dgm:t>
        <a:bodyPr/>
        <a:lstStyle/>
        <a:p>
          <a:endParaRPr lang="es-MX"/>
        </a:p>
      </dgm:t>
    </dgm:pt>
    <dgm:pt modelId="{374A26FE-A9DB-4C51-921D-575AFEDD944A}" type="pres">
      <dgm:prSet presAssocID="{0D0D5662-08C7-4C2F-BFDA-F23E6E8F1EB5}" presName="negativeSpace" presStyleCnt="0"/>
      <dgm:spPr/>
      <dgm:t>
        <a:bodyPr/>
        <a:lstStyle/>
        <a:p>
          <a:endParaRPr lang="es-ES_tradnl"/>
        </a:p>
      </dgm:t>
    </dgm:pt>
    <dgm:pt modelId="{574FFBC5-E915-4286-BDB6-03203FEAAC71}" type="pres">
      <dgm:prSet presAssocID="{0D0D5662-08C7-4C2F-BFDA-F23E6E8F1EB5}" presName="childText" presStyleLbl="conFgAcc1" presStyleIdx="2" presStyleCnt="5">
        <dgm:presLayoutVars>
          <dgm:bulletEnabled val="1"/>
        </dgm:presLayoutVars>
      </dgm:prSet>
      <dgm:spPr/>
      <dgm:t>
        <a:bodyPr/>
        <a:lstStyle/>
        <a:p>
          <a:endParaRPr lang="es-ES_tradnl"/>
        </a:p>
      </dgm:t>
    </dgm:pt>
    <dgm:pt modelId="{6D872327-C960-4833-BB33-CA3C97D1F804}" type="pres">
      <dgm:prSet presAssocID="{28478844-514D-4709-8360-0603F77A463F}" presName="spaceBetweenRectangles" presStyleCnt="0"/>
      <dgm:spPr/>
      <dgm:t>
        <a:bodyPr/>
        <a:lstStyle/>
        <a:p>
          <a:endParaRPr lang="es-ES_tradnl"/>
        </a:p>
      </dgm:t>
    </dgm:pt>
    <dgm:pt modelId="{CE7F7729-DB70-4B63-8E5B-5A0181C93200}" type="pres">
      <dgm:prSet presAssocID="{B9B6D1E1-D5D3-45FA-AE74-E27D8068FA00}" presName="parentLin" presStyleCnt="0"/>
      <dgm:spPr/>
      <dgm:t>
        <a:bodyPr/>
        <a:lstStyle/>
        <a:p>
          <a:endParaRPr lang="es-ES_tradnl"/>
        </a:p>
      </dgm:t>
    </dgm:pt>
    <dgm:pt modelId="{0A7E016F-597A-437F-BFBE-405742D89FD6}" type="pres">
      <dgm:prSet presAssocID="{B9B6D1E1-D5D3-45FA-AE74-E27D8068FA00}" presName="parentLeftMargin" presStyleLbl="node1" presStyleIdx="2" presStyleCnt="5"/>
      <dgm:spPr/>
      <dgm:t>
        <a:bodyPr/>
        <a:lstStyle/>
        <a:p>
          <a:endParaRPr lang="es-MX"/>
        </a:p>
      </dgm:t>
    </dgm:pt>
    <dgm:pt modelId="{2559583C-4007-4820-9C9D-D4E388F8BBBD}" type="pres">
      <dgm:prSet presAssocID="{B9B6D1E1-D5D3-45FA-AE74-E27D8068FA00}" presName="parentText" presStyleLbl="node1" presStyleIdx="3" presStyleCnt="5">
        <dgm:presLayoutVars>
          <dgm:chMax val="0"/>
          <dgm:bulletEnabled val="1"/>
        </dgm:presLayoutVars>
      </dgm:prSet>
      <dgm:spPr/>
      <dgm:t>
        <a:bodyPr/>
        <a:lstStyle/>
        <a:p>
          <a:endParaRPr lang="es-MX"/>
        </a:p>
      </dgm:t>
    </dgm:pt>
    <dgm:pt modelId="{963CD98E-76C6-4964-93B4-88EC61A3CCFC}" type="pres">
      <dgm:prSet presAssocID="{B9B6D1E1-D5D3-45FA-AE74-E27D8068FA00}" presName="negativeSpace" presStyleCnt="0"/>
      <dgm:spPr/>
      <dgm:t>
        <a:bodyPr/>
        <a:lstStyle/>
        <a:p>
          <a:endParaRPr lang="es-ES_tradnl"/>
        </a:p>
      </dgm:t>
    </dgm:pt>
    <dgm:pt modelId="{9E761CDA-9A2E-442C-8C77-F5A806B3DED6}" type="pres">
      <dgm:prSet presAssocID="{B9B6D1E1-D5D3-45FA-AE74-E27D8068FA00}" presName="childText" presStyleLbl="conFgAcc1" presStyleIdx="3" presStyleCnt="5">
        <dgm:presLayoutVars>
          <dgm:bulletEnabled val="1"/>
        </dgm:presLayoutVars>
      </dgm:prSet>
      <dgm:spPr/>
      <dgm:t>
        <a:bodyPr/>
        <a:lstStyle/>
        <a:p>
          <a:endParaRPr lang="es-ES_tradnl"/>
        </a:p>
      </dgm:t>
    </dgm:pt>
    <dgm:pt modelId="{FAFB717F-8FBD-4F73-AB9A-69E9BDFF9852}" type="pres">
      <dgm:prSet presAssocID="{1090B973-E728-4D4C-8F79-F93BD941C2B6}" presName="spaceBetweenRectangles" presStyleCnt="0"/>
      <dgm:spPr/>
      <dgm:t>
        <a:bodyPr/>
        <a:lstStyle/>
        <a:p>
          <a:endParaRPr lang="es-ES_tradnl"/>
        </a:p>
      </dgm:t>
    </dgm:pt>
    <dgm:pt modelId="{40092848-CA41-4F46-A558-A76F6F2B8C85}" type="pres">
      <dgm:prSet presAssocID="{7A8DD1CA-8373-445A-B943-CAFF47F531B9}" presName="parentLin" presStyleCnt="0"/>
      <dgm:spPr/>
      <dgm:t>
        <a:bodyPr/>
        <a:lstStyle/>
        <a:p>
          <a:endParaRPr lang="es-ES_tradnl"/>
        </a:p>
      </dgm:t>
    </dgm:pt>
    <dgm:pt modelId="{8C524C36-FCFE-4E6B-AC20-E5D7E5B9EEDD}" type="pres">
      <dgm:prSet presAssocID="{7A8DD1CA-8373-445A-B943-CAFF47F531B9}" presName="parentLeftMargin" presStyleLbl="node1" presStyleIdx="3" presStyleCnt="5"/>
      <dgm:spPr/>
      <dgm:t>
        <a:bodyPr/>
        <a:lstStyle/>
        <a:p>
          <a:endParaRPr lang="es-MX"/>
        </a:p>
      </dgm:t>
    </dgm:pt>
    <dgm:pt modelId="{D0B30D2F-BBBC-46D6-9F54-C42421A1028E}" type="pres">
      <dgm:prSet presAssocID="{7A8DD1CA-8373-445A-B943-CAFF47F531B9}" presName="parentText" presStyleLbl="node1" presStyleIdx="4" presStyleCnt="5">
        <dgm:presLayoutVars>
          <dgm:chMax val="0"/>
          <dgm:bulletEnabled val="1"/>
        </dgm:presLayoutVars>
      </dgm:prSet>
      <dgm:spPr/>
      <dgm:t>
        <a:bodyPr/>
        <a:lstStyle/>
        <a:p>
          <a:endParaRPr lang="es-MX"/>
        </a:p>
      </dgm:t>
    </dgm:pt>
    <dgm:pt modelId="{AC7A14CC-D621-4D4C-A3BD-F9DE17CAFF63}" type="pres">
      <dgm:prSet presAssocID="{7A8DD1CA-8373-445A-B943-CAFF47F531B9}" presName="negativeSpace" presStyleCnt="0"/>
      <dgm:spPr/>
      <dgm:t>
        <a:bodyPr/>
        <a:lstStyle/>
        <a:p>
          <a:endParaRPr lang="es-ES_tradnl"/>
        </a:p>
      </dgm:t>
    </dgm:pt>
    <dgm:pt modelId="{991C6CBE-2D45-4E0E-88C7-828B8A6CCA15}" type="pres">
      <dgm:prSet presAssocID="{7A8DD1CA-8373-445A-B943-CAFF47F531B9}" presName="childText" presStyleLbl="conFgAcc1" presStyleIdx="4" presStyleCnt="5">
        <dgm:presLayoutVars>
          <dgm:bulletEnabled val="1"/>
        </dgm:presLayoutVars>
      </dgm:prSet>
      <dgm:spPr/>
      <dgm:t>
        <a:bodyPr/>
        <a:lstStyle/>
        <a:p>
          <a:endParaRPr lang="es-ES_tradnl"/>
        </a:p>
      </dgm:t>
    </dgm:pt>
  </dgm:ptLst>
  <dgm:cxnLst>
    <dgm:cxn modelId="{AF5B79D8-CE0D-D04A-A07B-AC31F6AC3F90}" type="presOf" srcId="{7A8DD1CA-8373-445A-B943-CAFF47F531B9}" destId="{8C524C36-FCFE-4E6B-AC20-E5D7E5B9EEDD}" srcOrd="0" destOrd="0" presId="urn:microsoft.com/office/officeart/2005/8/layout/list1"/>
    <dgm:cxn modelId="{15969944-369D-C343-8EBF-654CD21FF5D6}" type="presOf" srcId="{0D0D5662-08C7-4C2F-BFDA-F23E6E8F1EB5}" destId="{F5EA0100-6FAD-425F-B941-8016A4C6C111}" srcOrd="1" destOrd="0" presId="urn:microsoft.com/office/officeart/2005/8/layout/list1"/>
    <dgm:cxn modelId="{F057A0D5-0C4B-40F9-B4D2-EB6EE5DB2DAF}" srcId="{CDB4CD74-C60F-42CE-AFB9-670FAB7813A2}" destId="{0D0D5662-08C7-4C2F-BFDA-F23E6E8F1EB5}" srcOrd="2" destOrd="0" parTransId="{01F36B0C-E50F-4C96-A24B-B0E929647A40}" sibTransId="{28478844-514D-4709-8360-0603F77A463F}"/>
    <dgm:cxn modelId="{58B42B88-ADFD-4FE2-937B-CCAB24E7D1F7}" srcId="{CDB4CD74-C60F-42CE-AFB9-670FAB7813A2}" destId="{7A2D9124-0208-4000-BC74-C620CC4EB1BF}" srcOrd="0" destOrd="0" parTransId="{47193DDC-BC7C-4BBD-895C-C2835CBC132C}" sibTransId="{1E282FC3-8E38-42F0-881F-21B3CEFCE013}"/>
    <dgm:cxn modelId="{F2BE250C-BFC7-AA4D-8A0A-DF9124575AA4}" type="presOf" srcId="{FEB80FBD-36ED-47D1-8291-04E25321015C}" destId="{A42111D4-2E16-4C5F-8599-813464A9FCCF}" srcOrd="1" destOrd="0" presId="urn:microsoft.com/office/officeart/2005/8/layout/list1"/>
    <dgm:cxn modelId="{7B19374A-6A4F-4A8A-8132-FE4DC4ADBEDE}" srcId="{CDB4CD74-C60F-42CE-AFB9-670FAB7813A2}" destId="{7A8DD1CA-8373-445A-B943-CAFF47F531B9}" srcOrd="4" destOrd="0" parTransId="{D7E35DB6-6424-4317-8814-9A7048336694}" sibTransId="{EEF0B0CA-A5CD-4CD1-921E-3049664F506F}"/>
    <dgm:cxn modelId="{87171B4C-C315-3347-9E9C-5DD9BF6EE8CE}" type="presOf" srcId="{7A8DD1CA-8373-445A-B943-CAFF47F531B9}" destId="{D0B30D2F-BBBC-46D6-9F54-C42421A1028E}" srcOrd="1" destOrd="0" presId="urn:microsoft.com/office/officeart/2005/8/layout/list1"/>
    <dgm:cxn modelId="{A98BB3BD-A0A9-5446-9C2B-B91FD9762475}" type="presOf" srcId="{FEB80FBD-36ED-47D1-8291-04E25321015C}" destId="{77588DA3-DE6B-40F8-ADAD-65B90879FA65}" srcOrd="0" destOrd="0" presId="urn:microsoft.com/office/officeart/2005/8/layout/list1"/>
    <dgm:cxn modelId="{93F19A93-52C3-7442-A66D-BEEE1E0839E3}" type="presOf" srcId="{B9B6D1E1-D5D3-45FA-AE74-E27D8068FA00}" destId="{2559583C-4007-4820-9C9D-D4E388F8BBBD}" srcOrd="1" destOrd="0" presId="urn:microsoft.com/office/officeart/2005/8/layout/list1"/>
    <dgm:cxn modelId="{4C0023AA-4E5E-4FB4-A25B-C31E83C1D294}" srcId="{CDB4CD74-C60F-42CE-AFB9-670FAB7813A2}" destId="{B9B6D1E1-D5D3-45FA-AE74-E27D8068FA00}" srcOrd="3" destOrd="0" parTransId="{AF6B28AE-24D2-488A-AAA3-C93E7A9F4F86}" sibTransId="{1090B973-E728-4D4C-8F79-F93BD941C2B6}"/>
    <dgm:cxn modelId="{286ECA39-702D-4E53-A428-904E65CDEE02}" srcId="{CDB4CD74-C60F-42CE-AFB9-670FAB7813A2}" destId="{FEB80FBD-36ED-47D1-8291-04E25321015C}" srcOrd="1" destOrd="0" parTransId="{138416E1-8166-449C-95BE-A3538F77A464}" sibTransId="{75672558-72FE-4F4E-9FA8-4E05EC91B1E1}"/>
    <dgm:cxn modelId="{3AF9FC83-D7E3-4A49-8E9E-12C0B7470016}" type="presOf" srcId="{7A2D9124-0208-4000-BC74-C620CC4EB1BF}" destId="{CABF0F99-C784-4CC5-A41A-83505A6C0F3D}" srcOrd="0" destOrd="0" presId="urn:microsoft.com/office/officeart/2005/8/layout/list1"/>
    <dgm:cxn modelId="{C5DA3583-70D7-094D-BEC5-34967BECEAD9}" type="presOf" srcId="{CDB4CD74-C60F-42CE-AFB9-670FAB7813A2}" destId="{4F7D9660-D876-404B-923E-1F0F1652BDAB}" srcOrd="0" destOrd="0" presId="urn:microsoft.com/office/officeart/2005/8/layout/list1"/>
    <dgm:cxn modelId="{EC16424F-9CC6-E441-AE69-A54D1E4BE990}" type="presOf" srcId="{0D0D5662-08C7-4C2F-BFDA-F23E6E8F1EB5}" destId="{7AC98065-4592-4D62-ABCC-10F690BBD018}" srcOrd="0" destOrd="0" presId="urn:microsoft.com/office/officeart/2005/8/layout/list1"/>
    <dgm:cxn modelId="{851425AB-48EC-7140-A57E-A331345C171A}" type="presOf" srcId="{7A2D9124-0208-4000-BC74-C620CC4EB1BF}" destId="{00FBA5F2-0F3D-456B-9168-B8BEAD99772B}" srcOrd="1" destOrd="0" presId="urn:microsoft.com/office/officeart/2005/8/layout/list1"/>
    <dgm:cxn modelId="{105B4EEC-F143-C04D-84C4-A6E7A44CC844}" type="presOf" srcId="{B9B6D1E1-D5D3-45FA-AE74-E27D8068FA00}" destId="{0A7E016F-597A-437F-BFBE-405742D89FD6}" srcOrd="0" destOrd="0" presId="urn:microsoft.com/office/officeart/2005/8/layout/list1"/>
    <dgm:cxn modelId="{794829AD-1391-4D49-831D-2310E2F2B6CA}" type="presParOf" srcId="{4F7D9660-D876-404B-923E-1F0F1652BDAB}" destId="{C9700F2B-82B8-44A2-A3F9-CE4D0F198EC1}" srcOrd="0" destOrd="0" presId="urn:microsoft.com/office/officeart/2005/8/layout/list1"/>
    <dgm:cxn modelId="{2B4D1273-E1DB-2241-9AB7-9642373FBD1F}" type="presParOf" srcId="{C9700F2B-82B8-44A2-A3F9-CE4D0F198EC1}" destId="{CABF0F99-C784-4CC5-A41A-83505A6C0F3D}" srcOrd="0" destOrd="0" presId="urn:microsoft.com/office/officeart/2005/8/layout/list1"/>
    <dgm:cxn modelId="{666146F9-3D35-0A42-932C-7F00B7597E72}" type="presParOf" srcId="{C9700F2B-82B8-44A2-A3F9-CE4D0F198EC1}" destId="{00FBA5F2-0F3D-456B-9168-B8BEAD99772B}" srcOrd="1" destOrd="0" presId="urn:microsoft.com/office/officeart/2005/8/layout/list1"/>
    <dgm:cxn modelId="{F5E36CA7-DC7F-E248-8686-91E15473CA07}" type="presParOf" srcId="{4F7D9660-D876-404B-923E-1F0F1652BDAB}" destId="{1C10F9EE-562E-463A-BD81-F62493ADF79E}" srcOrd="1" destOrd="0" presId="urn:microsoft.com/office/officeart/2005/8/layout/list1"/>
    <dgm:cxn modelId="{1FD3FB98-500F-B642-ADB4-D3F7A16B580B}" type="presParOf" srcId="{4F7D9660-D876-404B-923E-1F0F1652BDAB}" destId="{999FF773-91A0-4301-9170-D1764D598538}" srcOrd="2" destOrd="0" presId="urn:microsoft.com/office/officeart/2005/8/layout/list1"/>
    <dgm:cxn modelId="{4469E6B1-EA51-0A46-8521-8A52724535E4}" type="presParOf" srcId="{4F7D9660-D876-404B-923E-1F0F1652BDAB}" destId="{2849BBBD-EAEF-4866-A1E7-62A946809262}" srcOrd="3" destOrd="0" presId="urn:microsoft.com/office/officeart/2005/8/layout/list1"/>
    <dgm:cxn modelId="{8D252A50-D9A2-8140-947E-5B96ADA54D53}" type="presParOf" srcId="{4F7D9660-D876-404B-923E-1F0F1652BDAB}" destId="{95AF63E1-38A0-4989-BC53-28E9A9CF736A}" srcOrd="4" destOrd="0" presId="urn:microsoft.com/office/officeart/2005/8/layout/list1"/>
    <dgm:cxn modelId="{A52C1584-B95E-584D-86DE-9AF7BC181020}" type="presParOf" srcId="{95AF63E1-38A0-4989-BC53-28E9A9CF736A}" destId="{77588DA3-DE6B-40F8-ADAD-65B90879FA65}" srcOrd="0" destOrd="0" presId="urn:microsoft.com/office/officeart/2005/8/layout/list1"/>
    <dgm:cxn modelId="{376344B9-FD57-FC4B-8BB8-68C385080B94}" type="presParOf" srcId="{95AF63E1-38A0-4989-BC53-28E9A9CF736A}" destId="{A42111D4-2E16-4C5F-8599-813464A9FCCF}" srcOrd="1" destOrd="0" presId="urn:microsoft.com/office/officeart/2005/8/layout/list1"/>
    <dgm:cxn modelId="{39C1F06C-8824-664D-AB71-3B555FD75C7C}" type="presParOf" srcId="{4F7D9660-D876-404B-923E-1F0F1652BDAB}" destId="{B1B5E246-1CA9-4447-8A3F-6004118DE7F7}" srcOrd="5" destOrd="0" presId="urn:microsoft.com/office/officeart/2005/8/layout/list1"/>
    <dgm:cxn modelId="{3EF57FC9-90DF-1D43-AD0E-2413940BD998}" type="presParOf" srcId="{4F7D9660-D876-404B-923E-1F0F1652BDAB}" destId="{619CE1F0-CE7C-4F5C-803D-D0091626208F}" srcOrd="6" destOrd="0" presId="urn:microsoft.com/office/officeart/2005/8/layout/list1"/>
    <dgm:cxn modelId="{8E5E2540-50FF-3D4B-A2E5-0581386FE230}" type="presParOf" srcId="{4F7D9660-D876-404B-923E-1F0F1652BDAB}" destId="{257BCEFD-3F7A-4028-98BC-FC5CA64505DE}" srcOrd="7" destOrd="0" presId="urn:microsoft.com/office/officeart/2005/8/layout/list1"/>
    <dgm:cxn modelId="{D86C9BB2-5080-9647-B9CA-B30A8CB5D3C6}" type="presParOf" srcId="{4F7D9660-D876-404B-923E-1F0F1652BDAB}" destId="{8D8AF0CD-0124-45A1-86B5-7F5AC0FC11DE}" srcOrd="8" destOrd="0" presId="urn:microsoft.com/office/officeart/2005/8/layout/list1"/>
    <dgm:cxn modelId="{8DAFB33D-3756-054D-9625-1B6A95FFEA24}" type="presParOf" srcId="{8D8AF0CD-0124-45A1-86B5-7F5AC0FC11DE}" destId="{7AC98065-4592-4D62-ABCC-10F690BBD018}" srcOrd="0" destOrd="0" presId="urn:microsoft.com/office/officeart/2005/8/layout/list1"/>
    <dgm:cxn modelId="{01E9EE51-4D9F-D945-B5DD-01DF59B0A791}" type="presParOf" srcId="{8D8AF0CD-0124-45A1-86B5-7F5AC0FC11DE}" destId="{F5EA0100-6FAD-425F-B941-8016A4C6C111}" srcOrd="1" destOrd="0" presId="urn:microsoft.com/office/officeart/2005/8/layout/list1"/>
    <dgm:cxn modelId="{5302A5C4-09C0-9847-8522-7DB843D7B712}" type="presParOf" srcId="{4F7D9660-D876-404B-923E-1F0F1652BDAB}" destId="{374A26FE-A9DB-4C51-921D-575AFEDD944A}" srcOrd="9" destOrd="0" presId="urn:microsoft.com/office/officeart/2005/8/layout/list1"/>
    <dgm:cxn modelId="{9ECAF525-85F0-8148-A253-5B1552C3F881}" type="presParOf" srcId="{4F7D9660-D876-404B-923E-1F0F1652BDAB}" destId="{574FFBC5-E915-4286-BDB6-03203FEAAC71}" srcOrd="10" destOrd="0" presId="urn:microsoft.com/office/officeart/2005/8/layout/list1"/>
    <dgm:cxn modelId="{8CA636AD-8D08-714C-A2B4-285A26356123}" type="presParOf" srcId="{4F7D9660-D876-404B-923E-1F0F1652BDAB}" destId="{6D872327-C960-4833-BB33-CA3C97D1F804}" srcOrd="11" destOrd="0" presId="urn:microsoft.com/office/officeart/2005/8/layout/list1"/>
    <dgm:cxn modelId="{91B67952-B702-EF4E-B123-6711C7112ECA}" type="presParOf" srcId="{4F7D9660-D876-404B-923E-1F0F1652BDAB}" destId="{CE7F7729-DB70-4B63-8E5B-5A0181C93200}" srcOrd="12" destOrd="0" presId="urn:microsoft.com/office/officeart/2005/8/layout/list1"/>
    <dgm:cxn modelId="{232E57BF-8D5E-8041-AC06-027258C2FCAD}" type="presParOf" srcId="{CE7F7729-DB70-4B63-8E5B-5A0181C93200}" destId="{0A7E016F-597A-437F-BFBE-405742D89FD6}" srcOrd="0" destOrd="0" presId="urn:microsoft.com/office/officeart/2005/8/layout/list1"/>
    <dgm:cxn modelId="{987F1DD4-2265-7045-8A20-EDB7386C7807}" type="presParOf" srcId="{CE7F7729-DB70-4B63-8E5B-5A0181C93200}" destId="{2559583C-4007-4820-9C9D-D4E388F8BBBD}" srcOrd="1" destOrd="0" presId="urn:microsoft.com/office/officeart/2005/8/layout/list1"/>
    <dgm:cxn modelId="{36792B04-4E9F-494E-8C29-B099C4E20A36}" type="presParOf" srcId="{4F7D9660-D876-404B-923E-1F0F1652BDAB}" destId="{963CD98E-76C6-4964-93B4-88EC61A3CCFC}" srcOrd="13" destOrd="0" presId="urn:microsoft.com/office/officeart/2005/8/layout/list1"/>
    <dgm:cxn modelId="{E6B751CE-609D-4146-ABCD-44B46860399A}" type="presParOf" srcId="{4F7D9660-D876-404B-923E-1F0F1652BDAB}" destId="{9E761CDA-9A2E-442C-8C77-F5A806B3DED6}" srcOrd="14" destOrd="0" presId="urn:microsoft.com/office/officeart/2005/8/layout/list1"/>
    <dgm:cxn modelId="{47F5A491-699C-5C4D-A34B-9FA71608C8FC}" type="presParOf" srcId="{4F7D9660-D876-404B-923E-1F0F1652BDAB}" destId="{FAFB717F-8FBD-4F73-AB9A-69E9BDFF9852}" srcOrd="15" destOrd="0" presId="urn:microsoft.com/office/officeart/2005/8/layout/list1"/>
    <dgm:cxn modelId="{B3327640-44C7-1F4E-9C0A-3AFBA803A3E2}" type="presParOf" srcId="{4F7D9660-D876-404B-923E-1F0F1652BDAB}" destId="{40092848-CA41-4F46-A558-A76F6F2B8C85}" srcOrd="16" destOrd="0" presId="urn:microsoft.com/office/officeart/2005/8/layout/list1"/>
    <dgm:cxn modelId="{5F0F795F-F468-B947-8DAC-CE60A72459F8}" type="presParOf" srcId="{40092848-CA41-4F46-A558-A76F6F2B8C85}" destId="{8C524C36-FCFE-4E6B-AC20-E5D7E5B9EEDD}" srcOrd="0" destOrd="0" presId="urn:microsoft.com/office/officeart/2005/8/layout/list1"/>
    <dgm:cxn modelId="{85DB09A6-D5BB-1945-8B74-128747215EFE}" type="presParOf" srcId="{40092848-CA41-4F46-A558-A76F6F2B8C85}" destId="{D0B30D2F-BBBC-46D6-9F54-C42421A1028E}" srcOrd="1" destOrd="0" presId="urn:microsoft.com/office/officeart/2005/8/layout/list1"/>
    <dgm:cxn modelId="{557DB6A6-6F0B-9C44-943E-CB20F2BA339E}" type="presParOf" srcId="{4F7D9660-D876-404B-923E-1F0F1652BDAB}" destId="{AC7A14CC-D621-4D4C-A3BD-F9DE17CAFF63}" srcOrd="17" destOrd="0" presId="urn:microsoft.com/office/officeart/2005/8/layout/list1"/>
    <dgm:cxn modelId="{3817614D-98B0-9349-A33A-E3B9BBC5C5F4}" type="presParOf" srcId="{4F7D9660-D876-404B-923E-1F0F1652BDAB}" destId="{991C6CBE-2D45-4E0E-88C7-828B8A6CCA15}" srcOrd="18" destOrd="0" presId="urn:microsoft.com/office/officeart/2005/8/layout/list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DBBE83-6831-44CA-935A-0D1CC1E7771B}">
      <dsp:nvSpPr>
        <dsp:cNvPr id="0" name=""/>
        <dsp:cNvSpPr/>
      </dsp:nvSpPr>
      <dsp:spPr>
        <a:xfrm>
          <a:off x="0" y="28787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820E31-F57F-49DB-BC22-A795397BAC1C}">
      <dsp:nvSpPr>
        <dsp:cNvPr id="0" name=""/>
        <dsp:cNvSpPr/>
      </dsp:nvSpPr>
      <dsp:spPr>
        <a:xfrm>
          <a:off x="338851" y="19931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Portada</a:t>
          </a:r>
          <a:endParaRPr lang="es-MX" sz="600" kern="1200" dirty="0"/>
        </a:p>
      </dsp:txBody>
      <dsp:txXfrm>
        <a:off x="347497" y="207957"/>
        <a:ext cx="4726633" cy="159828"/>
      </dsp:txXfrm>
    </dsp:sp>
    <dsp:sp modelId="{B1BBE4AA-5786-44C7-A7B7-B38054EAB6F9}">
      <dsp:nvSpPr>
        <dsp:cNvPr id="0" name=""/>
        <dsp:cNvSpPr/>
      </dsp:nvSpPr>
      <dsp:spPr>
        <a:xfrm>
          <a:off x="0" y="56003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89E2DE-790D-45F8-A2E7-4477C647E681}">
      <dsp:nvSpPr>
        <dsp:cNvPr id="0" name=""/>
        <dsp:cNvSpPr/>
      </dsp:nvSpPr>
      <dsp:spPr>
        <a:xfrm>
          <a:off x="338851" y="47147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FT1</a:t>
          </a:r>
          <a:endParaRPr lang="es-MX" sz="600" kern="1200" dirty="0"/>
        </a:p>
      </dsp:txBody>
      <dsp:txXfrm>
        <a:off x="347497" y="480117"/>
        <a:ext cx="4726633" cy="159828"/>
      </dsp:txXfrm>
    </dsp:sp>
    <dsp:sp modelId="{F2E269F1-647C-4B28-BBA4-834651023183}">
      <dsp:nvSpPr>
        <dsp:cNvPr id="0" name=""/>
        <dsp:cNvSpPr/>
      </dsp:nvSpPr>
      <dsp:spPr>
        <a:xfrm>
          <a:off x="0" y="83219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2E0E8E-58D2-4D2B-9F00-372E8D76854A}">
      <dsp:nvSpPr>
        <dsp:cNvPr id="0" name=""/>
        <dsp:cNvSpPr/>
      </dsp:nvSpPr>
      <dsp:spPr>
        <a:xfrm>
          <a:off x="338851" y="74363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FT11</a:t>
          </a:r>
          <a:endParaRPr lang="es-MX" sz="600" b="1" i="1" u="sng" kern="1200" dirty="0"/>
        </a:p>
      </dsp:txBody>
      <dsp:txXfrm>
        <a:off x="347497" y="752277"/>
        <a:ext cx="4726633" cy="159828"/>
      </dsp:txXfrm>
    </dsp:sp>
    <dsp:sp modelId="{33F4670C-DB73-470F-8B48-F668FD16A341}">
      <dsp:nvSpPr>
        <dsp:cNvPr id="0" name=""/>
        <dsp:cNvSpPr/>
      </dsp:nvSpPr>
      <dsp:spPr>
        <a:xfrm>
          <a:off x="0" y="110435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910B04-2A2B-41F2-B575-1E2C57E6AB68}">
      <dsp:nvSpPr>
        <dsp:cNvPr id="0" name=""/>
        <dsp:cNvSpPr/>
      </dsp:nvSpPr>
      <dsp:spPr>
        <a:xfrm>
          <a:off x="338851" y="101579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Título </a:t>
          </a:r>
          <a:endParaRPr lang="es-MX" sz="600" b="1" i="1" u="sng" kern="1200" dirty="0"/>
        </a:p>
      </dsp:txBody>
      <dsp:txXfrm>
        <a:off x="347497" y="1024437"/>
        <a:ext cx="4726633" cy="159828"/>
      </dsp:txXfrm>
    </dsp:sp>
    <dsp:sp modelId="{AB58D836-99C5-4243-8399-1766B34FD13B}">
      <dsp:nvSpPr>
        <dsp:cNvPr id="0" name=""/>
        <dsp:cNvSpPr/>
      </dsp:nvSpPr>
      <dsp:spPr>
        <a:xfrm>
          <a:off x="0" y="137651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61398C-ED97-4178-A2B0-E249068DC19A}">
      <dsp:nvSpPr>
        <dsp:cNvPr id="0" name=""/>
        <dsp:cNvSpPr/>
      </dsp:nvSpPr>
      <dsp:spPr>
        <a:xfrm>
          <a:off x="338851" y="128795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Índice </a:t>
          </a:r>
          <a:endParaRPr lang="es-MX" sz="600" kern="1200" dirty="0"/>
        </a:p>
      </dsp:txBody>
      <dsp:txXfrm>
        <a:off x="347497" y="1296597"/>
        <a:ext cx="4726633" cy="159828"/>
      </dsp:txXfrm>
    </dsp:sp>
    <dsp:sp modelId="{2B1DB486-9B17-4338-94DF-63F59831C07A}">
      <dsp:nvSpPr>
        <dsp:cNvPr id="0" name=""/>
        <dsp:cNvSpPr/>
      </dsp:nvSpPr>
      <dsp:spPr>
        <a:xfrm>
          <a:off x="0" y="164867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BC48BB-D929-4A3C-86F4-EA9E965694B7}">
      <dsp:nvSpPr>
        <dsp:cNvPr id="0" name=""/>
        <dsp:cNvSpPr/>
      </dsp:nvSpPr>
      <dsp:spPr>
        <a:xfrm>
          <a:off x="338851" y="156011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Antecedentes</a:t>
          </a:r>
          <a:endParaRPr lang="es-MX" sz="600" kern="1200" dirty="0"/>
        </a:p>
      </dsp:txBody>
      <dsp:txXfrm>
        <a:off x="347497" y="1568757"/>
        <a:ext cx="4726633" cy="159828"/>
      </dsp:txXfrm>
    </dsp:sp>
    <dsp:sp modelId="{2AB913A3-D49B-4B7E-A6F8-365A83135C40}">
      <dsp:nvSpPr>
        <dsp:cNvPr id="0" name=""/>
        <dsp:cNvSpPr/>
      </dsp:nvSpPr>
      <dsp:spPr>
        <a:xfrm>
          <a:off x="0" y="192083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A2F332-551F-4782-A617-FD6AEEB7DCD9}">
      <dsp:nvSpPr>
        <dsp:cNvPr id="0" name=""/>
        <dsp:cNvSpPr/>
      </dsp:nvSpPr>
      <dsp:spPr>
        <a:xfrm>
          <a:off x="338851" y="183227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Justificación 			</a:t>
          </a:r>
          <a:endParaRPr lang="es-MX" sz="600" b="1" i="1" u="sng" kern="1200" dirty="0"/>
        </a:p>
      </dsp:txBody>
      <dsp:txXfrm>
        <a:off x="347497" y="1840917"/>
        <a:ext cx="4726633" cy="159828"/>
      </dsp:txXfrm>
    </dsp:sp>
    <dsp:sp modelId="{9A0791B2-E9C4-4D70-9786-593048A9B973}">
      <dsp:nvSpPr>
        <dsp:cNvPr id="0" name=""/>
        <dsp:cNvSpPr/>
      </dsp:nvSpPr>
      <dsp:spPr>
        <a:xfrm>
          <a:off x="0" y="219299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6CC212-58EF-4B19-9354-1363335DE777}">
      <dsp:nvSpPr>
        <dsp:cNvPr id="0" name=""/>
        <dsp:cNvSpPr/>
      </dsp:nvSpPr>
      <dsp:spPr>
        <a:xfrm>
          <a:off x="338851" y="210443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Planteamiento del Problema </a:t>
          </a:r>
          <a:endParaRPr lang="es-MX" sz="600" b="1" i="1" u="sng" kern="1200" dirty="0"/>
        </a:p>
      </dsp:txBody>
      <dsp:txXfrm>
        <a:off x="347497" y="2113077"/>
        <a:ext cx="4726633" cy="159828"/>
      </dsp:txXfrm>
    </dsp:sp>
    <dsp:sp modelId="{ADA50369-A748-49FC-9033-3718028F57CF}">
      <dsp:nvSpPr>
        <dsp:cNvPr id="0" name=""/>
        <dsp:cNvSpPr/>
      </dsp:nvSpPr>
      <dsp:spPr>
        <a:xfrm>
          <a:off x="0" y="246515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DC5899-7747-49F6-AA9A-72B9844F334C}">
      <dsp:nvSpPr>
        <dsp:cNvPr id="0" name=""/>
        <dsp:cNvSpPr/>
      </dsp:nvSpPr>
      <dsp:spPr>
        <a:xfrm>
          <a:off x="338851" y="237659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Objetivos </a:t>
          </a:r>
          <a:endParaRPr lang="es-MX" sz="600" b="1" i="1" u="sng" kern="1200" dirty="0"/>
        </a:p>
      </dsp:txBody>
      <dsp:txXfrm>
        <a:off x="347497" y="2385237"/>
        <a:ext cx="4726633" cy="159828"/>
      </dsp:txXfrm>
    </dsp:sp>
    <dsp:sp modelId="{48164508-DADC-4AB3-87E4-0F44530E76E4}">
      <dsp:nvSpPr>
        <dsp:cNvPr id="0" name=""/>
        <dsp:cNvSpPr/>
      </dsp:nvSpPr>
      <dsp:spPr>
        <a:xfrm>
          <a:off x="0" y="273731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B12B21-14AF-4421-A569-E30B684B5068}">
      <dsp:nvSpPr>
        <dsp:cNvPr id="0" name=""/>
        <dsp:cNvSpPr/>
      </dsp:nvSpPr>
      <dsp:spPr>
        <a:xfrm>
          <a:off x="338851" y="264875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Hipótesis</a:t>
          </a:r>
          <a:endParaRPr lang="es-MX" sz="600" b="1" i="1" u="sng" kern="1200" dirty="0"/>
        </a:p>
      </dsp:txBody>
      <dsp:txXfrm>
        <a:off x="347497" y="2657397"/>
        <a:ext cx="4726633" cy="159828"/>
      </dsp:txXfrm>
    </dsp:sp>
    <dsp:sp modelId="{1DC507DC-8AFD-421A-A0C3-16B8C88C2591}">
      <dsp:nvSpPr>
        <dsp:cNvPr id="0" name=""/>
        <dsp:cNvSpPr/>
      </dsp:nvSpPr>
      <dsp:spPr>
        <a:xfrm>
          <a:off x="0" y="3009471"/>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C5D63E-FC5B-4A8C-AFBE-661C6A394D4B}">
      <dsp:nvSpPr>
        <dsp:cNvPr id="0" name=""/>
        <dsp:cNvSpPr/>
      </dsp:nvSpPr>
      <dsp:spPr>
        <a:xfrm>
          <a:off x="338851" y="292091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Metodología</a:t>
          </a:r>
          <a:endParaRPr lang="es-MX" sz="600" b="1" i="1" u="sng" kern="1200" dirty="0"/>
        </a:p>
      </dsp:txBody>
      <dsp:txXfrm>
        <a:off x="347497" y="2929557"/>
        <a:ext cx="4726633" cy="159828"/>
      </dsp:txXfrm>
    </dsp:sp>
    <dsp:sp modelId="{E82F3AB2-189E-4F0F-8C7E-83E3292D1284}">
      <dsp:nvSpPr>
        <dsp:cNvPr id="0" name=""/>
        <dsp:cNvSpPr/>
      </dsp:nvSpPr>
      <dsp:spPr>
        <a:xfrm>
          <a:off x="0" y="3281632"/>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4D64D6-EC1C-47C6-A644-CCD9F81047D7}">
      <dsp:nvSpPr>
        <dsp:cNvPr id="0" name=""/>
        <dsp:cNvSpPr/>
      </dsp:nvSpPr>
      <dsp:spPr>
        <a:xfrm>
          <a:off x="338851" y="3193071"/>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Cronograma</a:t>
          </a:r>
          <a:endParaRPr lang="es-MX" sz="600" b="1" i="1" u="sng" kern="1200" dirty="0"/>
        </a:p>
      </dsp:txBody>
      <dsp:txXfrm>
        <a:off x="347497" y="3201717"/>
        <a:ext cx="4726633" cy="159828"/>
      </dsp:txXfrm>
    </dsp:sp>
    <dsp:sp modelId="{1812681E-3351-4C7E-9E0B-686C9182563A}">
      <dsp:nvSpPr>
        <dsp:cNvPr id="0" name=""/>
        <dsp:cNvSpPr/>
      </dsp:nvSpPr>
      <dsp:spPr>
        <a:xfrm>
          <a:off x="0" y="3553792"/>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39A96C-B9E3-494E-9AF7-63E38D8D1BB6}">
      <dsp:nvSpPr>
        <dsp:cNvPr id="0" name=""/>
        <dsp:cNvSpPr/>
      </dsp:nvSpPr>
      <dsp:spPr>
        <a:xfrm>
          <a:off x="338851" y="3465232"/>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Bibliografía</a:t>
          </a:r>
          <a:endParaRPr lang="es-MX" sz="600" b="1" i="1" u="sng" kern="1200" dirty="0"/>
        </a:p>
      </dsp:txBody>
      <dsp:txXfrm>
        <a:off x="347497" y="3473878"/>
        <a:ext cx="4726633" cy="159828"/>
      </dsp:txXfrm>
    </dsp:sp>
    <dsp:sp modelId="{31C02E37-0913-4D1F-A2D7-42FB94DCE7B3}">
      <dsp:nvSpPr>
        <dsp:cNvPr id="0" name=""/>
        <dsp:cNvSpPr/>
      </dsp:nvSpPr>
      <dsp:spPr>
        <a:xfrm>
          <a:off x="0" y="3825952"/>
          <a:ext cx="6777037" cy="151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B87D00-279E-4297-8E08-105E9B69A09F}">
      <dsp:nvSpPr>
        <dsp:cNvPr id="0" name=""/>
        <dsp:cNvSpPr/>
      </dsp:nvSpPr>
      <dsp:spPr>
        <a:xfrm>
          <a:off x="338851" y="3737392"/>
          <a:ext cx="4743925" cy="1771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309" tIns="0" rIns="179309" bIns="0" numCol="1" spcCol="1270" anchor="ctr" anchorCtr="0">
          <a:noAutofit/>
        </a:bodyPr>
        <a:lstStyle/>
        <a:p>
          <a:pPr lvl="0" algn="l" defTabSz="266700">
            <a:lnSpc>
              <a:spcPct val="90000"/>
            </a:lnSpc>
            <a:spcBef>
              <a:spcPct val="0"/>
            </a:spcBef>
            <a:spcAft>
              <a:spcPct val="35000"/>
            </a:spcAft>
          </a:pPr>
          <a:r>
            <a:rPr lang="es-MX" sz="600" b="0" i="0" u="none" kern="1200" dirty="0" smtClean="0"/>
            <a:t>Contenido Temático	</a:t>
          </a:r>
          <a:endParaRPr lang="es-MX" sz="600" b="1" i="1" u="sng" kern="1200" dirty="0"/>
        </a:p>
      </dsp:txBody>
      <dsp:txXfrm>
        <a:off x="347497" y="3746038"/>
        <a:ext cx="4726633" cy="159828"/>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B8E712-30AC-024F-9A9B-215A1B43EFE0}" type="datetimeFigureOut">
              <a:rPr lang="es-ES_tradnl" smtClean="0"/>
              <a:pPr/>
              <a:t>3/10/15</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F073B3-3461-B446-8D5E-4802A034AC4F}" type="slidenum">
              <a:rPr lang="es-ES_tradnl" smtClean="0"/>
              <a:pPr/>
              <a:t>‹Nr.›</a:t>
            </a:fld>
            <a:endParaRPr lang="es-ES_tradnl"/>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800817-E6A0-3E44-B5B4-FBCC229CE185}" type="datetimeFigureOut">
              <a:rPr lang="es-ES_tradnl" smtClean="0"/>
              <a:pPr/>
              <a:t>3/10/15</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18699F-4C4D-6642-B1FC-DAE13327D57C}" type="slidenum">
              <a:rPr lang="es-ES_tradnl" smtClean="0"/>
              <a:pPr/>
              <a:t>‹Nr.›</a:t>
            </a:fld>
            <a:endParaRPr lang="es-ES_tradnl"/>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s-ES_tradnl" smtClean="0"/>
              <a:t>Clic para editar título</a:t>
            </a:r>
            <a:endParaRPr/>
          </a:p>
        </p:txBody>
      </p:sp>
      <p:sp>
        <p:nvSpPr>
          <p:cNvPr id="3" name="Subtitle 2"/>
          <p:cNvSpPr>
            <a:spLocks noGrp="1"/>
          </p:cNvSpPr>
          <p:nvPr>
            <p:ph type="subTitle" idx="1"/>
          </p:nvPr>
        </p:nvSpPr>
        <p:spPr>
          <a:xfrm>
            <a:off x="820738" y="5230906"/>
            <a:ext cx="7542212" cy="103094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p:txBody>
          <a:bodyPr/>
          <a:lstStyle/>
          <a:p>
            <a:fld id="{22879264-1BC4-934F-AB22-A39C62B0BE58}" type="datetime1">
              <a:rPr lang="es-ES_tradnl" smtClean="0"/>
              <a:pPr/>
              <a:t>3/10/15</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854E4C5-61DE-A34E-98B3-31AEDA04014F}" type="datetime1">
              <a:rPr lang="es-ES_tradnl" smtClean="0"/>
              <a:pPr/>
              <a:t>3/10/15</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185A9B32-9022-6840-91EC-7F323263C465}" type="datetime1">
              <a:rPr lang="es-ES_tradnl" smtClean="0"/>
              <a:pPr/>
              <a:t>3/10/15</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s-ES_tradnl" smtClean="0"/>
              <a:t>Clic para editar título</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1F0E8631-E25B-DB45-A418-81E34E4923FA}" type="datetime1">
              <a:rPr lang="es-ES_tradnl" smtClean="0"/>
              <a:pPr/>
              <a:t>3/10/15</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10"/>
          </p:nvPr>
        </p:nvSpPr>
        <p:spPr/>
        <p:txBody>
          <a:bodyPr/>
          <a:lstStyle/>
          <a:p>
            <a:fld id="{E0E536C3-AB68-5F40-89CD-23EA707E4584}" type="datetime1">
              <a:rPr lang="es-ES_tradnl" smtClean="0"/>
              <a:pPr/>
              <a:t>3/10/15</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20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E08F505E-9AD7-BF44-B9B4-CC853D656350}" type="datetime1">
              <a:rPr lang="es-ES_tradnl" smtClean="0"/>
              <a:pPr/>
              <a:t>3/10/15</a:t>
            </a:fld>
            <a:endParaRPr lang="es-MX"/>
          </a:p>
        </p:txBody>
      </p:sp>
      <p:sp>
        <p:nvSpPr>
          <p:cNvPr id="5" name="Footer Placeholder 4"/>
          <p:cNvSpPr>
            <a:spLocks noGrp="1"/>
          </p:cNvSpPr>
          <p:nvPr>
            <p:ph type="ftr" sz="quarter" idx="11"/>
          </p:nvPr>
        </p:nvSpPr>
        <p:spPr/>
        <p:txBody>
          <a:bodyPr/>
          <a:lstStyle/>
          <a:p>
            <a:r>
              <a:rPr lang="es-MX" smtClean="0"/>
              <a:t>ELABORÓ ANABELEM SOBERANES M</a:t>
            </a:r>
            <a:endParaRPr lang="es-MX"/>
          </a:p>
        </p:txBody>
      </p:sp>
      <p:sp>
        <p:nvSpPr>
          <p:cNvPr id="6" name="Slide Number Placeholder 5"/>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s-ES_tradnl" smtClean="0"/>
              <a:t>Clic para editar título</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82B1B3BB-B689-C048-9A3C-790CB6917939}" type="datetime1">
              <a:rPr lang="es-ES_tradnl" smtClean="0"/>
              <a:pPr/>
              <a:t>3/10/15</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7" name="Date Placeholder 6"/>
          <p:cNvSpPr>
            <a:spLocks noGrp="1"/>
          </p:cNvSpPr>
          <p:nvPr>
            <p:ph type="dt" sz="half" idx="10"/>
          </p:nvPr>
        </p:nvSpPr>
        <p:spPr/>
        <p:txBody>
          <a:bodyPr/>
          <a:lstStyle/>
          <a:p>
            <a:fld id="{97EACFDD-00E6-A841-AB80-D05D1DE4D094}" type="datetime1">
              <a:rPr lang="es-ES_tradnl" smtClean="0"/>
              <a:pPr/>
              <a:t>3/10/15</a:t>
            </a:fld>
            <a:endParaRPr lang="es-MX"/>
          </a:p>
        </p:txBody>
      </p:sp>
      <p:sp>
        <p:nvSpPr>
          <p:cNvPr id="8" name="Footer Placeholder 7"/>
          <p:cNvSpPr>
            <a:spLocks noGrp="1"/>
          </p:cNvSpPr>
          <p:nvPr>
            <p:ph type="ftr" sz="quarter" idx="11"/>
          </p:nvPr>
        </p:nvSpPr>
        <p:spPr/>
        <p:txBody>
          <a:bodyPr/>
          <a:lstStyle/>
          <a:p>
            <a:r>
              <a:rPr lang="es-MX" smtClean="0"/>
              <a:t>ELABORÓ ANABELEM SOBERANES M</a:t>
            </a:r>
            <a:endParaRPr lang="es-MX"/>
          </a:p>
        </p:txBody>
      </p:sp>
      <p:sp>
        <p:nvSpPr>
          <p:cNvPr id="9" name="Slide Number Placeholder 8"/>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F61129D5-698F-FD46-BBD2-F1BF49E15EC2}" type="datetime1">
              <a:rPr lang="es-ES_tradnl" smtClean="0"/>
              <a:pPr/>
              <a:t>3/10/15</a:t>
            </a:fld>
            <a:endParaRPr lang="es-MX"/>
          </a:p>
        </p:txBody>
      </p:sp>
      <p:sp>
        <p:nvSpPr>
          <p:cNvPr id="4" name="Footer Placeholder 3"/>
          <p:cNvSpPr>
            <a:spLocks noGrp="1"/>
          </p:cNvSpPr>
          <p:nvPr>
            <p:ph type="ftr" sz="quarter" idx="11"/>
          </p:nvPr>
        </p:nvSpPr>
        <p:spPr/>
        <p:txBody>
          <a:bodyPr/>
          <a:lstStyle/>
          <a:p>
            <a:r>
              <a:rPr lang="es-MX" smtClean="0"/>
              <a:t>ELABORÓ ANABELEM SOBERANES M</a:t>
            </a:r>
            <a:endParaRPr lang="es-MX"/>
          </a:p>
        </p:txBody>
      </p:sp>
      <p:sp>
        <p:nvSpPr>
          <p:cNvPr id="5" name="Slide Number Placeholder 4"/>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8A49B-6EB7-7D47-B927-057F6162917F}" type="datetime1">
              <a:rPr lang="es-ES_tradnl" smtClean="0"/>
              <a:pPr/>
              <a:t>3/10/15</a:t>
            </a:fld>
            <a:endParaRPr lang="es-MX"/>
          </a:p>
        </p:txBody>
      </p:sp>
      <p:sp>
        <p:nvSpPr>
          <p:cNvPr id="3" name="Footer Placeholder 2"/>
          <p:cNvSpPr>
            <a:spLocks noGrp="1"/>
          </p:cNvSpPr>
          <p:nvPr>
            <p:ph type="ftr" sz="quarter" idx="11"/>
          </p:nvPr>
        </p:nvSpPr>
        <p:spPr/>
        <p:txBody>
          <a:bodyPr/>
          <a:lstStyle/>
          <a:p>
            <a:r>
              <a:rPr lang="es-MX" smtClean="0"/>
              <a:t>ELABORÓ ANABELEM SOBERANES M</a:t>
            </a:r>
            <a:endParaRPr lang="es-MX"/>
          </a:p>
        </p:txBody>
      </p:sp>
      <p:sp>
        <p:nvSpPr>
          <p:cNvPr id="4" name="Slide Number Placeholder 3"/>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s-ES_tradnl" smtClean="0"/>
              <a:t>Clic para editar título</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525941C2-79DD-4342-943B-55C95BC3213E}" type="datetime1">
              <a:rPr lang="es-ES_tradnl" smtClean="0"/>
              <a:pPr/>
              <a:t>3/10/15</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Haga clic en el icono para agregar una imagen</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6B67BE0-BBA4-C842-8083-DDB6236F8928}" type="datetime1">
              <a:rPr lang="es-ES_tradnl" smtClean="0"/>
              <a:pPr/>
              <a:t>3/10/15</a:t>
            </a:fld>
            <a:endParaRPr lang="es-MX"/>
          </a:p>
        </p:txBody>
      </p:sp>
      <p:sp>
        <p:nvSpPr>
          <p:cNvPr id="6" name="Footer Placeholder 5"/>
          <p:cNvSpPr>
            <a:spLocks noGrp="1"/>
          </p:cNvSpPr>
          <p:nvPr>
            <p:ph type="ftr" sz="quarter" idx="11"/>
          </p:nvPr>
        </p:nvSpPr>
        <p:spPr/>
        <p:txBody>
          <a:bodyPr/>
          <a:lstStyle/>
          <a:p>
            <a:r>
              <a:rPr lang="es-MX" smtClean="0"/>
              <a:t>ELABORÓ ANABELEM SOBERANES M</a:t>
            </a:r>
            <a:endParaRPr lang="es-MX"/>
          </a:p>
        </p:txBody>
      </p:sp>
      <p:sp>
        <p:nvSpPr>
          <p:cNvPr id="7" name="Slide Number Placeholder 6"/>
          <p:cNvSpPr>
            <a:spLocks noGrp="1"/>
          </p:cNvSpPr>
          <p:nvPr>
            <p:ph type="sldNum" sz="quarter" idx="12"/>
          </p:nvPr>
        </p:nvSpPr>
        <p:spPr/>
        <p:txBody>
          <a:bodyPr/>
          <a:lstStyle/>
          <a:p>
            <a:fld id="{11F1617E-E8FC-4873-874B-BDE603297BCA}" type="slidenum">
              <a:rPr lang="es-MX" smtClean="0"/>
              <a:pPr/>
              <a:t>‹Nr.›</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F96AC371-9894-B441-BC17-05699522B20E}" type="datetime1">
              <a:rPr lang="es-ES_tradnl" smtClean="0"/>
              <a:pPr/>
              <a:t>3/10/15</a:t>
            </a:fld>
            <a:endParaRPr lang="es-MX"/>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r>
              <a:rPr lang="es-MX" smtClean="0"/>
              <a:t>ELABORÓ ANABELEM SOBERANES M</a:t>
            </a:r>
            <a:endParaRPr lang="es-MX"/>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11F1617E-E8FC-4873-874B-BDE603297BCA}" type="slidenum">
              <a:rPr lang="es-MX" smtClean="0"/>
              <a:pPr/>
              <a:t>‹Nr.›</a:t>
            </a:fld>
            <a:endParaRPr lang="es-MX"/>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dt="0"/>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8.xml"/><Relationship Id="rId2" Type="http://schemas.openxmlformats.org/officeDocument/2006/relationships/slide" Target="slide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google.com.mx/url?sa=i&amp;rct=j&amp;q=antecedentes&amp;source=images&amp;cd=&amp;cad=rja&amp;docid=Zvsoq0sYIBwkVM&amp;tbnid=hSkFYJ68-GnnnM:&amp;ved=0CAUQjRw&amp;url=http://delvalledelau.blogspot.com/2012/04/estrategias-de-aprendizaje.html&amp;ei=uj95Ua6qNs382gWc0ICQBw&amp;bvm=bv.45645796,d.b2I&amp;psig=AFQjCNFyNQzmcFlV00rkA_LnT5Ol-Sv2ug&amp;ust=1366987022575571" TargetMode="External"/><Relationship Id="rId3"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google.com.mx/url?sa=i&amp;rct=j&amp;q=planteamiento+del+problema&amp;source=images&amp;cd=&amp;cad=rja&amp;docid=2hzbHLC6QqDyGM&amp;tbnid=fr58lBgVTgBVPM:&amp;ved=0CAUQjRw&amp;url=http://blogs.utpl.edu.ec/metodologiainvestigacion/2009/11/26/planteamiento-del-problema-en-un-proyecto-cuantitativo/&amp;ei=VUJ5UZbmLOK02gWK_oGIBg&amp;bvm=bv.45645796,d.b2I&amp;psig=AFQjCNHXGVocw9XhxpsKCQ6jTChKwnlV6Q&amp;ust=1366987717520008" TargetMode="External"/><Relationship Id="rId3"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google.com.mx/url?sa=i&amp;rct=j&amp;q=t%C3%A9cnicas+de+investigaci%C3%B3n&amp;source=images&amp;cd=&amp;cad=rja&amp;docid=waFaPiBy5P1eEM&amp;tbnid=NY3ldt5sz1LAxM:&amp;ved=0CAUQjRw&amp;url=http://formatocreativodesign.blogspot.com/2010_07_01_archive.html&amp;ei=4k95UciLEaTW2gWhiYCoCg&amp;bvm=bv.45645796,d.b2I&amp;psig=AFQjCNFp7Zg6OIolM0YmlnCQubfIFw3hsA&amp;ust=1366991157417373" TargetMode="External"/><Relationship Id="rId3" Type="http://schemas.openxmlformats.org/officeDocument/2006/relationships/image" Target="../media/image2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openxmlformats.org/officeDocument/2006/relationships/hyperlink" Target="http://www.google.com.mx/url?sa=i&amp;rct=j&amp;q=t%C3%A9cnicas+de+investigaci%C3%B3n&amp;source=images&amp;cd=&amp;cad=rja&amp;docid=waFaPiBy5P1eEM&amp;tbnid=NY3ldt5sz1LAxM:&amp;ved=0CAUQjRw&amp;url=http://formatocreativodesign.blogspot.com/2010_07_01_archive.html&amp;ei=4k95UciLEaTW2gWhiYCoCg&amp;bvm=bv.45645796,d.b2I&amp;psig=AFQjCNFp7Zg6OIolM0YmlnCQubfIFw3hsA&amp;ust=1366991157417373" TargetMode="External"/><Relationship Id="rId7" Type="http://schemas.openxmlformats.org/officeDocument/2006/relationships/image" Target="../media/image25.jpeg"/><Relationship Id="rId1" Type="http://schemas.openxmlformats.org/officeDocument/2006/relationships/slideLayout" Target="../slideLayouts/slideLayout8.xml"/><Relationship Id="rId2" Type="http://schemas.openxmlformats.org/officeDocument/2006/relationships/diagramData" Target="../diagrams/data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lato.stanford.edu/archives/spr2011/entries/%20%C3%A9tica-ordenador%20/"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m.mx/url?sa=i&amp;rct=j&amp;q=discusi%C3%B3n&amp;source=images&amp;cd=&amp;cad=rja&amp;docid=MkQptO2UPOfLgM&amp;tbnid=SvUaYYaNvR1qBM:&amp;ved=0CAUQjRw&amp;url=http://programoweb.com/72530/foros-de-discusion-y-grupos-de-noticias/&amp;ei=bFF5Uba0BKnu2AW2ioDABw&amp;bvm=bv.45645796,d.b2I&amp;psig=AFQjCNGue9wbffAcT9oq2I-9sf-PvksVLA&amp;ust=1366991580763430" TargetMode="External"/><Relationship Id="rId3" Type="http://schemas.openxmlformats.org/officeDocument/2006/relationships/image" Target="../media/image2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jpeg"/><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Proceso alternativo"/>
          <p:cNvSpPr/>
          <p:nvPr/>
        </p:nvSpPr>
        <p:spPr>
          <a:xfrm>
            <a:off x="323850" y="0"/>
            <a:ext cx="8351838" cy="6858000"/>
          </a:xfrm>
          <a:prstGeom prst="flowChartAlternateProcess">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s-ES" dirty="0">
              <a:solidFill>
                <a:schemeClr val="tx1"/>
              </a:solidFill>
            </a:endParaRPr>
          </a:p>
        </p:txBody>
      </p:sp>
      <p:pic>
        <p:nvPicPr>
          <p:cNvPr id="9219" name="Picture 7" descr="core-image">
            <a:hlinkClick r:id="rId2" action="ppaction://hlinksldjump"/>
          </p:cNvPr>
          <p:cNvPicPr>
            <a:picLocks noChangeAspect="1" noChangeArrowheads="1"/>
          </p:cNvPicPr>
          <p:nvPr/>
        </p:nvPicPr>
        <p:blipFill>
          <a:blip r:embed="rId3"/>
          <a:srcRect/>
          <a:stretch>
            <a:fillRect/>
          </a:stretch>
        </p:blipFill>
        <p:spPr bwMode="auto">
          <a:xfrm>
            <a:off x="34925" y="-171450"/>
            <a:ext cx="2698750" cy="2700338"/>
          </a:xfrm>
          <a:prstGeom prst="rect">
            <a:avLst/>
          </a:prstGeom>
          <a:noFill/>
          <a:ln w="9525">
            <a:noFill/>
            <a:miter lim="800000"/>
            <a:headEnd/>
            <a:tailEnd/>
          </a:ln>
        </p:spPr>
      </p:pic>
      <p:pic>
        <p:nvPicPr>
          <p:cNvPr id="6" name="Picture 8" descr="http://3.bp.blogspot.com/_v3EEWppY_yQ/S9HQBV4ak0I/AAAAAAAABWw/aTS2iDCgm6k/s1600/UAEMex-1.jpg"/>
          <p:cNvPicPr>
            <a:picLocks noChangeAspect="1" noChangeArrowheads="1"/>
          </p:cNvPicPr>
          <p:nvPr/>
        </p:nvPicPr>
        <p:blipFill>
          <a:blip r:embed="rId4" cstate="print">
            <a:extLst/>
          </a:blip>
          <a:srcRect/>
          <a:stretch>
            <a:fillRect/>
          </a:stretch>
        </p:blipFill>
        <p:spPr bwMode="auto">
          <a:xfrm>
            <a:off x="791907" y="588439"/>
            <a:ext cx="1344877" cy="11843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
        <p:nvSpPr>
          <p:cNvPr id="9221" name="11 Marcador de contenido"/>
          <p:cNvSpPr>
            <a:spLocks noGrp="1"/>
          </p:cNvSpPr>
          <p:nvPr>
            <p:ph sz="quarter" idx="1"/>
          </p:nvPr>
        </p:nvSpPr>
        <p:spPr>
          <a:xfrm>
            <a:off x="2482850" y="3224213"/>
            <a:ext cx="5473700" cy="4679950"/>
          </a:xfrm>
        </p:spPr>
        <p:txBody>
          <a:bodyPr/>
          <a:lstStyle/>
          <a:p>
            <a:pPr marL="0" indent="0" algn="ctr" eaLnBrk="1" hangingPunct="1">
              <a:buFontTx/>
              <a:buNone/>
            </a:pPr>
            <a:endParaRPr lang="es-MX" sz="2400">
              <a:latin typeface="Berlin Sans FB" pitchFamily="34" charset="0"/>
            </a:endParaRPr>
          </a:p>
          <a:p>
            <a:pPr marL="0" indent="0" algn="r" eaLnBrk="1" hangingPunct="1">
              <a:buFontTx/>
              <a:buNone/>
            </a:pPr>
            <a:endParaRPr lang="es-ES_tradnl" sz="1800">
              <a:latin typeface="Berlin Sans FB" pitchFamily="34" charset="0"/>
            </a:endParaRPr>
          </a:p>
        </p:txBody>
      </p:sp>
      <p:sp>
        <p:nvSpPr>
          <p:cNvPr id="9222" name="11 Marcador de contenido"/>
          <p:cNvSpPr txBox="1">
            <a:spLocks/>
          </p:cNvSpPr>
          <p:nvPr/>
        </p:nvSpPr>
        <p:spPr bwMode="auto">
          <a:xfrm>
            <a:off x="2411413" y="1981200"/>
            <a:ext cx="5473700" cy="4679950"/>
          </a:xfrm>
          <a:prstGeom prst="rect">
            <a:avLst/>
          </a:prstGeom>
          <a:noFill/>
          <a:ln w="9525">
            <a:noFill/>
            <a:miter lim="800000"/>
            <a:headEnd/>
            <a:tailEnd/>
          </a:ln>
        </p:spPr>
        <p:txBody>
          <a:bodyPr>
            <a:prstTxWarp prst="textNoShape">
              <a:avLst/>
            </a:prstTxWarp>
          </a:bodyPr>
          <a:lstStyle/>
          <a:p>
            <a:pPr algn="ctr">
              <a:buFontTx/>
              <a:buNone/>
            </a:pPr>
            <a:r>
              <a:rPr lang="es-MX" sz="2000" dirty="0">
                <a:solidFill>
                  <a:srgbClr val="FFFFFF"/>
                </a:solidFill>
                <a:latin typeface="Berlin Sans FB" pitchFamily="34" charset="0"/>
              </a:rPr>
              <a:t>PROGRAMA EDUCATIVO</a:t>
            </a:r>
          </a:p>
          <a:p>
            <a:pPr algn="ctr">
              <a:buFont typeface="Wingdings" pitchFamily="-65" charset="2"/>
              <a:buNone/>
            </a:pPr>
            <a:r>
              <a:rPr lang="es-MX" sz="2000" b="1" dirty="0">
                <a:solidFill>
                  <a:srgbClr val="FFFFFF"/>
                </a:solidFill>
                <a:latin typeface="Berlin Sans FB" pitchFamily="34" charset="0"/>
              </a:rPr>
              <a:t>INFORMÁTICA ADMINISTRATIVA</a:t>
            </a:r>
          </a:p>
          <a:p>
            <a:pPr algn="ctr">
              <a:buFontTx/>
              <a:buNone/>
            </a:pPr>
            <a:endParaRPr lang="es-MX" sz="2000" dirty="0">
              <a:solidFill>
                <a:srgbClr val="FFFFFF"/>
              </a:solidFill>
              <a:latin typeface="Berlin Sans FB" pitchFamily="34" charset="0"/>
            </a:endParaRPr>
          </a:p>
          <a:p>
            <a:pPr algn="ctr">
              <a:buFontTx/>
              <a:buNone/>
            </a:pPr>
            <a:r>
              <a:rPr lang="es-MX" sz="2000" dirty="0">
                <a:solidFill>
                  <a:srgbClr val="FFFFFF"/>
                </a:solidFill>
                <a:latin typeface="Berlin Sans FB" pitchFamily="34" charset="0"/>
              </a:rPr>
              <a:t>UNIDAD DE APRENDIZAJE</a:t>
            </a:r>
          </a:p>
          <a:p>
            <a:pPr algn="ctr">
              <a:buFont typeface="Wingdings" pitchFamily="-65" charset="2"/>
              <a:buNone/>
            </a:pPr>
            <a:r>
              <a:rPr lang="es-MX" sz="2000" b="1" dirty="0">
                <a:solidFill>
                  <a:srgbClr val="FFFFFF"/>
                </a:solidFill>
                <a:latin typeface="Berlin Sans FB" pitchFamily="34" charset="0"/>
              </a:rPr>
              <a:t>TALLER DE </a:t>
            </a:r>
            <a:r>
              <a:rPr lang="es-MX" sz="2000" b="1" dirty="0" smtClean="0">
                <a:solidFill>
                  <a:srgbClr val="FFFFFF"/>
                </a:solidFill>
                <a:latin typeface="Berlin Sans FB" pitchFamily="34" charset="0"/>
              </a:rPr>
              <a:t>TITULACIÓN</a:t>
            </a:r>
          </a:p>
          <a:p>
            <a:pPr algn="ctr">
              <a:buFont typeface="Wingdings" pitchFamily="-65" charset="2"/>
              <a:buNone/>
            </a:pPr>
            <a:endParaRPr lang="es-MX" sz="2000" b="1" dirty="0" smtClean="0">
              <a:solidFill>
                <a:srgbClr val="FFFFFF"/>
              </a:solidFill>
              <a:latin typeface="Berlin Sans FB" pitchFamily="34" charset="0"/>
            </a:endParaRPr>
          </a:p>
          <a:p>
            <a:pPr algn="ctr">
              <a:buFontTx/>
              <a:buNone/>
            </a:pPr>
            <a:r>
              <a:rPr lang="es-MX" sz="2000" dirty="0" smtClean="0">
                <a:solidFill>
                  <a:srgbClr val="FFFFFF"/>
                </a:solidFill>
                <a:latin typeface="Berlin Sans FB" pitchFamily="34" charset="0"/>
              </a:rPr>
              <a:t>NOMBRE DEL MATERIAL:</a:t>
            </a:r>
          </a:p>
          <a:p>
            <a:pPr algn="ctr">
              <a:buFont typeface="Wingdings" pitchFamily="-65" charset="2"/>
              <a:buNone/>
            </a:pPr>
            <a:r>
              <a:rPr lang="es-MX" sz="2000" b="1" dirty="0" smtClean="0">
                <a:solidFill>
                  <a:srgbClr val="FFFFFF"/>
                </a:solidFill>
                <a:latin typeface="Berlin Sans FB" pitchFamily="34" charset="0"/>
              </a:rPr>
              <a:t>ANTEPROYECTO DE TESIS</a:t>
            </a:r>
          </a:p>
          <a:p>
            <a:pPr algn="ctr">
              <a:buFontTx/>
              <a:buNone/>
            </a:pPr>
            <a:endParaRPr lang="es-MX" sz="1800" dirty="0">
              <a:solidFill>
                <a:srgbClr val="FFFFFF"/>
              </a:solidFill>
              <a:latin typeface="Berlin Sans FB" pitchFamily="34" charset="0"/>
            </a:endParaRPr>
          </a:p>
          <a:p>
            <a:pPr algn="ctr">
              <a:buFontTx/>
              <a:buNone/>
            </a:pPr>
            <a:r>
              <a:rPr lang="es-MX" sz="1800" dirty="0">
                <a:solidFill>
                  <a:srgbClr val="FFFFFF"/>
                </a:solidFill>
                <a:latin typeface="Berlin Sans FB" pitchFamily="34" charset="0"/>
              </a:rPr>
              <a:t>ELABORADO POR:</a:t>
            </a:r>
            <a:endParaRPr lang="es-MX" sz="1800" dirty="0" smtClean="0">
              <a:solidFill>
                <a:srgbClr val="FFFFFF"/>
              </a:solidFill>
              <a:latin typeface="Berlin Sans FB" pitchFamily="34" charset="0"/>
            </a:endParaRPr>
          </a:p>
          <a:p>
            <a:pPr algn="ctr">
              <a:buFontTx/>
              <a:buNone/>
            </a:pPr>
            <a:r>
              <a:rPr lang="es-MX" sz="1800" b="1" dirty="0" smtClean="0">
                <a:solidFill>
                  <a:srgbClr val="FFFFFF"/>
                </a:solidFill>
                <a:latin typeface="Berlin Sans FB" pitchFamily="34" charset="0"/>
              </a:rPr>
              <a:t>D. EN C.E. </a:t>
            </a:r>
            <a:r>
              <a:rPr lang="es-MX" sz="1800" b="1" dirty="0">
                <a:solidFill>
                  <a:srgbClr val="FFFFFF"/>
                </a:solidFill>
                <a:latin typeface="Berlin Sans FB" pitchFamily="34" charset="0"/>
              </a:rPr>
              <a:t>ANABELEM SOBERANES MARTÍN</a:t>
            </a:r>
          </a:p>
          <a:p>
            <a:pPr algn="ctr">
              <a:buFont typeface="Wingdings" pitchFamily="-65" charset="2"/>
              <a:buChar char="•"/>
            </a:pPr>
            <a:endParaRPr lang="es-MX" sz="2000" dirty="0" smtClean="0">
              <a:solidFill>
                <a:srgbClr val="FFFFFF"/>
              </a:solidFill>
              <a:latin typeface="Berlin Sans FB" pitchFamily="34" charset="0"/>
            </a:endParaRPr>
          </a:p>
          <a:p>
            <a:pPr algn="ctr">
              <a:buFont typeface="Wingdings" pitchFamily="-65" charset="2"/>
              <a:buNone/>
            </a:pPr>
            <a:endParaRPr lang="es-MX" sz="2000" dirty="0" smtClean="0">
              <a:solidFill>
                <a:srgbClr val="FFFFFF"/>
              </a:solidFill>
              <a:latin typeface="Berlin Sans FB" pitchFamily="34" charset="0"/>
            </a:endParaRPr>
          </a:p>
          <a:p>
            <a:pPr algn="r">
              <a:buFont typeface="Wingdings" pitchFamily="-65" charset="2"/>
              <a:buNone/>
            </a:pPr>
            <a:r>
              <a:rPr lang="es-MX" sz="2000" dirty="0" smtClean="0">
                <a:solidFill>
                  <a:srgbClr val="FFFFFF"/>
                </a:solidFill>
                <a:latin typeface="Berlin Sans FB" pitchFamily="34" charset="0"/>
              </a:rPr>
              <a:t>2015</a:t>
            </a:r>
            <a:endParaRPr lang="es-MX" sz="2000" dirty="0" smtClean="0">
              <a:solidFill>
                <a:srgbClr val="FFFFFF"/>
              </a:solidFill>
              <a:latin typeface="Berlin Sans FB" pitchFamily="34" charset="0"/>
            </a:endParaRPr>
          </a:p>
          <a:p>
            <a:pPr algn="r">
              <a:buFont typeface="Wingdings" pitchFamily="-65" charset="2"/>
              <a:buChar char="•"/>
            </a:pPr>
            <a:endParaRPr lang="es-ES_tradnl" sz="1600" dirty="0">
              <a:solidFill>
                <a:srgbClr val="FFFFFF"/>
              </a:solidFill>
              <a:latin typeface="Berlin Sans FB" pitchFamily="34" charset="0"/>
            </a:endParaRPr>
          </a:p>
        </p:txBody>
      </p:sp>
      <p:sp>
        <p:nvSpPr>
          <p:cNvPr id="15" name="14 Rectángulo"/>
          <p:cNvSpPr/>
          <p:nvPr/>
        </p:nvSpPr>
        <p:spPr>
          <a:xfrm>
            <a:off x="2080895" y="332656"/>
            <a:ext cx="6595561" cy="400110"/>
          </a:xfrm>
          <a:prstGeom prst="rect">
            <a:avLst/>
          </a:prstGeom>
          <a:noFill/>
        </p:spPr>
        <p:txBody>
          <a:bodyPr>
            <a:spAutoFit/>
          </a:bodyPr>
          <a:lstStyle/>
          <a:p>
            <a:pPr algn="ctr" fontAlgn="auto">
              <a:spcBef>
                <a:spcPts val="0"/>
              </a:spcBef>
              <a:spcAft>
                <a:spcPts val="0"/>
              </a:spcAft>
              <a:buFont typeface="Wingdings" pitchFamily="2" charset="2"/>
              <a:buNone/>
              <a:defRPr/>
            </a:pPr>
            <a:r>
              <a:rPr lang="es-ES" sz="2000" b="1" dirty="0">
                <a:ln w="10541" cmpd="sng">
                  <a:solidFill>
                    <a:schemeClr val="bg1"/>
                  </a:solidFill>
                  <a:prstDash val="solid"/>
                </a:ln>
                <a:solidFill>
                  <a:schemeClr val="bg1"/>
                </a:solidFill>
                <a:latin typeface="Arial"/>
                <a:cs typeface="Arial"/>
              </a:rPr>
              <a:t>Universidad Autónoma del Estado de México</a:t>
            </a:r>
          </a:p>
        </p:txBody>
      </p:sp>
      <p:sp>
        <p:nvSpPr>
          <p:cNvPr id="16" name="15 Proceso alternativo"/>
          <p:cNvSpPr/>
          <p:nvPr/>
        </p:nvSpPr>
        <p:spPr>
          <a:xfrm>
            <a:off x="2960050" y="855876"/>
            <a:ext cx="4126550" cy="374571"/>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ES" sz="1600" dirty="0">
                <a:ln w="18415" cmpd="sng">
                  <a:solidFill>
                    <a:schemeClr val="bg1"/>
                  </a:solidFill>
                  <a:prstDash val="solid"/>
                </a:ln>
                <a:solidFill>
                  <a:srgbClr val="FFFFFF"/>
                </a:solidFill>
                <a:latin typeface="Arial"/>
                <a:cs typeface="Arial"/>
              </a:rPr>
              <a:t>Centro Universitario UAEM Valle de Chalco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ítulo 2"/>
          <p:cNvSpPr>
            <a:spLocks noGrp="1"/>
          </p:cNvSpPr>
          <p:nvPr>
            <p:ph type="title"/>
          </p:nvPr>
        </p:nvSpPr>
        <p:spPr>
          <a:xfrm>
            <a:off x="0" y="2362200"/>
            <a:ext cx="3566160" cy="1371600"/>
          </a:xfrm>
        </p:spPr>
        <p:txBody>
          <a:bodyPr>
            <a:normAutofit/>
          </a:bodyPr>
          <a:lstStyle/>
          <a:p>
            <a:r>
              <a:rPr lang="es-ES_tradnl" sz="5400" dirty="0" smtClean="0">
                <a:solidFill>
                  <a:schemeClr val="accent1"/>
                </a:solidFill>
              </a:rPr>
              <a:t>PORTADA</a:t>
            </a:r>
            <a:endParaRPr lang="es-ES_tradnl" sz="5400" dirty="0">
              <a:solidFill>
                <a:schemeClr val="accent1"/>
              </a:solidFill>
            </a:endParaRPr>
          </a:p>
        </p:txBody>
      </p:sp>
      <p:pic>
        <p:nvPicPr>
          <p:cNvPr id="5" name="Imagen 4"/>
          <p:cNvPicPr>
            <a:picLocks noChangeAspect="1"/>
          </p:cNvPicPr>
          <p:nvPr/>
        </p:nvPicPr>
        <p:blipFill>
          <a:blip r:embed="rId2"/>
          <a:stretch>
            <a:fillRect/>
          </a:stretch>
        </p:blipFill>
        <p:spPr>
          <a:xfrm>
            <a:off x="3365500" y="-50800"/>
            <a:ext cx="5702300" cy="6959600"/>
          </a:xfrm>
          <a:prstGeom prst="rect">
            <a:avLst/>
          </a:prstGeom>
        </p:spPr>
      </p:pic>
      <p:sp>
        <p:nvSpPr>
          <p:cNvPr id="6" name="CuadroTexto 5"/>
          <p:cNvSpPr txBox="1"/>
          <p:nvPr/>
        </p:nvSpPr>
        <p:spPr>
          <a:xfrm>
            <a:off x="5029200" y="1295400"/>
            <a:ext cx="2514600"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_tradnl" sz="1400" dirty="0" smtClean="0">
                <a:solidFill>
                  <a:schemeClr val="bg1"/>
                </a:solidFill>
              </a:rPr>
              <a:t>QUITAR TEXTO Y COLOCAR EL TITULO DEL TRABAJO</a:t>
            </a:r>
            <a:endParaRPr lang="es-ES_tradnl" sz="1400" dirty="0">
              <a:solidFill>
                <a:schemeClr val="bg1"/>
              </a:solidFill>
            </a:endParaRPr>
          </a:p>
        </p:txBody>
      </p:sp>
      <p:sp>
        <p:nvSpPr>
          <p:cNvPr id="7" name="CuadroTexto 6"/>
          <p:cNvSpPr txBox="1"/>
          <p:nvPr/>
        </p:nvSpPr>
        <p:spPr>
          <a:xfrm>
            <a:off x="5867400" y="2209800"/>
            <a:ext cx="3048000"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_tradnl" sz="1400" dirty="0" smtClean="0">
                <a:solidFill>
                  <a:srgbClr val="000000"/>
                </a:solidFill>
              </a:rPr>
              <a:t>SELECCIONAR LA MODALIDAD</a:t>
            </a:r>
          </a:p>
          <a:p>
            <a:pPr algn="ctr"/>
            <a:r>
              <a:rPr lang="es-ES_tradnl" sz="1400" dirty="0" smtClean="0">
                <a:solidFill>
                  <a:srgbClr val="000000"/>
                </a:solidFill>
              </a:rPr>
              <a:t>/ CENTRAR</a:t>
            </a:r>
            <a:endParaRPr lang="es-ES_tradnl" sz="1400" dirty="0">
              <a:solidFill>
                <a:srgbClr val="000000"/>
              </a:solidFill>
            </a:endParaRPr>
          </a:p>
        </p:txBody>
      </p:sp>
      <p:sp>
        <p:nvSpPr>
          <p:cNvPr id="8" name="CuadroTexto 7"/>
          <p:cNvSpPr txBox="1"/>
          <p:nvPr/>
        </p:nvSpPr>
        <p:spPr>
          <a:xfrm>
            <a:off x="5181600" y="3505200"/>
            <a:ext cx="2209800" cy="58477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_tradnl" sz="1600" dirty="0" smtClean="0">
                <a:solidFill>
                  <a:srgbClr val="000000"/>
                </a:solidFill>
              </a:rPr>
              <a:t>SELECCIONAR LA LICENCIATURA</a:t>
            </a:r>
            <a:endParaRPr lang="es-ES_tradnl" sz="1600" dirty="0">
              <a:solidFill>
                <a:srgbClr val="000000"/>
              </a:solidFill>
            </a:endParaRPr>
          </a:p>
        </p:txBody>
      </p:sp>
      <p:sp>
        <p:nvSpPr>
          <p:cNvPr id="9" name="CuadroTexto 8"/>
          <p:cNvSpPr txBox="1"/>
          <p:nvPr/>
        </p:nvSpPr>
        <p:spPr>
          <a:xfrm>
            <a:off x="4953000" y="5435024"/>
            <a:ext cx="259080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_tradnl" sz="1400" b="1" dirty="0" smtClean="0">
                <a:solidFill>
                  <a:srgbClr val="000000"/>
                </a:solidFill>
              </a:rPr>
              <a:t>GRADO  Y NOMBRE </a:t>
            </a:r>
          </a:p>
          <a:p>
            <a:pPr algn="ctr"/>
            <a:r>
              <a:rPr lang="es-ES_tradnl" sz="1400" b="1" dirty="0" smtClean="0">
                <a:solidFill>
                  <a:srgbClr val="000000"/>
                </a:solidFill>
              </a:rPr>
              <a:t>COMPLETO DEL ASESOR</a:t>
            </a:r>
            <a:endParaRPr lang="es-ES_tradnl" sz="1400" b="1" dirty="0">
              <a:solidFill>
                <a:srgbClr val="000000"/>
              </a:solidFill>
            </a:endParaRPr>
          </a:p>
        </p:txBody>
      </p:sp>
      <p:sp>
        <p:nvSpPr>
          <p:cNvPr id="10" name="CuadroTexto 9"/>
          <p:cNvSpPr txBox="1"/>
          <p:nvPr/>
        </p:nvSpPr>
        <p:spPr>
          <a:xfrm>
            <a:off x="4876800" y="4572000"/>
            <a:ext cx="281940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_tradnl" sz="1200" b="1" dirty="0" smtClean="0">
                <a:solidFill>
                  <a:schemeClr val="bg1"/>
                </a:solidFill>
              </a:rPr>
              <a:t>QUITAR TEXTO</a:t>
            </a:r>
          </a:p>
          <a:p>
            <a:pPr algn="ctr"/>
            <a:r>
              <a:rPr lang="es-ES_tradnl" sz="1200" b="1" dirty="0" smtClean="0">
                <a:solidFill>
                  <a:schemeClr val="bg1"/>
                </a:solidFill>
              </a:rPr>
              <a:t>NOMBRE COMPLETO ALUMNO</a:t>
            </a:r>
            <a:endParaRPr lang="es-ES_tradnl" sz="1200" b="1" dirty="0">
              <a:solidFill>
                <a:schemeClr val="bg1"/>
              </a:solidFill>
            </a:endParaRPr>
          </a:p>
        </p:txBody>
      </p:sp>
      <p:sp>
        <p:nvSpPr>
          <p:cNvPr id="11" name="CuadroTexto 10"/>
          <p:cNvSpPr txBox="1"/>
          <p:nvPr/>
        </p:nvSpPr>
        <p:spPr>
          <a:xfrm>
            <a:off x="6781800" y="6324600"/>
            <a:ext cx="2209800" cy="33855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_tradnl" sz="1600" dirty="0" smtClean="0">
                <a:solidFill>
                  <a:srgbClr val="000000"/>
                </a:solidFill>
              </a:rPr>
              <a:t>ACTUALIZAR</a:t>
            </a:r>
            <a:endParaRPr lang="es-ES_tradnl" sz="1600" dirty="0">
              <a:solidFill>
                <a:srgbClr val="000000"/>
              </a:solidFill>
            </a:endParaRPr>
          </a:p>
        </p:txBody>
      </p:sp>
      <p:sp>
        <p:nvSpPr>
          <p:cNvPr id="14" name="Marcador de pie de página 13"/>
          <p:cNvSpPr>
            <a:spLocks noGrp="1"/>
          </p:cNvSpPr>
          <p:nvPr>
            <p:ph type="ftr" sz="quarter" idx="11"/>
          </p:nvPr>
        </p:nvSpPr>
        <p:spPr/>
        <p:txBody>
          <a:bodyPr/>
          <a:lstStyle/>
          <a:p>
            <a:r>
              <a:rPr lang="es-MX" smtClean="0"/>
              <a:t>ELABORÓ ANABELEM SOBERANES M</a:t>
            </a:r>
            <a:endParaRPr lang="es-MX"/>
          </a:p>
        </p:txBody>
      </p:sp>
      <p:sp>
        <p:nvSpPr>
          <p:cNvPr id="12" name="Marcador de número de diapositiva 11"/>
          <p:cNvSpPr>
            <a:spLocks noGrp="1"/>
          </p:cNvSpPr>
          <p:nvPr>
            <p:ph type="sldNum" sz="quarter" idx="12"/>
          </p:nvPr>
        </p:nvSpPr>
        <p:spPr>
          <a:xfrm>
            <a:off x="2667000" y="6340475"/>
            <a:ext cx="762000" cy="365125"/>
          </a:xfrm>
        </p:spPr>
        <p:txBody>
          <a:bodyPr/>
          <a:lstStyle/>
          <a:p>
            <a:fld id="{11F1617E-E8FC-4873-874B-BDE603297BCA}" type="slidenum">
              <a:rPr lang="es-MX" smtClean="0"/>
              <a:pPr/>
              <a:t>10</a:t>
            </a:fld>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274391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http://schemas.openxmlformats.org/drawingml/2006/main" xmlns:r="http://schemas.openxmlformats.org/officeDocument/2006/relationships" xmlns:p="http://schemas.openxmlformats.org/presentationml/2006/main" xmlns:mc="http://schemas.openxmlformats.org/markup-compatibility/2006" xmlns:mv="urn:schemas-microsoft-com:mac:vml" xmlns:a14="http://schemas.microsoft.com/office/drawing/2010/main" xmlns="" val="0"/>
              </a:ext>
            </a:extLst>
          </a:blip>
          <a:srcRect l="15516" t="16301" r="50000" b="2990"/>
          <a:stretch/>
        </p:blipFill>
        <p:spPr bwMode="auto">
          <a:xfrm>
            <a:off x="3274919" y="0"/>
            <a:ext cx="5488081" cy="6781800"/>
          </a:xfrm>
          <a:prstGeom prst="rect">
            <a:avLst/>
          </a:prstGeom>
          <a:noFill/>
          <a:ln>
            <a:noFill/>
          </a:ln>
          <a:effectLst/>
          <a:extLst>
            <a:ext uri="{909E8E84-426E-40DD-AFC4-6F175D3DCCD1}">
              <a14:hiddenFill xmlns:a="http://schemas.openxmlformats.org/drawingml/2006/main" xmlns:r="http://schemas.openxmlformats.org/officeDocument/2006/relationships" xmlns:p="http://schemas.openxmlformats.org/presentationml/2006/main" xmlns:mc="http://schemas.openxmlformats.org/markup-compatibility/2006" xmlns:mv="urn:schemas-microsoft-com:mac:vml" xmlns:a14="http://schemas.microsoft.com/office/drawing/2010/main" xmlns="">
                <a:solidFill>
                  <a:schemeClr val="accent1"/>
                </a:solidFill>
              </a14:hiddenFill>
            </a:ext>
            <a:ext uri="{91240B29-F687-4F45-9708-019B960494DF}">
              <a14:hiddenLine xmlns:a="http://schemas.openxmlformats.org/drawingml/2006/main" xmlns:r="http://schemas.openxmlformats.org/officeDocument/2006/relationships" xmlns:p="http://schemas.openxmlformats.org/presentationml/2006/main"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a="http://schemas.openxmlformats.org/drawingml/2006/main" xmlns:r="http://schemas.openxmlformats.org/officeDocument/2006/relationships" xmlns:p="http://schemas.openxmlformats.org/presentationml/2006/main" xmlns:mc="http://schemas.openxmlformats.org/markup-compatibility/2006" xmlns:mv="urn:schemas-microsoft-com:mac:vml" xmlns:a14="http://schemas.microsoft.com/office/drawing/2010/main" xmlns="">
                <a:effectLst>
                  <a:outerShdw dist="35921" dir="2700000" algn="ctr" rotWithShape="0">
                    <a:schemeClr val="bg2"/>
                  </a:outerShdw>
                </a:effectLst>
              </a14:hiddenEffects>
            </a:ext>
          </a:extLst>
        </p:spPr>
      </p:pic>
      <p:sp>
        <p:nvSpPr>
          <p:cNvPr id="2" name="1 CuadroTexto"/>
          <p:cNvSpPr txBox="1"/>
          <p:nvPr/>
        </p:nvSpPr>
        <p:spPr>
          <a:xfrm>
            <a:off x="7467600" y="457200"/>
            <a:ext cx="1524000" cy="1039356"/>
          </a:xfrm>
          <a:prstGeom prst="leftArrow">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s-ES" sz="1400" b="1" dirty="0" smtClean="0">
                <a:solidFill>
                  <a:srgbClr val="FFFFFF"/>
                </a:solidFill>
              </a:rPr>
              <a:t>Actualizar la fecha</a:t>
            </a:r>
            <a:endParaRPr lang="es-MX" sz="1400" b="1" dirty="0">
              <a:solidFill>
                <a:srgbClr val="FFFFFF"/>
              </a:solidFill>
            </a:endParaRPr>
          </a:p>
        </p:txBody>
      </p:sp>
      <p:sp>
        <p:nvSpPr>
          <p:cNvPr id="4" name="3 CuadroTexto"/>
          <p:cNvSpPr txBox="1"/>
          <p:nvPr/>
        </p:nvSpPr>
        <p:spPr>
          <a:xfrm>
            <a:off x="6679313" y="1828800"/>
            <a:ext cx="2388487" cy="1467326"/>
          </a:xfrm>
          <a:prstGeom prst="leftArrow">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s-ES" sz="1400" b="1" dirty="0" smtClean="0">
                <a:solidFill>
                  <a:srgbClr val="FFFFFF"/>
                </a:solidFill>
              </a:rPr>
              <a:t>Cuidar que sea el título correcto y el mismo en todo el protocolo</a:t>
            </a:r>
            <a:endParaRPr lang="es-MX" sz="1400" b="1" dirty="0">
              <a:solidFill>
                <a:srgbClr val="FFFFFF"/>
              </a:solidFill>
            </a:endParaRPr>
          </a:p>
        </p:txBody>
      </p:sp>
      <p:sp>
        <p:nvSpPr>
          <p:cNvPr id="5" name="4 CuadroTexto"/>
          <p:cNvSpPr txBox="1"/>
          <p:nvPr/>
        </p:nvSpPr>
        <p:spPr>
          <a:xfrm rot="776823">
            <a:off x="6442214" y="3245292"/>
            <a:ext cx="2570077" cy="1467326"/>
          </a:xfrm>
          <a:prstGeom prst="leftArrow">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sz="1400" b="1" dirty="0" smtClean="0">
                <a:solidFill>
                  <a:schemeClr val="tx1"/>
                </a:solidFill>
              </a:rPr>
              <a:t>Verificar que sean los elementos de acuerdo con la modalidad</a:t>
            </a:r>
            <a:endParaRPr lang="es-MX" sz="1400" b="1" dirty="0">
              <a:solidFill>
                <a:schemeClr val="tx1"/>
              </a:solidFill>
            </a:endParaRPr>
          </a:p>
        </p:txBody>
      </p:sp>
      <p:sp>
        <p:nvSpPr>
          <p:cNvPr id="6" name="5 CuadroTexto"/>
          <p:cNvSpPr txBox="1"/>
          <p:nvPr/>
        </p:nvSpPr>
        <p:spPr>
          <a:xfrm>
            <a:off x="6909241" y="5056644"/>
            <a:ext cx="2158559" cy="1039356"/>
          </a:xfrm>
          <a:prstGeom prst="leftArrow">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MX" sz="1400" b="1" dirty="0" smtClean="0">
                <a:solidFill>
                  <a:srgbClr val="FFFFFF"/>
                </a:solidFill>
              </a:rPr>
              <a:t>Quitar texto, colocar nombre</a:t>
            </a:r>
            <a:endParaRPr lang="es-MX" sz="1400" b="1" dirty="0">
              <a:solidFill>
                <a:srgbClr val="FFFFFF"/>
              </a:solidFill>
            </a:endParaRPr>
          </a:p>
        </p:txBody>
      </p:sp>
      <p:sp>
        <p:nvSpPr>
          <p:cNvPr id="8" name="Flecha derecha 7"/>
          <p:cNvSpPr/>
          <p:nvPr/>
        </p:nvSpPr>
        <p:spPr>
          <a:xfrm>
            <a:off x="3581400" y="3581400"/>
            <a:ext cx="1828800" cy="914400"/>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ES_tradnl" sz="1400" b="1" dirty="0" smtClean="0">
                <a:solidFill>
                  <a:srgbClr val="FFFFFF"/>
                </a:solidFill>
              </a:rPr>
              <a:t>Colocar la modalidad</a:t>
            </a:r>
            <a:endParaRPr lang="es-ES_tradnl" sz="1400" b="1" dirty="0">
              <a:solidFill>
                <a:srgbClr val="FFFFFF"/>
              </a:solidFill>
            </a:endParaRPr>
          </a:p>
        </p:txBody>
      </p:sp>
      <p:sp>
        <p:nvSpPr>
          <p:cNvPr id="9" name="CuadroTexto 8"/>
          <p:cNvSpPr txBox="1"/>
          <p:nvPr/>
        </p:nvSpPr>
        <p:spPr>
          <a:xfrm>
            <a:off x="762000" y="2644914"/>
            <a:ext cx="1676400" cy="1015663"/>
          </a:xfrm>
          <a:prstGeom prst="rect">
            <a:avLst/>
          </a:prstGeom>
          <a:noFill/>
        </p:spPr>
        <p:txBody>
          <a:bodyPr wrap="square" rtlCol="0">
            <a:spAutoFit/>
          </a:bodyPr>
          <a:lstStyle/>
          <a:p>
            <a:r>
              <a:rPr lang="es-ES_tradnl" sz="6000" b="1" dirty="0" smtClean="0">
                <a:solidFill>
                  <a:srgbClr val="F2D908"/>
                </a:solidFill>
              </a:rPr>
              <a:t>FT1</a:t>
            </a:r>
          </a:p>
          <a:p>
            <a:endParaRPr lang="es-ES_tradnl" sz="6000" b="1" dirty="0">
              <a:solidFill>
                <a:srgbClr val="F2D908"/>
              </a:solidFill>
            </a:endParaRPr>
          </a:p>
        </p:txBody>
      </p:sp>
      <p:sp>
        <p:nvSpPr>
          <p:cNvPr id="11" name="Marcador de pie de página 10"/>
          <p:cNvSpPr>
            <a:spLocks noGrp="1"/>
          </p:cNvSpPr>
          <p:nvPr>
            <p:ph type="ftr" sz="quarter" idx="11"/>
          </p:nvPr>
        </p:nvSpPr>
        <p:spPr/>
        <p:txBody>
          <a:bodyPr/>
          <a:lstStyle/>
          <a:p>
            <a:r>
              <a:rPr lang="es-MX" smtClean="0"/>
              <a:t>ELABORÓ ANABELEM SOBERANES M</a:t>
            </a:r>
            <a:endParaRPr lang="es-MX"/>
          </a:p>
        </p:txBody>
      </p:sp>
      <p:sp>
        <p:nvSpPr>
          <p:cNvPr id="10" name="Marcador de número de diapositiva 9"/>
          <p:cNvSpPr>
            <a:spLocks noGrp="1"/>
          </p:cNvSpPr>
          <p:nvPr>
            <p:ph type="sldNum" sz="quarter" idx="12"/>
          </p:nvPr>
        </p:nvSpPr>
        <p:spPr>
          <a:xfrm>
            <a:off x="2590800" y="6324600"/>
            <a:ext cx="762000" cy="365125"/>
          </a:xfrm>
        </p:spPr>
        <p:txBody>
          <a:bodyPr/>
          <a:lstStyle/>
          <a:p>
            <a:fld id="{11F1617E-E8FC-4873-874B-BDE603297BCA}" type="slidenum">
              <a:rPr lang="es-MX" smtClean="0"/>
              <a:pPr/>
              <a:t>11</a:t>
            </a:fld>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144235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8"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533400" y="2514600"/>
            <a:ext cx="1752600" cy="1107996"/>
          </a:xfrm>
          <a:prstGeom prst="rect">
            <a:avLst/>
          </a:prstGeom>
          <a:noFill/>
        </p:spPr>
        <p:txBody>
          <a:bodyPr wrap="square" rtlCol="0">
            <a:spAutoFit/>
          </a:bodyPr>
          <a:lstStyle/>
          <a:p>
            <a:r>
              <a:rPr lang="es-ES_tradnl" sz="6600" b="1" dirty="0" smtClean="0">
                <a:solidFill>
                  <a:srgbClr val="F2D908"/>
                </a:solidFill>
              </a:rPr>
              <a:t>FT11</a:t>
            </a:r>
          </a:p>
          <a:p>
            <a:endParaRPr lang="es-ES_tradnl" sz="6600" b="1" dirty="0">
              <a:solidFill>
                <a:srgbClr val="F2D908"/>
              </a:solidFill>
            </a:endParaRPr>
          </a:p>
        </p:txBody>
      </p:sp>
      <p:pic>
        <p:nvPicPr>
          <p:cNvPr id="3" name="Imagen 2"/>
          <p:cNvPicPr>
            <a:picLocks noChangeAspect="1"/>
          </p:cNvPicPr>
          <p:nvPr/>
        </p:nvPicPr>
        <p:blipFill>
          <a:blip r:embed="rId2"/>
          <a:stretch>
            <a:fillRect/>
          </a:stretch>
        </p:blipFill>
        <p:spPr>
          <a:xfrm>
            <a:off x="3200400" y="-44450"/>
            <a:ext cx="5867400" cy="6946900"/>
          </a:xfrm>
          <a:prstGeom prst="rect">
            <a:avLst/>
          </a:prstGeom>
        </p:spPr>
      </p:pic>
      <p:sp>
        <p:nvSpPr>
          <p:cNvPr id="4" name="1 CuadroTexto"/>
          <p:cNvSpPr txBox="1"/>
          <p:nvPr/>
        </p:nvSpPr>
        <p:spPr>
          <a:xfrm>
            <a:off x="7543800" y="685800"/>
            <a:ext cx="1524000" cy="1039356"/>
          </a:xfrm>
          <a:prstGeom prst="leftArrow">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 sz="1400" b="1" dirty="0" smtClean="0">
                <a:solidFill>
                  <a:srgbClr val="000000"/>
                </a:solidFill>
              </a:rPr>
              <a:t>Actualizar la fecha</a:t>
            </a:r>
            <a:endParaRPr lang="es-MX" sz="1400" b="1" dirty="0">
              <a:solidFill>
                <a:srgbClr val="000000"/>
              </a:solidFill>
            </a:endParaRPr>
          </a:p>
        </p:txBody>
      </p:sp>
      <p:sp>
        <p:nvSpPr>
          <p:cNvPr id="5" name="3 CuadroTexto"/>
          <p:cNvSpPr txBox="1"/>
          <p:nvPr/>
        </p:nvSpPr>
        <p:spPr>
          <a:xfrm>
            <a:off x="6450713" y="2037874"/>
            <a:ext cx="2388487" cy="1467326"/>
          </a:xfrm>
          <a:prstGeom prst="leftArrow">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ES" sz="1400" b="1" dirty="0" smtClean="0">
                <a:solidFill>
                  <a:srgbClr val="000000"/>
                </a:solidFill>
              </a:rPr>
              <a:t>El título correcto y el mismo en todo el protocolo</a:t>
            </a:r>
            <a:endParaRPr lang="es-MX" sz="1400" b="1" dirty="0">
              <a:solidFill>
                <a:srgbClr val="000000"/>
              </a:solidFill>
            </a:endParaRPr>
          </a:p>
        </p:txBody>
      </p:sp>
      <p:sp>
        <p:nvSpPr>
          <p:cNvPr id="6" name="CuadroTexto 5"/>
          <p:cNvSpPr txBox="1"/>
          <p:nvPr/>
        </p:nvSpPr>
        <p:spPr>
          <a:xfrm>
            <a:off x="5029200" y="6096000"/>
            <a:ext cx="2590800" cy="7386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ES_tradnl" sz="1400" b="1" dirty="0" smtClean="0">
                <a:solidFill>
                  <a:srgbClr val="000000"/>
                </a:solidFill>
              </a:rPr>
              <a:t>QUITAR TEXTO/</a:t>
            </a:r>
          </a:p>
          <a:p>
            <a:pPr algn="ctr"/>
            <a:r>
              <a:rPr lang="es-ES_tradnl" sz="1400" b="1" dirty="0" smtClean="0">
                <a:solidFill>
                  <a:srgbClr val="000000"/>
                </a:solidFill>
              </a:rPr>
              <a:t>GRADO  Y NOMBRE COMPLETO DEL ASESOR</a:t>
            </a:r>
            <a:endParaRPr lang="es-ES_tradnl" sz="1400" b="1" dirty="0">
              <a:solidFill>
                <a:srgbClr val="000000"/>
              </a:solidFill>
            </a:endParaRPr>
          </a:p>
        </p:txBody>
      </p:sp>
      <p:sp>
        <p:nvSpPr>
          <p:cNvPr id="8" name="Marcador de pie de página 7"/>
          <p:cNvSpPr>
            <a:spLocks noGrp="1"/>
          </p:cNvSpPr>
          <p:nvPr>
            <p:ph type="ftr" sz="quarter" idx="11"/>
          </p:nvPr>
        </p:nvSpPr>
        <p:spPr/>
        <p:txBody>
          <a:bodyPr/>
          <a:lstStyle/>
          <a:p>
            <a:r>
              <a:rPr lang="es-MX" smtClean="0"/>
              <a:t>ELABORÓ ANABELEM SOBERANES M</a:t>
            </a:r>
            <a:endParaRPr lang="es-MX"/>
          </a:p>
        </p:txBody>
      </p:sp>
      <p:sp>
        <p:nvSpPr>
          <p:cNvPr id="9" name="Marcador de número de diapositiva 8"/>
          <p:cNvSpPr>
            <a:spLocks noGrp="1"/>
          </p:cNvSpPr>
          <p:nvPr>
            <p:ph type="sldNum" sz="quarter" idx="12"/>
          </p:nvPr>
        </p:nvSpPr>
        <p:spPr>
          <a:xfrm>
            <a:off x="2667000" y="6324600"/>
            <a:ext cx="762000" cy="365125"/>
          </a:xfrm>
        </p:spPr>
        <p:txBody>
          <a:bodyPr/>
          <a:lstStyle/>
          <a:p>
            <a:fld id="{11F1617E-E8FC-4873-874B-BDE603297BCA}" type="slidenum">
              <a:rPr lang="es-MX" smtClean="0"/>
              <a:pPr/>
              <a:t>12</a:t>
            </a:fld>
            <a:endParaRPr lang="es-MX" dirty="0"/>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344530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1074408" y="2659559"/>
            <a:ext cx="2624111" cy="1015663"/>
          </a:xfrm>
          <a:prstGeom prst="rect">
            <a:avLst/>
          </a:prstGeom>
          <a:noFill/>
        </p:spPr>
        <p:txBody>
          <a:bodyPr wrap="none" rtlCol="0">
            <a:spAutoFit/>
          </a:bodyPr>
          <a:lstStyle/>
          <a:p>
            <a:r>
              <a:rPr lang="es-ES_tradnl" sz="6000" b="1" dirty="0" smtClean="0">
                <a:solidFill>
                  <a:srgbClr val="F2D908"/>
                </a:solidFill>
              </a:rPr>
              <a:t>TÍTULO</a:t>
            </a:r>
          </a:p>
          <a:p>
            <a:endParaRPr lang="es-ES_tradnl" sz="6000" b="1" dirty="0">
              <a:solidFill>
                <a:srgbClr val="F2D908"/>
              </a:solidFill>
            </a:endParaRPr>
          </a:p>
        </p:txBody>
      </p:sp>
      <p:pic>
        <p:nvPicPr>
          <p:cNvPr id="3" name="Imagen 2"/>
          <p:cNvPicPr>
            <a:picLocks noChangeAspect="1"/>
          </p:cNvPicPr>
          <p:nvPr/>
        </p:nvPicPr>
        <p:blipFill>
          <a:blip r:embed="rId2"/>
          <a:stretch>
            <a:fillRect/>
          </a:stretch>
        </p:blipFill>
        <p:spPr>
          <a:xfrm>
            <a:off x="4191000" y="15334"/>
            <a:ext cx="4794250" cy="6766466"/>
          </a:xfrm>
          <a:prstGeom prst="rect">
            <a:avLst/>
          </a:prstGeom>
          <a:ln>
            <a:noFill/>
          </a:ln>
          <a:effectLst>
            <a:softEdge rad="112500"/>
          </a:effectLst>
        </p:spPr>
      </p:pic>
      <p:sp>
        <p:nvSpPr>
          <p:cNvPr id="5" name="Marcador de pie de página 4"/>
          <p:cNvSpPr>
            <a:spLocks noGrp="1"/>
          </p:cNvSpPr>
          <p:nvPr>
            <p:ph type="ftr" sz="quarter" idx="11"/>
          </p:nvPr>
        </p:nvSpPr>
        <p:spPr/>
        <p:txBody>
          <a:bodyPr/>
          <a:lstStyle/>
          <a:p>
            <a:r>
              <a:rPr lang="es-MX" smtClean="0"/>
              <a:t>ELABORÓ ANABELEM SOBERANES M</a:t>
            </a:r>
            <a:endParaRPr lang="es-MX"/>
          </a:p>
        </p:txBody>
      </p:sp>
      <p:sp>
        <p:nvSpPr>
          <p:cNvPr id="6" name="Marcador de número de diapositiva 5"/>
          <p:cNvSpPr>
            <a:spLocks noGrp="1"/>
          </p:cNvSpPr>
          <p:nvPr>
            <p:ph type="sldNum" sz="quarter" idx="12"/>
          </p:nvPr>
        </p:nvSpPr>
        <p:spPr>
          <a:xfrm>
            <a:off x="3276600" y="6340475"/>
            <a:ext cx="762000" cy="365125"/>
          </a:xfrm>
        </p:spPr>
        <p:txBody>
          <a:bodyPr/>
          <a:lstStyle/>
          <a:p>
            <a:fld id="{11F1617E-E8FC-4873-874B-BDE603297BCA}" type="slidenum">
              <a:rPr lang="es-MX" smtClean="0"/>
              <a:pPr/>
              <a:t>13</a:t>
            </a:fld>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ítulo 2"/>
          <p:cNvSpPr>
            <a:spLocks noGrp="1"/>
          </p:cNvSpPr>
          <p:nvPr>
            <p:ph type="title"/>
          </p:nvPr>
        </p:nvSpPr>
        <p:spPr>
          <a:xfrm>
            <a:off x="779462" y="-197223"/>
            <a:ext cx="7581901" cy="1187823"/>
          </a:xfrm>
        </p:spPr>
        <p:txBody>
          <a:bodyPr/>
          <a:lstStyle/>
          <a:p>
            <a:r>
              <a:rPr lang="es-ES_tradnl" dirty="0" smtClean="0"/>
              <a:t>ÍNDICE</a:t>
            </a:r>
            <a:endParaRPr lang="es-ES_tradnl" dirty="0"/>
          </a:p>
        </p:txBody>
      </p:sp>
      <p:graphicFrame>
        <p:nvGraphicFramePr>
          <p:cNvPr id="5" name="Marcador de contenido 4"/>
          <p:cNvGraphicFramePr>
            <a:graphicFrameLocks noGrp="1"/>
          </p:cNvGraphicFramePr>
          <p:nvPr>
            <p:ph idx="1"/>
          </p:nvPr>
        </p:nvGraphicFramePr>
        <p:xfrm>
          <a:off x="762000" y="1066800"/>
          <a:ext cx="7581900" cy="5105399"/>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4" name="1 CuadroTexto"/>
          <p:cNvSpPr txBox="1"/>
          <p:nvPr/>
        </p:nvSpPr>
        <p:spPr>
          <a:xfrm>
            <a:off x="6858000" y="191333"/>
            <a:ext cx="2286000" cy="2323267"/>
          </a:xfrm>
          <a:prstGeom prst="leftArrow">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ES" sz="1400" b="1" dirty="0" smtClean="0">
                <a:solidFill>
                  <a:schemeClr val="bg1"/>
                </a:solidFill>
              </a:rPr>
              <a:t>COLOCAR EL NÚMERO DE LA PÁG. EN DONDE SE ENCUENTRA CADA ELEMENTO</a:t>
            </a:r>
            <a:endParaRPr lang="es-MX" sz="1400" b="1" dirty="0">
              <a:solidFill>
                <a:schemeClr val="bg1"/>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14</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pPr algn="just"/>
            <a:r>
              <a:rPr lang="es-ES" dirty="0" smtClean="0"/>
              <a:t>Es hacer una síntesis de las investigaciones o trabajos realizados sobre el tema específico, con el fin de dar a conocer cómo ha sido tratado.</a:t>
            </a:r>
          </a:p>
          <a:p>
            <a:pPr algn="just"/>
            <a:endParaRPr lang="es-ES" dirty="0" smtClean="0"/>
          </a:p>
          <a:p>
            <a:pPr algn="just"/>
            <a:r>
              <a:rPr lang="es-ES" dirty="0" smtClean="0"/>
              <a:t>Los antecedentes son el punto de partida para delimitar el problema ya que permite aclarar, juzgar e interpretar el problema planteado.</a:t>
            </a:r>
          </a:p>
          <a:p>
            <a:endParaRPr lang="es-ES_tradnl" dirty="0"/>
          </a:p>
        </p:txBody>
      </p:sp>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ANTECEDENTES</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15</a:t>
            </a:fld>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76600" y="1295400"/>
            <a:ext cx="4863353" cy="5410200"/>
          </a:xfrm>
        </p:spPr>
        <p:txBody>
          <a:bodyPr>
            <a:normAutofit/>
          </a:bodyPr>
          <a:lstStyle/>
          <a:p>
            <a:pPr algn="just"/>
            <a:endParaRPr lang="es-ES" dirty="0" smtClean="0"/>
          </a:p>
          <a:p>
            <a:pPr algn="just"/>
            <a:r>
              <a:rPr lang="es-ES" dirty="0" smtClean="0"/>
              <a:t>Los antecedentes del problema señalan la existencia de un problema, los antecedentes de la investigación indican lo que se ha hecho al respecto. </a:t>
            </a:r>
          </a:p>
          <a:p>
            <a:endParaRPr lang="es-MX" dirty="0"/>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609600" y="1905000"/>
            <a:ext cx="2376264" cy="2376264"/>
          </a:xfrm>
          <a:prstGeom prst="rect">
            <a:avLst/>
          </a:prstGeom>
          <a:ln>
            <a:noFill/>
          </a:ln>
          <a:effectLst>
            <a:softEdge rad="112500"/>
          </a:effectLst>
        </p:spPr>
      </p:pic>
      <p:sp>
        <p:nvSpPr>
          <p:cNvPr id="8" name="Título 4"/>
          <p:cNvSpPr>
            <a:spLocks noGrp="1"/>
          </p:cNvSpPr>
          <p:nvPr>
            <p:ph type="title"/>
          </p:nvPr>
        </p:nvSpPr>
        <p:spPr>
          <a:xfrm>
            <a:off x="838200" y="251012"/>
            <a:ext cx="7581901" cy="891988"/>
          </a:xfrm>
        </p:spPr>
        <p:txBody>
          <a:bodyPr>
            <a:normAutofit/>
          </a:bodyPr>
          <a:lstStyle/>
          <a:p>
            <a:r>
              <a:rPr lang="es-ES_tradnl" sz="4800" dirty="0" smtClean="0">
                <a:solidFill>
                  <a:srgbClr val="F2D908"/>
                </a:solidFill>
              </a:rPr>
              <a:t>ANTECEDENTES (2)</a:t>
            </a:r>
            <a:endParaRPr lang="es-ES_tradnl" sz="4800" dirty="0">
              <a:solidFill>
                <a:srgbClr val="F2D908"/>
              </a:solidFill>
            </a:endParaRPr>
          </a:p>
        </p:txBody>
      </p:sp>
      <p:sp>
        <p:nvSpPr>
          <p:cNvPr id="7" name="Marcador de número de diapositiva 6"/>
          <p:cNvSpPr>
            <a:spLocks noGrp="1"/>
          </p:cNvSpPr>
          <p:nvPr>
            <p:ph type="sldNum" sz="quarter" idx="12"/>
          </p:nvPr>
        </p:nvSpPr>
        <p:spPr/>
        <p:txBody>
          <a:bodyPr/>
          <a:lstStyle/>
          <a:p>
            <a:fld id="{11F1617E-E8FC-4873-874B-BDE603297BCA}" type="slidenum">
              <a:rPr lang="es-MX" smtClean="0"/>
              <a:pPr/>
              <a:t>16</a:t>
            </a:fld>
            <a:endParaRPr lang="es-MX"/>
          </a:p>
        </p:txBody>
      </p:sp>
      <p:sp>
        <p:nvSpPr>
          <p:cNvPr id="9" name="Marcador de pie de página 8"/>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19400" y="1600200"/>
            <a:ext cx="5920641" cy="3733800"/>
          </a:xfrm>
        </p:spPr>
        <p:txBody>
          <a:bodyPr>
            <a:noAutofit/>
          </a:bodyPr>
          <a:lstStyle/>
          <a:p>
            <a:pPr algn="just">
              <a:buNone/>
            </a:pPr>
            <a:r>
              <a:rPr lang="es-MX" dirty="0" smtClean="0"/>
              <a:t>  Guía de redacción de antecedentes del problema:</a:t>
            </a:r>
          </a:p>
          <a:p>
            <a:pPr algn="just">
              <a:buNone/>
            </a:pPr>
            <a:endParaRPr lang="es-MX" dirty="0" smtClean="0"/>
          </a:p>
          <a:p>
            <a:pPr lvl="0" algn="just"/>
            <a:r>
              <a:rPr lang="es-MX" dirty="0" smtClean="0"/>
              <a:t>Señalar que se ha dicho y hecho al respecto.</a:t>
            </a:r>
          </a:p>
          <a:p>
            <a:pPr lvl="0" algn="just"/>
            <a:r>
              <a:rPr lang="es-MX" dirty="0" smtClean="0"/>
              <a:t>Indicar en dónde se presentan cuestionamientos ante diferentes perspectivas para atender a la problemática.</a:t>
            </a:r>
          </a:p>
          <a:p>
            <a:pPr algn="just"/>
            <a:endParaRPr lang="es-MX" dirty="0"/>
          </a:p>
        </p:txBody>
      </p:sp>
      <p:sp>
        <p:nvSpPr>
          <p:cNvPr id="29698" name="AutoShape 2"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MSEBUUExIUFBUVFBQWGBgYGBUYGhYcGBUWFxgYGBgZHCYfGBkkGRcVHy8gIycpLCwsFx4xNTAqNSYrLCkBCQoKDgwOGg8PGSwkHyQtLDQwKjUsLCksLCwsNCwsLC42LyksLC4sLCksLCwqLCw0LCwqLCwsLCwsLCkpLCwsLP/AABEIALQAtAMBIgACEQEDEQH/xAAcAAEAAgIDAQAAAAAAAAAAAAAABQYEBwECAwj/xABGEAABAwEFBAcFBAcFCQAAAAABAAIRAwQFEiExBkFRYRMiMnGBkaEHQlKSsRQjwdEzQ2JjcoLwU4OTsuEVJDRkc6KzwtP/xAAaAQEAAgMBAAAAAAAAAAAAAAAABAUCAwYB/8QALREAAgIBAwMDAwMFAQAAAAAAAAECAxEEEiEFEzFBUfAicYFhocEjMkKRsRT/2gAMAwEAAhEDEQA/AN4oiIAiIgCIiAIixrfeDKNN9Sq4MYxpc5x0AG9AexcqpevtPu+zkt6bpXDItog1IPAuHVB8VrTafba03nUNGiHU7PnDJwl4ntVzuB+DTQEOKyrn9nGJoc8F+mZOBmXwjtEc1Gt1MKnh8v2RIq087FlcL3ZZj7b7NP8Aw1pjj9x/9ZUpdntbu+sQHVH0Cf7VhaPnEtHiQqdX2Yo03FrrPTB7py5O3hQd57NUxm0FgOQgzHIg/hChR6tU5bZJomvpVu3dFpm/qVZrmhzXBzSAQQQQQdCCMiOa9JXzxcG0tquuoMBx0nGXUiT0b+JbP6N/MeIK3ns9ftK10G1qJJa7UHtNcO0xw3OB/PQq0hNTW6L4KycJQe2SwyURcArlZGIREQBERAEREAREQBERAEREAREQHBWofbHtE6pWZYaZJDcFSoB7z3H7ph5Adbvc3gtuuXz+avT3xXeTP39cj+7JpN8gAtV1nbrlP2Rsqr7k1D3LdsXs01jMxIaRiPxviflAIy7uc3NYdz0sNBnNs+ef4rEv69CzqMMOIkke6N0cz9FTRkqq+5Py+X9/nguXB2WbIeFwvsYu0ldpc1oMubinlMZd8zkoOtSxNg712hcqhut7tm8vaau3BRK5XoB4LXiQcj4bxzCyfZpfr7Hb+ge77uu4UzwD4+6eBunJp/iHALrX7bv4nfVV/aIlj21G5ODS4H9qkQ9p9QrrpdzVnb9GVPVKVKvueqPpZpXK8bJWD2NcNHNa7zAK9l0RzYREQBERAEREAREQBERAF1fUDQSSAACSTkABqSdyOdC0f7RNuzbqn2ezkmzNO7Su4e8f3QiRx7RnJeN45YXPBsO2+1O7qbsP2jpCP7Nj3j5mjCfAld7F7ULtqGPtIpn9619MfM4Bo8StN2e76LR16ZqHeTUc0eAaMh3kr3dd1kdoK1E8Q7pWj+VwmFG/9UM4JC088H0HRtLHtDmOD2nMFpBB7iMitA2en0N716Zy++tLR/M81G+kLzslmtliJq2OuXM1Jpaf3tAyD5E8+Efe+0DrRaRacLWVTgL8PYc9mWIDUS0NBGehzzWViV9UoxflHlblTbGUl4Zuy6qs0Kf8AHiOqfoFV7fWxVXn9ogdwMD6L02Y2lYac5ljs8tWOyxNI3/6TvWNUfLnHi5x8zK5jV27qox9V5X6o6bSV7bJS9H4f6M6rpVqYWk8ASu6jbxtMnCMwMz+AVbFZZZN4MI+v9FQO0pnC0ZktfA5vgNHmFOucAJJgASe5eew10G3XmxxB6OkW1n8AGH7pp5ueNP2XcFe9Lqcrd/oim6rao1bPVm97BQwUmM+FjW/K0D8FkLhq5XSHMhERAEREAREQBERAEREBr32z3y+lY2UWOLftDy15HwNbic2eDpaDykb1qCnaOjGQlxAkndOcAfXvW3PbXdpfY6VYCehrdb+Go0sn5sC01WmPCPECPrC1TjuwjZCW3LMwXo4ahp8I+hWTRvFpyPVPmPNXansLYLVZqdaz9LSD27nl+Fw1Y5r5BIMjdp3Ko39sZaLLLjFSkNajAer/wBRpzZ5kc1hPRfTmJjDqMHPY3ye1Gu5jsTHFp4g69/Ed69LXYGWrNobSr68GVjwPwP57/UV+y2ws0zB3H8FPWaliE5/Q/6KBtnVLKLHdGyPJE3bbq1nqOAadYfTdMSOPwuGef1CttC/abhoWneHECPHQ+CxLwo9NTL/ANbTEuP9owRmeLm/RSGzOydG3USW1X0q1IhrxAe14ObH4SQRIkEAxLea2WaSnVLe1hmNWrt0r2rlHWtaC4a4Ry3+MqPr1GN1eO4Zn0TaTZoWNwYazKjnDFhbTc0hsnrOJJAmIAkzB71DQtcelVp8vg3S6rY1wjpedZ9TIQGA6bz/ABce4K7bIbf2C76QotoWky6atYtpS52mItFQuDQBAaASBxzJrF00WvrMa4YmmciSNxO5TVt2doubkweEg+B/AqRO+rStV44NEabdVmxyNvXPfVG00hVoVG1GHeNx4EatdyOazwV852S02m7a4rUH5EgGZwvHwVWzwmCM9SIOS3dsntZSt9AVafVcOrUpkiabtYPEEZh28HdoJkJxmt0SFOEoPbIn0RFmYBERAEREAREQBERAYt5XeyvSfSqNxMqMLHDiHCD3HnuXzltDcFSxWl9CrJggtfHbZmGPHqCOIdyX0uoDa/Y+leFHBU6r2yaVQCTTcRw95pgS3fG4gEeNZPVwaT2T2sfYahDgX0XkdJTkbhHSUzoHx8wiToRtaxW6nXpirReH0z7wmWne17dWuGUgifNacvy4a9jq9DaKcHMtcM2vHxUyRmOLdRvAnPi4rzr2arjoVCwkdaM2vA0D2HI679NxWyq518PwQ9Vo43rK4ZcNptiGNc6tZ2xEl1IDLm6mNx4sHHKNDWbPXwmdePcrrYNvKTv0zHUnfEyXs8pxs7s+9VDae00RXc6zuDmOhwgEQ49oAEAxOfisb4wmsoz0btreyf8Asz6NtDHNdrBGXFp7QPe2VI+y61Ft6VKOrDTrs/wqrMJ7+18ypjbwLaesukxO4ayeWZWdS2VtLLO21HExpkyHObUa1wgPMQQ1wJzmYgntKBTJVv6njL4LK9prg979t/2y9K1TVgeQ0bujpDA3wLhP8yiLdYX0jMksJhpn0I4ws6wWI/qoxfCHDERyBycu1sq9IzA9ubXTIy3EZjcZKzfd7+U1t4yjJdrsNNfV6MxbkvIsr0i7MYsJ5YurM95Vmr3y6laCypBYYIgZtB0PE759FT7RYTHVMqUvm2T9mrxOOkQ4SQCWnMEjMZunwWvUUxlbHd4aa/lHtF0o1S2vDTT/AILJbGU6oMFr8uuAQRB0P0UFcV8Puu3CoCTSIAqD46ROZ5vYZdxyI94qR2QsBex9aJABG7SRjPPrQI5FYO09m6o/ZqEeBB/JRaP6N/bi8pku/wDr6fuSWGvn7n0DRqhwBaQQQCCNCCJBHKF3Vf2AtGO7LI7/AJek35W4fwVgVyU4REQBERAEREAREQBERAYF73JRtNI0q9NtRhzhw0O5wIza4cRBWsL39kj6Li6yVOkacwx5h7Rwa/sv/mg8ytulYVp7R8EBoS3XVWomKtGpTz3sMfMJb6qCqVOkqQyXnQBoLneAbJX0o3XxCzXUhBjKeC82o9yz5muuxue4uawvwwYw4tCIluciYygq3u24e6zPpYes9paHTLQHAhxGczEiDME5HKFhbFnoKuFw6zGgEftU3Q8Z75n5VK7X3ay0S+iAx8ZkgNFTU9bg6IGLz4qu1E6d+y5LhrBNr09k4boc+c/gqlMgiWu6wPZGo4Ec0qXgH5O7YyxRBI4O/NRQLmO3tcMuY5dyzWPZWycIfuI/Dj3FbpT2vMlle5rjDMcJ4fse4XV9mfV6Om0+86OWKC5x7gPReDQ6mYdm3cefA8Fbti7uD34jvdh8AMTvE6dyzutShuX4+5hTU3Yov8/YsIsjbNY2MAwl8eDWiYPgR4uKqF8mWTxeD6OVs20teYbOjQ3uLiXH0hU+9Hfdt5uHoD+YVLQ86lR9vj/cvLo40rl7/F+xtn2ati67MODHf+R8eis6r+wdPDd1mH7prvml3/srAujOcCIiAIiIAiIgCIiAIiIAVg2jtFZyw7U3NAeTNR3hSEqNUTtxteLDZC8QatSWUmne6M3Eb2tGZ45DegNcbeWenRvB5pOEuh72x+jee0J0OIQ6N2LuUb/tOm4iXBhjQ5eR0he+yd2vrh1eoDUPXdLsy4knFUdPMkDx3Qu987MU3DEwuYZ0EFufI6eBVPrJ0WS2Tzx6lxo431R3ww8+j/6R9us1KqBL2NdudiacuBzzH9BRj7I2MsiNDJ3LmtdopPADnEiCeq1oE8yTu4BTN07P2m1EdDRc4E9s9VnPruyPhKlaWlRrxltemSNq7XKzLST/AEeSEp2vE0tedRAd9J4Z71PbM3mG9RzoxQ5p0AdABE7p1niFW3XdU6Y0MJ6QVHUy3IZtJB13ZT3R3K+0dh6brKIrYarAS8uno4jMEHMMAHb75B0GrUdqqGyx8Sf3x+phC2WVOK8HW96TnEGC7WdSd3moCvTdWqsoszeXCmOTnkA+QjyKjLVetVvVbVeGxucd8xnqAR3K4bJfZbDRp2mtUFWu+nipUaYksDplzpyDjmJMAAmJklY6TQOmx2SeSTquod6tVpYNu3ZQDKYY3stAaO5rQ0egWXK1RZvbYGPLX2M4QTmysHO+VzGg/MFf9nNrLPbaZfQfOGMbCML2E7nNOY5HQ7irUqiZRcArlAEREAREQBERAEREAXhaacjuXuuCgIupUDQXEgAAkk6AASSeQgrTF/Wh152zFJFNstaM+pSnhue8/UfCrn7U7+FNosrHdaq3HU4imDkP5nA+DDxCw9jLlwNxuGcyf4oyH8o3fEVH1E3GOF5fzJIor3Sy/C+YJdlkbZrGRADnDDHCRAaOTWz6quW1/wB2e8H1U5f1fE5rfhE+LvyAHmVC2un927uJ8s1zGqk1Yox8Lg6bSxTg5S8sq9vtzadopvO40nZiR1am/lAX0DRoAfRfN+09Ew2AZ6OoPEZj/MvoezW8OpMcPeYx3m0H8V0ujlupic5rYqN8kjVXtYuqky3UqlOW1KlMvqAaSxwbTeODz1h/dg66wta12qq3AWuA96GYMWc9c7xloMpGiktra5r3s4HMNdTp+FNuN3hJcpe02Zwa0ubAeDGmem7xlRtdqez4jnj/AEb9Fpu95lhFHtV3gUjvJe1zj4xA5QSpC5bmbUZjeSRiIwjLMcTv7ln1LoJDhIg5TOY5keS9rqsJpMLS4GXYspgZARn3Kteta08nu+pvgs3oovUJKP0pEXarA0EscxpG7IeGYznuUVQtNW77SyvQJyOQntDLHSfxaYGfcfdVlvUZt8fqFCXxTmi79mHeRj6ErVodVOFiTeUzdrtLCdTaWGuTfVz3my0UKdan2KjA9s6wRMHmNDzCzVQfYzbS+7iw/qq9Vg7jhqADl1yr8uqOUCIiAIiIAiIgCIiALytNdrGlziGtaC4k6AAST4CV6qme1i9DSuyo0HrVnMojueZf/wBgcgNWWSu+8byfaHTDnYw3gJw0WeQaT3FbboWPA0NG7I8+J81QvZrYgMLzq9z3j+UFrfxPir3e9s6Ok4jUjC3mSI9BJVRO5Oc5vxHj5+S2rqahCC8vn5+Cs2mtje53Fxju3eix6/Zd3H6IFhXja4GEanM/13wqBXKT8HQdnauCFvrRvMvHmG/ktsXJeDRZbPMn/d6G790xac2htZDWZx2z5Bq2zc1PDZqAOos9AHv6Fk+q6rQvNKZy2uWLmjXNqtUXxVbBBNetrzaXDxghWm2W/HTpswxgETMzAAyyyGSwNt9iKler9os0GoQ0PYSGlxaAGvY45YoABBI0BE6KsGnelMkGhaf8Jz/VgIUXXaO26Wa36YwSNDq6qViafDLXK8q1qa3U58N5VX6W8nZdBaP8CoPq1d6Wz16VP1FVs/F0dP8AzEFVsekXP+5ospdXpS4TJC02jEcRyHPIDxUHe17MwOY0gyMzo0Dfnv8Aopuzey+1VDNetSp8sTqzvACGj5lbLk2AstmIfDq1QEEPqwQCN7aY6oPfiPNWVHTI1tSk84K+/qkrE4wWM/k7+zex1bNYm4gWuq1H1S1wPZcGNZiHunCyY1EhbBstoD2gjx5Hgq+pG5nZuH8J8cx+HorYqCWREQBERAEREAREQArWvtvYTZLOR2Rac/GjVj1Wyiq9tpdbLVZjQfkH5hw1Y5kFrh3OjvEjfKA1ts7VizUHNMEMEEagiQfWVI2q2OcQaj5jQuIy/JU613VbrAXNLHGnJ6zA59J3OW5sPJ2E8QsE7TEns0ye9x9JXNX9Nuc3tfDfudJR1KhQjv4aXsW+0XkBk3Pnu8OKjKtUNGJxA5k/1Pgo2zMt1f8AQ0KpB3tpOA+d4gd8qZu72Y2ioQ601W0hwB6WoRy9xvme5bKukyX97wjG3q0P8FlleqUjbbRTo0565wCRoCfvHng0NEzy3Ld5A3ZDdyAyA8oUZcezlnsjSKLILgA57jie+OLjuncIGWik1e11quKiihttlbJzl5CIi2GsJC9qNje/MDLiTC9TdVTl5/6IDDXKyDd1T4fVv5rlt21D7sd5H4IDGKmLrs5a2Tq70A0+p811st1hplxxHhuH5qQAQHKIiAIiIAiIgCIiAFYV42MvAjUT4zu9FmogKy5pac5B8QuRUPE+ZVjLV4usLDqxvkPwQEC4k6knvM/VdQpx100zuI7iV5m5m/E70/JARCKV/wBiN+J3p+S5Fyt+J3oPwQESsixWPGRI6u/nyClGXZTHuz3yVk4UBwHAcAuv2huLDiE8FWr3cXViHThD3NJ6PpcAwNLIZBAxEu60boULid0hEH9K0hmYD3fYqrmsLdWBzsJwTyQGwhUB0IK6utDQCcQy15Ki1iWluFpcDVs7SRT6BzpbWL6YJDQ7NrMspmJzWNZKtQlhkwK1mBxWZ9kcMVZoMaiplILNREzlmBsNldp0cDOmeq7OqAakBUSx0iG04Znhs+EdCSKgIHSE1o6sZ5giInNdTVc+m5xl5wVsJNE1S9zaj2sYQAcIwBjsoxYyZQF8NZvEeYXYFUWtDXv7LQH2rMsDiAzooAmYaJdkBOizrs2hwDDhk4WOiXABriGBwluTS4iG6jFyQFtRY1320VaYeBE/kD9CFwgMpERAEREAREQBERAEREAREQBcFEQGNabup1DLmyQIkEgxwkQYXQXPRiOjbHd69/NEQHVtyUR7kzlmXO001O6VwLkoj3J4SXGO6Tl4LlEBiXfcVGD1SeyyJdEMGFogGNFnWi6KTyS5mogwSJERBgiVwiAMuekBkyN+p1yzmZnIeQXBuaj8G+dTrrOuvNcogMmjQa0Q0QFwiID/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9702" name="Picture 6" descr="http://t1.gstatic.com/images?q=tbn:ANd9GcSSaAENrJ2NwoKPYzpZ377rwvmqFSx8TqZ51b5MKgAMh3NnSoYTsA">
            <a:hlinkClick r:id="rId2"/>
          </p:cNvPr>
          <p:cNvPicPr>
            <a:picLocks noChangeAspect="1" noChangeArrowheads="1"/>
          </p:cNvPicPr>
          <p:nvPr/>
        </p:nvPicPr>
        <p:blipFill>
          <a:blip r:embed="rId3" cstate="print"/>
          <a:srcRect r="2561" b="9281"/>
          <a:stretch>
            <a:fillRect/>
          </a:stretch>
        </p:blipFill>
        <p:spPr bwMode="auto">
          <a:xfrm>
            <a:off x="179512" y="1981200"/>
            <a:ext cx="2376264" cy="2376264"/>
          </a:xfrm>
          <a:prstGeom prst="rect">
            <a:avLst/>
          </a:prstGeom>
          <a:ln>
            <a:noFill/>
          </a:ln>
          <a:effectLst>
            <a:softEdge rad="112500"/>
          </a:effectLst>
        </p:spPr>
      </p:pic>
      <p:sp>
        <p:nvSpPr>
          <p:cNvPr id="8" name="Título 4"/>
          <p:cNvSpPr>
            <a:spLocks noGrp="1"/>
          </p:cNvSpPr>
          <p:nvPr>
            <p:ph type="title"/>
          </p:nvPr>
        </p:nvSpPr>
        <p:spPr>
          <a:xfrm>
            <a:off x="838200" y="98612"/>
            <a:ext cx="7581901" cy="815788"/>
          </a:xfrm>
        </p:spPr>
        <p:txBody>
          <a:bodyPr>
            <a:normAutofit/>
          </a:bodyPr>
          <a:lstStyle/>
          <a:p>
            <a:r>
              <a:rPr lang="es-ES_tradnl" sz="4400" dirty="0" smtClean="0">
                <a:solidFill>
                  <a:schemeClr val="accent1"/>
                </a:solidFill>
              </a:rPr>
              <a:t>ANTECEDENTES (3)</a:t>
            </a:r>
            <a:endParaRPr lang="es-ES_tradnl" sz="4400" dirty="0">
              <a:solidFill>
                <a:schemeClr val="accent1"/>
              </a:solidFill>
            </a:endParaRPr>
          </a:p>
        </p:txBody>
      </p:sp>
      <p:sp>
        <p:nvSpPr>
          <p:cNvPr id="7" name="Marcador de número de diapositiva 6"/>
          <p:cNvSpPr>
            <a:spLocks noGrp="1"/>
          </p:cNvSpPr>
          <p:nvPr>
            <p:ph type="sldNum" sz="quarter" idx="12"/>
          </p:nvPr>
        </p:nvSpPr>
        <p:spPr/>
        <p:txBody>
          <a:bodyPr/>
          <a:lstStyle/>
          <a:p>
            <a:fld id="{11F1617E-E8FC-4873-874B-BDE603297BCA}" type="slidenum">
              <a:rPr lang="es-MX" smtClean="0"/>
              <a:pPr/>
              <a:t>17</a:t>
            </a:fld>
            <a:endParaRPr lang="es-MX"/>
          </a:p>
        </p:txBody>
      </p:sp>
      <p:sp>
        <p:nvSpPr>
          <p:cNvPr id="9" name="Marcador de pie de página 8"/>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 name="Marcador de contenido 7"/>
          <p:cNvGraphicFramePr>
            <a:graphicFrameLocks noGrp="1"/>
          </p:cNvGraphicFramePr>
          <p:nvPr>
            <p:ph idx="1"/>
          </p:nvPr>
        </p:nvGraphicFramePr>
        <p:xfrm>
          <a:off x="5105400" y="1524000"/>
          <a:ext cx="4038600" cy="3733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9" name="Rectángulo 8"/>
          <p:cNvSpPr/>
          <p:nvPr/>
        </p:nvSpPr>
        <p:spPr>
          <a:xfrm>
            <a:off x="76200" y="1371601"/>
            <a:ext cx="4800600" cy="3477875"/>
          </a:xfrm>
          <a:prstGeom prst="rect">
            <a:avLst/>
          </a:prstGeom>
        </p:spPr>
        <p:txBody>
          <a:bodyPr wrap="square">
            <a:spAutoFit/>
          </a:bodyPr>
          <a:lstStyle/>
          <a:p>
            <a:pPr lvl="0"/>
            <a:r>
              <a:rPr lang="es-MX" sz="2000" b="1" dirty="0" smtClean="0"/>
              <a:t>Situar el problema concreto. </a:t>
            </a:r>
          </a:p>
          <a:p>
            <a:pPr lvl="0" algn="just"/>
            <a:r>
              <a:rPr lang="es-MX" sz="2000" dirty="0" smtClean="0"/>
              <a:t>Hay que usar un estilo de redacción como si fuera un embudo partiendo de hechos, situaciones y datos más amplios y más lejanos en tiempo y conforme uno avanza en la redacción ir estrechando o delimitando en términos de un marco más estrecho de datos y cercano en tiempo (Datos de temática más amplia y general a una menos amplia y más concreta y tiempo del pasado al presente).</a:t>
            </a:r>
          </a:p>
        </p:txBody>
      </p:sp>
      <p:sp>
        <p:nvSpPr>
          <p:cNvPr id="11" name="Título 4"/>
          <p:cNvSpPr>
            <a:spLocks noGrp="1"/>
          </p:cNvSpPr>
          <p:nvPr>
            <p:ph type="title"/>
          </p:nvPr>
        </p:nvSpPr>
        <p:spPr>
          <a:xfrm>
            <a:off x="838200" y="98612"/>
            <a:ext cx="7581901" cy="815788"/>
          </a:xfrm>
        </p:spPr>
        <p:txBody>
          <a:bodyPr>
            <a:normAutofit/>
          </a:bodyPr>
          <a:lstStyle/>
          <a:p>
            <a:r>
              <a:rPr lang="es-ES_tradnl" sz="4400" dirty="0" smtClean="0">
                <a:solidFill>
                  <a:schemeClr val="accent1"/>
                </a:solidFill>
              </a:rPr>
              <a:t>ANTECEDENTES (4)</a:t>
            </a:r>
            <a:endParaRPr lang="es-ES_tradnl" sz="4400" dirty="0">
              <a:solidFill>
                <a:schemeClr val="accent1"/>
              </a:solidFill>
            </a:endParaRPr>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18</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779462" y="1524000"/>
            <a:ext cx="7581901" cy="3953436"/>
          </a:xfrm>
        </p:spPr>
        <p:txBody>
          <a:bodyPr/>
          <a:lstStyle/>
          <a:p>
            <a:pPr algn="just"/>
            <a:r>
              <a:rPr lang="es-ES_tradnl" dirty="0" smtClean="0"/>
              <a:t>E</a:t>
            </a:r>
            <a:r>
              <a:rPr dirty="0" smtClean="0"/>
              <a:t>xplica de forma convincente el motivo por el qué y para qué se va a realizar una investigación o un proyecto. </a:t>
            </a:r>
            <a:endParaRPr lang="es-ES_tradnl" dirty="0" smtClean="0"/>
          </a:p>
          <a:p>
            <a:pPr algn="just"/>
            <a:r>
              <a:rPr dirty="0" smtClean="0"/>
              <a:t>Para efectuar la justificación es necesario entender </a:t>
            </a:r>
            <a:r>
              <a:rPr lang="es-ES_tradnl" dirty="0" smtClean="0"/>
              <a:t>adecuadamente</a:t>
            </a:r>
            <a:r>
              <a:rPr dirty="0" smtClean="0"/>
              <a:t> el asunto que se va a investigar o a realizar, para explicar el por qué es conveniente desarrollar la investigación o el proyecto, además de los beneficios que se conseguirán al solucionar la problemática que se expone. </a:t>
            </a:r>
          </a:p>
          <a:p>
            <a:pPr algn="just"/>
            <a:endParaRPr lang="es-ES_tradnl" dirty="0"/>
          </a:p>
        </p:txBody>
      </p:sp>
      <p:sp>
        <p:nvSpPr>
          <p:cNvPr id="5" name="Título 4"/>
          <p:cNvSpPr>
            <a:spLocks noGrp="1"/>
          </p:cNvSpPr>
          <p:nvPr>
            <p:ph type="title"/>
          </p:nvPr>
        </p:nvSpPr>
        <p:spPr>
          <a:xfrm>
            <a:off x="838200" y="98612"/>
            <a:ext cx="7581901" cy="1653988"/>
          </a:xfrm>
        </p:spPr>
        <p:txBody>
          <a:bodyPr/>
          <a:lstStyle/>
          <a:p>
            <a:r>
              <a:rPr lang="es-ES_tradnl" dirty="0" smtClean="0">
                <a:solidFill>
                  <a:schemeClr val="accent1"/>
                </a:solidFill>
              </a:rPr>
              <a:t>JUSTIFICACIÓN</a:t>
            </a:r>
            <a:endParaRPr lang="es-ES_tradnl" dirty="0">
              <a:solidFill>
                <a:schemeClr val="accent1"/>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pic>
        <p:nvPicPr>
          <p:cNvPr id="8" name="Picture 2" descr="http://orientacion-escolar-rcp.wikispaces.com/file/view/justificaci%C3%B3n-31.jpg/341980020/justificaci%C3%B3n-31.jpg"/>
          <p:cNvPicPr>
            <a:picLocks noChangeAspect="1" noChangeArrowheads="1"/>
          </p:cNvPicPr>
          <p:nvPr/>
        </p:nvPicPr>
        <p:blipFill>
          <a:blip r:embed="rId2" cstate="print"/>
          <a:srcRect l="7167" r="7167"/>
          <a:stretch>
            <a:fillRect/>
          </a:stretch>
        </p:blipFill>
        <p:spPr bwMode="auto">
          <a:xfrm>
            <a:off x="7391400" y="5105400"/>
            <a:ext cx="1752600" cy="1752600"/>
          </a:xfrm>
          <a:prstGeom prst="rect">
            <a:avLst/>
          </a:prstGeom>
          <a:no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pic>
      <p:sp>
        <p:nvSpPr>
          <p:cNvPr id="6" name="Marcador de número de diapositiva 5"/>
          <p:cNvSpPr>
            <a:spLocks noGrp="1"/>
          </p:cNvSpPr>
          <p:nvPr>
            <p:ph type="sldNum" sz="quarter" idx="12"/>
          </p:nvPr>
        </p:nvSpPr>
        <p:spPr/>
        <p:txBody>
          <a:bodyPr/>
          <a:lstStyle/>
          <a:p>
            <a:fld id="{11F1617E-E8FC-4873-874B-BDE603297BCA}" type="slidenum">
              <a:rPr lang="es-MX" smtClean="0"/>
              <a:pPr/>
              <a:t>19</a:t>
            </a:fld>
            <a:endParaRPr lang="es-MX"/>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107950" y="333375"/>
            <a:ext cx="8229600" cy="1066800"/>
          </a:xfrm>
        </p:spPr>
        <p:txBody>
          <a:bodyPr/>
          <a:lstStyle/>
          <a:p>
            <a:pPr algn="ctr" eaLnBrk="1" hangingPunct="1"/>
            <a:r>
              <a:rPr lang="es-ES_tradnl" b="1"/>
              <a:t>CONTENIDO</a:t>
            </a:r>
            <a:endParaRPr lang="es-ES" b="1"/>
          </a:p>
        </p:txBody>
      </p:sp>
      <p:graphicFrame>
        <p:nvGraphicFramePr>
          <p:cNvPr id="5" name="4 Marcador de contenido"/>
          <p:cNvGraphicFramePr>
            <a:graphicFrameLocks noGrp="1"/>
          </p:cNvGraphicFramePr>
          <p:nvPr>
            <p:ph sz="quarter" idx="1"/>
          </p:nvPr>
        </p:nvGraphicFramePr>
        <p:xfrm>
          <a:off x="1763688" y="1700808"/>
          <a:ext cx="6923112" cy="487303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ítulo 5"/>
          <p:cNvSpPr>
            <a:spLocks noGrp="1"/>
          </p:cNvSpPr>
          <p:nvPr>
            <p:ph type="title"/>
          </p:nvPr>
        </p:nvSpPr>
        <p:spPr>
          <a:xfrm>
            <a:off x="820737" y="-152400"/>
            <a:ext cx="7542213" cy="1219387"/>
          </a:xfrm>
        </p:spPr>
        <p:txBody>
          <a:bodyPr>
            <a:noAutofit/>
          </a:bodyPr>
          <a:lstStyle/>
          <a:p>
            <a:r>
              <a:rPr sz="4400" b="1" cap="all" dirty="0" smtClean="0"/>
              <a:t>Justificación</a:t>
            </a:r>
            <a:r>
              <a:rPr lang="es-ES_tradnl" sz="4400" b="1" cap="all" dirty="0" smtClean="0"/>
              <a:t> (2)</a:t>
            </a:r>
            <a:endParaRPr lang="es-ES_tradnl" sz="4400" cap="all" dirty="0"/>
          </a:p>
        </p:txBody>
      </p:sp>
      <p:sp>
        <p:nvSpPr>
          <p:cNvPr id="3" name="Marcador de contenido 2"/>
          <p:cNvSpPr>
            <a:spLocks noGrp="1"/>
          </p:cNvSpPr>
          <p:nvPr>
            <p:ph type="body" idx="1"/>
          </p:nvPr>
        </p:nvSpPr>
        <p:spPr>
          <a:xfrm>
            <a:off x="381000" y="1371600"/>
            <a:ext cx="8022336" cy="685800"/>
          </a:xfrm>
        </p:spPr>
        <p:txBody>
          <a:bodyPr>
            <a:noAutofit/>
          </a:bodyPr>
          <a:lstStyle/>
          <a:p>
            <a:endParaRPr/>
          </a:p>
          <a:p>
            <a:pPr algn="just"/>
            <a:r>
              <a:rPr sz="2000" dirty="0" smtClean="0"/>
              <a:t>Este apartado debe reflejar la importancia y relevancia que tiene la investigación que se ha realizado: </a:t>
            </a:r>
          </a:p>
          <a:p>
            <a:pPr marL="355600" indent="-355600" algn="just">
              <a:buFont typeface="Arial"/>
              <a:buChar char="•"/>
            </a:pPr>
            <a:r>
              <a:rPr sz="2000" b="1" dirty="0" smtClean="0">
                <a:solidFill>
                  <a:srgbClr val="FF0000"/>
                </a:solidFill>
              </a:rPr>
              <a:t>Evidencias</a:t>
            </a:r>
            <a:r>
              <a:rPr sz="2000" dirty="0" smtClean="0"/>
              <a:t> que demuestren la magnitud de la problemática o necesidad para profundizar en el análisis. </a:t>
            </a:r>
          </a:p>
          <a:p>
            <a:pPr marL="355600" indent="-355600" algn="just">
              <a:buFont typeface="Arial"/>
              <a:buChar char="•"/>
            </a:pPr>
            <a:r>
              <a:rPr sz="2000" b="1" dirty="0" smtClean="0">
                <a:solidFill>
                  <a:srgbClr val="FF0000"/>
                </a:solidFill>
              </a:rPr>
              <a:t>Necesidad de corregir </a:t>
            </a:r>
            <a:r>
              <a:rPr sz="2000" dirty="0" smtClean="0"/>
              <a:t>o diseñar medidas correctivas que contribuyan a la solución de los problemas expuestos. </a:t>
            </a:r>
          </a:p>
          <a:p>
            <a:pPr marL="355600" indent="-355600" algn="just">
              <a:buFont typeface="Arial"/>
              <a:buChar char="•"/>
            </a:pPr>
            <a:r>
              <a:rPr sz="2000" b="1" dirty="0" smtClean="0">
                <a:solidFill>
                  <a:srgbClr val="FF0000"/>
                </a:solidFill>
              </a:rPr>
              <a:t>Demostrar</a:t>
            </a:r>
            <a:r>
              <a:rPr sz="2000" dirty="0" smtClean="0"/>
              <a:t>que la investigación constituye una estrategia para enfrentar la problemática mencionada. </a:t>
            </a:r>
          </a:p>
          <a:p>
            <a:pPr marL="355600" indent="-355600" algn="just">
              <a:buFont typeface="Arial"/>
              <a:buChar char="•"/>
            </a:pPr>
            <a:r>
              <a:rPr sz="2000" dirty="0" smtClean="0"/>
              <a:t>Mencionar </a:t>
            </a:r>
            <a:r>
              <a:rPr sz="2000" b="1" dirty="0" smtClean="0">
                <a:solidFill>
                  <a:srgbClr val="FF0000"/>
                </a:solidFill>
              </a:rPr>
              <a:t>los beneficios </a:t>
            </a:r>
            <a:r>
              <a:rPr sz="2000" dirty="0" smtClean="0"/>
              <a:t>futuros que pueden obtenerse, tanto para las personas como para las instituciones y/o grupos sociales. </a:t>
            </a:r>
          </a:p>
        </p:txBody>
      </p:sp>
      <p:sp>
        <p:nvSpPr>
          <p:cNvPr id="4" name="Marcador de número de diapositiva 3"/>
          <p:cNvSpPr>
            <a:spLocks noGrp="1"/>
          </p:cNvSpPr>
          <p:nvPr>
            <p:ph type="sldNum" sz="quarter" idx="12"/>
          </p:nvPr>
        </p:nvSpPr>
        <p:spPr/>
        <p:txBody>
          <a:bodyPr/>
          <a:lstStyle/>
          <a:p>
            <a:fld id="{BF8E2920-6AC5-4A4B-A23A-9E78CABDC280}" type="slidenum">
              <a:rPr lang="es-ES_tradnl" smtClean="0"/>
              <a:pPr/>
              <a:t>20</a:t>
            </a:fld>
            <a:endParaRPr lang="es-ES_tradnl"/>
          </a:p>
        </p:txBody>
      </p:sp>
      <p:pic>
        <p:nvPicPr>
          <p:cNvPr id="8" name="Marcador de posición de imagen 7" descr="images-38.jpeg"/>
          <p:cNvPicPr>
            <a:picLocks noGrp="1" noChangeAspect="1"/>
          </p:cNvPicPr>
          <p:nvPr>
            <p:ph type="pic" sz="quarter" idx="4294967295"/>
          </p:nvPr>
        </p:nvPicPr>
        <p:blipFill>
          <a:blip r:embed="rId2"/>
          <a:srcRect l="2750" r="2750"/>
          <a:stretch>
            <a:fillRect/>
          </a:stretch>
        </p:blipFill>
        <p:spPr>
          <a:xfrm>
            <a:off x="7467600" y="0"/>
            <a:ext cx="1676400" cy="1676400"/>
          </a:xfrm>
          <a:prstGeom prst="rect">
            <a:avLst/>
          </a:prstGeom>
        </p:spPr>
      </p:pic>
      <p:sp>
        <p:nvSpPr>
          <p:cNvPr id="9" name="Marcador de pie de página 6"/>
          <p:cNvSpPr>
            <a:spLocks noGrp="1"/>
          </p:cNvSpPr>
          <p:nvPr>
            <p:ph type="ftr" sz="quarter" idx="11"/>
          </p:nvPr>
        </p:nvSpPr>
        <p:spPr>
          <a:xfrm>
            <a:off x="2640596" y="6476999"/>
            <a:ext cx="5507719" cy="274320"/>
          </a:xfrm>
        </p:spPr>
        <p:txBody>
          <a:bodyPr/>
          <a:lstStyle/>
          <a:p>
            <a:pPr algn="r"/>
            <a:r>
              <a:rPr lang="es-MX" smtClean="0"/>
              <a:t>ELABORÓ ANABELEM SOBERANES M</a:t>
            </a:r>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normAutofit/>
          </a:bodyPr>
          <a:lstStyle/>
          <a:p>
            <a:pPr algn="just"/>
            <a:r>
              <a:rPr lang="es-ES_tradnl" dirty="0" smtClean="0"/>
              <a:t>Señala </a:t>
            </a:r>
            <a:r>
              <a:rPr lang="es-ES_tradnl" dirty="0" err="1" smtClean="0"/>
              <a:t>Ackoff</a:t>
            </a:r>
            <a:r>
              <a:rPr lang="es-ES_tradnl" i="1" dirty="0" smtClean="0"/>
              <a:t>(1953), </a:t>
            </a:r>
            <a:r>
              <a:rPr lang="es-ES_tradnl" dirty="0" smtClean="0"/>
              <a:t>un problema correctamente planteado está parcialmente resuelto, a mayor exactitud corresponden más posibilidades de obtener una solución satisfactoria. </a:t>
            </a:r>
          </a:p>
          <a:p>
            <a:pPr algn="just"/>
            <a:r>
              <a:rPr lang="es-ES_tradnl" dirty="0" smtClean="0"/>
              <a:t>El investigador debe ser capaz no sólo de conceptuar el problema sino también de verbalizarlo de forma clara, precisa y accesible. </a:t>
            </a:r>
          </a:p>
        </p:txBody>
      </p:sp>
      <p:sp>
        <p:nvSpPr>
          <p:cNvPr id="5" name="Título 4"/>
          <p:cNvSpPr>
            <a:spLocks noGrp="1"/>
          </p:cNvSpPr>
          <p:nvPr>
            <p:ph type="title"/>
          </p:nvPr>
        </p:nvSpPr>
        <p:spPr>
          <a:xfrm>
            <a:off x="838200" y="98612"/>
            <a:ext cx="7581901" cy="1653988"/>
          </a:xfrm>
        </p:spPr>
        <p:txBody>
          <a:bodyPr/>
          <a:lstStyle/>
          <a:p>
            <a:r>
              <a:rPr lang="es-ES_tradnl" sz="4800" dirty="0" smtClean="0">
                <a:solidFill>
                  <a:srgbClr val="F2D908"/>
                </a:solidFill>
              </a:rPr>
              <a:t>PLANTEAMIENTO DEL PROBLEMA</a:t>
            </a:r>
            <a:endParaRPr lang="es-ES_tradnl" sz="4800"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21</a:t>
            </a:fld>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800099" y="2644588"/>
            <a:ext cx="7581901" cy="1775012"/>
          </a:xfrm>
        </p:spPr>
        <p:style>
          <a:lnRef idx="1">
            <a:schemeClr val="accent5"/>
          </a:lnRef>
          <a:fillRef idx="2">
            <a:schemeClr val="accent5"/>
          </a:fillRef>
          <a:effectRef idx="1">
            <a:schemeClr val="accent5"/>
          </a:effectRef>
          <a:fontRef idx="minor">
            <a:schemeClr val="dk1"/>
          </a:fontRef>
        </p:style>
        <p:txBody>
          <a:bodyPr vert="horz">
            <a:normAutofit/>
          </a:bodyPr>
          <a:lstStyle/>
          <a:p>
            <a:pPr algn="just"/>
            <a:r>
              <a:rPr lang="es-ES_tradnl" dirty="0" smtClean="0"/>
              <a:t>En algunas ocasiones el investigador sabe lo que desea hacer pero no puede comunicarlo a los demás y es necesario que realice un esfuerzo por traducir su pensamiento a términos que sean comprensibles.</a:t>
            </a:r>
          </a:p>
          <a:p>
            <a:pPr>
              <a:buNone/>
            </a:pPr>
            <a:endParaRPr lang="es-ES_tradnl" dirty="0"/>
          </a:p>
        </p:txBody>
      </p:sp>
      <p:sp>
        <p:nvSpPr>
          <p:cNvPr id="5" name="Título 4"/>
          <p:cNvSpPr>
            <a:spLocks noGrp="1"/>
          </p:cNvSpPr>
          <p:nvPr>
            <p:ph type="title"/>
          </p:nvPr>
        </p:nvSpPr>
        <p:spPr>
          <a:xfrm>
            <a:off x="838200" y="98612"/>
            <a:ext cx="7581901" cy="1653988"/>
          </a:xfrm>
        </p:spPr>
        <p:txBody>
          <a:bodyPr/>
          <a:lstStyle/>
          <a:p>
            <a:r>
              <a:rPr lang="es-ES_tradnl" sz="4800" dirty="0" smtClean="0">
                <a:solidFill>
                  <a:srgbClr val="F2D908"/>
                </a:solidFill>
              </a:rPr>
              <a:t>PLANTEAMIENTO DEL PROBLEMA (2)</a:t>
            </a:r>
            <a:endParaRPr lang="es-ES_tradnl" sz="4800"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22</a:t>
            </a:fld>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38400" y="1613315"/>
            <a:ext cx="6273019" cy="4558885"/>
          </a:xfrm>
        </p:spPr>
        <p:txBody>
          <a:bodyPr>
            <a:noAutofit/>
          </a:bodyPr>
          <a:lstStyle/>
          <a:p>
            <a:pPr algn="just">
              <a:buNone/>
            </a:pPr>
            <a:r>
              <a:rPr lang="es-MX" sz="2000" dirty="0" smtClean="0"/>
              <a:t>	Criterios de planteamiento del problema (Kerlinger, </a:t>
            </a:r>
            <a:r>
              <a:rPr lang="es-MX" sz="2000" i="1" dirty="0" smtClean="0"/>
              <a:t>1975) </a:t>
            </a:r>
            <a:r>
              <a:rPr lang="es-MX" sz="2000" dirty="0" smtClean="0"/>
              <a:t>para plantear adecuadamente el problema de investigación son:</a:t>
            </a:r>
          </a:p>
          <a:p>
            <a:pPr marL="633222" indent="-514350" algn="just">
              <a:buFont typeface="+mj-lt"/>
              <a:buAutoNum type="arabicPeriod"/>
            </a:pPr>
            <a:r>
              <a:rPr lang="es-MX" sz="2000" dirty="0" smtClean="0"/>
              <a:t>El problema debe expresar una relación entre dos o más variables.</a:t>
            </a:r>
          </a:p>
          <a:p>
            <a:pPr marL="633222" indent="-514350" algn="just">
              <a:buFont typeface="+mj-lt"/>
              <a:buAutoNum type="arabicPeriod"/>
            </a:pPr>
            <a:r>
              <a:rPr lang="es-MX" sz="2000" dirty="0" smtClean="0"/>
              <a:t>El problema debe estar formulado claramente y sin ambigüedad como pregunta (por ejemplo, ¿qué efecto?, ¿en qué condiciones...?, ¿cuál es la probabilidad de...?¿cómo se relaciona ____________         con ________________...?etcétera.</a:t>
            </a:r>
          </a:p>
        </p:txBody>
      </p:sp>
      <p:pic>
        <p:nvPicPr>
          <p:cNvPr id="38914" name="Picture 2" descr="http://t2.gstatic.com/images?q=tbn:ANd9GcQqIQlRN5ynG8N2coSbTX02px4Vx3RuNzcxHTo8ldZNraSJ2Asw5g"/>
          <p:cNvPicPr>
            <a:picLocks noChangeAspect="1" noChangeArrowheads="1"/>
          </p:cNvPicPr>
          <p:nvPr/>
        </p:nvPicPr>
        <p:blipFill>
          <a:blip r:embed="rId2" cstate="print"/>
          <a:srcRect/>
          <a:stretch>
            <a:fillRect/>
          </a:stretch>
        </p:blipFill>
        <p:spPr bwMode="auto">
          <a:xfrm>
            <a:off x="228600" y="2057400"/>
            <a:ext cx="2235696" cy="2235696"/>
          </a:xfrm>
          <a:prstGeom prst="rect">
            <a:avLst/>
          </a:prstGeom>
          <a:ln>
            <a:noFill/>
          </a:ln>
          <a:effectLst>
            <a:softEdge rad="112500"/>
          </a:effectLst>
        </p:spPr>
      </p:pic>
      <p:sp>
        <p:nvSpPr>
          <p:cNvPr id="5" name="Título 4"/>
          <p:cNvSpPr>
            <a:spLocks noGrp="1"/>
          </p:cNvSpPr>
          <p:nvPr>
            <p:ph type="title"/>
          </p:nvPr>
        </p:nvSpPr>
        <p:spPr>
          <a:xfrm>
            <a:off x="228600" y="0"/>
            <a:ext cx="8534400" cy="990600"/>
          </a:xfrm>
        </p:spPr>
        <p:txBody>
          <a:bodyPr>
            <a:normAutofit fontScale="90000"/>
          </a:bodyPr>
          <a:lstStyle/>
          <a:p>
            <a:r>
              <a:rPr lang="es-ES_tradnl" sz="4400" cap="all" dirty="0" smtClean="0">
                <a:solidFill>
                  <a:srgbClr val="F2D908"/>
                </a:solidFill>
              </a:rPr>
              <a:t>Planteamiento del Problema (3)</a:t>
            </a:r>
            <a:endParaRPr lang="es-ES_tradnl" sz="4400" cap="all" dirty="0">
              <a:solidFill>
                <a:srgbClr val="F2D908"/>
              </a:solidFill>
            </a:endParaRPr>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23</a:t>
            </a:fld>
            <a:endParaRPr lang="es-MX"/>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8600" y="1752600"/>
            <a:ext cx="6273019" cy="3733800"/>
          </a:xfrm>
        </p:spPr>
        <p:txBody>
          <a:bodyPr>
            <a:noAutofit/>
          </a:bodyPr>
          <a:lstStyle/>
          <a:p>
            <a:pPr marL="633222" indent="-514350" algn="just">
              <a:buNone/>
            </a:pPr>
            <a:r>
              <a:rPr lang="es-MX" sz="2000" dirty="0" smtClean="0"/>
              <a:t>3)    El planteamiento implica la posibilidad de prueba empírica. Es decir, de poder observarse en la realidad. Por ejemplo, si alguien piensa estudiar qué tan sublime es el alma de los adolescentes, está planteando un problema que no puede probarse empíricamente pues lo sublime” y “el alma” no son observables. </a:t>
            </a:r>
            <a:r>
              <a:rPr lang="es-MX" sz="2000" b="1" dirty="0" smtClean="0"/>
              <a:t>Las ciencias trabajan con aspectos observables y medibles en la realidad.</a:t>
            </a:r>
          </a:p>
          <a:p>
            <a:pPr algn="just"/>
            <a:endParaRPr lang="es-MX" sz="2000" dirty="0"/>
          </a:p>
        </p:txBody>
      </p:sp>
      <p:pic>
        <p:nvPicPr>
          <p:cNvPr id="38914" name="Picture 2" descr="http://t2.gstatic.com/images?q=tbn:ANd9GcQqIQlRN5ynG8N2coSbTX02px4Vx3RuNzcxHTo8ldZNraSJ2Asw5g"/>
          <p:cNvPicPr>
            <a:picLocks noChangeAspect="1" noChangeArrowheads="1"/>
          </p:cNvPicPr>
          <p:nvPr/>
        </p:nvPicPr>
        <p:blipFill>
          <a:blip r:embed="rId2" cstate="print"/>
          <a:srcRect/>
          <a:stretch>
            <a:fillRect/>
          </a:stretch>
        </p:blipFill>
        <p:spPr bwMode="auto">
          <a:xfrm>
            <a:off x="6629400" y="3048000"/>
            <a:ext cx="2235696" cy="2235696"/>
          </a:xfrm>
          <a:prstGeom prst="rect">
            <a:avLst/>
          </a:prstGeom>
          <a:ln>
            <a:noFill/>
          </a:ln>
          <a:effectLst>
            <a:softEdge rad="112500"/>
          </a:effectLst>
        </p:spPr>
      </p:pic>
      <p:sp>
        <p:nvSpPr>
          <p:cNvPr id="5" name="Título 4"/>
          <p:cNvSpPr>
            <a:spLocks noGrp="1"/>
          </p:cNvSpPr>
          <p:nvPr>
            <p:ph type="title"/>
          </p:nvPr>
        </p:nvSpPr>
        <p:spPr>
          <a:xfrm>
            <a:off x="457200" y="0"/>
            <a:ext cx="8364072" cy="990600"/>
          </a:xfrm>
        </p:spPr>
        <p:txBody>
          <a:bodyPr>
            <a:normAutofit fontScale="90000"/>
          </a:bodyPr>
          <a:lstStyle/>
          <a:p>
            <a:r>
              <a:rPr lang="es-ES_tradnl" sz="4400" cap="all" dirty="0" smtClean="0">
                <a:solidFill>
                  <a:srgbClr val="F2D908"/>
                </a:solidFill>
              </a:rPr>
              <a:t>Planteamiento del Problema (4)</a:t>
            </a:r>
            <a:endParaRPr lang="es-ES_tradnl" sz="4400" cap="all" dirty="0">
              <a:solidFill>
                <a:srgbClr val="F2D908"/>
              </a:solidFill>
            </a:endParaRPr>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24</a:t>
            </a:fld>
            <a:endParaRPr lang="es-MX"/>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986" name="Picture 2" descr="http://blogs.utpl.edu.ec/metodologiainvestigacion/files/2009/11/planteamiento-del-problema-en-un-proyecto-cuantitativo.jpg">
            <a:hlinkClick r:id="rId2"/>
          </p:cNvPr>
          <p:cNvPicPr>
            <a:picLocks noChangeAspect="1" noChangeArrowheads="1"/>
          </p:cNvPicPr>
          <p:nvPr/>
        </p:nvPicPr>
        <p:blipFill>
          <a:blip r:embed="rId3" cstate="print"/>
          <a:srcRect/>
          <a:stretch>
            <a:fillRect/>
          </a:stretch>
        </p:blipFill>
        <p:spPr bwMode="auto">
          <a:xfrm>
            <a:off x="1043608" y="131078"/>
            <a:ext cx="6795889" cy="5775985"/>
          </a:xfrm>
          <a:prstGeom prst="rect">
            <a:avLst/>
          </a:prstGeom>
          <a:noFill/>
        </p:spPr>
      </p:pic>
      <p:sp>
        <p:nvSpPr>
          <p:cNvPr id="3" name="2 CuadroTexto"/>
          <p:cNvSpPr txBox="1"/>
          <p:nvPr/>
        </p:nvSpPr>
        <p:spPr>
          <a:xfrm>
            <a:off x="1043608" y="6093296"/>
            <a:ext cx="7803162" cy="276999"/>
          </a:xfrm>
          <a:prstGeom prst="rect">
            <a:avLst/>
          </a:prstGeom>
          <a:noFill/>
        </p:spPr>
        <p:txBody>
          <a:bodyPr wrap="none" rtlCol="0">
            <a:spAutoFit/>
          </a:bodyPr>
          <a:lstStyle/>
          <a:p>
            <a:r>
              <a:rPr lang="es-MX" sz="1200" dirty="0" smtClean="0"/>
              <a:t>http://blogs.utpl.edu.ec/metodologiainvestigacion/2009/11/26/planteamiento-del-problema-en-un-proyecto-cuantitativo/</a:t>
            </a:r>
            <a:endParaRPr lang="es-MX" sz="1200" dirty="0"/>
          </a:p>
        </p:txBody>
      </p:sp>
      <p:sp>
        <p:nvSpPr>
          <p:cNvPr id="4" name="3 CuadroTexto"/>
          <p:cNvSpPr txBox="1"/>
          <p:nvPr/>
        </p:nvSpPr>
        <p:spPr>
          <a:xfrm>
            <a:off x="3275856" y="4773052"/>
            <a:ext cx="936104" cy="600164"/>
          </a:xfrm>
          <a:prstGeom prst="rect">
            <a:avLst/>
          </a:prstGeom>
          <a:gradFill flip="none" rotWithShape="1">
            <a:gsLst>
              <a:gs pos="0">
                <a:srgbClr val="669900">
                  <a:tint val="66000"/>
                  <a:satMod val="160000"/>
                </a:srgbClr>
              </a:gs>
              <a:gs pos="0">
                <a:srgbClr val="669900">
                  <a:tint val="66000"/>
                  <a:satMod val="160000"/>
                </a:srgbClr>
              </a:gs>
              <a:gs pos="50000">
                <a:srgbClr val="669900">
                  <a:tint val="44500"/>
                  <a:satMod val="160000"/>
                </a:srgbClr>
              </a:gs>
              <a:gs pos="100000">
                <a:srgbClr val="669900">
                  <a:tint val="23500"/>
                  <a:satMod val="160000"/>
                </a:srgbClr>
              </a:gs>
            </a:gsLst>
            <a:path path="shape">
              <a:fillToRect l="50000" t="50000" r="50000" b="50000"/>
            </a:path>
            <a:tileRect/>
          </a:gradFill>
        </p:spPr>
        <p:txBody>
          <a:bodyPr wrap="square" rtlCol="0">
            <a:spAutoFit/>
          </a:bodyPr>
          <a:lstStyle/>
          <a:p>
            <a:r>
              <a:rPr lang="es-MX" sz="1100" dirty="0" smtClean="0">
                <a:solidFill>
                  <a:schemeClr val="bg1"/>
                </a:solidFill>
              </a:rPr>
              <a:t>Estudio de los recursos disponibles</a:t>
            </a:r>
            <a:endParaRPr lang="es-MX" sz="1100" dirty="0">
              <a:solidFill>
                <a:schemeClr val="bg1"/>
              </a:solidFill>
            </a:endParaRPr>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25</a:t>
            </a:fld>
            <a:endParaRPr lang="es-MX"/>
          </a:p>
        </p:txBody>
      </p:sp>
      <p:sp>
        <p:nvSpPr>
          <p:cNvPr id="6" name="Marcador de pie de página 5"/>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OBJETIVOS</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8" name="Rectángulo 7"/>
          <p:cNvSpPr/>
          <p:nvPr/>
        </p:nvSpPr>
        <p:spPr>
          <a:xfrm>
            <a:off x="609600" y="1889879"/>
            <a:ext cx="7924800" cy="3170099"/>
          </a:xfrm>
          <a:prstGeom prst="rect">
            <a:avLst/>
          </a:prstGeom>
        </p:spPr>
        <p:txBody>
          <a:bodyPr wrap="square">
            <a:spAutoFit/>
          </a:bodyPr>
          <a:lstStyle/>
          <a:p>
            <a:pPr algn="just"/>
            <a:r>
              <a:rPr lang="es-ES_tradnl" sz="2000" dirty="0" smtClean="0"/>
              <a:t>Los objetivos hacen referencia al tipo de conocimiento que se pretende lograr con la investigación: descriptivo, explicativo, diagnóstico, exploratorio, etc.</a:t>
            </a:r>
          </a:p>
          <a:p>
            <a:pPr algn="just"/>
            <a:endParaRPr lang="es-ES_tradnl" sz="2000" dirty="0" smtClean="0"/>
          </a:p>
          <a:p>
            <a:pPr algn="just"/>
            <a:r>
              <a:rPr lang="es-ES_tradnl" sz="2000" dirty="0" smtClean="0"/>
              <a:t>Los objetivos generales apuntan al tipo más general de conocimiento que se espera producir con la investigación. No suelen ser más de dos.</a:t>
            </a:r>
          </a:p>
          <a:p>
            <a:pPr algn="just"/>
            <a:endParaRPr lang="es-ES_tradnl" sz="2000" dirty="0" smtClean="0"/>
          </a:p>
          <a:p>
            <a:pPr algn="just"/>
            <a:r>
              <a:rPr lang="es-ES_tradnl" sz="2000" dirty="0" smtClean="0"/>
              <a:t>Los objetivos específicos son aquellos que deben lograrse para alcanzar los objetivos generales. Los objetivos del estudio a realizar deben estar vinculados entre sí.</a:t>
            </a:r>
            <a:endParaRPr lang="es-ES_tradnl" sz="2000" dirty="0"/>
          </a:p>
        </p:txBody>
      </p:sp>
      <p:sp>
        <p:nvSpPr>
          <p:cNvPr id="6" name="Marcador de número de diapositiva 5"/>
          <p:cNvSpPr>
            <a:spLocks noGrp="1"/>
          </p:cNvSpPr>
          <p:nvPr>
            <p:ph type="sldNum" sz="quarter" idx="12"/>
          </p:nvPr>
        </p:nvSpPr>
        <p:spPr/>
        <p:txBody>
          <a:bodyPr/>
          <a:lstStyle/>
          <a:p>
            <a:fld id="{11F1617E-E8FC-4873-874B-BDE603297BCA}" type="slidenum">
              <a:rPr lang="es-MX" smtClean="0"/>
              <a:pPr/>
              <a:t>26</a:t>
            </a:fld>
            <a:endParaRPr lang="es-MX"/>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pPr>
              <a:buNone/>
            </a:pPr>
            <a:r>
              <a:rPr lang="es-ES_tradnl" dirty="0" smtClean="0">
                <a:solidFill>
                  <a:schemeClr val="accent4"/>
                </a:solidFill>
              </a:rPr>
              <a:t>Considerar:</a:t>
            </a:r>
          </a:p>
          <a:p>
            <a:r>
              <a:rPr lang="es-ES_tradnl" dirty="0" smtClean="0"/>
              <a:t>Deben ser claros e indicar ¿qué? Y ¿para qué? Se hará</a:t>
            </a:r>
          </a:p>
          <a:p>
            <a:r>
              <a:rPr lang="es-ES_tradnl" dirty="0" smtClean="0"/>
              <a:t>Redactar con un verbo en infinitivo</a:t>
            </a:r>
          </a:p>
          <a:p>
            <a:endParaRPr lang="es-ES_tradnl" dirty="0" smtClean="0"/>
          </a:p>
          <a:p>
            <a:r>
              <a:rPr lang="es-ES_tradnl" dirty="0" smtClean="0"/>
              <a:t>Revisar el siguiente link:</a:t>
            </a:r>
          </a:p>
          <a:p>
            <a:pPr algn="ctr">
              <a:buNone/>
            </a:pPr>
            <a:r>
              <a:rPr lang="es-ES_tradnl" dirty="0" smtClean="0"/>
              <a:t>http://</a:t>
            </a:r>
            <a:r>
              <a:rPr lang="es-ES_tradnl" dirty="0" err="1" smtClean="0"/>
              <a:t>es.slideshare.net</a:t>
            </a:r>
            <a:r>
              <a:rPr lang="es-ES_tradnl" dirty="0" smtClean="0"/>
              <a:t>/</a:t>
            </a:r>
            <a:r>
              <a:rPr lang="es-ES_tradnl" dirty="0" err="1" smtClean="0"/>
              <a:t>rokrslayer</a:t>
            </a:r>
            <a:r>
              <a:rPr lang="es-ES_tradnl" dirty="0" smtClean="0"/>
              <a:t>/objetivos-de-una-</a:t>
            </a:r>
            <a:r>
              <a:rPr lang="es-ES_tradnl" dirty="0" err="1" smtClean="0"/>
              <a:t>investigacin</a:t>
            </a:r>
            <a:r>
              <a:rPr lang="es-ES_tradnl" dirty="0" smtClean="0"/>
              <a:t>-</a:t>
            </a:r>
            <a:r>
              <a:rPr lang="es-ES_tradnl" dirty="0" err="1" smtClean="0"/>
              <a:t>tesis?related</a:t>
            </a:r>
            <a:r>
              <a:rPr lang="es-ES_tradnl" dirty="0" smtClean="0"/>
              <a:t>=2</a:t>
            </a:r>
            <a:endParaRPr lang="es-ES_tradnl" dirty="0"/>
          </a:p>
        </p:txBody>
      </p:sp>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OBJETIVOS (2)</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pic>
        <p:nvPicPr>
          <p:cNvPr id="8" name="Picture 2" descr="http://t0.gstatic.com/images?q=tbn:ANd9GcSs_ff2prf61YVtv2doh06dXH40CpLI0z4_AaGxEAI2aloWIMHt-A"/>
          <p:cNvPicPr>
            <a:picLocks noChangeAspect="1" noChangeArrowheads="1"/>
          </p:cNvPicPr>
          <p:nvPr/>
        </p:nvPicPr>
        <p:blipFill>
          <a:blip r:embed="rId2" cstate="print"/>
          <a:srcRect/>
          <a:stretch>
            <a:fillRect/>
          </a:stretch>
        </p:blipFill>
        <p:spPr bwMode="auto">
          <a:xfrm>
            <a:off x="6869088" y="0"/>
            <a:ext cx="2274912" cy="2274912"/>
          </a:xfrm>
          <a:prstGeom prst="rect">
            <a:avLst/>
          </a:prstGeom>
          <a:ln>
            <a:noFill/>
          </a:ln>
          <a:effectLst>
            <a:softEdge rad="112500"/>
          </a:effectLst>
        </p:spPr>
      </p:pic>
      <p:sp>
        <p:nvSpPr>
          <p:cNvPr id="6" name="Marcador de número de diapositiva 5"/>
          <p:cNvSpPr>
            <a:spLocks noGrp="1"/>
          </p:cNvSpPr>
          <p:nvPr>
            <p:ph type="sldNum" sz="quarter" idx="12"/>
          </p:nvPr>
        </p:nvSpPr>
        <p:spPr/>
        <p:txBody>
          <a:bodyPr/>
          <a:lstStyle/>
          <a:p>
            <a:fld id="{11F1617E-E8FC-4873-874B-BDE603297BCA}" type="slidenum">
              <a:rPr lang="es-MX" smtClean="0"/>
              <a:pPr/>
              <a:t>27</a:t>
            </a:fld>
            <a:endParaRPr lang="es-MX"/>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pPr algn="just"/>
            <a:r>
              <a:rPr lang="es-ES_tradnl" dirty="0" smtClean="0"/>
              <a:t>E</a:t>
            </a:r>
            <a:r>
              <a:rPr dirty="0" smtClean="0"/>
              <a:t>s una guía de enunciados específica de lo que se está investigando</a:t>
            </a:r>
            <a:r>
              <a:rPr lang="es-ES_tradnl" dirty="0" smtClean="0"/>
              <a:t>.</a:t>
            </a:r>
          </a:p>
          <a:p>
            <a:pPr algn="just"/>
            <a:r>
              <a:rPr dirty="0" smtClean="0"/>
              <a:t>Se consideran </a:t>
            </a:r>
            <a:r>
              <a:rPr dirty="0" smtClean="0">
                <a:solidFill>
                  <a:srgbClr val="FF0000"/>
                </a:solidFill>
              </a:rPr>
              <a:t>como respuestas tentativas </a:t>
            </a:r>
            <a:r>
              <a:rPr dirty="0" smtClean="0"/>
              <a:t>a un problema y son susceptibles de ser comprobadas. </a:t>
            </a:r>
          </a:p>
          <a:p>
            <a:pPr algn="just"/>
            <a:r>
              <a:rPr dirty="0" smtClean="0"/>
              <a:t>Una hipótesis no debe de afirmar o negar el fenómeno que se está investigando. </a:t>
            </a:r>
          </a:p>
        </p:txBody>
      </p:sp>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HIPÓTESIS</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pic>
        <p:nvPicPr>
          <p:cNvPr id="8" name="Imagen 7" descr="sobrelapiz.jpeg"/>
          <p:cNvPicPr>
            <a:picLocks noChangeAspect="1"/>
          </p:cNvPicPr>
          <p:nvPr/>
        </p:nvPicPr>
        <p:blipFill>
          <a:blip r:embed="rId2"/>
          <a:stretch>
            <a:fillRect/>
          </a:stretch>
        </p:blipFill>
        <p:spPr>
          <a:xfrm>
            <a:off x="5461000" y="4800600"/>
            <a:ext cx="3454400" cy="1981200"/>
          </a:xfrm>
          <a:prstGeom prst="rect">
            <a:avLst/>
          </a:prstGeom>
        </p:spPr>
      </p:pic>
      <p:sp>
        <p:nvSpPr>
          <p:cNvPr id="6" name="Marcador de número de diapositiva 5"/>
          <p:cNvSpPr>
            <a:spLocks noGrp="1"/>
          </p:cNvSpPr>
          <p:nvPr>
            <p:ph type="sldNum" sz="quarter" idx="12"/>
          </p:nvPr>
        </p:nvSpPr>
        <p:spPr/>
        <p:txBody>
          <a:bodyPr/>
          <a:lstStyle/>
          <a:p>
            <a:fld id="{11F1617E-E8FC-4873-874B-BDE603297BCA}" type="slidenum">
              <a:rPr lang="es-MX" smtClean="0"/>
              <a:pPr/>
              <a:t>28</a:t>
            </a:fld>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METODOLOGÍA</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8" name="Rectángulo 7"/>
          <p:cNvSpPr/>
          <p:nvPr/>
        </p:nvSpPr>
        <p:spPr>
          <a:xfrm>
            <a:off x="609600" y="1752600"/>
            <a:ext cx="8153400" cy="1938992"/>
          </a:xfrm>
          <a:prstGeom prst="rect">
            <a:avLst/>
          </a:prstGeom>
        </p:spPr>
        <p:txBody>
          <a:bodyPr wrap="square">
            <a:spAutoFit/>
          </a:bodyPr>
          <a:lstStyle/>
          <a:p>
            <a:pPr algn="just"/>
            <a:r>
              <a:rPr lang="es-ES_tradnl" sz="2400" dirty="0" smtClean="0"/>
              <a:t>C</a:t>
            </a:r>
            <a:r>
              <a:rPr sz="2400" dirty="0" smtClean="0"/>
              <a:t>omprende la descripción de la estrategia a seguir expresada a través, del tipo y modalidad de la investigación, la caracterización de las unidades de análisis, las técnicas, procesos e instrumentos de medición a ser utilizados</a:t>
            </a:r>
            <a:r>
              <a:rPr lang="es-ES_tradnl" sz="2400" dirty="0" smtClean="0"/>
              <a:t>. </a:t>
            </a:r>
          </a:p>
          <a:p>
            <a:pPr algn="just"/>
            <a:endParaRPr lang="es-ES_tradnl" sz="2400" dirty="0" smtClean="0"/>
          </a:p>
          <a:p>
            <a:pPr algn="just"/>
            <a:endParaRPr lang="es-ES_tradnl" sz="2400" dirty="0"/>
          </a:p>
        </p:txBody>
      </p:sp>
      <p:pic>
        <p:nvPicPr>
          <p:cNvPr id="9" name="Imagen 8" descr="haciaArriba.jpeg"/>
          <p:cNvPicPr>
            <a:picLocks noChangeAspect="1"/>
          </p:cNvPicPr>
          <p:nvPr/>
        </p:nvPicPr>
        <p:blipFill>
          <a:blip r:embed="rId2"/>
          <a:stretch>
            <a:fillRect/>
          </a:stretch>
        </p:blipFill>
        <p:spPr>
          <a:xfrm>
            <a:off x="6553200" y="3886200"/>
            <a:ext cx="1671277" cy="1935163"/>
          </a:xfrm>
          <a:prstGeom prst="rect">
            <a:avLst/>
          </a:prstGeom>
        </p:spPr>
      </p:pic>
      <p:sp>
        <p:nvSpPr>
          <p:cNvPr id="6" name="Marcador de número de diapositiva 5"/>
          <p:cNvSpPr>
            <a:spLocks noGrp="1"/>
          </p:cNvSpPr>
          <p:nvPr>
            <p:ph type="sldNum" sz="quarter" idx="12"/>
          </p:nvPr>
        </p:nvSpPr>
        <p:spPr/>
        <p:txBody>
          <a:bodyPr/>
          <a:lstStyle/>
          <a:p>
            <a:fld id="{11F1617E-E8FC-4873-874B-BDE603297BCA}" type="slidenum">
              <a:rPr lang="es-MX" smtClean="0"/>
              <a:pPr/>
              <a:t>29</a:t>
            </a:fld>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Autofit/>
          </a:bodyPr>
          <a:lstStyle/>
          <a:p>
            <a:pPr algn="ctr" eaLnBrk="1" hangingPunct="1"/>
            <a:r>
              <a:rPr lang="es-MX" sz="5400" cap="none"/>
              <a:t>TALLER DE TITULACIÓN</a:t>
            </a:r>
          </a:p>
        </p:txBody>
      </p:sp>
      <p:sp>
        <p:nvSpPr>
          <p:cNvPr id="11267" name="4 Subtítulo"/>
          <p:cNvSpPr>
            <a:spLocks noGrp="1"/>
          </p:cNvSpPr>
          <p:nvPr>
            <p:ph type="subTitle" idx="4294967295"/>
          </p:nvPr>
        </p:nvSpPr>
        <p:spPr>
          <a:xfrm>
            <a:off x="1066800" y="1752600"/>
            <a:ext cx="7345363" cy="1371600"/>
          </a:xfrm>
        </p:spPr>
        <p:txBody>
          <a:bodyPr>
            <a:noAutofit/>
          </a:bodyPr>
          <a:lstStyle/>
          <a:p>
            <a:pPr algn="ctr" eaLnBrk="1" hangingPunct="1">
              <a:lnSpc>
                <a:spcPct val="80000"/>
              </a:lnSpc>
            </a:pPr>
            <a:endParaRPr lang="es-MX" sz="2800" dirty="0"/>
          </a:p>
          <a:p>
            <a:pPr algn="ctr" eaLnBrk="1" hangingPunct="1">
              <a:lnSpc>
                <a:spcPct val="80000"/>
              </a:lnSpc>
            </a:pPr>
            <a:r>
              <a:rPr lang="es-MX" sz="2800" dirty="0"/>
              <a:t>Identificar y comprender el papel que juega un Licenciado en Informática Administrativa en el desarrollo de un proyecto de investigación en el sector público, privado y social. 	</a:t>
            </a:r>
          </a:p>
          <a:p>
            <a:pPr algn="ctr" eaLnBrk="1" hangingPunct="1">
              <a:lnSpc>
                <a:spcPct val="80000"/>
              </a:lnSpc>
            </a:pPr>
            <a:endParaRPr lang="es-MX" sz="2800" dirty="0"/>
          </a:p>
          <a:p>
            <a:pPr algn="ctr" eaLnBrk="1" hangingPunct="1">
              <a:lnSpc>
                <a:spcPct val="80000"/>
              </a:lnSpc>
            </a:pPr>
            <a:endParaRPr lang="es-MX" sz="2800" dirty="0"/>
          </a:p>
        </p:txBody>
      </p:sp>
      <p:pic>
        <p:nvPicPr>
          <p:cNvPr id="22532" name="Picture 4" descr="http://www.uag.mx/ielectronica/images/informatica.jpg"/>
          <p:cNvPicPr>
            <a:picLocks noChangeAspect="1" noChangeArrowheads="1"/>
          </p:cNvPicPr>
          <p:nvPr/>
        </p:nvPicPr>
        <p:blipFill>
          <a:blip r:embed="rId2" cstate="print"/>
          <a:srcRect/>
          <a:stretch>
            <a:fillRect/>
          </a:stretch>
        </p:blipFill>
        <p:spPr bwMode="auto">
          <a:xfrm>
            <a:off x="3543300" y="4343400"/>
            <a:ext cx="2095500"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86200" y="1828799"/>
            <a:ext cx="4648200" cy="4038601"/>
          </a:xfrm>
        </p:spPr>
        <p:txBody>
          <a:bodyPr>
            <a:normAutofit/>
          </a:bodyPr>
          <a:lstStyle/>
          <a:p>
            <a:pPr algn="just"/>
            <a:r>
              <a:rPr lang="es-MX" dirty="0" smtClean="0"/>
              <a:t>Entre las técnicas más utilizadas y conocidas se encuentran:</a:t>
            </a:r>
          </a:p>
          <a:p>
            <a:pPr algn="just">
              <a:buFont typeface="Arial"/>
              <a:buChar char="•"/>
            </a:pPr>
            <a:r>
              <a:rPr lang="es-MX" dirty="0" smtClean="0"/>
              <a:t>La investigación documental.</a:t>
            </a:r>
          </a:p>
          <a:p>
            <a:pPr algn="just">
              <a:buFont typeface="Arial"/>
              <a:buChar char="•"/>
            </a:pPr>
            <a:r>
              <a:rPr lang="es-MX" dirty="0" smtClean="0"/>
              <a:t> La investigación de campo.</a:t>
            </a:r>
          </a:p>
          <a:p>
            <a:pPr algn="ctr">
              <a:buNone/>
            </a:pPr>
            <a:endParaRPr/>
          </a:p>
          <a:p>
            <a:pPr algn="ctr">
              <a:buNone/>
            </a:pPr>
            <a:r>
              <a:rPr lang="es-MX" dirty="0" smtClean="0"/>
              <a:t>Considerar las clasificaciones vistas en clase.</a:t>
            </a:r>
            <a:endParaRPr lang="es-MX" dirty="0"/>
          </a:p>
        </p:txBody>
      </p:sp>
      <p:pic>
        <p:nvPicPr>
          <p:cNvPr id="36866" name="Picture 2" descr="http://t1.gstatic.com/images?q=tbn:ANd9GcTRwn1seX8aEUep9ni5TGAQY_fMZsDtLPLsEPS5CuTdlehhPKWWaw">
            <a:hlinkClick r:id="rId2"/>
          </p:cNvPr>
          <p:cNvPicPr>
            <a:picLocks noChangeAspect="1" noChangeArrowheads="1"/>
          </p:cNvPicPr>
          <p:nvPr/>
        </p:nvPicPr>
        <p:blipFill>
          <a:blip r:embed="rId3" cstate="print"/>
          <a:srcRect/>
          <a:stretch>
            <a:fillRect/>
          </a:stretch>
        </p:blipFill>
        <p:spPr bwMode="auto">
          <a:xfrm>
            <a:off x="213761" y="2479576"/>
            <a:ext cx="3367639" cy="2016224"/>
          </a:xfrm>
          <a:prstGeom prst="rect">
            <a:avLst/>
          </a:prstGeom>
          <a:ln>
            <a:noFill/>
          </a:ln>
          <a:effectLst>
            <a:softEdge rad="112500"/>
          </a:effectLst>
        </p:spPr>
      </p:pic>
      <p:sp>
        <p:nvSpPr>
          <p:cNvPr id="6" name="Título 4"/>
          <p:cNvSpPr>
            <a:spLocks noGrp="1"/>
          </p:cNvSpPr>
          <p:nvPr>
            <p:ph type="title"/>
          </p:nvPr>
        </p:nvSpPr>
        <p:spPr>
          <a:xfrm>
            <a:off x="0" y="0"/>
            <a:ext cx="5562600" cy="1196788"/>
          </a:xfrm>
        </p:spPr>
        <p:txBody>
          <a:bodyPr>
            <a:normAutofit/>
          </a:bodyPr>
          <a:lstStyle/>
          <a:p>
            <a:r>
              <a:rPr lang="es-ES_tradnl" sz="4800" dirty="0" smtClean="0">
                <a:solidFill>
                  <a:srgbClr val="F2D908"/>
                </a:solidFill>
              </a:rPr>
              <a:t>METODOLOGÍA (2)</a:t>
            </a:r>
            <a:endParaRPr lang="es-ES_tradnl" sz="4800" dirty="0">
              <a:solidFill>
                <a:srgbClr val="F2D908"/>
              </a:solidFill>
            </a:endParaRPr>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30</a:t>
            </a:fld>
            <a:endParaRPr lang="es-MX"/>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l="22638" t="12081" r="18301" b="3597"/>
          <a:stretch>
            <a:fillRect/>
          </a:stretch>
        </p:blipFill>
        <p:spPr bwMode="auto">
          <a:xfrm>
            <a:off x="1219200" y="990600"/>
            <a:ext cx="6948125" cy="5373216"/>
          </a:xfrm>
          <a:prstGeom prst="rect">
            <a:avLst/>
          </a:prstGeom>
          <a:ln>
            <a:noFill/>
          </a:ln>
          <a:effectLst>
            <a:softEdge rad="112500"/>
          </a:effectLst>
        </p:spPr>
      </p:pic>
      <p:sp>
        <p:nvSpPr>
          <p:cNvPr id="6" name="Título 4"/>
          <p:cNvSpPr>
            <a:spLocks noGrp="1"/>
          </p:cNvSpPr>
          <p:nvPr>
            <p:ph type="title"/>
          </p:nvPr>
        </p:nvSpPr>
        <p:spPr>
          <a:xfrm>
            <a:off x="0" y="98612"/>
            <a:ext cx="5638800" cy="891988"/>
          </a:xfrm>
        </p:spPr>
        <p:txBody>
          <a:bodyPr>
            <a:normAutofit/>
          </a:bodyPr>
          <a:lstStyle/>
          <a:p>
            <a:r>
              <a:rPr lang="es-ES_tradnl" sz="4800" dirty="0" smtClean="0">
                <a:solidFill>
                  <a:srgbClr val="F2D908"/>
                </a:solidFill>
              </a:rPr>
              <a:t>METODOLOGÍA (3)</a:t>
            </a:r>
            <a:endParaRPr lang="es-ES_tradnl" sz="4800" dirty="0">
              <a:solidFill>
                <a:srgbClr val="F2D908"/>
              </a:solidFill>
            </a:endParaRPr>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31</a:t>
            </a:fld>
            <a:endParaRPr lang="es-MX"/>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3019425" y="1743075"/>
          <a:ext cx="5921375" cy="45593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36866" name="Picture 2" descr="http://t1.gstatic.com/images?q=tbn:ANd9GcTRwn1seX8aEUep9ni5TGAQY_fMZsDtLPLsEPS5CuTdlehhPKWWaw">
            <a:hlinkClick r:id="rId6"/>
          </p:cNvPr>
          <p:cNvPicPr>
            <a:picLocks noChangeAspect="1" noChangeArrowheads="1"/>
          </p:cNvPicPr>
          <p:nvPr/>
        </p:nvPicPr>
        <p:blipFill>
          <a:blip r:embed="rId7" cstate="print"/>
          <a:srcRect/>
          <a:stretch>
            <a:fillRect/>
          </a:stretch>
        </p:blipFill>
        <p:spPr bwMode="auto">
          <a:xfrm>
            <a:off x="0" y="2852936"/>
            <a:ext cx="2886548" cy="1728192"/>
          </a:xfrm>
          <a:prstGeom prst="rect">
            <a:avLst/>
          </a:prstGeom>
          <a:ln>
            <a:noFill/>
          </a:ln>
          <a:effectLst>
            <a:softEdge rad="112500"/>
          </a:effectLst>
        </p:spPr>
      </p:pic>
      <p:sp>
        <p:nvSpPr>
          <p:cNvPr id="6" name="Título 5"/>
          <p:cNvSpPr>
            <a:spLocks noGrp="1"/>
          </p:cNvSpPr>
          <p:nvPr>
            <p:ph type="title"/>
          </p:nvPr>
        </p:nvSpPr>
        <p:spPr>
          <a:xfrm>
            <a:off x="685800" y="228600"/>
            <a:ext cx="5181600" cy="914399"/>
          </a:xfrm>
        </p:spPr>
        <p:txBody>
          <a:bodyPr>
            <a:normAutofit/>
          </a:bodyPr>
          <a:lstStyle/>
          <a:p>
            <a:r>
              <a:rPr lang="es-ES_tradnl" sz="4400" cap="all" dirty="0" smtClean="0">
                <a:solidFill>
                  <a:srgbClr val="F2D908"/>
                </a:solidFill>
              </a:rPr>
              <a:t>Metodología (4)</a:t>
            </a:r>
            <a:endParaRPr lang="es-ES_tradnl" sz="4400" cap="all" dirty="0">
              <a:solidFill>
                <a:srgbClr val="F2D908"/>
              </a:solidFill>
            </a:endParaRPr>
          </a:p>
        </p:txBody>
      </p:sp>
      <p:sp>
        <p:nvSpPr>
          <p:cNvPr id="7" name="Marcador de número de diapositiva 6"/>
          <p:cNvSpPr>
            <a:spLocks noGrp="1"/>
          </p:cNvSpPr>
          <p:nvPr>
            <p:ph type="sldNum" sz="quarter" idx="12"/>
          </p:nvPr>
        </p:nvSpPr>
        <p:spPr/>
        <p:txBody>
          <a:bodyPr/>
          <a:lstStyle/>
          <a:p>
            <a:fld id="{11F1617E-E8FC-4873-874B-BDE603297BCA}" type="slidenum">
              <a:rPr lang="es-MX" smtClean="0"/>
              <a:pPr/>
              <a:t>32</a:t>
            </a:fld>
            <a:endParaRPr lang="es-MX"/>
          </a:p>
        </p:txBody>
      </p:sp>
      <p:sp>
        <p:nvSpPr>
          <p:cNvPr id="8" name="Marcador de pie de página 7"/>
          <p:cNvSpPr>
            <a:spLocks noGrp="1"/>
          </p:cNvSpPr>
          <p:nvPr>
            <p:ph type="ftr" sz="quarter" idx="11"/>
          </p:nvPr>
        </p:nvSpPr>
        <p:spPr/>
        <p:txBody>
          <a:bodyPr/>
          <a:lstStyle/>
          <a:p>
            <a:r>
              <a:rPr lang="es-MX" smtClean="0"/>
              <a:t>ELABORÓ ANABELEM SOBERANES M</a:t>
            </a:r>
            <a:endParaRPr lang="es-MX"/>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ítulo 4"/>
          <p:cNvSpPr>
            <a:spLocks noGrp="1"/>
          </p:cNvSpPr>
          <p:nvPr>
            <p:ph type="title"/>
          </p:nvPr>
        </p:nvSpPr>
        <p:spPr>
          <a:xfrm>
            <a:off x="1" y="555812"/>
            <a:ext cx="1828800" cy="4854388"/>
          </a:xfrm>
        </p:spPr>
        <p:txBody>
          <a:bodyPr vert="vert270"/>
          <a:lstStyle/>
          <a:p>
            <a:r>
              <a:rPr lang="es-ES_tradnl" dirty="0" smtClean="0">
                <a:solidFill>
                  <a:srgbClr val="F2D908"/>
                </a:solidFill>
              </a:rPr>
              <a:t>CRONOGRAMA (FT2)</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pic>
        <p:nvPicPr>
          <p:cNvPr id="8" name="Imagen 7"/>
          <p:cNvPicPr>
            <a:picLocks noChangeAspect="1"/>
          </p:cNvPicPr>
          <p:nvPr/>
        </p:nvPicPr>
        <p:blipFill>
          <a:blip r:embed="rId2"/>
          <a:stretch>
            <a:fillRect/>
          </a:stretch>
        </p:blipFill>
        <p:spPr>
          <a:xfrm>
            <a:off x="3924300" y="0"/>
            <a:ext cx="5219700" cy="6858000"/>
          </a:xfrm>
          <a:prstGeom prst="rect">
            <a:avLst/>
          </a:prstGeom>
        </p:spPr>
      </p:pic>
      <p:sp>
        <p:nvSpPr>
          <p:cNvPr id="9" name="3 CuadroTexto"/>
          <p:cNvSpPr txBox="1"/>
          <p:nvPr/>
        </p:nvSpPr>
        <p:spPr>
          <a:xfrm>
            <a:off x="6781801" y="990600"/>
            <a:ext cx="1981199" cy="611386"/>
          </a:xfrm>
          <a:prstGeom prst="leftArrow">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ES" sz="1400" b="1" dirty="0" smtClean="0">
                <a:solidFill>
                  <a:srgbClr val="000000"/>
                </a:solidFill>
              </a:rPr>
              <a:t>Actualizar fechas</a:t>
            </a:r>
            <a:endParaRPr lang="es-MX" sz="1400" b="1" dirty="0">
              <a:solidFill>
                <a:srgbClr val="000000"/>
              </a:solidFill>
            </a:endParaRPr>
          </a:p>
        </p:txBody>
      </p:sp>
      <p:sp>
        <p:nvSpPr>
          <p:cNvPr id="10" name="3 CuadroTexto"/>
          <p:cNvSpPr txBox="1"/>
          <p:nvPr/>
        </p:nvSpPr>
        <p:spPr>
          <a:xfrm>
            <a:off x="5943600" y="2295704"/>
            <a:ext cx="2388487" cy="1895296"/>
          </a:xfrm>
          <a:prstGeom prst="leftArrow">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ES" sz="1400" b="1" dirty="0" smtClean="0">
                <a:solidFill>
                  <a:srgbClr val="000000"/>
                </a:solidFill>
              </a:rPr>
              <a:t>Indicar las actividades.</a:t>
            </a:r>
          </a:p>
          <a:p>
            <a:pPr algn="ctr"/>
            <a:r>
              <a:rPr lang="es-ES" sz="1400" b="1" dirty="0" smtClean="0">
                <a:solidFill>
                  <a:srgbClr val="000000"/>
                </a:solidFill>
              </a:rPr>
              <a:t>NO ELEMENTOS </a:t>
            </a:r>
          </a:p>
          <a:p>
            <a:pPr algn="ctr"/>
            <a:r>
              <a:rPr lang="es-ES" sz="1400" b="1" dirty="0" smtClean="0">
                <a:solidFill>
                  <a:srgbClr val="000000"/>
                </a:solidFill>
              </a:rPr>
              <a:t>No los elementos del protocolo.</a:t>
            </a:r>
            <a:endParaRPr lang="es-MX" sz="1400" b="1" dirty="0">
              <a:solidFill>
                <a:srgbClr val="000000"/>
              </a:solidFill>
            </a:endParaRPr>
          </a:p>
        </p:txBody>
      </p:sp>
      <p:sp>
        <p:nvSpPr>
          <p:cNvPr id="11" name="3 CuadroTexto"/>
          <p:cNvSpPr txBox="1"/>
          <p:nvPr/>
        </p:nvSpPr>
        <p:spPr>
          <a:xfrm>
            <a:off x="6324600" y="4980444"/>
            <a:ext cx="2388487" cy="1467326"/>
          </a:xfrm>
          <a:prstGeom prst="leftArrow">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ES" sz="1400" b="1" dirty="0" smtClean="0">
                <a:solidFill>
                  <a:srgbClr val="000000"/>
                </a:solidFill>
              </a:rPr>
              <a:t>Colocar el Grado y Nombre del Asesor.</a:t>
            </a:r>
          </a:p>
          <a:p>
            <a:pPr algn="ctr"/>
            <a:r>
              <a:rPr lang="es-ES" sz="1400" b="1" dirty="0" smtClean="0">
                <a:solidFill>
                  <a:srgbClr val="000000"/>
                </a:solidFill>
              </a:rPr>
              <a:t>IMPORTANTE: FIRMAR</a:t>
            </a:r>
            <a:endParaRPr lang="es-MX" sz="1400" b="1" dirty="0">
              <a:solidFill>
                <a:srgbClr val="000000"/>
              </a:solidFill>
            </a:endParaRPr>
          </a:p>
        </p:txBody>
      </p:sp>
      <p:sp>
        <p:nvSpPr>
          <p:cNvPr id="12" name="Marcador de número de diapositiva 11"/>
          <p:cNvSpPr>
            <a:spLocks noGrp="1"/>
          </p:cNvSpPr>
          <p:nvPr>
            <p:ph type="sldNum" sz="quarter" idx="12"/>
          </p:nvPr>
        </p:nvSpPr>
        <p:spPr>
          <a:xfrm>
            <a:off x="3124200" y="6324600"/>
            <a:ext cx="762000" cy="365125"/>
          </a:xfrm>
        </p:spPr>
        <p:txBody>
          <a:bodyPr/>
          <a:lstStyle/>
          <a:p>
            <a:fld id="{11F1617E-E8FC-4873-874B-BDE603297BCA}" type="slidenum">
              <a:rPr lang="es-MX" smtClean="0"/>
              <a:pPr/>
              <a:t>33</a:t>
            </a:fld>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pPr marL="438912" lvl="0" indent="-320040" algn="just">
              <a:spcBef>
                <a:spcPts val="0"/>
              </a:spcBef>
              <a:buClr>
                <a:schemeClr val="accent1"/>
              </a:buClr>
              <a:buSzPct val="80000"/>
              <a:buFont typeface="Wingdings 2"/>
              <a:buChar char=""/>
              <a:defRPr/>
            </a:pPr>
            <a:r>
              <a:rPr lang="es-MX" b="0" dirty="0" smtClean="0">
                <a:effectLst/>
              </a:rPr>
              <a:t>Se refiere a todo aquel material que haya sido utilizado durante el desarrollo de la investigación. Sin importar su tipo, pueden ser fuentes impresas o digitales.</a:t>
            </a:r>
          </a:p>
          <a:p>
            <a:pPr marL="438912" lvl="0" indent="-320040" algn="just">
              <a:spcBef>
                <a:spcPts val="0"/>
              </a:spcBef>
              <a:buClr>
                <a:schemeClr val="accent1"/>
              </a:buClr>
              <a:buSzPct val="80000"/>
              <a:buFont typeface="Wingdings 2"/>
              <a:buChar char=""/>
              <a:defRPr/>
            </a:pPr>
            <a:endParaRPr lang="es-MX" b="0" dirty="0" smtClean="0">
              <a:effectLst/>
            </a:endParaRPr>
          </a:p>
          <a:p>
            <a:pPr marL="438912" lvl="0" indent="-320040" algn="just">
              <a:spcBef>
                <a:spcPts val="0"/>
              </a:spcBef>
              <a:buClr>
                <a:schemeClr val="accent1"/>
              </a:buClr>
              <a:buSzPct val="80000"/>
              <a:buFont typeface="Wingdings 2"/>
              <a:buChar char=""/>
              <a:defRPr/>
            </a:pPr>
            <a:r>
              <a:rPr lang="es-MX" b="0" dirty="0" smtClean="0">
                <a:effectLst/>
              </a:rPr>
              <a:t>Se utiliza el formato APA.</a:t>
            </a:r>
          </a:p>
          <a:p>
            <a:endParaRPr lang="es-ES_tradnl" dirty="0"/>
          </a:p>
        </p:txBody>
      </p:sp>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BIBLIOGRAFÍA</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8" name="2 Marcador de contenido"/>
          <p:cNvSpPr txBox="1">
            <a:spLocks/>
          </p:cNvSpPr>
          <p:nvPr/>
        </p:nvSpPr>
        <p:spPr>
          <a:xfrm>
            <a:off x="3019377" y="1743133"/>
            <a:ext cx="5920641" cy="4558885"/>
          </a:xfrm>
          <a:prstGeom prst="rect">
            <a:avLst/>
          </a:prstGeom>
        </p:spPr>
        <p:txBody>
          <a:bodyPr vert="horz" lIns="54864" tIns="91440" rtlCol="0">
            <a:normAutofit/>
          </a:bodyPr>
          <a:lstStyle/>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9" name="Picture 2" descr="http://t2.gstatic.com/images?q=tbn:ANd9GcTos2gY548MZIKMtp-2pi4SDWS6lxQ6fjV7CXqWvV1HjhOS6Y4m"/>
          <p:cNvPicPr>
            <a:picLocks noChangeAspect="1" noChangeArrowheads="1"/>
          </p:cNvPicPr>
          <p:nvPr/>
        </p:nvPicPr>
        <p:blipFill>
          <a:blip r:embed="rId2" cstate="print"/>
          <a:srcRect/>
          <a:stretch>
            <a:fillRect/>
          </a:stretch>
        </p:blipFill>
        <p:spPr bwMode="auto">
          <a:xfrm>
            <a:off x="5943600" y="3810000"/>
            <a:ext cx="2601466" cy="1976309"/>
          </a:xfrm>
          <a:prstGeom prst="rect">
            <a:avLst/>
          </a:prstGeom>
          <a:ln>
            <a:noFill/>
          </a:ln>
          <a:effectLst>
            <a:outerShdw blurRad="292100" dist="139700" dir="2700000" algn="tl" rotWithShape="0">
              <a:srgbClr val="333333">
                <a:alpha val="65000"/>
              </a:srgbClr>
            </a:outerShdw>
          </a:effectLst>
        </p:spPr>
      </p:pic>
      <p:sp>
        <p:nvSpPr>
          <p:cNvPr id="10" name="Marcador de número de diapositiva 9"/>
          <p:cNvSpPr>
            <a:spLocks noGrp="1"/>
          </p:cNvSpPr>
          <p:nvPr>
            <p:ph type="sldNum" sz="quarter" idx="12"/>
          </p:nvPr>
        </p:nvSpPr>
        <p:spPr/>
        <p:txBody>
          <a:bodyPr/>
          <a:lstStyle/>
          <a:p>
            <a:fld id="{11F1617E-E8FC-4873-874B-BDE603297BCA}" type="slidenum">
              <a:rPr lang="es-MX" smtClean="0"/>
              <a:pPr/>
              <a:t>34</a:t>
            </a:fld>
            <a:endParaRPr 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457200" y="1447801"/>
            <a:ext cx="8458200" cy="4952999"/>
          </a:xfrm>
          <a:noFill/>
        </p:spPr>
        <p:style>
          <a:lnRef idx="1">
            <a:schemeClr val="accent1"/>
          </a:lnRef>
          <a:fillRef idx="2">
            <a:schemeClr val="accent1"/>
          </a:fillRef>
          <a:effectRef idx="1">
            <a:schemeClr val="accent1"/>
          </a:effectRef>
          <a:fontRef idx="minor">
            <a:schemeClr val="dk1"/>
          </a:fontRef>
        </p:style>
        <p:txBody>
          <a:bodyPr wrap="square" anchor="t">
            <a:noAutofit/>
          </a:bodyPr>
          <a:lstStyle/>
          <a:p>
            <a:pPr>
              <a:buNone/>
            </a:pPr>
            <a:r>
              <a:rPr lang="es-MX" sz="1600" b="0" dirty="0" smtClean="0"/>
              <a:t>Álvarez, I. (2009), </a:t>
            </a:r>
            <a:r>
              <a:rPr lang="es-MX" sz="1600" b="0" i="1" dirty="0" smtClean="0"/>
              <a:t>Utilitarismo y derechos humanos: la propuesta de John Stuart Mill. </a:t>
            </a:r>
            <a:r>
              <a:rPr lang="es-MX" sz="1600" b="0" dirty="0" smtClean="0"/>
              <a:t>España: Plaza y Valdes Editores.</a:t>
            </a:r>
            <a:endParaRPr lang="es-ES_tradnl" sz="1600" b="0" dirty="0" smtClean="0"/>
          </a:p>
          <a:p>
            <a:pPr>
              <a:buNone/>
            </a:pPr>
            <a:r>
              <a:rPr lang="es-MX" sz="1600" b="0" dirty="0" smtClean="0"/>
              <a:t> Baase, S. (2009), </a:t>
            </a:r>
            <a:r>
              <a:rPr lang="es-MX" sz="1600" b="0" i="1" dirty="0" smtClean="0"/>
              <a:t>A Gift of Fire: Social, Legal, and Ethical Issues for Computing and the Internet, </a:t>
            </a:r>
            <a:r>
              <a:rPr lang="es-MX" sz="1600" b="0" dirty="0" smtClean="0"/>
              <a:t>México: Pearson.</a:t>
            </a:r>
            <a:r>
              <a:rPr lang="es-MX" sz="1600" b="0" i="1" dirty="0" smtClean="0"/>
              <a:t> </a:t>
            </a:r>
            <a:endParaRPr lang="es-ES_tradnl" sz="1600" b="0" dirty="0" smtClean="0"/>
          </a:p>
          <a:p>
            <a:pPr>
              <a:buNone/>
            </a:pPr>
            <a:r>
              <a:rPr lang="es-MX" sz="1600" b="0" dirty="0" smtClean="0"/>
              <a:t>Bowyer, K. (1996), </a:t>
            </a:r>
            <a:r>
              <a:rPr lang="es-MX" sz="1600" b="0" i="1" dirty="0" smtClean="0"/>
              <a:t>La ética y la informática: vivir responsablemente en un mundo Informatizado</a:t>
            </a:r>
            <a:r>
              <a:rPr lang="es-MX" sz="1600" b="0" dirty="0" smtClean="0"/>
              <a:t>.  Barcelona: Alfaomega.</a:t>
            </a:r>
            <a:endParaRPr lang="es-ES_tradnl" sz="1600" b="0" dirty="0" smtClean="0"/>
          </a:p>
          <a:p>
            <a:pPr>
              <a:buNone/>
            </a:pPr>
            <a:r>
              <a:rPr lang="es-MX" sz="1600" b="0" dirty="0" smtClean="0"/>
              <a:t>Buxarrais, E.  (2003), </a:t>
            </a:r>
            <a:r>
              <a:rPr lang="es-MX" sz="1600" b="0" i="1" dirty="0" smtClean="0"/>
              <a:t>Ética de la información, </a:t>
            </a:r>
            <a:r>
              <a:rPr lang="es-MX" sz="1600" b="0" dirty="0" smtClean="0"/>
              <a:t>Barcelona: Editorial UOC. </a:t>
            </a:r>
            <a:endParaRPr lang="es-ES_tradnl" sz="1600" b="0" dirty="0" smtClean="0"/>
          </a:p>
          <a:p>
            <a:pPr>
              <a:buNone/>
            </a:pPr>
            <a:r>
              <a:rPr lang="es-MX" sz="1600" b="0" dirty="0" smtClean="0"/>
              <a:t>Bynum, T.  "Informática y Ética de la Información", </a:t>
            </a:r>
            <a:r>
              <a:rPr lang="es-MX" sz="1600" b="0" i="1" dirty="0" smtClean="0"/>
              <a:t>The Stanford Encyclopedia of Philosophy</a:t>
            </a:r>
            <a:r>
              <a:rPr lang="es-MX" sz="1600" b="0" dirty="0" smtClean="0"/>
              <a:t> (Primavera 2011 Edition), Edward N. Zalta (editor), URL=</a:t>
            </a:r>
            <a:r>
              <a:rPr lang="es-MX" sz="1600" b="0" dirty="0" smtClean="0">
                <a:hlinkClick r:id="rId2"/>
              </a:rPr>
              <a:t>http://plato.stanford.edu/archives/spr2011/entries/ ética-ordenador /</a:t>
            </a:r>
            <a:r>
              <a:rPr lang="es-MX" sz="1600" b="0" dirty="0" smtClean="0"/>
              <a:t>. </a:t>
            </a:r>
            <a:endParaRPr lang="es-ES_tradnl" sz="1600" b="0" dirty="0" smtClean="0"/>
          </a:p>
          <a:p>
            <a:pPr>
              <a:buNone/>
            </a:pPr>
            <a:r>
              <a:rPr lang="es-MX" sz="1600" b="0" dirty="0" smtClean="0"/>
              <a:t>Douglas, A. (1999), </a:t>
            </a:r>
            <a:r>
              <a:rPr lang="es-MX" sz="1600" b="0" i="1" dirty="0" smtClean="0"/>
              <a:t>Ética Informática y de las Ciencias de la Información</a:t>
            </a:r>
            <a:r>
              <a:rPr lang="es-MX" sz="1600" b="0" dirty="0" smtClean="0"/>
              <a:t>, Buenos Aires: Fragua. </a:t>
            </a:r>
            <a:endParaRPr lang="es-ES_tradnl" sz="1600" b="0" dirty="0" smtClean="0"/>
          </a:p>
          <a:p>
            <a:pPr>
              <a:buNone/>
            </a:pPr>
            <a:r>
              <a:rPr lang="es-MX" sz="1600" b="0" dirty="0" smtClean="0"/>
              <a:t>Feltrero O, R. (2007), </a:t>
            </a:r>
            <a:r>
              <a:rPr lang="es-MX" sz="1600" b="0" i="1" dirty="0" smtClean="0"/>
              <a:t>Software Libre y la Construcción Ética de la Sociedad del Conocimiento</a:t>
            </a:r>
            <a:r>
              <a:rPr lang="es-MX" sz="1600" b="0" dirty="0" smtClean="0"/>
              <a:t>, Barcelona: Icaria Editorial,</a:t>
            </a:r>
            <a:endParaRPr lang="es-ES_tradnl" sz="1600" b="0" dirty="0" smtClean="0"/>
          </a:p>
          <a:p>
            <a:endParaRPr lang="es-ES_tradnl" sz="1600" b="0" dirty="0"/>
          </a:p>
        </p:txBody>
      </p:sp>
      <p:sp>
        <p:nvSpPr>
          <p:cNvPr id="5" name="Título 4"/>
          <p:cNvSpPr>
            <a:spLocks noGrp="1"/>
          </p:cNvSpPr>
          <p:nvPr>
            <p:ph type="title"/>
          </p:nvPr>
        </p:nvSpPr>
        <p:spPr>
          <a:xfrm>
            <a:off x="838200" y="98612"/>
            <a:ext cx="7581901" cy="1653988"/>
          </a:xfrm>
        </p:spPr>
        <p:txBody>
          <a:bodyPr/>
          <a:lstStyle/>
          <a:p>
            <a:r>
              <a:rPr lang="es-ES_tradnl" dirty="0" smtClean="0">
                <a:solidFill>
                  <a:srgbClr val="F2D908"/>
                </a:solidFill>
              </a:rPr>
              <a:t>BIBLIOGRAFÍA (2)</a:t>
            </a:r>
            <a:endParaRPr lang="es-ES_tradnl" dirty="0">
              <a:solidFill>
                <a:srgbClr val="F2D908"/>
              </a:solidFill>
            </a:endParaRPr>
          </a:p>
        </p:txBody>
      </p:sp>
      <p:sp>
        <p:nvSpPr>
          <p:cNvPr id="7" name="Marcador de pie de página 6"/>
          <p:cNvSpPr>
            <a:spLocks noGrp="1"/>
          </p:cNvSpPr>
          <p:nvPr>
            <p:ph type="ftr" sz="quarter" idx="11"/>
          </p:nvPr>
        </p:nvSpPr>
        <p:spPr/>
        <p:txBody>
          <a:bodyPr/>
          <a:lstStyle/>
          <a:p>
            <a:r>
              <a:rPr lang="es-MX" smtClean="0"/>
              <a:t>ELABORÓ ANABELEM SOBERANES M</a:t>
            </a:r>
            <a:endParaRPr lang="es-MX"/>
          </a:p>
        </p:txBody>
      </p:sp>
      <p:sp>
        <p:nvSpPr>
          <p:cNvPr id="8" name="2 Marcador de contenido"/>
          <p:cNvSpPr txBox="1">
            <a:spLocks/>
          </p:cNvSpPr>
          <p:nvPr/>
        </p:nvSpPr>
        <p:spPr>
          <a:xfrm>
            <a:off x="3019377" y="1743133"/>
            <a:ext cx="5920641" cy="4558885"/>
          </a:xfrm>
          <a:prstGeom prst="rect">
            <a:avLst/>
          </a:prstGeom>
        </p:spPr>
        <p:txBody>
          <a:bodyPr vert="horz" lIns="54864" tIns="91440" rtlCol="0">
            <a:normAutofit/>
          </a:bodyPr>
          <a:lstStyle/>
          <a:p>
            <a:pPr marL="438912" marR="0" lvl="0" indent="-320040" algn="just"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3 CuadroTexto"/>
          <p:cNvSpPr txBox="1"/>
          <p:nvPr/>
        </p:nvSpPr>
        <p:spPr>
          <a:xfrm>
            <a:off x="990600" y="1752600"/>
            <a:ext cx="1981199" cy="1283910"/>
          </a:xfrm>
          <a:prstGeom prst="leftArrow">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ES" b="1" dirty="0" smtClean="0">
                <a:solidFill>
                  <a:srgbClr val="000000"/>
                </a:solidFill>
              </a:rPr>
              <a:t>Orden Alfabético</a:t>
            </a:r>
            <a:endParaRPr lang="es-MX" b="1" dirty="0">
              <a:solidFill>
                <a:srgbClr val="000000"/>
              </a:solidFill>
            </a:endParaRPr>
          </a:p>
        </p:txBody>
      </p:sp>
      <p:sp>
        <p:nvSpPr>
          <p:cNvPr id="11" name="3 CuadroTexto"/>
          <p:cNvSpPr txBox="1"/>
          <p:nvPr/>
        </p:nvSpPr>
        <p:spPr>
          <a:xfrm>
            <a:off x="1066800" y="3886200"/>
            <a:ext cx="2514600" cy="1650742"/>
          </a:xfrm>
          <a:prstGeom prst="leftArrow">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sz="1600" b="1" dirty="0" smtClean="0">
                <a:solidFill>
                  <a:srgbClr val="000000"/>
                </a:solidFill>
              </a:rPr>
              <a:t>Sangría a partir de la segunda línea, sin viñetas o numeración</a:t>
            </a:r>
            <a:endParaRPr lang="es-MX" sz="1600" b="1" dirty="0">
              <a:solidFill>
                <a:srgbClr val="000000"/>
              </a:solidFill>
            </a:endParaRPr>
          </a:p>
        </p:txBody>
      </p:sp>
      <p:sp>
        <p:nvSpPr>
          <p:cNvPr id="12" name="3 CuadroTexto"/>
          <p:cNvSpPr txBox="1"/>
          <p:nvPr/>
        </p:nvSpPr>
        <p:spPr>
          <a:xfrm>
            <a:off x="6629400" y="2971800"/>
            <a:ext cx="2514600" cy="1650742"/>
          </a:xfrm>
          <a:prstGeom prst="leftArrow">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ES" sz="1600" b="1" dirty="0" smtClean="0">
                <a:solidFill>
                  <a:srgbClr val="000000"/>
                </a:solidFill>
              </a:rPr>
              <a:t>Verificar elementos y orden de acuerdo al APA</a:t>
            </a:r>
            <a:endParaRPr lang="es-MX" sz="1600" b="1" dirty="0">
              <a:solidFill>
                <a:srgbClr val="000000"/>
              </a:solidFill>
            </a:endParaRPr>
          </a:p>
        </p:txBody>
      </p:sp>
      <p:sp>
        <p:nvSpPr>
          <p:cNvPr id="9" name="Marcador de número de diapositiva 8"/>
          <p:cNvSpPr>
            <a:spLocks noGrp="1"/>
          </p:cNvSpPr>
          <p:nvPr>
            <p:ph type="sldNum" sz="quarter" idx="12"/>
          </p:nvPr>
        </p:nvSpPr>
        <p:spPr/>
        <p:txBody>
          <a:bodyPr/>
          <a:lstStyle/>
          <a:p>
            <a:fld id="{11F1617E-E8FC-4873-874B-BDE603297BCA}" type="slidenum">
              <a:rPr lang="es-MX" smtClean="0"/>
              <a:pPr/>
              <a:t>35</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228600"/>
            <a:ext cx="7581901" cy="1416423"/>
          </a:xfrm>
        </p:spPr>
        <p:txBody>
          <a:bodyPr/>
          <a:lstStyle/>
          <a:p>
            <a:r>
              <a:rPr lang="es-ES_tradnl" dirty="0" smtClean="0">
                <a:solidFill>
                  <a:schemeClr val="accent1"/>
                </a:solidFill>
              </a:rPr>
              <a:t>CONTENIDO TEMÁTICO</a:t>
            </a:r>
            <a:endParaRPr lang="es-ES_tradnl" dirty="0">
              <a:solidFill>
                <a:schemeClr val="accent1"/>
              </a:solidFill>
            </a:endParaRPr>
          </a:p>
        </p:txBody>
      </p:sp>
      <p:sp>
        <p:nvSpPr>
          <p:cNvPr id="3" name="Marcador de contenido 2"/>
          <p:cNvSpPr>
            <a:spLocks noGrp="1"/>
          </p:cNvSpPr>
          <p:nvPr>
            <p:ph idx="1"/>
          </p:nvPr>
        </p:nvSpPr>
        <p:spPr>
          <a:xfrm>
            <a:off x="779462" y="1524000"/>
            <a:ext cx="7581901" cy="4419600"/>
          </a:xfrm>
        </p:spPr>
        <p:txBody>
          <a:bodyPr anchor="ctr">
            <a:noAutofit/>
          </a:bodyPr>
          <a:lstStyle/>
          <a:p>
            <a:r>
              <a:rPr lang="es-ES_tradnl" sz="1800" dirty="0" smtClean="0"/>
              <a:t>I. Resumen  no mayor de dos cuartillas. </a:t>
            </a:r>
          </a:p>
          <a:p>
            <a:r>
              <a:rPr lang="es-ES_tradnl" sz="1800" dirty="0" smtClean="0"/>
              <a:t>II. Antecedentes de la temática. </a:t>
            </a:r>
          </a:p>
          <a:p>
            <a:r>
              <a:rPr lang="es-ES_tradnl" sz="1800" dirty="0" smtClean="0"/>
              <a:t>III. Importancia del problema. </a:t>
            </a:r>
          </a:p>
          <a:p>
            <a:r>
              <a:rPr lang="es-ES_tradnl" sz="1800" dirty="0" smtClean="0"/>
              <a:t>IV.  Planteamiento del problema o pregunta de investigación.</a:t>
            </a:r>
          </a:p>
          <a:p>
            <a:r>
              <a:rPr lang="es-ES_tradnl" sz="1800" dirty="0" smtClean="0"/>
              <a:t>V. Marco conceptual o teórico. </a:t>
            </a:r>
          </a:p>
          <a:p>
            <a:r>
              <a:rPr lang="es-ES_tradnl" sz="1800" dirty="0" smtClean="0"/>
              <a:t>VI. Métodos y técnicas de investigación empleadas.</a:t>
            </a:r>
          </a:p>
          <a:p>
            <a:r>
              <a:rPr lang="es-ES_tradnl" sz="1800" dirty="0" smtClean="0"/>
              <a:t>VII. Presentación y discusión de resultados.</a:t>
            </a:r>
          </a:p>
          <a:p>
            <a:r>
              <a:rPr lang="es-ES_tradnl" sz="1800" dirty="0" smtClean="0"/>
              <a:t>VIII. Conclusiones y sugerencias.</a:t>
            </a:r>
          </a:p>
          <a:p>
            <a:r>
              <a:rPr lang="es-ES_tradnl" sz="1800" dirty="0" smtClean="0"/>
              <a:t>IX. Referencias de consulta. </a:t>
            </a:r>
          </a:p>
          <a:p>
            <a:r>
              <a:rPr lang="es-ES_tradnl" sz="1800" dirty="0" smtClean="0"/>
              <a:t>X. Anexos en su caso.</a:t>
            </a:r>
          </a:p>
        </p:txBody>
      </p:sp>
      <p:sp>
        <p:nvSpPr>
          <p:cNvPr id="5" name="Marcador de pie de página 4"/>
          <p:cNvSpPr>
            <a:spLocks noGrp="1"/>
          </p:cNvSpPr>
          <p:nvPr>
            <p:ph type="ftr" sz="quarter" idx="11"/>
          </p:nvPr>
        </p:nvSpPr>
        <p:spPr/>
        <p:txBody>
          <a:bodyPr/>
          <a:lstStyle/>
          <a:p>
            <a:r>
              <a:rPr lang="es-MX" smtClean="0"/>
              <a:t>ELABORÓ ANABELEM SOBERANES M</a:t>
            </a:r>
            <a:endParaRPr lang="es-MX"/>
          </a:p>
        </p:txBody>
      </p:sp>
      <p:pic>
        <p:nvPicPr>
          <p:cNvPr id="6" name="Picture 6" descr="http://t2.gstatic.com/images?q=tbn:ANd9GcRqmmUYC3zwUK9A4uq02Uc2tZazwnOmfCzsYkhO4gFIRYz6lbOvhA">
            <a:hlinkClick r:id="rId2"/>
          </p:cNvPr>
          <p:cNvPicPr>
            <a:picLocks noChangeAspect="1" noChangeArrowheads="1"/>
          </p:cNvPicPr>
          <p:nvPr/>
        </p:nvPicPr>
        <p:blipFill>
          <a:blip r:embed="rId3" cstate="print"/>
          <a:srcRect/>
          <a:stretch>
            <a:fillRect/>
          </a:stretch>
        </p:blipFill>
        <p:spPr bwMode="auto">
          <a:xfrm>
            <a:off x="6172945" y="4419600"/>
            <a:ext cx="2971055" cy="2304256"/>
          </a:xfrm>
          <a:prstGeom prst="rect">
            <a:avLst/>
          </a:prstGeom>
          <a:ln>
            <a:noFill/>
          </a:ln>
          <a:effectLst>
            <a:softEdge rad="112500"/>
          </a:effectLst>
        </p:spPr>
      </p:pic>
      <p:sp>
        <p:nvSpPr>
          <p:cNvPr id="7" name="Llamada de flecha hacia abajo 6"/>
          <p:cNvSpPr/>
          <p:nvPr/>
        </p:nvSpPr>
        <p:spPr>
          <a:xfrm>
            <a:off x="2438400" y="1219200"/>
            <a:ext cx="2667000" cy="533400"/>
          </a:xfrm>
          <a:prstGeom prst="downArrowCallou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_tradnl"/>
          </a:p>
        </p:txBody>
      </p:sp>
      <p:sp>
        <p:nvSpPr>
          <p:cNvPr id="8" name="Llamada de flecha hacia abajo 7"/>
          <p:cNvSpPr/>
          <p:nvPr/>
        </p:nvSpPr>
        <p:spPr>
          <a:xfrm>
            <a:off x="2286000" y="5943600"/>
            <a:ext cx="1219200" cy="533400"/>
          </a:xfrm>
          <a:prstGeom prst="downArrowCallou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_tradnl"/>
          </a:p>
        </p:txBody>
      </p:sp>
      <p:sp>
        <p:nvSpPr>
          <p:cNvPr id="9" name="Marcador de número de diapositiva 8"/>
          <p:cNvSpPr>
            <a:spLocks noGrp="1"/>
          </p:cNvSpPr>
          <p:nvPr>
            <p:ph type="sldNum" sz="quarter" idx="12"/>
          </p:nvPr>
        </p:nvSpPr>
        <p:spPr/>
        <p:txBody>
          <a:bodyPr/>
          <a:lstStyle/>
          <a:p>
            <a:fld id="{11F1617E-E8FC-4873-874B-BDE603297BCA}" type="slidenum">
              <a:rPr lang="es-MX" smtClean="0"/>
              <a:pPr/>
              <a:t>36</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solidFill>
                  <a:schemeClr val="accent1"/>
                </a:solidFill>
              </a:rPr>
              <a:t>FORMATO </a:t>
            </a:r>
            <a:endParaRPr lang="es-ES_tradnl" dirty="0">
              <a:solidFill>
                <a:schemeClr val="accent1"/>
              </a:solidFill>
            </a:endParaRPr>
          </a:p>
        </p:txBody>
      </p:sp>
      <p:sp>
        <p:nvSpPr>
          <p:cNvPr id="3" name="Marcador de contenido 2"/>
          <p:cNvSpPr>
            <a:spLocks noGrp="1"/>
          </p:cNvSpPr>
          <p:nvPr>
            <p:ph idx="1"/>
          </p:nvPr>
        </p:nvSpPr>
        <p:spPr/>
        <p:txBody>
          <a:bodyPr>
            <a:normAutofit fontScale="92500" lnSpcReduction="20000"/>
          </a:bodyPr>
          <a:lstStyle/>
          <a:p>
            <a:pPr algn="just"/>
            <a:r>
              <a:rPr dirty="0" smtClean="0"/>
              <a:t>El tipo de fuente es Arial según: </a:t>
            </a:r>
          </a:p>
          <a:p>
            <a:pPr algn="just"/>
            <a:r>
              <a:rPr dirty="0" smtClean="0"/>
              <a:t>Títulos: Tamaño 16, negritas, alineado centrado y mayúsculas. </a:t>
            </a:r>
          </a:p>
          <a:p>
            <a:pPr algn="just"/>
            <a:r>
              <a:rPr dirty="0" smtClean="0"/>
              <a:t>Subtítulos: Tamaño 14, negritas, alineado a la izquierda y mayúsculas/minúsculas. </a:t>
            </a:r>
          </a:p>
          <a:p>
            <a:pPr algn="just"/>
            <a:r>
              <a:rPr dirty="0" smtClean="0"/>
              <a:t>Párrafos: Tamaño 12, alineado justificado y mayúsculas/minúsculas. </a:t>
            </a:r>
          </a:p>
          <a:p>
            <a:pPr algn="just"/>
            <a:r>
              <a:rPr dirty="0" smtClean="0"/>
              <a:t>Identificadores de imágenes, figuras y tablas: tamaño 10, alineado centrado y mayúsculas/minúsculas. </a:t>
            </a:r>
          </a:p>
          <a:p>
            <a:pPr algn="just"/>
            <a:endParaRPr lang="es-ES_tradnl" dirty="0"/>
          </a:p>
        </p:txBody>
      </p:sp>
      <p:sp>
        <p:nvSpPr>
          <p:cNvPr id="4" name="Marcador de pie de página 3"/>
          <p:cNvSpPr>
            <a:spLocks noGrp="1"/>
          </p:cNvSpPr>
          <p:nvPr>
            <p:ph type="ftr" sz="quarter" idx="11"/>
          </p:nvPr>
        </p:nvSpPr>
        <p:spPr/>
        <p:txBody>
          <a:bodyPr/>
          <a:lstStyle/>
          <a:p>
            <a:r>
              <a:rPr lang="es-MX" smtClean="0"/>
              <a:t>ELABORÓ ANABELEM SOBERANES M</a:t>
            </a:r>
            <a:endParaRPr lang="es-MX"/>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37</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solidFill>
                  <a:schemeClr val="accent1"/>
                </a:solidFill>
              </a:rPr>
              <a:t>FORMATO (2) </a:t>
            </a:r>
            <a:endParaRPr lang="es-ES_tradnl" dirty="0">
              <a:solidFill>
                <a:schemeClr val="accent1"/>
              </a:solidFill>
            </a:endParaRPr>
          </a:p>
        </p:txBody>
      </p:sp>
      <p:sp>
        <p:nvSpPr>
          <p:cNvPr id="3" name="Marcador de contenido 2"/>
          <p:cNvSpPr>
            <a:spLocks noGrp="1"/>
          </p:cNvSpPr>
          <p:nvPr>
            <p:ph idx="1"/>
          </p:nvPr>
        </p:nvSpPr>
        <p:spPr/>
        <p:txBody>
          <a:bodyPr>
            <a:normAutofit fontScale="92500"/>
          </a:bodyPr>
          <a:lstStyle/>
          <a:p>
            <a:pPr algn="just"/>
            <a:r>
              <a:rPr dirty="0" smtClean="0"/>
              <a:t>Numeración del trabajo: tamaño 10, alineado a la derecha.</a:t>
            </a:r>
            <a:br>
              <a:rPr dirty="0" smtClean="0"/>
            </a:br>
            <a:r>
              <a:rPr dirty="0" smtClean="0"/>
              <a:t>Títulos de tablas: Tamaño 10, centrado con mayúsculas/minúsculas. Parte superior de la tabla. </a:t>
            </a:r>
          </a:p>
          <a:p>
            <a:pPr algn="just"/>
            <a:r>
              <a:rPr dirty="0" smtClean="0"/>
              <a:t>Títulos de figuras: Tamaño 10, centrado con mayúsculas/minúsculas. Parte inferior de la figura. </a:t>
            </a:r>
          </a:p>
          <a:p>
            <a:pPr algn="just"/>
            <a:r>
              <a:rPr dirty="0" smtClean="0"/>
              <a:t>Sangrías en todos los párrafos de 1.27cm, excepto después de título, subtítulo, tabla, figura, imagen, viñetas. </a:t>
            </a:r>
          </a:p>
          <a:p>
            <a:pPr algn="just"/>
            <a:r>
              <a:rPr dirty="0" smtClean="0"/>
              <a:t>Márgenes del documento izquierdo 3.5 cm., derecho, arriba y abajo 3.0 cm </a:t>
            </a:r>
          </a:p>
        </p:txBody>
      </p:sp>
      <p:sp>
        <p:nvSpPr>
          <p:cNvPr id="4" name="Marcador de pie de página 3"/>
          <p:cNvSpPr>
            <a:spLocks noGrp="1"/>
          </p:cNvSpPr>
          <p:nvPr>
            <p:ph type="ftr" sz="quarter" idx="11"/>
          </p:nvPr>
        </p:nvSpPr>
        <p:spPr/>
        <p:txBody>
          <a:bodyPr/>
          <a:lstStyle/>
          <a:p>
            <a:r>
              <a:rPr lang="es-MX" smtClean="0"/>
              <a:t>ELABORÓ ANABELEM SOBERANES M</a:t>
            </a:r>
            <a:endParaRPr lang="es-MX"/>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38</a:t>
            </a:fld>
            <a:endParaRPr lang="es-MX"/>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1 Título"/>
          <p:cNvSpPr>
            <a:spLocks noGrp="1"/>
          </p:cNvSpPr>
          <p:nvPr>
            <p:ph type="title"/>
          </p:nvPr>
        </p:nvSpPr>
        <p:spPr>
          <a:xfrm>
            <a:off x="539750" y="188913"/>
            <a:ext cx="7024688" cy="1143000"/>
          </a:xfrm>
        </p:spPr>
        <p:txBody>
          <a:bodyPr/>
          <a:lstStyle/>
          <a:p>
            <a:pPr eaLnBrk="1" hangingPunct="1"/>
            <a:r>
              <a:rPr lang="es-ES">
                <a:solidFill>
                  <a:schemeClr val="tx1"/>
                </a:solidFill>
              </a:rPr>
              <a:t> Referencias  </a:t>
            </a:r>
            <a:endParaRPr lang="es-MX">
              <a:solidFill>
                <a:schemeClr val="tx1"/>
              </a:solidFill>
            </a:endParaRPr>
          </a:p>
        </p:txBody>
      </p:sp>
      <p:sp>
        <p:nvSpPr>
          <p:cNvPr id="63491" name="2 Marcador de contenido"/>
          <p:cNvSpPr>
            <a:spLocks noGrp="1"/>
          </p:cNvSpPr>
          <p:nvPr>
            <p:ph idx="1"/>
          </p:nvPr>
        </p:nvSpPr>
        <p:spPr>
          <a:xfrm>
            <a:off x="468313" y="1557339"/>
            <a:ext cx="8370887" cy="4462462"/>
          </a:xfrm>
        </p:spPr>
        <p:txBody>
          <a:bodyPr>
            <a:noAutofit/>
          </a:bodyPr>
          <a:lstStyle/>
          <a:p>
            <a:pPr eaLnBrk="1" hangingPunct="1"/>
            <a:r>
              <a:rPr lang="es-MX" sz="1800" b="0" dirty="0"/>
              <a:t>APA (2010). Manual de Estilo de Publicaciones de la American Psycological Association. México: El Manual Moderno. </a:t>
            </a:r>
          </a:p>
          <a:p>
            <a:pPr eaLnBrk="1" hangingPunct="1"/>
            <a:r>
              <a:rPr lang="es-MX" sz="1800" b="0" dirty="0"/>
              <a:t>Arias, f. (2011). Introducción a la metodología de la investigación en ciencias de la administración y el comportamiento.  México: Trillas. 25-121. </a:t>
            </a:r>
          </a:p>
          <a:p>
            <a:pPr eaLnBrk="1" hangingPunct="1"/>
            <a:r>
              <a:rPr lang="es-ES" sz="1800" b="0" dirty="0"/>
              <a:t>Cegarra S., J. (2006). </a:t>
            </a:r>
            <a:r>
              <a:rPr lang="es-ES" sz="1800" b="0" i="1" dirty="0"/>
              <a:t>Metodología de la investigación científica y tecnológica.</a:t>
            </a:r>
            <a:r>
              <a:rPr lang="es-ES" sz="1800" b="0" dirty="0"/>
              <a:t> España: Ediciones Díaz de Santos.</a:t>
            </a:r>
            <a:endParaRPr lang="es-MX" sz="1800" b="0" dirty="0"/>
          </a:p>
          <a:p>
            <a:pPr eaLnBrk="1" hangingPunct="1"/>
            <a:r>
              <a:rPr lang="es-MX" sz="1800" b="0" dirty="0"/>
              <a:t>Chavariaolarde, M., Villalobos Ma. (2000). Orientación Para La Elaboración y Presentación de la Tesis. México: Trillas 3ª ED.</a:t>
            </a:r>
          </a:p>
          <a:p>
            <a:pPr eaLnBrk="1" hangingPunct="1"/>
            <a:r>
              <a:rPr lang="es-MX" sz="1800" b="0" dirty="0"/>
              <a:t>Eco, H. (1999). Como se hace una Tesis. GEDISA.</a:t>
            </a:r>
            <a:r>
              <a:rPr lang="es-MX" sz="1800" b="0" dirty="0" smtClean="0"/>
              <a:t> </a:t>
            </a:r>
          </a:p>
          <a:p>
            <a:pPr eaLnBrk="1" hangingPunct="1"/>
            <a:endParaRPr lang="es-MX" sz="1800" b="0" dirty="0"/>
          </a:p>
          <a:p>
            <a:pPr eaLnBrk="1" hangingPunct="1"/>
            <a:endParaRPr lang="es-MX" sz="1800" b="0" dirty="0"/>
          </a:p>
        </p:txBody>
      </p:sp>
      <p:pic>
        <p:nvPicPr>
          <p:cNvPr id="63492" name="Picture 2" descr="http://ts3.mm.bing.net/images/thumbnail.aspx?q=1472304579558&amp;id=e8883d5e0740aedbf9202d5d7befcc1c&amp;url=http%3a%2f%2flicenciaturas.upnlapaz.edu.mx%2fimagenes%2ftitulacion.gif"/>
          <p:cNvPicPr>
            <a:picLocks noChangeAspect="1" noChangeArrowheads="1"/>
          </p:cNvPicPr>
          <p:nvPr/>
        </p:nvPicPr>
        <p:blipFill>
          <a:blip r:embed="rId2"/>
          <a:srcRect/>
          <a:stretch>
            <a:fillRect/>
          </a:stretch>
        </p:blipFill>
        <p:spPr bwMode="auto">
          <a:xfrm>
            <a:off x="7380288" y="0"/>
            <a:ext cx="1763712" cy="164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539750" y="44450"/>
            <a:ext cx="3455988" cy="1874838"/>
          </a:xfrm>
        </p:spPr>
        <p:txBody>
          <a:bodyPr/>
          <a:lstStyle/>
          <a:p>
            <a:pPr eaLnBrk="1" hangingPunct="1"/>
            <a:r>
              <a:rPr lang="es-MX" sz="4000" b="1"/>
              <a:t>Presentación</a:t>
            </a:r>
          </a:p>
        </p:txBody>
      </p:sp>
      <p:sp>
        <p:nvSpPr>
          <p:cNvPr id="12291" name="4 Marcador de contenido"/>
          <p:cNvSpPr>
            <a:spLocks noGrp="1"/>
          </p:cNvSpPr>
          <p:nvPr>
            <p:ph sz="quarter" idx="1"/>
          </p:nvPr>
        </p:nvSpPr>
        <p:spPr>
          <a:xfrm>
            <a:off x="323850" y="2349500"/>
            <a:ext cx="8208963" cy="3505200"/>
          </a:xfrm>
        </p:spPr>
        <p:txBody>
          <a:bodyPr>
            <a:noAutofit/>
          </a:bodyPr>
          <a:lstStyle/>
          <a:p>
            <a:pPr eaLnBrk="1" hangingPunct="1"/>
            <a:endParaRPr lang="es-MX" sz="2000" dirty="0"/>
          </a:p>
          <a:p>
            <a:pPr eaLnBrk="1" hangingPunct="1"/>
            <a:r>
              <a:rPr lang="es-MX" sz="2000" dirty="0"/>
              <a:t>Reconocer la importancia de la investigación como parte del ejercicio profesional.</a:t>
            </a:r>
            <a:r>
              <a:rPr lang="es-MX" sz="2000" dirty="0" smtClean="0"/>
              <a:t> </a:t>
            </a:r>
          </a:p>
          <a:p>
            <a:pPr eaLnBrk="1" hangingPunct="1"/>
            <a:r>
              <a:rPr lang="es-MX" sz="2000" dirty="0"/>
              <a:t>Aplicar su capacidad de juicio y seriedad científica en el planteamiento y resolución de un problema</a:t>
            </a:r>
            <a:r>
              <a:rPr lang="es-MX" sz="2000" dirty="0" smtClean="0"/>
              <a:t>.</a:t>
            </a:r>
          </a:p>
          <a:p>
            <a:pPr eaLnBrk="1" hangingPunct="1"/>
            <a:r>
              <a:rPr lang="es-MX" sz="2000" dirty="0"/>
              <a:t>Estructurar</a:t>
            </a:r>
            <a:r>
              <a:rPr lang="es-MX" sz="2000" dirty="0" smtClean="0"/>
              <a:t>, organizar</a:t>
            </a:r>
            <a:r>
              <a:rPr lang="es-MX" sz="2000" dirty="0"/>
              <a:t>, resolver y redactar un proyecto de investigación.</a:t>
            </a:r>
          </a:p>
          <a:p>
            <a:pPr eaLnBrk="1" hangingPunct="1"/>
            <a:endParaRPr lang="es-MX" sz="2000" dirty="0"/>
          </a:p>
        </p:txBody>
      </p:sp>
      <p:sp>
        <p:nvSpPr>
          <p:cNvPr id="12292" name="Rectangle 3"/>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3" name="Rectangle 4"/>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4" name="Rectangle 5"/>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sp>
        <p:nvSpPr>
          <p:cNvPr id="12295" name="Rectangle 6"/>
          <p:cNvSpPr>
            <a:spLocks noChangeArrowheads="1"/>
          </p:cNvSpPr>
          <p:nvPr/>
        </p:nvSpPr>
        <p:spPr bwMode="auto">
          <a:xfrm>
            <a:off x="0" y="0"/>
            <a:ext cx="9144000" cy="0"/>
          </a:xfrm>
          <a:prstGeom prst="rect">
            <a:avLst/>
          </a:prstGeom>
          <a:noFill/>
          <a:ln w="9525">
            <a:noFill/>
            <a:miter lim="800000"/>
            <a:headEnd/>
            <a:tailEnd/>
          </a:ln>
        </p:spPr>
        <p:txBody>
          <a:bodyPr anchor="ctr">
            <a:prstTxWarp prst="textNoShape">
              <a:avLst/>
            </a:prstTxWarp>
            <a:spAutoFit/>
          </a:bodyPr>
          <a:lstStyle/>
          <a:p>
            <a:pPr algn="l">
              <a:spcBef>
                <a:spcPct val="0"/>
              </a:spcBef>
              <a:buClrTx/>
              <a:buSzTx/>
              <a:buFontTx/>
              <a:buNone/>
            </a:pPr>
            <a:endParaRPr lang="es-MX" sz="1800"/>
          </a:p>
        </p:txBody>
      </p:sp>
      <p:pic>
        <p:nvPicPr>
          <p:cNvPr id="12296" name="Picture 8" descr="http://www.adeje.es/pub/18/descargas.jpg"/>
          <p:cNvPicPr>
            <a:picLocks noChangeAspect="1" noChangeArrowheads="1"/>
          </p:cNvPicPr>
          <p:nvPr/>
        </p:nvPicPr>
        <p:blipFill>
          <a:blip r:embed="rId2"/>
          <a:srcRect/>
          <a:stretch>
            <a:fillRect/>
          </a:stretch>
        </p:blipFill>
        <p:spPr bwMode="auto">
          <a:xfrm>
            <a:off x="6357938" y="0"/>
            <a:ext cx="2533650" cy="252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1 Título"/>
          <p:cNvSpPr>
            <a:spLocks noGrp="1"/>
          </p:cNvSpPr>
          <p:nvPr>
            <p:ph type="title"/>
          </p:nvPr>
        </p:nvSpPr>
        <p:spPr>
          <a:xfrm>
            <a:off x="539750" y="188913"/>
            <a:ext cx="7024688" cy="1143000"/>
          </a:xfrm>
        </p:spPr>
        <p:txBody>
          <a:bodyPr/>
          <a:lstStyle/>
          <a:p>
            <a:pPr eaLnBrk="1" hangingPunct="1"/>
            <a:r>
              <a:rPr lang="es-ES">
                <a:solidFill>
                  <a:schemeClr val="tx1"/>
                </a:solidFill>
              </a:rPr>
              <a:t> Referencias  </a:t>
            </a:r>
            <a:endParaRPr lang="es-MX">
              <a:solidFill>
                <a:schemeClr val="tx1"/>
              </a:solidFill>
            </a:endParaRPr>
          </a:p>
        </p:txBody>
      </p:sp>
      <p:sp>
        <p:nvSpPr>
          <p:cNvPr id="63491" name="2 Marcador de contenido"/>
          <p:cNvSpPr>
            <a:spLocks noGrp="1"/>
          </p:cNvSpPr>
          <p:nvPr>
            <p:ph idx="1"/>
          </p:nvPr>
        </p:nvSpPr>
        <p:spPr>
          <a:xfrm>
            <a:off x="468313" y="1633538"/>
            <a:ext cx="8370887" cy="3548062"/>
          </a:xfrm>
        </p:spPr>
        <p:txBody>
          <a:bodyPr>
            <a:noAutofit/>
          </a:bodyPr>
          <a:lstStyle/>
          <a:p>
            <a:pPr eaLnBrk="1" hangingPunct="1"/>
            <a:r>
              <a:rPr lang="es-MX" sz="1800" b="0" dirty="0" smtClean="0"/>
              <a:t>A</a:t>
            </a:r>
            <a:r>
              <a:rPr lang="es-ES" sz="1800" b="0" dirty="0" smtClean="0"/>
              <a:t>Hernández </a:t>
            </a:r>
            <a:r>
              <a:rPr lang="es-ES" sz="1800" b="0" dirty="0"/>
              <a:t>L., R. A., &amp; Coello G., Z. (2008). </a:t>
            </a:r>
            <a:r>
              <a:rPr lang="es-ES" sz="1800" b="0" i="1" dirty="0"/>
              <a:t>El paradigma cuantitativo de la investigación científica.</a:t>
            </a:r>
            <a:r>
              <a:rPr lang="es-ES" sz="1800" b="0" dirty="0"/>
              <a:t> Cuba: Editorial Universitaria.</a:t>
            </a:r>
            <a:endParaRPr lang="es-MX" sz="1800" b="0" dirty="0"/>
          </a:p>
          <a:p>
            <a:pPr eaLnBrk="1" hangingPunct="1"/>
            <a:r>
              <a:rPr lang="es-MX" sz="1800" b="0" dirty="0"/>
              <a:t>Hernández S., R. (2006). Metodología de la Investigación, México: Mc Graw Hill. </a:t>
            </a:r>
          </a:p>
          <a:p>
            <a:pPr eaLnBrk="1" hangingPunct="1"/>
            <a:r>
              <a:rPr lang="es-ES" sz="1800" b="0" dirty="0"/>
              <a:t>Pazmiño C., I. (2008). </a:t>
            </a:r>
            <a:r>
              <a:rPr lang="es-ES" sz="1800" b="0" i="1" dirty="0"/>
              <a:t>Tiempo de investigar, 	investigación científica 1: cómo hacer una tesis de grado.</a:t>
            </a:r>
            <a:r>
              <a:rPr lang="es-ES" sz="1800" b="0" dirty="0"/>
              <a:t> Ecuador: EDITEKA Ediciones.</a:t>
            </a:r>
            <a:endParaRPr lang="es-MX" sz="1800" b="0" dirty="0"/>
          </a:p>
          <a:p>
            <a:pPr eaLnBrk="1" hangingPunct="1"/>
            <a:r>
              <a:rPr lang="es-MX" sz="1800" b="0" dirty="0"/>
              <a:t>Tamayo, M. (2007). El proceso de la investigación científica. México: Limusa. </a:t>
            </a:r>
          </a:p>
          <a:p>
            <a:pPr eaLnBrk="1" hangingPunct="1"/>
            <a:r>
              <a:rPr lang="es-ES" sz="1800" b="0" dirty="0"/>
              <a:t>Yuni, J. A., &amp; Urbano, C. A. (2009). </a:t>
            </a:r>
            <a:r>
              <a:rPr lang="es-ES" sz="1800" b="0" i="1" dirty="0"/>
              <a:t>Técnicas para  investigar, recursos metodológicos para la preparación de proyectos de investigación.</a:t>
            </a:r>
            <a:r>
              <a:rPr lang="es-ES" sz="1800" b="0" dirty="0"/>
              <a:t> Argentina: Editorial Brujas.</a:t>
            </a:r>
            <a:endParaRPr lang="es-MX" sz="1800" b="0" dirty="0"/>
          </a:p>
          <a:p>
            <a:pPr eaLnBrk="1" hangingPunct="1"/>
            <a:endParaRPr lang="es-MX" sz="1800" b="0" dirty="0"/>
          </a:p>
          <a:p>
            <a:pPr eaLnBrk="1" hangingPunct="1"/>
            <a:endParaRPr lang="es-MX" sz="1800" b="0" dirty="0"/>
          </a:p>
          <a:p>
            <a:pPr eaLnBrk="1" hangingPunct="1"/>
            <a:endParaRPr lang="es-MX" sz="1800" b="0" dirty="0"/>
          </a:p>
        </p:txBody>
      </p:sp>
      <p:pic>
        <p:nvPicPr>
          <p:cNvPr id="63492" name="Picture 2" descr="http://ts3.mm.bing.net/images/thumbnail.aspx?q=1472304579558&amp;id=e8883d5e0740aedbf9202d5d7befcc1c&amp;url=http%3a%2f%2flicenciaturas.upnlapaz.edu.mx%2fimagenes%2ftitulacion.gif"/>
          <p:cNvPicPr>
            <a:picLocks noChangeAspect="1" noChangeArrowheads="1"/>
          </p:cNvPicPr>
          <p:nvPr/>
        </p:nvPicPr>
        <p:blipFill>
          <a:blip r:embed="rId2"/>
          <a:srcRect/>
          <a:stretch>
            <a:fillRect/>
          </a:stretch>
        </p:blipFill>
        <p:spPr bwMode="auto">
          <a:xfrm>
            <a:off x="7380288" y="0"/>
            <a:ext cx="1763712" cy="164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39750" y="476250"/>
            <a:ext cx="8153400" cy="869950"/>
          </a:xfrm>
        </p:spPr>
        <p:txBody>
          <a:bodyPr/>
          <a:lstStyle/>
          <a:p>
            <a:pPr algn="ctr" eaLnBrk="1" hangingPunct="1"/>
            <a:r>
              <a:rPr lang="es-MX" sz="3200" b="1"/>
              <a:t>ESTRUCTURA DE LA UNIDAD DE APRENDIZAJE </a:t>
            </a:r>
            <a:br>
              <a:rPr lang="es-MX" sz="3200" b="1"/>
            </a:br>
            <a:endParaRPr lang="es-MX" sz="3200"/>
          </a:p>
        </p:txBody>
      </p:sp>
      <p:sp>
        <p:nvSpPr>
          <p:cNvPr id="3" name="2 Marcador de contenido"/>
          <p:cNvSpPr>
            <a:spLocks noGrp="1"/>
          </p:cNvSpPr>
          <p:nvPr>
            <p:ph sz="quarter" idx="2"/>
          </p:nvPr>
        </p:nvSpPr>
        <p:spPr/>
        <p:txBody>
          <a:bodyPr/>
          <a:lstStyle/>
          <a:p>
            <a:pPr eaLnBrk="1" hangingPunct="1">
              <a:buFont typeface="Wingdings" pitchFamily="-65" charset="2"/>
              <a:buNone/>
            </a:pPr>
            <a:r>
              <a:rPr lang="es-MX" sz="2400"/>
              <a:t>	El alumno comprenderá lo que es una tesis profesional y sus elementos que la componen. </a:t>
            </a:r>
          </a:p>
          <a:p>
            <a:pPr eaLnBrk="1" hangingPunct="1"/>
            <a:endParaRPr lang="es-MX" sz="2400"/>
          </a:p>
        </p:txBody>
      </p:sp>
      <p:sp>
        <p:nvSpPr>
          <p:cNvPr id="4" name="3 Marcador de contenido"/>
          <p:cNvSpPr>
            <a:spLocks noGrp="1"/>
          </p:cNvSpPr>
          <p:nvPr>
            <p:ph sz="quarter" idx="4"/>
          </p:nvPr>
        </p:nvSpPr>
        <p:spPr>
          <a:xfrm>
            <a:off x="4787900" y="2420938"/>
            <a:ext cx="3886200" cy="3581400"/>
          </a:xfrm>
        </p:spPr>
        <p:txBody>
          <a:bodyPr/>
          <a:lstStyle/>
          <a:p>
            <a:pPr eaLnBrk="1" hangingPunct="1"/>
            <a:r>
              <a:rPr lang="es-MX" sz="2400"/>
              <a:t>El alumno identificará las necesidades para poder elegir un tema de investigación en las diferentes organizaciones</a:t>
            </a:r>
          </a:p>
        </p:txBody>
      </p:sp>
      <p:sp>
        <p:nvSpPr>
          <p:cNvPr id="5" name="4 Marcador de texto"/>
          <p:cNvSpPr>
            <a:spLocks noGrp="1"/>
          </p:cNvSpPr>
          <p:nvPr>
            <p:ph type="body" sz="quarter" idx="1"/>
          </p:nvPr>
        </p:nvSpPr>
        <p:spPr>
          <a:xfrm>
            <a:off x="611188" y="1628775"/>
            <a:ext cx="3886200" cy="639763"/>
          </a:xfrm>
        </p:spPr>
        <p:txBody>
          <a:bodyPr>
            <a:noAutofit/>
          </a:bodyPr>
          <a:lstStyle/>
          <a:p>
            <a:pPr algn="ctr" eaLnBrk="1" hangingPunct="1">
              <a:lnSpc>
                <a:spcPct val="80000"/>
              </a:lnSpc>
            </a:pPr>
            <a:r>
              <a:rPr lang="es-MX" sz="1600" dirty="0">
                <a:solidFill>
                  <a:srgbClr val="C61B1B"/>
                </a:solidFill>
              </a:rPr>
              <a:t>UNIDAD I </a:t>
            </a:r>
          </a:p>
          <a:p>
            <a:pPr algn="ctr" eaLnBrk="1" hangingPunct="1">
              <a:lnSpc>
                <a:spcPct val="80000"/>
              </a:lnSpc>
            </a:pPr>
            <a:r>
              <a:rPr lang="es-MX" sz="1600" dirty="0">
                <a:solidFill>
                  <a:srgbClr val="C61B1B"/>
                </a:solidFill>
              </a:rPr>
              <a:t>LA TESIS PROFESIONAL</a:t>
            </a:r>
          </a:p>
        </p:txBody>
      </p:sp>
      <p:sp>
        <p:nvSpPr>
          <p:cNvPr id="6" name="5 Marcador de texto"/>
          <p:cNvSpPr>
            <a:spLocks noGrp="1"/>
          </p:cNvSpPr>
          <p:nvPr>
            <p:ph type="body" sz="quarter" idx="3"/>
          </p:nvPr>
        </p:nvSpPr>
        <p:spPr>
          <a:xfrm>
            <a:off x="4716463" y="1628775"/>
            <a:ext cx="3657600" cy="658813"/>
          </a:xfrm>
        </p:spPr>
        <p:txBody>
          <a:bodyPr>
            <a:noAutofit/>
          </a:bodyPr>
          <a:lstStyle/>
          <a:p>
            <a:pPr algn="ctr" eaLnBrk="1" hangingPunct="1">
              <a:lnSpc>
                <a:spcPct val="80000"/>
              </a:lnSpc>
            </a:pPr>
            <a:r>
              <a:rPr lang="es-MX" sz="1600" dirty="0">
                <a:solidFill>
                  <a:srgbClr val="C61B1B"/>
                </a:solidFill>
              </a:rPr>
              <a:t>UNIDAD II </a:t>
            </a:r>
          </a:p>
          <a:p>
            <a:pPr algn="ctr" eaLnBrk="1" hangingPunct="1">
              <a:lnSpc>
                <a:spcPct val="80000"/>
              </a:lnSpc>
            </a:pPr>
            <a:r>
              <a:rPr lang="es-MX" sz="1600" dirty="0">
                <a:solidFill>
                  <a:srgbClr val="C61B1B"/>
                </a:solidFill>
              </a:rPr>
              <a:t>ELECCIÓN DEL TEMA</a:t>
            </a:r>
          </a:p>
        </p:txBody>
      </p:sp>
      <p:pic>
        <p:nvPicPr>
          <p:cNvPr id="13319" name="Picture 4" descr="http://ts2.mm.bing.net/images/thumbnail.aspx?q=1422297217253&amp;id=b5a931951610a46e90e498ee5cca1958&amp;url=http%3a%2f%2farribayabajo.blogspot.es%2fimg%2fexamen.jpg"/>
          <p:cNvPicPr>
            <a:picLocks noChangeAspect="1" noChangeArrowheads="1"/>
          </p:cNvPicPr>
          <p:nvPr/>
        </p:nvPicPr>
        <p:blipFill>
          <a:blip r:embed="rId2"/>
          <a:srcRect/>
          <a:stretch>
            <a:fillRect/>
          </a:stretch>
        </p:blipFill>
        <p:spPr bwMode="auto">
          <a:xfrm>
            <a:off x="5357813" y="4625975"/>
            <a:ext cx="2024062" cy="1517650"/>
          </a:xfrm>
          <a:prstGeom prst="rect">
            <a:avLst/>
          </a:prstGeom>
          <a:noFill/>
          <a:ln w="9525">
            <a:noFill/>
            <a:miter lim="800000"/>
            <a:headEnd/>
            <a:tailEnd/>
          </a:ln>
        </p:spPr>
      </p:pic>
      <p:pic>
        <p:nvPicPr>
          <p:cNvPr id="13320" name="Picture 2" descr="http://www.caminandoutopias.org.ar/images/tesis.gif"/>
          <p:cNvPicPr>
            <a:picLocks noChangeAspect="1" noChangeArrowheads="1"/>
          </p:cNvPicPr>
          <p:nvPr/>
        </p:nvPicPr>
        <p:blipFill>
          <a:blip r:embed="rId3"/>
          <a:srcRect/>
          <a:stretch>
            <a:fillRect/>
          </a:stretch>
        </p:blipFill>
        <p:spPr bwMode="auto">
          <a:xfrm>
            <a:off x="1500188" y="4357688"/>
            <a:ext cx="1352550" cy="1847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dissolve">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ssolv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dissolve">
                                      <p:cBhvr>
                                        <p:cTn id="17" dur="500"/>
                                        <p:tgtEl>
                                          <p:spTgt spid="5">
                                            <p:txEl>
                                              <p:pRg st="1" end="1"/>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dissolv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dissolve">
                                      <p:cBhvr>
                                        <p:cTn id="25" dur="500"/>
                                        <p:tgtEl>
                                          <p:spTgt spid="4">
                                            <p:txEl>
                                              <p:pRg st="0" end="0"/>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dissolve">
                                      <p:cBhvr>
                                        <p:cTn id="28" dur="500"/>
                                        <p:tgtEl>
                                          <p:spTgt spid="6">
                                            <p:bg/>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Effect transition="in" filter="dissolve">
                                      <p:cBhvr>
                                        <p:cTn id="33" dur="500"/>
                                        <p:tgtEl>
                                          <p:spTgt spid="6">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6">
                                            <p:txEl>
                                              <p:pRg st="1" end="1"/>
                                            </p:txEl>
                                          </p:spTgt>
                                        </p:tgtEl>
                                        <p:attrNameLst>
                                          <p:attrName>style.visibility</p:attrName>
                                        </p:attrNameLst>
                                      </p:cBhvr>
                                      <p:to>
                                        <p:strVal val="visible"/>
                                      </p:to>
                                    </p:set>
                                    <p:animEffect transition="in" filter="dissolve">
                                      <p:cBhvr>
                                        <p:cTn id="3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animBg="1"/>
      <p:bldP spid="6" grpId="0" build="p"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71488" y="549275"/>
            <a:ext cx="8153400" cy="869950"/>
          </a:xfrm>
        </p:spPr>
        <p:txBody>
          <a:bodyPr/>
          <a:lstStyle/>
          <a:p>
            <a:pPr algn="ctr" eaLnBrk="1" hangingPunct="1"/>
            <a:r>
              <a:rPr lang="es-MX" sz="3200" b="1"/>
              <a:t>ESTRUCTURA DE LA UNIDAD DE APRENDIZAJE </a:t>
            </a:r>
            <a:br>
              <a:rPr lang="es-MX" sz="3200" b="1"/>
            </a:br>
            <a:endParaRPr lang="es-MX" sz="3200"/>
          </a:p>
        </p:txBody>
      </p:sp>
      <p:sp>
        <p:nvSpPr>
          <p:cNvPr id="3" name="2 Marcador de contenido"/>
          <p:cNvSpPr>
            <a:spLocks noGrp="1"/>
          </p:cNvSpPr>
          <p:nvPr>
            <p:ph sz="quarter" idx="2"/>
          </p:nvPr>
        </p:nvSpPr>
        <p:spPr>
          <a:xfrm>
            <a:off x="457200" y="2828925"/>
            <a:ext cx="3657600" cy="2200275"/>
          </a:xfrm>
        </p:spPr>
        <p:style>
          <a:lnRef idx="3">
            <a:schemeClr val="lt1"/>
          </a:lnRef>
          <a:fillRef idx="1">
            <a:schemeClr val="accent1"/>
          </a:fillRef>
          <a:effectRef idx="1">
            <a:schemeClr val="accent1"/>
          </a:effectRef>
          <a:fontRef idx="minor">
            <a:schemeClr val="lt1"/>
          </a:fontRef>
        </p:style>
        <p:txBody>
          <a:bodyPr/>
          <a:lstStyle/>
          <a:p>
            <a:pPr eaLnBrk="1" hangingPunct="1"/>
            <a:r>
              <a:rPr lang="es-MX" sz="2400" b="0" dirty="0"/>
              <a:t>El alumno conocerá los componentes que integran un anteproyecto de tesis y todos sus elementos. </a:t>
            </a:r>
          </a:p>
        </p:txBody>
      </p:sp>
      <p:sp>
        <p:nvSpPr>
          <p:cNvPr id="4" name="3 Marcador de contenido"/>
          <p:cNvSpPr>
            <a:spLocks noGrp="1"/>
          </p:cNvSpPr>
          <p:nvPr>
            <p:ph sz="quarter" idx="4"/>
          </p:nvPr>
        </p:nvSpPr>
        <p:spPr>
          <a:xfrm>
            <a:off x="4371975" y="2828925"/>
            <a:ext cx="3657600" cy="3886200"/>
          </a:xfrm>
        </p:spPr>
        <p:txBody>
          <a:bodyPr/>
          <a:lstStyle/>
          <a:p>
            <a:pPr eaLnBrk="1" hangingPunct="1"/>
            <a:r>
              <a:rPr lang="es-MX" sz="2400"/>
              <a:t>El alumno identificará el proceso para investigar la información documental y experimental. </a:t>
            </a:r>
          </a:p>
          <a:p>
            <a:pPr eaLnBrk="1" hangingPunct="1"/>
            <a:endParaRPr lang="es-MX" sz="2400"/>
          </a:p>
          <a:p>
            <a:pPr eaLnBrk="1" hangingPunct="1"/>
            <a:endParaRPr lang="es-MX" sz="2400"/>
          </a:p>
        </p:txBody>
      </p:sp>
      <p:sp>
        <p:nvSpPr>
          <p:cNvPr id="5" name="4 Marcador de texto"/>
          <p:cNvSpPr>
            <a:spLocks noGrp="1"/>
          </p:cNvSpPr>
          <p:nvPr>
            <p:ph type="body" sz="quarter" idx="1"/>
          </p:nvPr>
        </p:nvSpPr>
        <p:spPr>
          <a:xfrm>
            <a:off x="457200" y="1681162"/>
            <a:ext cx="3686175" cy="1138237"/>
          </a:xfrm>
        </p:spPr>
        <p:style>
          <a:lnRef idx="3">
            <a:schemeClr val="lt1"/>
          </a:lnRef>
          <a:fillRef idx="1">
            <a:schemeClr val="accent1"/>
          </a:fillRef>
          <a:effectRef idx="1">
            <a:schemeClr val="accent1"/>
          </a:effectRef>
          <a:fontRef idx="minor">
            <a:schemeClr val="lt1"/>
          </a:fontRef>
        </p:style>
        <p:txBody>
          <a:bodyPr>
            <a:noAutofit/>
          </a:bodyPr>
          <a:lstStyle/>
          <a:p>
            <a:pPr algn="ctr" eaLnBrk="1" hangingPunct="1">
              <a:lnSpc>
                <a:spcPct val="90000"/>
              </a:lnSpc>
            </a:pPr>
            <a:r>
              <a:rPr lang="es-MX" sz="2000" dirty="0">
                <a:solidFill>
                  <a:srgbClr val="C61B1B"/>
                </a:solidFill>
              </a:rPr>
              <a:t>UNIDAD III </a:t>
            </a:r>
          </a:p>
          <a:p>
            <a:pPr algn="ctr" eaLnBrk="1" hangingPunct="1">
              <a:lnSpc>
                <a:spcPct val="90000"/>
              </a:lnSpc>
            </a:pPr>
            <a:r>
              <a:rPr lang="es-MX" sz="2000" dirty="0">
                <a:solidFill>
                  <a:srgbClr val="C61B1B"/>
                </a:solidFill>
              </a:rPr>
              <a:t>ELABORACIÓN DEL ANTEPROYECTO DE TESIS</a:t>
            </a:r>
          </a:p>
        </p:txBody>
      </p:sp>
      <p:sp>
        <p:nvSpPr>
          <p:cNvPr id="6" name="5 Marcador de texto"/>
          <p:cNvSpPr>
            <a:spLocks noGrp="1"/>
          </p:cNvSpPr>
          <p:nvPr>
            <p:ph type="body" sz="quarter" idx="3"/>
          </p:nvPr>
        </p:nvSpPr>
        <p:spPr>
          <a:xfrm>
            <a:off x="4343400" y="1681163"/>
            <a:ext cx="3962400" cy="1014412"/>
          </a:xfrm>
        </p:spPr>
        <p:txBody>
          <a:bodyPr>
            <a:normAutofit fontScale="77500" lnSpcReduction="20000"/>
          </a:bodyPr>
          <a:lstStyle/>
          <a:p>
            <a:pPr algn="ctr" eaLnBrk="1" hangingPunct="1">
              <a:lnSpc>
                <a:spcPct val="90000"/>
              </a:lnSpc>
            </a:pPr>
            <a:r>
              <a:rPr lang="es-MX">
                <a:solidFill>
                  <a:srgbClr val="C61B1B"/>
                </a:solidFill>
              </a:rPr>
              <a:t>UNIDAD IV </a:t>
            </a:r>
          </a:p>
          <a:p>
            <a:pPr algn="ctr" eaLnBrk="1" hangingPunct="1">
              <a:lnSpc>
                <a:spcPct val="90000"/>
              </a:lnSpc>
            </a:pPr>
            <a:r>
              <a:rPr lang="es-MX">
                <a:solidFill>
                  <a:srgbClr val="C61B1B"/>
                </a:solidFill>
              </a:rPr>
              <a:t>INVESTIGACIÓN DOCUMENTAL Y EXPERIMENTAL </a:t>
            </a:r>
          </a:p>
        </p:txBody>
      </p:sp>
      <p:pic>
        <p:nvPicPr>
          <p:cNvPr id="14343" name="Picture 2" descr="http://ts4.mm.bing.net/images/thumbnail.aspx?q=1471514150191&amp;id=586d930f875d06576dd1d757fd111d57&amp;url=http%3a%2f%2fwww.lfbogota.com%2fIMG%2fpngrecherche.png"/>
          <p:cNvPicPr>
            <a:picLocks noChangeAspect="1" noChangeArrowheads="1"/>
          </p:cNvPicPr>
          <p:nvPr/>
        </p:nvPicPr>
        <p:blipFill>
          <a:blip r:embed="rId2"/>
          <a:srcRect/>
          <a:stretch>
            <a:fillRect/>
          </a:stretch>
        </p:blipFill>
        <p:spPr bwMode="auto">
          <a:xfrm>
            <a:off x="3786188" y="5084763"/>
            <a:ext cx="1524000" cy="1400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dissolve">
                                      <p:cBhvr>
                                        <p:cTn id="15" dur="500"/>
                                        <p:tgtEl>
                                          <p:spTgt spid="5">
                                            <p:bg/>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dissolv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dissolve">
                                      <p:cBhvr>
                                        <p:cTn id="25" dur="500"/>
                                        <p:tgtEl>
                                          <p:spTgt spid="5">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6">
                                            <p:bg/>
                                          </p:spTgt>
                                        </p:tgtEl>
                                        <p:attrNameLst>
                                          <p:attrName>style.visibility</p:attrName>
                                        </p:attrNameLst>
                                      </p:cBhvr>
                                      <p:to>
                                        <p:strVal val="visible"/>
                                      </p:to>
                                    </p:set>
                                    <p:animEffect transition="in" filter="dissolve">
                                      <p:cBhvr>
                                        <p:cTn id="30" dur="500"/>
                                        <p:tgtEl>
                                          <p:spTgt spid="6">
                                            <p:bg/>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dissolv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dissolve">
                                      <p:cBhvr>
                                        <p:cTn id="40" dur="500"/>
                                        <p:tgtEl>
                                          <p:spTgt spid="6">
                                            <p:txEl>
                                              <p:pRg st="1" end="1"/>
                                            </p:txEl>
                                          </p:spTgt>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dissolve">
                                      <p:cBhvr>
                                        <p:cTn id="4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p:bldP spid="5" grpId="0" build="p" animBg="1"/>
      <p:bldP spid="6" grpId="0" build="p"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1331913" y="260350"/>
            <a:ext cx="6840537" cy="1268413"/>
          </a:xfrm>
        </p:spPr>
        <p:txBody>
          <a:bodyPr/>
          <a:lstStyle/>
          <a:p>
            <a:pPr algn="ctr" eaLnBrk="1" hangingPunct="1"/>
            <a:r>
              <a:rPr lang="es-MX" sz="3200" b="1"/>
              <a:t>ESTRUCTURA DE LA UNIDAD DE APRENDIZAJE </a:t>
            </a:r>
            <a:br>
              <a:rPr lang="es-MX" sz="3200" b="1"/>
            </a:br>
            <a:endParaRPr lang="es-MX" sz="3200"/>
          </a:p>
        </p:txBody>
      </p:sp>
      <p:sp>
        <p:nvSpPr>
          <p:cNvPr id="15363" name="2 Marcador de contenido"/>
          <p:cNvSpPr>
            <a:spLocks noGrp="1"/>
          </p:cNvSpPr>
          <p:nvPr>
            <p:ph sz="quarter" idx="2"/>
          </p:nvPr>
        </p:nvSpPr>
        <p:spPr>
          <a:xfrm>
            <a:off x="539750" y="2986088"/>
            <a:ext cx="3657600" cy="3886200"/>
          </a:xfrm>
        </p:spPr>
        <p:txBody>
          <a:bodyPr/>
          <a:lstStyle/>
          <a:p>
            <a:pPr eaLnBrk="1" hangingPunct="1"/>
            <a:r>
              <a:rPr lang="es-MX" sz="2400"/>
              <a:t>El alumno comprenderá los pasos necesarios para desarrollar un trabajo de investigación.  </a:t>
            </a:r>
          </a:p>
        </p:txBody>
      </p:sp>
      <p:sp>
        <p:nvSpPr>
          <p:cNvPr id="15364" name="3 Marcador de contenido"/>
          <p:cNvSpPr>
            <a:spLocks noGrp="1"/>
          </p:cNvSpPr>
          <p:nvPr>
            <p:ph sz="quarter" idx="4"/>
          </p:nvPr>
        </p:nvSpPr>
        <p:spPr>
          <a:xfrm>
            <a:off x="4572000" y="2986088"/>
            <a:ext cx="3657600" cy="3886200"/>
          </a:xfrm>
        </p:spPr>
        <p:txBody>
          <a:bodyPr/>
          <a:lstStyle/>
          <a:p>
            <a:pPr eaLnBrk="1" hangingPunct="1"/>
            <a:r>
              <a:rPr lang="es-MX" sz="2400"/>
              <a:t>El estudiante conocerá los pasos necesarios para el desarrollo de su titulación profesional. </a:t>
            </a:r>
          </a:p>
          <a:p>
            <a:pPr eaLnBrk="1" hangingPunct="1">
              <a:buFont typeface="Wingdings" pitchFamily="-65" charset="2"/>
              <a:buNone/>
            </a:pPr>
            <a:r>
              <a:rPr lang="es-MX" sz="2400"/>
              <a:t> </a:t>
            </a:r>
          </a:p>
          <a:p>
            <a:pPr eaLnBrk="1" hangingPunct="1"/>
            <a:endParaRPr lang="es-MX" sz="2400"/>
          </a:p>
          <a:p>
            <a:pPr eaLnBrk="1" hangingPunct="1"/>
            <a:endParaRPr lang="es-MX" sz="2400"/>
          </a:p>
        </p:txBody>
      </p:sp>
      <p:sp>
        <p:nvSpPr>
          <p:cNvPr id="15365" name="4 Marcador de texto"/>
          <p:cNvSpPr>
            <a:spLocks noGrp="1"/>
          </p:cNvSpPr>
          <p:nvPr>
            <p:ph type="body" sz="quarter" idx="1"/>
          </p:nvPr>
        </p:nvSpPr>
        <p:spPr>
          <a:xfrm>
            <a:off x="468313" y="1557338"/>
            <a:ext cx="3757612" cy="1227137"/>
          </a:xfrm>
        </p:spPr>
        <p:txBody>
          <a:bodyPr>
            <a:normAutofit/>
          </a:bodyPr>
          <a:lstStyle/>
          <a:p>
            <a:pPr algn="ctr" eaLnBrk="1" hangingPunct="1"/>
            <a:r>
              <a:rPr lang="es-MX" sz="1800" dirty="0">
                <a:solidFill>
                  <a:srgbClr val="C61B1B"/>
                </a:solidFill>
              </a:rPr>
              <a:t>UNIDAD V </a:t>
            </a:r>
          </a:p>
          <a:p>
            <a:pPr algn="ctr" eaLnBrk="1" hangingPunct="1"/>
            <a:r>
              <a:rPr lang="es-MX" sz="1800" dirty="0">
                <a:solidFill>
                  <a:srgbClr val="C61B1B"/>
                </a:solidFill>
              </a:rPr>
              <a:t>PREPARACIÓN Y PRESENTACIÓN DE UN TRABAJO DE INVESTIGACIÓN</a:t>
            </a:r>
          </a:p>
        </p:txBody>
      </p:sp>
      <p:sp>
        <p:nvSpPr>
          <p:cNvPr id="6" name="5 Marcador de texto"/>
          <p:cNvSpPr>
            <a:spLocks noGrp="1"/>
          </p:cNvSpPr>
          <p:nvPr>
            <p:ph type="body" sz="quarter" idx="3"/>
          </p:nvPr>
        </p:nvSpPr>
        <p:spPr>
          <a:xfrm>
            <a:off x="4419600" y="1628775"/>
            <a:ext cx="3657600" cy="1157288"/>
          </a:xfrm>
        </p:spPr>
        <p:txBody>
          <a:bodyPr>
            <a:noAutofit/>
          </a:bodyPr>
          <a:lstStyle/>
          <a:p>
            <a:pPr algn="ctr" eaLnBrk="1" hangingPunct="1"/>
            <a:r>
              <a:rPr lang="es-MX" sz="1800" dirty="0">
                <a:solidFill>
                  <a:srgbClr val="C61B1B"/>
                </a:solidFill>
              </a:rPr>
              <a:t>UNIDAD VI </a:t>
            </a:r>
          </a:p>
          <a:p>
            <a:pPr algn="ctr" eaLnBrk="1" hangingPunct="1"/>
            <a:r>
              <a:rPr lang="es-MX" sz="1800" dirty="0">
                <a:solidFill>
                  <a:srgbClr val="C61B1B"/>
                </a:solidFill>
              </a:rPr>
              <a:t>INSTRUCTIVO PARA EL PROCESO DE TITULACIÓN PROFESIONAL  </a:t>
            </a:r>
          </a:p>
        </p:txBody>
      </p:sp>
      <p:pic>
        <p:nvPicPr>
          <p:cNvPr id="15367" name="Picture 2" descr="http://ts1.mm.bing.net/images/thumbnail.aspx?q=1424093088676&amp;id=f24ed5871c00d9053d4e6994aae77d07&amp;url=http%3a%2f%2f3.bp.blogspot.com%2f_bBK_ATrwido%2fSKrYpyLzz4I%2fAAAAAAAAACQ%2fOTzqPGW3TSc%2fs200%2ff_tesis.jpg"/>
          <p:cNvPicPr>
            <a:picLocks noChangeAspect="1" noChangeArrowheads="1"/>
          </p:cNvPicPr>
          <p:nvPr/>
        </p:nvPicPr>
        <p:blipFill>
          <a:blip r:embed="rId2"/>
          <a:srcRect/>
          <a:stretch>
            <a:fillRect/>
          </a:stretch>
        </p:blipFill>
        <p:spPr bwMode="auto">
          <a:xfrm>
            <a:off x="3643313" y="4929188"/>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0738" y="3657600"/>
            <a:ext cx="7542212" cy="1013012"/>
          </a:xfrm>
        </p:spPr>
        <p:txBody>
          <a:bodyPr/>
          <a:lstStyle/>
          <a:p>
            <a:pPr algn="ctr"/>
            <a:r>
              <a:rPr lang="es-ES" b="1" dirty="0" smtClean="0">
                <a:solidFill>
                  <a:srgbClr val="FFFFFF"/>
                </a:solidFill>
              </a:rPr>
              <a:t>Protocolo de investigación</a:t>
            </a:r>
            <a:endParaRPr lang="es-MX" b="1" dirty="0">
              <a:solidFill>
                <a:srgbClr val="FFFFFF"/>
              </a:solidFill>
            </a:endParaRPr>
          </a:p>
        </p:txBody>
      </p:sp>
      <p:sp>
        <p:nvSpPr>
          <p:cNvPr id="3" name="2 Subtítulo"/>
          <p:cNvSpPr>
            <a:spLocks noGrp="1"/>
          </p:cNvSpPr>
          <p:nvPr>
            <p:ph type="subTitle" idx="1"/>
          </p:nvPr>
        </p:nvSpPr>
        <p:spPr>
          <a:xfrm>
            <a:off x="914400" y="4264959"/>
            <a:ext cx="7516279" cy="916641"/>
          </a:xfrm>
        </p:spPr>
        <p:txBody>
          <a:bodyPr>
            <a:noAutofit/>
          </a:bodyPr>
          <a:lstStyle/>
          <a:p>
            <a:pPr algn="ctr"/>
            <a:endParaRPr lang="es-ES" dirty="0" smtClean="0">
              <a:solidFill>
                <a:srgbClr val="FFFFFF"/>
              </a:solidFill>
            </a:endParaRPr>
          </a:p>
          <a:p>
            <a:pPr algn="ctr"/>
            <a:r>
              <a:rPr lang="es-ES" sz="2800" dirty="0" smtClean="0">
                <a:solidFill>
                  <a:srgbClr val="FFFFFF"/>
                </a:solidFill>
              </a:rPr>
              <a:t>Elaborado por:</a:t>
            </a:r>
          </a:p>
          <a:p>
            <a:pPr algn="ctr"/>
            <a:r>
              <a:rPr lang="es-ES" sz="2800" dirty="0" smtClean="0">
                <a:solidFill>
                  <a:srgbClr val="FFFFFF"/>
                </a:solidFill>
              </a:rPr>
              <a:t>Anabelem Soberanes Martín</a:t>
            </a:r>
          </a:p>
          <a:p>
            <a:pPr algn="r"/>
            <a:r>
              <a:rPr lang="es-ES" sz="2800" dirty="0" smtClean="0">
                <a:solidFill>
                  <a:srgbClr val="FFFFFF"/>
                </a:solidFill>
              </a:rPr>
              <a:t>Septiembre 2015</a:t>
            </a:r>
            <a:endParaRPr lang="es-MX" sz="2800" dirty="0">
              <a:solidFill>
                <a:srgbClr val="FFFFFF"/>
              </a:solidFill>
            </a:endParaRPr>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1254002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5029200"/>
            <a:ext cx="7024744" cy="685800"/>
          </a:xfrm>
        </p:spPr>
        <p:txBody>
          <a:bodyPr/>
          <a:lstStyle/>
          <a:p>
            <a:r>
              <a:rPr lang="es-ES" b="1" dirty="0" smtClean="0"/>
              <a:t>Contenido</a:t>
            </a:r>
            <a:endParaRPr lang="es-MX" b="1" dirty="0"/>
          </a:p>
        </p:txBody>
      </p:sp>
      <p:graphicFrame>
        <p:nvGraphicFramePr>
          <p:cNvPr id="4" name="3 Marcador de contenido"/>
          <p:cNvGraphicFramePr>
            <a:graphicFrameLocks noGrp="1"/>
          </p:cNvGraphicFramePr>
          <p:nvPr>
            <p:ph idx="1"/>
            <p:extLst>
              <p:ext uri="{D42A27DB-BD31-4B8C-83A1-F6EECF244321}">
                <p14:mod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3624530780"/>
              </p:ext>
            </p:extLst>
          </p:nvPr>
        </p:nvGraphicFramePr>
        <p:xfrm>
          <a:off x="-152400" y="609600"/>
          <a:ext cx="9372600" cy="57912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6" name="Marcador de pie de página 5"/>
          <p:cNvSpPr>
            <a:spLocks noGrp="1"/>
          </p:cNvSpPr>
          <p:nvPr>
            <p:ph type="ftr" sz="quarter" idx="11"/>
          </p:nvPr>
        </p:nvSpPr>
        <p:spPr/>
        <p:txBody>
          <a:bodyPr/>
          <a:lstStyle/>
          <a:p>
            <a:r>
              <a:rPr lang="es-MX" smtClean="0"/>
              <a:t>ELABORÓ ANABELEM SOBERANES M</a:t>
            </a:r>
            <a:endParaRPr lang="es-MX" dirty="0"/>
          </a:p>
        </p:txBody>
      </p:sp>
      <p:sp>
        <p:nvSpPr>
          <p:cNvPr id="5" name="Marcador de número de diapositiva 4"/>
          <p:cNvSpPr>
            <a:spLocks noGrp="1"/>
          </p:cNvSpPr>
          <p:nvPr>
            <p:ph type="sldNum" sz="quarter" idx="12"/>
          </p:nvPr>
        </p:nvSpPr>
        <p:spPr/>
        <p:txBody>
          <a:bodyPr/>
          <a:lstStyle/>
          <a:p>
            <a:fld id="{11F1617E-E8FC-4873-874B-BDE603297BCA}" type="slidenum">
              <a:rPr lang="es-MX" smtClean="0"/>
              <a:pPr/>
              <a:t>9</a:t>
            </a:fld>
            <a:endParaRPr lang="es-MX"/>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412545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8B52B7C8-AAB2-714D-AB08-FB7EE82D1A7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A9E7E651-059C-9142-A5F1-B99DDDBEA564}"/>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BD67ADCB-D174-F14E-BD57-6582B54AD08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1C8EE1C-287A-2D45-875A-4883F786C50E}"/>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EA76CAA6-B1F5-1E4F-8EE5-AC21DA59D59A}"/>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737CCB56-A72D-2745-B82F-3D7E234B28A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8474ED2A-723F-A448-9452-95D0CE90BAE3}"/>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2882B6C6-77F9-0F49-AC5E-FB8F4E7A44AB}"/>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A53C16AE-43ED-2C43-A16D-427C42706DD6}"/>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E930B729-C184-9E49-8049-511791667E54}"/>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38A7F615-A142-9F47-B86F-6BF225165194}"/>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F1C7A07F-9729-FB44-B37D-0014178C245F}"/>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42A94D85-1814-C844-9CC6-AEB8FECF0884}"/>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F7603A2F-83EB-764B-ABD4-B1413B9E61E9}"/>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DDFFC481-88D9-8447-A0D1-104A56B937E5}"/>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graphicEl>
                                              <a:dgm id="{06A22F7E-0DBB-F74D-B3B5-015A5C7401E3}"/>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graphicEl>
                                              <a:dgm id="{FB4FA774-944E-CF49-8475-802F28962AAA}"/>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graphicEl>
                                              <a:dgm id="{65B44519-3447-0D4B-A05D-DD93675A3C2B}"/>
                                            </p:graphic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
                                            <p:graphicEl>
                                              <a:dgm id="{103F6362-4F32-B14D-A8D2-5CFABD46B690}"/>
                                            </p:graphic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
                                            <p:graphicEl>
                                              <a:dgm id="{64C3A60B-10FC-2843-9A6A-D4F4C8CE7439}"/>
                                            </p:graphic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
                                            <p:graphicEl>
                                              <a:dgm id="{C122DA0A-8111-D04F-92D4-ED55844A3B95}"/>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
                                            <p:graphicEl>
                                              <a:dgm id="{FF39DA7A-26AE-254B-84DF-7B3260026B0E}"/>
                                            </p:graphic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
                                            <p:graphicEl>
                                              <a:dgm id="{EC88EBCD-A914-8644-ABFF-653A8F700899}"/>
                                            </p:graphic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
                                            <p:graphicEl>
                                              <a:dgm id="{62CBF59D-D485-D64C-8D54-44DD6E6827CD}"/>
                                            </p:graphic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
                                            <p:graphicEl>
                                              <a:dgm id="{33D8D25E-EDF2-6445-A27F-A56D07B2B92F}"/>
                                            </p:graphic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
                                            <p:graphicEl>
                                              <a:dgm id="{A2481A27-AC09-7A47-9436-C6333ABDB5E7}"/>
                                            </p:graphic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
                                            <p:graphicEl>
                                              <a:dgm id="{54988BD0-FCAA-3A4C-9B02-DCE2917D808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Órbita">
  <a:themeElements>
    <a:clrScheme name="Órbita">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Órbita">
      <a:majorFont>
        <a:latin typeface="Candara"/>
        <a:ea typeface=""/>
        <a:cs typeface=""/>
        <a:font script="Jpan" typeface="ＭＳ Ｐゴシック"/>
      </a:majorFont>
      <a:minorFont>
        <a:latin typeface="Candara"/>
        <a:ea typeface=""/>
        <a:cs typeface=""/>
        <a:font script="Jpan" typeface="ＭＳ Ｐゴシック"/>
      </a:minorFont>
    </a:fontScheme>
    <a:fmtScheme name="Órbita">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Órbita.thmx</Template>
  <TotalTime>657</TotalTime>
  <Words>2320</Words>
  <Application>Microsoft Office PowerPoint</Application>
  <PresentationFormat>Presentación en pantalla (4:3)</PresentationFormat>
  <Paragraphs>295</Paragraphs>
  <Slides>41</Slides>
  <Notes>0</Notes>
  <HiddenSlides>0</HiddenSlides>
  <MMClips>0</MMClips>
  <ScaleCrop>false</ScaleCrop>
  <HeadingPairs>
    <vt:vector size="4" baseType="variant">
      <vt:variant>
        <vt:lpstr>Plantilla de diseño</vt:lpstr>
      </vt:variant>
      <vt:variant>
        <vt:i4>1</vt:i4>
      </vt:variant>
      <vt:variant>
        <vt:lpstr>Títulos de diapositiva</vt:lpstr>
      </vt:variant>
      <vt:variant>
        <vt:i4>41</vt:i4>
      </vt:variant>
    </vt:vector>
  </HeadingPairs>
  <TitlesOfParts>
    <vt:vector size="42" baseType="lpstr">
      <vt:lpstr>Órbita</vt:lpstr>
      <vt:lpstr>Diapositiva 1</vt:lpstr>
      <vt:lpstr>CONTENIDO</vt:lpstr>
      <vt:lpstr>TALLER DE TITULACIÓN</vt:lpstr>
      <vt:lpstr>Presentación</vt:lpstr>
      <vt:lpstr>ESTRUCTURA DE LA UNIDAD DE APRENDIZAJE  </vt:lpstr>
      <vt:lpstr>ESTRUCTURA DE LA UNIDAD DE APRENDIZAJE  </vt:lpstr>
      <vt:lpstr>ESTRUCTURA DE LA UNIDAD DE APRENDIZAJE  </vt:lpstr>
      <vt:lpstr>Protocolo de investigación</vt:lpstr>
      <vt:lpstr>Contenido</vt:lpstr>
      <vt:lpstr>PORTADA</vt:lpstr>
      <vt:lpstr>Diapositiva 11</vt:lpstr>
      <vt:lpstr>Diapositiva 12</vt:lpstr>
      <vt:lpstr>Diapositiva 13</vt:lpstr>
      <vt:lpstr>ÍNDICE</vt:lpstr>
      <vt:lpstr>ANTECEDENTES</vt:lpstr>
      <vt:lpstr>ANTECEDENTES (2)</vt:lpstr>
      <vt:lpstr>ANTECEDENTES (3)</vt:lpstr>
      <vt:lpstr>ANTECEDENTES (4)</vt:lpstr>
      <vt:lpstr>JUSTIFICACIÓN</vt:lpstr>
      <vt:lpstr>Justificación (2)</vt:lpstr>
      <vt:lpstr>PLANTEAMIENTO DEL PROBLEMA</vt:lpstr>
      <vt:lpstr>PLANTEAMIENTO DEL PROBLEMA (2)</vt:lpstr>
      <vt:lpstr>Planteamiento del Problema (3)</vt:lpstr>
      <vt:lpstr>Planteamiento del Problema (4)</vt:lpstr>
      <vt:lpstr>Diapositiva 25</vt:lpstr>
      <vt:lpstr>OBJETIVOS</vt:lpstr>
      <vt:lpstr>OBJETIVOS (2)</vt:lpstr>
      <vt:lpstr>HIPÓTESIS</vt:lpstr>
      <vt:lpstr>METODOLOGÍA</vt:lpstr>
      <vt:lpstr>METODOLOGÍA (2)</vt:lpstr>
      <vt:lpstr>METODOLOGÍA (3)</vt:lpstr>
      <vt:lpstr>Metodología (4)</vt:lpstr>
      <vt:lpstr>CRONOGRAMA (FT2)</vt:lpstr>
      <vt:lpstr>BIBLIOGRAFÍA</vt:lpstr>
      <vt:lpstr>BIBLIOGRAFÍA (2)</vt:lpstr>
      <vt:lpstr>CONTENIDO TEMÁTICO</vt:lpstr>
      <vt:lpstr>FORMATO </vt:lpstr>
      <vt:lpstr>FORMATO (2) </vt:lpstr>
      <vt:lpstr> Referencias  </vt:lpstr>
      <vt:lpstr> Referencias  </vt:lpstr>
      <vt:lpstr>Diapositiva 41</vt:lpstr>
    </vt:vector>
  </TitlesOfParts>
  <Company>UAEM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Protocolo de investigación</dc:title>
  <dc:creator>Sub. Academica</dc:creator>
  <cp:lastModifiedBy>Anabelem Soberanes Martin</cp:lastModifiedBy>
  <cp:revision>84</cp:revision>
  <dcterms:created xsi:type="dcterms:W3CDTF">2015-10-04T03:18:16Z</dcterms:created>
  <dcterms:modified xsi:type="dcterms:W3CDTF">2015-10-04T03:24:03Z</dcterms:modified>
</cp:coreProperties>
</file>