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50"/>
  </p:notesMasterIdLst>
  <p:sldIdLst>
    <p:sldId id="302" r:id="rId2"/>
    <p:sldId id="303" r:id="rId3"/>
    <p:sldId id="341" r:id="rId4"/>
    <p:sldId id="342" r:id="rId5"/>
    <p:sldId id="343" r:id="rId6"/>
    <p:sldId id="344" r:id="rId7"/>
    <p:sldId id="345" r:id="rId8"/>
    <p:sldId id="263" r:id="rId9"/>
    <p:sldId id="319" r:id="rId10"/>
    <p:sldId id="320" r:id="rId11"/>
    <p:sldId id="321" r:id="rId12"/>
    <p:sldId id="322" r:id="rId13"/>
    <p:sldId id="351" r:id="rId14"/>
    <p:sldId id="350" r:id="rId15"/>
    <p:sldId id="349" r:id="rId16"/>
    <p:sldId id="348" r:id="rId17"/>
    <p:sldId id="323" r:id="rId18"/>
    <p:sldId id="352" r:id="rId19"/>
    <p:sldId id="324" r:id="rId20"/>
    <p:sldId id="325" r:id="rId21"/>
    <p:sldId id="326" r:id="rId22"/>
    <p:sldId id="328" r:id="rId23"/>
    <p:sldId id="327" r:id="rId24"/>
    <p:sldId id="329" r:id="rId25"/>
    <p:sldId id="330" r:id="rId26"/>
    <p:sldId id="331" r:id="rId27"/>
    <p:sldId id="332" r:id="rId28"/>
    <p:sldId id="333" r:id="rId29"/>
    <p:sldId id="334" r:id="rId30"/>
    <p:sldId id="335" r:id="rId31"/>
    <p:sldId id="336" r:id="rId32"/>
    <p:sldId id="337" r:id="rId33"/>
    <p:sldId id="317" r:id="rId34"/>
    <p:sldId id="305" r:id="rId35"/>
    <p:sldId id="304" r:id="rId36"/>
    <p:sldId id="307" r:id="rId37"/>
    <p:sldId id="308" r:id="rId38"/>
    <p:sldId id="309" r:id="rId39"/>
    <p:sldId id="310" r:id="rId40"/>
    <p:sldId id="311" r:id="rId41"/>
    <p:sldId id="312" r:id="rId42"/>
    <p:sldId id="313" r:id="rId43"/>
    <p:sldId id="314" r:id="rId44"/>
    <p:sldId id="338" r:id="rId45"/>
    <p:sldId id="339" r:id="rId46"/>
    <p:sldId id="340" r:id="rId47"/>
    <p:sldId id="346" r:id="rId48"/>
    <p:sldId id="347" r:id="rId4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image" Target="../media/image4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9A2C81-899A-4665-9A5E-0C5B3A804637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AR"/>
        </a:p>
      </dgm:t>
    </dgm:pt>
    <dgm:pt modelId="{9B7DB2DD-AB6D-433B-99CA-5A7272CA56D7}">
      <dgm:prSet phldrT="[Texto]"/>
      <dgm:spPr/>
      <dgm:t>
        <a:bodyPr/>
        <a:lstStyle/>
        <a:p>
          <a:r>
            <a:rPr lang="es-ES" b="1" smtClean="0">
              <a:ln/>
            </a:rPr>
            <a:t>Perfil de Ingreso</a:t>
          </a:r>
          <a:endParaRPr lang="es-AR" dirty="0"/>
        </a:p>
      </dgm:t>
    </dgm:pt>
    <dgm:pt modelId="{C102EEE0-BEF6-4A0E-A081-31A2241345C8}" type="parTrans" cxnId="{9B58B1F0-2912-489A-9AB8-42741958A98F}">
      <dgm:prSet/>
      <dgm:spPr/>
      <dgm:t>
        <a:bodyPr/>
        <a:lstStyle/>
        <a:p>
          <a:endParaRPr lang="es-AR"/>
        </a:p>
      </dgm:t>
    </dgm:pt>
    <dgm:pt modelId="{629AFFB0-D886-4699-8ADC-D4DC89CBD20D}" type="sibTrans" cxnId="{9B58B1F0-2912-489A-9AB8-42741958A98F}">
      <dgm:prSet/>
      <dgm:spPr/>
      <dgm:t>
        <a:bodyPr/>
        <a:lstStyle/>
        <a:p>
          <a:endParaRPr lang="es-AR"/>
        </a:p>
      </dgm:t>
    </dgm:pt>
    <dgm:pt modelId="{B639612F-387C-4F62-A3B0-2DA50CCED444}">
      <dgm:prSet phldrT="[Texto]"/>
      <dgm:spPr/>
      <dgm:t>
        <a:bodyPr/>
        <a:lstStyle/>
        <a:p>
          <a:r>
            <a:rPr lang="es-ES_tradnl" dirty="0" smtClean="0"/>
            <a:t>Valores</a:t>
          </a:r>
          <a:endParaRPr lang="es-AR" dirty="0"/>
        </a:p>
      </dgm:t>
    </dgm:pt>
    <dgm:pt modelId="{56DEC5C8-E7D1-40E3-BD1D-2A5506D9C56F}" type="parTrans" cxnId="{0B97AA05-62F5-442A-B712-F367EEF651B4}">
      <dgm:prSet/>
      <dgm:spPr/>
      <dgm:t>
        <a:bodyPr/>
        <a:lstStyle/>
        <a:p>
          <a:endParaRPr lang="es-AR"/>
        </a:p>
      </dgm:t>
    </dgm:pt>
    <dgm:pt modelId="{4D6E5B96-1DD5-46B8-828A-EDA682C6347E}" type="sibTrans" cxnId="{0B97AA05-62F5-442A-B712-F367EEF651B4}">
      <dgm:prSet/>
      <dgm:spPr/>
      <dgm:t>
        <a:bodyPr/>
        <a:lstStyle/>
        <a:p>
          <a:endParaRPr lang="es-AR"/>
        </a:p>
      </dgm:t>
    </dgm:pt>
    <dgm:pt modelId="{ABF6A3A3-84BA-4FE4-924A-5655D7A37B01}">
      <dgm:prSet phldrT="[Texto]"/>
      <dgm:spPr/>
      <dgm:t>
        <a:bodyPr/>
        <a:lstStyle/>
        <a:p>
          <a:r>
            <a:rPr lang="es-ES_tradnl" dirty="0" smtClean="0"/>
            <a:t>Intereses</a:t>
          </a:r>
          <a:endParaRPr lang="es-AR" dirty="0"/>
        </a:p>
      </dgm:t>
    </dgm:pt>
    <dgm:pt modelId="{CAEB6F07-BDCA-4332-81FA-67361869FEDD}" type="parTrans" cxnId="{A9D58A54-3504-4A06-9812-37F973876E9F}">
      <dgm:prSet/>
      <dgm:spPr/>
      <dgm:t>
        <a:bodyPr/>
        <a:lstStyle/>
        <a:p>
          <a:endParaRPr lang="es-AR"/>
        </a:p>
      </dgm:t>
    </dgm:pt>
    <dgm:pt modelId="{E5D17529-31A5-4E3A-9F5A-DECFB0D7DF92}" type="sibTrans" cxnId="{A9D58A54-3504-4A06-9812-37F973876E9F}">
      <dgm:prSet/>
      <dgm:spPr/>
      <dgm:t>
        <a:bodyPr/>
        <a:lstStyle/>
        <a:p>
          <a:endParaRPr lang="es-AR"/>
        </a:p>
      </dgm:t>
    </dgm:pt>
    <dgm:pt modelId="{D7D3FC6C-7E15-4E01-9E0E-13BA183DCEEA}">
      <dgm:prSet phldrT="[Texto]"/>
      <dgm:spPr/>
      <dgm:t>
        <a:bodyPr/>
        <a:lstStyle/>
        <a:p>
          <a:r>
            <a:rPr lang="es-ES_tradnl" dirty="0" smtClean="0"/>
            <a:t>Aptitudes</a:t>
          </a:r>
          <a:endParaRPr lang="es-AR" dirty="0"/>
        </a:p>
      </dgm:t>
    </dgm:pt>
    <dgm:pt modelId="{93D28094-71C0-4920-88CD-87327374D87B}" type="parTrans" cxnId="{F0B8B71F-A3A2-40D8-A816-57DAE6759112}">
      <dgm:prSet/>
      <dgm:spPr/>
      <dgm:t>
        <a:bodyPr/>
        <a:lstStyle/>
        <a:p>
          <a:endParaRPr lang="es-AR"/>
        </a:p>
      </dgm:t>
    </dgm:pt>
    <dgm:pt modelId="{02AF6F58-1FB4-42F0-B16D-65EAC9032459}" type="sibTrans" cxnId="{F0B8B71F-A3A2-40D8-A816-57DAE6759112}">
      <dgm:prSet/>
      <dgm:spPr/>
      <dgm:t>
        <a:bodyPr/>
        <a:lstStyle/>
        <a:p>
          <a:endParaRPr lang="es-AR"/>
        </a:p>
      </dgm:t>
    </dgm:pt>
    <dgm:pt modelId="{C7A3AF66-C3C9-4535-83BF-87A2C86847B1}">
      <dgm:prSet/>
      <dgm:spPr/>
      <dgm:t>
        <a:bodyPr/>
        <a:lstStyle/>
        <a:p>
          <a:r>
            <a:rPr lang="es-ES_tradnl" dirty="0" smtClean="0"/>
            <a:t>Actitudes</a:t>
          </a:r>
          <a:endParaRPr lang="es-AR" dirty="0"/>
        </a:p>
      </dgm:t>
    </dgm:pt>
    <dgm:pt modelId="{D643A7F1-A0AB-4707-A845-7A876E8D74AD}" type="parTrans" cxnId="{30627794-6791-4EB9-9A31-1FB17A209F5B}">
      <dgm:prSet/>
      <dgm:spPr/>
      <dgm:t>
        <a:bodyPr/>
        <a:lstStyle/>
        <a:p>
          <a:endParaRPr lang="es-AR"/>
        </a:p>
      </dgm:t>
    </dgm:pt>
    <dgm:pt modelId="{14BD0871-DB22-4B4A-8D86-505F602124AD}" type="sibTrans" cxnId="{30627794-6791-4EB9-9A31-1FB17A209F5B}">
      <dgm:prSet/>
      <dgm:spPr/>
      <dgm:t>
        <a:bodyPr/>
        <a:lstStyle/>
        <a:p>
          <a:endParaRPr lang="es-AR"/>
        </a:p>
      </dgm:t>
    </dgm:pt>
    <dgm:pt modelId="{D9C174C0-47A9-474C-B241-B54489F6A4E4}">
      <dgm:prSet/>
      <dgm:spPr/>
      <dgm:t>
        <a:bodyPr/>
        <a:lstStyle/>
        <a:p>
          <a:r>
            <a:rPr lang="es-ES_tradnl" dirty="0" smtClean="0"/>
            <a:t>Conocimientos</a:t>
          </a:r>
          <a:endParaRPr lang="es-AR" dirty="0"/>
        </a:p>
      </dgm:t>
    </dgm:pt>
    <dgm:pt modelId="{B0C8F2AC-085F-4082-BF96-F87AEE06F034}" type="parTrans" cxnId="{5EE978EE-1B51-45C5-BCDF-7C9F22230E5D}">
      <dgm:prSet/>
      <dgm:spPr/>
      <dgm:t>
        <a:bodyPr/>
        <a:lstStyle/>
        <a:p>
          <a:endParaRPr lang="es-AR"/>
        </a:p>
      </dgm:t>
    </dgm:pt>
    <dgm:pt modelId="{2C9FD7E9-422C-4D7A-809D-ECB0238B0904}" type="sibTrans" cxnId="{5EE978EE-1B51-45C5-BCDF-7C9F22230E5D}">
      <dgm:prSet/>
      <dgm:spPr/>
      <dgm:t>
        <a:bodyPr/>
        <a:lstStyle/>
        <a:p>
          <a:endParaRPr lang="es-AR"/>
        </a:p>
      </dgm:t>
    </dgm:pt>
    <dgm:pt modelId="{9B7FE62F-DFFE-4FE9-9063-D5FFE4ABD6E6}" type="pres">
      <dgm:prSet presAssocID="{159A2C81-899A-4665-9A5E-0C5B3A80463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B7640CC0-6CA5-4A6E-9C68-D022F5DB9D36}" type="pres">
      <dgm:prSet presAssocID="{9B7DB2DD-AB6D-433B-99CA-5A7272CA56D7}" presName="root1" presStyleCnt="0"/>
      <dgm:spPr/>
    </dgm:pt>
    <dgm:pt modelId="{06B41D0A-CB28-400E-948E-D64623FF6B23}" type="pres">
      <dgm:prSet presAssocID="{9B7DB2DD-AB6D-433B-99CA-5A7272CA56D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356797F6-D3F3-4862-B92E-0108A551C431}" type="pres">
      <dgm:prSet presAssocID="{9B7DB2DD-AB6D-433B-99CA-5A7272CA56D7}" presName="level2hierChild" presStyleCnt="0"/>
      <dgm:spPr/>
    </dgm:pt>
    <dgm:pt modelId="{AD4E361D-4A69-442F-94BF-AD9681EAE811}" type="pres">
      <dgm:prSet presAssocID="{56DEC5C8-E7D1-40E3-BD1D-2A5506D9C56F}" presName="conn2-1" presStyleLbl="parChTrans1D2" presStyleIdx="0" presStyleCnt="5"/>
      <dgm:spPr/>
      <dgm:t>
        <a:bodyPr/>
        <a:lstStyle/>
        <a:p>
          <a:endParaRPr lang="es-AR"/>
        </a:p>
      </dgm:t>
    </dgm:pt>
    <dgm:pt modelId="{4A09B926-5E51-46CA-84B4-DC6637801BDA}" type="pres">
      <dgm:prSet presAssocID="{56DEC5C8-E7D1-40E3-BD1D-2A5506D9C56F}" presName="connTx" presStyleLbl="parChTrans1D2" presStyleIdx="0" presStyleCnt="5"/>
      <dgm:spPr/>
      <dgm:t>
        <a:bodyPr/>
        <a:lstStyle/>
        <a:p>
          <a:endParaRPr lang="es-AR"/>
        </a:p>
      </dgm:t>
    </dgm:pt>
    <dgm:pt modelId="{2510E71A-E1C4-4C4D-93AF-975B8EB3954E}" type="pres">
      <dgm:prSet presAssocID="{B639612F-387C-4F62-A3B0-2DA50CCED444}" presName="root2" presStyleCnt="0"/>
      <dgm:spPr/>
    </dgm:pt>
    <dgm:pt modelId="{713CBE7E-59CF-4701-9E68-2424B9996255}" type="pres">
      <dgm:prSet presAssocID="{B639612F-387C-4F62-A3B0-2DA50CCED444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B5EC622C-79EE-4894-B1B3-FFCAD8DC1DC0}" type="pres">
      <dgm:prSet presAssocID="{B639612F-387C-4F62-A3B0-2DA50CCED444}" presName="level3hierChild" presStyleCnt="0"/>
      <dgm:spPr/>
    </dgm:pt>
    <dgm:pt modelId="{9C60C3A7-7059-4ED5-A3F5-6EBE4D83555F}" type="pres">
      <dgm:prSet presAssocID="{CAEB6F07-BDCA-4332-81FA-67361869FEDD}" presName="conn2-1" presStyleLbl="parChTrans1D2" presStyleIdx="1" presStyleCnt="5"/>
      <dgm:spPr/>
      <dgm:t>
        <a:bodyPr/>
        <a:lstStyle/>
        <a:p>
          <a:endParaRPr lang="es-AR"/>
        </a:p>
      </dgm:t>
    </dgm:pt>
    <dgm:pt modelId="{848A1B17-454A-4E61-955A-A7E7B7E6E7CA}" type="pres">
      <dgm:prSet presAssocID="{CAEB6F07-BDCA-4332-81FA-67361869FEDD}" presName="connTx" presStyleLbl="parChTrans1D2" presStyleIdx="1" presStyleCnt="5"/>
      <dgm:spPr/>
      <dgm:t>
        <a:bodyPr/>
        <a:lstStyle/>
        <a:p>
          <a:endParaRPr lang="es-AR"/>
        </a:p>
      </dgm:t>
    </dgm:pt>
    <dgm:pt modelId="{1E5EF0C8-7434-495A-BFFB-33832F8DC8E3}" type="pres">
      <dgm:prSet presAssocID="{ABF6A3A3-84BA-4FE4-924A-5655D7A37B01}" presName="root2" presStyleCnt="0"/>
      <dgm:spPr/>
    </dgm:pt>
    <dgm:pt modelId="{49DE1068-1C2C-477F-AC82-1A0BDD406848}" type="pres">
      <dgm:prSet presAssocID="{ABF6A3A3-84BA-4FE4-924A-5655D7A37B01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51B4F1AE-DCF1-4CAD-A555-568520A3C784}" type="pres">
      <dgm:prSet presAssocID="{ABF6A3A3-84BA-4FE4-924A-5655D7A37B01}" presName="level3hierChild" presStyleCnt="0"/>
      <dgm:spPr/>
    </dgm:pt>
    <dgm:pt modelId="{C4052CD5-0B5A-4216-8AE5-C3F287650999}" type="pres">
      <dgm:prSet presAssocID="{93D28094-71C0-4920-88CD-87327374D87B}" presName="conn2-1" presStyleLbl="parChTrans1D2" presStyleIdx="2" presStyleCnt="5"/>
      <dgm:spPr/>
      <dgm:t>
        <a:bodyPr/>
        <a:lstStyle/>
        <a:p>
          <a:endParaRPr lang="es-AR"/>
        </a:p>
      </dgm:t>
    </dgm:pt>
    <dgm:pt modelId="{A13B3055-4DD4-48C6-B6D7-C19A5AA3F1DB}" type="pres">
      <dgm:prSet presAssocID="{93D28094-71C0-4920-88CD-87327374D87B}" presName="connTx" presStyleLbl="parChTrans1D2" presStyleIdx="2" presStyleCnt="5"/>
      <dgm:spPr/>
      <dgm:t>
        <a:bodyPr/>
        <a:lstStyle/>
        <a:p>
          <a:endParaRPr lang="es-AR"/>
        </a:p>
      </dgm:t>
    </dgm:pt>
    <dgm:pt modelId="{B4523B48-FE14-43A0-9B46-6418F73973A0}" type="pres">
      <dgm:prSet presAssocID="{D7D3FC6C-7E15-4E01-9E0E-13BA183DCEEA}" presName="root2" presStyleCnt="0"/>
      <dgm:spPr/>
    </dgm:pt>
    <dgm:pt modelId="{BC20365D-CC0A-4B94-AD87-00C02A5B8392}" type="pres">
      <dgm:prSet presAssocID="{D7D3FC6C-7E15-4E01-9E0E-13BA183DCEEA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8A4EC57C-395B-4F7B-AE07-161721CFF523}" type="pres">
      <dgm:prSet presAssocID="{D7D3FC6C-7E15-4E01-9E0E-13BA183DCEEA}" presName="level3hierChild" presStyleCnt="0"/>
      <dgm:spPr/>
    </dgm:pt>
    <dgm:pt modelId="{23F03FA7-2DD6-4BC3-85BB-D0F61C2F7770}" type="pres">
      <dgm:prSet presAssocID="{D643A7F1-A0AB-4707-A845-7A876E8D74AD}" presName="conn2-1" presStyleLbl="parChTrans1D2" presStyleIdx="3" presStyleCnt="5"/>
      <dgm:spPr/>
      <dgm:t>
        <a:bodyPr/>
        <a:lstStyle/>
        <a:p>
          <a:endParaRPr lang="es-AR"/>
        </a:p>
      </dgm:t>
    </dgm:pt>
    <dgm:pt modelId="{966D95D8-73BE-466C-AE97-DA5D59525CBA}" type="pres">
      <dgm:prSet presAssocID="{D643A7F1-A0AB-4707-A845-7A876E8D74AD}" presName="connTx" presStyleLbl="parChTrans1D2" presStyleIdx="3" presStyleCnt="5"/>
      <dgm:spPr/>
      <dgm:t>
        <a:bodyPr/>
        <a:lstStyle/>
        <a:p>
          <a:endParaRPr lang="es-AR"/>
        </a:p>
      </dgm:t>
    </dgm:pt>
    <dgm:pt modelId="{CCE86B2F-A4AF-4850-B220-3467DD6C9D36}" type="pres">
      <dgm:prSet presAssocID="{C7A3AF66-C3C9-4535-83BF-87A2C86847B1}" presName="root2" presStyleCnt="0"/>
      <dgm:spPr/>
    </dgm:pt>
    <dgm:pt modelId="{A8BC1038-0CF6-42BB-B343-1E987838B02F}" type="pres">
      <dgm:prSet presAssocID="{C7A3AF66-C3C9-4535-83BF-87A2C86847B1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CA9557B8-8E26-4DE8-A679-0DF9A26C3692}" type="pres">
      <dgm:prSet presAssocID="{C7A3AF66-C3C9-4535-83BF-87A2C86847B1}" presName="level3hierChild" presStyleCnt="0"/>
      <dgm:spPr/>
    </dgm:pt>
    <dgm:pt modelId="{2DDAE508-A044-4096-A511-2C728C575119}" type="pres">
      <dgm:prSet presAssocID="{B0C8F2AC-085F-4082-BF96-F87AEE06F034}" presName="conn2-1" presStyleLbl="parChTrans1D2" presStyleIdx="4" presStyleCnt="5"/>
      <dgm:spPr/>
      <dgm:t>
        <a:bodyPr/>
        <a:lstStyle/>
        <a:p>
          <a:endParaRPr lang="es-AR"/>
        </a:p>
      </dgm:t>
    </dgm:pt>
    <dgm:pt modelId="{626DABF8-B10B-41F7-9C5A-93A901C2A9E0}" type="pres">
      <dgm:prSet presAssocID="{B0C8F2AC-085F-4082-BF96-F87AEE06F034}" presName="connTx" presStyleLbl="parChTrans1D2" presStyleIdx="4" presStyleCnt="5"/>
      <dgm:spPr/>
      <dgm:t>
        <a:bodyPr/>
        <a:lstStyle/>
        <a:p>
          <a:endParaRPr lang="es-AR"/>
        </a:p>
      </dgm:t>
    </dgm:pt>
    <dgm:pt modelId="{43BCC946-87A8-41FD-BF33-CADE79D5C729}" type="pres">
      <dgm:prSet presAssocID="{D9C174C0-47A9-474C-B241-B54489F6A4E4}" presName="root2" presStyleCnt="0"/>
      <dgm:spPr/>
    </dgm:pt>
    <dgm:pt modelId="{5F5CA4BF-301A-4398-8172-2970BAE0E086}" type="pres">
      <dgm:prSet presAssocID="{D9C174C0-47A9-474C-B241-B54489F6A4E4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A4D31160-1588-4910-8056-69D60B95C335}" type="pres">
      <dgm:prSet presAssocID="{D9C174C0-47A9-474C-B241-B54489F6A4E4}" presName="level3hierChild" presStyleCnt="0"/>
      <dgm:spPr/>
    </dgm:pt>
  </dgm:ptLst>
  <dgm:cxnLst>
    <dgm:cxn modelId="{F998AD1E-981C-443C-85CD-A5545AFACE78}" type="presOf" srcId="{93D28094-71C0-4920-88CD-87327374D87B}" destId="{C4052CD5-0B5A-4216-8AE5-C3F287650999}" srcOrd="0" destOrd="0" presId="urn:microsoft.com/office/officeart/2008/layout/HorizontalMultiLevelHierarchy"/>
    <dgm:cxn modelId="{F0B8B71F-A3A2-40D8-A816-57DAE6759112}" srcId="{9B7DB2DD-AB6D-433B-99CA-5A7272CA56D7}" destId="{D7D3FC6C-7E15-4E01-9E0E-13BA183DCEEA}" srcOrd="2" destOrd="0" parTransId="{93D28094-71C0-4920-88CD-87327374D87B}" sibTransId="{02AF6F58-1FB4-42F0-B16D-65EAC9032459}"/>
    <dgm:cxn modelId="{862C447C-FE1E-4B8E-8241-574695E7162E}" type="presOf" srcId="{CAEB6F07-BDCA-4332-81FA-67361869FEDD}" destId="{848A1B17-454A-4E61-955A-A7E7B7E6E7CA}" srcOrd="1" destOrd="0" presId="urn:microsoft.com/office/officeart/2008/layout/HorizontalMultiLevelHierarchy"/>
    <dgm:cxn modelId="{0CEBA33E-0268-415D-A72C-117129B691A9}" type="presOf" srcId="{56DEC5C8-E7D1-40E3-BD1D-2A5506D9C56F}" destId="{AD4E361D-4A69-442F-94BF-AD9681EAE811}" srcOrd="0" destOrd="0" presId="urn:microsoft.com/office/officeart/2008/layout/HorizontalMultiLevelHierarchy"/>
    <dgm:cxn modelId="{EE00CE98-9E7D-4F18-A3C4-A61C7B06EEB8}" type="presOf" srcId="{ABF6A3A3-84BA-4FE4-924A-5655D7A37B01}" destId="{49DE1068-1C2C-477F-AC82-1A0BDD406848}" srcOrd="0" destOrd="0" presId="urn:microsoft.com/office/officeart/2008/layout/HorizontalMultiLevelHierarchy"/>
    <dgm:cxn modelId="{7E38E5EF-9B25-498D-BAD4-576DF9CCD023}" type="presOf" srcId="{159A2C81-899A-4665-9A5E-0C5B3A804637}" destId="{9B7FE62F-DFFE-4FE9-9063-D5FFE4ABD6E6}" srcOrd="0" destOrd="0" presId="urn:microsoft.com/office/officeart/2008/layout/HorizontalMultiLevelHierarchy"/>
    <dgm:cxn modelId="{0B97AA05-62F5-442A-B712-F367EEF651B4}" srcId="{9B7DB2DD-AB6D-433B-99CA-5A7272CA56D7}" destId="{B639612F-387C-4F62-A3B0-2DA50CCED444}" srcOrd="0" destOrd="0" parTransId="{56DEC5C8-E7D1-40E3-BD1D-2A5506D9C56F}" sibTransId="{4D6E5B96-1DD5-46B8-828A-EDA682C6347E}"/>
    <dgm:cxn modelId="{30627794-6791-4EB9-9A31-1FB17A209F5B}" srcId="{9B7DB2DD-AB6D-433B-99CA-5A7272CA56D7}" destId="{C7A3AF66-C3C9-4535-83BF-87A2C86847B1}" srcOrd="3" destOrd="0" parTransId="{D643A7F1-A0AB-4707-A845-7A876E8D74AD}" sibTransId="{14BD0871-DB22-4B4A-8D86-505F602124AD}"/>
    <dgm:cxn modelId="{CDA04E08-0275-4FFA-860D-16815BB69A4C}" type="presOf" srcId="{CAEB6F07-BDCA-4332-81FA-67361869FEDD}" destId="{9C60C3A7-7059-4ED5-A3F5-6EBE4D83555F}" srcOrd="0" destOrd="0" presId="urn:microsoft.com/office/officeart/2008/layout/HorizontalMultiLevelHierarchy"/>
    <dgm:cxn modelId="{5EE978EE-1B51-45C5-BCDF-7C9F22230E5D}" srcId="{9B7DB2DD-AB6D-433B-99CA-5A7272CA56D7}" destId="{D9C174C0-47A9-474C-B241-B54489F6A4E4}" srcOrd="4" destOrd="0" parTransId="{B0C8F2AC-085F-4082-BF96-F87AEE06F034}" sibTransId="{2C9FD7E9-422C-4D7A-809D-ECB0238B0904}"/>
    <dgm:cxn modelId="{B375B041-298B-4344-A714-F016562BAF30}" type="presOf" srcId="{B0C8F2AC-085F-4082-BF96-F87AEE06F034}" destId="{2DDAE508-A044-4096-A511-2C728C575119}" srcOrd="0" destOrd="0" presId="urn:microsoft.com/office/officeart/2008/layout/HorizontalMultiLevelHierarchy"/>
    <dgm:cxn modelId="{37E59230-3090-469F-BBB2-C4CFA6909B2F}" type="presOf" srcId="{D9C174C0-47A9-474C-B241-B54489F6A4E4}" destId="{5F5CA4BF-301A-4398-8172-2970BAE0E086}" srcOrd="0" destOrd="0" presId="urn:microsoft.com/office/officeart/2008/layout/HorizontalMultiLevelHierarchy"/>
    <dgm:cxn modelId="{E992C4F8-05D3-4F29-A94C-8CB36C53C928}" type="presOf" srcId="{B0C8F2AC-085F-4082-BF96-F87AEE06F034}" destId="{626DABF8-B10B-41F7-9C5A-93A901C2A9E0}" srcOrd="1" destOrd="0" presId="urn:microsoft.com/office/officeart/2008/layout/HorizontalMultiLevelHierarchy"/>
    <dgm:cxn modelId="{89D69BCE-7ECE-4C9B-9265-2890983A2134}" type="presOf" srcId="{93D28094-71C0-4920-88CD-87327374D87B}" destId="{A13B3055-4DD4-48C6-B6D7-C19A5AA3F1DB}" srcOrd="1" destOrd="0" presId="urn:microsoft.com/office/officeart/2008/layout/HorizontalMultiLevelHierarchy"/>
    <dgm:cxn modelId="{95A82907-009D-429A-BAE5-2BE7AB000A5B}" type="presOf" srcId="{D643A7F1-A0AB-4707-A845-7A876E8D74AD}" destId="{23F03FA7-2DD6-4BC3-85BB-D0F61C2F7770}" srcOrd="0" destOrd="0" presId="urn:microsoft.com/office/officeart/2008/layout/HorizontalMultiLevelHierarchy"/>
    <dgm:cxn modelId="{478729E5-6C46-4A32-8BB2-1A0AC2732188}" type="presOf" srcId="{C7A3AF66-C3C9-4535-83BF-87A2C86847B1}" destId="{A8BC1038-0CF6-42BB-B343-1E987838B02F}" srcOrd="0" destOrd="0" presId="urn:microsoft.com/office/officeart/2008/layout/HorizontalMultiLevelHierarchy"/>
    <dgm:cxn modelId="{5077ACE6-D24D-4814-897E-62EFC03F0ED3}" type="presOf" srcId="{56DEC5C8-E7D1-40E3-BD1D-2A5506D9C56F}" destId="{4A09B926-5E51-46CA-84B4-DC6637801BDA}" srcOrd="1" destOrd="0" presId="urn:microsoft.com/office/officeart/2008/layout/HorizontalMultiLevelHierarchy"/>
    <dgm:cxn modelId="{A9D58A54-3504-4A06-9812-37F973876E9F}" srcId="{9B7DB2DD-AB6D-433B-99CA-5A7272CA56D7}" destId="{ABF6A3A3-84BA-4FE4-924A-5655D7A37B01}" srcOrd="1" destOrd="0" parTransId="{CAEB6F07-BDCA-4332-81FA-67361869FEDD}" sibTransId="{E5D17529-31A5-4E3A-9F5A-DECFB0D7DF92}"/>
    <dgm:cxn modelId="{9B58B1F0-2912-489A-9AB8-42741958A98F}" srcId="{159A2C81-899A-4665-9A5E-0C5B3A804637}" destId="{9B7DB2DD-AB6D-433B-99CA-5A7272CA56D7}" srcOrd="0" destOrd="0" parTransId="{C102EEE0-BEF6-4A0E-A081-31A2241345C8}" sibTransId="{629AFFB0-D886-4699-8ADC-D4DC89CBD20D}"/>
    <dgm:cxn modelId="{F4411A07-E624-4612-8A5E-4C26402647FA}" type="presOf" srcId="{D7D3FC6C-7E15-4E01-9E0E-13BA183DCEEA}" destId="{BC20365D-CC0A-4B94-AD87-00C02A5B8392}" srcOrd="0" destOrd="0" presId="urn:microsoft.com/office/officeart/2008/layout/HorizontalMultiLevelHierarchy"/>
    <dgm:cxn modelId="{691BAA05-1736-4849-808C-4B17CF4830AA}" type="presOf" srcId="{D643A7F1-A0AB-4707-A845-7A876E8D74AD}" destId="{966D95D8-73BE-466C-AE97-DA5D59525CBA}" srcOrd="1" destOrd="0" presId="urn:microsoft.com/office/officeart/2008/layout/HorizontalMultiLevelHierarchy"/>
    <dgm:cxn modelId="{135B7D85-E7BF-4D48-8914-174B405F173F}" type="presOf" srcId="{B639612F-387C-4F62-A3B0-2DA50CCED444}" destId="{713CBE7E-59CF-4701-9E68-2424B9996255}" srcOrd="0" destOrd="0" presId="urn:microsoft.com/office/officeart/2008/layout/HorizontalMultiLevelHierarchy"/>
    <dgm:cxn modelId="{E6CEDA5F-47F6-497C-9820-8791E35D4ED6}" type="presOf" srcId="{9B7DB2DD-AB6D-433B-99CA-5A7272CA56D7}" destId="{06B41D0A-CB28-400E-948E-D64623FF6B23}" srcOrd="0" destOrd="0" presId="urn:microsoft.com/office/officeart/2008/layout/HorizontalMultiLevelHierarchy"/>
    <dgm:cxn modelId="{6EFE2F89-3842-401E-B1F5-15616BE06A25}" type="presParOf" srcId="{9B7FE62F-DFFE-4FE9-9063-D5FFE4ABD6E6}" destId="{B7640CC0-6CA5-4A6E-9C68-D022F5DB9D36}" srcOrd="0" destOrd="0" presId="urn:microsoft.com/office/officeart/2008/layout/HorizontalMultiLevelHierarchy"/>
    <dgm:cxn modelId="{306677F6-BD24-47E4-BA7C-78292FB1E357}" type="presParOf" srcId="{B7640CC0-6CA5-4A6E-9C68-D022F5DB9D36}" destId="{06B41D0A-CB28-400E-948E-D64623FF6B23}" srcOrd="0" destOrd="0" presId="urn:microsoft.com/office/officeart/2008/layout/HorizontalMultiLevelHierarchy"/>
    <dgm:cxn modelId="{88CC8177-8B56-4F7D-8ADC-4805B6D309C5}" type="presParOf" srcId="{B7640CC0-6CA5-4A6E-9C68-D022F5DB9D36}" destId="{356797F6-D3F3-4862-B92E-0108A551C431}" srcOrd="1" destOrd="0" presId="urn:microsoft.com/office/officeart/2008/layout/HorizontalMultiLevelHierarchy"/>
    <dgm:cxn modelId="{10925E6F-2161-42CA-8183-668BE2905BC6}" type="presParOf" srcId="{356797F6-D3F3-4862-B92E-0108A551C431}" destId="{AD4E361D-4A69-442F-94BF-AD9681EAE811}" srcOrd="0" destOrd="0" presId="urn:microsoft.com/office/officeart/2008/layout/HorizontalMultiLevelHierarchy"/>
    <dgm:cxn modelId="{FFCF3993-8681-4D38-890B-DA2D258D6474}" type="presParOf" srcId="{AD4E361D-4A69-442F-94BF-AD9681EAE811}" destId="{4A09B926-5E51-46CA-84B4-DC6637801BDA}" srcOrd="0" destOrd="0" presId="urn:microsoft.com/office/officeart/2008/layout/HorizontalMultiLevelHierarchy"/>
    <dgm:cxn modelId="{2493D10C-7E05-4551-9107-8ACC6835FE51}" type="presParOf" srcId="{356797F6-D3F3-4862-B92E-0108A551C431}" destId="{2510E71A-E1C4-4C4D-93AF-975B8EB3954E}" srcOrd="1" destOrd="0" presId="urn:microsoft.com/office/officeart/2008/layout/HorizontalMultiLevelHierarchy"/>
    <dgm:cxn modelId="{944FE086-E7F5-4C62-B0DC-06774163804A}" type="presParOf" srcId="{2510E71A-E1C4-4C4D-93AF-975B8EB3954E}" destId="{713CBE7E-59CF-4701-9E68-2424B9996255}" srcOrd="0" destOrd="0" presId="urn:microsoft.com/office/officeart/2008/layout/HorizontalMultiLevelHierarchy"/>
    <dgm:cxn modelId="{E8BC0B28-548F-442E-B6EF-028E6D084236}" type="presParOf" srcId="{2510E71A-E1C4-4C4D-93AF-975B8EB3954E}" destId="{B5EC622C-79EE-4894-B1B3-FFCAD8DC1DC0}" srcOrd="1" destOrd="0" presId="urn:microsoft.com/office/officeart/2008/layout/HorizontalMultiLevelHierarchy"/>
    <dgm:cxn modelId="{D5149699-BCFA-4C34-8C90-3EA79886326B}" type="presParOf" srcId="{356797F6-D3F3-4862-B92E-0108A551C431}" destId="{9C60C3A7-7059-4ED5-A3F5-6EBE4D83555F}" srcOrd="2" destOrd="0" presId="urn:microsoft.com/office/officeart/2008/layout/HorizontalMultiLevelHierarchy"/>
    <dgm:cxn modelId="{C4ADCF2F-0E18-4AA2-B054-8218C8A137DF}" type="presParOf" srcId="{9C60C3A7-7059-4ED5-A3F5-6EBE4D83555F}" destId="{848A1B17-454A-4E61-955A-A7E7B7E6E7CA}" srcOrd="0" destOrd="0" presId="urn:microsoft.com/office/officeart/2008/layout/HorizontalMultiLevelHierarchy"/>
    <dgm:cxn modelId="{5C5579D9-365B-4274-860C-38A116C397C8}" type="presParOf" srcId="{356797F6-D3F3-4862-B92E-0108A551C431}" destId="{1E5EF0C8-7434-495A-BFFB-33832F8DC8E3}" srcOrd="3" destOrd="0" presId="urn:microsoft.com/office/officeart/2008/layout/HorizontalMultiLevelHierarchy"/>
    <dgm:cxn modelId="{74E4F1D0-593A-4142-BB8B-5BF2B73B1CC6}" type="presParOf" srcId="{1E5EF0C8-7434-495A-BFFB-33832F8DC8E3}" destId="{49DE1068-1C2C-477F-AC82-1A0BDD406848}" srcOrd="0" destOrd="0" presId="urn:microsoft.com/office/officeart/2008/layout/HorizontalMultiLevelHierarchy"/>
    <dgm:cxn modelId="{5269AD2D-9612-4F98-8243-25D24253BD07}" type="presParOf" srcId="{1E5EF0C8-7434-495A-BFFB-33832F8DC8E3}" destId="{51B4F1AE-DCF1-4CAD-A555-568520A3C784}" srcOrd="1" destOrd="0" presId="urn:microsoft.com/office/officeart/2008/layout/HorizontalMultiLevelHierarchy"/>
    <dgm:cxn modelId="{F5AAD4A4-F4EF-4B78-8329-CD8913D5EE6B}" type="presParOf" srcId="{356797F6-D3F3-4862-B92E-0108A551C431}" destId="{C4052CD5-0B5A-4216-8AE5-C3F287650999}" srcOrd="4" destOrd="0" presId="urn:microsoft.com/office/officeart/2008/layout/HorizontalMultiLevelHierarchy"/>
    <dgm:cxn modelId="{517CB9ED-511E-43F4-B107-6782FA33897C}" type="presParOf" srcId="{C4052CD5-0B5A-4216-8AE5-C3F287650999}" destId="{A13B3055-4DD4-48C6-B6D7-C19A5AA3F1DB}" srcOrd="0" destOrd="0" presId="urn:microsoft.com/office/officeart/2008/layout/HorizontalMultiLevelHierarchy"/>
    <dgm:cxn modelId="{C13B294B-D3F2-4276-B27B-E3BE0A6F3164}" type="presParOf" srcId="{356797F6-D3F3-4862-B92E-0108A551C431}" destId="{B4523B48-FE14-43A0-9B46-6418F73973A0}" srcOrd="5" destOrd="0" presId="urn:microsoft.com/office/officeart/2008/layout/HorizontalMultiLevelHierarchy"/>
    <dgm:cxn modelId="{8F87CF02-E6F2-4278-A60F-7C116482004E}" type="presParOf" srcId="{B4523B48-FE14-43A0-9B46-6418F73973A0}" destId="{BC20365D-CC0A-4B94-AD87-00C02A5B8392}" srcOrd="0" destOrd="0" presId="urn:microsoft.com/office/officeart/2008/layout/HorizontalMultiLevelHierarchy"/>
    <dgm:cxn modelId="{B5DCA3A7-01B6-45A3-B5DA-D1C86975C933}" type="presParOf" srcId="{B4523B48-FE14-43A0-9B46-6418F73973A0}" destId="{8A4EC57C-395B-4F7B-AE07-161721CFF523}" srcOrd="1" destOrd="0" presId="urn:microsoft.com/office/officeart/2008/layout/HorizontalMultiLevelHierarchy"/>
    <dgm:cxn modelId="{519868A4-2ADF-4A67-B7EB-624B05BA7CBD}" type="presParOf" srcId="{356797F6-D3F3-4862-B92E-0108A551C431}" destId="{23F03FA7-2DD6-4BC3-85BB-D0F61C2F7770}" srcOrd="6" destOrd="0" presId="urn:microsoft.com/office/officeart/2008/layout/HorizontalMultiLevelHierarchy"/>
    <dgm:cxn modelId="{735EAA91-A803-4AAF-8504-F2F96728E7F6}" type="presParOf" srcId="{23F03FA7-2DD6-4BC3-85BB-D0F61C2F7770}" destId="{966D95D8-73BE-466C-AE97-DA5D59525CBA}" srcOrd="0" destOrd="0" presId="urn:microsoft.com/office/officeart/2008/layout/HorizontalMultiLevelHierarchy"/>
    <dgm:cxn modelId="{DC42E203-60AC-4B2E-BB12-A8E9CE42F6EC}" type="presParOf" srcId="{356797F6-D3F3-4862-B92E-0108A551C431}" destId="{CCE86B2F-A4AF-4850-B220-3467DD6C9D36}" srcOrd="7" destOrd="0" presId="urn:microsoft.com/office/officeart/2008/layout/HorizontalMultiLevelHierarchy"/>
    <dgm:cxn modelId="{278AAB91-4DD4-4C21-BCBD-AD727CA50BB5}" type="presParOf" srcId="{CCE86B2F-A4AF-4850-B220-3467DD6C9D36}" destId="{A8BC1038-0CF6-42BB-B343-1E987838B02F}" srcOrd="0" destOrd="0" presId="urn:microsoft.com/office/officeart/2008/layout/HorizontalMultiLevelHierarchy"/>
    <dgm:cxn modelId="{845C7474-DBCE-4864-98F5-9265958B4A73}" type="presParOf" srcId="{CCE86B2F-A4AF-4850-B220-3467DD6C9D36}" destId="{CA9557B8-8E26-4DE8-A679-0DF9A26C3692}" srcOrd="1" destOrd="0" presId="urn:microsoft.com/office/officeart/2008/layout/HorizontalMultiLevelHierarchy"/>
    <dgm:cxn modelId="{E157BC56-E6A6-4088-83D2-60CE5549B6E2}" type="presParOf" srcId="{356797F6-D3F3-4862-B92E-0108A551C431}" destId="{2DDAE508-A044-4096-A511-2C728C575119}" srcOrd="8" destOrd="0" presId="urn:microsoft.com/office/officeart/2008/layout/HorizontalMultiLevelHierarchy"/>
    <dgm:cxn modelId="{EEB4E88E-BFB6-4CE8-AF41-9686BDF982C5}" type="presParOf" srcId="{2DDAE508-A044-4096-A511-2C728C575119}" destId="{626DABF8-B10B-41F7-9C5A-93A901C2A9E0}" srcOrd="0" destOrd="0" presId="urn:microsoft.com/office/officeart/2008/layout/HorizontalMultiLevelHierarchy"/>
    <dgm:cxn modelId="{C30C03FA-9B80-465A-8EC8-8C75DF9E0A32}" type="presParOf" srcId="{356797F6-D3F3-4862-B92E-0108A551C431}" destId="{43BCC946-87A8-41FD-BF33-CADE79D5C729}" srcOrd="9" destOrd="0" presId="urn:microsoft.com/office/officeart/2008/layout/HorizontalMultiLevelHierarchy"/>
    <dgm:cxn modelId="{0EE3124E-9851-4CE0-B18A-DF0FCB60CC21}" type="presParOf" srcId="{43BCC946-87A8-41FD-BF33-CADE79D5C729}" destId="{5F5CA4BF-301A-4398-8172-2970BAE0E086}" srcOrd="0" destOrd="0" presId="urn:microsoft.com/office/officeart/2008/layout/HorizontalMultiLevelHierarchy"/>
    <dgm:cxn modelId="{D7146C9C-3B6E-4A32-91CF-ADF20A56B330}" type="presParOf" srcId="{43BCC946-87A8-41FD-BF33-CADE79D5C729}" destId="{A4D31160-1588-4910-8056-69D60B95C33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652552-D0D6-4E25-9429-561468AA49FB}" type="doc">
      <dgm:prSet loTypeId="urn:microsoft.com/office/officeart/2005/8/layout/hierarchy4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s-AR"/>
        </a:p>
      </dgm:t>
    </dgm:pt>
    <dgm:pt modelId="{D638C3FE-F72A-4B9A-A285-CEFDB1129389}">
      <dgm:prSet phldrT="[Texto]"/>
      <dgm:spPr/>
      <dgm:t>
        <a:bodyPr/>
        <a:lstStyle/>
        <a:p>
          <a:r>
            <a:rPr lang="es-ES_tradnl" dirty="0" smtClean="0"/>
            <a:t>Comprender integralmente los problemas administrativos y productivos de cualquier organización</a:t>
          </a:r>
          <a:endParaRPr lang="es-AR" dirty="0"/>
        </a:p>
      </dgm:t>
    </dgm:pt>
    <dgm:pt modelId="{A43F855E-80C6-4189-B964-C2D94104798B}" type="parTrans" cxnId="{544DFAE0-DE9A-4A26-B0C9-27780AE6E082}">
      <dgm:prSet/>
      <dgm:spPr/>
      <dgm:t>
        <a:bodyPr/>
        <a:lstStyle/>
        <a:p>
          <a:endParaRPr lang="es-AR"/>
        </a:p>
      </dgm:t>
    </dgm:pt>
    <dgm:pt modelId="{D92A97D1-6E59-48E6-A18A-D45941CBE683}" type="sibTrans" cxnId="{544DFAE0-DE9A-4A26-B0C9-27780AE6E082}">
      <dgm:prSet/>
      <dgm:spPr/>
      <dgm:t>
        <a:bodyPr/>
        <a:lstStyle/>
        <a:p>
          <a:endParaRPr lang="es-AR"/>
        </a:p>
      </dgm:t>
    </dgm:pt>
    <dgm:pt modelId="{605187D1-002B-4051-AC21-A1BADBAACCCA}">
      <dgm:prSet phldrT="[Texto]"/>
      <dgm:spPr/>
      <dgm:t>
        <a:bodyPr/>
        <a:lstStyle/>
        <a:p>
          <a:r>
            <a:rPr lang="es-ES_tradnl" dirty="0" smtClean="0"/>
            <a:t>Analizar, diseñar, implementar, administrar y evaluar sistemas de información manuales y computarizados</a:t>
          </a:r>
          <a:endParaRPr lang="es-AR" dirty="0"/>
        </a:p>
      </dgm:t>
    </dgm:pt>
    <dgm:pt modelId="{3B0895DE-02E2-4178-9F58-05B0BCA46F79}" type="parTrans" cxnId="{5FEB2FE2-0150-4D45-8597-51E883A64878}">
      <dgm:prSet/>
      <dgm:spPr/>
      <dgm:t>
        <a:bodyPr/>
        <a:lstStyle/>
        <a:p>
          <a:endParaRPr lang="es-AR"/>
        </a:p>
      </dgm:t>
    </dgm:pt>
    <dgm:pt modelId="{44861091-E38A-4DEE-B9F9-90A0CCF127D2}" type="sibTrans" cxnId="{5FEB2FE2-0150-4D45-8597-51E883A64878}">
      <dgm:prSet/>
      <dgm:spPr/>
      <dgm:t>
        <a:bodyPr/>
        <a:lstStyle/>
        <a:p>
          <a:endParaRPr lang="es-AR"/>
        </a:p>
      </dgm:t>
    </dgm:pt>
    <dgm:pt modelId="{DFCDCB00-CC65-4437-ABEA-2A67BB2DDDE2}">
      <dgm:prSet phldrT="[Texto]"/>
      <dgm:spPr/>
      <dgm:t>
        <a:bodyPr/>
        <a:lstStyle/>
        <a:p>
          <a:r>
            <a:rPr lang="es-ES_tradnl" dirty="0" smtClean="0"/>
            <a:t>Dialogar y conjuntar los intereses de las distintas instancias de la organización gracias a su formación interdisciplinaria</a:t>
          </a:r>
          <a:endParaRPr lang="es-AR" dirty="0"/>
        </a:p>
      </dgm:t>
    </dgm:pt>
    <dgm:pt modelId="{5189A524-0928-4F1C-9155-E7766D61D4D8}" type="parTrans" cxnId="{1C6FFC12-858A-4634-A355-1D4EB462D5FE}">
      <dgm:prSet/>
      <dgm:spPr/>
      <dgm:t>
        <a:bodyPr/>
        <a:lstStyle/>
        <a:p>
          <a:endParaRPr lang="es-AR"/>
        </a:p>
      </dgm:t>
    </dgm:pt>
    <dgm:pt modelId="{6DEE8106-7BDF-4093-911F-013AE6E8628D}" type="sibTrans" cxnId="{1C6FFC12-858A-4634-A355-1D4EB462D5FE}">
      <dgm:prSet/>
      <dgm:spPr/>
      <dgm:t>
        <a:bodyPr/>
        <a:lstStyle/>
        <a:p>
          <a:endParaRPr lang="es-AR"/>
        </a:p>
      </dgm:t>
    </dgm:pt>
    <dgm:pt modelId="{8F88147A-F069-403D-A482-B727368AD47C}">
      <dgm:prSet phldrT="[Texto]"/>
      <dgm:spPr/>
      <dgm:t>
        <a:bodyPr/>
        <a:lstStyle/>
        <a:p>
          <a:r>
            <a:rPr lang="es-ES_tradnl" dirty="0" err="1" smtClean="0"/>
            <a:t>Liderear</a:t>
          </a:r>
          <a:r>
            <a:rPr lang="es-ES_tradnl" dirty="0" smtClean="0"/>
            <a:t> innovando dentro de la organización</a:t>
          </a:r>
          <a:endParaRPr lang="es-AR" dirty="0"/>
        </a:p>
      </dgm:t>
    </dgm:pt>
    <dgm:pt modelId="{F33E4165-EB88-4373-8C54-4FF724BA3E41}" type="parTrans" cxnId="{AD365909-3CA0-42A3-9C69-44DC842B62F0}">
      <dgm:prSet/>
      <dgm:spPr/>
      <dgm:t>
        <a:bodyPr/>
        <a:lstStyle/>
        <a:p>
          <a:endParaRPr lang="es-AR"/>
        </a:p>
      </dgm:t>
    </dgm:pt>
    <dgm:pt modelId="{EB5FDADF-0670-4279-B224-534A23CD6E08}" type="sibTrans" cxnId="{AD365909-3CA0-42A3-9C69-44DC842B62F0}">
      <dgm:prSet/>
      <dgm:spPr/>
      <dgm:t>
        <a:bodyPr/>
        <a:lstStyle/>
        <a:p>
          <a:endParaRPr lang="es-AR"/>
        </a:p>
      </dgm:t>
    </dgm:pt>
    <dgm:pt modelId="{E9AB4889-CFD3-4D00-8D1B-EC3E75B8F85B}">
      <dgm:prSet phldrT="[Texto]"/>
      <dgm:spPr/>
      <dgm:t>
        <a:bodyPr/>
        <a:lstStyle/>
        <a:p>
          <a:r>
            <a:rPr lang="es-ES_tradnl" dirty="0" smtClean="0"/>
            <a:t>Actuar como analista, diseñador, auditor y/o administrador de sistemas en las grandes empresas y como asesor integral en la pequeña  y mediana empresa</a:t>
          </a:r>
          <a:endParaRPr lang="es-AR" dirty="0"/>
        </a:p>
      </dgm:t>
    </dgm:pt>
    <dgm:pt modelId="{4DC878EF-BEA2-4BC4-A05F-2DEF3E80929B}" type="parTrans" cxnId="{2A3DB398-C679-44E6-A24F-8943A7F29641}">
      <dgm:prSet/>
      <dgm:spPr/>
      <dgm:t>
        <a:bodyPr/>
        <a:lstStyle/>
        <a:p>
          <a:endParaRPr lang="es-AR"/>
        </a:p>
      </dgm:t>
    </dgm:pt>
    <dgm:pt modelId="{CBF3D099-E1BC-45EA-A298-B13DA9C8A4E4}" type="sibTrans" cxnId="{2A3DB398-C679-44E6-A24F-8943A7F29641}">
      <dgm:prSet/>
      <dgm:spPr/>
      <dgm:t>
        <a:bodyPr/>
        <a:lstStyle/>
        <a:p>
          <a:endParaRPr lang="es-AR"/>
        </a:p>
      </dgm:t>
    </dgm:pt>
    <dgm:pt modelId="{4582CE34-6485-4E47-9833-400CCD441071}" type="pres">
      <dgm:prSet presAssocID="{F5652552-D0D6-4E25-9429-561468AA49F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AR"/>
        </a:p>
      </dgm:t>
    </dgm:pt>
    <dgm:pt modelId="{3EE323CE-6F63-4232-905D-EC5B221CE09A}" type="pres">
      <dgm:prSet presAssocID="{D638C3FE-F72A-4B9A-A285-CEFDB1129389}" presName="vertOne" presStyleCnt="0"/>
      <dgm:spPr/>
    </dgm:pt>
    <dgm:pt modelId="{8D28F089-9C84-42F0-A40E-ADAA30F124B7}" type="pres">
      <dgm:prSet presAssocID="{D638C3FE-F72A-4B9A-A285-CEFDB1129389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5B5DB9F7-F655-44E5-8C00-138791D6039E}" type="pres">
      <dgm:prSet presAssocID="{D638C3FE-F72A-4B9A-A285-CEFDB1129389}" presName="parTransOne" presStyleCnt="0"/>
      <dgm:spPr/>
    </dgm:pt>
    <dgm:pt modelId="{93832FB1-A1F0-420D-A749-5B53A31AAC9D}" type="pres">
      <dgm:prSet presAssocID="{D638C3FE-F72A-4B9A-A285-CEFDB1129389}" presName="horzOne" presStyleCnt="0"/>
      <dgm:spPr/>
    </dgm:pt>
    <dgm:pt modelId="{592B5977-812E-4127-A442-6A9AA841F576}" type="pres">
      <dgm:prSet presAssocID="{605187D1-002B-4051-AC21-A1BADBAACCCA}" presName="vertTwo" presStyleCnt="0"/>
      <dgm:spPr/>
    </dgm:pt>
    <dgm:pt modelId="{D5BB6C51-C6B4-4E7C-A9AA-7AE01EAFF555}" type="pres">
      <dgm:prSet presAssocID="{605187D1-002B-4051-AC21-A1BADBAACCCA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FA5619EE-9BB1-432A-9239-B2C945B76D06}" type="pres">
      <dgm:prSet presAssocID="{605187D1-002B-4051-AC21-A1BADBAACCCA}" presName="parTransTwo" presStyleCnt="0"/>
      <dgm:spPr/>
    </dgm:pt>
    <dgm:pt modelId="{1FF04E9F-26A8-4B1D-ABA9-69F42CD9BC19}" type="pres">
      <dgm:prSet presAssocID="{605187D1-002B-4051-AC21-A1BADBAACCCA}" presName="horzTwo" presStyleCnt="0"/>
      <dgm:spPr/>
    </dgm:pt>
    <dgm:pt modelId="{C88D5FF0-7322-4926-B566-9AD855F7D232}" type="pres">
      <dgm:prSet presAssocID="{DFCDCB00-CC65-4437-ABEA-2A67BB2DDDE2}" presName="vertThree" presStyleCnt="0"/>
      <dgm:spPr/>
    </dgm:pt>
    <dgm:pt modelId="{1C9D9E06-0B6B-448A-BD02-B45C152B52A7}" type="pres">
      <dgm:prSet presAssocID="{DFCDCB00-CC65-4437-ABEA-2A67BB2DDDE2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49B13A58-CE1E-4F6B-99BC-FA6F43C7869B}" type="pres">
      <dgm:prSet presAssocID="{DFCDCB00-CC65-4437-ABEA-2A67BB2DDDE2}" presName="horzThree" presStyleCnt="0"/>
      <dgm:spPr/>
    </dgm:pt>
    <dgm:pt modelId="{1EEFC555-E7B8-4E42-B8B1-DF4EB1F1F37F}" type="pres">
      <dgm:prSet presAssocID="{6DEE8106-7BDF-4093-911F-013AE6E8628D}" presName="sibSpaceThree" presStyleCnt="0"/>
      <dgm:spPr/>
    </dgm:pt>
    <dgm:pt modelId="{6052B1AF-3BE0-4130-9EF4-F0F955AE8533}" type="pres">
      <dgm:prSet presAssocID="{8F88147A-F069-403D-A482-B727368AD47C}" presName="vertThree" presStyleCnt="0"/>
      <dgm:spPr/>
    </dgm:pt>
    <dgm:pt modelId="{0490017F-F57A-43C0-BFE4-315AEEB066F1}" type="pres">
      <dgm:prSet presAssocID="{8F88147A-F069-403D-A482-B727368AD47C}" presName="txThree" presStyleLbl="node3" presStyleIdx="1" presStyleCnt="2" custScaleX="159322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3BC516D0-1B6F-4AE4-BC62-68DF280EE738}" type="pres">
      <dgm:prSet presAssocID="{8F88147A-F069-403D-A482-B727368AD47C}" presName="horzThree" presStyleCnt="0"/>
      <dgm:spPr/>
    </dgm:pt>
    <dgm:pt modelId="{C0D98719-AAD8-410F-B084-A5EFC0733629}" type="pres">
      <dgm:prSet presAssocID="{44861091-E38A-4DEE-B9F9-90A0CCF127D2}" presName="sibSpaceTwo" presStyleCnt="0"/>
      <dgm:spPr/>
    </dgm:pt>
    <dgm:pt modelId="{A45637E8-48C7-4EFE-9035-618BA6224438}" type="pres">
      <dgm:prSet presAssocID="{E9AB4889-CFD3-4D00-8D1B-EC3E75B8F85B}" presName="vertTwo" presStyleCnt="0"/>
      <dgm:spPr/>
    </dgm:pt>
    <dgm:pt modelId="{F5A4828B-E836-44E1-A600-D7BD83521E9E}" type="pres">
      <dgm:prSet presAssocID="{E9AB4889-CFD3-4D00-8D1B-EC3E75B8F85B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9D0AD8F9-A464-4E32-9C4A-B793B2B78268}" type="pres">
      <dgm:prSet presAssocID="{E9AB4889-CFD3-4D00-8D1B-EC3E75B8F85B}" presName="horzTwo" presStyleCnt="0"/>
      <dgm:spPr/>
    </dgm:pt>
  </dgm:ptLst>
  <dgm:cxnLst>
    <dgm:cxn modelId="{2A3DB398-C679-44E6-A24F-8943A7F29641}" srcId="{D638C3FE-F72A-4B9A-A285-CEFDB1129389}" destId="{E9AB4889-CFD3-4D00-8D1B-EC3E75B8F85B}" srcOrd="1" destOrd="0" parTransId="{4DC878EF-BEA2-4BC4-A05F-2DEF3E80929B}" sibTransId="{CBF3D099-E1BC-45EA-A298-B13DA9C8A4E4}"/>
    <dgm:cxn modelId="{544DFAE0-DE9A-4A26-B0C9-27780AE6E082}" srcId="{F5652552-D0D6-4E25-9429-561468AA49FB}" destId="{D638C3FE-F72A-4B9A-A285-CEFDB1129389}" srcOrd="0" destOrd="0" parTransId="{A43F855E-80C6-4189-B964-C2D94104798B}" sibTransId="{D92A97D1-6E59-48E6-A18A-D45941CBE683}"/>
    <dgm:cxn modelId="{5FEB2FE2-0150-4D45-8597-51E883A64878}" srcId="{D638C3FE-F72A-4B9A-A285-CEFDB1129389}" destId="{605187D1-002B-4051-AC21-A1BADBAACCCA}" srcOrd="0" destOrd="0" parTransId="{3B0895DE-02E2-4178-9F58-05B0BCA46F79}" sibTransId="{44861091-E38A-4DEE-B9F9-90A0CCF127D2}"/>
    <dgm:cxn modelId="{CA67A6DD-DB0C-4825-BA12-BC0070D0B4CA}" type="presOf" srcId="{8F88147A-F069-403D-A482-B727368AD47C}" destId="{0490017F-F57A-43C0-BFE4-315AEEB066F1}" srcOrd="0" destOrd="0" presId="urn:microsoft.com/office/officeart/2005/8/layout/hierarchy4"/>
    <dgm:cxn modelId="{76869B89-CB6E-4478-86E5-1572EC898883}" type="presOf" srcId="{E9AB4889-CFD3-4D00-8D1B-EC3E75B8F85B}" destId="{F5A4828B-E836-44E1-A600-D7BD83521E9E}" srcOrd="0" destOrd="0" presId="urn:microsoft.com/office/officeart/2005/8/layout/hierarchy4"/>
    <dgm:cxn modelId="{37422AF2-E4CC-44EB-88B2-E20197BA0497}" type="presOf" srcId="{F5652552-D0D6-4E25-9429-561468AA49FB}" destId="{4582CE34-6485-4E47-9833-400CCD441071}" srcOrd="0" destOrd="0" presId="urn:microsoft.com/office/officeart/2005/8/layout/hierarchy4"/>
    <dgm:cxn modelId="{808538C8-AF75-433C-9310-3CB6724476DC}" type="presOf" srcId="{D638C3FE-F72A-4B9A-A285-CEFDB1129389}" destId="{8D28F089-9C84-42F0-A40E-ADAA30F124B7}" srcOrd="0" destOrd="0" presId="urn:microsoft.com/office/officeart/2005/8/layout/hierarchy4"/>
    <dgm:cxn modelId="{E21A456F-DCA9-4CC1-9EC4-707F2A834350}" type="presOf" srcId="{605187D1-002B-4051-AC21-A1BADBAACCCA}" destId="{D5BB6C51-C6B4-4E7C-A9AA-7AE01EAFF555}" srcOrd="0" destOrd="0" presId="urn:microsoft.com/office/officeart/2005/8/layout/hierarchy4"/>
    <dgm:cxn modelId="{9F443DA7-8B70-417B-906C-9B15CEAA9A42}" type="presOf" srcId="{DFCDCB00-CC65-4437-ABEA-2A67BB2DDDE2}" destId="{1C9D9E06-0B6B-448A-BD02-B45C152B52A7}" srcOrd="0" destOrd="0" presId="urn:microsoft.com/office/officeart/2005/8/layout/hierarchy4"/>
    <dgm:cxn modelId="{1C6FFC12-858A-4634-A355-1D4EB462D5FE}" srcId="{605187D1-002B-4051-AC21-A1BADBAACCCA}" destId="{DFCDCB00-CC65-4437-ABEA-2A67BB2DDDE2}" srcOrd="0" destOrd="0" parTransId="{5189A524-0928-4F1C-9155-E7766D61D4D8}" sibTransId="{6DEE8106-7BDF-4093-911F-013AE6E8628D}"/>
    <dgm:cxn modelId="{AD365909-3CA0-42A3-9C69-44DC842B62F0}" srcId="{605187D1-002B-4051-AC21-A1BADBAACCCA}" destId="{8F88147A-F069-403D-A482-B727368AD47C}" srcOrd="1" destOrd="0" parTransId="{F33E4165-EB88-4373-8C54-4FF724BA3E41}" sibTransId="{EB5FDADF-0670-4279-B224-534A23CD6E08}"/>
    <dgm:cxn modelId="{DAB5C3D2-5F48-43CD-B55C-441FB03C0538}" type="presParOf" srcId="{4582CE34-6485-4E47-9833-400CCD441071}" destId="{3EE323CE-6F63-4232-905D-EC5B221CE09A}" srcOrd="0" destOrd="0" presId="urn:microsoft.com/office/officeart/2005/8/layout/hierarchy4"/>
    <dgm:cxn modelId="{B373BEED-A68F-4B82-B4BE-1A713E648119}" type="presParOf" srcId="{3EE323CE-6F63-4232-905D-EC5B221CE09A}" destId="{8D28F089-9C84-42F0-A40E-ADAA30F124B7}" srcOrd="0" destOrd="0" presId="urn:microsoft.com/office/officeart/2005/8/layout/hierarchy4"/>
    <dgm:cxn modelId="{49DAE605-8A88-4E69-9E48-9A5930AC791B}" type="presParOf" srcId="{3EE323CE-6F63-4232-905D-EC5B221CE09A}" destId="{5B5DB9F7-F655-44E5-8C00-138791D6039E}" srcOrd="1" destOrd="0" presId="urn:microsoft.com/office/officeart/2005/8/layout/hierarchy4"/>
    <dgm:cxn modelId="{07C1B84A-38FD-4E40-8436-F44E05C674B7}" type="presParOf" srcId="{3EE323CE-6F63-4232-905D-EC5B221CE09A}" destId="{93832FB1-A1F0-420D-A749-5B53A31AAC9D}" srcOrd="2" destOrd="0" presId="urn:microsoft.com/office/officeart/2005/8/layout/hierarchy4"/>
    <dgm:cxn modelId="{BB5F281E-5656-4743-9798-A35299DD4B5B}" type="presParOf" srcId="{93832FB1-A1F0-420D-A749-5B53A31AAC9D}" destId="{592B5977-812E-4127-A442-6A9AA841F576}" srcOrd="0" destOrd="0" presId="urn:microsoft.com/office/officeart/2005/8/layout/hierarchy4"/>
    <dgm:cxn modelId="{6F63F25E-333F-4A63-BAD8-5765809DD983}" type="presParOf" srcId="{592B5977-812E-4127-A442-6A9AA841F576}" destId="{D5BB6C51-C6B4-4E7C-A9AA-7AE01EAFF555}" srcOrd="0" destOrd="0" presId="urn:microsoft.com/office/officeart/2005/8/layout/hierarchy4"/>
    <dgm:cxn modelId="{152B34E4-9BFC-4886-AF2B-597CF7C80890}" type="presParOf" srcId="{592B5977-812E-4127-A442-6A9AA841F576}" destId="{FA5619EE-9BB1-432A-9239-B2C945B76D06}" srcOrd="1" destOrd="0" presId="urn:microsoft.com/office/officeart/2005/8/layout/hierarchy4"/>
    <dgm:cxn modelId="{448CED99-4D75-4CB6-A300-20B65DA159CD}" type="presParOf" srcId="{592B5977-812E-4127-A442-6A9AA841F576}" destId="{1FF04E9F-26A8-4B1D-ABA9-69F42CD9BC19}" srcOrd="2" destOrd="0" presId="urn:microsoft.com/office/officeart/2005/8/layout/hierarchy4"/>
    <dgm:cxn modelId="{27C7289E-BA22-405B-8CE5-20E135A57E96}" type="presParOf" srcId="{1FF04E9F-26A8-4B1D-ABA9-69F42CD9BC19}" destId="{C88D5FF0-7322-4926-B566-9AD855F7D232}" srcOrd="0" destOrd="0" presId="urn:microsoft.com/office/officeart/2005/8/layout/hierarchy4"/>
    <dgm:cxn modelId="{B59F3537-6949-4B20-A4EB-3D2ED06A530F}" type="presParOf" srcId="{C88D5FF0-7322-4926-B566-9AD855F7D232}" destId="{1C9D9E06-0B6B-448A-BD02-B45C152B52A7}" srcOrd="0" destOrd="0" presId="urn:microsoft.com/office/officeart/2005/8/layout/hierarchy4"/>
    <dgm:cxn modelId="{DBAE30BD-B111-43C5-81D7-3BB142C6FF90}" type="presParOf" srcId="{C88D5FF0-7322-4926-B566-9AD855F7D232}" destId="{49B13A58-CE1E-4F6B-99BC-FA6F43C7869B}" srcOrd="1" destOrd="0" presId="urn:microsoft.com/office/officeart/2005/8/layout/hierarchy4"/>
    <dgm:cxn modelId="{5AA96153-D849-46C0-B83A-0DD07D80B950}" type="presParOf" srcId="{1FF04E9F-26A8-4B1D-ABA9-69F42CD9BC19}" destId="{1EEFC555-E7B8-4E42-B8B1-DF4EB1F1F37F}" srcOrd="1" destOrd="0" presId="urn:microsoft.com/office/officeart/2005/8/layout/hierarchy4"/>
    <dgm:cxn modelId="{71E133C2-700C-4C80-8DB9-88161563F78B}" type="presParOf" srcId="{1FF04E9F-26A8-4B1D-ABA9-69F42CD9BC19}" destId="{6052B1AF-3BE0-4130-9EF4-F0F955AE8533}" srcOrd="2" destOrd="0" presId="urn:microsoft.com/office/officeart/2005/8/layout/hierarchy4"/>
    <dgm:cxn modelId="{FBE04C51-0943-4FCA-B938-C15B8CE3CB28}" type="presParOf" srcId="{6052B1AF-3BE0-4130-9EF4-F0F955AE8533}" destId="{0490017F-F57A-43C0-BFE4-315AEEB066F1}" srcOrd="0" destOrd="0" presId="urn:microsoft.com/office/officeart/2005/8/layout/hierarchy4"/>
    <dgm:cxn modelId="{52732BC8-D65B-45FC-93AE-292A5554CEC2}" type="presParOf" srcId="{6052B1AF-3BE0-4130-9EF4-F0F955AE8533}" destId="{3BC516D0-1B6F-4AE4-BC62-68DF280EE738}" srcOrd="1" destOrd="0" presId="urn:microsoft.com/office/officeart/2005/8/layout/hierarchy4"/>
    <dgm:cxn modelId="{25DCC03E-631F-478B-85FA-E600EC7586CC}" type="presParOf" srcId="{93832FB1-A1F0-420D-A749-5B53A31AAC9D}" destId="{C0D98719-AAD8-410F-B084-A5EFC0733629}" srcOrd="1" destOrd="0" presId="urn:microsoft.com/office/officeart/2005/8/layout/hierarchy4"/>
    <dgm:cxn modelId="{4D2CFFF4-6F15-4B87-9AD1-AA50F4D43B3A}" type="presParOf" srcId="{93832FB1-A1F0-420D-A749-5B53A31AAC9D}" destId="{A45637E8-48C7-4EFE-9035-618BA6224438}" srcOrd="2" destOrd="0" presId="urn:microsoft.com/office/officeart/2005/8/layout/hierarchy4"/>
    <dgm:cxn modelId="{09E65470-95BB-4CC0-ADEF-5C7E5B06447A}" type="presParOf" srcId="{A45637E8-48C7-4EFE-9035-618BA6224438}" destId="{F5A4828B-E836-44E1-A600-D7BD83521E9E}" srcOrd="0" destOrd="0" presId="urn:microsoft.com/office/officeart/2005/8/layout/hierarchy4"/>
    <dgm:cxn modelId="{CE24D86D-124C-4406-AC78-02D2D97A0415}" type="presParOf" srcId="{A45637E8-48C7-4EFE-9035-618BA6224438}" destId="{9D0AD8F9-A464-4E32-9C4A-B793B2B7826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791022-0F2B-4A9B-9895-6647E7E4B402}" type="doc">
      <dgm:prSet loTypeId="urn:microsoft.com/office/officeart/2005/8/layout/radial4" loCatId="relationship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s-AR"/>
        </a:p>
      </dgm:t>
    </dgm:pt>
    <dgm:pt modelId="{00997429-68AB-4C80-B925-80A2D160F9A1}">
      <dgm:prSet phldrT="[Texto]"/>
      <dgm:spPr/>
      <dgm:t>
        <a:bodyPr/>
        <a:lstStyle/>
        <a:p>
          <a:r>
            <a:rPr lang="es-ES" b="1" smtClean="0">
              <a:ln/>
            </a:rPr>
            <a:t>Conocimientos</a:t>
          </a:r>
          <a:endParaRPr lang="es-AR" dirty="0"/>
        </a:p>
      </dgm:t>
    </dgm:pt>
    <dgm:pt modelId="{CE92E163-FA14-4E73-B9FB-340D9803D4EA}" type="parTrans" cxnId="{AE1518E2-1C45-416E-81A3-52190D2A91F1}">
      <dgm:prSet/>
      <dgm:spPr/>
      <dgm:t>
        <a:bodyPr/>
        <a:lstStyle/>
        <a:p>
          <a:endParaRPr lang="es-AR"/>
        </a:p>
      </dgm:t>
    </dgm:pt>
    <dgm:pt modelId="{F93D911F-559F-4485-8DCA-2F4295636DC3}" type="sibTrans" cxnId="{AE1518E2-1C45-416E-81A3-52190D2A91F1}">
      <dgm:prSet/>
      <dgm:spPr/>
      <dgm:t>
        <a:bodyPr/>
        <a:lstStyle/>
        <a:p>
          <a:endParaRPr lang="es-AR"/>
        </a:p>
      </dgm:t>
    </dgm:pt>
    <dgm:pt modelId="{2D069FE3-55A7-4C36-85A4-27E633B25A95}">
      <dgm:prSet phldrT="[Texto]"/>
      <dgm:spPr/>
      <dgm:t>
        <a:bodyPr/>
        <a:lstStyle/>
        <a:p>
          <a:r>
            <a:rPr lang="es-ES_tradnl" dirty="0" smtClean="0"/>
            <a:t>Ing. de SW</a:t>
          </a:r>
          <a:endParaRPr lang="es-AR" dirty="0"/>
        </a:p>
      </dgm:t>
    </dgm:pt>
    <dgm:pt modelId="{AD056CCA-1FDE-42C7-AAE2-E28409EEA465}" type="parTrans" cxnId="{29E1AF2C-9884-4F52-96E1-3B044AAC89C3}">
      <dgm:prSet/>
      <dgm:spPr/>
      <dgm:t>
        <a:bodyPr/>
        <a:lstStyle/>
        <a:p>
          <a:endParaRPr lang="es-AR"/>
        </a:p>
      </dgm:t>
    </dgm:pt>
    <dgm:pt modelId="{AB309E8D-AD85-4DEC-A43A-1418E5D65EBA}" type="sibTrans" cxnId="{29E1AF2C-9884-4F52-96E1-3B044AAC89C3}">
      <dgm:prSet/>
      <dgm:spPr/>
      <dgm:t>
        <a:bodyPr/>
        <a:lstStyle/>
        <a:p>
          <a:endParaRPr lang="es-AR"/>
        </a:p>
      </dgm:t>
    </dgm:pt>
    <dgm:pt modelId="{CCF7061D-8F68-432E-A7FC-83FA23A72CE2}">
      <dgm:prSet phldrT="[Texto]"/>
      <dgm:spPr/>
      <dgm:t>
        <a:bodyPr/>
        <a:lstStyle/>
        <a:p>
          <a:r>
            <a:rPr lang="es-ES_tradnl" dirty="0" smtClean="0"/>
            <a:t>Análisis y Diseño de Sistemas</a:t>
          </a:r>
          <a:endParaRPr lang="es-AR" dirty="0"/>
        </a:p>
      </dgm:t>
    </dgm:pt>
    <dgm:pt modelId="{80BE6090-0BD2-4D30-997B-881792D469F1}" type="parTrans" cxnId="{4E4898D0-B930-46BE-BD83-6F68E3506062}">
      <dgm:prSet/>
      <dgm:spPr/>
      <dgm:t>
        <a:bodyPr/>
        <a:lstStyle/>
        <a:p>
          <a:endParaRPr lang="es-AR"/>
        </a:p>
      </dgm:t>
    </dgm:pt>
    <dgm:pt modelId="{F03A5FBD-3727-4FC4-8826-247FC5552D42}" type="sibTrans" cxnId="{4E4898D0-B930-46BE-BD83-6F68E3506062}">
      <dgm:prSet/>
      <dgm:spPr/>
      <dgm:t>
        <a:bodyPr/>
        <a:lstStyle/>
        <a:p>
          <a:endParaRPr lang="es-AR"/>
        </a:p>
      </dgm:t>
    </dgm:pt>
    <dgm:pt modelId="{FB3F47C9-EB96-4259-843C-EF34EEF989D8}">
      <dgm:prSet phldrT="[Texto]"/>
      <dgm:spPr/>
      <dgm:t>
        <a:bodyPr/>
        <a:lstStyle/>
        <a:p>
          <a:r>
            <a:rPr lang="es-ES_tradnl" dirty="0" smtClean="0"/>
            <a:t>Bases de Datos</a:t>
          </a:r>
          <a:endParaRPr lang="es-AR" dirty="0"/>
        </a:p>
      </dgm:t>
    </dgm:pt>
    <dgm:pt modelId="{445366E0-6D56-4BC9-9D68-77F12496B01F}" type="parTrans" cxnId="{53EAACA0-7504-49B2-A9E6-575664047758}">
      <dgm:prSet/>
      <dgm:spPr/>
      <dgm:t>
        <a:bodyPr/>
        <a:lstStyle/>
        <a:p>
          <a:endParaRPr lang="es-AR"/>
        </a:p>
      </dgm:t>
    </dgm:pt>
    <dgm:pt modelId="{2094BAAE-D8F8-4F10-A07B-84059531BE3A}" type="sibTrans" cxnId="{53EAACA0-7504-49B2-A9E6-575664047758}">
      <dgm:prSet/>
      <dgm:spPr/>
      <dgm:t>
        <a:bodyPr/>
        <a:lstStyle/>
        <a:p>
          <a:endParaRPr lang="es-AR"/>
        </a:p>
      </dgm:t>
    </dgm:pt>
    <dgm:pt modelId="{8CDC334A-AD3E-48B5-8398-428CB9C8A9B0}">
      <dgm:prSet/>
      <dgm:spPr/>
      <dgm:t>
        <a:bodyPr/>
        <a:lstStyle/>
        <a:p>
          <a:r>
            <a:rPr lang="es-ES_tradnl" dirty="0" smtClean="0"/>
            <a:t>Redes</a:t>
          </a:r>
          <a:endParaRPr lang="es-AR" dirty="0"/>
        </a:p>
      </dgm:t>
    </dgm:pt>
    <dgm:pt modelId="{416E349E-3F7C-4D8A-8CDB-182C3D982C76}" type="parTrans" cxnId="{16642225-357A-4960-8214-022C919427FA}">
      <dgm:prSet/>
      <dgm:spPr/>
      <dgm:t>
        <a:bodyPr/>
        <a:lstStyle/>
        <a:p>
          <a:endParaRPr lang="es-AR"/>
        </a:p>
      </dgm:t>
    </dgm:pt>
    <dgm:pt modelId="{C4D4CC05-91B6-4C27-9382-BA34E41ADDBF}" type="sibTrans" cxnId="{16642225-357A-4960-8214-022C919427FA}">
      <dgm:prSet/>
      <dgm:spPr/>
      <dgm:t>
        <a:bodyPr/>
        <a:lstStyle/>
        <a:p>
          <a:endParaRPr lang="es-AR"/>
        </a:p>
      </dgm:t>
    </dgm:pt>
    <dgm:pt modelId="{532C6C41-F5C8-4C49-BFBF-AA984FFA6212}">
      <dgm:prSet/>
      <dgm:spPr/>
      <dgm:t>
        <a:bodyPr/>
        <a:lstStyle/>
        <a:p>
          <a:r>
            <a:rPr lang="es-ES_tradnl" dirty="0" smtClean="0"/>
            <a:t>Procesos Contables</a:t>
          </a:r>
          <a:endParaRPr lang="es-AR" dirty="0"/>
        </a:p>
      </dgm:t>
    </dgm:pt>
    <dgm:pt modelId="{B2FF541D-E4C5-4082-9421-1CC4DE4DBAF0}" type="parTrans" cxnId="{4E7AAF9D-B218-4E25-A0D1-25DFBA695C4F}">
      <dgm:prSet/>
      <dgm:spPr/>
      <dgm:t>
        <a:bodyPr/>
        <a:lstStyle/>
        <a:p>
          <a:endParaRPr lang="es-AR"/>
        </a:p>
      </dgm:t>
    </dgm:pt>
    <dgm:pt modelId="{31948D70-9BF9-4980-8A9F-11F482FE26EA}" type="sibTrans" cxnId="{4E7AAF9D-B218-4E25-A0D1-25DFBA695C4F}">
      <dgm:prSet/>
      <dgm:spPr/>
      <dgm:t>
        <a:bodyPr/>
        <a:lstStyle/>
        <a:p>
          <a:endParaRPr lang="es-AR"/>
        </a:p>
      </dgm:t>
    </dgm:pt>
    <dgm:pt modelId="{5A546DC6-1B1C-4A55-A7AA-9E1E16739479}">
      <dgm:prSet/>
      <dgm:spPr/>
      <dgm:t>
        <a:bodyPr/>
        <a:lstStyle/>
        <a:p>
          <a:r>
            <a:rPr lang="es-ES_tradnl" dirty="0" smtClean="0"/>
            <a:t>Procesos Administrativos</a:t>
          </a:r>
          <a:endParaRPr lang="es-AR" dirty="0"/>
        </a:p>
      </dgm:t>
    </dgm:pt>
    <dgm:pt modelId="{AFE192BA-24BB-4A60-A31F-88933BA1C31A}" type="parTrans" cxnId="{0628A5FE-F190-4C74-905D-15FA828A5BC8}">
      <dgm:prSet/>
      <dgm:spPr/>
      <dgm:t>
        <a:bodyPr/>
        <a:lstStyle/>
        <a:p>
          <a:endParaRPr lang="es-AR"/>
        </a:p>
      </dgm:t>
    </dgm:pt>
    <dgm:pt modelId="{E722264C-11DA-4D62-8115-301E0BD6F9A2}" type="sibTrans" cxnId="{0628A5FE-F190-4C74-905D-15FA828A5BC8}">
      <dgm:prSet/>
      <dgm:spPr/>
      <dgm:t>
        <a:bodyPr/>
        <a:lstStyle/>
        <a:p>
          <a:endParaRPr lang="es-AR"/>
        </a:p>
      </dgm:t>
    </dgm:pt>
    <dgm:pt modelId="{47831159-3545-419C-BB09-669A9789D6B6}" type="pres">
      <dgm:prSet presAssocID="{FC791022-0F2B-4A9B-9895-6647E7E4B40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9D27E3C1-016D-4DB6-9D1F-DD41C236CCA9}" type="pres">
      <dgm:prSet presAssocID="{00997429-68AB-4C80-B925-80A2D160F9A1}" presName="centerShape" presStyleLbl="node0" presStyleIdx="0" presStyleCnt="1"/>
      <dgm:spPr/>
      <dgm:t>
        <a:bodyPr/>
        <a:lstStyle/>
        <a:p>
          <a:endParaRPr lang="es-AR"/>
        </a:p>
      </dgm:t>
    </dgm:pt>
    <dgm:pt modelId="{51A8EE19-4C20-445C-8504-1513188F410F}" type="pres">
      <dgm:prSet presAssocID="{AD056CCA-1FDE-42C7-AAE2-E28409EEA465}" presName="parTrans" presStyleLbl="bgSibTrans2D1" presStyleIdx="0" presStyleCnt="6"/>
      <dgm:spPr/>
      <dgm:t>
        <a:bodyPr/>
        <a:lstStyle/>
        <a:p>
          <a:endParaRPr lang="es-AR"/>
        </a:p>
      </dgm:t>
    </dgm:pt>
    <dgm:pt modelId="{71D0D561-0372-4B37-85C4-1BB17E456B29}" type="pres">
      <dgm:prSet presAssocID="{2D069FE3-55A7-4C36-85A4-27E633B25A9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AB7CD0D-644C-496B-866D-D4768548B391}" type="pres">
      <dgm:prSet presAssocID="{80BE6090-0BD2-4D30-997B-881792D469F1}" presName="parTrans" presStyleLbl="bgSibTrans2D1" presStyleIdx="1" presStyleCnt="6"/>
      <dgm:spPr/>
      <dgm:t>
        <a:bodyPr/>
        <a:lstStyle/>
        <a:p>
          <a:endParaRPr lang="es-AR"/>
        </a:p>
      </dgm:t>
    </dgm:pt>
    <dgm:pt modelId="{5BB607AC-896F-448B-A294-3B0022A7CB40}" type="pres">
      <dgm:prSet presAssocID="{CCF7061D-8F68-432E-A7FC-83FA23A72CE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38ED397-3BFA-4DD9-8A72-B2343297BDE6}" type="pres">
      <dgm:prSet presAssocID="{416E349E-3F7C-4D8A-8CDB-182C3D982C76}" presName="parTrans" presStyleLbl="bgSibTrans2D1" presStyleIdx="2" presStyleCnt="6"/>
      <dgm:spPr/>
      <dgm:t>
        <a:bodyPr/>
        <a:lstStyle/>
        <a:p>
          <a:endParaRPr lang="es-AR"/>
        </a:p>
      </dgm:t>
    </dgm:pt>
    <dgm:pt modelId="{1F66A420-008D-48AA-8F72-15AA5CFB222D}" type="pres">
      <dgm:prSet presAssocID="{8CDC334A-AD3E-48B5-8398-428CB9C8A9B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98C8797-4DFC-4123-BDCB-19DEB47EE1A6}" type="pres">
      <dgm:prSet presAssocID="{B2FF541D-E4C5-4082-9421-1CC4DE4DBAF0}" presName="parTrans" presStyleLbl="bgSibTrans2D1" presStyleIdx="3" presStyleCnt="6"/>
      <dgm:spPr/>
      <dgm:t>
        <a:bodyPr/>
        <a:lstStyle/>
        <a:p>
          <a:endParaRPr lang="es-AR"/>
        </a:p>
      </dgm:t>
    </dgm:pt>
    <dgm:pt modelId="{C78FB2DE-1124-473B-BFB4-95DC4062266A}" type="pres">
      <dgm:prSet presAssocID="{532C6C41-F5C8-4C49-BFBF-AA984FFA621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DF03C22-6835-4C94-97B6-6CAA7E0E6A47}" type="pres">
      <dgm:prSet presAssocID="{AFE192BA-24BB-4A60-A31F-88933BA1C31A}" presName="parTrans" presStyleLbl="bgSibTrans2D1" presStyleIdx="4" presStyleCnt="6"/>
      <dgm:spPr/>
      <dgm:t>
        <a:bodyPr/>
        <a:lstStyle/>
        <a:p>
          <a:endParaRPr lang="es-AR"/>
        </a:p>
      </dgm:t>
    </dgm:pt>
    <dgm:pt modelId="{ED9B7EE7-86B5-4CE9-B566-46F0BE050E82}" type="pres">
      <dgm:prSet presAssocID="{5A546DC6-1B1C-4A55-A7AA-9E1E16739479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71810EF-E80A-4FE7-8E61-6791523CFFB3}" type="pres">
      <dgm:prSet presAssocID="{445366E0-6D56-4BC9-9D68-77F12496B01F}" presName="parTrans" presStyleLbl="bgSibTrans2D1" presStyleIdx="5" presStyleCnt="6"/>
      <dgm:spPr/>
      <dgm:t>
        <a:bodyPr/>
        <a:lstStyle/>
        <a:p>
          <a:endParaRPr lang="es-AR"/>
        </a:p>
      </dgm:t>
    </dgm:pt>
    <dgm:pt modelId="{6DF9DBB0-5297-4F40-ACCF-25C55197EAA9}" type="pres">
      <dgm:prSet presAssocID="{FB3F47C9-EB96-4259-843C-EF34EEF989D8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11BD4170-F858-4170-9C84-AEFD881D5C62}" type="presOf" srcId="{FC791022-0F2B-4A9B-9895-6647E7E4B402}" destId="{47831159-3545-419C-BB09-669A9789D6B6}" srcOrd="0" destOrd="0" presId="urn:microsoft.com/office/officeart/2005/8/layout/radial4"/>
    <dgm:cxn modelId="{53EAACA0-7504-49B2-A9E6-575664047758}" srcId="{00997429-68AB-4C80-B925-80A2D160F9A1}" destId="{FB3F47C9-EB96-4259-843C-EF34EEF989D8}" srcOrd="5" destOrd="0" parTransId="{445366E0-6D56-4BC9-9D68-77F12496B01F}" sibTransId="{2094BAAE-D8F8-4F10-A07B-84059531BE3A}"/>
    <dgm:cxn modelId="{29E1AF2C-9884-4F52-96E1-3B044AAC89C3}" srcId="{00997429-68AB-4C80-B925-80A2D160F9A1}" destId="{2D069FE3-55A7-4C36-85A4-27E633B25A95}" srcOrd="0" destOrd="0" parTransId="{AD056CCA-1FDE-42C7-AAE2-E28409EEA465}" sibTransId="{AB309E8D-AD85-4DEC-A43A-1418E5D65EBA}"/>
    <dgm:cxn modelId="{46E51073-B8BA-4647-95D4-B53CBBAB39DB}" type="presOf" srcId="{80BE6090-0BD2-4D30-997B-881792D469F1}" destId="{EAB7CD0D-644C-496B-866D-D4768548B391}" srcOrd="0" destOrd="0" presId="urn:microsoft.com/office/officeart/2005/8/layout/radial4"/>
    <dgm:cxn modelId="{441583DB-CEF3-4E9C-91DC-920CBCE82855}" type="presOf" srcId="{00997429-68AB-4C80-B925-80A2D160F9A1}" destId="{9D27E3C1-016D-4DB6-9D1F-DD41C236CCA9}" srcOrd="0" destOrd="0" presId="urn:microsoft.com/office/officeart/2005/8/layout/radial4"/>
    <dgm:cxn modelId="{4E7AAF9D-B218-4E25-A0D1-25DFBA695C4F}" srcId="{00997429-68AB-4C80-B925-80A2D160F9A1}" destId="{532C6C41-F5C8-4C49-BFBF-AA984FFA6212}" srcOrd="3" destOrd="0" parTransId="{B2FF541D-E4C5-4082-9421-1CC4DE4DBAF0}" sibTransId="{31948D70-9BF9-4980-8A9F-11F482FE26EA}"/>
    <dgm:cxn modelId="{CEA59B17-76D5-4DC2-99B2-593C2F7E03BD}" type="presOf" srcId="{CCF7061D-8F68-432E-A7FC-83FA23A72CE2}" destId="{5BB607AC-896F-448B-A294-3B0022A7CB40}" srcOrd="0" destOrd="0" presId="urn:microsoft.com/office/officeart/2005/8/layout/radial4"/>
    <dgm:cxn modelId="{F50F22B7-8017-4C4B-A88A-F71A1EBD1524}" type="presOf" srcId="{B2FF541D-E4C5-4082-9421-1CC4DE4DBAF0}" destId="{D98C8797-4DFC-4123-BDCB-19DEB47EE1A6}" srcOrd="0" destOrd="0" presId="urn:microsoft.com/office/officeart/2005/8/layout/radial4"/>
    <dgm:cxn modelId="{16642225-357A-4960-8214-022C919427FA}" srcId="{00997429-68AB-4C80-B925-80A2D160F9A1}" destId="{8CDC334A-AD3E-48B5-8398-428CB9C8A9B0}" srcOrd="2" destOrd="0" parTransId="{416E349E-3F7C-4D8A-8CDB-182C3D982C76}" sibTransId="{C4D4CC05-91B6-4C27-9382-BA34E41ADDBF}"/>
    <dgm:cxn modelId="{AA88A080-E21F-43EA-9CA3-28AD9C669FBB}" type="presOf" srcId="{AFE192BA-24BB-4A60-A31F-88933BA1C31A}" destId="{4DF03C22-6835-4C94-97B6-6CAA7E0E6A47}" srcOrd="0" destOrd="0" presId="urn:microsoft.com/office/officeart/2005/8/layout/radial4"/>
    <dgm:cxn modelId="{02634935-9F9A-4EEC-B4F0-2D769FD6C78C}" type="presOf" srcId="{532C6C41-F5C8-4C49-BFBF-AA984FFA6212}" destId="{C78FB2DE-1124-473B-BFB4-95DC4062266A}" srcOrd="0" destOrd="0" presId="urn:microsoft.com/office/officeart/2005/8/layout/radial4"/>
    <dgm:cxn modelId="{5E7748EC-8F19-45A7-903C-D11FA58911F2}" type="presOf" srcId="{8CDC334A-AD3E-48B5-8398-428CB9C8A9B0}" destId="{1F66A420-008D-48AA-8F72-15AA5CFB222D}" srcOrd="0" destOrd="0" presId="urn:microsoft.com/office/officeart/2005/8/layout/radial4"/>
    <dgm:cxn modelId="{AE1518E2-1C45-416E-81A3-52190D2A91F1}" srcId="{FC791022-0F2B-4A9B-9895-6647E7E4B402}" destId="{00997429-68AB-4C80-B925-80A2D160F9A1}" srcOrd="0" destOrd="0" parTransId="{CE92E163-FA14-4E73-B9FB-340D9803D4EA}" sibTransId="{F93D911F-559F-4485-8DCA-2F4295636DC3}"/>
    <dgm:cxn modelId="{797EA68F-2569-4FAB-9A39-8C5A22B921BD}" type="presOf" srcId="{416E349E-3F7C-4D8A-8CDB-182C3D982C76}" destId="{738ED397-3BFA-4DD9-8A72-B2343297BDE6}" srcOrd="0" destOrd="0" presId="urn:microsoft.com/office/officeart/2005/8/layout/radial4"/>
    <dgm:cxn modelId="{8D67CEAE-3386-4D85-86C4-9D4500EE7C8B}" type="presOf" srcId="{2D069FE3-55A7-4C36-85A4-27E633B25A95}" destId="{71D0D561-0372-4B37-85C4-1BB17E456B29}" srcOrd="0" destOrd="0" presId="urn:microsoft.com/office/officeart/2005/8/layout/radial4"/>
    <dgm:cxn modelId="{567525C9-2C9B-4A87-A29A-09EA2D40BA3D}" type="presOf" srcId="{5A546DC6-1B1C-4A55-A7AA-9E1E16739479}" destId="{ED9B7EE7-86B5-4CE9-B566-46F0BE050E82}" srcOrd="0" destOrd="0" presId="urn:microsoft.com/office/officeart/2005/8/layout/radial4"/>
    <dgm:cxn modelId="{0628A5FE-F190-4C74-905D-15FA828A5BC8}" srcId="{00997429-68AB-4C80-B925-80A2D160F9A1}" destId="{5A546DC6-1B1C-4A55-A7AA-9E1E16739479}" srcOrd="4" destOrd="0" parTransId="{AFE192BA-24BB-4A60-A31F-88933BA1C31A}" sibTransId="{E722264C-11DA-4D62-8115-301E0BD6F9A2}"/>
    <dgm:cxn modelId="{12EE94AA-57C4-4633-82BB-E5018B404683}" type="presOf" srcId="{AD056CCA-1FDE-42C7-AAE2-E28409EEA465}" destId="{51A8EE19-4C20-445C-8504-1513188F410F}" srcOrd="0" destOrd="0" presId="urn:microsoft.com/office/officeart/2005/8/layout/radial4"/>
    <dgm:cxn modelId="{B6AF1A1C-3EEB-4924-8954-757610D66385}" type="presOf" srcId="{FB3F47C9-EB96-4259-843C-EF34EEF989D8}" destId="{6DF9DBB0-5297-4F40-ACCF-25C55197EAA9}" srcOrd="0" destOrd="0" presId="urn:microsoft.com/office/officeart/2005/8/layout/radial4"/>
    <dgm:cxn modelId="{BE371D96-B02A-4EBC-B57B-752A18BF9E4C}" type="presOf" srcId="{445366E0-6D56-4BC9-9D68-77F12496B01F}" destId="{E71810EF-E80A-4FE7-8E61-6791523CFFB3}" srcOrd="0" destOrd="0" presId="urn:microsoft.com/office/officeart/2005/8/layout/radial4"/>
    <dgm:cxn modelId="{4E4898D0-B930-46BE-BD83-6F68E3506062}" srcId="{00997429-68AB-4C80-B925-80A2D160F9A1}" destId="{CCF7061D-8F68-432E-A7FC-83FA23A72CE2}" srcOrd="1" destOrd="0" parTransId="{80BE6090-0BD2-4D30-997B-881792D469F1}" sibTransId="{F03A5FBD-3727-4FC4-8826-247FC5552D42}"/>
    <dgm:cxn modelId="{CB89C34B-699D-4586-A624-B3FC508C8DD9}" type="presParOf" srcId="{47831159-3545-419C-BB09-669A9789D6B6}" destId="{9D27E3C1-016D-4DB6-9D1F-DD41C236CCA9}" srcOrd="0" destOrd="0" presId="urn:microsoft.com/office/officeart/2005/8/layout/radial4"/>
    <dgm:cxn modelId="{5F5E48DE-A465-4556-A418-42801F457877}" type="presParOf" srcId="{47831159-3545-419C-BB09-669A9789D6B6}" destId="{51A8EE19-4C20-445C-8504-1513188F410F}" srcOrd="1" destOrd="0" presId="urn:microsoft.com/office/officeart/2005/8/layout/radial4"/>
    <dgm:cxn modelId="{B056DFC5-C2F4-43F9-A8B7-F37C2B39398A}" type="presParOf" srcId="{47831159-3545-419C-BB09-669A9789D6B6}" destId="{71D0D561-0372-4B37-85C4-1BB17E456B29}" srcOrd="2" destOrd="0" presId="urn:microsoft.com/office/officeart/2005/8/layout/radial4"/>
    <dgm:cxn modelId="{2B01EC01-E189-4D9C-85FC-552E9CDAA748}" type="presParOf" srcId="{47831159-3545-419C-BB09-669A9789D6B6}" destId="{EAB7CD0D-644C-496B-866D-D4768548B391}" srcOrd="3" destOrd="0" presId="urn:microsoft.com/office/officeart/2005/8/layout/radial4"/>
    <dgm:cxn modelId="{2E700847-7006-4DE0-B735-855DFD4DDC24}" type="presParOf" srcId="{47831159-3545-419C-BB09-669A9789D6B6}" destId="{5BB607AC-896F-448B-A294-3B0022A7CB40}" srcOrd="4" destOrd="0" presId="urn:microsoft.com/office/officeart/2005/8/layout/radial4"/>
    <dgm:cxn modelId="{5D0BC3E0-0C4C-4B30-A59D-BB8DD5E3FC8F}" type="presParOf" srcId="{47831159-3545-419C-BB09-669A9789D6B6}" destId="{738ED397-3BFA-4DD9-8A72-B2343297BDE6}" srcOrd="5" destOrd="0" presId="urn:microsoft.com/office/officeart/2005/8/layout/radial4"/>
    <dgm:cxn modelId="{82BABCEE-D69A-4C8F-BDA4-7598237DE0C9}" type="presParOf" srcId="{47831159-3545-419C-BB09-669A9789D6B6}" destId="{1F66A420-008D-48AA-8F72-15AA5CFB222D}" srcOrd="6" destOrd="0" presId="urn:microsoft.com/office/officeart/2005/8/layout/radial4"/>
    <dgm:cxn modelId="{3D0A4D50-F73D-4330-913B-10A7E807B300}" type="presParOf" srcId="{47831159-3545-419C-BB09-669A9789D6B6}" destId="{D98C8797-4DFC-4123-BDCB-19DEB47EE1A6}" srcOrd="7" destOrd="0" presId="urn:microsoft.com/office/officeart/2005/8/layout/radial4"/>
    <dgm:cxn modelId="{9D158EC7-7924-4989-932C-6A26802D3F4B}" type="presParOf" srcId="{47831159-3545-419C-BB09-669A9789D6B6}" destId="{C78FB2DE-1124-473B-BFB4-95DC4062266A}" srcOrd="8" destOrd="0" presId="urn:microsoft.com/office/officeart/2005/8/layout/radial4"/>
    <dgm:cxn modelId="{7670D06C-5C65-44F5-9839-4DD60B53D0F0}" type="presParOf" srcId="{47831159-3545-419C-BB09-669A9789D6B6}" destId="{4DF03C22-6835-4C94-97B6-6CAA7E0E6A47}" srcOrd="9" destOrd="0" presId="urn:microsoft.com/office/officeart/2005/8/layout/radial4"/>
    <dgm:cxn modelId="{BA530037-3175-4C90-8C11-FA423A116223}" type="presParOf" srcId="{47831159-3545-419C-BB09-669A9789D6B6}" destId="{ED9B7EE7-86B5-4CE9-B566-46F0BE050E82}" srcOrd="10" destOrd="0" presId="urn:microsoft.com/office/officeart/2005/8/layout/radial4"/>
    <dgm:cxn modelId="{AE6767AF-5176-463D-9465-62704ACB514E}" type="presParOf" srcId="{47831159-3545-419C-BB09-669A9789D6B6}" destId="{E71810EF-E80A-4FE7-8E61-6791523CFFB3}" srcOrd="11" destOrd="0" presId="urn:microsoft.com/office/officeart/2005/8/layout/radial4"/>
    <dgm:cxn modelId="{61C81020-EBD7-4241-8846-8EB7625FCE7F}" type="presParOf" srcId="{47831159-3545-419C-BB09-669A9789D6B6}" destId="{6DF9DBB0-5297-4F40-ACCF-25C55197EAA9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4C340EF-8AD2-4938-B91D-155225B27607}" type="doc">
      <dgm:prSet loTypeId="urn:microsoft.com/office/officeart/2005/8/layout/list1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AR"/>
        </a:p>
      </dgm:t>
    </dgm:pt>
    <dgm:pt modelId="{B8D824F0-A29E-4B62-91F2-C1894EF43397}">
      <dgm:prSet phldrT="[Texto]" custT="1"/>
      <dgm:spPr/>
      <dgm:t>
        <a:bodyPr/>
        <a:lstStyle/>
        <a:p>
          <a:r>
            <a:rPr lang="es-ES_tradnl" sz="2400" dirty="0" smtClean="0"/>
            <a:t>Elaboración, análisis e interpretación de Sistemas de Información Administrativa</a:t>
          </a:r>
          <a:endParaRPr lang="es-AR" sz="2400" dirty="0"/>
        </a:p>
      </dgm:t>
    </dgm:pt>
    <dgm:pt modelId="{324106E5-B6A0-47DE-8A25-E81A1C9D2CB5}" type="parTrans" cxnId="{64AB03D9-82FB-4397-95B0-D94506AA7902}">
      <dgm:prSet/>
      <dgm:spPr/>
      <dgm:t>
        <a:bodyPr/>
        <a:lstStyle/>
        <a:p>
          <a:endParaRPr lang="es-AR"/>
        </a:p>
      </dgm:t>
    </dgm:pt>
    <dgm:pt modelId="{4B8744EA-C8BC-40BC-AF57-51C15FC74B8A}" type="sibTrans" cxnId="{64AB03D9-82FB-4397-95B0-D94506AA7902}">
      <dgm:prSet/>
      <dgm:spPr/>
      <dgm:t>
        <a:bodyPr/>
        <a:lstStyle/>
        <a:p>
          <a:endParaRPr lang="es-AR"/>
        </a:p>
      </dgm:t>
    </dgm:pt>
    <dgm:pt modelId="{2C458E51-6842-47C5-92FC-4526B81028E5}">
      <dgm:prSet phldrT="[Texto]" custT="1"/>
      <dgm:spPr/>
      <dgm:t>
        <a:bodyPr/>
        <a:lstStyle/>
        <a:p>
          <a:r>
            <a:rPr lang="es-ES_tradnl" sz="2400" dirty="0" smtClean="0"/>
            <a:t>Auditoría Informática</a:t>
          </a:r>
          <a:endParaRPr lang="es-AR" sz="2400" dirty="0"/>
        </a:p>
      </dgm:t>
    </dgm:pt>
    <dgm:pt modelId="{63E758C1-F1C1-420D-998E-C541874486E2}" type="parTrans" cxnId="{5E2C6B3C-0915-4608-9867-2CCD881249F9}">
      <dgm:prSet/>
      <dgm:spPr/>
      <dgm:t>
        <a:bodyPr/>
        <a:lstStyle/>
        <a:p>
          <a:endParaRPr lang="es-AR"/>
        </a:p>
      </dgm:t>
    </dgm:pt>
    <dgm:pt modelId="{537E0FD8-77E0-4D7D-A919-8BB9A5240519}" type="sibTrans" cxnId="{5E2C6B3C-0915-4608-9867-2CCD881249F9}">
      <dgm:prSet/>
      <dgm:spPr/>
      <dgm:t>
        <a:bodyPr/>
        <a:lstStyle/>
        <a:p>
          <a:endParaRPr lang="es-AR"/>
        </a:p>
      </dgm:t>
    </dgm:pt>
    <dgm:pt modelId="{D99F8928-0539-4E2C-8A9A-BA28D34AC01B}">
      <dgm:prSet phldrT="[Texto]" custT="1"/>
      <dgm:spPr/>
      <dgm:t>
        <a:bodyPr/>
        <a:lstStyle/>
        <a:p>
          <a:r>
            <a:rPr lang="es-ES_tradnl" sz="2400" dirty="0" smtClean="0"/>
            <a:t>Análisis  y Diseños Computarizados</a:t>
          </a:r>
          <a:endParaRPr lang="es-AR" sz="2400" dirty="0"/>
        </a:p>
      </dgm:t>
    </dgm:pt>
    <dgm:pt modelId="{DA5582A9-7B7C-4CA5-AE8D-9A63881EA8AF}" type="parTrans" cxnId="{CBCCFDBE-8D4B-414F-8645-79CD9BF0340C}">
      <dgm:prSet/>
      <dgm:spPr/>
      <dgm:t>
        <a:bodyPr/>
        <a:lstStyle/>
        <a:p>
          <a:endParaRPr lang="es-AR"/>
        </a:p>
      </dgm:t>
    </dgm:pt>
    <dgm:pt modelId="{536173AD-2FAC-41AD-9A42-CFC39ACBBA53}" type="sibTrans" cxnId="{CBCCFDBE-8D4B-414F-8645-79CD9BF0340C}">
      <dgm:prSet/>
      <dgm:spPr/>
      <dgm:t>
        <a:bodyPr/>
        <a:lstStyle/>
        <a:p>
          <a:endParaRPr lang="es-AR"/>
        </a:p>
      </dgm:t>
    </dgm:pt>
    <dgm:pt modelId="{94BA3A55-31FC-47AE-ACB8-A0D38799D75E}">
      <dgm:prSet custT="1"/>
      <dgm:spPr/>
      <dgm:t>
        <a:bodyPr/>
        <a:lstStyle/>
        <a:p>
          <a:r>
            <a:rPr lang="es-ES_tradnl" sz="2400" dirty="0" smtClean="0"/>
            <a:t>Administración de Redes</a:t>
          </a:r>
          <a:endParaRPr lang="es-AR" sz="2400" dirty="0"/>
        </a:p>
      </dgm:t>
    </dgm:pt>
    <dgm:pt modelId="{6EA03AC1-7724-451C-A47A-986F17AF2BE3}" type="parTrans" cxnId="{58D28041-AC4C-4972-B4DE-52A954EB0EF6}">
      <dgm:prSet/>
      <dgm:spPr/>
      <dgm:t>
        <a:bodyPr/>
        <a:lstStyle/>
        <a:p>
          <a:endParaRPr lang="es-AR"/>
        </a:p>
      </dgm:t>
    </dgm:pt>
    <dgm:pt modelId="{610530A2-9480-4EAC-9851-75A058F81445}" type="sibTrans" cxnId="{58D28041-AC4C-4972-B4DE-52A954EB0EF6}">
      <dgm:prSet/>
      <dgm:spPr/>
      <dgm:t>
        <a:bodyPr/>
        <a:lstStyle/>
        <a:p>
          <a:endParaRPr lang="es-AR"/>
        </a:p>
      </dgm:t>
    </dgm:pt>
    <dgm:pt modelId="{355ACF16-E290-4D7F-B58F-5089BFA040E2}">
      <dgm:prSet custT="1"/>
      <dgm:spPr/>
      <dgm:t>
        <a:bodyPr/>
        <a:lstStyle/>
        <a:p>
          <a:r>
            <a:rPr lang="es-ES_tradnl" sz="2400" dirty="0" smtClean="0"/>
            <a:t>Administración de Recursos Computacionales</a:t>
          </a:r>
          <a:endParaRPr lang="es-AR" sz="2400" dirty="0"/>
        </a:p>
      </dgm:t>
    </dgm:pt>
    <dgm:pt modelId="{D39C20CE-A917-4442-B4E4-BBCF535C00CD}" type="parTrans" cxnId="{3E3BFE3B-6F38-479A-ACFB-CC5529FA75C2}">
      <dgm:prSet/>
      <dgm:spPr/>
      <dgm:t>
        <a:bodyPr/>
        <a:lstStyle/>
        <a:p>
          <a:endParaRPr lang="es-AR"/>
        </a:p>
      </dgm:t>
    </dgm:pt>
    <dgm:pt modelId="{59514F72-D0FB-4FBD-A664-7B9D31AA334C}" type="sibTrans" cxnId="{3E3BFE3B-6F38-479A-ACFB-CC5529FA75C2}">
      <dgm:prSet/>
      <dgm:spPr/>
      <dgm:t>
        <a:bodyPr/>
        <a:lstStyle/>
        <a:p>
          <a:endParaRPr lang="es-AR"/>
        </a:p>
      </dgm:t>
    </dgm:pt>
    <dgm:pt modelId="{ABF6E37A-F914-458F-A61C-09E73B898FFF}">
      <dgm:prSet custT="1"/>
      <dgm:spPr/>
      <dgm:t>
        <a:bodyPr/>
        <a:lstStyle/>
        <a:p>
          <a:r>
            <a:rPr lang="es-ES_tradnl" sz="2400" dirty="0" smtClean="0"/>
            <a:t>Administrador y diseñador de Bases de Datos</a:t>
          </a:r>
          <a:endParaRPr lang="es-AR" sz="2400" dirty="0"/>
        </a:p>
      </dgm:t>
    </dgm:pt>
    <dgm:pt modelId="{0E268E6B-B09B-4912-B164-C72356F66FCE}" type="parTrans" cxnId="{C13D85C0-0EE3-48CA-B35C-E386A92A491B}">
      <dgm:prSet/>
      <dgm:spPr/>
      <dgm:t>
        <a:bodyPr/>
        <a:lstStyle/>
        <a:p>
          <a:endParaRPr lang="es-AR"/>
        </a:p>
      </dgm:t>
    </dgm:pt>
    <dgm:pt modelId="{577102C7-7E8D-4CEE-A128-B699C56AE24D}" type="sibTrans" cxnId="{C13D85C0-0EE3-48CA-B35C-E386A92A491B}">
      <dgm:prSet/>
      <dgm:spPr/>
      <dgm:t>
        <a:bodyPr/>
        <a:lstStyle/>
        <a:p>
          <a:endParaRPr lang="es-AR"/>
        </a:p>
      </dgm:t>
    </dgm:pt>
    <dgm:pt modelId="{9F6BE97A-4463-4C1C-B208-4EDD462BFB44}" type="pres">
      <dgm:prSet presAssocID="{94C340EF-8AD2-4938-B91D-155225B2760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64EF70FA-6118-4758-B5AC-9EE72CF57F1D}" type="pres">
      <dgm:prSet presAssocID="{ABF6E37A-F914-458F-A61C-09E73B898FFF}" presName="parentLin" presStyleCnt="0"/>
      <dgm:spPr/>
    </dgm:pt>
    <dgm:pt modelId="{8E633AAD-2DA3-4758-83EE-770F1BA9D976}" type="pres">
      <dgm:prSet presAssocID="{ABF6E37A-F914-458F-A61C-09E73B898FFF}" presName="parentLeftMargin" presStyleLbl="node1" presStyleIdx="0" presStyleCnt="6"/>
      <dgm:spPr/>
      <dgm:t>
        <a:bodyPr/>
        <a:lstStyle/>
        <a:p>
          <a:endParaRPr lang="es-AR"/>
        </a:p>
      </dgm:t>
    </dgm:pt>
    <dgm:pt modelId="{DA5823C9-0E50-4722-851E-7775B20ED60E}" type="pres">
      <dgm:prSet presAssocID="{ABF6E37A-F914-458F-A61C-09E73B898FFF}" presName="parentText" presStyleLbl="node1" presStyleIdx="0" presStyleCnt="6" custScaleX="128723" custScaleY="406712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A168633-21B5-4204-B377-0E070D73D44C}" type="pres">
      <dgm:prSet presAssocID="{ABF6E37A-F914-458F-A61C-09E73B898FFF}" presName="negativeSpace" presStyleCnt="0"/>
      <dgm:spPr/>
    </dgm:pt>
    <dgm:pt modelId="{20AD92E2-425B-4B88-987F-9A2BB56BF8E8}" type="pres">
      <dgm:prSet presAssocID="{ABF6E37A-F914-458F-A61C-09E73B898FFF}" presName="childText" presStyleLbl="conFgAcc1" presStyleIdx="0" presStyleCnt="6">
        <dgm:presLayoutVars>
          <dgm:bulletEnabled val="1"/>
        </dgm:presLayoutVars>
      </dgm:prSet>
      <dgm:spPr/>
    </dgm:pt>
    <dgm:pt modelId="{8F839FB8-BEC3-4C7B-82DC-2A8B76D0C657}" type="pres">
      <dgm:prSet presAssocID="{577102C7-7E8D-4CEE-A128-B699C56AE24D}" presName="spaceBetweenRectangles" presStyleCnt="0"/>
      <dgm:spPr/>
    </dgm:pt>
    <dgm:pt modelId="{4D103C66-0892-4E5D-8AA9-EC5F621AF51C}" type="pres">
      <dgm:prSet presAssocID="{B8D824F0-A29E-4B62-91F2-C1894EF43397}" presName="parentLin" presStyleCnt="0"/>
      <dgm:spPr/>
    </dgm:pt>
    <dgm:pt modelId="{95FDE9D9-DB2A-4C44-AF96-08485D76DFDE}" type="pres">
      <dgm:prSet presAssocID="{B8D824F0-A29E-4B62-91F2-C1894EF43397}" presName="parentLeftMargin" presStyleLbl="node1" presStyleIdx="0" presStyleCnt="6"/>
      <dgm:spPr/>
      <dgm:t>
        <a:bodyPr/>
        <a:lstStyle/>
        <a:p>
          <a:endParaRPr lang="es-AR"/>
        </a:p>
      </dgm:t>
    </dgm:pt>
    <dgm:pt modelId="{507C017D-BDFD-45B5-9916-CA06AAC5B897}" type="pres">
      <dgm:prSet presAssocID="{B8D824F0-A29E-4B62-91F2-C1894EF43397}" presName="parentText" presStyleLbl="node1" presStyleIdx="1" presStyleCnt="6" custScaleX="128723" custScaleY="406712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89B2B7C-512B-4643-8171-0E0CB7BB8D2A}" type="pres">
      <dgm:prSet presAssocID="{B8D824F0-A29E-4B62-91F2-C1894EF43397}" presName="negativeSpace" presStyleCnt="0"/>
      <dgm:spPr/>
    </dgm:pt>
    <dgm:pt modelId="{FCE1E38B-9D67-4DBA-8364-62B72A609E37}" type="pres">
      <dgm:prSet presAssocID="{B8D824F0-A29E-4B62-91F2-C1894EF43397}" presName="childText" presStyleLbl="conFgAcc1" presStyleIdx="1" presStyleCnt="6">
        <dgm:presLayoutVars>
          <dgm:bulletEnabled val="1"/>
        </dgm:presLayoutVars>
      </dgm:prSet>
      <dgm:spPr/>
    </dgm:pt>
    <dgm:pt modelId="{5F6F2F2A-DFB8-4DDE-82FD-15878AD22B03}" type="pres">
      <dgm:prSet presAssocID="{4B8744EA-C8BC-40BC-AF57-51C15FC74B8A}" presName="spaceBetweenRectangles" presStyleCnt="0"/>
      <dgm:spPr/>
    </dgm:pt>
    <dgm:pt modelId="{FC2EE46A-00CE-424B-921C-53D142E8A136}" type="pres">
      <dgm:prSet presAssocID="{94BA3A55-31FC-47AE-ACB8-A0D38799D75E}" presName="parentLin" presStyleCnt="0"/>
      <dgm:spPr/>
    </dgm:pt>
    <dgm:pt modelId="{6565A776-D6D0-4E96-B280-DC4A5AAABA7D}" type="pres">
      <dgm:prSet presAssocID="{94BA3A55-31FC-47AE-ACB8-A0D38799D75E}" presName="parentLeftMargin" presStyleLbl="node1" presStyleIdx="1" presStyleCnt="6"/>
      <dgm:spPr/>
      <dgm:t>
        <a:bodyPr/>
        <a:lstStyle/>
        <a:p>
          <a:endParaRPr lang="es-AR"/>
        </a:p>
      </dgm:t>
    </dgm:pt>
    <dgm:pt modelId="{D866EE54-2932-417A-BC12-F5554D82A5E4}" type="pres">
      <dgm:prSet presAssocID="{94BA3A55-31FC-47AE-ACB8-A0D38799D75E}" presName="parentText" presStyleLbl="node1" presStyleIdx="2" presStyleCnt="6" custScaleX="128723" custScaleY="406712" custLinFactNeighborX="6822" custLinFactNeighborY="-808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B63F5BF-5D17-4291-B2A0-0D5464DC3A7C}" type="pres">
      <dgm:prSet presAssocID="{94BA3A55-31FC-47AE-ACB8-A0D38799D75E}" presName="negativeSpace" presStyleCnt="0"/>
      <dgm:spPr/>
    </dgm:pt>
    <dgm:pt modelId="{623B4DD2-CEA0-4D6B-9AA6-46E0853D0AED}" type="pres">
      <dgm:prSet presAssocID="{94BA3A55-31FC-47AE-ACB8-A0D38799D75E}" presName="childText" presStyleLbl="conFgAcc1" presStyleIdx="2" presStyleCnt="6">
        <dgm:presLayoutVars>
          <dgm:bulletEnabled val="1"/>
        </dgm:presLayoutVars>
      </dgm:prSet>
      <dgm:spPr/>
    </dgm:pt>
    <dgm:pt modelId="{B0846778-7DDF-4D8A-B56D-5308C56A9A78}" type="pres">
      <dgm:prSet presAssocID="{610530A2-9480-4EAC-9851-75A058F81445}" presName="spaceBetweenRectangles" presStyleCnt="0"/>
      <dgm:spPr/>
    </dgm:pt>
    <dgm:pt modelId="{8681ACFD-23E1-40BC-B2D5-C02D69AC1679}" type="pres">
      <dgm:prSet presAssocID="{355ACF16-E290-4D7F-B58F-5089BFA040E2}" presName="parentLin" presStyleCnt="0"/>
      <dgm:spPr/>
    </dgm:pt>
    <dgm:pt modelId="{7E74F085-BBD8-489B-92C9-F8A6A81273DF}" type="pres">
      <dgm:prSet presAssocID="{355ACF16-E290-4D7F-B58F-5089BFA040E2}" presName="parentLeftMargin" presStyleLbl="node1" presStyleIdx="2" presStyleCnt="6"/>
      <dgm:spPr/>
      <dgm:t>
        <a:bodyPr/>
        <a:lstStyle/>
        <a:p>
          <a:endParaRPr lang="es-AR"/>
        </a:p>
      </dgm:t>
    </dgm:pt>
    <dgm:pt modelId="{6041E58B-93ED-4A1F-B055-A89ADD375A74}" type="pres">
      <dgm:prSet presAssocID="{355ACF16-E290-4D7F-B58F-5089BFA040E2}" presName="parentText" presStyleLbl="node1" presStyleIdx="3" presStyleCnt="6" custScaleX="128723" custScaleY="406712" custLinFactNeighborX="-13127" custLinFactNeighborY="18919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8B3A949-CD7B-4F2C-A026-11CAF7A49CEE}" type="pres">
      <dgm:prSet presAssocID="{355ACF16-E290-4D7F-B58F-5089BFA040E2}" presName="negativeSpace" presStyleCnt="0"/>
      <dgm:spPr/>
    </dgm:pt>
    <dgm:pt modelId="{01891DBD-7209-4025-AFA9-BB31F36A86BD}" type="pres">
      <dgm:prSet presAssocID="{355ACF16-E290-4D7F-B58F-5089BFA040E2}" presName="childText" presStyleLbl="conFgAcc1" presStyleIdx="3" presStyleCnt="6">
        <dgm:presLayoutVars>
          <dgm:bulletEnabled val="1"/>
        </dgm:presLayoutVars>
      </dgm:prSet>
      <dgm:spPr/>
    </dgm:pt>
    <dgm:pt modelId="{39D4B86B-B302-4215-8128-ED96551EF9EF}" type="pres">
      <dgm:prSet presAssocID="{59514F72-D0FB-4FBD-A664-7B9D31AA334C}" presName="spaceBetweenRectangles" presStyleCnt="0"/>
      <dgm:spPr/>
    </dgm:pt>
    <dgm:pt modelId="{4F524FBA-24F4-4B9C-BEEB-66D81DFD14C9}" type="pres">
      <dgm:prSet presAssocID="{2C458E51-6842-47C5-92FC-4526B81028E5}" presName="parentLin" presStyleCnt="0"/>
      <dgm:spPr/>
    </dgm:pt>
    <dgm:pt modelId="{91A274E9-F514-4095-9FC2-D1E234C5741B}" type="pres">
      <dgm:prSet presAssocID="{2C458E51-6842-47C5-92FC-4526B81028E5}" presName="parentLeftMargin" presStyleLbl="node1" presStyleIdx="3" presStyleCnt="6"/>
      <dgm:spPr/>
      <dgm:t>
        <a:bodyPr/>
        <a:lstStyle/>
        <a:p>
          <a:endParaRPr lang="es-AR"/>
        </a:p>
      </dgm:t>
    </dgm:pt>
    <dgm:pt modelId="{4BEB127F-F49F-490E-9263-A8674B4B02FE}" type="pres">
      <dgm:prSet presAssocID="{2C458E51-6842-47C5-92FC-4526B81028E5}" presName="parentText" presStyleLbl="node1" presStyleIdx="4" presStyleCnt="6" custScaleX="128723" custScaleY="406712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23ACE435-10AC-4AC3-9A81-28962B170B67}" type="pres">
      <dgm:prSet presAssocID="{2C458E51-6842-47C5-92FC-4526B81028E5}" presName="negativeSpace" presStyleCnt="0"/>
      <dgm:spPr/>
    </dgm:pt>
    <dgm:pt modelId="{1100DA03-F180-4149-878C-C7BB70A94A0F}" type="pres">
      <dgm:prSet presAssocID="{2C458E51-6842-47C5-92FC-4526B81028E5}" presName="childText" presStyleLbl="conFgAcc1" presStyleIdx="4" presStyleCnt="6">
        <dgm:presLayoutVars>
          <dgm:bulletEnabled val="1"/>
        </dgm:presLayoutVars>
      </dgm:prSet>
      <dgm:spPr/>
    </dgm:pt>
    <dgm:pt modelId="{65FD688F-411C-465D-A3C3-0455831C273E}" type="pres">
      <dgm:prSet presAssocID="{537E0FD8-77E0-4D7D-A919-8BB9A5240519}" presName="spaceBetweenRectangles" presStyleCnt="0"/>
      <dgm:spPr/>
    </dgm:pt>
    <dgm:pt modelId="{0D3962DE-55DD-423C-A578-7C183A86A861}" type="pres">
      <dgm:prSet presAssocID="{D99F8928-0539-4E2C-8A9A-BA28D34AC01B}" presName="parentLin" presStyleCnt="0"/>
      <dgm:spPr/>
    </dgm:pt>
    <dgm:pt modelId="{90DC3FF6-42AE-4D01-A654-3F2994496DF9}" type="pres">
      <dgm:prSet presAssocID="{D99F8928-0539-4E2C-8A9A-BA28D34AC01B}" presName="parentLeftMargin" presStyleLbl="node1" presStyleIdx="4" presStyleCnt="6"/>
      <dgm:spPr/>
      <dgm:t>
        <a:bodyPr/>
        <a:lstStyle/>
        <a:p>
          <a:endParaRPr lang="es-AR"/>
        </a:p>
      </dgm:t>
    </dgm:pt>
    <dgm:pt modelId="{2FA2CC1E-D523-4735-B1CC-585036BCF596}" type="pres">
      <dgm:prSet presAssocID="{D99F8928-0539-4E2C-8A9A-BA28D34AC01B}" presName="parentText" presStyleLbl="node1" presStyleIdx="5" presStyleCnt="6" custScaleX="128723" custScaleY="406712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52756E7-1A3D-456B-B02F-BF0D1B0742FE}" type="pres">
      <dgm:prSet presAssocID="{D99F8928-0539-4E2C-8A9A-BA28D34AC01B}" presName="negativeSpace" presStyleCnt="0"/>
      <dgm:spPr/>
    </dgm:pt>
    <dgm:pt modelId="{A29BC27A-1E8F-4F24-8C27-938055768520}" type="pres">
      <dgm:prSet presAssocID="{D99F8928-0539-4E2C-8A9A-BA28D34AC01B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3B002B86-109B-43C3-80B6-392DB4D7AB61}" type="presOf" srcId="{D99F8928-0539-4E2C-8A9A-BA28D34AC01B}" destId="{2FA2CC1E-D523-4735-B1CC-585036BCF596}" srcOrd="1" destOrd="0" presId="urn:microsoft.com/office/officeart/2005/8/layout/list1"/>
    <dgm:cxn modelId="{89DB94A9-CD61-4213-A37A-E5A721C3C187}" type="presOf" srcId="{B8D824F0-A29E-4B62-91F2-C1894EF43397}" destId="{95FDE9D9-DB2A-4C44-AF96-08485D76DFDE}" srcOrd="0" destOrd="0" presId="urn:microsoft.com/office/officeart/2005/8/layout/list1"/>
    <dgm:cxn modelId="{58D28041-AC4C-4972-B4DE-52A954EB0EF6}" srcId="{94C340EF-8AD2-4938-B91D-155225B27607}" destId="{94BA3A55-31FC-47AE-ACB8-A0D38799D75E}" srcOrd="2" destOrd="0" parTransId="{6EA03AC1-7724-451C-A47A-986F17AF2BE3}" sibTransId="{610530A2-9480-4EAC-9851-75A058F81445}"/>
    <dgm:cxn modelId="{D0A93DE4-8FAA-453E-8470-D30CDD566F2F}" type="presOf" srcId="{ABF6E37A-F914-458F-A61C-09E73B898FFF}" destId="{DA5823C9-0E50-4722-851E-7775B20ED60E}" srcOrd="1" destOrd="0" presId="urn:microsoft.com/office/officeart/2005/8/layout/list1"/>
    <dgm:cxn modelId="{001048D2-A6EF-487C-A02A-769F725BDB25}" type="presOf" srcId="{ABF6E37A-F914-458F-A61C-09E73B898FFF}" destId="{8E633AAD-2DA3-4758-83EE-770F1BA9D976}" srcOrd="0" destOrd="0" presId="urn:microsoft.com/office/officeart/2005/8/layout/list1"/>
    <dgm:cxn modelId="{8510AEB5-2361-4063-88EB-A23768C157F6}" type="presOf" srcId="{355ACF16-E290-4D7F-B58F-5089BFA040E2}" destId="{6041E58B-93ED-4A1F-B055-A89ADD375A74}" srcOrd="1" destOrd="0" presId="urn:microsoft.com/office/officeart/2005/8/layout/list1"/>
    <dgm:cxn modelId="{5E2C6B3C-0915-4608-9867-2CCD881249F9}" srcId="{94C340EF-8AD2-4938-B91D-155225B27607}" destId="{2C458E51-6842-47C5-92FC-4526B81028E5}" srcOrd="4" destOrd="0" parTransId="{63E758C1-F1C1-420D-998E-C541874486E2}" sibTransId="{537E0FD8-77E0-4D7D-A919-8BB9A5240519}"/>
    <dgm:cxn modelId="{1131ECF5-A37E-4491-B3A7-1AB53577C34D}" type="presOf" srcId="{94BA3A55-31FC-47AE-ACB8-A0D38799D75E}" destId="{6565A776-D6D0-4E96-B280-DC4A5AAABA7D}" srcOrd="0" destOrd="0" presId="urn:microsoft.com/office/officeart/2005/8/layout/list1"/>
    <dgm:cxn modelId="{CBCCFDBE-8D4B-414F-8645-79CD9BF0340C}" srcId="{94C340EF-8AD2-4938-B91D-155225B27607}" destId="{D99F8928-0539-4E2C-8A9A-BA28D34AC01B}" srcOrd="5" destOrd="0" parTransId="{DA5582A9-7B7C-4CA5-AE8D-9A63881EA8AF}" sibTransId="{536173AD-2FAC-41AD-9A42-CFC39ACBBA53}"/>
    <dgm:cxn modelId="{AE2AEFC6-C04C-44EA-9E28-D302348F56F2}" type="presOf" srcId="{D99F8928-0539-4E2C-8A9A-BA28D34AC01B}" destId="{90DC3FF6-42AE-4D01-A654-3F2994496DF9}" srcOrd="0" destOrd="0" presId="urn:microsoft.com/office/officeart/2005/8/layout/list1"/>
    <dgm:cxn modelId="{C13D85C0-0EE3-48CA-B35C-E386A92A491B}" srcId="{94C340EF-8AD2-4938-B91D-155225B27607}" destId="{ABF6E37A-F914-458F-A61C-09E73B898FFF}" srcOrd="0" destOrd="0" parTransId="{0E268E6B-B09B-4912-B164-C72356F66FCE}" sibTransId="{577102C7-7E8D-4CEE-A128-B699C56AE24D}"/>
    <dgm:cxn modelId="{47F11F26-8DD8-4921-9CF8-2CC0C06ED427}" type="presOf" srcId="{B8D824F0-A29E-4B62-91F2-C1894EF43397}" destId="{507C017D-BDFD-45B5-9916-CA06AAC5B897}" srcOrd="1" destOrd="0" presId="urn:microsoft.com/office/officeart/2005/8/layout/list1"/>
    <dgm:cxn modelId="{BDCA53A9-7398-438A-9998-57128AA2CA82}" type="presOf" srcId="{94C340EF-8AD2-4938-B91D-155225B27607}" destId="{9F6BE97A-4463-4C1C-B208-4EDD462BFB44}" srcOrd="0" destOrd="0" presId="urn:microsoft.com/office/officeart/2005/8/layout/list1"/>
    <dgm:cxn modelId="{A64B2F69-FAA0-4453-B0F8-A2A622F0E6E3}" type="presOf" srcId="{355ACF16-E290-4D7F-B58F-5089BFA040E2}" destId="{7E74F085-BBD8-489B-92C9-F8A6A81273DF}" srcOrd="0" destOrd="0" presId="urn:microsoft.com/office/officeart/2005/8/layout/list1"/>
    <dgm:cxn modelId="{64AB03D9-82FB-4397-95B0-D94506AA7902}" srcId="{94C340EF-8AD2-4938-B91D-155225B27607}" destId="{B8D824F0-A29E-4B62-91F2-C1894EF43397}" srcOrd="1" destOrd="0" parTransId="{324106E5-B6A0-47DE-8A25-E81A1C9D2CB5}" sibTransId="{4B8744EA-C8BC-40BC-AF57-51C15FC74B8A}"/>
    <dgm:cxn modelId="{3E3BFE3B-6F38-479A-ACFB-CC5529FA75C2}" srcId="{94C340EF-8AD2-4938-B91D-155225B27607}" destId="{355ACF16-E290-4D7F-B58F-5089BFA040E2}" srcOrd="3" destOrd="0" parTransId="{D39C20CE-A917-4442-B4E4-BBCF535C00CD}" sibTransId="{59514F72-D0FB-4FBD-A664-7B9D31AA334C}"/>
    <dgm:cxn modelId="{36247F5C-DE82-4E15-868B-DE15F4A8F9C5}" type="presOf" srcId="{94BA3A55-31FC-47AE-ACB8-A0D38799D75E}" destId="{D866EE54-2932-417A-BC12-F5554D82A5E4}" srcOrd="1" destOrd="0" presId="urn:microsoft.com/office/officeart/2005/8/layout/list1"/>
    <dgm:cxn modelId="{CD4EA6FF-205D-453A-86C6-FC84EDDD14B1}" type="presOf" srcId="{2C458E51-6842-47C5-92FC-4526B81028E5}" destId="{4BEB127F-F49F-490E-9263-A8674B4B02FE}" srcOrd="1" destOrd="0" presId="urn:microsoft.com/office/officeart/2005/8/layout/list1"/>
    <dgm:cxn modelId="{3E7E7979-27F2-4142-8196-C8D2AF57E844}" type="presOf" srcId="{2C458E51-6842-47C5-92FC-4526B81028E5}" destId="{91A274E9-F514-4095-9FC2-D1E234C5741B}" srcOrd="0" destOrd="0" presId="urn:microsoft.com/office/officeart/2005/8/layout/list1"/>
    <dgm:cxn modelId="{1BD96496-17B6-4E88-8950-11FD7B62D489}" type="presParOf" srcId="{9F6BE97A-4463-4C1C-B208-4EDD462BFB44}" destId="{64EF70FA-6118-4758-B5AC-9EE72CF57F1D}" srcOrd="0" destOrd="0" presId="urn:microsoft.com/office/officeart/2005/8/layout/list1"/>
    <dgm:cxn modelId="{8A6E3279-6DD1-4A16-B8DD-47B858DECAB4}" type="presParOf" srcId="{64EF70FA-6118-4758-B5AC-9EE72CF57F1D}" destId="{8E633AAD-2DA3-4758-83EE-770F1BA9D976}" srcOrd="0" destOrd="0" presId="urn:microsoft.com/office/officeart/2005/8/layout/list1"/>
    <dgm:cxn modelId="{394C030F-0CA8-4B8C-B039-02C4EA1F3F36}" type="presParOf" srcId="{64EF70FA-6118-4758-B5AC-9EE72CF57F1D}" destId="{DA5823C9-0E50-4722-851E-7775B20ED60E}" srcOrd="1" destOrd="0" presId="urn:microsoft.com/office/officeart/2005/8/layout/list1"/>
    <dgm:cxn modelId="{0E014CE3-754B-4049-B3A6-3E1F946078CC}" type="presParOf" srcId="{9F6BE97A-4463-4C1C-B208-4EDD462BFB44}" destId="{EA168633-21B5-4204-B377-0E070D73D44C}" srcOrd="1" destOrd="0" presId="urn:microsoft.com/office/officeart/2005/8/layout/list1"/>
    <dgm:cxn modelId="{B74940C5-E1AE-4D39-9FAA-3AF72C838C77}" type="presParOf" srcId="{9F6BE97A-4463-4C1C-B208-4EDD462BFB44}" destId="{20AD92E2-425B-4B88-987F-9A2BB56BF8E8}" srcOrd="2" destOrd="0" presId="urn:microsoft.com/office/officeart/2005/8/layout/list1"/>
    <dgm:cxn modelId="{7D3963BF-F51D-4D92-95D0-5A12DC3A67F1}" type="presParOf" srcId="{9F6BE97A-4463-4C1C-B208-4EDD462BFB44}" destId="{8F839FB8-BEC3-4C7B-82DC-2A8B76D0C657}" srcOrd="3" destOrd="0" presId="urn:microsoft.com/office/officeart/2005/8/layout/list1"/>
    <dgm:cxn modelId="{0101AC5B-42F9-43E1-A89C-B551A46D3199}" type="presParOf" srcId="{9F6BE97A-4463-4C1C-B208-4EDD462BFB44}" destId="{4D103C66-0892-4E5D-8AA9-EC5F621AF51C}" srcOrd="4" destOrd="0" presId="urn:microsoft.com/office/officeart/2005/8/layout/list1"/>
    <dgm:cxn modelId="{B9AAB4AC-899F-4862-BA21-87D9E13C1A9A}" type="presParOf" srcId="{4D103C66-0892-4E5D-8AA9-EC5F621AF51C}" destId="{95FDE9D9-DB2A-4C44-AF96-08485D76DFDE}" srcOrd="0" destOrd="0" presId="urn:microsoft.com/office/officeart/2005/8/layout/list1"/>
    <dgm:cxn modelId="{66CA7343-191C-47FA-BB74-5ADC014F8312}" type="presParOf" srcId="{4D103C66-0892-4E5D-8AA9-EC5F621AF51C}" destId="{507C017D-BDFD-45B5-9916-CA06AAC5B897}" srcOrd="1" destOrd="0" presId="urn:microsoft.com/office/officeart/2005/8/layout/list1"/>
    <dgm:cxn modelId="{C0DED0D0-13C7-4859-96E6-2581AB6673A3}" type="presParOf" srcId="{9F6BE97A-4463-4C1C-B208-4EDD462BFB44}" destId="{B89B2B7C-512B-4643-8171-0E0CB7BB8D2A}" srcOrd="5" destOrd="0" presId="urn:microsoft.com/office/officeart/2005/8/layout/list1"/>
    <dgm:cxn modelId="{28EB0C80-9DB5-40E0-B196-6D1B51CE9D0A}" type="presParOf" srcId="{9F6BE97A-4463-4C1C-B208-4EDD462BFB44}" destId="{FCE1E38B-9D67-4DBA-8364-62B72A609E37}" srcOrd="6" destOrd="0" presId="urn:microsoft.com/office/officeart/2005/8/layout/list1"/>
    <dgm:cxn modelId="{98C51E05-EBE4-4033-AC35-35AFF7B72998}" type="presParOf" srcId="{9F6BE97A-4463-4C1C-B208-4EDD462BFB44}" destId="{5F6F2F2A-DFB8-4DDE-82FD-15878AD22B03}" srcOrd="7" destOrd="0" presId="urn:microsoft.com/office/officeart/2005/8/layout/list1"/>
    <dgm:cxn modelId="{65CAA1F7-0464-4B7E-B261-2EE1A624E1FA}" type="presParOf" srcId="{9F6BE97A-4463-4C1C-B208-4EDD462BFB44}" destId="{FC2EE46A-00CE-424B-921C-53D142E8A136}" srcOrd="8" destOrd="0" presId="urn:microsoft.com/office/officeart/2005/8/layout/list1"/>
    <dgm:cxn modelId="{0A02033C-08B8-4612-858A-D1C8E1F21307}" type="presParOf" srcId="{FC2EE46A-00CE-424B-921C-53D142E8A136}" destId="{6565A776-D6D0-4E96-B280-DC4A5AAABA7D}" srcOrd="0" destOrd="0" presId="urn:microsoft.com/office/officeart/2005/8/layout/list1"/>
    <dgm:cxn modelId="{3A394BB1-29DF-438F-999F-5BE2ADEFAD8F}" type="presParOf" srcId="{FC2EE46A-00CE-424B-921C-53D142E8A136}" destId="{D866EE54-2932-417A-BC12-F5554D82A5E4}" srcOrd="1" destOrd="0" presId="urn:microsoft.com/office/officeart/2005/8/layout/list1"/>
    <dgm:cxn modelId="{721B27B6-B32A-43B7-810A-B7A3E5EC86B8}" type="presParOf" srcId="{9F6BE97A-4463-4C1C-B208-4EDD462BFB44}" destId="{DB63F5BF-5D17-4291-B2A0-0D5464DC3A7C}" srcOrd="9" destOrd="0" presId="urn:microsoft.com/office/officeart/2005/8/layout/list1"/>
    <dgm:cxn modelId="{8B9A33F2-B395-46E7-87FE-16A284BF1CC9}" type="presParOf" srcId="{9F6BE97A-4463-4C1C-B208-4EDD462BFB44}" destId="{623B4DD2-CEA0-4D6B-9AA6-46E0853D0AED}" srcOrd="10" destOrd="0" presId="urn:microsoft.com/office/officeart/2005/8/layout/list1"/>
    <dgm:cxn modelId="{7787FF30-B19F-43DF-9DD2-A79A828D65B3}" type="presParOf" srcId="{9F6BE97A-4463-4C1C-B208-4EDD462BFB44}" destId="{B0846778-7DDF-4D8A-B56D-5308C56A9A78}" srcOrd="11" destOrd="0" presId="urn:microsoft.com/office/officeart/2005/8/layout/list1"/>
    <dgm:cxn modelId="{A4FC7E4B-A078-4B96-941A-BC27E7B60B67}" type="presParOf" srcId="{9F6BE97A-4463-4C1C-B208-4EDD462BFB44}" destId="{8681ACFD-23E1-40BC-B2D5-C02D69AC1679}" srcOrd="12" destOrd="0" presId="urn:microsoft.com/office/officeart/2005/8/layout/list1"/>
    <dgm:cxn modelId="{E63A1CDD-6A94-4FEE-B082-F7D492F7E9A3}" type="presParOf" srcId="{8681ACFD-23E1-40BC-B2D5-C02D69AC1679}" destId="{7E74F085-BBD8-489B-92C9-F8A6A81273DF}" srcOrd="0" destOrd="0" presId="urn:microsoft.com/office/officeart/2005/8/layout/list1"/>
    <dgm:cxn modelId="{E38F40A4-821F-4655-B991-DFEFE6A36DBA}" type="presParOf" srcId="{8681ACFD-23E1-40BC-B2D5-C02D69AC1679}" destId="{6041E58B-93ED-4A1F-B055-A89ADD375A74}" srcOrd="1" destOrd="0" presId="urn:microsoft.com/office/officeart/2005/8/layout/list1"/>
    <dgm:cxn modelId="{17B5D3E5-3FCC-4963-9B78-649F46439F47}" type="presParOf" srcId="{9F6BE97A-4463-4C1C-B208-4EDD462BFB44}" destId="{98B3A949-CD7B-4F2C-A026-11CAF7A49CEE}" srcOrd="13" destOrd="0" presId="urn:microsoft.com/office/officeart/2005/8/layout/list1"/>
    <dgm:cxn modelId="{001BBAB1-D0ED-4064-9BE9-35849AFEE3D9}" type="presParOf" srcId="{9F6BE97A-4463-4C1C-B208-4EDD462BFB44}" destId="{01891DBD-7209-4025-AFA9-BB31F36A86BD}" srcOrd="14" destOrd="0" presId="urn:microsoft.com/office/officeart/2005/8/layout/list1"/>
    <dgm:cxn modelId="{AC2C0B5A-27C7-4236-B2AA-C4933092442C}" type="presParOf" srcId="{9F6BE97A-4463-4C1C-B208-4EDD462BFB44}" destId="{39D4B86B-B302-4215-8128-ED96551EF9EF}" srcOrd="15" destOrd="0" presId="urn:microsoft.com/office/officeart/2005/8/layout/list1"/>
    <dgm:cxn modelId="{7D049AFD-1596-4175-8A75-2BE8E453FB16}" type="presParOf" srcId="{9F6BE97A-4463-4C1C-B208-4EDD462BFB44}" destId="{4F524FBA-24F4-4B9C-BEEB-66D81DFD14C9}" srcOrd="16" destOrd="0" presId="urn:microsoft.com/office/officeart/2005/8/layout/list1"/>
    <dgm:cxn modelId="{F07FF42A-2FE4-4F72-BDB9-81E4F0A813E9}" type="presParOf" srcId="{4F524FBA-24F4-4B9C-BEEB-66D81DFD14C9}" destId="{91A274E9-F514-4095-9FC2-D1E234C5741B}" srcOrd="0" destOrd="0" presId="urn:microsoft.com/office/officeart/2005/8/layout/list1"/>
    <dgm:cxn modelId="{5EA9B830-D725-476B-8665-65A62A2EE976}" type="presParOf" srcId="{4F524FBA-24F4-4B9C-BEEB-66D81DFD14C9}" destId="{4BEB127F-F49F-490E-9263-A8674B4B02FE}" srcOrd="1" destOrd="0" presId="urn:microsoft.com/office/officeart/2005/8/layout/list1"/>
    <dgm:cxn modelId="{8349761F-7772-4D38-A4A7-A101311FB37F}" type="presParOf" srcId="{9F6BE97A-4463-4C1C-B208-4EDD462BFB44}" destId="{23ACE435-10AC-4AC3-9A81-28962B170B67}" srcOrd="17" destOrd="0" presId="urn:microsoft.com/office/officeart/2005/8/layout/list1"/>
    <dgm:cxn modelId="{FB9BD004-2048-4BA9-BA80-E19DEEFFC729}" type="presParOf" srcId="{9F6BE97A-4463-4C1C-B208-4EDD462BFB44}" destId="{1100DA03-F180-4149-878C-C7BB70A94A0F}" srcOrd="18" destOrd="0" presId="urn:microsoft.com/office/officeart/2005/8/layout/list1"/>
    <dgm:cxn modelId="{4C660CEA-CB4C-41F8-9F49-3747716116D8}" type="presParOf" srcId="{9F6BE97A-4463-4C1C-B208-4EDD462BFB44}" destId="{65FD688F-411C-465D-A3C3-0455831C273E}" srcOrd="19" destOrd="0" presId="urn:microsoft.com/office/officeart/2005/8/layout/list1"/>
    <dgm:cxn modelId="{D199B46F-0101-420A-852F-D23308FBF7E7}" type="presParOf" srcId="{9F6BE97A-4463-4C1C-B208-4EDD462BFB44}" destId="{0D3962DE-55DD-423C-A578-7C183A86A861}" srcOrd="20" destOrd="0" presId="urn:microsoft.com/office/officeart/2005/8/layout/list1"/>
    <dgm:cxn modelId="{BBC15977-0B38-4191-9859-96F5E7EA930A}" type="presParOf" srcId="{0D3962DE-55DD-423C-A578-7C183A86A861}" destId="{90DC3FF6-42AE-4D01-A654-3F2994496DF9}" srcOrd="0" destOrd="0" presId="urn:microsoft.com/office/officeart/2005/8/layout/list1"/>
    <dgm:cxn modelId="{0346BD38-D456-43F0-BCD8-EEF4052A496A}" type="presParOf" srcId="{0D3962DE-55DD-423C-A578-7C183A86A861}" destId="{2FA2CC1E-D523-4735-B1CC-585036BCF596}" srcOrd="1" destOrd="0" presId="urn:microsoft.com/office/officeart/2005/8/layout/list1"/>
    <dgm:cxn modelId="{38737866-7E1E-4446-B0C0-F127FB0E6F75}" type="presParOf" srcId="{9F6BE97A-4463-4C1C-B208-4EDD462BFB44}" destId="{152756E7-1A3D-456B-B02F-BF0D1B0742FE}" srcOrd="21" destOrd="0" presId="urn:microsoft.com/office/officeart/2005/8/layout/list1"/>
    <dgm:cxn modelId="{CB62E16C-9032-494C-8372-2E40D388AED6}" type="presParOf" srcId="{9F6BE97A-4463-4C1C-B208-4EDD462BFB44}" destId="{A29BC27A-1E8F-4F24-8C27-938055768520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9738A6F-CD55-4E4E-9875-6548892FFBFF}" type="doc">
      <dgm:prSet loTypeId="urn:microsoft.com/office/officeart/2005/8/layout/hList1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A8935DE7-2BDD-4E3D-9724-DCEB2B6ADA67}">
      <dgm:prSet phldrT="[Texto]"/>
      <dgm:spPr/>
      <dgm:t>
        <a:bodyPr/>
        <a:lstStyle/>
        <a:p>
          <a:r>
            <a:rPr lang="es-MX" dirty="0" smtClean="0"/>
            <a:t>Entorno Social</a:t>
          </a:r>
          <a:endParaRPr lang="es-MX" dirty="0"/>
        </a:p>
      </dgm:t>
    </dgm:pt>
    <dgm:pt modelId="{E83908EC-6314-4008-874E-A5B4FAC39C24}" type="parTrans" cxnId="{B8B4A481-4C0C-4442-ACA9-F60F2E395505}">
      <dgm:prSet/>
      <dgm:spPr/>
      <dgm:t>
        <a:bodyPr/>
        <a:lstStyle/>
        <a:p>
          <a:endParaRPr lang="es-MX"/>
        </a:p>
      </dgm:t>
    </dgm:pt>
    <dgm:pt modelId="{E4CA55B8-61CD-4AA7-A3DF-22758B31E943}" type="sibTrans" cxnId="{B8B4A481-4C0C-4442-ACA9-F60F2E395505}">
      <dgm:prSet/>
      <dgm:spPr/>
      <dgm:t>
        <a:bodyPr/>
        <a:lstStyle/>
        <a:p>
          <a:endParaRPr lang="es-MX"/>
        </a:p>
      </dgm:t>
    </dgm:pt>
    <dgm:pt modelId="{A97713CD-4C75-41E8-951C-B9383B4BC2BB}">
      <dgm:prSet phldrT="[Texto]"/>
      <dgm:spPr/>
      <dgm:t>
        <a:bodyPr/>
        <a:lstStyle/>
        <a:p>
          <a:r>
            <a:rPr lang="es-MX" dirty="0" smtClean="0"/>
            <a:t>Organizaciones</a:t>
          </a:r>
          <a:endParaRPr lang="es-MX" dirty="0"/>
        </a:p>
      </dgm:t>
    </dgm:pt>
    <dgm:pt modelId="{7B2791EA-8669-4753-A87D-26BA1E22C256}" type="parTrans" cxnId="{2D012360-E4AB-4D0D-BB23-C5205CC44D33}">
      <dgm:prSet/>
      <dgm:spPr/>
      <dgm:t>
        <a:bodyPr/>
        <a:lstStyle/>
        <a:p>
          <a:endParaRPr lang="es-MX"/>
        </a:p>
      </dgm:t>
    </dgm:pt>
    <dgm:pt modelId="{716377E2-85CE-4A4A-8338-D8B1C649BF71}" type="sibTrans" cxnId="{2D012360-E4AB-4D0D-BB23-C5205CC44D33}">
      <dgm:prSet/>
      <dgm:spPr/>
      <dgm:t>
        <a:bodyPr/>
        <a:lstStyle/>
        <a:p>
          <a:endParaRPr lang="es-MX"/>
        </a:p>
      </dgm:t>
    </dgm:pt>
    <dgm:pt modelId="{22F61B44-E2F1-4A41-B690-DCA2860F7FBF}">
      <dgm:prSet phldrT="[Texto]"/>
      <dgm:spPr/>
      <dgm:t>
        <a:bodyPr/>
        <a:lstStyle/>
        <a:p>
          <a:r>
            <a:rPr lang="es-MX" dirty="0" smtClean="0"/>
            <a:t>Arquitectura de Computadoras</a:t>
          </a:r>
          <a:endParaRPr lang="es-MX" dirty="0"/>
        </a:p>
      </dgm:t>
    </dgm:pt>
    <dgm:pt modelId="{E1B17546-97A0-4556-B489-00F618279EB7}" type="parTrans" cxnId="{A7EE9D2C-1404-419F-BED8-BAA8B5FA881C}">
      <dgm:prSet/>
      <dgm:spPr/>
      <dgm:t>
        <a:bodyPr/>
        <a:lstStyle/>
        <a:p>
          <a:endParaRPr lang="es-MX"/>
        </a:p>
      </dgm:t>
    </dgm:pt>
    <dgm:pt modelId="{6F553728-30F5-4B06-B794-FAFF2D2220A1}" type="sibTrans" cxnId="{A7EE9D2C-1404-419F-BED8-BAA8B5FA881C}">
      <dgm:prSet/>
      <dgm:spPr/>
      <dgm:t>
        <a:bodyPr/>
        <a:lstStyle/>
        <a:p>
          <a:endParaRPr lang="es-MX"/>
        </a:p>
      </dgm:t>
    </dgm:pt>
    <dgm:pt modelId="{A8E27811-F051-4AF0-87EB-C6849264EA4C}">
      <dgm:prSet phldrT="[Texto]"/>
      <dgm:spPr/>
      <dgm:t>
        <a:bodyPr/>
        <a:lstStyle/>
        <a:p>
          <a:r>
            <a:rPr lang="es-MX" dirty="0" smtClean="0"/>
            <a:t>Física</a:t>
          </a:r>
          <a:endParaRPr lang="es-MX" dirty="0"/>
        </a:p>
      </dgm:t>
    </dgm:pt>
    <dgm:pt modelId="{319F0F73-DA51-4942-8F6A-58AA71551FB1}" type="parTrans" cxnId="{A77B840C-4B62-4552-A572-7B6F914CA06B}">
      <dgm:prSet/>
      <dgm:spPr/>
      <dgm:t>
        <a:bodyPr/>
        <a:lstStyle/>
        <a:p>
          <a:endParaRPr lang="es-MX"/>
        </a:p>
      </dgm:t>
    </dgm:pt>
    <dgm:pt modelId="{1A5E03C0-93CB-47AB-97FF-652B735F77A3}" type="sibTrans" cxnId="{A77B840C-4B62-4552-A572-7B6F914CA06B}">
      <dgm:prSet/>
      <dgm:spPr/>
      <dgm:t>
        <a:bodyPr/>
        <a:lstStyle/>
        <a:p>
          <a:endParaRPr lang="es-MX"/>
        </a:p>
      </dgm:t>
    </dgm:pt>
    <dgm:pt modelId="{09949334-6AB4-4020-8F12-E0816E3340FB}">
      <dgm:prSet phldrT="[Texto]"/>
      <dgm:spPr/>
      <dgm:t>
        <a:bodyPr/>
        <a:lstStyle/>
        <a:p>
          <a:r>
            <a:rPr lang="es-MX" dirty="0" smtClean="0"/>
            <a:t>Sistemas Digitales</a:t>
          </a:r>
          <a:endParaRPr lang="es-MX" dirty="0"/>
        </a:p>
      </dgm:t>
    </dgm:pt>
    <dgm:pt modelId="{DA5AC81A-C289-42A7-8AB0-45719655B72C}" type="parTrans" cxnId="{4100FDFA-2DCD-41C0-AD93-C844FF035EC2}">
      <dgm:prSet/>
      <dgm:spPr/>
      <dgm:t>
        <a:bodyPr/>
        <a:lstStyle/>
        <a:p>
          <a:endParaRPr lang="es-MX"/>
        </a:p>
      </dgm:t>
    </dgm:pt>
    <dgm:pt modelId="{BD020FB5-5EF7-4562-80B7-60DA5EA8CA86}" type="sibTrans" cxnId="{4100FDFA-2DCD-41C0-AD93-C844FF035EC2}">
      <dgm:prSet/>
      <dgm:spPr/>
      <dgm:t>
        <a:bodyPr/>
        <a:lstStyle/>
        <a:p>
          <a:endParaRPr lang="es-MX"/>
        </a:p>
      </dgm:t>
    </dgm:pt>
    <dgm:pt modelId="{2094F971-78BE-476D-ADC9-769A73888C68}">
      <dgm:prSet phldrT="[Texto]"/>
      <dgm:spPr/>
      <dgm:t>
        <a:bodyPr/>
        <a:lstStyle/>
        <a:p>
          <a:r>
            <a:rPr lang="es-MX" dirty="0" smtClean="0"/>
            <a:t>Redes</a:t>
          </a:r>
          <a:endParaRPr lang="es-MX" dirty="0"/>
        </a:p>
      </dgm:t>
    </dgm:pt>
    <dgm:pt modelId="{101B460E-CFCF-412B-A3E6-939DBDFC098E}" type="parTrans" cxnId="{E60AD3F8-748D-4A69-B3E0-67EECB8D5FFE}">
      <dgm:prSet/>
      <dgm:spPr/>
      <dgm:t>
        <a:bodyPr/>
        <a:lstStyle/>
        <a:p>
          <a:endParaRPr lang="es-MX"/>
        </a:p>
      </dgm:t>
    </dgm:pt>
    <dgm:pt modelId="{E0B46509-2297-4EDF-84AC-30ACCED8228E}" type="sibTrans" cxnId="{E60AD3F8-748D-4A69-B3E0-67EECB8D5FFE}">
      <dgm:prSet/>
      <dgm:spPr/>
      <dgm:t>
        <a:bodyPr/>
        <a:lstStyle/>
        <a:p>
          <a:endParaRPr lang="es-MX"/>
        </a:p>
      </dgm:t>
    </dgm:pt>
    <dgm:pt modelId="{CDCC7BED-EBA0-4A76-A507-D312CA42BBDB}">
      <dgm:prSet phldrT="[Texto]"/>
      <dgm:spPr/>
      <dgm:t>
        <a:bodyPr/>
        <a:lstStyle/>
        <a:p>
          <a:r>
            <a:rPr lang="es-MX" dirty="0" smtClean="0"/>
            <a:t>Transmisión y Comunicación de Datos</a:t>
          </a:r>
          <a:endParaRPr lang="es-MX" dirty="0"/>
        </a:p>
      </dgm:t>
    </dgm:pt>
    <dgm:pt modelId="{0AFB3786-3888-417F-ADFE-CC011AF4E970}" type="parTrans" cxnId="{55EAED29-96E8-41E7-8CF2-1FB75842785F}">
      <dgm:prSet/>
      <dgm:spPr/>
      <dgm:t>
        <a:bodyPr/>
        <a:lstStyle/>
        <a:p>
          <a:endParaRPr lang="es-MX"/>
        </a:p>
      </dgm:t>
    </dgm:pt>
    <dgm:pt modelId="{8AF02BFA-1CF2-48D0-915F-BFA13C6B195A}" type="sibTrans" cxnId="{55EAED29-96E8-41E7-8CF2-1FB75842785F}">
      <dgm:prSet/>
      <dgm:spPr/>
      <dgm:t>
        <a:bodyPr/>
        <a:lstStyle/>
        <a:p>
          <a:endParaRPr lang="es-MX"/>
        </a:p>
      </dgm:t>
    </dgm:pt>
    <dgm:pt modelId="{F26E0DE9-F28D-4F18-A5F2-A97FCA0FE975}">
      <dgm:prSet phldrT="[Texto]"/>
      <dgm:spPr/>
      <dgm:t>
        <a:bodyPr/>
        <a:lstStyle/>
        <a:p>
          <a:r>
            <a:rPr lang="es-MX" dirty="0" smtClean="0"/>
            <a:t>Modelos</a:t>
          </a:r>
          <a:endParaRPr lang="es-MX" dirty="0"/>
        </a:p>
      </dgm:t>
    </dgm:pt>
    <dgm:pt modelId="{0DB9B1F8-197B-4329-BC14-45DE39FFDE8F}" type="parTrans" cxnId="{8E103FDC-39AB-49FD-AA8F-8382D618EEF7}">
      <dgm:prSet/>
      <dgm:spPr/>
      <dgm:t>
        <a:bodyPr/>
        <a:lstStyle/>
        <a:p>
          <a:endParaRPr lang="es-MX"/>
        </a:p>
      </dgm:t>
    </dgm:pt>
    <dgm:pt modelId="{D4AE0B95-33C5-4FC9-8F51-37405B281439}" type="sibTrans" cxnId="{8E103FDC-39AB-49FD-AA8F-8382D618EEF7}">
      <dgm:prSet/>
      <dgm:spPr/>
      <dgm:t>
        <a:bodyPr/>
        <a:lstStyle/>
        <a:p>
          <a:endParaRPr lang="es-MX"/>
        </a:p>
      </dgm:t>
    </dgm:pt>
    <dgm:pt modelId="{13E53888-2E1B-4749-A935-2FD1348E2012}">
      <dgm:prSet/>
      <dgm:spPr/>
      <dgm:t>
        <a:bodyPr/>
        <a:lstStyle/>
        <a:p>
          <a:r>
            <a:rPr lang="es-MX" dirty="0" smtClean="0"/>
            <a:t>Matemáticas</a:t>
          </a:r>
          <a:endParaRPr lang="es-MX" dirty="0"/>
        </a:p>
      </dgm:t>
    </dgm:pt>
    <dgm:pt modelId="{0BB8485E-AB68-4753-ACE5-ED7A0E525FC0}" type="parTrans" cxnId="{0DF60FA8-30A3-46F4-AF35-3EE47A7C7CEC}">
      <dgm:prSet/>
      <dgm:spPr/>
      <dgm:t>
        <a:bodyPr/>
        <a:lstStyle/>
        <a:p>
          <a:endParaRPr lang="es-MX"/>
        </a:p>
      </dgm:t>
    </dgm:pt>
    <dgm:pt modelId="{AF2C0226-AA3D-43F0-A54A-2B6BA484E403}" type="sibTrans" cxnId="{0DF60FA8-30A3-46F4-AF35-3EE47A7C7CEC}">
      <dgm:prSet/>
      <dgm:spPr/>
      <dgm:t>
        <a:bodyPr/>
        <a:lstStyle/>
        <a:p>
          <a:endParaRPr lang="es-MX"/>
        </a:p>
      </dgm:t>
    </dgm:pt>
    <dgm:pt modelId="{B8763F28-52FA-4E4E-9DE6-A26195A30A4C}">
      <dgm:prSet/>
      <dgm:spPr/>
      <dgm:t>
        <a:bodyPr/>
        <a:lstStyle/>
        <a:p>
          <a:r>
            <a:rPr lang="es-MX" smtClean="0"/>
            <a:t>Unidades Informática</a:t>
          </a:r>
          <a:endParaRPr lang="es-MX" dirty="0"/>
        </a:p>
      </dgm:t>
    </dgm:pt>
    <dgm:pt modelId="{EAEB8291-2C26-416F-B070-B8055DDA345C}" type="parTrans" cxnId="{982563C9-B93F-43F0-A34C-9F4E864F4F31}">
      <dgm:prSet/>
      <dgm:spPr/>
      <dgm:t>
        <a:bodyPr/>
        <a:lstStyle/>
        <a:p>
          <a:endParaRPr lang="es-MX"/>
        </a:p>
      </dgm:t>
    </dgm:pt>
    <dgm:pt modelId="{76EDD2A2-5E36-4A62-8554-B9A472DAFCE4}" type="sibTrans" cxnId="{982563C9-B93F-43F0-A34C-9F4E864F4F31}">
      <dgm:prSet/>
      <dgm:spPr/>
      <dgm:t>
        <a:bodyPr/>
        <a:lstStyle/>
        <a:p>
          <a:endParaRPr lang="es-MX"/>
        </a:p>
      </dgm:t>
    </dgm:pt>
    <dgm:pt modelId="{472E0DF4-FC52-490F-B0DE-E81A7086993A}">
      <dgm:prSet/>
      <dgm:spPr/>
      <dgm:t>
        <a:bodyPr/>
        <a:lstStyle/>
        <a:p>
          <a:r>
            <a:rPr lang="es-MX" smtClean="0"/>
            <a:t>Ética y Normatividad</a:t>
          </a:r>
          <a:endParaRPr lang="es-MX" dirty="0"/>
        </a:p>
      </dgm:t>
    </dgm:pt>
    <dgm:pt modelId="{A9D7DFF9-4B31-4478-BF1E-A17B0B4C0708}" type="parTrans" cxnId="{67148D60-B35C-4346-81D4-C9D83B3ADA43}">
      <dgm:prSet/>
      <dgm:spPr/>
      <dgm:t>
        <a:bodyPr/>
        <a:lstStyle/>
        <a:p>
          <a:endParaRPr lang="es-MX"/>
        </a:p>
      </dgm:t>
    </dgm:pt>
    <dgm:pt modelId="{082A3161-6F80-44B1-8859-18C5D99A5BF8}" type="sibTrans" cxnId="{67148D60-B35C-4346-81D4-C9D83B3ADA43}">
      <dgm:prSet/>
      <dgm:spPr/>
      <dgm:t>
        <a:bodyPr/>
        <a:lstStyle/>
        <a:p>
          <a:endParaRPr lang="es-MX"/>
        </a:p>
      </dgm:t>
    </dgm:pt>
    <dgm:pt modelId="{7C7D8C7A-082E-4032-8D78-85F5AD63C5CF}">
      <dgm:prSet/>
      <dgm:spPr/>
      <dgm:t>
        <a:bodyPr/>
        <a:lstStyle/>
        <a:p>
          <a:r>
            <a:rPr lang="es-MX" dirty="0" smtClean="0"/>
            <a:t>Herramientas Computacionales</a:t>
          </a:r>
          <a:endParaRPr lang="es-MX" dirty="0"/>
        </a:p>
      </dgm:t>
    </dgm:pt>
    <dgm:pt modelId="{BDAC3130-3A4C-42CA-A2DA-567DE102EB76}" type="parTrans" cxnId="{3B4B199D-552E-4878-9845-92DDF0260019}">
      <dgm:prSet/>
      <dgm:spPr/>
      <dgm:t>
        <a:bodyPr/>
        <a:lstStyle/>
        <a:p>
          <a:endParaRPr lang="es-MX"/>
        </a:p>
      </dgm:t>
    </dgm:pt>
    <dgm:pt modelId="{88F7BB3D-50F6-45DE-ADF6-5BFEE3F1592B}" type="sibTrans" cxnId="{3B4B199D-552E-4878-9845-92DDF0260019}">
      <dgm:prSet/>
      <dgm:spPr/>
      <dgm:t>
        <a:bodyPr/>
        <a:lstStyle/>
        <a:p>
          <a:endParaRPr lang="es-MX"/>
        </a:p>
      </dgm:t>
    </dgm:pt>
    <dgm:pt modelId="{4A83B309-57DF-4ABD-B62D-AFCB495649F2}">
      <dgm:prSet/>
      <dgm:spPr/>
      <dgm:t>
        <a:bodyPr/>
        <a:lstStyle/>
        <a:p>
          <a:r>
            <a:rPr lang="es-MX" smtClean="0"/>
            <a:t>Matemáticas Básicas</a:t>
          </a:r>
          <a:endParaRPr lang="es-MX"/>
        </a:p>
      </dgm:t>
    </dgm:pt>
    <dgm:pt modelId="{08D52D13-1B7E-4F11-9686-D922CB71F1C8}" type="parTrans" cxnId="{657488C5-B0D8-471C-944C-2A346BE7060F}">
      <dgm:prSet/>
      <dgm:spPr/>
      <dgm:t>
        <a:bodyPr/>
        <a:lstStyle/>
        <a:p>
          <a:endParaRPr lang="es-MX"/>
        </a:p>
      </dgm:t>
    </dgm:pt>
    <dgm:pt modelId="{F7CAF13C-F348-4055-A770-F44377CA8C84}" type="sibTrans" cxnId="{657488C5-B0D8-471C-944C-2A346BE7060F}">
      <dgm:prSet/>
      <dgm:spPr/>
      <dgm:t>
        <a:bodyPr/>
        <a:lstStyle/>
        <a:p>
          <a:endParaRPr lang="es-MX"/>
        </a:p>
      </dgm:t>
    </dgm:pt>
    <dgm:pt modelId="{01B382AE-06D3-4F8F-9EB5-6909D24A85EC}">
      <dgm:prSet/>
      <dgm:spPr/>
      <dgm:t>
        <a:bodyPr/>
        <a:lstStyle/>
        <a:p>
          <a:r>
            <a:rPr lang="es-MX" smtClean="0"/>
            <a:t>Matemáticas Aplicadas</a:t>
          </a:r>
          <a:endParaRPr lang="es-MX" dirty="0"/>
        </a:p>
      </dgm:t>
    </dgm:pt>
    <dgm:pt modelId="{FD76B25A-D7D3-431F-8AB3-44F020004CD5}" type="parTrans" cxnId="{AEE24642-BF2B-41D6-8C06-6BF9A116C843}">
      <dgm:prSet/>
      <dgm:spPr/>
      <dgm:t>
        <a:bodyPr/>
        <a:lstStyle/>
        <a:p>
          <a:endParaRPr lang="es-MX"/>
        </a:p>
      </dgm:t>
    </dgm:pt>
    <dgm:pt modelId="{2EF92431-86A0-4A1C-B351-AC050257E8B6}" type="sibTrans" cxnId="{AEE24642-BF2B-41D6-8C06-6BF9A116C843}">
      <dgm:prSet/>
      <dgm:spPr/>
      <dgm:t>
        <a:bodyPr/>
        <a:lstStyle/>
        <a:p>
          <a:endParaRPr lang="es-MX"/>
        </a:p>
      </dgm:t>
    </dgm:pt>
    <dgm:pt modelId="{5DB0F394-8088-4659-BDC1-B72878F19FBF}">
      <dgm:prSet/>
      <dgm:spPr/>
      <dgm:t>
        <a:bodyPr/>
        <a:lstStyle/>
        <a:p>
          <a:r>
            <a:rPr lang="es-MX" smtClean="0"/>
            <a:t>Matemáticas Discretas</a:t>
          </a:r>
          <a:endParaRPr lang="es-MX" dirty="0"/>
        </a:p>
      </dgm:t>
    </dgm:pt>
    <dgm:pt modelId="{6072F7E3-E630-481F-91D9-E0625959170A}" type="parTrans" cxnId="{94431979-85C3-48CD-A26F-1091FC0605FE}">
      <dgm:prSet/>
      <dgm:spPr/>
      <dgm:t>
        <a:bodyPr/>
        <a:lstStyle/>
        <a:p>
          <a:endParaRPr lang="es-MX"/>
        </a:p>
      </dgm:t>
    </dgm:pt>
    <dgm:pt modelId="{892F9D93-3379-416A-A104-A03CBAC94605}" type="sibTrans" cxnId="{94431979-85C3-48CD-A26F-1091FC0605FE}">
      <dgm:prSet/>
      <dgm:spPr/>
      <dgm:t>
        <a:bodyPr/>
        <a:lstStyle/>
        <a:p>
          <a:endParaRPr lang="es-MX"/>
        </a:p>
      </dgm:t>
    </dgm:pt>
    <dgm:pt modelId="{8BA8CD9D-C8E8-421F-8479-252B41E04267}">
      <dgm:prSet/>
      <dgm:spPr/>
      <dgm:t>
        <a:bodyPr/>
        <a:lstStyle/>
        <a:p>
          <a:r>
            <a:rPr lang="es-MX" smtClean="0"/>
            <a:t>Teoría Matemática de la Computación</a:t>
          </a:r>
          <a:endParaRPr lang="es-MX" dirty="0"/>
        </a:p>
      </dgm:t>
    </dgm:pt>
    <dgm:pt modelId="{EAFCD1A4-1EC8-44BA-9714-C997645634D0}" type="parTrans" cxnId="{643C761B-F43A-4E29-8177-B89E426221F6}">
      <dgm:prSet/>
      <dgm:spPr/>
      <dgm:t>
        <a:bodyPr/>
        <a:lstStyle/>
        <a:p>
          <a:endParaRPr lang="es-MX"/>
        </a:p>
      </dgm:t>
    </dgm:pt>
    <dgm:pt modelId="{3101E434-C74A-4DAD-AEE4-669B4C3CDCF5}" type="sibTrans" cxnId="{643C761B-F43A-4E29-8177-B89E426221F6}">
      <dgm:prSet/>
      <dgm:spPr/>
      <dgm:t>
        <a:bodyPr/>
        <a:lstStyle/>
        <a:p>
          <a:endParaRPr lang="es-MX"/>
        </a:p>
      </dgm:t>
    </dgm:pt>
    <dgm:pt modelId="{65CE9E1E-CF8F-446B-81C4-54C547C96B03}">
      <dgm:prSet/>
      <dgm:spPr/>
      <dgm:t>
        <a:bodyPr/>
        <a:lstStyle/>
        <a:p>
          <a:r>
            <a:rPr lang="es-MX" smtClean="0"/>
            <a:t>Herramientas Computacionales</a:t>
          </a:r>
          <a:endParaRPr lang="es-MX" dirty="0"/>
        </a:p>
      </dgm:t>
    </dgm:pt>
    <dgm:pt modelId="{3571586A-DBD5-4C6F-8C2C-CB2FECFEC211}" type="parTrans" cxnId="{15B13A9B-6AB5-4BBD-A0D9-2EE26C0C3A48}">
      <dgm:prSet/>
      <dgm:spPr/>
      <dgm:t>
        <a:bodyPr/>
        <a:lstStyle/>
        <a:p>
          <a:endParaRPr lang="es-MX"/>
        </a:p>
      </dgm:t>
    </dgm:pt>
    <dgm:pt modelId="{D52DF4D1-5538-41FF-973A-272EEDB9C46B}" type="sibTrans" cxnId="{15B13A9B-6AB5-4BBD-A0D9-2EE26C0C3A48}">
      <dgm:prSet/>
      <dgm:spPr/>
      <dgm:t>
        <a:bodyPr/>
        <a:lstStyle/>
        <a:p>
          <a:endParaRPr lang="es-MX"/>
        </a:p>
      </dgm:t>
    </dgm:pt>
    <dgm:pt modelId="{6675580D-2EC8-4F9E-B43E-72504A2157FC}">
      <dgm:prSet phldrT="[Texto]"/>
      <dgm:spPr/>
      <dgm:t>
        <a:bodyPr/>
        <a:lstStyle/>
        <a:p>
          <a:r>
            <a:rPr lang="es-MX" dirty="0" smtClean="0"/>
            <a:t>Tipos y Configuraciones de Computadoras</a:t>
          </a:r>
          <a:endParaRPr lang="es-MX" dirty="0"/>
        </a:p>
      </dgm:t>
    </dgm:pt>
    <dgm:pt modelId="{3159A948-3055-4E2F-9BA6-71D3DDD7AFBC}" type="parTrans" cxnId="{D59DA0FC-1053-4A4A-A93C-555C2E27BC85}">
      <dgm:prSet/>
      <dgm:spPr/>
      <dgm:t>
        <a:bodyPr/>
        <a:lstStyle/>
        <a:p>
          <a:endParaRPr lang="es-MX"/>
        </a:p>
      </dgm:t>
    </dgm:pt>
    <dgm:pt modelId="{2D174C39-CC3B-4BC9-B20F-0FBF35AC5EBE}" type="sibTrans" cxnId="{D59DA0FC-1053-4A4A-A93C-555C2E27BC85}">
      <dgm:prSet/>
      <dgm:spPr/>
      <dgm:t>
        <a:bodyPr/>
        <a:lstStyle/>
        <a:p>
          <a:endParaRPr lang="es-MX"/>
        </a:p>
      </dgm:t>
    </dgm:pt>
    <dgm:pt modelId="{50D00010-A270-4FBF-9CD1-6E7E77EE38DC}">
      <dgm:prSet phldrT="[Texto]"/>
      <dgm:spPr/>
      <dgm:t>
        <a:bodyPr/>
        <a:lstStyle/>
        <a:p>
          <a:r>
            <a:rPr lang="es-MX" dirty="0" smtClean="0"/>
            <a:t>Instalaciones y Equipos</a:t>
          </a:r>
          <a:endParaRPr lang="es-MX" dirty="0"/>
        </a:p>
      </dgm:t>
    </dgm:pt>
    <dgm:pt modelId="{BDA21C0C-15D0-4490-962D-9244EABA2276}" type="parTrans" cxnId="{98A44881-2383-4119-AF1C-84108EFF3C09}">
      <dgm:prSet/>
      <dgm:spPr/>
      <dgm:t>
        <a:bodyPr/>
        <a:lstStyle/>
        <a:p>
          <a:endParaRPr lang="es-MX"/>
        </a:p>
      </dgm:t>
    </dgm:pt>
    <dgm:pt modelId="{6F814841-B4FA-485B-8F40-D7033EEF6FCF}" type="sibTrans" cxnId="{98A44881-2383-4119-AF1C-84108EFF3C09}">
      <dgm:prSet/>
      <dgm:spPr/>
      <dgm:t>
        <a:bodyPr/>
        <a:lstStyle/>
        <a:p>
          <a:endParaRPr lang="es-MX"/>
        </a:p>
      </dgm:t>
    </dgm:pt>
    <dgm:pt modelId="{7AD8D816-0949-4F04-8E19-EAF639242986}">
      <dgm:prSet phldrT="[Texto]"/>
      <dgm:spPr/>
      <dgm:t>
        <a:bodyPr/>
        <a:lstStyle/>
        <a:p>
          <a:r>
            <a:rPr lang="es-MX" dirty="0" smtClean="0"/>
            <a:t>Herramientas Computacionales</a:t>
          </a:r>
          <a:endParaRPr lang="es-MX" dirty="0"/>
        </a:p>
      </dgm:t>
    </dgm:pt>
    <dgm:pt modelId="{D057A91B-F389-4748-B4BB-E4A0CC52C361}" type="parTrans" cxnId="{7D31F0A5-4F2E-4BF0-A3AB-38477CC13CDA}">
      <dgm:prSet/>
      <dgm:spPr/>
      <dgm:t>
        <a:bodyPr/>
        <a:lstStyle/>
        <a:p>
          <a:endParaRPr lang="es-MX"/>
        </a:p>
      </dgm:t>
    </dgm:pt>
    <dgm:pt modelId="{3D743ADA-F9A8-4126-ADEA-F6EEC02F01DE}" type="sibTrans" cxnId="{7D31F0A5-4F2E-4BF0-A3AB-38477CC13CDA}">
      <dgm:prSet/>
      <dgm:spPr/>
      <dgm:t>
        <a:bodyPr/>
        <a:lstStyle/>
        <a:p>
          <a:endParaRPr lang="es-MX"/>
        </a:p>
      </dgm:t>
    </dgm:pt>
    <dgm:pt modelId="{258B2F94-F3A3-4E3B-9BF6-85357CC6BF79}">
      <dgm:prSet phldrT="[Texto]"/>
      <dgm:spPr/>
      <dgm:t>
        <a:bodyPr/>
        <a:lstStyle/>
        <a:p>
          <a:r>
            <a:rPr lang="es-MX" dirty="0" smtClean="0"/>
            <a:t>Protocolos</a:t>
          </a:r>
          <a:endParaRPr lang="es-MX" dirty="0"/>
        </a:p>
      </dgm:t>
    </dgm:pt>
    <dgm:pt modelId="{2921BFE7-90EA-4EC8-849C-EB3391A8BB8A}" type="parTrans" cxnId="{1211CEBD-8098-48D2-9F77-EAF92A70CE72}">
      <dgm:prSet/>
      <dgm:spPr/>
      <dgm:t>
        <a:bodyPr/>
        <a:lstStyle/>
        <a:p>
          <a:endParaRPr lang="es-MX"/>
        </a:p>
      </dgm:t>
    </dgm:pt>
    <dgm:pt modelId="{344002C4-2A58-4625-B06D-E34638467798}" type="sibTrans" cxnId="{1211CEBD-8098-48D2-9F77-EAF92A70CE72}">
      <dgm:prSet/>
      <dgm:spPr/>
      <dgm:t>
        <a:bodyPr/>
        <a:lstStyle/>
        <a:p>
          <a:endParaRPr lang="es-MX"/>
        </a:p>
      </dgm:t>
    </dgm:pt>
    <dgm:pt modelId="{6E7F2AF6-558E-476F-8E3B-C2FD39C4AA21}">
      <dgm:prSet phldrT="[Texto]"/>
      <dgm:spPr/>
      <dgm:t>
        <a:bodyPr/>
        <a:lstStyle/>
        <a:p>
          <a:r>
            <a:rPr lang="es-MX" dirty="0" smtClean="0"/>
            <a:t>Intercomunicación de Redes</a:t>
          </a:r>
          <a:endParaRPr lang="es-MX" dirty="0"/>
        </a:p>
      </dgm:t>
    </dgm:pt>
    <dgm:pt modelId="{67286CD8-EA8C-43EC-BB65-60AD39E526A5}" type="parTrans" cxnId="{E4A2626D-2430-4336-83E2-9DA5B692F267}">
      <dgm:prSet/>
      <dgm:spPr/>
      <dgm:t>
        <a:bodyPr/>
        <a:lstStyle/>
        <a:p>
          <a:endParaRPr lang="es-MX"/>
        </a:p>
      </dgm:t>
    </dgm:pt>
    <dgm:pt modelId="{99453D48-E293-4DE6-82D3-BDB22B65BD3D}" type="sibTrans" cxnId="{E4A2626D-2430-4336-83E2-9DA5B692F267}">
      <dgm:prSet/>
      <dgm:spPr/>
      <dgm:t>
        <a:bodyPr/>
        <a:lstStyle/>
        <a:p>
          <a:endParaRPr lang="es-MX"/>
        </a:p>
      </dgm:t>
    </dgm:pt>
    <dgm:pt modelId="{30C2101F-4DD1-441C-9EE1-B33CFC161C11}">
      <dgm:prSet phldrT="[Texto]"/>
      <dgm:spPr/>
      <dgm:t>
        <a:bodyPr/>
        <a:lstStyle/>
        <a:p>
          <a:r>
            <a:rPr lang="es-MX" dirty="0" smtClean="0"/>
            <a:t>Seguridad e Integridad de la Información</a:t>
          </a:r>
          <a:endParaRPr lang="es-MX" dirty="0"/>
        </a:p>
      </dgm:t>
    </dgm:pt>
    <dgm:pt modelId="{1BF05773-3B7D-448C-A5C4-0946CCA365BE}" type="parTrans" cxnId="{E741B7E9-52E6-48E7-AA51-7CCEE4408703}">
      <dgm:prSet/>
      <dgm:spPr/>
      <dgm:t>
        <a:bodyPr/>
        <a:lstStyle/>
        <a:p>
          <a:endParaRPr lang="es-MX"/>
        </a:p>
      </dgm:t>
    </dgm:pt>
    <dgm:pt modelId="{55176CD2-8B95-4B16-9765-FA562DD75BF0}" type="sibTrans" cxnId="{E741B7E9-52E6-48E7-AA51-7CCEE4408703}">
      <dgm:prSet/>
      <dgm:spPr/>
      <dgm:t>
        <a:bodyPr/>
        <a:lstStyle/>
        <a:p>
          <a:endParaRPr lang="es-MX"/>
        </a:p>
      </dgm:t>
    </dgm:pt>
    <dgm:pt modelId="{4F774158-48EC-4FF3-85B8-285278AF562A}" type="pres">
      <dgm:prSet presAssocID="{09738A6F-CD55-4E4E-9875-6548892FFB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1C19DFF-0069-414D-B6E7-249EA41C78AD}" type="pres">
      <dgm:prSet presAssocID="{A8935DE7-2BDD-4E3D-9724-DCEB2B6ADA67}" presName="composite" presStyleCnt="0"/>
      <dgm:spPr/>
    </dgm:pt>
    <dgm:pt modelId="{FDD0FD98-7306-437D-A7EF-74050A30DA47}" type="pres">
      <dgm:prSet presAssocID="{A8935DE7-2BDD-4E3D-9724-DCEB2B6ADA67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A44DD3-D0CD-4206-8AC8-4F50DDB8AF5B}" type="pres">
      <dgm:prSet presAssocID="{A8935DE7-2BDD-4E3D-9724-DCEB2B6ADA67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AC17E8-DB8A-4491-A9E5-9A0ADD385CB7}" type="pres">
      <dgm:prSet presAssocID="{E4CA55B8-61CD-4AA7-A3DF-22758B31E943}" presName="space" presStyleCnt="0"/>
      <dgm:spPr/>
    </dgm:pt>
    <dgm:pt modelId="{280116F3-88C0-4B5E-98AE-F7ACAB79F2EE}" type="pres">
      <dgm:prSet presAssocID="{13E53888-2E1B-4749-A935-2FD1348E2012}" presName="composite" presStyleCnt="0"/>
      <dgm:spPr/>
    </dgm:pt>
    <dgm:pt modelId="{03DE031F-CD05-48FD-BD3F-DE35AD1718F0}" type="pres">
      <dgm:prSet presAssocID="{13E53888-2E1B-4749-A935-2FD1348E2012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E19C63-7B66-43BD-80D8-14F5DEEC41F6}" type="pres">
      <dgm:prSet presAssocID="{13E53888-2E1B-4749-A935-2FD1348E2012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232CE3-70A3-4665-A8CC-911DBBA85177}" type="pres">
      <dgm:prSet presAssocID="{AF2C0226-AA3D-43F0-A54A-2B6BA484E403}" presName="space" presStyleCnt="0"/>
      <dgm:spPr/>
    </dgm:pt>
    <dgm:pt modelId="{ECB7EF50-3287-423C-8D75-DBA1941D8580}" type="pres">
      <dgm:prSet presAssocID="{22F61B44-E2F1-4A41-B690-DCA2860F7FBF}" presName="composite" presStyleCnt="0"/>
      <dgm:spPr/>
    </dgm:pt>
    <dgm:pt modelId="{CF73AB22-2542-43C3-95F6-5FCBA22B6963}" type="pres">
      <dgm:prSet presAssocID="{22F61B44-E2F1-4A41-B690-DCA2860F7FBF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98C238-E7D4-49A3-BED5-754D6DC60AB5}" type="pres">
      <dgm:prSet presAssocID="{22F61B44-E2F1-4A41-B690-DCA2860F7FBF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06D445-587B-4BFF-8788-F64C2C7E1DE0}" type="pres">
      <dgm:prSet presAssocID="{6F553728-30F5-4B06-B794-FAFF2D2220A1}" presName="space" presStyleCnt="0"/>
      <dgm:spPr/>
    </dgm:pt>
    <dgm:pt modelId="{9C0BB5D1-208F-4554-A250-FFC9127F65F7}" type="pres">
      <dgm:prSet presAssocID="{2094F971-78BE-476D-ADC9-769A73888C68}" presName="composite" presStyleCnt="0"/>
      <dgm:spPr/>
    </dgm:pt>
    <dgm:pt modelId="{32EF1413-3A37-48B1-BDE4-746EAF57AE79}" type="pres">
      <dgm:prSet presAssocID="{2094F971-78BE-476D-ADC9-769A73888C68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9130B4-2F9B-4E8F-A412-1F158C6FBFCB}" type="pres">
      <dgm:prSet presAssocID="{2094F971-78BE-476D-ADC9-769A73888C68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EE24642-BF2B-41D6-8C06-6BF9A116C843}" srcId="{13E53888-2E1B-4749-A935-2FD1348E2012}" destId="{01B382AE-06D3-4F8F-9EB5-6909D24A85EC}" srcOrd="1" destOrd="0" parTransId="{FD76B25A-D7D3-431F-8AB3-44F020004CD5}" sibTransId="{2EF92431-86A0-4A1C-B351-AC050257E8B6}"/>
    <dgm:cxn modelId="{947CB55C-3D89-450B-BC1A-6D45E255D468}" type="presOf" srcId="{8BA8CD9D-C8E8-421F-8479-252B41E04267}" destId="{68E19C63-7B66-43BD-80D8-14F5DEEC41F6}" srcOrd="0" destOrd="3" presId="urn:microsoft.com/office/officeart/2005/8/layout/hList1"/>
    <dgm:cxn modelId="{B8B4A481-4C0C-4442-ACA9-F60F2E395505}" srcId="{09738A6F-CD55-4E4E-9875-6548892FFBFF}" destId="{A8935DE7-2BDD-4E3D-9724-DCEB2B6ADA67}" srcOrd="0" destOrd="0" parTransId="{E83908EC-6314-4008-874E-A5B4FAC39C24}" sibTransId="{E4CA55B8-61CD-4AA7-A3DF-22758B31E943}"/>
    <dgm:cxn modelId="{643C761B-F43A-4E29-8177-B89E426221F6}" srcId="{13E53888-2E1B-4749-A935-2FD1348E2012}" destId="{8BA8CD9D-C8E8-421F-8479-252B41E04267}" srcOrd="3" destOrd="0" parTransId="{EAFCD1A4-1EC8-44BA-9714-C997645634D0}" sibTransId="{3101E434-C74A-4DAD-AEE4-669B4C3CDCF5}"/>
    <dgm:cxn modelId="{BFFFD62F-167D-418D-BC8C-70A25BD268D0}" type="presOf" srcId="{09949334-6AB4-4020-8F12-E0816E3340FB}" destId="{DD98C238-E7D4-49A3-BED5-754D6DC60AB5}" srcOrd="0" destOrd="1" presId="urn:microsoft.com/office/officeart/2005/8/layout/hList1"/>
    <dgm:cxn modelId="{D59DA0FC-1053-4A4A-A93C-555C2E27BC85}" srcId="{22F61B44-E2F1-4A41-B690-DCA2860F7FBF}" destId="{6675580D-2EC8-4F9E-B43E-72504A2157FC}" srcOrd="2" destOrd="0" parTransId="{3159A948-3055-4E2F-9BA6-71D3DDD7AFBC}" sibTransId="{2D174C39-CC3B-4BC9-B20F-0FBF35AC5EBE}"/>
    <dgm:cxn modelId="{AD8AD808-D9F4-4B9F-AB5D-31793D882ADF}" type="presOf" srcId="{50D00010-A270-4FBF-9CD1-6E7E77EE38DC}" destId="{DD98C238-E7D4-49A3-BED5-754D6DC60AB5}" srcOrd="0" destOrd="3" presId="urn:microsoft.com/office/officeart/2005/8/layout/hList1"/>
    <dgm:cxn modelId="{ACDC31BF-A5B9-402E-960E-BC38B5496A79}" type="presOf" srcId="{258B2F94-F3A3-4E3B-9BF6-85357CC6BF79}" destId="{FD9130B4-2F9B-4E8F-A412-1F158C6FBFCB}" srcOrd="0" destOrd="2" presId="urn:microsoft.com/office/officeart/2005/8/layout/hList1"/>
    <dgm:cxn modelId="{A7EE9D2C-1404-419F-BED8-BAA8B5FA881C}" srcId="{09738A6F-CD55-4E4E-9875-6548892FFBFF}" destId="{22F61B44-E2F1-4A41-B690-DCA2860F7FBF}" srcOrd="2" destOrd="0" parTransId="{E1B17546-97A0-4556-B489-00F618279EB7}" sibTransId="{6F553728-30F5-4B06-B794-FAFF2D2220A1}"/>
    <dgm:cxn modelId="{4516096C-8EAE-48AD-A5BC-A2C6DB2C14E5}" type="presOf" srcId="{CDCC7BED-EBA0-4A76-A507-D312CA42BBDB}" destId="{FD9130B4-2F9B-4E8F-A412-1F158C6FBFCB}" srcOrd="0" destOrd="0" presId="urn:microsoft.com/office/officeart/2005/8/layout/hList1"/>
    <dgm:cxn modelId="{AECB3CA1-A930-496D-96C2-44B845AFD7B6}" type="presOf" srcId="{472E0DF4-FC52-490F-B0DE-E81A7086993A}" destId="{D0A44DD3-D0CD-4206-8AC8-4F50DDB8AF5B}" srcOrd="0" destOrd="2" presId="urn:microsoft.com/office/officeart/2005/8/layout/hList1"/>
    <dgm:cxn modelId="{DD6C76C6-0DE4-4654-9302-FDFB69AE28CE}" type="presOf" srcId="{6E7F2AF6-558E-476F-8E3B-C2FD39C4AA21}" destId="{FD9130B4-2F9B-4E8F-A412-1F158C6FBFCB}" srcOrd="0" destOrd="3" presId="urn:microsoft.com/office/officeart/2005/8/layout/hList1"/>
    <dgm:cxn modelId="{2D012360-E4AB-4D0D-BB23-C5205CC44D33}" srcId="{A8935DE7-2BDD-4E3D-9724-DCEB2B6ADA67}" destId="{A97713CD-4C75-41E8-951C-B9383B4BC2BB}" srcOrd="0" destOrd="0" parTransId="{7B2791EA-8669-4753-A87D-26BA1E22C256}" sibTransId="{716377E2-85CE-4A4A-8338-D8B1C649BF71}"/>
    <dgm:cxn modelId="{BDFFEF1F-7AFD-457D-BF7B-28658961D502}" type="presOf" srcId="{13E53888-2E1B-4749-A935-2FD1348E2012}" destId="{03DE031F-CD05-48FD-BD3F-DE35AD1718F0}" srcOrd="0" destOrd="0" presId="urn:microsoft.com/office/officeart/2005/8/layout/hList1"/>
    <dgm:cxn modelId="{4143FB1D-E1FB-4636-9849-D7BE8E8A559F}" type="presOf" srcId="{7AD8D816-0949-4F04-8E19-EAF639242986}" destId="{DD98C238-E7D4-49A3-BED5-754D6DC60AB5}" srcOrd="0" destOrd="4" presId="urn:microsoft.com/office/officeart/2005/8/layout/hList1"/>
    <dgm:cxn modelId="{BBD2784B-8AEA-414A-8292-F72A0359B4E0}" type="presOf" srcId="{A97713CD-4C75-41E8-951C-B9383B4BC2BB}" destId="{D0A44DD3-D0CD-4206-8AC8-4F50DDB8AF5B}" srcOrd="0" destOrd="0" presId="urn:microsoft.com/office/officeart/2005/8/layout/hList1"/>
    <dgm:cxn modelId="{EAC83CF3-ED11-4BC7-BB23-029FECE93CD6}" type="presOf" srcId="{F26E0DE9-F28D-4F18-A5F2-A97FCA0FE975}" destId="{FD9130B4-2F9B-4E8F-A412-1F158C6FBFCB}" srcOrd="0" destOrd="1" presId="urn:microsoft.com/office/officeart/2005/8/layout/hList1"/>
    <dgm:cxn modelId="{EE2C52F7-54B8-44FF-9ABC-5672CD67726B}" type="presOf" srcId="{09738A6F-CD55-4E4E-9875-6548892FFBFF}" destId="{4F774158-48EC-4FF3-85B8-285278AF562A}" srcOrd="0" destOrd="0" presId="urn:microsoft.com/office/officeart/2005/8/layout/hList1"/>
    <dgm:cxn modelId="{55EAED29-96E8-41E7-8CF2-1FB75842785F}" srcId="{2094F971-78BE-476D-ADC9-769A73888C68}" destId="{CDCC7BED-EBA0-4A76-A507-D312CA42BBDB}" srcOrd="0" destOrd="0" parTransId="{0AFB3786-3888-417F-ADFE-CC011AF4E970}" sibTransId="{8AF02BFA-1CF2-48D0-915F-BFA13C6B195A}"/>
    <dgm:cxn modelId="{0DF60FA8-30A3-46F4-AF35-3EE47A7C7CEC}" srcId="{09738A6F-CD55-4E4E-9875-6548892FFBFF}" destId="{13E53888-2E1B-4749-A935-2FD1348E2012}" srcOrd="1" destOrd="0" parTransId="{0BB8485E-AB68-4753-ACE5-ED7A0E525FC0}" sibTransId="{AF2C0226-AA3D-43F0-A54A-2B6BA484E403}"/>
    <dgm:cxn modelId="{982563C9-B93F-43F0-A34C-9F4E864F4F31}" srcId="{A8935DE7-2BDD-4E3D-9724-DCEB2B6ADA67}" destId="{B8763F28-52FA-4E4E-9DE6-A26195A30A4C}" srcOrd="1" destOrd="0" parTransId="{EAEB8291-2C26-416F-B070-B8055DDA345C}" sibTransId="{76EDD2A2-5E36-4A62-8554-B9A472DAFCE4}"/>
    <dgm:cxn modelId="{98A44881-2383-4119-AF1C-84108EFF3C09}" srcId="{22F61B44-E2F1-4A41-B690-DCA2860F7FBF}" destId="{50D00010-A270-4FBF-9CD1-6E7E77EE38DC}" srcOrd="3" destOrd="0" parTransId="{BDA21C0C-15D0-4490-962D-9244EABA2276}" sibTransId="{6F814841-B4FA-485B-8F40-D7033EEF6FCF}"/>
    <dgm:cxn modelId="{657488C5-B0D8-471C-944C-2A346BE7060F}" srcId="{13E53888-2E1B-4749-A935-2FD1348E2012}" destId="{4A83B309-57DF-4ABD-B62D-AFCB495649F2}" srcOrd="0" destOrd="0" parTransId="{08D52D13-1B7E-4F11-9686-D922CB71F1C8}" sibTransId="{F7CAF13C-F348-4055-A770-F44377CA8C84}"/>
    <dgm:cxn modelId="{E741B7E9-52E6-48E7-AA51-7CCEE4408703}" srcId="{2094F971-78BE-476D-ADC9-769A73888C68}" destId="{30C2101F-4DD1-441C-9EE1-B33CFC161C11}" srcOrd="4" destOrd="0" parTransId="{1BF05773-3B7D-448C-A5C4-0946CCA365BE}" sibTransId="{55176CD2-8B95-4B16-9765-FA562DD75BF0}"/>
    <dgm:cxn modelId="{94431979-85C3-48CD-A26F-1091FC0605FE}" srcId="{13E53888-2E1B-4749-A935-2FD1348E2012}" destId="{5DB0F394-8088-4659-BDC1-B72878F19FBF}" srcOrd="2" destOrd="0" parTransId="{6072F7E3-E630-481F-91D9-E0625959170A}" sibTransId="{892F9D93-3379-416A-A104-A03CBAC94605}"/>
    <dgm:cxn modelId="{E60AD3F8-748D-4A69-B3E0-67EECB8D5FFE}" srcId="{09738A6F-CD55-4E4E-9875-6548892FFBFF}" destId="{2094F971-78BE-476D-ADC9-769A73888C68}" srcOrd="3" destOrd="0" parTransId="{101B460E-CFCF-412B-A3E6-939DBDFC098E}" sibTransId="{E0B46509-2297-4EDF-84AC-30ACCED8228E}"/>
    <dgm:cxn modelId="{CD6E3449-2331-4B81-8291-FB478AC3462C}" type="presOf" srcId="{4A83B309-57DF-4ABD-B62D-AFCB495649F2}" destId="{68E19C63-7B66-43BD-80D8-14F5DEEC41F6}" srcOrd="0" destOrd="0" presId="urn:microsoft.com/office/officeart/2005/8/layout/hList1"/>
    <dgm:cxn modelId="{F379377A-C0BB-4A7F-90DC-AB206F224ACA}" type="presOf" srcId="{01B382AE-06D3-4F8F-9EB5-6909D24A85EC}" destId="{68E19C63-7B66-43BD-80D8-14F5DEEC41F6}" srcOrd="0" destOrd="1" presId="urn:microsoft.com/office/officeart/2005/8/layout/hList1"/>
    <dgm:cxn modelId="{D44B2897-EB90-4977-9473-D397D1F8DB17}" type="presOf" srcId="{A8E27811-F051-4AF0-87EB-C6849264EA4C}" destId="{DD98C238-E7D4-49A3-BED5-754D6DC60AB5}" srcOrd="0" destOrd="0" presId="urn:microsoft.com/office/officeart/2005/8/layout/hList1"/>
    <dgm:cxn modelId="{3B4B199D-552E-4878-9845-92DDF0260019}" srcId="{A8935DE7-2BDD-4E3D-9724-DCEB2B6ADA67}" destId="{7C7D8C7A-082E-4032-8D78-85F5AD63C5CF}" srcOrd="3" destOrd="0" parTransId="{BDAC3130-3A4C-42CA-A2DA-567DE102EB76}" sibTransId="{88F7BB3D-50F6-45DE-ADF6-5BFEE3F1592B}"/>
    <dgm:cxn modelId="{67148D60-B35C-4346-81D4-C9D83B3ADA43}" srcId="{A8935DE7-2BDD-4E3D-9724-DCEB2B6ADA67}" destId="{472E0DF4-FC52-490F-B0DE-E81A7086993A}" srcOrd="2" destOrd="0" parTransId="{A9D7DFF9-4B31-4478-BF1E-A17B0B4C0708}" sibTransId="{082A3161-6F80-44B1-8859-18C5D99A5BF8}"/>
    <dgm:cxn modelId="{A77B840C-4B62-4552-A572-7B6F914CA06B}" srcId="{22F61B44-E2F1-4A41-B690-DCA2860F7FBF}" destId="{A8E27811-F051-4AF0-87EB-C6849264EA4C}" srcOrd="0" destOrd="0" parTransId="{319F0F73-DA51-4942-8F6A-58AA71551FB1}" sibTransId="{1A5E03C0-93CB-47AB-97FF-652B735F77A3}"/>
    <dgm:cxn modelId="{1211CEBD-8098-48D2-9F77-EAF92A70CE72}" srcId="{2094F971-78BE-476D-ADC9-769A73888C68}" destId="{258B2F94-F3A3-4E3B-9BF6-85357CC6BF79}" srcOrd="2" destOrd="0" parTransId="{2921BFE7-90EA-4EC8-849C-EB3391A8BB8A}" sibTransId="{344002C4-2A58-4625-B06D-E34638467798}"/>
    <dgm:cxn modelId="{4100FDFA-2DCD-41C0-AD93-C844FF035EC2}" srcId="{22F61B44-E2F1-4A41-B690-DCA2860F7FBF}" destId="{09949334-6AB4-4020-8F12-E0816E3340FB}" srcOrd="1" destOrd="0" parTransId="{DA5AC81A-C289-42A7-8AB0-45719655B72C}" sibTransId="{BD020FB5-5EF7-4562-80B7-60DA5EA8CA86}"/>
    <dgm:cxn modelId="{6BB10D4E-89CE-4698-AA25-0C846BD8CA8A}" type="presOf" srcId="{7C7D8C7A-082E-4032-8D78-85F5AD63C5CF}" destId="{D0A44DD3-D0CD-4206-8AC8-4F50DDB8AF5B}" srcOrd="0" destOrd="3" presId="urn:microsoft.com/office/officeart/2005/8/layout/hList1"/>
    <dgm:cxn modelId="{7D31F0A5-4F2E-4BF0-A3AB-38477CC13CDA}" srcId="{22F61B44-E2F1-4A41-B690-DCA2860F7FBF}" destId="{7AD8D816-0949-4F04-8E19-EAF639242986}" srcOrd="4" destOrd="0" parTransId="{D057A91B-F389-4748-B4BB-E4A0CC52C361}" sibTransId="{3D743ADA-F9A8-4126-ADEA-F6EEC02F01DE}"/>
    <dgm:cxn modelId="{B2164FC0-9427-4782-BEB9-443806FB81C5}" type="presOf" srcId="{65CE9E1E-CF8F-446B-81C4-54C547C96B03}" destId="{68E19C63-7B66-43BD-80D8-14F5DEEC41F6}" srcOrd="0" destOrd="4" presId="urn:microsoft.com/office/officeart/2005/8/layout/hList1"/>
    <dgm:cxn modelId="{618E7DD2-8C23-41EE-9448-34A774879CAE}" type="presOf" srcId="{5DB0F394-8088-4659-BDC1-B72878F19FBF}" destId="{68E19C63-7B66-43BD-80D8-14F5DEEC41F6}" srcOrd="0" destOrd="2" presId="urn:microsoft.com/office/officeart/2005/8/layout/hList1"/>
    <dgm:cxn modelId="{59BCA796-8298-4B6A-8C2D-5DABEA1B7CBF}" type="presOf" srcId="{B8763F28-52FA-4E4E-9DE6-A26195A30A4C}" destId="{D0A44DD3-D0CD-4206-8AC8-4F50DDB8AF5B}" srcOrd="0" destOrd="1" presId="urn:microsoft.com/office/officeart/2005/8/layout/hList1"/>
    <dgm:cxn modelId="{9D39713A-57D9-4AC6-887C-FB86DAED53C6}" type="presOf" srcId="{22F61B44-E2F1-4A41-B690-DCA2860F7FBF}" destId="{CF73AB22-2542-43C3-95F6-5FCBA22B6963}" srcOrd="0" destOrd="0" presId="urn:microsoft.com/office/officeart/2005/8/layout/hList1"/>
    <dgm:cxn modelId="{FAEB6F6D-953E-44E4-A27B-B1F66F93E587}" type="presOf" srcId="{6675580D-2EC8-4F9E-B43E-72504A2157FC}" destId="{DD98C238-E7D4-49A3-BED5-754D6DC60AB5}" srcOrd="0" destOrd="2" presId="urn:microsoft.com/office/officeart/2005/8/layout/hList1"/>
    <dgm:cxn modelId="{8E103FDC-39AB-49FD-AA8F-8382D618EEF7}" srcId="{2094F971-78BE-476D-ADC9-769A73888C68}" destId="{F26E0DE9-F28D-4F18-A5F2-A97FCA0FE975}" srcOrd="1" destOrd="0" parTransId="{0DB9B1F8-197B-4329-BC14-45DE39FFDE8F}" sibTransId="{D4AE0B95-33C5-4FC9-8F51-37405B281439}"/>
    <dgm:cxn modelId="{7DF5E271-43DC-40FD-A968-38967A00CC4A}" type="presOf" srcId="{2094F971-78BE-476D-ADC9-769A73888C68}" destId="{32EF1413-3A37-48B1-BDE4-746EAF57AE79}" srcOrd="0" destOrd="0" presId="urn:microsoft.com/office/officeart/2005/8/layout/hList1"/>
    <dgm:cxn modelId="{15B13A9B-6AB5-4BBD-A0D9-2EE26C0C3A48}" srcId="{13E53888-2E1B-4749-A935-2FD1348E2012}" destId="{65CE9E1E-CF8F-446B-81C4-54C547C96B03}" srcOrd="4" destOrd="0" parTransId="{3571586A-DBD5-4C6F-8C2C-CB2FECFEC211}" sibTransId="{D52DF4D1-5538-41FF-973A-272EEDB9C46B}"/>
    <dgm:cxn modelId="{8811DADC-4A2B-4931-9764-4CC0B4F794BE}" type="presOf" srcId="{A8935DE7-2BDD-4E3D-9724-DCEB2B6ADA67}" destId="{FDD0FD98-7306-437D-A7EF-74050A30DA47}" srcOrd="0" destOrd="0" presId="urn:microsoft.com/office/officeart/2005/8/layout/hList1"/>
    <dgm:cxn modelId="{55F9FF6F-BD8D-4537-BD65-03192C15254F}" type="presOf" srcId="{30C2101F-4DD1-441C-9EE1-B33CFC161C11}" destId="{FD9130B4-2F9B-4E8F-A412-1F158C6FBFCB}" srcOrd="0" destOrd="4" presId="urn:microsoft.com/office/officeart/2005/8/layout/hList1"/>
    <dgm:cxn modelId="{E4A2626D-2430-4336-83E2-9DA5B692F267}" srcId="{2094F971-78BE-476D-ADC9-769A73888C68}" destId="{6E7F2AF6-558E-476F-8E3B-C2FD39C4AA21}" srcOrd="3" destOrd="0" parTransId="{67286CD8-EA8C-43EC-BB65-60AD39E526A5}" sibTransId="{99453D48-E293-4DE6-82D3-BDB22B65BD3D}"/>
    <dgm:cxn modelId="{85B30264-1CE9-474D-99A2-83A48364A671}" type="presParOf" srcId="{4F774158-48EC-4FF3-85B8-285278AF562A}" destId="{D1C19DFF-0069-414D-B6E7-249EA41C78AD}" srcOrd="0" destOrd="0" presId="urn:microsoft.com/office/officeart/2005/8/layout/hList1"/>
    <dgm:cxn modelId="{35EFBC3B-12F7-4652-BFE2-C8CE5561E7B6}" type="presParOf" srcId="{D1C19DFF-0069-414D-B6E7-249EA41C78AD}" destId="{FDD0FD98-7306-437D-A7EF-74050A30DA47}" srcOrd="0" destOrd="0" presId="urn:microsoft.com/office/officeart/2005/8/layout/hList1"/>
    <dgm:cxn modelId="{14565DAB-9755-4C1E-AA49-3D14724A121E}" type="presParOf" srcId="{D1C19DFF-0069-414D-B6E7-249EA41C78AD}" destId="{D0A44DD3-D0CD-4206-8AC8-4F50DDB8AF5B}" srcOrd="1" destOrd="0" presId="urn:microsoft.com/office/officeart/2005/8/layout/hList1"/>
    <dgm:cxn modelId="{CD75B945-E293-4DDA-9FFE-341DA20FC31D}" type="presParOf" srcId="{4F774158-48EC-4FF3-85B8-285278AF562A}" destId="{EFAC17E8-DB8A-4491-A9E5-9A0ADD385CB7}" srcOrd="1" destOrd="0" presId="urn:microsoft.com/office/officeart/2005/8/layout/hList1"/>
    <dgm:cxn modelId="{E59A38AE-2145-444E-9198-498538DA7EEF}" type="presParOf" srcId="{4F774158-48EC-4FF3-85B8-285278AF562A}" destId="{280116F3-88C0-4B5E-98AE-F7ACAB79F2EE}" srcOrd="2" destOrd="0" presId="urn:microsoft.com/office/officeart/2005/8/layout/hList1"/>
    <dgm:cxn modelId="{709331F2-026D-4EA0-96E0-0836E24B8569}" type="presParOf" srcId="{280116F3-88C0-4B5E-98AE-F7ACAB79F2EE}" destId="{03DE031F-CD05-48FD-BD3F-DE35AD1718F0}" srcOrd="0" destOrd="0" presId="urn:microsoft.com/office/officeart/2005/8/layout/hList1"/>
    <dgm:cxn modelId="{9866DBEF-4C52-4317-B57A-AD12F836DFCF}" type="presParOf" srcId="{280116F3-88C0-4B5E-98AE-F7ACAB79F2EE}" destId="{68E19C63-7B66-43BD-80D8-14F5DEEC41F6}" srcOrd="1" destOrd="0" presId="urn:microsoft.com/office/officeart/2005/8/layout/hList1"/>
    <dgm:cxn modelId="{F2A9F32F-2B8F-4F78-A029-0F68AC0A0935}" type="presParOf" srcId="{4F774158-48EC-4FF3-85B8-285278AF562A}" destId="{BE232CE3-70A3-4665-A8CC-911DBBA85177}" srcOrd="3" destOrd="0" presId="urn:microsoft.com/office/officeart/2005/8/layout/hList1"/>
    <dgm:cxn modelId="{68D50C48-06CE-42ED-858A-C08A09FBB63F}" type="presParOf" srcId="{4F774158-48EC-4FF3-85B8-285278AF562A}" destId="{ECB7EF50-3287-423C-8D75-DBA1941D8580}" srcOrd="4" destOrd="0" presId="urn:microsoft.com/office/officeart/2005/8/layout/hList1"/>
    <dgm:cxn modelId="{95C4190B-FEFC-45B7-96D9-3B4FD2CB3945}" type="presParOf" srcId="{ECB7EF50-3287-423C-8D75-DBA1941D8580}" destId="{CF73AB22-2542-43C3-95F6-5FCBA22B6963}" srcOrd="0" destOrd="0" presId="urn:microsoft.com/office/officeart/2005/8/layout/hList1"/>
    <dgm:cxn modelId="{7C7EF1C2-FFEF-4D4C-80A0-8F7F78BCA128}" type="presParOf" srcId="{ECB7EF50-3287-423C-8D75-DBA1941D8580}" destId="{DD98C238-E7D4-49A3-BED5-754D6DC60AB5}" srcOrd="1" destOrd="0" presId="urn:microsoft.com/office/officeart/2005/8/layout/hList1"/>
    <dgm:cxn modelId="{806004F9-BF3F-4A64-9A33-80CD89262F22}" type="presParOf" srcId="{4F774158-48EC-4FF3-85B8-285278AF562A}" destId="{9606D445-587B-4BFF-8788-F64C2C7E1DE0}" srcOrd="5" destOrd="0" presId="urn:microsoft.com/office/officeart/2005/8/layout/hList1"/>
    <dgm:cxn modelId="{0F63FBA7-DE2F-4034-87F5-36A8CD5117A6}" type="presParOf" srcId="{4F774158-48EC-4FF3-85B8-285278AF562A}" destId="{9C0BB5D1-208F-4554-A250-FFC9127F65F7}" srcOrd="6" destOrd="0" presId="urn:microsoft.com/office/officeart/2005/8/layout/hList1"/>
    <dgm:cxn modelId="{F0C7EBD8-6EBB-4EB6-9742-E249CE9941AD}" type="presParOf" srcId="{9C0BB5D1-208F-4554-A250-FFC9127F65F7}" destId="{32EF1413-3A37-48B1-BDE4-746EAF57AE79}" srcOrd="0" destOrd="0" presId="urn:microsoft.com/office/officeart/2005/8/layout/hList1"/>
    <dgm:cxn modelId="{D75421D2-CD18-44DD-8E01-F66A9286F985}" type="presParOf" srcId="{9C0BB5D1-208F-4554-A250-FFC9127F65F7}" destId="{FD9130B4-2F9B-4E8F-A412-1F158C6FBFC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9738A6F-CD55-4E4E-9875-6548892FFBFF}" type="doc">
      <dgm:prSet loTypeId="urn:microsoft.com/office/officeart/2005/8/layout/hList1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A8935DE7-2BDD-4E3D-9724-DCEB2B6ADA67}">
      <dgm:prSet phldrT="[Texto]"/>
      <dgm:spPr/>
      <dgm:t>
        <a:bodyPr/>
        <a:lstStyle/>
        <a:p>
          <a:r>
            <a:rPr lang="es-MX" dirty="0" smtClean="0"/>
            <a:t>Software de Base</a:t>
          </a:r>
          <a:endParaRPr lang="es-MX" dirty="0"/>
        </a:p>
      </dgm:t>
    </dgm:pt>
    <dgm:pt modelId="{E83908EC-6314-4008-874E-A5B4FAC39C24}" type="parTrans" cxnId="{B8B4A481-4C0C-4442-ACA9-F60F2E395505}">
      <dgm:prSet/>
      <dgm:spPr/>
      <dgm:t>
        <a:bodyPr/>
        <a:lstStyle/>
        <a:p>
          <a:endParaRPr lang="es-MX"/>
        </a:p>
      </dgm:t>
    </dgm:pt>
    <dgm:pt modelId="{E4CA55B8-61CD-4AA7-A3DF-22758B31E943}" type="sibTrans" cxnId="{B8B4A481-4C0C-4442-ACA9-F60F2E395505}">
      <dgm:prSet/>
      <dgm:spPr/>
      <dgm:t>
        <a:bodyPr/>
        <a:lstStyle/>
        <a:p>
          <a:endParaRPr lang="es-MX"/>
        </a:p>
      </dgm:t>
    </dgm:pt>
    <dgm:pt modelId="{A97713CD-4C75-41E8-951C-B9383B4BC2BB}">
      <dgm:prSet phldrT="[Texto]"/>
      <dgm:spPr/>
      <dgm:t>
        <a:bodyPr/>
        <a:lstStyle/>
        <a:p>
          <a:r>
            <a:rPr lang="es-MX" dirty="0" smtClean="0"/>
            <a:t>Traductores</a:t>
          </a:r>
          <a:endParaRPr lang="es-MX" dirty="0"/>
        </a:p>
      </dgm:t>
    </dgm:pt>
    <dgm:pt modelId="{7B2791EA-8669-4753-A87D-26BA1E22C256}" type="parTrans" cxnId="{2D012360-E4AB-4D0D-BB23-C5205CC44D33}">
      <dgm:prSet/>
      <dgm:spPr/>
      <dgm:t>
        <a:bodyPr/>
        <a:lstStyle/>
        <a:p>
          <a:endParaRPr lang="es-MX"/>
        </a:p>
      </dgm:t>
    </dgm:pt>
    <dgm:pt modelId="{716377E2-85CE-4A4A-8338-D8B1C649BF71}" type="sibTrans" cxnId="{2D012360-E4AB-4D0D-BB23-C5205CC44D33}">
      <dgm:prSet/>
      <dgm:spPr/>
      <dgm:t>
        <a:bodyPr/>
        <a:lstStyle/>
        <a:p>
          <a:endParaRPr lang="es-MX"/>
        </a:p>
      </dgm:t>
    </dgm:pt>
    <dgm:pt modelId="{22F61B44-E2F1-4A41-B690-DCA2860F7FBF}">
      <dgm:prSet phldrT="[Texto]"/>
      <dgm:spPr/>
      <dgm:t>
        <a:bodyPr/>
        <a:lstStyle/>
        <a:p>
          <a:r>
            <a:rPr lang="es-MX" dirty="0" smtClean="0"/>
            <a:t>Tratamiento de Información</a:t>
          </a:r>
          <a:endParaRPr lang="es-MX" dirty="0"/>
        </a:p>
      </dgm:t>
    </dgm:pt>
    <dgm:pt modelId="{E1B17546-97A0-4556-B489-00F618279EB7}" type="parTrans" cxnId="{A7EE9D2C-1404-419F-BED8-BAA8B5FA881C}">
      <dgm:prSet/>
      <dgm:spPr/>
      <dgm:t>
        <a:bodyPr/>
        <a:lstStyle/>
        <a:p>
          <a:endParaRPr lang="es-MX"/>
        </a:p>
      </dgm:t>
    </dgm:pt>
    <dgm:pt modelId="{6F553728-30F5-4B06-B794-FAFF2D2220A1}" type="sibTrans" cxnId="{A7EE9D2C-1404-419F-BED8-BAA8B5FA881C}">
      <dgm:prSet/>
      <dgm:spPr/>
      <dgm:t>
        <a:bodyPr/>
        <a:lstStyle/>
        <a:p>
          <a:endParaRPr lang="es-MX"/>
        </a:p>
      </dgm:t>
    </dgm:pt>
    <dgm:pt modelId="{A8E27811-F051-4AF0-87EB-C6849264EA4C}">
      <dgm:prSet phldrT="[Texto]"/>
      <dgm:spPr/>
      <dgm:t>
        <a:bodyPr/>
        <a:lstStyle/>
        <a:p>
          <a:r>
            <a:rPr lang="es-MX" dirty="0" smtClean="0"/>
            <a:t>Bases de Datos</a:t>
          </a:r>
          <a:endParaRPr lang="es-MX" dirty="0"/>
        </a:p>
      </dgm:t>
    </dgm:pt>
    <dgm:pt modelId="{319F0F73-DA51-4942-8F6A-58AA71551FB1}" type="parTrans" cxnId="{A77B840C-4B62-4552-A572-7B6F914CA06B}">
      <dgm:prSet/>
      <dgm:spPr/>
      <dgm:t>
        <a:bodyPr/>
        <a:lstStyle/>
        <a:p>
          <a:endParaRPr lang="es-MX"/>
        </a:p>
      </dgm:t>
    </dgm:pt>
    <dgm:pt modelId="{1A5E03C0-93CB-47AB-97FF-652B735F77A3}" type="sibTrans" cxnId="{A77B840C-4B62-4552-A572-7B6F914CA06B}">
      <dgm:prSet/>
      <dgm:spPr/>
      <dgm:t>
        <a:bodyPr/>
        <a:lstStyle/>
        <a:p>
          <a:endParaRPr lang="es-MX"/>
        </a:p>
      </dgm:t>
    </dgm:pt>
    <dgm:pt modelId="{09949334-6AB4-4020-8F12-E0816E3340FB}">
      <dgm:prSet phldrT="[Texto]"/>
      <dgm:spPr/>
      <dgm:t>
        <a:bodyPr/>
        <a:lstStyle/>
        <a:p>
          <a:r>
            <a:rPr lang="es-MX" dirty="0" smtClean="0"/>
            <a:t>Recuperación de la Información</a:t>
          </a:r>
          <a:endParaRPr lang="es-MX" dirty="0"/>
        </a:p>
      </dgm:t>
    </dgm:pt>
    <dgm:pt modelId="{DA5AC81A-C289-42A7-8AB0-45719655B72C}" type="parTrans" cxnId="{4100FDFA-2DCD-41C0-AD93-C844FF035EC2}">
      <dgm:prSet/>
      <dgm:spPr/>
      <dgm:t>
        <a:bodyPr/>
        <a:lstStyle/>
        <a:p>
          <a:endParaRPr lang="es-MX"/>
        </a:p>
      </dgm:t>
    </dgm:pt>
    <dgm:pt modelId="{BD020FB5-5EF7-4562-80B7-60DA5EA8CA86}" type="sibTrans" cxnId="{4100FDFA-2DCD-41C0-AD93-C844FF035EC2}">
      <dgm:prSet/>
      <dgm:spPr/>
      <dgm:t>
        <a:bodyPr/>
        <a:lstStyle/>
        <a:p>
          <a:endParaRPr lang="es-MX"/>
        </a:p>
      </dgm:t>
    </dgm:pt>
    <dgm:pt modelId="{2094F971-78BE-476D-ADC9-769A73888C68}">
      <dgm:prSet phldrT="[Texto]"/>
      <dgm:spPr/>
      <dgm:t>
        <a:bodyPr/>
        <a:lstStyle/>
        <a:p>
          <a:r>
            <a:rPr lang="es-MX" dirty="0" smtClean="0"/>
            <a:t>Interacción Hombre-Máquina</a:t>
          </a:r>
          <a:endParaRPr lang="es-MX" dirty="0"/>
        </a:p>
      </dgm:t>
    </dgm:pt>
    <dgm:pt modelId="{101B460E-CFCF-412B-A3E6-939DBDFC098E}" type="parTrans" cxnId="{E60AD3F8-748D-4A69-B3E0-67EECB8D5FFE}">
      <dgm:prSet/>
      <dgm:spPr/>
      <dgm:t>
        <a:bodyPr/>
        <a:lstStyle/>
        <a:p>
          <a:endParaRPr lang="es-MX"/>
        </a:p>
      </dgm:t>
    </dgm:pt>
    <dgm:pt modelId="{E0B46509-2297-4EDF-84AC-30ACCED8228E}" type="sibTrans" cxnId="{E60AD3F8-748D-4A69-B3E0-67EECB8D5FFE}">
      <dgm:prSet/>
      <dgm:spPr/>
      <dgm:t>
        <a:bodyPr/>
        <a:lstStyle/>
        <a:p>
          <a:endParaRPr lang="es-MX"/>
        </a:p>
      </dgm:t>
    </dgm:pt>
    <dgm:pt modelId="{CDCC7BED-EBA0-4A76-A507-D312CA42BBDB}">
      <dgm:prSet phldrT="[Texto]"/>
      <dgm:spPr/>
      <dgm:t>
        <a:bodyPr/>
        <a:lstStyle/>
        <a:p>
          <a:r>
            <a:rPr lang="es-MX" dirty="0" err="1" smtClean="0"/>
            <a:t>Graficación</a:t>
          </a:r>
          <a:endParaRPr lang="es-MX" dirty="0"/>
        </a:p>
      </dgm:t>
    </dgm:pt>
    <dgm:pt modelId="{0AFB3786-3888-417F-ADFE-CC011AF4E970}" type="parTrans" cxnId="{55EAED29-96E8-41E7-8CF2-1FB75842785F}">
      <dgm:prSet/>
      <dgm:spPr/>
      <dgm:t>
        <a:bodyPr/>
        <a:lstStyle/>
        <a:p>
          <a:endParaRPr lang="es-MX"/>
        </a:p>
      </dgm:t>
    </dgm:pt>
    <dgm:pt modelId="{8AF02BFA-1CF2-48D0-915F-BFA13C6B195A}" type="sibTrans" cxnId="{55EAED29-96E8-41E7-8CF2-1FB75842785F}">
      <dgm:prSet/>
      <dgm:spPr/>
      <dgm:t>
        <a:bodyPr/>
        <a:lstStyle/>
        <a:p>
          <a:endParaRPr lang="es-MX"/>
        </a:p>
      </dgm:t>
    </dgm:pt>
    <dgm:pt modelId="{13E53888-2E1B-4749-A935-2FD1348E2012}">
      <dgm:prSet/>
      <dgm:spPr/>
      <dgm:t>
        <a:bodyPr/>
        <a:lstStyle/>
        <a:p>
          <a:r>
            <a:rPr lang="es-MX" dirty="0" smtClean="0"/>
            <a:t>Programación e Ingeniería de Software</a:t>
          </a:r>
          <a:endParaRPr lang="es-MX" dirty="0"/>
        </a:p>
      </dgm:t>
    </dgm:pt>
    <dgm:pt modelId="{0BB8485E-AB68-4753-ACE5-ED7A0E525FC0}" type="parTrans" cxnId="{0DF60FA8-30A3-46F4-AF35-3EE47A7C7CEC}">
      <dgm:prSet/>
      <dgm:spPr/>
      <dgm:t>
        <a:bodyPr/>
        <a:lstStyle/>
        <a:p>
          <a:endParaRPr lang="es-MX"/>
        </a:p>
      </dgm:t>
    </dgm:pt>
    <dgm:pt modelId="{AF2C0226-AA3D-43F0-A54A-2B6BA484E403}" type="sibTrans" cxnId="{0DF60FA8-30A3-46F4-AF35-3EE47A7C7CEC}">
      <dgm:prSet/>
      <dgm:spPr/>
      <dgm:t>
        <a:bodyPr/>
        <a:lstStyle/>
        <a:p>
          <a:endParaRPr lang="es-MX"/>
        </a:p>
      </dgm:t>
    </dgm:pt>
    <dgm:pt modelId="{8AF1ABCA-5614-4C5B-89AD-EEC1931473D9}">
      <dgm:prSet/>
      <dgm:spPr/>
      <dgm:t>
        <a:bodyPr/>
        <a:lstStyle/>
        <a:p>
          <a:r>
            <a:rPr lang="es-MX" dirty="0" smtClean="0"/>
            <a:t>Algorítmica</a:t>
          </a:r>
          <a:endParaRPr lang="es-MX" dirty="0"/>
        </a:p>
      </dgm:t>
    </dgm:pt>
    <dgm:pt modelId="{4592A3E2-9754-470E-9455-DBED6EBA9090}" type="parTrans" cxnId="{4336614F-4745-4DAC-9CD2-B0754DF170C2}">
      <dgm:prSet/>
      <dgm:spPr/>
      <dgm:t>
        <a:bodyPr/>
        <a:lstStyle/>
        <a:p>
          <a:endParaRPr lang="es-MX"/>
        </a:p>
      </dgm:t>
    </dgm:pt>
    <dgm:pt modelId="{5E5298A4-61AE-4A8C-95EA-8282F1BB184A}" type="sibTrans" cxnId="{4336614F-4745-4DAC-9CD2-B0754DF170C2}">
      <dgm:prSet/>
      <dgm:spPr/>
      <dgm:t>
        <a:bodyPr/>
        <a:lstStyle/>
        <a:p>
          <a:endParaRPr lang="es-MX"/>
        </a:p>
      </dgm:t>
    </dgm:pt>
    <dgm:pt modelId="{3944E44C-CA8B-44A8-A296-B8CCAE19FAD7}">
      <dgm:prSet phldrT="[Texto]"/>
      <dgm:spPr/>
      <dgm:t>
        <a:bodyPr/>
        <a:lstStyle/>
        <a:p>
          <a:r>
            <a:rPr lang="es-MX" dirty="0" smtClean="0"/>
            <a:t>Sistemas Operativos</a:t>
          </a:r>
          <a:endParaRPr lang="es-MX" dirty="0"/>
        </a:p>
      </dgm:t>
    </dgm:pt>
    <dgm:pt modelId="{583D59A5-8F3A-4972-A5FC-5931471E46F2}" type="parTrans" cxnId="{74E0B2A3-E3D9-4EE7-AD44-C541D10D3138}">
      <dgm:prSet/>
      <dgm:spPr/>
      <dgm:t>
        <a:bodyPr/>
        <a:lstStyle/>
        <a:p>
          <a:endParaRPr lang="es-MX"/>
        </a:p>
      </dgm:t>
    </dgm:pt>
    <dgm:pt modelId="{B086AFD1-0D42-48E3-A20C-0D9693203305}" type="sibTrans" cxnId="{74E0B2A3-E3D9-4EE7-AD44-C541D10D3138}">
      <dgm:prSet/>
      <dgm:spPr/>
      <dgm:t>
        <a:bodyPr/>
        <a:lstStyle/>
        <a:p>
          <a:endParaRPr lang="es-MX"/>
        </a:p>
      </dgm:t>
    </dgm:pt>
    <dgm:pt modelId="{F3500D6D-FCF1-4AD5-AD67-304737DB4148}">
      <dgm:prSet phldrT="[Texto]"/>
      <dgm:spPr/>
      <dgm:t>
        <a:bodyPr/>
        <a:lstStyle/>
        <a:p>
          <a:r>
            <a:rPr lang="es-MX" dirty="0" smtClean="0"/>
            <a:t>Utilerías y Manejadores</a:t>
          </a:r>
          <a:endParaRPr lang="es-MX" dirty="0"/>
        </a:p>
      </dgm:t>
    </dgm:pt>
    <dgm:pt modelId="{4A8079C6-3034-4692-8085-9AD4364E788C}" type="parTrans" cxnId="{9CFAC7B9-24EF-4511-94E4-F5B2B4490C97}">
      <dgm:prSet/>
      <dgm:spPr/>
      <dgm:t>
        <a:bodyPr/>
        <a:lstStyle/>
        <a:p>
          <a:endParaRPr lang="es-MX"/>
        </a:p>
      </dgm:t>
    </dgm:pt>
    <dgm:pt modelId="{C74E9312-A966-46D4-88BB-2E01C1CAEAF4}" type="sibTrans" cxnId="{9CFAC7B9-24EF-4511-94E4-F5B2B4490C97}">
      <dgm:prSet/>
      <dgm:spPr/>
      <dgm:t>
        <a:bodyPr/>
        <a:lstStyle/>
        <a:p>
          <a:endParaRPr lang="es-MX"/>
        </a:p>
      </dgm:t>
    </dgm:pt>
    <dgm:pt modelId="{A8ACB73B-1D2D-4D9B-BBD8-05D70DD2CE14}">
      <dgm:prSet/>
      <dgm:spPr/>
      <dgm:t>
        <a:bodyPr/>
        <a:lstStyle/>
        <a:p>
          <a:r>
            <a:rPr lang="es-MX" dirty="0" smtClean="0"/>
            <a:t>Paradigmas de Programación y Lenguajes</a:t>
          </a:r>
          <a:endParaRPr lang="es-MX" dirty="0"/>
        </a:p>
      </dgm:t>
    </dgm:pt>
    <dgm:pt modelId="{B8F58F73-35A0-43C4-AE2B-7682B89B76FD}" type="parTrans" cxnId="{EDC717E2-0907-4E28-A1FF-5EE60B763F05}">
      <dgm:prSet/>
      <dgm:spPr/>
      <dgm:t>
        <a:bodyPr/>
        <a:lstStyle/>
        <a:p>
          <a:endParaRPr lang="es-MX"/>
        </a:p>
      </dgm:t>
    </dgm:pt>
    <dgm:pt modelId="{78BC20B2-1E36-4A9C-8AC2-AE1E53586D4A}" type="sibTrans" cxnId="{EDC717E2-0907-4E28-A1FF-5EE60B763F05}">
      <dgm:prSet/>
      <dgm:spPr/>
      <dgm:t>
        <a:bodyPr/>
        <a:lstStyle/>
        <a:p>
          <a:endParaRPr lang="es-MX"/>
        </a:p>
      </dgm:t>
    </dgm:pt>
    <dgm:pt modelId="{C4093664-B269-4A03-9D28-A091C3AD834E}">
      <dgm:prSet/>
      <dgm:spPr/>
      <dgm:t>
        <a:bodyPr/>
        <a:lstStyle/>
        <a:p>
          <a:r>
            <a:rPr lang="es-MX" dirty="0" smtClean="0"/>
            <a:t>Sistemas de Software</a:t>
          </a:r>
          <a:endParaRPr lang="es-MX" dirty="0"/>
        </a:p>
      </dgm:t>
    </dgm:pt>
    <dgm:pt modelId="{C98D90E1-4FC7-4C3E-BEF6-78F76192D69A}" type="parTrans" cxnId="{5E4667F8-2034-4186-ABC7-284D136A2CD3}">
      <dgm:prSet/>
      <dgm:spPr/>
      <dgm:t>
        <a:bodyPr/>
        <a:lstStyle/>
        <a:p>
          <a:endParaRPr lang="es-MX"/>
        </a:p>
      </dgm:t>
    </dgm:pt>
    <dgm:pt modelId="{74C33F65-40F7-4DB4-82F7-D4AF70E23811}" type="sibTrans" cxnId="{5E4667F8-2034-4186-ABC7-284D136A2CD3}">
      <dgm:prSet/>
      <dgm:spPr/>
      <dgm:t>
        <a:bodyPr/>
        <a:lstStyle/>
        <a:p>
          <a:endParaRPr lang="es-MX"/>
        </a:p>
      </dgm:t>
    </dgm:pt>
    <dgm:pt modelId="{02E56AD7-796A-4776-9597-688D89DE1D99}">
      <dgm:prSet/>
      <dgm:spPr/>
      <dgm:t>
        <a:bodyPr/>
        <a:lstStyle/>
        <a:p>
          <a:r>
            <a:rPr lang="es-MX" dirty="0" smtClean="0"/>
            <a:t>Industria del Software</a:t>
          </a:r>
          <a:endParaRPr lang="es-MX" dirty="0"/>
        </a:p>
      </dgm:t>
    </dgm:pt>
    <dgm:pt modelId="{6D181CF7-C2FA-4111-8668-B9A724F57EB7}" type="parTrans" cxnId="{889D77D9-81AF-4A80-8AED-965751D011B8}">
      <dgm:prSet/>
      <dgm:spPr/>
      <dgm:t>
        <a:bodyPr/>
        <a:lstStyle/>
        <a:p>
          <a:endParaRPr lang="es-MX"/>
        </a:p>
      </dgm:t>
    </dgm:pt>
    <dgm:pt modelId="{04939595-F8AD-44C2-AE30-D3217F5D5272}" type="sibTrans" cxnId="{889D77D9-81AF-4A80-8AED-965751D011B8}">
      <dgm:prSet/>
      <dgm:spPr/>
      <dgm:t>
        <a:bodyPr/>
        <a:lstStyle/>
        <a:p>
          <a:endParaRPr lang="es-MX"/>
        </a:p>
      </dgm:t>
    </dgm:pt>
    <dgm:pt modelId="{638E6398-E7F0-4D09-8F51-1D548BB7DF8E}">
      <dgm:prSet phldrT="[Texto]"/>
      <dgm:spPr/>
      <dgm:t>
        <a:bodyPr/>
        <a:lstStyle/>
        <a:p>
          <a:r>
            <a:rPr lang="es-MX" dirty="0" smtClean="0"/>
            <a:t>Sistemas de Información</a:t>
          </a:r>
          <a:endParaRPr lang="es-MX" dirty="0"/>
        </a:p>
      </dgm:t>
    </dgm:pt>
    <dgm:pt modelId="{78265C62-819E-4BF3-89B5-0E9C76E6C1C2}" type="parTrans" cxnId="{41280761-6661-42E0-994D-6EBFF74ED4BB}">
      <dgm:prSet/>
      <dgm:spPr/>
      <dgm:t>
        <a:bodyPr/>
        <a:lstStyle/>
        <a:p>
          <a:endParaRPr lang="es-MX"/>
        </a:p>
      </dgm:t>
    </dgm:pt>
    <dgm:pt modelId="{B120E6FC-73C5-4D55-9EDB-0BDFBC6877F0}" type="sibTrans" cxnId="{41280761-6661-42E0-994D-6EBFF74ED4BB}">
      <dgm:prSet/>
      <dgm:spPr/>
      <dgm:t>
        <a:bodyPr/>
        <a:lstStyle/>
        <a:p>
          <a:endParaRPr lang="es-MX"/>
        </a:p>
      </dgm:t>
    </dgm:pt>
    <dgm:pt modelId="{06884FFE-4C0D-48E2-A7DA-89A3C371F767}">
      <dgm:prSet phldrT="[Texto]"/>
      <dgm:spPr/>
      <dgm:t>
        <a:bodyPr/>
        <a:lstStyle/>
        <a:p>
          <a:endParaRPr lang="es-MX" dirty="0"/>
        </a:p>
      </dgm:t>
    </dgm:pt>
    <dgm:pt modelId="{34D35DFB-143A-46C5-8F67-04918E3C38E0}" type="parTrans" cxnId="{49A3C827-8B47-4A28-B2EE-C51D4AB59B9D}">
      <dgm:prSet/>
      <dgm:spPr/>
      <dgm:t>
        <a:bodyPr/>
        <a:lstStyle/>
        <a:p>
          <a:endParaRPr lang="es-MX"/>
        </a:p>
      </dgm:t>
    </dgm:pt>
    <dgm:pt modelId="{03B06ECD-95AB-4002-B1B2-275B849A3697}" type="sibTrans" cxnId="{49A3C827-8B47-4A28-B2EE-C51D4AB59B9D}">
      <dgm:prSet/>
      <dgm:spPr/>
      <dgm:t>
        <a:bodyPr/>
        <a:lstStyle/>
        <a:p>
          <a:endParaRPr lang="es-MX"/>
        </a:p>
      </dgm:t>
    </dgm:pt>
    <dgm:pt modelId="{89C1642B-456F-4F05-8F71-FE03A04097B4}">
      <dgm:prSet phldrT="[Texto]"/>
      <dgm:spPr/>
      <dgm:t>
        <a:bodyPr/>
        <a:lstStyle/>
        <a:p>
          <a:r>
            <a:rPr lang="es-MX" dirty="0" smtClean="0"/>
            <a:t>Inteligencia Artificial</a:t>
          </a:r>
          <a:endParaRPr lang="es-MX" dirty="0"/>
        </a:p>
      </dgm:t>
    </dgm:pt>
    <dgm:pt modelId="{68E39E4D-2C8E-4294-B3B4-908468976724}" type="parTrans" cxnId="{7419EA27-D29E-4424-9B2F-A41E7717B5E4}">
      <dgm:prSet/>
      <dgm:spPr/>
      <dgm:t>
        <a:bodyPr/>
        <a:lstStyle/>
        <a:p>
          <a:endParaRPr lang="es-MX"/>
        </a:p>
      </dgm:t>
    </dgm:pt>
    <dgm:pt modelId="{34DBEC20-F67A-4D74-B80F-9A0FDD78C9E5}" type="sibTrans" cxnId="{7419EA27-D29E-4424-9B2F-A41E7717B5E4}">
      <dgm:prSet/>
      <dgm:spPr/>
      <dgm:t>
        <a:bodyPr/>
        <a:lstStyle/>
        <a:p>
          <a:endParaRPr lang="es-MX"/>
        </a:p>
      </dgm:t>
    </dgm:pt>
    <dgm:pt modelId="{8241AF0E-F611-48C9-8661-EAB1ABEA90C6}">
      <dgm:prSet phldrT="[Texto]"/>
      <dgm:spPr/>
      <dgm:t>
        <a:bodyPr/>
        <a:lstStyle/>
        <a:p>
          <a:r>
            <a:rPr lang="es-MX" dirty="0" smtClean="0"/>
            <a:t>Interfaces Humano -Maquina</a:t>
          </a:r>
          <a:endParaRPr lang="es-MX" dirty="0"/>
        </a:p>
      </dgm:t>
    </dgm:pt>
    <dgm:pt modelId="{D70643BC-23E6-4273-BEB3-1C81066CED11}" type="parTrans" cxnId="{9A6D7775-53CC-488E-98C4-A835FF1D6218}">
      <dgm:prSet/>
      <dgm:spPr/>
      <dgm:t>
        <a:bodyPr/>
        <a:lstStyle/>
        <a:p>
          <a:endParaRPr lang="es-MX"/>
        </a:p>
      </dgm:t>
    </dgm:pt>
    <dgm:pt modelId="{9656AB23-ABFC-49D1-9614-76654BA7479D}" type="sibTrans" cxnId="{9A6D7775-53CC-488E-98C4-A835FF1D6218}">
      <dgm:prSet/>
      <dgm:spPr/>
      <dgm:t>
        <a:bodyPr/>
        <a:lstStyle/>
        <a:p>
          <a:endParaRPr lang="es-MX"/>
        </a:p>
      </dgm:t>
    </dgm:pt>
    <dgm:pt modelId="{4F774158-48EC-4FF3-85B8-285278AF562A}" type="pres">
      <dgm:prSet presAssocID="{09738A6F-CD55-4E4E-9875-6548892FFB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1C19DFF-0069-414D-B6E7-249EA41C78AD}" type="pres">
      <dgm:prSet presAssocID="{A8935DE7-2BDD-4E3D-9724-DCEB2B6ADA67}" presName="composite" presStyleCnt="0"/>
      <dgm:spPr/>
    </dgm:pt>
    <dgm:pt modelId="{FDD0FD98-7306-437D-A7EF-74050A30DA47}" type="pres">
      <dgm:prSet presAssocID="{A8935DE7-2BDD-4E3D-9724-DCEB2B6ADA67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A44DD3-D0CD-4206-8AC8-4F50DDB8AF5B}" type="pres">
      <dgm:prSet presAssocID="{A8935DE7-2BDD-4E3D-9724-DCEB2B6ADA67}" presName="desTx" presStyleLbl="alignAccFollowNode1" presStyleIdx="0" presStyleCnt="4" custScaleX="96992" custScaleY="81984" custLinFactNeighborX="-2006" custLinFactNeighborY="-927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AC17E8-DB8A-4491-A9E5-9A0ADD385CB7}" type="pres">
      <dgm:prSet presAssocID="{E4CA55B8-61CD-4AA7-A3DF-22758B31E943}" presName="space" presStyleCnt="0"/>
      <dgm:spPr/>
    </dgm:pt>
    <dgm:pt modelId="{280116F3-88C0-4B5E-98AE-F7ACAB79F2EE}" type="pres">
      <dgm:prSet presAssocID="{13E53888-2E1B-4749-A935-2FD1348E2012}" presName="composite" presStyleCnt="0"/>
      <dgm:spPr/>
    </dgm:pt>
    <dgm:pt modelId="{03DE031F-CD05-48FD-BD3F-DE35AD1718F0}" type="pres">
      <dgm:prSet presAssocID="{13E53888-2E1B-4749-A935-2FD1348E2012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E19C63-7B66-43BD-80D8-14F5DEEC41F6}" type="pres">
      <dgm:prSet presAssocID="{13E53888-2E1B-4749-A935-2FD1348E2012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232CE3-70A3-4665-A8CC-911DBBA85177}" type="pres">
      <dgm:prSet presAssocID="{AF2C0226-AA3D-43F0-A54A-2B6BA484E403}" presName="space" presStyleCnt="0"/>
      <dgm:spPr/>
    </dgm:pt>
    <dgm:pt modelId="{ECB7EF50-3287-423C-8D75-DBA1941D8580}" type="pres">
      <dgm:prSet presAssocID="{22F61B44-E2F1-4A41-B690-DCA2860F7FBF}" presName="composite" presStyleCnt="0"/>
      <dgm:spPr/>
    </dgm:pt>
    <dgm:pt modelId="{CF73AB22-2542-43C3-95F6-5FCBA22B6963}" type="pres">
      <dgm:prSet presAssocID="{22F61B44-E2F1-4A41-B690-DCA2860F7FBF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98C238-E7D4-49A3-BED5-754D6DC60AB5}" type="pres">
      <dgm:prSet presAssocID="{22F61B44-E2F1-4A41-B690-DCA2860F7FBF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06D445-587B-4BFF-8788-F64C2C7E1DE0}" type="pres">
      <dgm:prSet presAssocID="{6F553728-30F5-4B06-B794-FAFF2D2220A1}" presName="space" presStyleCnt="0"/>
      <dgm:spPr/>
    </dgm:pt>
    <dgm:pt modelId="{9C0BB5D1-208F-4554-A250-FFC9127F65F7}" type="pres">
      <dgm:prSet presAssocID="{2094F971-78BE-476D-ADC9-769A73888C68}" presName="composite" presStyleCnt="0"/>
      <dgm:spPr/>
    </dgm:pt>
    <dgm:pt modelId="{32EF1413-3A37-48B1-BDE4-746EAF57AE79}" type="pres">
      <dgm:prSet presAssocID="{2094F971-78BE-476D-ADC9-769A73888C68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9130B4-2F9B-4E8F-A412-1F158C6FBFCB}" type="pres">
      <dgm:prSet presAssocID="{2094F971-78BE-476D-ADC9-769A73888C68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2658B3F-1ADB-4AC9-9BEF-E3A64A1604FF}" type="presOf" srcId="{09738A6F-CD55-4E4E-9875-6548892FFBFF}" destId="{4F774158-48EC-4FF3-85B8-285278AF562A}" srcOrd="0" destOrd="0" presId="urn:microsoft.com/office/officeart/2005/8/layout/hList1"/>
    <dgm:cxn modelId="{C16A3FC3-6A4D-42C8-80AF-7B49272E09B9}" type="presOf" srcId="{09949334-6AB4-4020-8F12-E0816E3340FB}" destId="{DD98C238-E7D4-49A3-BED5-754D6DC60AB5}" srcOrd="0" destOrd="1" presId="urn:microsoft.com/office/officeart/2005/8/layout/hList1"/>
    <dgm:cxn modelId="{B8B4A481-4C0C-4442-ACA9-F60F2E395505}" srcId="{09738A6F-CD55-4E4E-9875-6548892FFBFF}" destId="{A8935DE7-2BDD-4E3D-9724-DCEB2B6ADA67}" srcOrd="0" destOrd="0" parTransId="{E83908EC-6314-4008-874E-A5B4FAC39C24}" sibTransId="{E4CA55B8-61CD-4AA7-A3DF-22758B31E943}"/>
    <dgm:cxn modelId="{1CFE9203-758F-4D24-9BFA-A8BA7E9DE1F0}" type="presOf" srcId="{A97713CD-4C75-41E8-951C-B9383B4BC2BB}" destId="{D0A44DD3-D0CD-4206-8AC8-4F50DDB8AF5B}" srcOrd="0" destOrd="0" presId="urn:microsoft.com/office/officeart/2005/8/layout/hList1"/>
    <dgm:cxn modelId="{7419EA27-D29E-4424-9B2F-A41E7717B5E4}" srcId="{2094F971-78BE-476D-ADC9-769A73888C68}" destId="{89C1642B-456F-4F05-8F71-FE03A04097B4}" srcOrd="1" destOrd="0" parTransId="{68E39E4D-2C8E-4294-B3B4-908468976724}" sibTransId="{34DBEC20-F67A-4D74-B80F-9A0FDD78C9E5}"/>
    <dgm:cxn modelId="{9CFAC7B9-24EF-4511-94E4-F5B2B4490C97}" srcId="{A8935DE7-2BDD-4E3D-9724-DCEB2B6ADA67}" destId="{F3500D6D-FCF1-4AD5-AD67-304737DB4148}" srcOrd="2" destOrd="0" parTransId="{4A8079C6-3034-4692-8085-9AD4364E788C}" sibTransId="{C74E9312-A966-46D4-88BB-2E01C1CAEAF4}"/>
    <dgm:cxn modelId="{9A6D7775-53CC-488E-98C4-A835FF1D6218}" srcId="{2094F971-78BE-476D-ADC9-769A73888C68}" destId="{8241AF0E-F611-48C9-8661-EAB1ABEA90C6}" srcOrd="2" destOrd="0" parTransId="{D70643BC-23E6-4273-BEB3-1C81066CED11}" sibTransId="{9656AB23-ABFC-49D1-9614-76654BA7479D}"/>
    <dgm:cxn modelId="{EDC717E2-0907-4E28-A1FF-5EE60B763F05}" srcId="{13E53888-2E1B-4749-A935-2FD1348E2012}" destId="{A8ACB73B-1D2D-4D9B-BBD8-05D70DD2CE14}" srcOrd="1" destOrd="0" parTransId="{B8F58F73-35A0-43C4-AE2B-7682B89B76FD}" sibTransId="{78BC20B2-1E36-4A9C-8AC2-AE1E53586D4A}"/>
    <dgm:cxn modelId="{A7EE9D2C-1404-419F-BED8-BAA8B5FA881C}" srcId="{09738A6F-CD55-4E4E-9875-6548892FFBFF}" destId="{22F61B44-E2F1-4A41-B690-DCA2860F7FBF}" srcOrd="2" destOrd="0" parTransId="{E1B17546-97A0-4556-B489-00F618279EB7}" sibTransId="{6F553728-30F5-4B06-B794-FAFF2D2220A1}"/>
    <dgm:cxn modelId="{49A3C827-8B47-4A28-B2EE-C51D4AB59B9D}" srcId="{22F61B44-E2F1-4A41-B690-DCA2860F7FBF}" destId="{06884FFE-4C0D-48E2-A7DA-89A3C371F767}" srcOrd="3" destOrd="0" parTransId="{34D35DFB-143A-46C5-8F67-04918E3C38E0}" sibTransId="{03B06ECD-95AB-4002-B1B2-275B849A3697}"/>
    <dgm:cxn modelId="{B6560C76-7896-43DE-BD57-DDFE698B96F0}" type="presOf" srcId="{3944E44C-CA8B-44A8-A296-B8CCAE19FAD7}" destId="{D0A44DD3-D0CD-4206-8AC8-4F50DDB8AF5B}" srcOrd="0" destOrd="1" presId="urn:microsoft.com/office/officeart/2005/8/layout/hList1"/>
    <dgm:cxn modelId="{6E723A22-C4A8-4DB1-BA91-DEA896BF510F}" type="presOf" srcId="{8241AF0E-F611-48C9-8661-EAB1ABEA90C6}" destId="{FD9130B4-2F9B-4E8F-A412-1F158C6FBFCB}" srcOrd="0" destOrd="2" presId="urn:microsoft.com/office/officeart/2005/8/layout/hList1"/>
    <dgm:cxn modelId="{74E0B2A3-E3D9-4EE7-AD44-C541D10D3138}" srcId="{A8935DE7-2BDD-4E3D-9724-DCEB2B6ADA67}" destId="{3944E44C-CA8B-44A8-A296-B8CCAE19FAD7}" srcOrd="1" destOrd="0" parTransId="{583D59A5-8F3A-4972-A5FC-5931471E46F2}" sibTransId="{B086AFD1-0D42-48E3-A20C-0D9693203305}"/>
    <dgm:cxn modelId="{901DB6A1-8FDD-4BBE-8EC1-C93128B76503}" type="presOf" srcId="{13E53888-2E1B-4749-A935-2FD1348E2012}" destId="{03DE031F-CD05-48FD-BD3F-DE35AD1718F0}" srcOrd="0" destOrd="0" presId="urn:microsoft.com/office/officeart/2005/8/layout/hList1"/>
    <dgm:cxn modelId="{2D012360-E4AB-4D0D-BB23-C5205CC44D33}" srcId="{A8935DE7-2BDD-4E3D-9724-DCEB2B6ADA67}" destId="{A97713CD-4C75-41E8-951C-B9383B4BC2BB}" srcOrd="0" destOrd="0" parTransId="{7B2791EA-8669-4753-A87D-26BA1E22C256}" sibTransId="{716377E2-85CE-4A4A-8338-D8B1C649BF71}"/>
    <dgm:cxn modelId="{AAA3986E-6A7E-4B4A-8388-6DCCE657DD8F}" type="presOf" srcId="{02E56AD7-796A-4776-9597-688D89DE1D99}" destId="{68E19C63-7B66-43BD-80D8-14F5DEEC41F6}" srcOrd="0" destOrd="3" presId="urn:microsoft.com/office/officeart/2005/8/layout/hList1"/>
    <dgm:cxn modelId="{41280761-6661-42E0-994D-6EBFF74ED4BB}" srcId="{22F61B44-E2F1-4A41-B690-DCA2860F7FBF}" destId="{638E6398-E7F0-4D09-8F51-1D548BB7DF8E}" srcOrd="2" destOrd="0" parTransId="{78265C62-819E-4BF3-89B5-0E9C76E6C1C2}" sibTransId="{B120E6FC-73C5-4D55-9EDB-0BDFBC6877F0}"/>
    <dgm:cxn modelId="{731E46C7-CB9C-4818-BF09-2909F6DD7E51}" type="presOf" srcId="{A8E27811-F051-4AF0-87EB-C6849264EA4C}" destId="{DD98C238-E7D4-49A3-BED5-754D6DC60AB5}" srcOrd="0" destOrd="0" presId="urn:microsoft.com/office/officeart/2005/8/layout/hList1"/>
    <dgm:cxn modelId="{55EAED29-96E8-41E7-8CF2-1FB75842785F}" srcId="{2094F971-78BE-476D-ADC9-769A73888C68}" destId="{CDCC7BED-EBA0-4A76-A507-D312CA42BBDB}" srcOrd="0" destOrd="0" parTransId="{0AFB3786-3888-417F-ADFE-CC011AF4E970}" sibTransId="{8AF02BFA-1CF2-48D0-915F-BFA13C6B195A}"/>
    <dgm:cxn modelId="{2B81D1A3-E794-45C7-A095-DFEFF7D65B93}" type="presOf" srcId="{89C1642B-456F-4F05-8F71-FE03A04097B4}" destId="{FD9130B4-2F9B-4E8F-A412-1F158C6FBFCB}" srcOrd="0" destOrd="1" presId="urn:microsoft.com/office/officeart/2005/8/layout/hList1"/>
    <dgm:cxn modelId="{0DF60FA8-30A3-46F4-AF35-3EE47A7C7CEC}" srcId="{09738A6F-CD55-4E4E-9875-6548892FFBFF}" destId="{13E53888-2E1B-4749-A935-2FD1348E2012}" srcOrd="1" destOrd="0" parTransId="{0BB8485E-AB68-4753-ACE5-ED7A0E525FC0}" sibTransId="{AF2C0226-AA3D-43F0-A54A-2B6BA484E403}"/>
    <dgm:cxn modelId="{5BD71E8B-FAF4-4BBE-96BB-DC6C54AF5186}" type="presOf" srcId="{A8ACB73B-1D2D-4D9B-BBD8-05D70DD2CE14}" destId="{68E19C63-7B66-43BD-80D8-14F5DEEC41F6}" srcOrd="0" destOrd="1" presId="urn:microsoft.com/office/officeart/2005/8/layout/hList1"/>
    <dgm:cxn modelId="{A03FD12D-587C-41BC-9CDA-B21BCB3F4EED}" type="presOf" srcId="{F3500D6D-FCF1-4AD5-AD67-304737DB4148}" destId="{D0A44DD3-D0CD-4206-8AC8-4F50DDB8AF5B}" srcOrd="0" destOrd="2" presId="urn:microsoft.com/office/officeart/2005/8/layout/hList1"/>
    <dgm:cxn modelId="{E60AD3F8-748D-4A69-B3E0-67EECB8D5FFE}" srcId="{09738A6F-CD55-4E4E-9875-6548892FFBFF}" destId="{2094F971-78BE-476D-ADC9-769A73888C68}" srcOrd="3" destOrd="0" parTransId="{101B460E-CFCF-412B-A3E6-939DBDFC098E}" sibTransId="{E0B46509-2297-4EDF-84AC-30ACCED8228E}"/>
    <dgm:cxn modelId="{5E4667F8-2034-4186-ABC7-284D136A2CD3}" srcId="{13E53888-2E1B-4749-A935-2FD1348E2012}" destId="{C4093664-B269-4A03-9D28-A091C3AD834E}" srcOrd="2" destOrd="0" parTransId="{C98D90E1-4FC7-4C3E-BEF6-78F76192D69A}" sibTransId="{74C33F65-40F7-4DB4-82F7-D4AF70E23811}"/>
    <dgm:cxn modelId="{833542AD-8164-468A-BE4F-B4F83E8700DF}" type="presOf" srcId="{A8935DE7-2BDD-4E3D-9724-DCEB2B6ADA67}" destId="{FDD0FD98-7306-437D-A7EF-74050A30DA47}" srcOrd="0" destOrd="0" presId="urn:microsoft.com/office/officeart/2005/8/layout/hList1"/>
    <dgm:cxn modelId="{1E3614C6-FB49-498E-B432-416B98B68561}" type="presOf" srcId="{C4093664-B269-4A03-9D28-A091C3AD834E}" destId="{68E19C63-7B66-43BD-80D8-14F5DEEC41F6}" srcOrd="0" destOrd="2" presId="urn:microsoft.com/office/officeart/2005/8/layout/hList1"/>
    <dgm:cxn modelId="{7422542D-F360-420F-AD2F-8AE51948542A}" type="presOf" srcId="{8AF1ABCA-5614-4C5B-89AD-EEC1931473D9}" destId="{68E19C63-7B66-43BD-80D8-14F5DEEC41F6}" srcOrd="0" destOrd="0" presId="urn:microsoft.com/office/officeart/2005/8/layout/hList1"/>
    <dgm:cxn modelId="{A77B840C-4B62-4552-A572-7B6F914CA06B}" srcId="{22F61B44-E2F1-4A41-B690-DCA2860F7FBF}" destId="{A8E27811-F051-4AF0-87EB-C6849264EA4C}" srcOrd="0" destOrd="0" parTransId="{319F0F73-DA51-4942-8F6A-58AA71551FB1}" sibTransId="{1A5E03C0-93CB-47AB-97FF-652B735F77A3}"/>
    <dgm:cxn modelId="{E3D797C6-F049-4C1D-996F-104E9E155D11}" type="presOf" srcId="{2094F971-78BE-476D-ADC9-769A73888C68}" destId="{32EF1413-3A37-48B1-BDE4-746EAF57AE79}" srcOrd="0" destOrd="0" presId="urn:microsoft.com/office/officeart/2005/8/layout/hList1"/>
    <dgm:cxn modelId="{A1F5F90B-00B1-42BB-9250-ABBF220BCE4A}" type="presOf" srcId="{06884FFE-4C0D-48E2-A7DA-89A3C371F767}" destId="{DD98C238-E7D4-49A3-BED5-754D6DC60AB5}" srcOrd="0" destOrd="3" presId="urn:microsoft.com/office/officeart/2005/8/layout/hList1"/>
    <dgm:cxn modelId="{6D1A46A4-035E-448A-ADBF-EB928D18BBBA}" type="presOf" srcId="{22F61B44-E2F1-4A41-B690-DCA2860F7FBF}" destId="{CF73AB22-2542-43C3-95F6-5FCBA22B6963}" srcOrd="0" destOrd="0" presId="urn:microsoft.com/office/officeart/2005/8/layout/hList1"/>
    <dgm:cxn modelId="{4100FDFA-2DCD-41C0-AD93-C844FF035EC2}" srcId="{22F61B44-E2F1-4A41-B690-DCA2860F7FBF}" destId="{09949334-6AB4-4020-8F12-E0816E3340FB}" srcOrd="1" destOrd="0" parTransId="{DA5AC81A-C289-42A7-8AB0-45719655B72C}" sibTransId="{BD020FB5-5EF7-4562-80B7-60DA5EA8CA86}"/>
    <dgm:cxn modelId="{889D77D9-81AF-4A80-8AED-965751D011B8}" srcId="{13E53888-2E1B-4749-A935-2FD1348E2012}" destId="{02E56AD7-796A-4776-9597-688D89DE1D99}" srcOrd="3" destOrd="0" parTransId="{6D181CF7-C2FA-4111-8668-B9A724F57EB7}" sibTransId="{04939595-F8AD-44C2-AE30-D3217F5D5272}"/>
    <dgm:cxn modelId="{155F9FAB-F6A8-4FCB-A057-3808E40A70BD}" type="presOf" srcId="{638E6398-E7F0-4D09-8F51-1D548BB7DF8E}" destId="{DD98C238-E7D4-49A3-BED5-754D6DC60AB5}" srcOrd="0" destOrd="2" presId="urn:microsoft.com/office/officeart/2005/8/layout/hList1"/>
    <dgm:cxn modelId="{4336614F-4745-4DAC-9CD2-B0754DF170C2}" srcId="{13E53888-2E1B-4749-A935-2FD1348E2012}" destId="{8AF1ABCA-5614-4C5B-89AD-EEC1931473D9}" srcOrd="0" destOrd="0" parTransId="{4592A3E2-9754-470E-9455-DBED6EBA9090}" sibTransId="{5E5298A4-61AE-4A8C-95EA-8282F1BB184A}"/>
    <dgm:cxn modelId="{8A326540-8246-41CA-ADB9-A6B3C3C91DB0}" type="presOf" srcId="{CDCC7BED-EBA0-4A76-A507-D312CA42BBDB}" destId="{FD9130B4-2F9B-4E8F-A412-1F158C6FBFCB}" srcOrd="0" destOrd="0" presId="urn:microsoft.com/office/officeart/2005/8/layout/hList1"/>
    <dgm:cxn modelId="{1A117996-00D3-4D32-BF4B-836D8980CD0A}" type="presParOf" srcId="{4F774158-48EC-4FF3-85B8-285278AF562A}" destId="{D1C19DFF-0069-414D-B6E7-249EA41C78AD}" srcOrd="0" destOrd="0" presId="urn:microsoft.com/office/officeart/2005/8/layout/hList1"/>
    <dgm:cxn modelId="{4C34F1D8-8CA1-4E9D-910B-DD217498776A}" type="presParOf" srcId="{D1C19DFF-0069-414D-B6E7-249EA41C78AD}" destId="{FDD0FD98-7306-437D-A7EF-74050A30DA47}" srcOrd="0" destOrd="0" presId="urn:microsoft.com/office/officeart/2005/8/layout/hList1"/>
    <dgm:cxn modelId="{019A1AC3-FD3C-4E8F-9340-F13BD44221A6}" type="presParOf" srcId="{D1C19DFF-0069-414D-B6E7-249EA41C78AD}" destId="{D0A44DD3-D0CD-4206-8AC8-4F50DDB8AF5B}" srcOrd="1" destOrd="0" presId="urn:microsoft.com/office/officeart/2005/8/layout/hList1"/>
    <dgm:cxn modelId="{250D7FBC-C0FC-4798-905F-584450BFF0E0}" type="presParOf" srcId="{4F774158-48EC-4FF3-85B8-285278AF562A}" destId="{EFAC17E8-DB8A-4491-A9E5-9A0ADD385CB7}" srcOrd="1" destOrd="0" presId="urn:microsoft.com/office/officeart/2005/8/layout/hList1"/>
    <dgm:cxn modelId="{1CBE6CCD-AC8A-417F-AE1C-B90D953FCCC5}" type="presParOf" srcId="{4F774158-48EC-4FF3-85B8-285278AF562A}" destId="{280116F3-88C0-4B5E-98AE-F7ACAB79F2EE}" srcOrd="2" destOrd="0" presId="urn:microsoft.com/office/officeart/2005/8/layout/hList1"/>
    <dgm:cxn modelId="{707067B9-AE7C-4D19-8F06-569EAD1BE710}" type="presParOf" srcId="{280116F3-88C0-4B5E-98AE-F7ACAB79F2EE}" destId="{03DE031F-CD05-48FD-BD3F-DE35AD1718F0}" srcOrd="0" destOrd="0" presId="urn:microsoft.com/office/officeart/2005/8/layout/hList1"/>
    <dgm:cxn modelId="{8FB7D1EF-B5C4-4EA9-BE1B-F43C061D92E7}" type="presParOf" srcId="{280116F3-88C0-4B5E-98AE-F7ACAB79F2EE}" destId="{68E19C63-7B66-43BD-80D8-14F5DEEC41F6}" srcOrd="1" destOrd="0" presId="urn:microsoft.com/office/officeart/2005/8/layout/hList1"/>
    <dgm:cxn modelId="{0EE69049-961B-405C-8E5B-A2D5E206B7D4}" type="presParOf" srcId="{4F774158-48EC-4FF3-85B8-285278AF562A}" destId="{BE232CE3-70A3-4665-A8CC-911DBBA85177}" srcOrd="3" destOrd="0" presId="urn:microsoft.com/office/officeart/2005/8/layout/hList1"/>
    <dgm:cxn modelId="{7501232D-30B1-4EC0-82EC-AE20361D734C}" type="presParOf" srcId="{4F774158-48EC-4FF3-85B8-285278AF562A}" destId="{ECB7EF50-3287-423C-8D75-DBA1941D8580}" srcOrd="4" destOrd="0" presId="urn:microsoft.com/office/officeart/2005/8/layout/hList1"/>
    <dgm:cxn modelId="{5362C367-DC1A-49FE-883B-761850D42FEB}" type="presParOf" srcId="{ECB7EF50-3287-423C-8D75-DBA1941D8580}" destId="{CF73AB22-2542-43C3-95F6-5FCBA22B6963}" srcOrd="0" destOrd="0" presId="urn:microsoft.com/office/officeart/2005/8/layout/hList1"/>
    <dgm:cxn modelId="{0D6DE940-BB80-438E-9F90-A9E0BE49EFE3}" type="presParOf" srcId="{ECB7EF50-3287-423C-8D75-DBA1941D8580}" destId="{DD98C238-E7D4-49A3-BED5-754D6DC60AB5}" srcOrd="1" destOrd="0" presId="urn:microsoft.com/office/officeart/2005/8/layout/hList1"/>
    <dgm:cxn modelId="{36914D94-4C9D-43CF-9471-266A3D9A6E06}" type="presParOf" srcId="{4F774158-48EC-4FF3-85B8-285278AF562A}" destId="{9606D445-587B-4BFF-8788-F64C2C7E1DE0}" srcOrd="5" destOrd="0" presId="urn:microsoft.com/office/officeart/2005/8/layout/hList1"/>
    <dgm:cxn modelId="{B410DB31-7DE9-4C5D-8CCD-352EF4A0C7E8}" type="presParOf" srcId="{4F774158-48EC-4FF3-85B8-285278AF562A}" destId="{9C0BB5D1-208F-4554-A250-FFC9127F65F7}" srcOrd="6" destOrd="0" presId="urn:microsoft.com/office/officeart/2005/8/layout/hList1"/>
    <dgm:cxn modelId="{0E2A762E-553E-4D95-B5BD-FF8BE693547B}" type="presParOf" srcId="{9C0BB5D1-208F-4554-A250-FFC9127F65F7}" destId="{32EF1413-3A37-48B1-BDE4-746EAF57AE79}" srcOrd="0" destOrd="0" presId="urn:microsoft.com/office/officeart/2005/8/layout/hList1"/>
    <dgm:cxn modelId="{6CCE2ECE-0A2B-4110-B92F-9AA2FBB0898B}" type="presParOf" srcId="{9C0BB5D1-208F-4554-A250-FFC9127F65F7}" destId="{FD9130B4-2F9B-4E8F-A412-1F158C6FBFC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E2F1BFD-9D22-4507-8110-3BB61296AD14}" type="doc">
      <dgm:prSet loTypeId="urn:microsoft.com/office/officeart/2005/8/layout/hList2" loCatId="list" qsTypeId="urn:microsoft.com/office/officeart/2005/8/quickstyle/3d3" qsCatId="3D" csTypeId="urn:microsoft.com/office/officeart/2005/8/colors/accent1_3" csCatId="accent1" phldr="1"/>
      <dgm:spPr/>
      <dgm:t>
        <a:bodyPr/>
        <a:lstStyle/>
        <a:p>
          <a:endParaRPr lang="es-MX"/>
        </a:p>
      </dgm:t>
    </dgm:pt>
    <dgm:pt modelId="{98007386-6961-4F8B-82CD-500A0A8EC45B}">
      <dgm:prSet phldrT="[Texto]"/>
      <dgm:spPr/>
      <dgm:t>
        <a:bodyPr/>
        <a:lstStyle/>
        <a:p>
          <a:r>
            <a:rPr lang="es-MX" dirty="0" smtClean="0"/>
            <a:t>LICENCIATURA EN INGENIERÍA DE SOFTWARE</a:t>
          </a:r>
          <a:endParaRPr lang="es-MX" dirty="0"/>
        </a:p>
      </dgm:t>
    </dgm:pt>
    <dgm:pt modelId="{751471C5-4735-4D8E-BF7F-AC9931BDE715}" type="parTrans" cxnId="{1E2E0E44-78BF-4EAA-A0C4-2BD7F636F810}">
      <dgm:prSet/>
      <dgm:spPr/>
      <dgm:t>
        <a:bodyPr/>
        <a:lstStyle/>
        <a:p>
          <a:endParaRPr lang="es-MX"/>
        </a:p>
      </dgm:t>
    </dgm:pt>
    <dgm:pt modelId="{D722B12C-B9B4-4053-9244-A39F1EAB20AB}" type="sibTrans" cxnId="{1E2E0E44-78BF-4EAA-A0C4-2BD7F636F810}">
      <dgm:prSet/>
      <dgm:spPr/>
      <dgm:t>
        <a:bodyPr/>
        <a:lstStyle/>
        <a:p>
          <a:endParaRPr lang="es-MX"/>
        </a:p>
      </dgm:t>
    </dgm:pt>
    <dgm:pt modelId="{5020C76A-F9DC-4346-A1BB-4137D8528DCB}">
      <dgm:prSet phldrT="[Texto]"/>
      <dgm:spPr/>
      <dgm:t>
        <a:bodyPr/>
        <a:lstStyle/>
        <a:p>
          <a:r>
            <a:rPr lang="es-MX" dirty="0" smtClean="0"/>
            <a:t>Profesional especialista en la producción de sistemas de software de calidad para la solución de diversas problemáticas del entorno.</a:t>
          </a:r>
          <a:endParaRPr lang="es-MX" dirty="0"/>
        </a:p>
      </dgm:t>
    </dgm:pt>
    <dgm:pt modelId="{2D381B94-2917-4E54-B242-6917C9C040E4}" type="parTrans" cxnId="{E4DFA365-C87E-4877-B8DB-4057AD4509F3}">
      <dgm:prSet/>
      <dgm:spPr/>
      <dgm:t>
        <a:bodyPr/>
        <a:lstStyle/>
        <a:p>
          <a:endParaRPr lang="es-MX"/>
        </a:p>
      </dgm:t>
    </dgm:pt>
    <dgm:pt modelId="{788C590F-B791-47E9-867C-EB15B9B4D906}" type="sibTrans" cxnId="{E4DFA365-C87E-4877-B8DB-4057AD4509F3}">
      <dgm:prSet/>
      <dgm:spPr/>
      <dgm:t>
        <a:bodyPr/>
        <a:lstStyle/>
        <a:p>
          <a:endParaRPr lang="es-MX"/>
        </a:p>
      </dgm:t>
    </dgm:pt>
    <dgm:pt modelId="{B041D007-F5D7-4FAC-8656-E67E07E20C21}">
      <dgm:prSet phldrT="[Texto]"/>
      <dgm:spPr/>
      <dgm:t>
        <a:bodyPr/>
        <a:lstStyle/>
        <a:p>
          <a:r>
            <a:rPr lang="es-MX" dirty="0" smtClean="0"/>
            <a:t>Es responsable de la formulación, planeación, implantación y mantenimiento de sistemas de información que garanticen la disponibilidad de altos niveles de servicio.</a:t>
          </a:r>
          <a:endParaRPr lang="es-MX" dirty="0"/>
        </a:p>
      </dgm:t>
    </dgm:pt>
    <dgm:pt modelId="{67C8D814-5726-42CB-90B9-43D6EEDFF55F}" type="parTrans" cxnId="{276601F1-D198-465B-A02D-96ACEF446BA1}">
      <dgm:prSet/>
      <dgm:spPr/>
      <dgm:t>
        <a:bodyPr/>
        <a:lstStyle/>
        <a:p>
          <a:endParaRPr lang="es-MX"/>
        </a:p>
      </dgm:t>
    </dgm:pt>
    <dgm:pt modelId="{F1C4173C-EF97-490C-B4A1-3CB72F432B83}" type="sibTrans" cxnId="{276601F1-D198-465B-A02D-96ACEF446BA1}">
      <dgm:prSet/>
      <dgm:spPr/>
      <dgm:t>
        <a:bodyPr/>
        <a:lstStyle/>
        <a:p>
          <a:endParaRPr lang="es-MX"/>
        </a:p>
      </dgm:t>
    </dgm:pt>
    <dgm:pt modelId="{3EA2645F-54CD-4D4D-9355-2CC0DEB3CE9B}">
      <dgm:prSet phldrT="[Texto]"/>
      <dgm:spPr/>
      <dgm:t>
        <a:bodyPr/>
        <a:lstStyle/>
        <a:p>
          <a:r>
            <a:rPr lang="es-MX" dirty="0" smtClean="0"/>
            <a:t>LICENCIATURA EN CIENCIAS COMPUTACIONALES</a:t>
          </a:r>
          <a:endParaRPr lang="es-MX" dirty="0"/>
        </a:p>
      </dgm:t>
    </dgm:pt>
    <dgm:pt modelId="{2F8BBD43-0C90-47D8-AD7F-31DF3EC4FF4B}" type="parTrans" cxnId="{E1A09DE6-FA1C-4529-83FF-83010CB4873F}">
      <dgm:prSet/>
      <dgm:spPr/>
      <dgm:t>
        <a:bodyPr/>
        <a:lstStyle/>
        <a:p>
          <a:endParaRPr lang="es-MX"/>
        </a:p>
      </dgm:t>
    </dgm:pt>
    <dgm:pt modelId="{2E7D83A1-FD8A-4C60-AC96-2449557DCEE3}" type="sibTrans" cxnId="{E1A09DE6-FA1C-4529-83FF-83010CB4873F}">
      <dgm:prSet/>
      <dgm:spPr/>
      <dgm:t>
        <a:bodyPr/>
        <a:lstStyle/>
        <a:p>
          <a:endParaRPr lang="es-MX"/>
        </a:p>
      </dgm:t>
    </dgm:pt>
    <dgm:pt modelId="{B9F11048-4A47-41CE-BDF7-3C22D8C82F36}">
      <dgm:prSet phldrT="[Texto]"/>
      <dgm:spPr/>
      <dgm:t>
        <a:bodyPr/>
        <a:lstStyle/>
        <a:p>
          <a:r>
            <a:rPr lang="es-MX" dirty="0" smtClean="0"/>
            <a:t>Profesional dedicado al estudio y desarrollo de las ciencias computacionales, que derive en elementos para la concepción y creación de ambientes, facilidades y aplicaciones innovadoras de la computación dentro de entornos diversos de demandas a satisfacer.</a:t>
          </a:r>
          <a:endParaRPr lang="es-MX" dirty="0"/>
        </a:p>
      </dgm:t>
    </dgm:pt>
    <dgm:pt modelId="{9B348F7D-AF21-40A8-B889-D59BBB5A421F}" type="parTrans" cxnId="{B6483BEA-4FB4-43AD-8881-B7000DCE5420}">
      <dgm:prSet/>
      <dgm:spPr/>
      <dgm:t>
        <a:bodyPr/>
        <a:lstStyle/>
        <a:p>
          <a:endParaRPr lang="es-MX"/>
        </a:p>
      </dgm:t>
    </dgm:pt>
    <dgm:pt modelId="{2559FF4C-881F-4973-BAA1-0D23F5FB475C}" type="sibTrans" cxnId="{B6483BEA-4FB4-43AD-8881-B7000DCE5420}">
      <dgm:prSet/>
      <dgm:spPr/>
      <dgm:t>
        <a:bodyPr/>
        <a:lstStyle/>
        <a:p>
          <a:endParaRPr lang="es-MX"/>
        </a:p>
      </dgm:t>
    </dgm:pt>
    <dgm:pt modelId="{DC54BC8D-4869-48AA-977D-EED2CEEA5BE3}">
      <dgm:prSet phldrT="[Texto]"/>
      <dgm:spPr/>
      <dgm:t>
        <a:bodyPr/>
        <a:lstStyle/>
        <a:p>
          <a:r>
            <a:rPr lang="es-MX" dirty="0" smtClean="0"/>
            <a:t>Profundizando en los fundamentos de la construcción de software de base y de aplicaciones, mantendrá un estudio riguroso en los principios que caracterizan a las ciencias formales y estará preparado para elaborar teórica y prácticamente modelos de realidades complejas, cuidando su consistencia, eficiencia y rendimiento</a:t>
          </a:r>
          <a:endParaRPr lang="es-MX" dirty="0"/>
        </a:p>
      </dgm:t>
    </dgm:pt>
    <dgm:pt modelId="{8D7CC548-3EB2-4092-8C6D-A05425D7DFA4}" type="parTrans" cxnId="{78868D1C-2CF7-4AFE-86A6-7ADE7878C655}">
      <dgm:prSet/>
      <dgm:spPr/>
      <dgm:t>
        <a:bodyPr/>
        <a:lstStyle/>
        <a:p>
          <a:endParaRPr lang="es-MX"/>
        </a:p>
      </dgm:t>
    </dgm:pt>
    <dgm:pt modelId="{91C46D06-86B4-4518-9998-9DD93CB63D37}" type="sibTrans" cxnId="{78868D1C-2CF7-4AFE-86A6-7ADE7878C655}">
      <dgm:prSet/>
      <dgm:spPr/>
      <dgm:t>
        <a:bodyPr/>
        <a:lstStyle/>
        <a:p>
          <a:endParaRPr lang="es-MX"/>
        </a:p>
      </dgm:t>
    </dgm:pt>
    <dgm:pt modelId="{D5563592-E15D-4D66-95DD-9EA1296FA883}">
      <dgm:prSet phldrT="[Texto]"/>
      <dgm:spPr/>
      <dgm:t>
        <a:bodyPr/>
        <a:lstStyle/>
        <a:p>
          <a:r>
            <a:rPr lang="es-MX" dirty="0" smtClean="0"/>
            <a:t>INGENIERÍA COMPUTACIONAL</a:t>
          </a:r>
          <a:endParaRPr lang="es-MX" dirty="0"/>
        </a:p>
      </dgm:t>
    </dgm:pt>
    <dgm:pt modelId="{429F6DFA-E1B0-4645-A86D-08650B1ABD00}" type="parTrans" cxnId="{D6CB05CB-447E-4BBA-BCA9-D3C956C6BACA}">
      <dgm:prSet/>
      <dgm:spPr/>
      <dgm:t>
        <a:bodyPr/>
        <a:lstStyle/>
        <a:p>
          <a:endParaRPr lang="es-MX"/>
        </a:p>
      </dgm:t>
    </dgm:pt>
    <dgm:pt modelId="{CE7A8BCF-F770-4D8E-8AE4-E556E47BE252}" type="sibTrans" cxnId="{D6CB05CB-447E-4BBA-BCA9-D3C956C6BACA}">
      <dgm:prSet/>
      <dgm:spPr/>
      <dgm:t>
        <a:bodyPr/>
        <a:lstStyle/>
        <a:p>
          <a:endParaRPr lang="es-MX"/>
        </a:p>
      </dgm:t>
    </dgm:pt>
    <dgm:pt modelId="{6D99B357-8956-4318-8C4D-0A7248F76E63}">
      <dgm:prSet phldrT="[Texto]"/>
      <dgm:spPr/>
      <dgm:t>
        <a:bodyPr/>
        <a:lstStyle/>
        <a:p>
          <a:r>
            <a:rPr lang="es-MX" dirty="0" smtClean="0"/>
            <a:t>Profesional con la misión de construir, configurar, evaluar y seleccionar obras y entornos de servicios computacionales.</a:t>
          </a:r>
          <a:endParaRPr lang="es-MX" dirty="0"/>
        </a:p>
      </dgm:t>
    </dgm:pt>
    <dgm:pt modelId="{FA1E3267-7897-4799-8E0B-ECB70138E311}" type="parTrans" cxnId="{9E37A240-F118-42C5-9565-9AC06F6028F5}">
      <dgm:prSet/>
      <dgm:spPr/>
      <dgm:t>
        <a:bodyPr/>
        <a:lstStyle/>
        <a:p>
          <a:endParaRPr lang="es-MX"/>
        </a:p>
      </dgm:t>
    </dgm:pt>
    <dgm:pt modelId="{DF3DA781-82EA-4483-B65B-0B262457589D}" type="sibTrans" cxnId="{9E37A240-F118-42C5-9565-9AC06F6028F5}">
      <dgm:prSet/>
      <dgm:spPr/>
      <dgm:t>
        <a:bodyPr/>
        <a:lstStyle/>
        <a:p>
          <a:endParaRPr lang="es-MX"/>
        </a:p>
      </dgm:t>
    </dgm:pt>
    <dgm:pt modelId="{B1C14697-3238-48A4-A8D7-11FFE8589A91}">
      <dgm:prSet phldrT="[Texto]"/>
      <dgm:spPr/>
      <dgm:t>
        <a:bodyPr/>
        <a:lstStyle/>
        <a:p>
          <a:r>
            <a:rPr lang="es-MX" dirty="0" smtClean="0"/>
            <a:t>Será capaz de generar nueva tecnología y de encontrar e implantar soluciones eficientes de cómputo en las organizaciones.</a:t>
          </a:r>
          <a:endParaRPr lang="es-MX" dirty="0"/>
        </a:p>
      </dgm:t>
    </dgm:pt>
    <dgm:pt modelId="{95E8BB83-7CB2-4A88-9258-0C4EA469E31E}" type="parTrans" cxnId="{FB8064FF-C46C-4CAC-BE69-4FFA4CDC6E89}">
      <dgm:prSet/>
      <dgm:spPr/>
      <dgm:t>
        <a:bodyPr/>
        <a:lstStyle/>
        <a:p>
          <a:endParaRPr lang="es-MX"/>
        </a:p>
      </dgm:t>
    </dgm:pt>
    <dgm:pt modelId="{D340DAEB-3E47-4744-9BBD-67B4520AAE52}" type="sibTrans" cxnId="{FB8064FF-C46C-4CAC-BE69-4FFA4CDC6E89}">
      <dgm:prSet/>
      <dgm:spPr/>
      <dgm:t>
        <a:bodyPr/>
        <a:lstStyle/>
        <a:p>
          <a:endParaRPr lang="es-MX"/>
        </a:p>
      </dgm:t>
    </dgm:pt>
    <dgm:pt modelId="{1C131D61-C627-418A-A5EA-3D6CBE5712BC}">
      <dgm:prSet phldrT="[Texto]"/>
      <dgm:spPr/>
      <dgm:t>
        <a:bodyPr/>
        <a:lstStyle/>
        <a:p>
          <a:r>
            <a:rPr lang="es-MX" dirty="0" smtClean="0"/>
            <a:t>Tendrá dominio de los principios teóricos y de los aspectos prácticos y metodológicos que sustentan el diseño y desarrollo de sistemas complejos, especificación de arquitecturas de hardware y configuración de redes de cómputo.</a:t>
          </a:r>
          <a:endParaRPr lang="es-MX" dirty="0"/>
        </a:p>
      </dgm:t>
    </dgm:pt>
    <dgm:pt modelId="{88E3D4C1-8038-40A5-AD90-156C3A331783}" type="parTrans" cxnId="{A7702517-DAFF-4783-B077-783817E9A669}">
      <dgm:prSet/>
      <dgm:spPr/>
      <dgm:t>
        <a:bodyPr/>
        <a:lstStyle/>
        <a:p>
          <a:endParaRPr lang="es-MX"/>
        </a:p>
      </dgm:t>
    </dgm:pt>
    <dgm:pt modelId="{190BDB42-314E-4478-A367-1CDB7B0D55E3}" type="sibTrans" cxnId="{A7702517-DAFF-4783-B077-783817E9A669}">
      <dgm:prSet/>
      <dgm:spPr/>
      <dgm:t>
        <a:bodyPr/>
        <a:lstStyle/>
        <a:p>
          <a:endParaRPr lang="es-MX"/>
        </a:p>
      </dgm:t>
    </dgm:pt>
    <dgm:pt modelId="{0A4906B7-E081-405F-93BD-25DBC81973A7}" type="pres">
      <dgm:prSet presAssocID="{FE2F1BFD-9D22-4507-8110-3BB61296AD14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C2DF95B7-D07E-47DF-A93F-C29B92082D5E}" type="pres">
      <dgm:prSet presAssocID="{98007386-6961-4F8B-82CD-500A0A8EC45B}" presName="compositeNode" presStyleCnt="0">
        <dgm:presLayoutVars>
          <dgm:bulletEnabled val="1"/>
        </dgm:presLayoutVars>
      </dgm:prSet>
      <dgm:spPr/>
    </dgm:pt>
    <dgm:pt modelId="{F1C66A48-4C10-4EEF-A57B-810584FD7643}" type="pres">
      <dgm:prSet presAssocID="{98007386-6961-4F8B-82CD-500A0A8EC45B}" presName="imag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7000" b="-27000"/>
          </a:stretch>
        </a:blipFill>
      </dgm:spPr>
      <dgm:t>
        <a:bodyPr/>
        <a:lstStyle/>
        <a:p>
          <a:endParaRPr lang="es-MX"/>
        </a:p>
      </dgm:t>
    </dgm:pt>
    <dgm:pt modelId="{7C927E4B-811B-4C18-BA82-B45AE8D2556A}" type="pres">
      <dgm:prSet presAssocID="{98007386-6961-4F8B-82CD-500A0A8EC45B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E58211-712F-45ED-8B23-AE1F6ACA8EE1}" type="pres">
      <dgm:prSet presAssocID="{98007386-6961-4F8B-82CD-500A0A8EC45B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903245-1DFB-47B8-8253-919DC3ABC8D2}" type="pres">
      <dgm:prSet presAssocID="{D722B12C-B9B4-4053-9244-A39F1EAB20AB}" presName="sibTrans" presStyleCnt="0"/>
      <dgm:spPr/>
    </dgm:pt>
    <dgm:pt modelId="{5DEFC9D7-0C0F-4A25-B5FF-07ABDB9FA3A5}" type="pres">
      <dgm:prSet presAssocID="{3EA2645F-54CD-4D4D-9355-2CC0DEB3CE9B}" presName="compositeNode" presStyleCnt="0">
        <dgm:presLayoutVars>
          <dgm:bulletEnabled val="1"/>
        </dgm:presLayoutVars>
      </dgm:prSet>
      <dgm:spPr/>
    </dgm:pt>
    <dgm:pt modelId="{96C750A4-B905-417D-B6BB-82C27914F9FA}" type="pres">
      <dgm:prSet presAssocID="{3EA2645F-54CD-4D4D-9355-2CC0DEB3CE9B}" presName="imag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s-MX"/>
        </a:p>
      </dgm:t>
    </dgm:pt>
    <dgm:pt modelId="{575C3D55-CCBF-44F4-95DF-D17622F622A8}" type="pres">
      <dgm:prSet presAssocID="{3EA2645F-54CD-4D4D-9355-2CC0DEB3CE9B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03BC5F-EA88-46DE-B202-A83345772A6A}" type="pres">
      <dgm:prSet presAssocID="{3EA2645F-54CD-4D4D-9355-2CC0DEB3CE9B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33D9EF-0C86-46A9-AADD-30B651BD54BD}" type="pres">
      <dgm:prSet presAssocID="{2E7D83A1-FD8A-4C60-AC96-2449557DCEE3}" presName="sibTrans" presStyleCnt="0"/>
      <dgm:spPr/>
    </dgm:pt>
    <dgm:pt modelId="{301AB229-42D0-4FC4-A193-3E756F1F237F}" type="pres">
      <dgm:prSet presAssocID="{D5563592-E15D-4D66-95DD-9EA1296FA883}" presName="compositeNode" presStyleCnt="0">
        <dgm:presLayoutVars>
          <dgm:bulletEnabled val="1"/>
        </dgm:presLayoutVars>
      </dgm:prSet>
      <dgm:spPr/>
    </dgm:pt>
    <dgm:pt modelId="{747561FB-528B-49D6-99D8-FA7367A6B1DE}" type="pres">
      <dgm:prSet presAssocID="{D5563592-E15D-4D66-95DD-9EA1296FA883}" presName="imag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s-MX"/>
        </a:p>
      </dgm:t>
    </dgm:pt>
    <dgm:pt modelId="{9AC32259-6000-4C48-A1F0-2942FB4CEF5B}" type="pres">
      <dgm:prSet presAssocID="{D5563592-E15D-4D66-95DD-9EA1296FA883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4C89A0-25E6-416B-B79B-C592799FB3FA}" type="pres">
      <dgm:prSet presAssocID="{D5563592-E15D-4D66-95DD-9EA1296FA883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D209530-C28F-4EF9-B6DD-D2E29306171F}" type="presOf" srcId="{5020C76A-F9DC-4346-A1BB-4137D8528DCB}" destId="{7C927E4B-811B-4C18-BA82-B45AE8D2556A}" srcOrd="0" destOrd="0" presId="urn:microsoft.com/office/officeart/2005/8/layout/hList2"/>
    <dgm:cxn modelId="{E1A09DE6-FA1C-4529-83FF-83010CB4873F}" srcId="{FE2F1BFD-9D22-4507-8110-3BB61296AD14}" destId="{3EA2645F-54CD-4D4D-9355-2CC0DEB3CE9B}" srcOrd="1" destOrd="0" parTransId="{2F8BBD43-0C90-47D8-AD7F-31DF3EC4FF4B}" sibTransId="{2E7D83A1-FD8A-4C60-AC96-2449557DCEE3}"/>
    <dgm:cxn modelId="{E4DFA365-C87E-4877-B8DB-4057AD4509F3}" srcId="{98007386-6961-4F8B-82CD-500A0A8EC45B}" destId="{5020C76A-F9DC-4346-A1BB-4137D8528DCB}" srcOrd="0" destOrd="0" parTransId="{2D381B94-2917-4E54-B242-6917C9C040E4}" sibTransId="{788C590F-B791-47E9-867C-EB15B9B4D906}"/>
    <dgm:cxn modelId="{22E1B987-E602-4307-B913-2064CE7ADA24}" type="presOf" srcId="{FE2F1BFD-9D22-4507-8110-3BB61296AD14}" destId="{0A4906B7-E081-405F-93BD-25DBC81973A7}" srcOrd="0" destOrd="0" presId="urn:microsoft.com/office/officeart/2005/8/layout/hList2"/>
    <dgm:cxn modelId="{A7702517-DAFF-4783-B077-783817E9A669}" srcId="{D5563592-E15D-4D66-95DD-9EA1296FA883}" destId="{1C131D61-C627-418A-A5EA-3D6CBE5712BC}" srcOrd="2" destOrd="0" parTransId="{88E3D4C1-8038-40A5-AD90-156C3A331783}" sibTransId="{190BDB42-314E-4478-A367-1CDB7B0D55E3}"/>
    <dgm:cxn modelId="{B679BC42-6A62-4F15-826B-082EEBEFFD46}" type="presOf" srcId="{1C131D61-C627-418A-A5EA-3D6CBE5712BC}" destId="{9AC32259-6000-4C48-A1F0-2942FB4CEF5B}" srcOrd="0" destOrd="2" presId="urn:microsoft.com/office/officeart/2005/8/layout/hList2"/>
    <dgm:cxn modelId="{78868D1C-2CF7-4AFE-86A6-7ADE7878C655}" srcId="{3EA2645F-54CD-4D4D-9355-2CC0DEB3CE9B}" destId="{DC54BC8D-4869-48AA-977D-EED2CEEA5BE3}" srcOrd="1" destOrd="0" parTransId="{8D7CC548-3EB2-4092-8C6D-A05425D7DFA4}" sibTransId="{91C46D06-86B4-4518-9998-9DD93CB63D37}"/>
    <dgm:cxn modelId="{B4246F1A-124F-488B-B685-07C17C59BB5C}" type="presOf" srcId="{6D99B357-8956-4318-8C4D-0A7248F76E63}" destId="{9AC32259-6000-4C48-A1F0-2942FB4CEF5B}" srcOrd="0" destOrd="0" presId="urn:microsoft.com/office/officeart/2005/8/layout/hList2"/>
    <dgm:cxn modelId="{FB8064FF-C46C-4CAC-BE69-4FFA4CDC6E89}" srcId="{D5563592-E15D-4D66-95DD-9EA1296FA883}" destId="{B1C14697-3238-48A4-A8D7-11FFE8589A91}" srcOrd="1" destOrd="0" parTransId="{95E8BB83-7CB2-4A88-9258-0C4EA469E31E}" sibTransId="{D340DAEB-3E47-4744-9BBD-67B4520AAE52}"/>
    <dgm:cxn modelId="{3B318B3C-8A76-420A-A7BF-52EDEE853847}" type="presOf" srcId="{DC54BC8D-4869-48AA-977D-EED2CEEA5BE3}" destId="{575C3D55-CCBF-44F4-95DF-D17622F622A8}" srcOrd="0" destOrd="1" presId="urn:microsoft.com/office/officeart/2005/8/layout/hList2"/>
    <dgm:cxn modelId="{B6483BEA-4FB4-43AD-8881-B7000DCE5420}" srcId="{3EA2645F-54CD-4D4D-9355-2CC0DEB3CE9B}" destId="{B9F11048-4A47-41CE-BDF7-3C22D8C82F36}" srcOrd="0" destOrd="0" parTransId="{9B348F7D-AF21-40A8-B889-D59BBB5A421F}" sibTransId="{2559FF4C-881F-4973-BAA1-0D23F5FB475C}"/>
    <dgm:cxn modelId="{D6CB05CB-447E-4BBA-BCA9-D3C956C6BACA}" srcId="{FE2F1BFD-9D22-4507-8110-3BB61296AD14}" destId="{D5563592-E15D-4D66-95DD-9EA1296FA883}" srcOrd="2" destOrd="0" parTransId="{429F6DFA-E1B0-4645-A86D-08650B1ABD00}" sibTransId="{CE7A8BCF-F770-4D8E-8AE4-E556E47BE252}"/>
    <dgm:cxn modelId="{3516B29E-DDE4-485E-8B68-618849A0A0D1}" type="presOf" srcId="{98007386-6961-4F8B-82CD-500A0A8EC45B}" destId="{B4E58211-712F-45ED-8B23-AE1F6ACA8EE1}" srcOrd="0" destOrd="0" presId="urn:microsoft.com/office/officeart/2005/8/layout/hList2"/>
    <dgm:cxn modelId="{00E471F2-DF05-447B-BCE0-86014154B1B2}" type="presOf" srcId="{3EA2645F-54CD-4D4D-9355-2CC0DEB3CE9B}" destId="{0003BC5F-EA88-46DE-B202-A83345772A6A}" srcOrd="0" destOrd="0" presId="urn:microsoft.com/office/officeart/2005/8/layout/hList2"/>
    <dgm:cxn modelId="{1E2E0E44-78BF-4EAA-A0C4-2BD7F636F810}" srcId="{FE2F1BFD-9D22-4507-8110-3BB61296AD14}" destId="{98007386-6961-4F8B-82CD-500A0A8EC45B}" srcOrd="0" destOrd="0" parTransId="{751471C5-4735-4D8E-BF7F-AC9931BDE715}" sibTransId="{D722B12C-B9B4-4053-9244-A39F1EAB20AB}"/>
    <dgm:cxn modelId="{9E37A240-F118-42C5-9565-9AC06F6028F5}" srcId="{D5563592-E15D-4D66-95DD-9EA1296FA883}" destId="{6D99B357-8956-4318-8C4D-0A7248F76E63}" srcOrd="0" destOrd="0" parTransId="{FA1E3267-7897-4799-8E0B-ECB70138E311}" sibTransId="{DF3DA781-82EA-4483-B65B-0B262457589D}"/>
    <dgm:cxn modelId="{212A2CD7-82A1-416D-B46E-535C13DA79B6}" type="presOf" srcId="{B041D007-F5D7-4FAC-8656-E67E07E20C21}" destId="{7C927E4B-811B-4C18-BA82-B45AE8D2556A}" srcOrd="0" destOrd="1" presId="urn:microsoft.com/office/officeart/2005/8/layout/hList2"/>
    <dgm:cxn modelId="{276601F1-D198-465B-A02D-96ACEF446BA1}" srcId="{98007386-6961-4F8B-82CD-500A0A8EC45B}" destId="{B041D007-F5D7-4FAC-8656-E67E07E20C21}" srcOrd="1" destOrd="0" parTransId="{67C8D814-5726-42CB-90B9-43D6EEDFF55F}" sibTransId="{F1C4173C-EF97-490C-B4A1-3CB72F432B83}"/>
    <dgm:cxn modelId="{9BF9E90D-CB21-423A-BBAE-D888FC8895F1}" type="presOf" srcId="{B1C14697-3238-48A4-A8D7-11FFE8589A91}" destId="{9AC32259-6000-4C48-A1F0-2942FB4CEF5B}" srcOrd="0" destOrd="1" presId="urn:microsoft.com/office/officeart/2005/8/layout/hList2"/>
    <dgm:cxn modelId="{8006EFB3-B764-4F03-AB27-561A5054973F}" type="presOf" srcId="{D5563592-E15D-4D66-95DD-9EA1296FA883}" destId="{D74C89A0-25E6-416B-B79B-C592799FB3FA}" srcOrd="0" destOrd="0" presId="urn:microsoft.com/office/officeart/2005/8/layout/hList2"/>
    <dgm:cxn modelId="{C63E7B9F-86E7-44AC-AFF8-AB7F95E41D37}" type="presOf" srcId="{B9F11048-4A47-41CE-BDF7-3C22D8C82F36}" destId="{575C3D55-CCBF-44F4-95DF-D17622F622A8}" srcOrd="0" destOrd="0" presId="urn:microsoft.com/office/officeart/2005/8/layout/hList2"/>
    <dgm:cxn modelId="{FB7ACD98-2703-4DF2-B374-00EAD147FC64}" type="presParOf" srcId="{0A4906B7-E081-405F-93BD-25DBC81973A7}" destId="{C2DF95B7-D07E-47DF-A93F-C29B92082D5E}" srcOrd="0" destOrd="0" presId="urn:microsoft.com/office/officeart/2005/8/layout/hList2"/>
    <dgm:cxn modelId="{17ACAC88-15EE-4E62-9F15-87CFBC2D9791}" type="presParOf" srcId="{C2DF95B7-D07E-47DF-A93F-C29B92082D5E}" destId="{F1C66A48-4C10-4EEF-A57B-810584FD7643}" srcOrd="0" destOrd="0" presId="urn:microsoft.com/office/officeart/2005/8/layout/hList2"/>
    <dgm:cxn modelId="{1DED6252-1332-4214-9CB8-7259171F810C}" type="presParOf" srcId="{C2DF95B7-D07E-47DF-A93F-C29B92082D5E}" destId="{7C927E4B-811B-4C18-BA82-B45AE8D2556A}" srcOrd="1" destOrd="0" presId="urn:microsoft.com/office/officeart/2005/8/layout/hList2"/>
    <dgm:cxn modelId="{046FF3C6-3788-4EB1-B1B8-765B53BBF95B}" type="presParOf" srcId="{C2DF95B7-D07E-47DF-A93F-C29B92082D5E}" destId="{B4E58211-712F-45ED-8B23-AE1F6ACA8EE1}" srcOrd="2" destOrd="0" presId="urn:microsoft.com/office/officeart/2005/8/layout/hList2"/>
    <dgm:cxn modelId="{AA82291A-B766-4BD0-8120-5455DE2C4015}" type="presParOf" srcId="{0A4906B7-E081-405F-93BD-25DBC81973A7}" destId="{9B903245-1DFB-47B8-8253-919DC3ABC8D2}" srcOrd="1" destOrd="0" presId="urn:microsoft.com/office/officeart/2005/8/layout/hList2"/>
    <dgm:cxn modelId="{C177987C-A126-4E98-A052-80345DE3FFD3}" type="presParOf" srcId="{0A4906B7-E081-405F-93BD-25DBC81973A7}" destId="{5DEFC9D7-0C0F-4A25-B5FF-07ABDB9FA3A5}" srcOrd="2" destOrd="0" presId="urn:microsoft.com/office/officeart/2005/8/layout/hList2"/>
    <dgm:cxn modelId="{FDE9086A-39FA-4AFE-AB9F-44831477D1B1}" type="presParOf" srcId="{5DEFC9D7-0C0F-4A25-B5FF-07ABDB9FA3A5}" destId="{96C750A4-B905-417D-B6BB-82C27914F9FA}" srcOrd="0" destOrd="0" presId="urn:microsoft.com/office/officeart/2005/8/layout/hList2"/>
    <dgm:cxn modelId="{8A6169D9-0FAC-4668-86A0-62A82203DF86}" type="presParOf" srcId="{5DEFC9D7-0C0F-4A25-B5FF-07ABDB9FA3A5}" destId="{575C3D55-CCBF-44F4-95DF-D17622F622A8}" srcOrd="1" destOrd="0" presId="urn:microsoft.com/office/officeart/2005/8/layout/hList2"/>
    <dgm:cxn modelId="{E804E598-0C62-4FD3-84CD-BD66CCC42D4A}" type="presParOf" srcId="{5DEFC9D7-0C0F-4A25-B5FF-07ABDB9FA3A5}" destId="{0003BC5F-EA88-46DE-B202-A83345772A6A}" srcOrd="2" destOrd="0" presId="urn:microsoft.com/office/officeart/2005/8/layout/hList2"/>
    <dgm:cxn modelId="{743C85BC-8D30-4D4D-9542-085105E2A6A6}" type="presParOf" srcId="{0A4906B7-E081-405F-93BD-25DBC81973A7}" destId="{E133D9EF-0C86-46A9-AADD-30B651BD54BD}" srcOrd="3" destOrd="0" presId="urn:microsoft.com/office/officeart/2005/8/layout/hList2"/>
    <dgm:cxn modelId="{4DDB4460-2FDF-4DB7-B20D-7F2FA4A67587}" type="presParOf" srcId="{0A4906B7-E081-405F-93BD-25DBC81973A7}" destId="{301AB229-42D0-4FC4-A193-3E756F1F237F}" srcOrd="4" destOrd="0" presId="urn:microsoft.com/office/officeart/2005/8/layout/hList2"/>
    <dgm:cxn modelId="{B93C6DCD-005E-4201-88C4-253620ACDCFD}" type="presParOf" srcId="{301AB229-42D0-4FC4-A193-3E756F1F237F}" destId="{747561FB-528B-49D6-99D8-FA7367A6B1DE}" srcOrd="0" destOrd="0" presId="urn:microsoft.com/office/officeart/2005/8/layout/hList2"/>
    <dgm:cxn modelId="{6BC3551E-066F-4D8D-9338-21EFBDA5F17A}" type="presParOf" srcId="{301AB229-42D0-4FC4-A193-3E756F1F237F}" destId="{9AC32259-6000-4C48-A1F0-2942FB4CEF5B}" srcOrd="1" destOrd="0" presId="urn:microsoft.com/office/officeart/2005/8/layout/hList2"/>
    <dgm:cxn modelId="{E3C9BF2E-4541-4ED5-9B46-FFF7D20CC400}" type="presParOf" srcId="{301AB229-42D0-4FC4-A193-3E756F1F237F}" destId="{D74C89A0-25E6-416B-B79B-C592799FB3FA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CAACB6-A44C-4E1B-AB0A-9974F2BDA674}" type="datetimeFigureOut">
              <a:rPr lang="es-AR" smtClean="0"/>
              <a:t>09/09/2015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EB64D-21BB-41F0-8ADF-7ED9D447D22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1102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3A0E-0891-49E4-8200-5A2E4E1817BD}" type="datetime1">
              <a:rPr lang="es-MX" smtClean="0"/>
              <a:t>09/09/2015</a:t>
            </a:fld>
            <a:endParaRPr lang="es-MX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4BB0F-C974-4FFE-AB7D-843B261EB380}" type="datetime1">
              <a:rPr lang="es-MX" smtClean="0"/>
              <a:t>09/09/2015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65DB2-601E-44ED-855D-814E1F0DF79B}" type="datetime1">
              <a:rPr lang="es-MX" smtClean="0"/>
              <a:t>09/09/2015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0BFC0-4E25-41DE-A91D-85850CDEEC85}" type="datetime1">
              <a:rPr lang="es-MX" smtClean="0"/>
              <a:t>09/09/2015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724CE-A8AA-4DF1-8FDA-ADC890AA0F50}" type="datetime1">
              <a:rPr lang="es-MX" smtClean="0"/>
              <a:t>09/09/2015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0DB7-358D-433A-9EDB-690A6BDE7D52}" type="datetime1">
              <a:rPr lang="es-MX" smtClean="0"/>
              <a:t>09/09/2015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051C-9F2D-446A-8DFF-E7EA25822661}" type="datetime1">
              <a:rPr lang="es-MX" smtClean="0"/>
              <a:t>09/09/2015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37BC3-F78E-4B8D-A22F-681318594E52}" type="datetime1">
              <a:rPr lang="es-MX" smtClean="0"/>
              <a:t>09/09/2015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78B97-BF92-43C9-8533-73B8284836C5}" type="datetime1">
              <a:rPr lang="es-MX" smtClean="0"/>
              <a:t>09/09/2015</a:t>
            </a:fld>
            <a:endParaRPr lang="es-MX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87044-2CE1-4322-A9A1-10635ABE88A6}" type="datetime1">
              <a:rPr lang="es-MX" smtClean="0"/>
              <a:t>09/09/2015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81A17-7942-4F4D-94F3-23B7BAF71CFA}" type="datetime1">
              <a:rPr lang="es-MX" smtClean="0"/>
              <a:t>09/09/2015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0FB0609-DEF3-4C62-BE3A-5B77907F6588}" type="datetime1">
              <a:rPr lang="es-MX" smtClean="0"/>
              <a:t>09/09/2015</a:t>
            </a:fld>
            <a:endParaRPr lang="es-MX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DA8CBD-546E-4281-A4D8-DE33DB442E32}" type="slidenum">
              <a:rPr lang="es-MX" smtClean="0"/>
              <a:t>‹Nº›</a:t>
            </a:fld>
            <a:endParaRPr lang="es-MX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emf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emf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emf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emf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emf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1.emf"/><Relationship Id="rId7" Type="http://schemas.openxmlformats.org/officeDocument/2006/relationships/diagramColors" Target="../diagrams/colors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1.emf"/><Relationship Id="rId7" Type="http://schemas.openxmlformats.org/officeDocument/2006/relationships/diagramColors" Target="../diagrams/colors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11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11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1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e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33"/>
            <a:ext cx="7239000" cy="1544960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11833"/>
            <a:ext cx="1905000" cy="1544961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68" y="2060848"/>
            <a:ext cx="8584064" cy="3716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6063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30264" y="1904733"/>
            <a:ext cx="5854413" cy="46166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Actividad recomendada N.01</a:t>
            </a:r>
            <a:endParaRPr lang="es-MX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852572" y="2402889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Instrucciones:</a:t>
            </a:r>
          </a:p>
          <a:p>
            <a:pPr marL="342900" indent="-342900">
              <a:buAutoNum type="arabicPeriod"/>
            </a:pPr>
            <a:r>
              <a:rPr lang="es-MX" dirty="0" smtClean="0"/>
              <a:t>En equipos de 4 personas mínimo </a:t>
            </a:r>
            <a:r>
              <a:rPr lang="es-MX" dirty="0"/>
              <a:t>ó</a:t>
            </a:r>
            <a:r>
              <a:rPr lang="es-MX" dirty="0" smtClean="0"/>
              <a:t> 5 personas máximo, identificar de la siguiente lista de palabras en relación a los ELEMENTOS del PERFIL de INGRESO </a:t>
            </a:r>
            <a:endParaRPr lang="es-MX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466" y="3715570"/>
            <a:ext cx="6027878" cy="2953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10" y="0"/>
            <a:ext cx="8344990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10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2859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095210" y="1844824"/>
            <a:ext cx="39666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dirty="0" smtClean="0">
                <a:ln/>
                <a:solidFill>
                  <a:schemeClr val="accent3"/>
                </a:solidFill>
              </a:rPr>
              <a:t>Perfil de Egreso</a:t>
            </a:r>
            <a:endParaRPr lang="es-E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1389118824"/>
              </p:ext>
            </p:extLst>
          </p:nvPr>
        </p:nvGraphicFramePr>
        <p:xfrm>
          <a:off x="830264" y="2552710"/>
          <a:ext cx="8231608" cy="4116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634" y="21312"/>
            <a:ext cx="8281366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11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9823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10" name="Rectángulo 4"/>
          <p:cNvSpPr/>
          <p:nvPr/>
        </p:nvSpPr>
        <p:spPr>
          <a:xfrm>
            <a:off x="4776163" y="1664221"/>
            <a:ext cx="43263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dirty="0" smtClean="0">
                <a:ln/>
                <a:solidFill>
                  <a:schemeClr val="accent3"/>
                </a:solidFill>
              </a:rPr>
              <a:t>Campo de Acción</a:t>
            </a:r>
            <a:endParaRPr lang="es-E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6146" name="Picture 2" descr="http://www.culturadelalegalidad.org.mx/recursos/Contenidos/SectorEmpresarial/noticias/empresa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" y="2227684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74" y="35446"/>
            <a:ext cx="8340426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12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0239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10" name="Rectángulo 4"/>
          <p:cNvSpPr/>
          <p:nvPr/>
        </p:nvSpPr>
        <p:spPr>
          <a:xfrm>
            <a:off x="4776163" y="1664221"/>
            <a:ext cx="43263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dirty="0" smtClean="0">
                <a:ln/>
                <a:solidFill>
                  <a:schemeClr val="accent3"/>
                </a:solidFill>
              </a:rPr>
              <a:t>Campo de Acción</a:t>
            </a:r>
            <a:endParaRPr lang="es-E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6146" name="Picture 2" descr="http://www.culturadelalegalidad.org.mx/recursos/Contenidos/SectorEmpresarial/noticias/empresa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" y="2227684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74" y="35446"/>
            <a:ext cx="8340426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547664" y="5290780"/>
            <a:ext cx="252210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Empresas</a:t>
            </a:r>
          </a:p>
          <a:p>
            <a:pPr algn="ctr"/>
            <a:r>
              <a:rPr lang="es-E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Privadas</a:t>
            </a:r>
            <a:endParaRPr lang="es-ES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13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0302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10" name="Rectángulo 4"/>
          <p:cNvSpPr/>
          <p:nvPr/>
        </p:nvSpPr>
        <p:spPr>
          <a:xfrm>
            <a:off x="4776163" y="1664221"/>
            <a:ext cx="43263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dirty="0" smtClean="0">
                <a:ln/>
                <a:solidFill>
                  <a:schemeClr val="accent3"/>
                </a:solidFill>
              </a:rPr>
              <a:t>Campo de Acción</a:t>
            </a:r>
            <a:endParaRPr lang="es-E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862" y="3933056"/>
            <a:ext cx="3683618" cy="2767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74" y="35446"/>
            <a:ext cx="8340426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14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2361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10" name="Rectángulo 4"/>
          <p:cNvSpPr/>
          <p:nvPr/>
        </p:nvSpPr>
        <p:spPr>
          <a:xfrm>
            <a:off x="4776163" y="1664221"/>
            <a:ext cx="43263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dirty="0" smtClean="0">
                <a:ln/>
                <a:solidFill>
                  <a:schemeClr val="accent3"/>
                </a:solidFill>
              </a:rPr>
              <a:t>Campo de Acción</a:t>
            </a:r>
            <a:endParaRPr lang="es-E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862" y="3933056"/>
            <a:ext cx="3683618" cy="2767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74" y="35446"/>
            <a:ext cx="8340426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5918123" y="2407056"/>
            <a:ext cx="252210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Empresas</a:t>
            </a:r>
          </a:p>
          <a:p>
            <a:pPr algn="ctr"/>
            <a:r>
              <a:rPr lang="es-E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Públicas</a:t>
            </a:r>
            <a:endParaRPr lang="es-ES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15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8222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10" name="Rectángulo 4"/>
          <p:cNvSpPr/>
          <p:nvPr/>
        </p:nvSpPr>
        <p:spPr>
          <a:xfrm>
            <a:off x="4776163" y="1664221"/>
            <a:ext cx="43263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dirty="0" smtClean="0">
                <a:ln/>
                <a:solidFill>
                  <a:schemeClr val="accent3"/>
                </a:solidFill>
              </a:rPr>
              <a:t>Campo de Acción</a:t>
            </a:r>
            <a:endParaRPr lang="es-E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6146" name="Picture 2" descr="http://www.culturadelalegalidad.org.mx/recursos/Contenidos/SectorEmpresarial/noticias/empresa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" y="2227684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862" y="3933056"/>
            <a:ext cx="3683618" cy="2767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74" y="35446"/>
            <a:ext cx="8340426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5918123" y="2407056"/>
            <a:ext cx="252210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Empresas</a:t>
            </a:r>
          </a:p>
          <a:p>
            <a:pPr algn="ctr"/>
            <a:r>
              <a:rPr lang="es-E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Públicas</a:t>
            </a:r>
            <a:endParaRPr lang="es-ES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547664" y="5290780"/>
            <a:ext cx="252210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Empresas</a:t>
            </a:r>
          </a:p>
          <a:p>
            <a:pPr algn="ctr"/>
            <a:r>
              <a:rPr lang="es-E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Privadas</a:t>
            </a:r>
            <a:endParaRPr lang="es-ES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16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5024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pic>
        <p:nvPicPr>
          <p:cNvPr id="7172" name="Picture 4" descr="https://encrypted-tbn0.gstatic.com/images?q=tbn:ANd9GcSe268PBlmGcjzk4hk5hQsOOFZf06NWtAioTN6itJ6VEXIQl-5mWRkEoa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284984"/>
            <a:ext cx="4286046" cy="228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ángulo 4"/>
          <p:cNvSpPr/>
          <p:nvPr/>
        </p:nvSpPr>
        <p:spPr>
          <a:xfrm>
            <a:off x="4785253" y="1734967"/>
            <a:ext cx="43263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dirty="0" smtClean="0">
                <a:ln/>
                <a:solidFill>
                  <a:schemeClr val="accent3"/>
                </a:solidFill>
              </a:rPr>
              <a:t>Campo de Acción</a:t>
            </a:r>
            <a:endParaRPr lang="es-E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50" y="-27384"/>
            <a:ext cx="8289750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029299" y="2361654"/>
            <a:ext cx="54225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OUTSOURCING</a:t>
            </a:r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17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302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pic>
        <p:nvPicPr>
          <p:cNvPr id="7172" name="Picture 4" descr="https://encrypted-tbn0.gstatic.com/images?q=tbn:ANd9GcSe268PBlmGcjzk4hk5hQsOOFZf06NWtAioTN6itJ6VEXIQl-5mWRkEoa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284984"/>
            <a:ext cx="4286046" cy="228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http://soportetecnicoantioquia.com/wp-content/uploads/2014/01/soporte_tecnic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843" y="3035624"/>
            <a:ext cx="2719654" cy="2625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ángulo 4"/>
          <p:cNvSpPr/>
          <p:nvPr/>
        </p:nvSpPr>
        <p:spPr>
          <a:xfrm>
            <a:off x="4785253" y="1734967"/>
            <a:ext cx="43263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dirty="0" smtClean="0">
                <a:ln/>
                <a:solidFill>
                  <a:schemeClr val="accent3"/>
                </a:solidFill>
              </a:rPr>
              <a:t>Campo de Acción</a:t>
            </a:r>
            <a:endParaRPr lang="es-E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50" y="-27384"/>
            <a:ext cx="8289750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029299" y="2361654"/>
            <a:ext cx="54225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OUTSOURCING</a:t>
            </a:r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5028396" y="5668585"/>
            <a:ext cx="38400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HELPDESK</a:t>
            </a:r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18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3138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pic>
        <p:nvPicPr>
          <p:cNvPr id="8194" name="Picture 2" descr="http://www.oscarcaulesofimatica.com/wp-content/uploads/2014/11/p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556" y="2924943"/>
            <a:ext cx="5753100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4"/>
          <p:cNvSpPr/>
          <p:nvPr/>
        </p:nvSpPr>
        <p:spPr>
          <a:xfrm>
            <a:off x="4817623" y="2088910"/>
            <a:ext cx="43263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dirty="0" smtClean="0">
                <a:ln/>
                <a:solidFill>
                  <a:schemeClr val="accent3"/>
                </a:solidFill>
              </a:rPr>
              <a:t>Campo de Acción</a:t>
            </a:r>
            <a:endParaRPr lang="es-E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4" y="188640"/>
            <a:ext cx="8313736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-72219" y="3590830"/>
            <a:ext cx="246436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SOPORTE</a:t>
            </a:r>
          </a:p>
          <a:p>
            <a:pPr algn="ctr"/>
            <a:r>
              <a:rPr lang="es-E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TÉCNICO</a:t>
            </a:r>
            <a:endParaRPr lang="es-ES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748628" y="3898606"/>
            <a:ext cx="321586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CONSULTORIA Y </a:t>
            </a:r>
          </a:p>
          <a:p>
            <a:pPr algn="ctr"/>
            <a:r>
              <a:rPr lang="es-E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ASESORÍA</a:t>
            </a:r>
            <a:endParaRPr lang="es-ES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19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7051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708676"/>
            <a:ext cx="9180512" cy="6104700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395536" y="764704"/>
            <a:ext cx="1008112" cy="936104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abajo 4"/>
          <p:cNvSpPr/>
          <p:nvPr/>
        </p:nvSpPr>
        <p:spPr>
          <a:xfrm>
            <a:off x="395536" y="176606"/>
            <a:ext cx="792088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0638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pic>
        <p:nvPicPr>
          <p:cNvPr id="9218" name="Picture 2" descr="http://www.vipcomputers.com.ec/images/asesori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965" y="2247384"/>
            <a:ext cx="3143250" cy="25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celuguia.com/inicio/components/com_djclassifieds/images/48854_46255_1399585165_642907109_2-mantenimiento-de-computadores-redes-y-servidores-bogot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836" y="3645024"/>
            <a:ext cx="4268588" cy="3164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ángulo 4"/>
          <p:cNvSpPr/>
          <p:nvPr/>
        </p:nvSpPr>
        <p:spPr>
          <a:xfrm>
            <a:off x="4782127" y="2025170"/>
            <a:ext cx="43263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dirty="0" smtClean="0">
                <a:ln/>
                <a:solidFill>
                  <a:schemeClr val="accent3"/>
                </a:solidFill>
              </a:rPr>
              <a:t>Campo de Acción</a:t>
            </a:r>
            <a:endParaRPr lang="es-E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4" y="44624"/>
            <a:ext cx="8313736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893566" y="4847515"/>
            <a:ext cx="3087649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NEGOCIOS</a:t>
            </a:r>
          </a:p>
          <a:p>
            <a:pPr algn="ctr"/>
            <a:r>
              <a:rPr lang="es-ES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ELECTRÓNICOS</a:t>
            </a:r>
          </a:p>
        </p:txBody>
      </p:sp>
      <p:sp>
        <p:nvSpPr>
          <p:cNvPr id="8" name="7 Rectángulo"/>
          <p:cNvSpPr/>
          <p:nvPr/>
        </p:nvSpPr>
        <p:spPr>
          <a:xfrm>
            <a:off x="5652120" y="2965638"/>
            <a:ext cx="3087649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An</a:t>
            </a:r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álisis de Sistemas</a:t>
            </a:r>
            <a:endParaRPr lang="es-ES" sz="28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20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314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pic>
        <p:nvPicPr>
          <p:cNvPr id="10242" name="Picture 2" descr="http://pcserviciotecnico.com/wp-content/uploads/2011/11/wif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15084"/>
            <a:ext cx="281940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becol.com.co/images/soportetecnic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996" y="2981696"/>
            <a:ext cx="36195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ángulo 4"/>
          <p:cNvSpPr/>
          <p:nvPr/>
        </p:nvSpPr>
        <p:spPr>
          <a:xfrm>
            <a:off x="4854135" y="2131261"/>
            <a:ext cx="43263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dirty="0" smtClean="0">
                <a:ln/>
                <a:solidFill>
                  <a:schemeClr val="accent3"/>
                </a:solidFill>
              </a:rPr>
              <a:t>Campo de Acción</a:t>
            </a:r>
            <a:endParaRPr lang="es-E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86" y="0"/>
            <a:ext cx="8332414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830264" y="2377482"/>
            <a:ext cx="366972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App móviles</a:t>
            </a:r>
            <a:endParaRPr lang="es-ES" sz="4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211960" y="5461313"/>
            <a:ext cx="366972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E-Business</a:t>
            </a:r>
            <a:endParaRPr lang="es-ES" sz="4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21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1880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52572" y="2096098"/>
            <a:ext cx="6383724" cy="46166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Actividad recomendada N.02</a:t>
            </a:r>
            <a:endParaRPr lang="es-MX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852572" y="3140968"/>
            <a:ext cx="7632848" cy="1697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2400" dirty="0" smtClean="0"/>
              <a:t>Instrucciones: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sz="2400" dirty="0" smtClean="0"/>
              <a:t>De la siguiente diapositiva, clasificar por sectores, el campo de acción del profesionista de LIA </a:t>
            </a:r>
            <a:endParaRPr lang="es-MX" sz="24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98" y="44624"/>
            <a:ext cx="8314902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22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887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10" name="Rectángulo 4"/>
          <p:cNvSpPr/>
          <p:nvPr/>
        </p:nvSpPr>
        <p:spPr>
          <a:xfrm>
            <a:off x="4854135" y="1857018"/>
            <a:ext cx="43263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dirty="0" smtClean="0">
                <a:ln/>
                <a:solidFill>
                  <a:schemeClr val="accent3"/>
                </a:solidFill>
              </a:rPr>
              <a:t>Campo de Acción</a:t>
            </a:r>
            <a:endParaRPr lang="es-E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44" y="3126548"/>
            <a:ext cx="4137688" cy="3182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 descr="http://www.marcas.org.es/images/logos-marcas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975570"/>
            <a:ext cx="3744416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-27384"/>
            <a:ext cx="8352928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23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3021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10" name="Rectángulo 4"/>
          <p:cNvSpPr/>
          <p:nvPr/>
        </p:nvSpPr>
        <p:spPr>
          <a:xfrm>
            <a:off x="2483768" y="2708920"/>
            <a:ext cx="3868751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dirty="0" smtClean="0">
                <a:ln/>
                <a:solidFill>
                  <a:schemeClr val="accent3"/>
                </a:solidFill>
              </a:rPr>
              <a:t>Conocimientos</a:t>
            </a:r>
          </a:p>
          <a:p>
            <a:pPr algn="ctr"/>
            <a:r>
              <a:rPr lang="es-ES" sz="4000" b="1" dirty="0" smtClean="0">
                <a:ln/>
                <a:solidFill>
                  <a:schemeClr val="accent3"/>
                </a:solidFill>
              </a:rPr>
              <a:t>Funciones</a:t>
            </a:r>
          </a:p>
          <a:p>
            <a:pPr algn="ctr"/>
            <a:r>
              <a:rPr lang="es-ES" sz="4000" b="1" dirty="0" smtClean="0">
                <a:ln/>
                <a:solidFill>
                  <a:schemeClr val="accent3"/>
                </a:solidFill>
              </a:rPr>
              <a:t>Habilidades</a:t>
            </a:r>
          </a:p>
          <a:p>
            <a:pPr algn="ctr"/>
            <a:r>
              <a:rPr lang="es-ES" sz="4000" b="1" dirty="0" smtClean="0">
                <a:ln/>
                <a:solidFill>
                  <a:schemeClr val="accent3"/>
                </a:solidFill>
              </a:rPr>
              <a:t>Actitudes</a:t>
            </a:r>
          </a:p>
          <a:p>
            <a:pPr algn="ctr"/>
            <a:r>
              <a:rPr lang="es-ES" sz="4000" b="1" dirty="0" smtClean="0">
                <a:ln/>
                <a:solidFill>
                  <a:schemeClr val="accent3"/>
                </a:solidFill>
              </a:rPr>
              <a:t>Valores</a:t>
            </a:r>
            <a:endParaRPr lang="es-E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4624"/>
            <a:ext cx="8316416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211960" y="1713002"/>
            <a:ext cx="493305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PERFIL DE EGRESO</a:t>
            </a:r>
            <a:endParaRPr lang="es-ES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24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9366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4" y="0"/>
            <a:ext cx="8313736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67475136"/>
              </p:ext>
            </p:extLst>
          </p:nvPr>
        </p:nvGraphicFramePr>
        <p:xfrm>
          <a:off x="1259632" y="1916832"/>
          <a:ext cx="7200800" cy="4432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4 Rectángulo"/>
          <p:cNvSpPr/>
          <p:nvPr/>
        </p:nvSpPr>
        <p:spPr>
          <a:xfrm>
            <a:off x="6372200" y="1635716"/>
            <a:ext cx="277281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SABERES</a:t>
            </a:r>
            <a:endParaRPr lang="es-ES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25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9879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4" y="0"/>
            <a:ext cx="8313736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4018788391"/>
              </p:ext>
            </p:extLst>
          </p:nvPr>
        </p:nvGraphicFramePr>
        <p:xfrm>
          <a:off x="1666131" y="1628774"/>
          <a:ext cx="7226350" cy="5229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3 Rectángulo"/>
          <p:cNvSpPr/>
          <p:nvPr/>
        </p:nvSpPr>
        <p:spPr>
          <a:xfrm rot="16200000">
            <a:off x="-596024" y="3759134"/>
            <a:ext cx="381642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FUNCIONES</a:t>
            </a:r>
            <a:endParaRPr lang="es-ES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26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9627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110" y="1628775"/>
            <a:ext cx="4762500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4" y="0"/>
            <a:ext cx="8313736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327578" y="1916832"/>
            <a:ext cx="381642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HABILIDADES</a:t>
            </a:r>
            <a:endParaRPr lang="es-ES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735" y="4005064"/>
            <a:ext cx="428625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679776"/>
            <a:ext cx="30480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 rot="19374562">
            <a:off x="-237484" y="4872524"/>
            <a:ext cx="255118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Expresión</a:t>
            </a:r>
            <a:endParaRPr lang="es-ES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9 Rectángulo"/>
          <p:cNvSpPr/>
          <p:nvPr/>
        </p:nvSpPr>
        <p:spPr>
          <a:xfrm rot="20882074">
            <a:off x="290803" y="2481965"/>
            <a:ext cx="255118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Análisis</a:t>
            </a:r>
            <a:endParaRPr lang="es-ES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 rot="20882074">
            <a:off x="5839894" y="3119526"/>
            <a:ext cx="255118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Estategias</a:t>
            </a:r>
            <a:endParaRPr lang="es-ES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27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2075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7419" y="2304374"/>
            <a:ext cx="2806196" cy="2308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4" y="0"/>
            <a:ext cx="8313736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327578" y="1916832"/>
            <a:ext cx="381642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HABILIDADES</a:t>
            </a:r>
            <a:endParaRPr lang="es-ES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2594242" cy="1613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325" y="3479626"/>
            <a:ext cx="2733675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25144"/>
            <a:ext cx="3747276" cy="211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58610" y="6372617"/>
            <a:ext cx="270122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Liderear</a:t>
            </a:r>
            <a:endParaRPr lang="es-ES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5226744" y="2973634"/>
            <a:ext cx="270122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Investigar</a:t>
            </a:r>
            <a:endParaRPr lang="es-ES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28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4396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881" y="4522351"/>
            <a:ext cx="3154154" cy="2274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4" y="0"/>
            <a:ext cx="8313736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327578" y="1916832"/>
            <a:ext cx="381642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ACTITUDES</a:t>
            </a:r>
            <a:endParaRPr lang="es-ES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122" name="Picture 2" descr="http://www.exitoysuperacionpersonal.com/wp-content/uploads/2012/02/superacion-persona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224" y="4875951"/>
            <a:ext cx="3161776" cy="192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564904"/>
            <a:ext cx="2327076" cy="2001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19193"/>
            <a:ext cx="40767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29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9261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840455" y="1556792"/>
            <a:ext cx="810039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El material está elaborado como apoyo a clase presencial, el objetivo es cubrir el Tema: Perfil del Licenciado en Informática</a:t>
            </a:r>
          </a:p>
          <a:p>
            <a:pPr algn="just"/>
            <a:r>
              <a:rPr lang="es-MX" dirty="0" smtClean="0"/>
              <a:t>Cada subtema esta desarrollado con Actividades Previas; para incrementar el conocimiento previo y/o con actividades recomendadas, que aporten al proceso de E-A</a:t>
            </a:r>
            <a:endParaRPr lang="es-MX" dirty="0"/>
          </a:p>
          <a:p>
            <a:pPr algn="just"/>
            <a:endParaRPr lang="es-MX" dirty="0"/>
          </a:p>
          <a:p>
            <a:pPr algn="just"/>
            <a:r>
              <a:rPr lang="es-MX" b="1" dirty="0"/>
              <a:t>Características de la Presentación: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Cada diapositiva esta divida en secciones que </a:t>
            </a:r>
            <a:r>
              <a:rPr lang="es-MX" dirty="0" smtClean="0"/>
              <a:t>se detallan </a:t>
            </a:r>
            <a:r>
              <a:rPr lang="es-MX" smtClean="0"/>
              <a:t>a </a:t>
            </a:r>
            <a:r>
              <a:rPr lang="es-MX" smtClean="0"/>
              <a:t>continuación:</a:t>
            </a:r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sz="1600" b="1" dirty="0" smtClean="0">
                <a:solidFill>
                  <a:srgbClr val="00B050"/>
                </a:solidFill>
              </a:rPr>
              <a:t>Cuadro  </a:t>
            </a:r>
            <a:r>
              <a:rPr lang="es-MX" sz="1600" b="1" dirty="0">
                <a:solidFill>
                  <a:srgbClr val="00B050"/>
                </a:solidFill>
              </a:rPr>
              <a:t>de color</a:t>
            </a:r>
            <a:r>
              <a:rPr lang="es-MX" sz="1600" dirty="0">
                <a:solidFill>
                  <a:srgbClr val="00B050"/>
                </a:solidFill>
              </a:rPr>
              <a:t>:</a:t>
            </a:r>
            <a:r>
              <a:rPr lang="es-MX" sz="1600" dirty="0"/>
              <a:t>   Corresponde al encabezado de la unidad de </a:t>
            </a:r>
            <a:r>
              <a:rPr lang="es-MX" sz="1600" dirty="0" smtClean="0"/>
              <a:t>aprendizaje</a:t>
            </a:r>
            <a:endParaRPr lang="es-MX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8" y="350292"/>
            <a:ext cx="8577263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05" y="5013176"/>
            <a:ext cx="8338173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9909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4" y="0"/>
            <a:ext cx="8313736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327578" y="1916832"/>
            <a:ext cx="381642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VALORES</a:t>
            </a:r>
            <a:endParaRPr lang="es-ES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146" name="Picture 2" descr="http://valorescristianosmisericordistas.wikispaces.com/file/view/valores.jpg/246346077/valor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154" y="2564904"/>
            <a:ext cx="4896544" cy="4131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30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2670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971" y="2254430"/>
            <a:ext cx="4976988" cy="438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4" y="0"/>
            <a:ext cx="8313736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327578" y="1916832"/>
            <a:ext cx="381642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VALORES</a:t>
            </a:r>
            <a:endParaRPr lang="es-ES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211959" y="3966155"/>
            <a:ext cx="1440161" cy="1077218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VALORES</a:t>
            </a:r>
            <a:endParaRPr lang="es-ES" sz="3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31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2860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938" y="2166938"/>
            <a:ext cx="4048125" cy="445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4" y="0"/>
            <a:ext cx="8313736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327578" y="1916832"/>
            <a:ext cx="381642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VALORES</a:t>
            </a:r>
            <a:endParaRPr lang="es-ES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32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3362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069597404"/>
              </p:ext>
            </p:extLst>
          </p:nvPr>
        </p:nvGraphicFramePr>
        <p:xfrm>
          <a:off x="930744" y="2708920"/>
          <a:ext cx="8161584" cy="3919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ángulo 4"/>
          <p:cNvSpPr/>
          <p:nvPr/>
        </p:nvSpPr>
        <p:spPr>
          <a:xfrm>
            <a:off x="1335983" y="1700808"/>
            <a:ext cx="727378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cap="none" spc="0" dirty="0" smtClean="0">
                <a:ln/>
                <a:solidFill>
                  <a:schemeClr val="accent3"/>
                </a:solidFill>
                <a:effectLst/>
              </a:rPr>
              <a:t>ÁREAS DEL CONOCIMIENTO</a:t>
            </a:r>
            <a:endParaRPr lang="es-E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4" y="6539"/>
            <a:ext cx="8313736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33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0333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238830305"/>
              </p:ext>
            </p:extLst>
          </p:nvPr>
        </p:nvGraphicFramePr>
        <p:xfrm>
          <a:off x="952778" y="2564904"/>
          <a:ext cx="8161584" cy="3919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ángulo 7"/>
          <p:cNvSpPr/>
          <p:nvPr/>
        </p:nvSpPr>
        <p:spPr>
          <a:xfrm>
            <a:off x="1335983" y="1700808"/>
            <a:ext cx="727378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cap="none" spc="0" dirty="0" smtClean="0">
                <a:ln/>
                <a:solidFill>
                  <a:schemeClr val="accent3"/>
                </a:solidFill>
                <a:effectLst/>
              </a:rPr>
              <a:t>ÁREAS DEL CONOCIMIENTO</a:t>
            </a:r>
            <a:endParaRPr lang="es-E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0"/>
            <a:ext cx="8316416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34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0176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52572" y="1844826"/>
            <a:ext cx="5663644" cy="46166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Actividad recomendada N.03</a:t>
            </a:r>
            <a:endParaRPr lang="es-MX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043609" y="2708920"/>
            <a:ext cx="763284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2000" dirty="0" smtClean="0"/>
              <a:t>Instrucciones: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sz="2000" dirty="0" smtClean="0"/>
              <a:t>Investigar las Unidades de Aprendizaje que llevarás durante la Licenciatura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sz="2000" dirty="0" smtClean="0"/>
              <a:t>Ubica  las Unidades de Aprendizaje en relación a las Áreas de Conocimiento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sz="2000" dirty="0" smtClean="0"/>
              <a:t>Señala de mayor a menor ¿Cuáles son las Áreas de Conocimiento que se destacan en relación con las Unidades de Aprendizaje</a:t>
            </a:r>
            <a:endParaRPr lang="es-MX" sz="20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0"/>
            <a:ext cx="8316416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35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9339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142922" y="1700808"/>
            <a:ext cx="76599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cap="none" spc="0" dirty="0" smtClean="0">
                <a:ln/>
                <a:solidFill>
                  <a:schemeClr val="accent3"/>
                </a:solidFill>
                <a:effectLst/>
              </a:rPr>
              <a:t>CRUCES DE ÁREAS Y PERFILES</a:t>
            </a:r>
            <a:endParaRPr lang="es-E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281" y="2564904"/>
            <a:ext cx="7883702" cy="3816424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80" y="0"/>
            <a:ext cx="8340120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36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3551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33726" y="2091682"/>
            <a:ext cx="7031796" cy="46166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Actividad recomendada N. 04</a:t>
            </a:r>
            <a:endParaRPr lang="es-MX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043609" y="3058846"/>
            <a:ext cx="7632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2000" dirty="0" smtClean="0"/>
              <a:t>Instrucciones: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sz="2000" dirty="0" smtClean="0"/>
              <a:t>Elabora un cuadro comparativo; con la información de los Cruces de Áreas y Perfiles y la Actividad anterior; se deben destacar las similitudes y diferencias de la Licenciatura en Informática</a:t>
            </a:r>
            <a:endParaRPr lang="es-MX" sz="20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4" y="-27384"/>
            <a:ext cx="8313736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37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0717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098700" y="3442692"/>
            <a:ext cx="7776863" cy="2542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dirty="0" smtClean="0"/>
              <a:t>Profesional </a:t>
            </a:r>
            <a:r>
              <a:rPr lang="es-MX" dirty="0"/>
              <a:t>con conocimientos sólidos de las Tecnologías de Información aplicadas al proceso administrativo de las organizaciones. </a:t>
            </a:r>
            <a:br>
              <a:rPr lang="es-MX" dirty="0"/>
            </a:br>
            <a:r>
              <a:rPr lang="es-MX" dirty="0"/>
              <a:t>Estratega tecnológico que desarrolla e implanta soluciones informáticas para apoyar la competitividad de las empresas. </a:t>
            </a:r>
            <a:br>
              <a:rPr lang="es-MX" dirty="0"/>
            </a:br>
            <a:r>
              <a:rPr lang="es-MX" dirty="0"/>
              <a:t>Facilitador de la toma de decisiones y la reingeniería de procesos para administrar conocimiento y proveer agilidad a las organizaciones. 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849317" y="1772816"/>
            <a:ext cx="6279202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2800" b="1" cap="none" spc="0" dirty="0" smtClean="0">
                <a:ln/>
                <a:solidFill>
                  <a:schemeClr val="accent3"/>
                </a:solidFill>
                <a:effectLst/>
              </a:rPr>
              <a:t>PERFIL DEL LICENCIADO EN INFORMÁTICA ADMINISTRATIVA (ANIEI)</a:t>
            </a:r>
            <a:endParaRPr lang="es-ES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4" y="-31547"/>
            <a:ext cx="8313736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38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3295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52572" y="2031231"/>
            <a:ext cx="7247820" cy="46166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Actividad recomendada N. 05</a:t>
            </a:r>
            <a:endParaRPr lang="es-MX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264" y="332656"/>
            <a:ext cx="8313736" cy="129614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899592" y="3219941"/>
            <a:ext cx="8100392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dirty="0" smtClean="0"/>
              <a:t>Instrucciones: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smtClean="0"/>
              <a:t>Investiga el perfil del Licenciado en Informática Administrativa del CU-UAEM-VM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smtClean="0"/>
              <a:t>Compáralo con el </a:t>
            </a:r>
            <a:r>
              <a:rPr lang="es-MX" dirty="0"/>
              <a:t>Perfil del Licenciado en Informática Administrativa </a:t>
            </a:r>
            <a:r>
              <a:rPr lang="es-MX" dirty="0" smtClean="0"/>
              <a:t> de ANIEI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smtClean="0"/>
              <a:t>Identifica semejanzas y diferencias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smtClean="0"/>
              <a:t>Refléjalas en un mapa conceptual</a:t>
            </a:r>
            <a:endParaRPr lang="es-MX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39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1712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05" y="476672"/>
            <a:ext cx="8577263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569" y="1484784"/>
            <a:ext cx="5754687" cy="424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7299068" y="2555612"/>
            <a:ext cx="1113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Subtema </a:t>
            </a:r>
            <a:endParaRPr lang="es-AR" dirty="0"/>
          </a:p>
        </p:txBody>
      </p:sp>
      <p:sp>
        <p:nvSpPr>
          <p:cNvPr id="11" name="10 CuadroTexto"/>
          <p:cNvSpPr txBox="1"/>
          <p:nvPr/>
        </p:nvSpPr>
        <p:spPr>
          <a:xfrm>
            <a:off x="7329940" y="3861048"/>
            <a:ext cx="17785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Información del</a:t>
            </a:r>
          </a:p>
          <a:p>
            <a:r>
              <a:rPr lang="es-ES_tradnl" dirty="0" smtClean="0"/>
              <a:t>Subtema </a:t>
            </a:r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7164288" y="1169457"/>
            <a:ext cx="19797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b="1" dirty="0">
                <a:solidFill>
                  <a:srgbClr val="00B050"/>
                </a:solidFill>
              </a:rPr>
              <a:t>Cuadro  de color</a:t>
            </a:r>
            <a:r>
              <a:rPr lang="es-MX" sz="1600" dirty="0">
                <a:solidFill>
                  <a:srgbClr val="00B050"/>
                </a:solidFill>
              </a:rPr>
              <a:t>:</a:t>
            </a:r>
            <a:r>
              <a:rPr lang="es-MX" sz="1600" dirty="0"/>
              <a:t>   Corresponde al encabezado de la unidad de aprendizaje</a:t>
            </a:r>
          </a:p>
        </p:txBody>
      </p:sp>
      <p:sp>
        <p:nvSpPr>
          <p:cNvPr id="5" name="4 Cerrar llave"/>
          <p:cNvSpPr/>
          <p:nvPr/>
        </p:nvSpPr>
        <p:spPr>
          <a:xfrm>
            <a:off x="6997412" y="2564904"/>
            <a:ext cx="166876" cy="432048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11 Cerrar llave"/>
          <p:cNvSpPr/>
          <p:nvPr/>
        </p:nvSpPr>
        <p:spPr>
          <a:xfrm>
            <a:off x="6876256" y="3140968"/>
            <a:ext cx="453684" cy="2304256"/>
          </a:xfrm>
          <a:prstGeom prst="righ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3" name="12 Cerrar llave"/>
          <p:cNvSpPr/>
          <p:nvPr/>
        </p:nvSpPr>
        <p:spPr>
          <a:xfrm>
            <a:off x="6959694" y="1079922"/>
            <a:ext cx="204594" cy="1412974"/>
          </a:xfrm>
          <a:prstGeom prst="rightBrac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1078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590675"/>
            <a:ext cx="8316416" cy="522270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4" y="0"/>
            <a:ext cx="8313736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40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7948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556792"/>
            <a:ext cx="8316416" cy="532859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0"/>
            <a:ext cx="8316416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41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2975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994311" y="1757775"/>
            <a:ext cx="514331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2800" b="1" dirty="0" smtClean="0">
                <a:ln/>
                <a:solidFill>
                  <a:schemeClr val="accent3"/>
                </a:solidFill>
              </a:rPr>
              <a:t>CARRERAS A FINES </a:t>
            </a:r>
            <a:r>
              <a:rPr lang="es-ES" sz="2800" b="1" cap="none" spc="0" dirty="0" smtClean="0">
                <a:ln/>
                <a:solidFill>
                  <a:schemeClr val="accent3"/>
                </a:solidFill>
                <a:effectLst/>
              </a:rPr>
              <a:t>(ANIEI)</a:t>
            </a:r>
            <a:endParaRPr lang="es-ES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194494371"/>
              </p:ext>
            </p:extLst>
          </p:nvPr>
        </p:nvGraphicFramePr>
        <p:xfrm>
          <a:off x="1115616" y="2420888"/>
          <a:ext cx="777686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72" name="Picture 2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956" y="-15041"/>
            <a:ext cx="8325044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42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7268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52572" y="1844825"/>
            <a:ext cx="7175812" cy="46166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Actividad recomendada N.06</a:t>
            </a:r>
            <a:endParaRPr lang="es-MX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042179" y="2852936"/>
            <a:ext cx="81003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dirty="0" smtClean="0"/>
              <a:t>Instrucciones: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smtClean="0"/>
              <a:t>Investigar la oferta de empleo en el Área de Tecnologías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smtClean="0"/>
              <a:t>Enlistas las características en cuanto a :</a:t>
            </a: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es-MX" dirty="0" smtClean="0"/>
              <a:t>Conocimientos (</a:t>
            </a:r>
            <a:r>
              <a:rPr lang="es-MX" dirty="0"/>
              <a:t>F</a:t>
            </a:r>
            <a:r>
              <a:rPr lang="es-MX" dirty="0" smtClean="0"/>
              <a:t>ormación Académica)</a:t>
            </a: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es-MX" dirty="0" smtClean="0"/>
              <a:t>Habilidades</a:t>
            </a: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es-MX" dirty="0" smtClean="0"/>
              <a:t>Aptitudes</a:t>
            </a: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es-MX" dirty="0" smtClean="0"/>
              <a:t>Valores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endParaRPr lang="es-MX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572" y="0"/>
            <a:ext cx="8291428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43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6800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826" y="44624"/>
            <a:ext cx="8338173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ángulo 5"/>
          <p:cNvSpPr/>
          <p:nvPr/>
        </p:nvSpPr>
        <p:spPr>
          <a:xfrm>
            <a:off x="3994311" y="1757775"/>
            <a:ext cx="514331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2800" b="1" dirty="0" smtClean="0">
                <a:ln/>
                <a:solidFill>
                  <a:schemeClr val="accent3"/>
                </a:solidFill>
              </a:rPr>
              <a:t>EL PAPEL DEL ANALISTA</a:t>
            </a:r>
            <a:endParaRPr lang="es-ES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60904" y="2708920"/>
            <a:ext cx="54726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dirty="0" smtClean="0"/>
              <a:t>Es el encargado </a:t>
            </a:r>
            <a:r>
              <a:rPr lang="es-ES" dirty="0"/>
              <a:t>del desarrollo de aplicaciones en lo que respecta a su diseño y obtención de los </a:t>
            </a:r>
            <a:r>
              <a:rPr lang="es-ES" b="1" i="1" dirty="0"/>
              <a:t>algoritmos, </a:t>
            </a:r>
            <a:r>
              <a:rPr lang="es-ES" dirty="0"/>
              <a:t>así como de analizar las posibles utilidades y modificaciones necesarias de los </a:t>
            </a:r>
            <a:r>
              <a:rPr lang="es-ES" b="1" i="1" dirty="0"/>
              <a:t>sistemas operativos </a:t>
            </a:r>
            <a:r>
              <a:rPr lang="es-ES" dirty="0"/>
              <a:t>para una mayor eficacia de un </a:t>
            </a:r>
            <a:r>
              <a:rPr lang="es-ES" b="1" i="1" dirty="0"/>
              <a:t>sistema </a:t>
            </a:r>
            <a:r>
              <a:rPr lang="es-ES" b="1" i="1" dirty="0" smtClean="0"/>
              <a:t>informático</a:t>
            </a:r>
          </a:p>
          <a:p>
            <a:endParaRPr lang="es-ES" b="1" i="1" dirty="0" smtClean="0"/>
          </a:p>
          <a:p>
            <a:pPr algn="just">
              <a:lnSpc>
                <a:spcPct val="150000"/>
              </a:lnSpc>
            </a:pPr>
            <a:r>
              <a:rPr lang="es-ES" dirty="0" smtClean="0"/>
              <a:t>Da  </a:t>
            </a:r>
            <a:r>
              <a:rPr lang="es-ES" b="1" i="1" dirty="0"/>
              <a:t>apoyo técnico </a:t>
            </a:r>
            <a:r>
              <a:rPr lang="es-ES" dirty="0"/>
              <a:t>a los </a:t>
            </a:r>
            <a:r>
              <a:rPr lang="es-ES" b="1" i="1" dirty="0"/>
              <a:t>usuarios </a:t>
            </a:r>
            <a:r>
              <a:rPr lang="es-ES" dirty="0"/>
              <a:t>de las </a:t>
            </a:r>
            <a:r>
              <a:rPr lang="es-ES" b="1" i="1" dirty="0"/>
              <a:t>aplicaciones existentes</a:t>
            </a:r>
            <a:endParaRPr lang="es-AR" b="1" i="1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4" y="2852936"/>
            <a:ext cx="2246456" cy="314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44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7541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826" y="44624"/>
            <a:ext cx="8338173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ángulo 5"/>
          <p:cNvSpPr/>
          <p:nvPr/>
        </p:nvSpPr>
        <p:spPr>
          <a:xfrm>
            <a:off x="1547664" y="1897668"/>
            <a:ext cx="75899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2800" b="1" dirty="0" smtClean="0">
                <a:ln/>
                <a:solidFill>
                  <a:schemeClr val="accent3"/>
                </a:solidFill>
              </a:rPr>
              <a:t>EL PAPEL DEL DISEÑADOR DE SISTEMAS</a:t>
            </a:r>
            <a:endParaRPr lang="es-ES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927905" y="4941168"/>
            <a:ext cx="80940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dirty="0" smtClean="0"/>
              <a:t>Coordinar</a:t>
            </a:r>
            <a:r>
              <a:rPr lang="es-ES" dirty="0"/>
              <a:t>, con el personal de desarrollo referente a las pruebas</a:t>
            </a:r>
            <a:r>
              <a:rPr lang="es-ES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s-ES" dirty="0" smtClean="0"/>
              <a:t> </a:t>
            </a:r>
            <a:r>
              <a:rPr lang="es-ES" dirty="0"/>
              <a:t>Realizar la puesta en marcha del sistema informático en cada punto o distrito. </a:t>
            </a:r>
            <a:endParaRPr lang="es-ES" dirty="0" smtClean="0"/>
          </a:p>
          <a:p>
            <a:pPr algn="just">
              <a:lnSpc>
                <a:spcPct val="150000"/>
              </a:lnSpc>
            </a:pPr>
            <a:r>
              <a:rPr lang="es-ES" dirty="0" smtClean="0"/>
              <a:t>Otras </a:t>
            </a:r>
            <a:r>
              <a:rPr lang="es-ES" dirty="0"/>
              <a:t>funciones que se le asigne en el Despacho de la SGIS en relación a sus competencias técnicas especializadas</a:t>
            </a:r>
            <a:endParaRPr lang="es-AR" b="1" i="1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4" y="2399431"/>
            <a:ext cx="3600400" cy="1892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4948403" y="2540090"/>
            <a:ext cx="3817442" cy="2542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dirty="0"/>
              <a:t>Validar y asegurar que las pruebas realizadas a los sistemas de información aseguren el despliegue exitoso de las soluciones de Software. </a:t>
            </a:r>
          </a:p>
          <a:p>
            <a:pPr>
              <a:lnSpc>
                <a:spcPct val="150000"/>
              </a:lnSpc>
            </a:pPr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45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6235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826" y="44624"/>
            <a:ext cx="8338173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ángulo 5"/>
          <p:cNvSpPr/>
          <p:nvPr/>
        </p:nvSpPr>
        <p:spPr>
          <a:xfrm>
            <a:off x="4860033" y="1897668"/>
            <a:ext cx="432047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2800" b="1" dirty="0" smtClean="0">
                <a:ln/>
                <a:solidFill>
                  <a:schemeClr val="accent3"/>
                </a:solidFill>
              </a:rPr>
              <a:t>EL PAPEL DEL ASESOR</a:t>
            </a:r>
            <a:endParaRPr lang="es-ES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927905" y="4941168"/>
            <a:ext cx="809401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dirty="0" smtClean="0"/>
              <a:t>Asesora técnicamente a los usuarios para sistematizar sus requerimientos de información, ya sea optimizando los procedimientos de trabajo o por medio de equipos de cómputo de oficina</a:t>
            </a:r>
            <a:endParaRPr lang="es-AR" b="1" i="1" dirty="0"/>
          </a:p>
        </p:txBody>
      </p:sp>
      <p:sp>
        <p:nvSpPr>
          <p:cNvPr id="2" name="1 CuadroTexto"/>
          <p:cNvSpPr txBox="1"/>
          <p:nvPr/>
        </p:nvSpPr>
        <p:spPr>
          <a:xfrm>
            <a:off x="4948403" y="2540090"/>
            <a:ext cx="3817442" cy="2542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dirty="0" smtClean="0"/>
              <a:t>Encargado </a:t>
            </a:r>
            <a:r>
              <a:rPr lang="es-ES" dirty="0"/>
              <a:t>de identificar las necesidades de los usuarios o de los clientes, y de especificarlos y estandarizarlos, con el fin de facilitar el posterior tratamiento por computadoras y redes. </a:t>
            </a:r>
            <a:endParaRPr lang="es-AR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43844"/>
            <a:ext cx="3235374" cy="2445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46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006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52572" y="1844825"/>
            <a:ext cx="7175812" cy="46166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Actividad recomendada N.07</a:t>
            </a:r>
            <a:endParaRPr lang="es-MX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042179" y="2852936"/>
            <a:ext cx="810039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dirty="0" smtClean="0"/>
              <a:t>Instrucciones: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smtClean="0"/>
              <a:t>En base a la Actividad Recomendada No. 6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smtClean="0"/>
              <a:t>Identifica los puestos de mayor demanda para el LIA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smtClean="0"/>
              <a:t>Elaboré un gráfico que muestre lo anterior, incluya las características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endParaRPr lang="es-MX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826" y="44624"/>
            <a:ext cx="8338173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47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5962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52572" y="1844825"/>
            <a:ext cx="7175812" cy="46166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Bibliografía </a:t>
            </a:r>
            <a:endParaRPr lang="es-MX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936936" y="2564904"/>
            <a:ext cx="81003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es-MX" dirty="0"/>
              <a:t>Norton, Peter.(2007).</a:t>
            </a:r>
            <a:r>
              <a:rPr lang="es-MX" i="1" dirty="0"/>
              <a:t>Introducción a la Computación</a:t>
            </a:r>
            <a:r>
              <a:rPr lang="es-MX" dirty="0"/>
              <a:t>. (6ta. Ed).México: Mc Graw Hill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smtClean="0"/>
              <a:t>Hernández Jiménez Ricardo. (2010). </a:t>
            </a:r>
            <a:r>
              <a:rPr lang="es-MX" i="1" dirty="0" smtClean="0"/>
              <a:t>Administración de la Función Informática Factor AFI. </a:t>
            </a:r>
            <a:r>
              <a:rPr lang="es-MX" dirty="0" smtClean="0"/>
              <a:t>(10ma. </a:t>
            </a:r>
            <a:r>
              <a:rPr lang="es-MX" dirty="0" err="1"/>
              <a:t>e</a:t>
            </a:r>
            <a:r>
              <a:rPr lang="es-MX" dirty="0" err="1" smtClean="0"/>
              <a:t>d</a:t>
            </a:r>
            <a:r>
              <a:rPr lang="es-MX" dirty="0" smtClean="0"/>
              <a:t>). México: Trillas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dirty="0" smtClean="0"/>
              <a:t>Universidad Autónoma del Estado de México. Facultad de Contaduría y Administración. Licenciatura en Informática Administrativa. </a:t>
            </a:r>
            <a:r>
              <a:rPr lang="es-MX" dirty="0" err="1" smtClean="0"/>
              <a:t>Curriculum</a:t>
            </a:r>
            <a:r>
              <a:rPr lang="es-MX" dirty="0" smtClean="0"/>
              <a:t> 2003. Aprobado por los H. Consejos 2005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endParaRPr lang="es-MX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4" y="-31547"/>
            <a:ext cx="8313736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48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6398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05" y="476672"/>
            <a:ext cx="8577263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7259217" y="2538748"/>
            <a:ext cx="17052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Actividad Recomendada enumerada</a:t>
            </a:r>
            <a:endParaRPr lang="es-AR" dirty="0"/>
          </a:p>
        </p:txBody>
      </p:sp>
      <p:sp>
        <p:nvSpPr>
          <p:cNvPr id="11" name="10 CuadroTexto"/>
          <p:cNvSpPr txBox="1"/>
          <p:nvPr/>
        </p:nvSpPr>
        <p:spPr>
          <a:xfrm>
            <a:off x="7329940" y="3861048"/>
            <a:ext cx="1763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Instrucciones de la Actividad</a:t>
            </a:r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7164288" y="1169457"/>
            <a:ext cx="19797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b="1" dirty="0">
                <a:solidFill>
                  <a:srgbClr val="00B050"/>
                </a:solidFill>
              </a:rPr>
              <a:t>Cuadro  de color</a:t>
            </a:r>
            <a:r>
              <a:rPr lang="es-MX" sz="1600" dirty="0">
                <a:solidFill>
                  <a:srgbClr val="00B050"/>
                </a:solidFill>
              </a:rPr>
              <a:t>:</a:t>
            </a:r>
            <a:r>
              <a:rPr lang="es-MX" sz="1600" dirty="0"/>
              <a:t>   Corresponde al encabezado de la unidad de aprendizaje</a:t>
            </a:r>
          </a:p>
        </p:txBody>
      </p:sp>
      <p:sp>
        <p:nvSpPr>
          <p:cNvPr id="5" name="4 Cerrar llave"/>
          <p:cNvSpPr/>
          <p:nvPr/>
        </p:nvSpPr>
        <p:spPr>
          <a:xfrm>
            <a:off x="6997412" y="2564904"/>
            <a:ext cx="166876" cy="432048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11 Cerrar llave"/>
          <p:cNvSpPr/>
          <p:nvPr/>
        </p:nvSpPr>
        <p:spPr>
          <a:xfrm>
            <a:off x="6876256" y="3140968"/>
            <a:ext cx="453684" cy="2304256"/>
          </a:xfrm>
          <a:prstGeom prst="righ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3" name="12 Cerrar llave"/>
          <p:cNvSpPr/>
          <p:nvPr/>
        </p:nvSpPr>
        <p:spPr>
          <a:xfrm>
            <a:off x="6959694" y="1079922"/>
            <a:ext cx="204594" cy="1412974"/>
          </a:xfrm>
          <a:prstGeom prst="rightBrac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222" y="1556792"/>
            <a:ext cx="5619026" cy="4561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185221" y="6118672"/>
            <a:ext cx="8355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La actividad recomendada esta ubicada posterior a la presentación del sistema; tiene como propósito generar aprendizaje significativo en el estudiante</a:t>
            </a:r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8443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14" name="Rectángulo 4"/>
          <p:cNvSpPr/>
          <p:nvPr/>
        </p:nvSpPr>
        <p:spPr>
          <a:xfrm>
            <a:off x="818387" y="404664"/>
            <a:ext cx="274504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>
              <a:tabLst>
                <a:tab pos="361950" algn="l"/>
              </a:tabLst>
            </a:pPr>
            <a:r>
              <a:rPr lang="es-ES" sz="4000" b="1" dirty="0" smtClean="0">
                <a:ln/>
                <a:solidFill>
                  <a:schemeClr val="accent3"/>
                </a:solidFill>
              </a:rPr>
              <a:t>Contenido</a:t>
            </a:r>
            <a:endParaRPr lang="es-E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577128" y="1628800"/>
            <a:ext cx="516322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ES_tradnl" b="1" dirty="0" smtClean="0"/>
              <a:t>Perfil de Egreso</a:t>
            </a:r>
          </a:p>
          <a:p>
            <a:pPr marL="342900" indent="-342900">
              <a:buFont typeface="+mj-lt"/>
              <a:buAutoNum type="arabicPeriod"/>
            </a:pPr>
            <a:r>
              <a:rPr lang="es-ES_tradnl" b="1" dirty="0" smtClean="0"/>
              <a:t>Elementos del Perfil de Ingreso</a:t>
            </a:r>
          </a:p>
          <a:p>
            <a:pPr marL="342900" indent="-342900">
              <a:buFont typeface="+mj-lt"/>
              <a:buAutoNum type="arabicPeriod"/>
            </a:pPr>
            <a:r>
              <a:rPr lang="es-ES_tradnl" b="1" i="1" dirty="0" smtClean="0">
                <a:solidFill>
                  <a:srgbClr val="0070C0"/>
                </a:solidFill>
              </a:rPr>
              <a:t>Actividad Recomendada No.1</a:t>
            </a:r>
          </a:p>
          <a:p>
            <a:pPr marL="342900" indent="-342900">
              <a:buFont typeface="+mj-lt"/>
              <a:buAutoNum type="arabicPeriod"/>
            </a:pPr>
            <a:r>
              <a:rPr lang="es-ES_tradnl" b="1" dirty="0" smtClean="0"/>
              <a:t>Cierre del subtema Perfil de Ingreso</a:t>
            </a:r>
          </a:p>
          <a:p>
            <a:pPr marL="342900" indent="-342900">
              <a:buFont typeface="+mj-lt"/>
              <a:buAutoNum type="arabicPeriod"/>
            </a:pPr>
            <a:r>
              <a:rPr lang="es-ES_tradnl" b="1" dirty="0" smtClean="0"/>
              <a:t>Campo de Acción</a:t>
            </a:r>
          </a:p>
          <a:p>
            <a:pPr marL="342900" indent="-342900">
              <a:buFont typeface="+mj-lt"/>
              <a:buAutoNum type="arabicPeriod"/>
            </a:pPr>
            <a:r>
              <a:rPr lang="es-ES_tradnl" b="1" i="1" dirty="0">
                <a:solidFill>
                  <a:srgbClr val="0070C0"/>
                </a:solidFill>
              </a:rPr>
              <a:t>Actividad Recomendada </a:t>
            </a:r>
            <a:r>
              <a:rPr lang="es-ES_tradnl" b="1" i="1" dirty="0" smtClean="0">
                <a:solidFill>
                  <a:srgbClr val="0070C0"/>
                </a:solidFill>
              </a:rPr>
              <a:t>No.2</a:t>
            </a:r>
          </a:p>
          <a:p>
            <a:pPr marL="342900" indent="-342900">
              <a:buFont typeface="+mj-lt"/>
              <a:buAutoNum type="arabicPeriod"/>
            </a:pPr>
            <a:r>
              <a:rPr lang="es-ES_tradnl" b="1" dirty="0"/>
              <a:t>Cierre del subtema </a:t>
            </a:r>
            <a:r>
              <a:rPr lang="es-ES_tradnl" b="1" dirty="0" smtClean="0"/>
              <a:t>Campo de Acción</a:t>
            </a:r>
          </a:p>
          <a:p>
            <a:pPr marL="342900" indent="-342900">
              <a:buFont typeface="+mj-lt"/>
              <a:buAutoNum type="arabicPeriod"/>
            </a:pPr>
            <a:r>
              <a:rPr lang="es-ES_tradnl" b="1" dirty="0" smtClean="0"/>
              <a:t>Perfil de Egreso</a:t>
            </a:r>
          </a:p>
          <a:p>
            <a:pPr marL="800100" lvl="1" indent="-342900">
              <a:buFont typeface="+mj-lt"/>
              <a:buAutoNum type="alphaLcParenR"/>
            </a:pPr>
            <a:r>
              <a:rPr lang="es-ES_tradnl" b="1" dirty="0" smtClean="0"/>
              <a:t>Saberes</a:t>
            </a:r>
          </a:p>
          <a:p>
            <a:pPr marL="800100" lvl="1" indent="-342900">
              <a:buFont typeface="+mj-lt"/>
              <a:buAutoNum type="alphaLcParenR"/>
            </a:pPr>
            <a:r>
              <a:rPr lang="es-ES_tradnl" b="1" dirty="0" smtClean="0"/>
              <a:t>Funciones</a:t>
            </a:r>
          </a:p>
          <a:p>
            <a:pPr marL="800100" lvl="1" indent="-342900">
              <a:buFont typeface="+mj-lt"/>
              <a:buAutoNum type="alphaLcParenR"/>
            </a:pPr>
            <a:r>
              <a:rPr lang="es-ES_tradnl" b="1" dirty="0" smtClean="0"/>
              <a:t>Habilidades</a:t>
            </a:r>
          </a:p>
          <a:p>
            <a:pPr marL="800100" lvl="1" indent="-342900">
              <a:buFont typeface="+mj-lt"/>
              <a:buAutoNum type="alphaLcParenR"/>
            </a:pPr>
            <a:r>
              <a:rPr lang="es-ES_tradnl" b="1" dirty="0" smtClean="0"/>
              <a:t>Actitudes</a:t>
            </a:r>
          </a:p>
          <a:p>
            <a:pPr marL="800100" lvl="1" indent="-342900">
              <a:buFont typeface="+mj-lt"/>
              <a:buAutoNum type="alphaLcParenR"/>
            </a:pPr>
            <a:r>
              <a:rPr lang="es-ES_tradnl" b="1" dirty="0" smtClean="0"/>
              <a:t>Valores</a:t>
            </a:r>
          </a:p>
          <a:p>
            <a:endParaRPr lang="es-ES_tradnl" b="1" i="1" dirty="0"/>
          </a:p>
          <a:p>
            <a:endParaRPr lang="es-AR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9997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14" name="Rectángulo 4"/>
          <p:cNvSpPr/>
          <p:nvPr/>
        </p:nvSpPr>
        <p:spPr>
          <a:xfrm>
            <a:off x="818387" y="404664"/>
            <a:ext cx="274504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>
              <a:tabLst>
                <a:tab pos="361950" algn="l"/>
              </a:tabLst>
            </a:pPr>
            <a:r>
              <a:rPr lang="es-ES" sz="4000" b="1" dirty="0" smtClean="0">
                <a:ln/>
                <a:solidFill>
                  <a:schemeClr val="accent3"/>
                </a:solidFill>
              </a:rPr>
              <a:t>Contenido</a:t>
            </a:r>
            <a:endParaRPr lang="es-E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577128" y="1458064"/>
            <a:ext cx="480318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_tradnl" b="1" dirty="0" smtClean="0"/>
          </a:p>
          <a:p>
            <a:r>
              <a:rPr lang="es-ES_tradnl" b="1" dirty="0" smtClean="0"/>
              <a:t>9. Áreas </a:t>
            </a:r>
            <a:r>
              <a:rPr lang="es-ES_tradnl" b="1" dirty="0"/>
              <a:t>del Conocimiento</a:t>
            </a:r>
          </a:p>
          <a:p>
            <a:r>
              <a:rPr lang="es-ES_tradnl" b="1" i="1" dirty="0" smtClean="0">
                <a:solidFill>
                  <a:srgbClr val="0070C0"/>
                </a:solidFill>
              </a:rPr>
              <a:t>10. Actividad </a:t>
            </a:r>
            <a:r>
              <a:rPr lang="es-ES_tradnl" b="1" i="1" dirty="0">
                <a:solidFill>
                  <a:srgbClr val="0070C0"/>
                </a:solidFill>
              </a:rPr>
              <a:t>Recomendada No.3</a:t>
            </a:r>
          </a:p>
          <a:p>
            <a:r>
              <a:rPr lang="es-ES_tradnl" b="1" dirty="0" smtClean="0"/>
              <a:t>11. Cruces de Áreas y Perfiles</a:t>
            </a:r>
          </a:p>
          <a:p>
            <a:r>
              <a:rPr lang="es-ES_tradnl" b="1" i="1" dirty="0" smtClean="0">
                <a:solidFill>
                  <a:srgbClr val="0070C0"/>
                </a:solidFill>
              </a:rPr>
              <a:t>12. Actividad </a:t>
            </a:r>
            <a:r>
              <a:rPr lang="es-ES_tradnl" b="1" i="1" dirty="0">
                <a:solidFill>
                  <a:srgbClr val="0070C0"/>
                </a:solidFill>
              </a:rPr>
              <a:t>Recomendada </a:t>
            </a:r>
            <a:r>
              <a:rPr lang="es-ES_tradnl" b="1" i="1" dirty="0" smtClean="0">
                <a:solidFill>
                  <a:srgbClr val="0070C0"/>
                </a:solidFill>
              </a:rPr>
              <a:t>No.4</a:t>
            </a:r>
          </a:p>
          <a:p>
            <a:r>
              <a:rPr lang="es-ES_tradnl" b="1" dirty="0" smtClean="0"/>
              <a:t>13. Perfil del LIA (ANIE)</a:t>
            </a:r>
          </a:p>
          <a:p>
            <a:r>
              <a:rPr lang="es-ES_tradnl" b="1" i="1" dirty="0" smtClean="0">
                <a:solidFill>
                  <a:srgbClr val="0070C0"/>
                </a:solidFill>
              </a:rPr>
              <a:t>14. Actividad </a:t>
            </a:r>
            <a:r>
              <a:rPr lang="es-ES_tradnl" b="1" i="1" dirty="0">
                <a:solidFill>
                  <a:srgbClr val="0070C0"/>
                </a:solidFill>
              </a:rPr>
              <a:t>Recomendada </a:t>
            </a:r>
            <a:r>
              <a:rPr lang="es-ES_tradnl" b="1" i="1" dirty="0" smtClean="0">
                <a:solidFill>
                  <a:srgbClr val="0070C0"/>
                </a:solidFill>
              </a:rPr>
              <a:t>No.5</a:t>
            </a:r>
          </a:p>
          <a:p>
            <a:r>
              <a:rPr lang="es-ES_tradnl" b="1" dirty="0" smtClean="0"/>
              <a:t>15. Mapa </a:t>
            </a:r>
            <a:r>
              <a:rPr lang="es-ES_tradnl" b="1" dirty="0"/>
              <a:t>Curricular</a:t>
            </a:r>
          </a:p>
          <a:p>
            <a:r>
              <a:rPr lang="es-ES_tradnl" b="1" dirty="0" smtClean="0"/>
              <a:t>16. Carreras </a:t>
            </a:r>
            <a:r>
              <a:rPr lang="es-ES_tradnl" b="1" dirty="0"/>
              <a:t>a </a:t>
            </a:r>
            <a:r>
              <a:rPr lang="es-ES_tradnl" b="1" dirty="0" smtClean="0"/>
              <a:t>fines</a:t>
            </a:r>
          </a:p>
          <a:p>
            <a:r>
              <a:rPr lang="es-ES_tradnl" b="1" i="1" dirty="0" smtClean="0">
                <a:solidFill>
                  <a:srgbClr val="0070C0"/>
                </a:solidFill>
              </a:rPr>
              <a:t>17. Actividad </a:t>
            </a:r>
            <a:r>
              <a:rPr lang="es-ES_tradnl" b="1" i="1" dirty="0">
                <a:solidFill>
                  <a:srgbClr val="0070C0"/>
                </a:solidFill>
              </a:rPr>
              <a:t>Recomendada </a:t>
            </a:r>
            <a:r>
              <a:rPr lang="es-ES_tradnl" b="1" i="1" dirty="0" smtClean="0">
                <a:solidFill>
                  <a:srgbClr val="0070C0"/>
                </a:solidFill>
              </a:rPr>
              <a:t>No.6</a:t>
            </a:r>
          </a:p>
          <a:p>
            <a:r>
              <a:rPr lang="es-ES_tradnl" b="1" dirty="0" smtClean="0"/>
              <a:t>18. E1 </a:t>
            </a:r>
            <a:r>
              <a:rPr lang="es-ES_tradnl" b="1" dirty="0"/>
              <a:t>papel del Analista</a:t>
            </a:r>
          </a:p>
          <a:p>
            <a:r>
              <a:rPr lang="es-ES_tradnl" b="1" dirty="0" smtClean="0"/>
              <a:t>19. El </a:t>
            </a:r>
            <a:r>
              <a:rPr lang="es-ES_tradnl" b="1" dirty="0"/>
              <a:t>papel del  Diseñador de Sistemas</a:t>
            </a:r>
          </a:p>
          <a:p>
            <a:r>
              <a:rPr lang="es-ES_tradnl" b="1" dirty="0" smtClean="0"/>
              <a:t>20. El </a:t>
            </a:r>
            <a:r>
              <a:rPr lang="es-ES_tradnl" b="1" dirty="0"/>
              <a:t>papel del  Asesor</a:t>
            </a:r>
          </a:p>
          <a:p>
            <a:r>
              <a:rPr lang="es-ES_tradnl" b="1" i="1" dirty="0" smtClean="0">
                <a:solidFill>
                  <a:srgbClr val="0070C0"/>
                </a:solidFill>
              </a:rPr>
              <a:t>21. Actividad </a:t>
            </a:r>
            <a:r>
              <a:rPr lang="es-ES_tradnl" b="1" i="1" dirty="0">
                <a:solidFill>
                  <a:srgbClr val="0070C0"/>
                </a:solidFill>
              </a:rPr>
              <a:t>Recomendada </a:t>
            </a:r>
            <a:r>
              <a:rPr lang="es-ES_tradnl" b="1" i="1" dirty="0" smtClean="0">
                <a:solidFill>
                  <a:srgbClr val="0070C0"/>
                </a:solidFill>
              </a:rPr>
              <a:t>No.7</a:t>
            </a:r>
            <a:endParaRPr lang="es-ES_tradnl" b="1" i="1" dirty="0">
              <a:solidFill>
                <a:srgbClr val="0070C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s-ES_tradnl" b="1" dirty="0" smtClean="0"/>
          </a:p>
          <a:p>
            <a:pPr marL="342900" indent="-342900">
              <a:buFont typeface="+mj-lt"/>
              <a:buAutoNum type="arabicPeriod"/>
            </a:pPr>
            <a:endParaRPr lang="es-ES_tradnl" b="1" dirty="0"/>
          </a:p>
          <a:p>
            <a:pPr marL="342900" indent="-342900">
              <a:buFont typeface="+mj-lt"/>
              <a:buAutoNum type="arabicPeriod"/>
            </a:pPr>
            <a:endParaRPr lang="es-ES_tradnl" b="1" dirty="0" smtClean="0"/>
          </a:p>
          <a:p>
            <a:endParaRPr lang="es-ES_tradnl" b="1" i="1" dirty="0"/>
          </a:p>
          <a:p>
            <a:endParaRPr lang="es-AR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2323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987199" y="1884020"/>
            <a:ext cx="41862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dirty="0" smtClean="0">
                <a:ln/>
                <a:solidFill>
                  <a:schemeClr val="accent3"/>
                </a:solidFill>
              </a:rPr>
              <a:t>Perfil de Ingreso</a:t>
            </a:r>
            <a:endParaRPr lang="es-E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899592" y="2670011"/>
            <a:ext cx="5328592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_tradnl" sz="2400" dirty="0" smtClean="0"/>
              <a:t>Deberá tener interés por los métodos y técnicas informáticas para el:</a:t>
            </a:r>
            <a:endParaRPr lang="es-AR" sz="2400" dirty="0"/>
          </a:p>
        </p:txBody>
      </p:sp>
      <p:sp>
        <p:nvSpPr>
          <p:cNvPr id="3" name="2 Pentágono"/>
          <p:cNvSpPr/>
          <p:nvPr/>
        </p:nvSpPr>
        <p:spPr>
          <a:xfrm>
            <a:off x="921748" y="4240038"/>
            <a:ext cx="4586356" cy="250133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Análisis, manejo y control de la información</a:t>
            </a:r>
            <a:endParaRPr lang="es-AR" dirty="0"/>
          </a:p>
        </p:txBody>
      </p:sp>
      <p:sp>
        <p:nvSpPr>
          <p:cNvPr id="4" name="3 Cheurón"/>
          <p:cNvSpPr/>
          <p:nvPr/>
        </p:nvSpPr>
        <p:spPr>
          <a:xfrm>
            <a:off x="4139952" y="4410583"/>
            <a:ext cx="4968552" cy="2160240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>
                <a:solidFill>
                  <a:schemeClr val="tx1"/>
                </a:solidFill>
              </a:rPr>
              <a:t>Desarrollo de Sistemas</a:t>
            </a:r>
            <a:endParaRPr lang="es-AR" dirty="0">
              <a:solidFill>
                <a:schemeClr val="tx1"/>
              </a:solidFill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4" y="25"/>
            <a:ext cx="8350248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8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2516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045816" y="3009305"/>
            <a:ext cx="6885384" cy="866775"/>
          </a:xfrm>
          <a:prstGeom prst="rect">
            <a:avLst/>
          </a:prstGeom>
        </p:spPr>
      </p:pic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1310375755"/>
              </p:ext>
            </p:extLst>
          </p:nvPr>
        </p:nvGraphicFramePr>
        <p:xfrm>
          <a:off x="2724472" y="1624632"/>
          <a:ext cx="6096000" cy="5116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ángulo 4"/>
          <p:cNvSpPr/>
          <p:nvPr/>
        </p:nvSpPr>
        <p:spPr>
          <a:xfrm>
            <a:off x="858886" y="3429872"/>
            <a:ext cx="275774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dirty="0" smtClean="0">
                <a:ln/>
                <a:solidFill>
                  <a:schemeClr val="accent3"/>
                </a:solidFill>
              </a:rPr>
              <a:t>Elementos</a:t>
            </a:r>
            <a:endParaRPr lang="es-E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86" y="25"/>
            <a:ext cx="8285113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8CBD-546E-4281-A4D8-DE33DB442E32}" type="slidenum">
              <a:rPr lang="es-MX" smtClean="0"/>
              <a:t>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7924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845</TotalTime>
  <Words>1410</Words>
  <Application>Microsoft Office PowerPoint</Application>
  <PresentationFormat>Presentación en pantalla (4:3)</PresentationFormat>
  <Paragraphs>282</Paragraphs>
  <Slides>48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49" baseType="lpstr">
      <vt:lpstr>Flujo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Administrador</dc:creator>
  <cp:lastModifiedBy>NELLY</cp:lastModifiedBy>
  <cp:revision>70</cp:revision>
  <dcterms:created xsi:type="dcterms:W3CDTF">2013-12-04T01:44:40Z</dcterms:created>
  <dcterms:modified xsi:type="dcterms:W3CDTF">2015-09-10T02:00:31Z</dcterms:modified>
</cp:coreProperties>
</file>