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88" r:id="rId2"/>
    <p:sldId id="289" r:id="rId3"/>
    <p:sldId id="290" r:id="rId4"/>
    <p:sldId id="291" r:id="rId5"/>
    <p:sldId id="293" r:id="rId6"/>
    <p:sldId id="292" r:id="rId7"/>
    <p:sldId id="256" r:id="rId8"/>
    <p:sldId id="274" r:id="rId9"/>
    <p:sldId id="275" r:id="rId10"/>
    <p:sldId id="294" r:id="rId11"/>
    <p:sldId id="277" r:id="rId12"/>
    <p:sldId id="261" r:id="rId13"/>
    <p:sldId id="260" r:id="rId14"/>
    <p:sldId id="295" r:id="rId15"/>
    <p:sldId id="264" r:id="rId16"/>
    <p:sldId id="265" r:id="rId17"/>
    <p:sldId id="267" r:id="rId18"/>
    <p:sldId id="268" r:id="rId19"/>
    <p:sldId id="269" r:id="rId20"/>
    <p:sldId id="270" r:id="rId21"/>
    <p:sldId id="271" r:id="rId22"/>
    <p:sldId id="272" r:id="rId23"/>
    <p:sldId id="278" r:id="rId24"/>
    <p:sldId id="296" r:id="rId25"/>
    <p:sldId id="281" r:id="rId26"/>
    <p:sldId id="282" r:id="rId27"/>
    <p:sldId id="283" r:id="rId28"/>
    <p:sldId id="284" r:id="rId29"/>
    <p:sldId id="285" r:id="rId30"/>
    <p:sldId id="286" r:id="rId31"/>
    <p:sldId id="298" r:id="rId32"/>
    <p:sldId id="297" r:id="rId33"/>
  </p:sldIdLst>
  <p:sldSz cx="12192000" cy="6858000"/>
  <p:notesSz cx="6858000" cy="9144000"/>
  <p:defaultTextStyle>
    <a:defPPr>
      <a:defRPr lang="es-MX"/>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60"/>
  </p:normalViewPr>
  <p:slideViewPr>
    <p:cSldViewPr>
      <p:cViewPr varScale="1">
        <p:scale>
          <a:sx n="74" d="100"/>
          <a:sy n="74" d="100"/>
        </p:scale>
        <p:origin x="456"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hProcess9" loCatId="process"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a:xfrm>
          <a:off x="1205970" y="0"/>
          <a:ext cx="7252229" cy="1222375"/>
        </a:xfrm>
        <a:prstGeom prst="roundRect">
          <a:avLst/>
        </a:prstGeom>
        <a:gradFill rotWithShape="0">
          <a:gsLst>
            <a:gs pos="0">
              <a:srgbClr val="FF388C">
                <a:hueOff val="0"/>
                <a:satOff val="0"/>
                <a:lumOff val="0"/>
                <a:alphaOff val="0"/>
                <a:tint val="60000"/>
                <a:satMod val="160000"/>
              </a:srgbClr>
            </a:gs>
            <a:gs pos="46000">
              <a:srgbClr val="FF388C">
                <a:hueOff val="0"/>
                <a:satOff val="0"/>
                <a:lumOff val="0"/>
                <a:alphaOff val="0"/>
                <a:tint val="86000"/>
                <a:satMod val="160000"/>
              </a:srgbClr>
            </a:gs>
            <a:gs pos="100000">
              <a:srgbClr val="FF388C">
                <a:hueOff val="0"/>
                <a:satOff val="0"/>
                <a:lumOff val="0"/>
                <a:alphaOff val="0"/>
                <a:shade val="40000"/>
                <a:satMod val="160000"/>
              </a:srgb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gm:spPr>
      <dgm:t>
        <a:bodyPr/>
        <a:lstStyle/>
        <a:p>
          <a:pPr rtl="0"/>
          <a:r>
            <a:rPr lang="es-MX" sz="3600" baseline="0" dirty="0" smtClean="0">
              <a:solidFill>
                <a:sysClr val="window" lastClr="FFFFFF"/>
              </a:solidFill>
              <a:latin typeface="Century Gothic"/>
              <a:ea typeface="+mn-ea"/>
              <a:cs typeface="+mn-cs"/>
            </a:rPr>
            <a:t>Tema: Atributos de la persona física</a:t>
          </a:r>
          <a:endParaRPr lang="es-MX" sz="3600" baseline="0" dirty="0">
            <a:solidFill>
              <a:sysClr val="window" lastClr="FFFFFF"/>
            </a:solidFill>
            <a:latin typeface="Century Gothic"/>
            <a:ea typeface="+mn-ea"/>
            <a:cs typeface="+mn-cs"/>
          </a:endParaRPr>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0C22FED7-03D2-4268-84A8-3C18C96FDDEE}" type="pres">
      <dgm:prSet presAssocID="{E332E0BD-276E-447C-B226-12EE2BC389A1}" presName="CompostProcess" presStyleCnt="0">
        <dgm:presLayoutVars>
          <dgm:dir/>
          <dgm:resizeHandles val="exact"/>
        </dgm:presLayoutVars>
      </dgm:prSet>
      <dgm:spPr/>
      <dgm:t>
        <a:bodyPr/>
        <a:lstStyle/>
        <a:p>
          <a:endParaRPr lang="es-MX"/>
        </a:p>
      </dgm:t>
    </dgm:pt>
    <dgm:pt modelId="{16D6CEBC-FE21-43A0-8954-6225D0AFF88B}" type="pres">
      <dgm:prSet presAssocID="{E332E0BD-276E-447C-B226-12EE2BC389A1}" presName="arrow" presStyleLbl="bgShp" presStyleIdx="0" presStyleCnt="1" custLinFactNeighborX="8824" custLinFactNeighborY="5891"/>
      <dgm:spPr>
        <a:xfrm>
          <a:off x="1268729" y="0"/>
          <a:ext cx="7189470" cy="1222375"/>
        </a:xfrm>
        <a:prstGeom prst="rightArrow">
          <a:avLst/>
        </a:prstGeom>
        <a:gradFill rotWithShape="0">
          <a:gsLst>
            <a:gs pos="0">
              <a:srgbClr val="FF388C">
                <a:tint val="40000"/>
                <a:hueOff val="0"/>
                <a:satOff val="0"/>
                <a:lumOff val="0"/>
                <a:alphaOff val="0"/>
                <a:tint val="60000"/>
                <a:satMod val="160000"/>
              </a:srgbClr>
            </a:gs>
            <a:gs pos="46000">
              <a:srgbClr val="FF388C">
                <a:tint val="40000"/>
                <a:hueOff val="0"/>
                <a:satOff val="0"/>
                <a:lumOff val="0"/>
                <a:alphaOff val="0"/>
                <a:tint val="86000"/>
                <a:satMod val="160000"/>
              </a:srgbClr>
            </a:gs>
            <a:gs pos="100000">
              <a:srgbClr val="FF388C">
                <a:tint val="40000"/>
                <a:hueOff val="0"/>
                <a:satOff val="0"/>
                <a:lumOff val="0"/>
                <a:alphaOff val="0"/>
                <a:shade val="40000"/>
                <a:satMod val="160000"/>
              </a:srgbClr>
            </a:gs>
          </a:gsLst>
          <a:path path="circle">
            <a:fillToRect l="50000" t="155000" r="50000" b="-55000"/>
          </a:path>
        </a:gradFill>
        <a:ln>
          <a:noFill/>
        </a:ln>
        <a:effectLst/>
        <a:scene3d>
          <a:camera prst="orthographicFront"/>
          <a:lightRig rig="flat" dir="t"/>
        </a:scene3d>
        <a:sp3d z="-190500" extrusionH="12700" prstMaterial="plastic">
          <a:bevelT w="50800" h="50800"/>
        </a:sp3d>
      </dgm:spPr>
      <dgm:t>
        <a:bodyPr/>
        <a:lstStyle/>
        <a:p>
          <a:endParaRPr lang="es-MX"/>
        </a:p>
      </dgm:t>
    </dgm:pt>
    <dgm:pt modelId="{4093482C-B40B-4CCC-9F88-AC4FC512BCB4}" type="pres">
      <dgm:prSet presAssocID="{E332E0BD-276E-447C-B226-12EE2BC389A1}" presName="linearProcess" presStyleCnt="0"/>
      <dgm:spPr/>
      <dgm:t>
        <a:bodyPr/>
        <a:lstStyle/>
        <a:p>
          <a:endParaRPr lang="es-MX"/>
        </a:p>
      </dgm:t>
    </dgm:pt>
    <dgm:pt modelId="{9F503BF5-7D37-420E-BF16-FAB378A4AD5E}" type="pres">
      <dgm:prSet presAssocID="{E406C58A-D699-43A0-A64F-33EBA3EF33BA}" presName="textNode" presStyleLbl="node1" presStyleIdx="0" presStyleCnt="1" custScaleX="85742" custScaleY="250000" custLinFactNeighborX="9503">
        <dgm:presLayoutVars>
          <dgm:bulletEnabled val="1"/>
        </dgm:presLayoutVars>
      </dgm:prSet>
      <dgm:spPr/>
      <dgm:t>
        <a:bodyPr/>
        <a:lstStyle/>
        <a:p>
          <a:endParaRPr lang="es-MX"/>
        </a:p>
      </dgm:t>
    </dgm:pt>
  </dgm:ptLst>
  <dgm:cxnLst>
    <dgm:cxn modelId="{7D117A92-A7D7-421C-9393-07851D9BF65F}" type="presOf" srcId="{E332E0BD-276E-447C-B226-12EE2BC389A1}" destId="{0C22FED7-03D2-4268-84A8-3C18C96FDDEE}" srcOrd="0" destOrd="0" presId="urn:microsoft.com/office/officeart/2005/8/layout/hProcess9"/>
    <dgm:cxn modelId="{0AD05CB9-E93E-4153-B268-4D5610F22080}" srcId="{E332E0BD-276E-447C-B226-12EE2BC389A1}" destId="{E406C58A-D699-43A0-A64F-33EBA3EF33BA}" srcOrd="0" destOrd="0" parTransId="{AAD4C5FE-DCD5-44BC-988F-952EB92E9A9A}" sibTransId="{1227AD38-413E-4F51-9ED3-5E66E153A39E}"/>
    <dgm:cxn modelId="{63BA27E2-4DFD-401F-8E8A-FBC56644BC54}" type="presOf" srcId="{E406C58A-D699-43A0-A64F-33EBA3EF33BA}" destId="{9F503BF5-7D37-420E-BF16-FAB378A4AD5E}" srcOrd="0" destOrd="0" presId="urn:microsoft.com/office/officeart/2005/8/layout/hProcess9"/>
    <dgm:cxn modelId="{7D805F2A-A5B8-4DC8-A877-F55CC6232FAA}" type="presParOf" srcId="{0C22FED7-03D2-4268-84A8-3C18C96FDDEE}" destId="{16D6CEBC-FE21-43A0-8954-6225D0AFF88B}" srcOrd="0" destOrd="0" presId="urn:microsoft.com/office/officeart/2005/8/layout/hProcess9"/>
    <dgm:cxn modelId="{06F9026A-D9C7-48D8-B10E-544D789A9CEC}" type="presParOf" srcId="{0C22FED7-03D2-4268-84A8-3C18C96FDDEE}" destId="{4093482C-B40B-4CCC-9F88-AC4FC512BCB4}" srcOrd="1" destOrd="0" presId="urn:microsoft.com/office/officeart/2005/8/layout/hProcess9"/>
    <dgm:cxn modelId="{359D4AB9-22AA-4C76-9226-5314558277E9}" type="presParOf" srcId="{4093482C-B40B-4CCC-9F88-AC4FC512BCB4}" destId="{9F503BF5-7D37-420E-BF16-FAB378A4AD5E}"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2763605-88C8-4385-BF34-184B7BE04735}" type="doc">
      <dgm:prSet loTypeId="urn:microsoft.com/office/officeart/2008/layout/SquareAccentList" loCatId="list" qsTypeId="urn:microsoft.com/office/officeart/2005/8/quickstyle/simple1" qsCatId="simple" csTypeId="urn:microsoft.com/office/officeart/2005/8/colors/colorful5" csCatId="colorful"/>
      <dgm:spPr/>
      <dgm:t>
        <a:bodyPr/>
        <a:lstStyle/>
        <a:p>
          <a:endParaRPr lang="es-MX"/>
        </a:p>
      </dgm:t>
    </dgm:pt>
    <dgm:pt modelId="{A4039BC3-E3DF-4FE0-A6E5-D575B025BF90}">
      <dgm:prSet/>
      <dgm:spPr/>
      <dgm:t>
        <a:bodyPr/>
        <a:lstStyle/>
        <a:p>
          <a:pPr rtl="0"/>
          <a:r>
            <a:rPr lang="es-ES_tradnl" dirty="0" smtClean="0"/>
            <a:t>La doctrina admite la aptitud de la persona física para ser sujeto activo o pasivo de relaciones jurídicas, señalando así que dicha capacidad presenta 2  manifestaciones que son:</a:t>
          </a:r>
          <a:endParaRPr lang="es-MX" dirty="0"/>
        </a:p>
      </dgm:t>
    </dgm:pt>
    <dgm:pt modelId="{2CEF958A-2269-4B80-A8DA-C46B9EC01AA9}" type="parTrans" cxnId="{FAB72EFD-F05F-4E26-8015-C1470E96B36D}">
      <dgm:prSet/>
      <dgm:spPr/>
      <dgm:t>
        <a:bodyPr/>
        <a:lstStyle/>
        <a:p>
          <a:endParaRPr lang="es-MX"/>
        </a:p>
      </dgm:t>
    </dgm:pt>
    <dgm:pt modelId="{685E745C-9E93-468E-8222-61737687457F}" type="sibTrans" cxnId="{FAB72EFD-F05F-4E26-8015-C1470E96B36D}">
      <dgm:prSet/>
      <dgm:spPr/>
      <dgm:t>
        <a:bodyPr/>
        <a:lstStyle/>
        <a:p>
          <a:endParaRPr lang="es-MX"/>
        </a:p>
      </dgm:t>
    </dgm:pt>
    <dgm:pt modelId="{A09984F4-940A-4A77-BFDE-C6F58C58C428}">
      <dgm:prSet/>
      <dgm:spPr/>
      <dgm:t>
        <a:bodyPr/>
        <a:lstStyle/>
        <a:p>
          <a:pPr rtl="0"/>
          <a:r>
            <a:rPr lang="es-ES_tradnl" smtClean="0"/>
            <a:t>a) La capacidad de goce que es la aptitud para ser titular de derechos o para ser sujeto de obligaciones, ya que si se niega o suprime esta característica, desaparece la personalidad del sujeto, impidiendo la posibilidad jurídica de acción del mismo.</a:t>
          </a:r>
          <a:endParaRPr lang="es-MX"/>
        </a:p>
      </dgm:t>
    </dgm:pt>
    <dgm:pt modelId="{8D400AF1-BF34-4D1F-9A65-FBB1C1CB192F}" type="parTrans" cxnId="{8FE309F5-3BD7-46FA-B181-73D0F26EDB0B}">
      <dgm:prSet/>
      <dgm:spPr/>
      <dgm:t>
        <a:bodyPr/>
        <a:lstStyle/>
        <a:p>
          <a:endParaRPr lang="es-MX"/>
        </a:p>
      </dgm:t>
    </dgm:pt>
    <dgm:pt modelId="{732E20D5-F678-42E9-9979-B5732EAFAE2B}" type="sibTrans" cxnId="{8FE309F5-3BD7-46FA-B181-73D0F26EDB0B}">
      <dgm:prSet/>
      <dgm:spPr/>
      <dgm:t>
        <a:bodyPr/>
        <a:lstStyle/>
        <a:p>
          <a:endParaRPr lang="es-MX"/>
        </a:p>
      </dgm:t>
    </dgm:pt>
    <dgm:pt modelId="{1C6B3142-07FC-471D-9070-E6347C1AA7B5}">
      <dgm:prSet/>
      <dgm:spPr/>
      <dgm:t>
        <a:bodyPr/>
        <a:lstStyle/>
        <a:p>
          <a:pPr rtl="0"/>
          <a:r>
            <a:rPr lang="es-ES_tradnl" smtClean="0"/>
            <a:t>b) La capacidad de ejercicio es la aptitud en que se encuentran las personas para ejercer por si mismos sus derechos y para contraer y cumplir obligaciones</a:t>
          </a:r>
          <a:endParaRPr lang="es-MX"/>
        </a:p>
      </dgm:t>
    </dgm:pt>
    <dgm:pt modelId="{DA880B72-E15B-479F-8763-FEE70C0FB610}" type="parTrans" cxnId="{A1B94E8C-10B5-459D-862A-9F7BF5D2B92F}">
      <dgm:prSet/>
      <dgm:spPr/>
      <dgm:t>
        <a:bodyPr/>
        <a:lstStyle/>
        <a:p>
          <a:endParaRPr lang="es-MX"/>
        </a:p>
      </dgm:t>
    </dgm:pt>
    <dgm:pt modelId="{C69422B5-3E9C-4FF9-9E0A-4FEE45CE9762}" type="sibTrans" cxnId="{A1B94E8C-10B5-459D-862A-9F7BF5D2B92F}">
      <dgm:prSet/>
      <dgm:spPr/>
      <dgm:t>
        <a:bodyPr/>
        <a:lstStyle/>
        <a:p>
          <a:endParaRPr lang="es-MX"/>
        </a:p>
      </dgm:t>
    </dgm:pt>
    <dgm:pt modelId="{6E94C9C9-B0FC-4CE7-AF07-09AE370550EC}" type="pres">
      <dgm:prSet presAssocID="{12763605-88C8-4385-BF34-184B7BE04735}" presName="layout" presStyleCnt="0">
        <dgm:presLayoutVars>
          <dgm:chMax/>
          <dgm:chPref/>
          <dgm:dir/>
          <dgm:resizeHandles/>
        </dgm:presLayoutVars>
      </dgm:prSet>
      <dgm:spPr/>
      <dgm:t>
        <a:bodyPr/>
        <a:lstStyle/>
        <a:p>
          <a:endParaRPr lang="es-MX"/>
        </a:p>
      </dgm:t>
    </dgm:pt>
    <dgm:pt modelId="{2665E798-7D67-401D-80E8-B31FBCF33BEB}" type="pres">
      <dgm:prSet presAssocID="{A4039BC3-E3DF-4FE0-A6E5-D575B025BF90}" presName="root" presStyleCnt="0">
        <dgm:presLayoutVars>
          <dgm:chMax/>
          <dgm:chPref/>
        </dgm:presLayoutVars>
      </dgm:prSet>
      <dgm:spPr/>
    </dgm:pt>
    <dgm:pt modelId="{1AABE9D5-2875-4FEF-AFE2-C53E786E6F9F}" type="pres">
      <dgm:prSet presAssocID="{A4039BC3-E3DF-4FE0-A6E5-D575B025BF90}" presName="rootComposite" presStyleCnt="0">
        <dgm:presLayoutVars/>
      </dgm:prSet>
      <dgm:spPr/>
    </dgm:pt>
    <dgm:pt modelId="{EE5C496A-9702-4BB3-B5CF-A83E9E2F4D78}" type="pres">
      <dgm:prSet presAssocID="{A4039BC3-E3DF-4FE0-A6E5-D575B025BF90}" presName="ParentAccent" presStyleLbl="alignNode1" presStyleIdx="0" presStyleCnt="1"/>
      <dgm:spPr/>
    </dgm:pt>
    <dgm:pt modelId="{3E03A772-2D38-4C93-A126-1007F0F878D7}" type="pres">
      <dgm:prSet presAssocID="{A4039BC3-E3DF-4FE0-A6E5-D575B025BF90}" presName="ParentSmallAccent" presStyleLbl="fgAcc1" presStyleIdx="0" presStyleCnt="1"/>
      <dgm:spPr/>
    </dgm:pt>
    <dgm:pt modelId="{6D87EA6F-8166-4CA3-A8CB-846DBB0CB090}" type="pres">
      <dgm:prSet presAssocID="{A4039BC3-E3DF-4FE0-A6E5-D575B025BF90}" presName="Parent" presStyleLbl="revTx" presStyleIdx="0" presStyleCnt="3">
        <dgm:presLayoutVars>
          <dgm:chMax/>
          <dgm:chPref val="4"/>
          <dgm:bulletEnabled val="1"/>
        </dgm:presLayoutVars>
      </dgm:prSet>
      <dgm:spPr/>
      <dgm:t>
        <a:bodyPr/>
        <a:lstStyle/>
        <a:p>
          <a:endParaRPr lang="es-MX"/>
        </a:p>
      </dgm:t>
    </dgm:pt>
    <dgm:pt modelId="{2B26C2AB-B42C-4ED2-82F6-E3EC0F366502}" type="pres">
      <dgm:prSet presAssocID="{A4039BC3-E3DF-4FE0-A6E5-D575B025BF90}" presName="childShape" presStyleCnt="0">
        <dgm:presLayoutVars>
          <dgm:chMax val="0"/>
          <dgm:chPref val="0"/>
        </dgm:presLayoutVars>
      </dgm:prSet>
      <dgm:spPr/>
    </dgm:pt>
    <dgm:pt modelId="{A0CF190A-BC53-4B00-B5B2-FEAF1FEBABEB}" type="pres">
      <dgm:prSet presAssocID="{A09984F4-940A-4A77-BFDE-C6F58C58C428}" presName="childComposite" presStyleCnt="0">
        <dgm:presLayoutVars>
          <dgm:chMax val="0"/>
          <dgm:chPref val="0"/>
        </dgm:presLayoutVars>
      </dgm:prSet>
      <dgm:spPr/>
    </dgm:pt>
    <dgm:pt modelId="{1B6A5A57-DC0B-44A4-A72D-BC7BFDA755A3}" type="pres">
      <dgm:prSet presAssocID="{A09984F4-940A-4A77-BFDE-C6F58C58C428}" presName="ChildAccent" presStyleLbl="solidFgAcc1" presStyleIdx="0" presStyleCnt="2"/>
      <dgm:spPr/>
    </dgm:pt>
    <dgm:pt modelId="{9A4E5D53-9419-4731-8062-6DFBCB600F2E}" type="pres">
      <dgm:prSet presAssocID="{A09984F4-940A-4A77-BFDE-C6F58C58C428}" presName="Child" presStyleLbl="revTx" presStyleIdx="1" presStyleCnt="3">
        <dgm:presLayoutVars>
          <dgm:chMax val="0"/>
          <dgm:chPref val="0"/>
          <dgm:bulletEnabled val="1"/>
        </dgm:presLayoutVars>
      </dgm:prSet>
      <dgm:spPr/>
      <dgm:t>
        <a:bodyPr/>
        <a:lstStyle/>
        <a:p>
          <a:endParaRPr lang="es-MX"/>
        </a:p>
      </dgm:t>
    </dgm:pt>
    <dgm:pt modelId="{296E691C-7F79-40AD-AF0A-ADE3A5E9B681}" type="pres">
      <dgm:prSet presAssocID="{1C6B3142-07FC-471D-9070-E6347C1AA7B5}" presName="childComposite" presStyleCnt="0">
        <dgm:presLayoutVars>
          <dgm:chMax val="0"/>
          <dgm:chPref val="0"/>
        </dgm:presLayoutVars>
      </dgm:prSet>
      <dgm:spPr/>
    </dgm:pt>
    <dgm:pt modelId="{FCA7845F-1CEC-48A8-B04B-392FDB0E536D}" type="pres">
      <dgm:prSet presAssocID="{1C6B3142-07FC-471D-9070-E6347C1AA7B5}" presName="ChildAccent" presStyleLbl="solidFgAcc1" presStyleIdx="1" presStyleCnt="2"/>
      <dgm:spPr/>
    </dgm:pt>
    <dgm:pt modelId="{49385C18-5F2C-4982-865D-252E8E69C53B}" type="pres">
      <dgm:prSet presAssocID="{1C6B3142-07FC-471D-9070-E6347C1AA7B5}" presName="Child" presStyleLbl="revTx" presStyleIdx="2" presStyleCnt="3">
        <dgm:presLayoutVars>
          <dgm:chMax val="0"/>
          <dgm:chPref val="0"/>
          <dgm:bulletEnabled val="1"/>
        </dgm:presLayoutVars>
      </dgm:prSet>
      <dgm:spPr/>
      <dgm:t>
        <a:bodyPr/>
        <a:lstStyle/>
        <a:p>
          <a:endParaRPr lang="es-MX"/>
        </a:p>
      </dgm:t>
    </dgm:pt>
  </dgm:ptLst>
  <dgm:cxnLst>
    <dgm:cxn modelId="{FAB72EFD-F05F-4E26-8015-C1470E96B36D}" srcId="{12763605-88C8-4385-BF34-184B7BE04735}" destId="{A4039BC3-E3DF-4FE0-A6E5-D575B025BF90}" srcOrd="0" destOrd="0" parTransId="{2CEF958A-2269-4B80-A8DA-C46B9EC01AA9}" sibTransId="{685E745C-9E93-468E-8222-61737687457F}"/>
    <dgm:cxn modelId="{E25E5F56-B33E-4915-A7DE-C956D8C53F56}" type="presOf" srcId="{A4039BC3-E3DF-4FE0-A6E5-D575B025BF90}" destId="{6D87EA6F-8166-4CA3-A8CB-846DBB0CB090}" srcOrd="0" destOrd="0" presId="urn:microsoft.com/office/officeart/2008/layout/SquareAccentList"/>
    <dgm:cxn modelId="{F009627D-A15D-446A-B549-3930AF158784}" type="presOf" srcId="{12763605-88C8-4385-BF34-184B7BE04735}" destId="{6E94C9C9-B0FC-4CE7-AF07-09AE370550EC}" srcOrd="0" destOrd="0" presId="urn:microsoft.com/office/officeart/2008/layout/SquareAccentList"/>
    <dgm:cxn modelId="{8F6374EF-37CF-4902-ACFF-55F4C59C71C4}" type="presOf" srcId="{A09984F4-940A-4A77-BFDE-C6F58C58C428}" destId="{9A4E5D53-9419-4731-8062-6DFBCB600F2E}" srcOrd="0" destOrd="0" presId="urn:microsoft.com/office/officeart/2008/layout/SquareAccentList"/>
    <dgm:cxn modelId="{8FE309F5-3BD7-46FA-B181-73D0F26EDB0B}" srcId="{A4039BC3-E3DF-4FE0-A6E5-D575B025BF90}" destId="{A09984F4-940A-4A77-BFDE-C6F58C58C428}" srcOrd="0" destOrd="0" parTransId="{8D400AF1-BF34-4D1F-9A65-FBB1C1CB192F}" sibTransId="{732E20D5-F678-42E9-9979-B5732EAFAE2B}"/>
    <dgm:cxn modelId="{98BA3183-18A7-4884-81C4-7AEE4CFD34A2}" type="presOf" srcId="{1C6B3142-07FC-471D-9070-E6347C1AA7B5}" destId="{49385C18-5F2C-4982-865D-252E8E69C53B}" srcOrd="0" destOrd="0" presId="urn:microsoft.com/office/officeart/2008/layout/SquareAccentList"/>
    <dgm:cxn modelId="{A1B94E8C-10B5-459D-862A-9F7BF5D2B92F}" srcId="{A4039BC3-E3DF-4FE0-A6E5-D575B025BF90}" destId="{1C6B3142-07FC-471D-9070-E6347C1AA7B5}" srcOrd="1" destOrd="0" parTransId="{DA880B72-E15B-479F-8763-FEE70C0FB610}" sibTransId="{C69422B5-3E9C-4FF9-9E0A-4FEE45CE9762}"/>
    <dgm:cxn modelId="{9740661E-4CD5-440C-8513-8A2C820528CC}" type="presParOf" srcId="{6E94C9C9-B0FC-4CE7-AF07-09AE370550EC}" destId="{2665E798-7D67-401D-80E8-B31FBCF33BEB}" srcOrd="0" destOrd="0" presId="urn:microsoft.com/office/officeart/2008/layout/SquareAccentList"/>
    <dgm:cxn modelId="{2A8C47BF-A7D6-4F07-9F98-11135F63D664}" type="presParOf" srcId="{2665E798-7D67-401D-80E8-B31FBCF33BEB}" destId="{1AABE9D5-2875-4FEF-AFE2-C53E786E6F9F}" srcOrd="0" destOrd="0" presId="urn:microsoft.com/office/officeart/2008/layout/SquareAccentList"/>
    <dgm:cxn modelId="{E697C4F1-9FA4-44F3-A3D7-4CDF2F2C8BA9}" type="presParOf" srcId="{1AABE9D5-2875-4FEF-AFE2-C53E786E6F9F}" destId="{EE5C496A-9702-4BB3-B5CF-A83E9E2F4D78}" srcOrd="0" destOrd="0" presId="urn:microsoft.com/office/officeart/2008/layout/SquareAccentList"/>
    <dgm:cxn modelId="{0DA6EA79-517C-46A9-B899-B7F1C3885EE7}" type="presParOf" srcId="{1AABE9D5-2875-4FEF-AFE2-C53E786E6F9F}" destId="{3E03A772-2D38-4C93-A126-1007F0F878D7}" srcOrd="1" destOrd="0" presId="urn:microsoft.com/office/officeart/2008/layout/SquareAccentList"/>
    <dgm:cxn modelId="{A22B44A1-5E73-4D22-BEAA-E768232CBA4E}" type="presParOf" srcId="{1AABE9D5-2875-4FEF-AFE2-C53E786E6F9F}" destId="{6D87EA6F-8166-4CA3-A8CB-846DBB0CB090}" srcOrd="2" destOrd="0" presId="urn:microsoft.com/office/officeart/2008/layout/SquareAccentList"/>
    <dgm:cxn modelId="{8CB17120-34D7-4E73-A7B5-8CAB8FE68800}" type="presParOf" srcId="{2665E798-7D67-401D-80E8-B31FBCF33BEB}" destId="{2B26C2AB-B42C-4ED2-82F6-E3EC0F366502}" srcOrd="1" destOrd="0" presId="urn:microsoft.com/office/officeart/2008/layout/SquareAccentList"/>
    <dgm:cxn modelId="{BB2E56EA-E488-4A3E-B663-04A949F71FDF}" type="presParOf" srcId="{2B26C2AB-B42C-4ED2-82F6-E3EC0F366502}" destId="{A0CF190A-BC53-4B00-B5B2-FEAF1FEBABEB}" srcOrd="0" destOrd="0" presId="urn:microsoft.com/office/officeart/2008/layout/SquareAccentList"/>
    <dgm:cxn modelId="{CF4A9874-B090-468D-8E13-2D15D12C0A32}" type="presParOf" srcId="{A0CF190A-BC53-4B00-B5B2-FEAF1FEBABEB}" destId="{1B6A5A57-DC0B-44A4-A72D-BC7BFDA755A3}" srcOrd="0" destOrd="0" presId="urn:microsoft.com/office/officeart/2008/layout/SquareAccentList"/>
    <dgm:cxn modelId="{5883564C-90D6-4BF8-9BB0-D5CF98F0A57E}" type="presParOf" srcId="{A0CF190A-BC53-4B00-B5B2-FEAF1FEBABEB}" destId="{9A4E5D53-9419-4731-8062-6DFBCB600F2E}" srcOrd="1" destOrd="0" presId="urn:microsoft.com/office/officeart/2008/layout/SquareAccentList"/>
    <dgm:cxn modelId="{73184381-E6C7-44F1-A752-23C066FB7000}" type="presParOf" srcId="{2B26C2AB-B42C-4ED2-82F6-E3EC0F366502}" destId="{296E691C-7F79-40AD-AF0A-ADE3A5E9B681}" srcOrd="1" destOrd="0" presId="urn:microsoft.com/office/officeart/2008/layout/SquareAccentList"/>
    <dgm:cxn modelId="{2FFEAF6E-B770-4CA8-9C09-98BDD2F2DF2E}" type="presParOf" srcId="{296E691C-7F79-40AD-AF0A-ADE3A5E9B681}" destId="{FCA7845F-1CEC-48A8-B04B-392FDB0E536D}" srcOrd="0" destOrd="0" presId="urn:microsoft.com/office/officeart/2008/layout/SquareAccentList"/>
    <dgm:cxn modelId="{CFFD18C5-DC1B-474E-A8E4-C61A109783A4}" type="presParOf" srcId="{296E691C-7F79-40AD-AF0A-ADE3A5E9B681}" destId="{49385C18-5F2C-4982-865D-252E8E69C53B}" srcOrd="1" destOrd="0" presId="urn:microsoft.com/office/officeart/2008/layout/SquareAccentList"/>
  </dgm:cxnLst>
  <dgm:bg>
    <a:solidFill>
      <a:schemeClr val="accent6">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BDA4386-3476-48E4-A069-32F0A0ADA06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0003D06E-1A83-4985-95E7-74373226084A}">
      <dgm:prSet/>
      <dgm:spPr/>
      <dgm:t>
        <a:bodyPr/>
        <a:lstStyle/>
        <a:p>
          <a:pPr rtl="0"/>
          <a:r>
            <a:rPr lang="es-MX" dirty="0" smtClean="0">
              <a:solidFill>
                <a:schemeClr val="tx1"/>
              </a:solidFill>
            </a:rPr>
            <a:t>La capacidad de goce no </a:t>
          </a:r>
          <a:r>
            <a:rPr lang="es-ES_tradnl" dirty="0" smtClean="0">
              <a:solidFill>
                <a:schemeClr val="tx1"/>
              </a:solidFill>
            </a:rPr>
            <a:t>puede ser suprimida en el individuo</a:t>
          </a:r>
          <a:endParaRPr lang="es-MX" dirty="0">
            <a:solidFill>
              <a:schemeClr val="tx1"/>
            </a:solidFill>
          </a:endParaRPr>
        </a:p>
      </dgm:t>
    </dgm:pt>
    <dgm:pt modelId="{F93B0846-EB1A-4AA0-8ED3-A0EC33CF1E70}" type="parTrans" cxnId="{46D8FD66-3545-4BA7-9ED8-B1F0E35BEB3A}">
      <dgm:prSet/>
      <dgm:spPr/>
      <dgm:t>
        <a:bodyPr/>
        <a:lstStyle/>
        <a:p>
          <a:endParaRPr lang="es-MX"/>
        </a:p>
      </dgm:t>
    </dgm:pt>
    <dgm:pt modelId="{C35C8018-9576-46BE-A00F-C4DF7C5A2385}" type="sibTrans" cxnId="{46D8FD66-3545-4BA7-9ED8-B1F0E35BEB3A}">
      <dgm:prSet/>
      <dgm:spPr/>
      <dgm:t>
        <a:bodyPr/>
        <a:lstStyle/>
        <a:p>
          <a:endParaRPr lang="es-MX"/>
        </a:p>
      </dgm:t>
    </dgm:pt>
    <dgm:pt modelId="{A365ADA8-AE91-4BEB-801E-B09D854B2BAE}">
      <dgm:prSet/>
      <dgm:spPr/>
      <dgm:t>
        <a:bodyPr/>
        <a:lstStyle/>
        <a:p>
          <a:pPr rtl="0"/>
          <a:r>
            <a:rPr lang="es-ES_tradnl" dirty="0" smtClean="0">
              <a:solidFill>
                <a:schemeClr val="tx1"/>
              </a:solidFill>
            </a:rPr>
            <a:t>Basta la calidad de ser humano para que se reconozca</a:t>
          </a:r>
          <a:endParaRPr lang="es-MX" dirty="0">
            <a:solidFill>
              <a:schemeClr val="tx1"/>
            </a:solidFill>
          </a:endParaRPr>
        </a:p>
      </dgm:t>
    </dgm:pt>
    <dgm:pt modelId="{8C5C391F-75AF-4B4A-84AD-7B6E2A61A236}" type="parTrans" cxnId="{23F539B2-FB43-46CC-9A68-4C3EE3E91233}">
      <dgm:prSet/>
      <dgm:spPr/>
      <dgm:t>
        <a:bodyPr/>
        <a:lstStyle/>
        <a:p>
          <a:endParaRPr lang="es-MX"/>
        </a:p>
      </dgm:t>
    </dgm:pt>
    <dgm:pt modelId="{00D6CDFD-F1A5-44B4-92CB-E26EB02B1BAA}" type="sibTrans" cxnId="{23F539B2-FB43-46CC-9A68-4C3EE3E91233}">
      <dgm:prSet/>
      <dgm:spPr/>
      <dgm:t>
        <a:bodyPr/>
        <a:lstStyle/>
        <a:p>
          <a:endParaRPr lang="es-MX"/>
        </a:p>
      </dgm:t>
    </dgm:pt>
    <dgm:pt modelId="{65D0F24F-AA97-43C1-B66C-4611388CAE5F}">
      <dgm:prSet/>
      <dgm:spPr/>
      <dgm:t>
        <a:bodyPr/>
        <a:lstStyle/>
        <a:p>
          <a:pPr rtl="0"/>
          <a:r>
            <a:rPr lang="es-ES_tradnl" dirty="0" smtClean="0">
              <a:solidFill>
                <a:schemeClr val="tx1"/>
              </a:solidFill>
            </a:rPr>
            <a:t>se reconoce desde antes del nacimiento, es decir con anterioridad a la existencia orgánica independiente al seno materno</a:t>
          </a:r>
          <a:endParaRPr lang="es-MX" dirty="0">
            <a:solidFill>
              <a:schemeClr val="tx1"/>
            </a:solidFill>
          </a:endParaRPr>
        </a:p>
      </dgm:t>
    </dgm:pt>
    <dgm:pt modelId="{94628333-E6CB-4FFC-99F9-12826711D404}" type="parTrans" cxnId="{1537A8AC-401F-4153-8333-7169F6EE3686}">
      <dgm:prSet/>
      <dgm:spPr/>
      <dgm:t>
        <a:bodyPr/>
        <a:lstStyle/>
        <a:p>
          <a:endParaRPr lang="es-MX"/>
        </a:p>
      </dgm:t>
    </dgm:pt>
    <dgm:pt modelId="{D87F4F42-3719-4129-B7E2-44ADC163E5CB}" type="sibTrans" cxnId="{1537A8AC-401F-4153-8333-7169F6EE3686}">
      <dgm:prSet/>
      <dgm:spPr/>
      <dgm:t>
        <a:bodyPr/>
        <a:lstStyle/>
        <a:p>
          <a:endParaRPr lang="es-MX"/>
        </a:p>
      </dgm:t>
    </dgm:pt>
    <dgm:pt modelId="{74E4329E-AE59-4D0B-A9BF-F9702CAF97EB}">
      <dgm:prSet/>
      <dgm:spPr/>
      <dgm:t>
        <a:bodyPr/>
        <a:lstStyle/>
        <a:p>
          <a:pPr rtl="0"/>
          <a:r>
            <a:rPr lang="es-ES_tradnl" dirty="0" err="1" smtClean="0">
              <a:solidFill>
                <a:schemeClr val="tx1"/>
              </a:solidFill>
            </a:rPr>
            <a:t>Lcapacidad</a:t>
          </a:r>
          <a:r>
            <a:rPr lang="es-ES_tradnl" dirty="0" smtClean="0">
              <a:solidFill>
                <a:schemeClr val="tx1"/>
              </a:solidFill>
            </a:rPr>
            <a:t> jurídica de las personas físicas se adquiere por nacimiento, pero desde la concepción, el individuo es protegido por la Ley.</a:t>
          </a:r>
          <a:endParaRPr lang="es-MX" dirty="0">
            <a:solidFill>
              <a:schemeClr val="tx1"/>
            </a:solidFill>
          </a:endParaRPr>
        </a:p>
      </dgm:t>
    </dgm:pt>
    <dgm:pt modelId="{658C8967-1557-4B03-BB55-FADC765F13BE}" type="parTrans" cxnId="{4822B38D-FA24-433B-B0A6-7F870E503301}">
      <dgm:prSet/>
      <dgm:spPr/>
      <dgm:t>
        <a:bodyPr/>
        <a:lstStyle/>
        <a:p>
          <a:endParaRPr lang="es-MX"/>
        </a:p>
      </dgm:t>
    </dgm:pt>
    <dgm:pt modelId="{94FEC870-EE11-4DE3-80EA-ED7F795C052F}" type="sibTrans" cxnId="{4822B38D-FA24-433B-B0A6-7F870E503301}">
      <dgm:prSet/>
      <dgm:spPr/>
      <dgm:t>
        <a:bodyPr/>
        <a:lstStyle/>
        <a:p>
          <a:endParaRPr lang="es-MX"/>
        </a:p>
      </dgm:t>
    </dgm:pt>
    <dgm:pt modelId="{06FBEB54-2595-46E2-94AE-D62B205237D7}" type="pres">
      <dgm:prSet presAssocID="{9BDA4386-3476-48E4-A069-32F0A0ADA06C}" presName="linear" presStyleCnt="0">
        <dgm:presLayoutVars>
          <dgm:animLvl val="lvl"/>
          <dgm:resizeHandles val="exact"/>
        </dgm:presLayoutVars>
      </dgm:prSet>
      <dgm:spPr/>
      <dgm:t>
        <a:bodyPr/>
        <a:lstStyle/>
        <a:p>
          <a:endParaRPr lang="es-MX"/>
        </a:p>
      </dgm:t>
    </dgm:pt>
    <dgm:pt modelId="{5F81C336-069A-45B6-A660-AE75468E3559}" type="pres">
      <dgm:prSet presAssocID="{0003D06E-1A83-4985-95E7-74373226084A}" presName="parentText" presStyleLbl="node1" presStyleIdx="0" presStyleCnt="4" custLinFactY="-10500" custLinFactNeighborX="33" custLinFactNeighborY="-100000">
        <dgm:presLayoutVars>
          <dgm:chMax val="0"/>
          <dgm:bulletEnabled val="1"/>
        </dgm:presLayoutVars>
      </dgm:prSet>
      <dgm:spPr/>
      <dgm:t>
        <a:bodyPr/>
        <a:lstStyle/>
        <a:p>
          <a:endParaRPr lang="es-MX"/>
        </a:p>
      </dgm:t>
    </dgm:pt>
    <dgm:pt modelId="{2B9FCE40-45F1-4063-BF2F-0005945EADC4}" type="pres">
      <dgm:prSet presAssocID="{C35C8018-9576-46BE-A00F-C4DF7C5A2385}" presName="spacer" presStyleCnt="0"/>
      <dgm:spPr/>
      <dgm:t>
        <a:bodyPr/>
        <a:lstStyle/>
        <a:p>
          <a:endParaRPr lang="es-MX"/>
        </a:p>
      </dgm:t>
    </dgm:pt>
    <dgm:pt modelId="{D37C901C-FCE2-45E6-8546-9E6263848D21}" type="pres">
      <dgm:prSet presAssocID="{A365ADA8-AE91-4BEB-801E-B09D854B2BAE}" presName="parentText" presStyleLbl="node1" presStyleIdx="1" presStyleCnt="4">
        <dgm:presLayoutVars>
          <dgm:chMax val="0"/>
          <dgm:bulletEnabled val="1"/>
        </dgm:presLayoutVars>
      </dgm:prSet>
      <dgm:spPr/>
      <dgm:t>
        <a:bodyPr/>
        <a:lstStyle/>
        <a:p>
          <a:endParaRPr lang="es-MX"/>
        </a:p>
      </dgm:t>
    </dgm:pt>
    <dgm:pt modelId="{E8E41A4D-FE7C-4210-96B4-AAC3147DF68D}" type="pres">
      <dgm:prSet presAssocID="{00D6CDFD-F1A5-44B4-92CB-E26EB02B1BAA}" presName="spacer" presStyleCnt="0"/>
      <dgm:spPr/>
      <dgm:t>
        <a:bodyPr/>
        <a:lstStyle/>
        <a:p>
          <a:endParaRPr lang="es-MX"/>
        </a:p>
      </dgm:t>
    </dgm:pt>
    <dgm:pt modelId="{B10B4475-3EE6-4755-936A-823BC9C3F56A}" type="pres">
      <dgm:prSet presAssocID="{65D0F24F-AA97-43C1-B66C-4611388CAE5F}" presName="parentText" presStyleLbl="node1" presStyleIdx="2" presStyleCnt="4">
        <dgm:presLayoutVars>
          <dgm:chMax val="0"/>
          <dgm:bulletEnabled val="1"/>
        </dgm:presLayoutVars>
      </dgm:prSet>
      <dgm:spPr/>
      <dgm:t>
        <a:bodyPr/>
        <a:lstStyle/>
        <a:p>
          <a:endParaRPr lang="es-MX"/>
        </a:p>
      </dgm:t>
    </dgm:pt>
    <dgm:pt modelId="{5198FE4E-F047-4125-B999-DFA03D83A5E3}" type="pres">
      <dgm:prSet presAssocID="{D87F4F42-3719-4129-B7E2-44ADC163E5CB}" presName="spacer" presStyleCnt="0"/>
      <dgm:spPr/>
      <dgm:t>
        <a:bodyPr/>
        <a:lstStyle/>
        <a:p>
          <a:endParaRPr lang="es-MX"/>
        </a:p>
      </dgm:t>
    </dgm:pt>
    <dgm:pt modelId="{FC895C4E-23B5-4261-9351-A93FD7D71224}" type="pres">
      <dgm:prSet presAssocID="{74E4329E-AE59-4D0B-A9BF-F9702CAF97EB}" presName="parentText" presStyleLbl="node1" presStyleIdx="3" presStyleCnt="4">
        <dgm:presLayoutVars>
          <dgm:chMax val="0"/>
          <dgm:bulletEnabled val="1"/>
        </dgm:presLayoutVars>
      </dgm:prSet>
      <dgm:spPr/>
      <dgm:t>
        <a:bodyPr/>
        <a:lstStyle/>
        <a:p>
          <a:endParaRPr lang="es-MX"/>
        </a:p>
      </dgm:t>
    </dgm:pt>
  </dgm:ptLst>
  <dgm:cxnLst>
    <dgm:cxn modelId="{E1EEC244-4C47-4760-8564-168F347DEE00}" type="presOf" srcId="{A365ADA8-AE91-4BEB-801E-B09D854B2BAE}" destId="{D37C901C-FCE2-45E6-8546-9E6263848D21}" srcOrd="0" destOrd="0" presId="urn:microsoft.com/office/officeart/2005/8/layout/vList2"/>
    <dgm:cxn modelId="{46D8FD66-3545-4BA7-9ED8-B1F0E35BEB3A}" srcId="{9BDA4386-3476-48E4-A069-32F0A0ADA06C}" destId="{0003D06E-1A83-4985-95E7-74373226084A}" srcOrd="0" destOrd="0" parTransId="{F93B0846-EB1A-4AA0-8ED3-A0EC33CF1E70}" sibTransId="{C35C8018-9576-46BE-A00F-C4DF7C5A2385}"/>
    <dgm:cxn modelId="{A54B4C5B-02B4-4C4C-A8C4-0F94AEEFEBCC}" type="presOf" srcId="{74E4329E-AE59-4D0B-A9BF-F9702CAF97EB}" destId="{FC895C4E-23B5-4261-9351-A93FD7D71224}" srcOrd="0" destOrd="0" presId="urn:microsoft.com/office/officeart/2005/8/layout/vList2"/>
    <dgm:cxn modelId="{23F539B2-FB43-46CC-9A68-4C3EE3E91233}" srcId="{9BDA4386-3476-48E4-A069-32F0A0ADA06C}" destId="{A365ADA8-AE91-4BEB-801E-B09D854B2BAE}" srcOrd="1" destOrd="0" parTransId="{8C5C391F-75AF-4B4A-84AD-7B6E2A61A236}" sibTransId="{00D6CDFD-F1A5-44B4-92CB-E26EB02B1BAA}"/>
    <dgm:cxn modelId="{305B6ABD-F582-4A54-B28E-1A6358B85C3E}" type="presOf" srcId="{0003D06E-1A83-4985-95E7-74373226084A}" destId="{5F81C336-069A-45B6-A660-AE75468E3559}" srcOrd="0" destOrd="0" presId="urn:microsoft.com/office/officeart/2005/8/layout/vList2"/>
    <dgm:cxn modelId="{57FDA9A9-1443-4E7B-B498-F995AEF2536B}" type="presOf" srcId="{65D0F24F-AA97-43C1-B66C-4611388CAE5F}" destId="{B10B4475-3EE6-4755-936A-823BC9C3F56A}" srcOrd="0" destOrd="0" presId="urn:microsoft.com/office/officeart/2005/8/layout/vList2"/>
    <dgm:cxn modelId="{1537A8AC-401F-4153-8333-7169F6EE3686}" srcId="{9BDA4386-3476-48E4-A069-32F0A0ADA06C}" destId="{65D0F24F-AA97-43C1-B66C-4611388CAE5F}" srcOrd="2" destOrd="0" parTransId="{94628333-E6CB-4FFC-99F9-12826711D404}" sibTransId="{D87F4F42-3719-4129-B7E2-44ADC163E5CB}"/>
    <dgm:cxn modelId="{FDDF065E-9A8C-4C2F-9EE3-E4216CA07786}" type="presOf" srcId="{9BDA4386-3476-48E4-A069-32F0A0ADA06C}" destId="{06FBEB54-2595-46E2-94AE-D62B205237D7}" srcOrd="0" destOrd="0" presId="urn:microsoft.com/office/officeart/2005/8/layout/vList2"/>
    <dgm:cxn modelId="{4822B38D-FA24-433B-B0A6-7F870E503301}" srcId="{9BDA4386-3476-48E4-A069-32F0A0ADA06C}" destId="{74E4329E-AE59-4D0B-A9BF-F9702CAF97EB}" srcOrd="3" destOrd="0" parTransId="{658C8967-1557-4B03-BB55-FADC765F13BE}" sibTransId="{94FEC870-EE11-4DE3-80EA-ED7F795C052F}"/>
    <dgm:cxn modelId="{27253D8A-4D7B-458E-9ACB-79455DAA4FC1}" type="presParOf" srcId="{06FBEB54-2595-46E2-94AE-D62B205237D7}" destId="{5F81C336-069A-45B6-A660-AE75468E3559}" srcOrd="0" destOrd="0" presId="urn:microsoft.com/office/officeart/2005/8/layout/vList2"/>
    <dgm:cxn modelId="{2B5C2BE0-0CC0-482E-8BCC-E504D66FD00B}" type="presParOf" srcId="{06FBEB54-2595-46E2-94AE-D62B205237D7}" destId="{2B9FCE40-45F1-4063-BF2F-0005945EADC4}" srcOrd="1" destOrd="0" presId="urn:microsoft.com/office/officeart/2005/8/layout/vList2"/>
    <dgm:cxn modelId="{6898A9FB-AC6C-46B8-819C-53F31342A111}" type="presParOf" srcId="{06FBEB54-2595-46E2-94AE-D62B205237D7}" destId="{D37C901C-FCE2-45E6-8546-9E6263848D21}" srcOrd="2" destOrd="0" presId="urn:microsoft.com/office/officeart/2005/8/layout/vList2"/>
    <dgm:cxn modelId="{A491ED45-0A70-42A5-935C-DDA8286A3216}" type="presParOf" srcId="{06FBEB54-2595-46E2-94AE-D62B205237D7}" destId="{E8E41A4D-FE7C-4210-96B4-AAC3147DF68D}" srcOrd="3" destOrd="0" presId="urn:microsoft.com/office/officeart/2005/8/layout/vList2"/>
    <dgm:cxn modelId="{9839B267-4FAD-49E6-B9F7-ADB41CD526D1}" type="presParOf" srcId="{06FBEB54-2595-46E2-94AE-D62B205237D7}" destId="{B10B4475-3EE6-4755-936A-823BC9C3F56A}" srcOrd="4" destOrd="0" presId="urn:microsoft.com/office/officeart/2005/8/layout/vList2"/>
    <dgm:cxn modelId="{AED8B575-1044-495D-BF10-EA622C6A750F}" type="presParOf" srcId="{06FBEB54-2595-46E2-94AE-D62B205237D7}" destId="{5198FE4E-F047-4125-B999-DFA03D83A5E3}" srcOrd="5" destOrd="0" presId="urn:microsoft.com/office/officeart/2005/8/layout/vList2"/>
    <dgm:cxn modelId="{FACC7A5A-1870-4930-9A27-6417EB8A52EF}" type="presParOf" srcId="{06FBEB54-2595-46E2-94AE-D62B205237D7}" destId="{FC895C4E-23B5-4261-9351-A93FD7D7122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4041B3E-349D-4D44-86D8-341714DCBBCB}" type="doc">
      <dgm:prSet loTypeId="urn:microsoft.com/office/officeart/2005/8/layout/chevron1" loCatId="process" qsTypeId="urn:microsoft.com/office/officeart/2005/8/quickstyle/simple1" qsCatId="simple" csTypeId="urn:microsoft.com/office/officeart/2005/8/colors/accent1_2" csCatId="accent1"/>
      <dgm:spPr/>
      <dgm:t>
        <a:bodyPr/>
        <a:lstStyle/>
        <a:p>
          <a:endParaRPr lang="es-MX"/>
        </a:p>
      </dgm:t>
    </dgm:pt>
    <dgm:pt modelId="{0BB4E249-C460-4FAA-8533-C8CF9C6ACB05}">
      <dgm:prSet/>
      <dgm:spPr/>
      <dgm:t>
        <a:bodyPr/>
        <a:lstStyle/>
        <a:p>
          <a:pPr rtl="0"/>
          <a:r>
            <a:rPr lang="es-ES_tradnl" dirty="0" smtClean="0"/>
            <a:t>La capacidad de goce se pierde con la muerte, sin embargo, si se ignora el momento en que esta sucedió no se extingue la personalidad, esto sucede en las personas declaradas ausentes, es decir, cuando se ignora si el ausente vive o ha muerto, la ley esta incapacitada a determinar la extinción de la personalidad por carecer de certeza.</a:t>
          </a:r>
          <a:endParaRPr lang="es-MX" dirty="0"/>
        </a:p>
      </dgm:t>
    </dgm:pt>
    <dgm:pt modelId="{9B1A165B-1725-4D95-86E7-882822DFDBF7}" type="parTrans" cxnId="{791E2A05-20E9-4169-8743-48D30509C3C0}">
      <dgm:prSet/>
      <dgm:spPr/>
      <dgm:t>
        <a:bodyPr/>
        <a:lstStyle/>
        <a:p>
          <a:endParaRPr lang="es-MX"/>
        </a:p>
      </dgm:t>
    </dgm:pt>
    <dgm:pt modelId="{F361585D-F276-432F-9C72-F677AD76E8C9}" type="sibTrans" cxnId="{791E2A05-20E9-4169-8743-48D30509C3C0}">
      <dgm:prSet/>
      <dgm:spPr/>
      <dgm:t>
        <a:bodyPr/>
        <a:lstStyle/>
        <a:p>
          <a:endParaRPr lang="es-MX"/>
        </a:p>
      </dgm:t>
    </dgm:pt>
    <dgm:pt modelId="{1271F0D1-23AF-4F4D-8786-7AAB2293A075}" type="pres">
      <dgm:prSet presAssocID="{44041B3E-349D-4D44-86D8-341714DCBBCB}" presName="Name0" presStyleCnt="0">
        <dgm:presLayoutVars>
          <dgm:dir/>
          <dgm:animLvl val="lvl"/>
          <dgm:resizeHandles val="exact"/>
        </dgm:presLayoutVars>
      </dgm:prSet>
      <dgm:spPr/>
      <dgm:t>
        <a:bodyPr/>
        <a:lstStyle/>
        <a:p>
          <a:endParaRPr lang="es-MX"/>
        </a:p>
      </dgm:t>
    </dgm:pt>
    <dgm:pt modelId="{1901801B-0E48-4F83-9597-6E95D99CAA33}" type="pres">
      <dgm:prSet presAssocID="{0BB4E249-C460-4FAA-8533-C8CF9C6ACB05}" presName="parTxOnly" presStyleLbl="node1" presStyleIdx="0" presStyleCnt="1" custLinFactNeighborX="-41030" custLinFactNeighborY="-1290">
        <dgm:presLayoutVars>
          <dgm:chMax val="0"/>
          <dgm:chPref val="0"/>
          <dgm:bulletEnabled val="1"/>
        </dgm:presLayoutVars>
      </dgm:prSet>
      <dgm:spPr/>
      <dgm:t>
        <a:bodyPr/>
        <a:lstStyle/>
        <a:p>
          <a:endParaRPr lang="es-MX"/>
        </a:p>
      </dgm:t>
    </dgm:pt>
  </dgm:ptLst>
  <dgm:cxnLst>
    <dgm:cxn modelId="{DF1788C7-70BC-4908-84DF-80BE7BAF2857}" type="presOf" srcId="{44041B3E-349D-4D44-86D8-341714DCBBCB}" destId="{1271F0D1-23AF-4F4D-8786-7AAB2293A075}" srcOrd="0" destOrd="0" presId="urn:microsoft.com/office/officeart/2005/8/layout/chevron1"/>
    <dgm:cxn modelId="{791E2A05-20E9-4169-8743-48D30509C3C0}" srcId="{44041B3E-349D-4D44-86D8-341714DCBBCB}" destId="{0BB4E249-C460-4FAA-8533-C8CF9C6ACB05}" srcOrd="0" destOrd="0" parTransId="{9B1A165B-1725-4D95-86E7-882822DFDBF7}" sibTransId="{F361585D-F276-432F-9C72-F677AD76E8C9}"/>
    <dgm:cxn modelId="{FE70C15D-F9C4-443E-A09B-9CFD8906607B}" type="presOf" srcId="{0BB4E249-C460-4FAA-8533-C8CF9C6ACB05}" destId="{1901801B-0E48-4F83-9597-6E95D99CAA33}" srcOrd="0" destOrd="0" presId="urn:microsoft.com/office/officeart/2005/8/layout/chevron1"/>
    <dgm:cxn modelId="{E2613592-F6B3-4E9A-8C48-A8E169E8CC0A}" type="presParOf" srcId="{1271F0D1-23AF-4F4D-8786-7AAB2293A075}" destId="{1901801B-0E48-4F83-9597-6E95D99CAA33}" srcOrd="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9C6016D-3880-48ED-9A5F-964022E10311}"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C1128FA4-83E6-47A1-9F6B-79E770AF07F1}">
      <dgm:prSet/>
      <dgm:spPr/>
      <dgm:t>
        <a:bodyPr/>
        <a:lstStyle/>
        <a:p>
          <a:pPr rtl="0"/>
          <a:endParaRPr lang="es-MX" dirty="0"/>
        </a:p>
      </dgm:t>
    </dgm:pt>
    <dgm:pt modelId="{6C2D5B0A-1BCD-4515-A570-6A0D490CC72A}" type="parTrans" cxnId="{45FB150D-9456-4F5C-BD9E-5C0CD603C4F3}">
      <dgm:prSet/>
      <dgm:spPr/>
      <dgm:t>
        <a:bodyPr/>
        <a:lstStyle/>
        <a:p>
          <a:endParaRPr lang="es-MX"/>
        </a:p>
      </dgm:t>
    </dgm:pt>
    <dgm:pt modelId="{8EE42F6C-DFF8-4C36-9CE6-A423A7F49976}" type="sibTrans" cxnId="{45FB150D-9456-4F5C-BD9E-5C0CD603C4F3}">
      <dgm:prSet/>
      <dgm:spPr/>
      <dgm:t>
        <a:bodyPr/>
        <a:lstStyle/>
        <a:p>
          <a:endParaRPr lang="es-MX"/>
        </a:p>
      </dgm:t>
    </dgm:pt>
    <dgm:pt modelId="{94E8B787-70F2-483A-9861-2F618352BF52}">
      <dgm:prSet/>
      <dgm:spPr/>
      <dgm:t>
        <a:bodyPr/>
        <a:lstStyle/>
        <a:p>
          <a:pPr rtl="0"/>
          <a:r>
            <a:rPr lang="es-ES_tradnl" dirty="0" smtClean="0"/>
            <a:t>a)</a:t>
          </a:r>
          <a:r>
            <a:rPr lang="es-ES_tradnl" b="1" dirty="0" smtClean="0"/>
            <a:t> Mínimo</a:t>
          </a:r>
          <a:r>
            <a:rPr lang="es-ES_tradnl" dirty="0" smtClean="0"/>
            <a:t>, este se da en el ser concebido, bajo la condición de que nazca vivo y sea presentado al Registro Civil, este grado brinda derechos subjetivos patrimoniales, también sirve como base para determinar la condición de hijo legitimo o natural.</a:t>
          </a:r>
          <a:endParaRPr lang="es-MX" dirty="0"/>
        </a:p>
      </dgm:t>
    </dgm:pt>
    <dgm:pt modelId="{886981C3-3874-4A0A-BD4B-BF88EEEA8F8F}" type="parTrans" cxnId="{6CBD1C36-BAB6-45E2-9E39-CAAB3C0ECFB0}">
      <dgm:prSet/>
      <dgm:spPr/>
      <dgm:t>
        <a:bodyPr/>
        <a:lstStyle/>
        <a:p>
          <a:endParaRPr lang="es-MX"/>
        </a:p>
      </dgm:t>
    </dgm:pt>
    <dgm:pt modelId="{98DC5039-29EE-4F38-99C4-89A68BDDAC2C}" type="sibTrans" cxnId="{6CBD1C36-BAB6-45E2-9E39-CAAB3C0ECFB0}">
      <dgm:prSet/>
      <dgm:spPr/>
      <dgm:t>
        <a:bodyPr/>
        <a:lstStyle/>
        <a:p>
          <a:endParaRPr lang="es-MX"/>
        </a:p>
      </dgm:t>
    </dgm:pt>
    <dgm:pt modelId="{E2720BC2-E57C-47EE-83AC-785385A9877B}">
      <dgm:prSet/>
      <dgm:spPr/>
      <dgm:t>
        <a:bodyPr/>
        <a:lstStyle/>
        <a:p>
          <a:pPr rtl="0"/>
          <a:r>
            <a:rPr lang="es-ES_tradnl" dirty="0" smtClean="0"/>
            <a:t>b</a:t>
          </a:r>
          <a:r>
            <a:rPr lang="es-ES_tradnl" b="1" dirty="0" smtClean="0"/>
            <a:t>) Medio bajo, </a:t>
          </a:r>
          <a:r>
            <a:rPr lang="es-ES_tradnl" dirty="0" smtClean="0"/>
            <a:t>este grado se presenta en los menores de edad, en ellos la capacidad de goce es casi equivalente al del mayor en pleno uso de facultades mentales, existiendo restricciones.</a:t>
          </a:r>
          <a:endParaRPr lang="es-MX" dirty="0"/>
        </a:p>
      </dgm:t>
    </dgm:pt>
    <dgm:pt modelId="{9148BE68-379D-4C1F-B3A5-340B8AB7749F}" type="parTrans" cxnId="{D8588617-23F5-4A2F-8676-B6A37230B96C}">
      <dgm:prSet/>
      <dgm:spPr/>
      <dgm:t>
        <a:bodyPr/>
        <a:lstStyle/>
        <a:p>
          <a:endParaRPr lang="es-MX"/>
        </a:p>
      </dgm:t>
    </dgm:pt>
    <dgm:pt modelId="{764DFF41-161D-4469-9E93-CD13FC8A7E80}" type="sibTrans" cxnId="{D8588617-23F5-4A2F-8676-B6A37230B96C}">
      <dgm:prSet/>
      <dgm:spPr/>
      <dgm:t>
        <a:bodyPr/>
        <a:lstStyle/>
        <a:p>
          <a:endParaRPr lang="es-MX"/>
        </a:p>
      </dgm:t>
    </dgm:pt>
    <dgm:pt modelId="{5B3BA54F-5DB5-4075-9A71-AA2BD198F00B}">
      <dgm:prSet/>
      <dgm:spPr/>
      <dgm:t>
        <a:bodyPr/>
        <a:lstStyle/>
        <a:p>
          <a:pPr rtl="0"/>
          <a:r>
            <a:rPr lang="es-ES_tradnl" dirty="0" smtClean="0"/>
            <a:t>c) </a:t>
          </a:r>
          <a:r>
            <a:rPr lang="es-ES_tradnl" b="1" dirty="0" smtClean="0"/>
            <a:t>El tercer grado  </a:t>
          </a:r>
          <a:r>
            <a:rPr lang="es-ES_tradnl" dirty="0" smtClean="0"/>
            <a:t>esta representado por mayores de edad, debiendo diferenciar a aquellos que se encuentran en pleno uso de sus facultades mentales de aquellos sujetos a interdicción</a:t>
          </a:r>
          <a:endParaRPr lang="es-MX" dirty="0"/>
        </a:p>
      </dgm:t>
    </dgm:pt>
    <dgm:pt modelId="{7BC0C4F2-97DF-4B8E-9820-D8201AA8E5D6}" type="parTrans" cxnId="{85DC3928-AEB1-4666-AD0E-2BF141C99819}">
      <dgm:prSet/>
      <dgm:spPr/>
      <dgm:t>
        <a:bodyPr/>
        <a:lstStyle/>
        <a:p>
          <a:endParaRPr lang="es-MX"/>
        </a:p>
      </dgm:t>
    </dgm:pt>
    <dgm:pt modelId="{F63B3FE6-2DD3-42B3-9C86-C3E60B6D3169}" type="sibTrans" cxnId="{85DC3928-AEB1-4666-AD0E-2BF141C99819}">
      <dgm:prSet/>
      <dgm:spPr/>
      <dgm:t>
        <a:bodyPr/>
        <a:lstStyle/>
        <a:p>
          <a:endParaRPr lang="es-MX"/>
        </a:p>
      </dgm:t>
    </dgm:pt>
    <dgm:pt modelId="{B8A54DF6-79A8-4BDD-921F-65AA028068FE}">
      <dgm:prSet/>
      <dgm:spPr/>
      <dgm:t>
        <a:bodyPr/>
        <a:lstStyle/>
        <a:p>
          <a:pPr rtl="0"/>
          <a:endParaRPr lang="es-MX" dirty="0"/>
        </a:p>
      </dgm:t>
    </dgm:pt>
    <dgm:pt modelId="{79786D05-3A70-40B4-8365-D9E9A328ED5A}" type="parTrans" cxnId="{DBE94500-2910-4FDF-8DC0-82DD5F6B7EEE}">
      <dgm:prSet/>
      <dgm:spPr/>
      <dgm:t>
        <a:bodyPr/>
        <a:lstStyle/>
        <a:p>
          <a:endParaRPr lang="es-MX"/>
        </a:p>
      </dgm:t>
    </dgm:pt>
    <dgm:pt modelId="{035CC3E5-569F-43E2-A404-C6AB70DFD110}" type="sibTrans" cxnId="{DBE94500-2910-4FDF-8DC0-82DD5F6B7EEE}">
      <dgm:prSet/>
      <dgm:spPr/>
      <dgm:t>
        <a:bodyPr/>
        <a:lstStyle/>
        <a:p>
          <a:endParaRPr lang="es-MX"/>
        </a:p>
      </dgm:t>
    </dgm:pt>
    <dgm:pt modelId="{7127ED4B-B1BD-4E57-90B8-5D0470C032DB}">
      <dgm:prSet/>
      <dgm:spPr/>
      <dgm:t>
        <a:bodyPr/>
        <a:lstStyle/>
        <a:p>
          <a:pPr rtl="0"/>
          <a:endParaRPr lang="es-MX" dirty="0"/>
        </a:p>
      </dgm:t>
    </dgm:pt>
    <dgm:pt modelId="{8C13CBA1-E244-4B03-83E1-22BCA3C2C63A}" type="parTrans" cxnId="{31107786-DF3F-4D5B-AABD-536FEBAD6F4F}">
      <dgm:prSet/>
      <dgm:spPr/>
      <dgm:t>
        <a:bodyPr/>
        <a:lstStyle/>
        <a:p>
          <a:endParaRPr lang="es-MX"/>
        </a:p>
      </dgm:t>
    </dgm:pt>
    <dgm:pt modelId="{2FA8ACC2-1186-4F7F-908E-0A9F3A5EDB11}" type="sibTrans" cxnId="{31107786-DF3F-4D5B-AABD-536FEBAD6F4F}">
      <dgm:prSet/>
      <dgm:spPr/>
      <dgm:t>
        <a:bodyPr/>
        <a:lstStyle/>
        <a:p>
          <a:endParaRPr lang="es-MX"/>
        </a:p>
      </dgm:t>
    </dgm:pt>
    <dgm:pt modelId="{197DA932-64CB-4698-AE84-22AC31108DC6}" type="pres">
      <dgm:prSet presAssocID="{49C6016D-3880-48ED-9A5F-964022E10311}" presName="rootnode" presStyleCnt="0">
        <dgm:presLayoutVars>
          <dgm:chMax/>
          <dgm:chPref/>
          <dgm:dir/>
          <dgm:animLvl val="lvl"/>
        </dgm:presLayoutVars>
      </dgm:prSet>
      <dgm:spPr/>
      <dgm:t>
        <a:bodyPr/>
        <a:lstStyle/>
        <a:p>
          <a:endParaRPr lang="es-MX"/>
        </a:p>
      </dgm:t>
    </dgm:pt>
    <dgm:pt modelId="{0F76F9AD-BA2D-4405-80B1-ECACC5EB8518}" type="pres">
      <dgm:prSet presAssocID="{C1128FA4-83E6-47A1-9F6B-79E770AF07F1}" presName="composite" presStyleCnt="0"/>
      <dgm:spPr/>
    </dgm:pt>
    <dgm:pt modelId="{055E9D8A-A5AC-4EFA-91A1-407A0192A055}" type="pres">
      <dgm:prSet presAssocID="{C1128FA4-83E6-47A1-9F6B-79E770AF07F1}" presName="LShape" presStyleLbl="alignNode1" presStyleIdx="0" presStyleCnt="5"/>
      <dgm:spPr/>
    </dgm:pt>
    <dgm:pt modelId="{F674EA32-0EAD-4EA5-8F76-4F16DA5123AA}" type="pres">
      <dgm:prSet presAssocID="{C1128FA4-83E6-47A1-9F6B-79E770AF07F1}" presName="ParentText" presStyleLbl="revTx" presStyleIdx="0" presStyleCnt="3">
        <dgm:presLayoutVars>
          <dgm:chMax val="0"/>
          <dgm:chPref val="0"/>
          <dgm:bulletEnabled val="1"/>
        </dgm:presLayoutVars>
      </dgm:prSet>
      <dgm:spPr/>
      <dgm:t>
        <a:bodyPr/>
        <a:lstStyle/>
        <a:p>
          <a:endParaRPr lang="es-MX"/>
        </a:p>
      </dgm:t>
    </dgm:pt>
    <dgm:pt modelId="{3A4C8FC8-4FB1-4108-8D9F-8364DAA11D05}" type="pres">
      <dgm:prSet presAssocID="{C1128FA4-83E6-47A1-9F6B-79E770AF07F1}" presName="Triangle" presStyleLbl="alignNode1" presStyleIdx="1" presStyleCnt="5"/>
      <dgm:spPr/>
    </dgm:pt>
    <dgm:pt modelId="{27F5C99A-2F81-484D-B9CD-DC78C2303FCF}" type="pres">
      <dgm:prSet presAssocID="{8EE42F6C-DFF8-4C36-9CE6-A423A7F49976}" presName="sibTrans" presStyleCnt="0"/>
      <dgm:spPr/>
    </dgm:pt>
    <dgm:pt modelId="{AC55BAA8-B3E0-4076-95B7-BC7D7F8B5A8C}" type="pres">
      <dgm:prSet presAssocID="{8EE42F6C-DFF8-4C36-9CE6-A423A7F49976}" presName="space" presStyleCnt="0"/>
      <dgm:spPr/>
    </dgm:pt>
    <dgm:pt modelId="{07653308-2882-4BEA-87C2-F9AE4FE4ECE9}" type="pres">
      <dgm:prSet presAssocID="{B8A54DF6-79A8-4BDD-921F-65AA028068FE}" presName="composite" presStyleCnt="0"/>
      <dgm:spPr/>
    </dgm:pt>
    <dgm:pt modelId="{CBF96236-D475-43FC-8C43-267DA97F99D9}" type="pres">
      <dgm:prSet presAssocID="{B8A54DF6-79A8-4BDD-921F-65AA028068FE}" presName="LShape" presStyleLbl="alignNode1" presStyleIdx="2" presStyleCnt="5"/>
      <dgm:spPr/>
    </dgm:pt>
    <dgm:pt modelId="{6911EBF4-892C-40EF-83E3-2A0933EC574A}" type="pres">
      <dgm:prSet presAssocID="{B8A54DF6-79A8-4BDD-921F-65AA028068FE}" presName="ParentText" presStyleLbl="revTx" presStyleIdx="1" presStyleCnt="3">
        <dgm:presLayoutVars>
          <dgm:chMax val="0"/>
          <dgm:chPref val="0"/>
          <dgm:bulletEnabled val="1"/>
        </dgm:presLayoutVars>
      </dgm:prSet>
      <dgm:spPr/>
      <dgm:t>
        <a:bodyPr/>
        <a:lstStyle/>
        <a:p>
          <a:endParaRPr lang="es-MX"/>
        </a:p>
      </dgm:t>
    </dgm:pt>
    <dgm:pt modelId="{D13C67D2-3336-48C0-95C1-A382B33135CF}" type="pres">
      <dgm:prSet presAssocID="{B8A54DF6-79A8-4BDD-921F-65AA028068FE}" presName="Triangle" presStyleLbl="alignNode1" presStyleIdx="3" presStyleCnt="5"/>
      <dgm:spPr/>
    </dgm:pt>
    <dgm:pt modelId="{322EB8D4-FC57-41F6-869B-F7A88B0E27D4}" type="pres">
      <dgm:prSet presAssocID="{035CC3E5-569F-43E2-A404-C6AB70DFD110}" presName="sibTrans" presStyleCnt="0"/>
      <dgm:spPr/>
    </dgm:pt>
    <dgm:pt modelId="{6D1C59DF-DFFA-401F-ADF4-B46A4E00CE78}" type="pres">
      <dgm:prSet presAssocID="{035CC3E5-569F-43E2-A404-C6AB70DFD110}" presName="space" presStyleCnt="0"/>
      <dgm:spPr/>
    </dgm:pt>
    <dgm:pt modelId="{6ABED5F7-0041-43FD-B269-2980B9E860C1}" type="pres">
      <dgm:prSet presAssocID="{7127ED4B-B1BD-4E57-90B8-5D0470C032DB}" presName="composite" presStyleCnt="0"/>
      <dgm:spPr/>
    </dgm:pt>
    <dgm:pt modelId="{76F6ABF3-5B61-4032-AD65-ABFB67568F28}" type="pres">
      <dgm:prSet presAssocID="{7127ED4B-B1BD-4E57-90B8-5D0470C032DB}" presName="LShape" presStyleLbl="alignNode1" presStyleIdx="4" presStyleCnt="5"/>
      <dgm:spPr/>
    </dgm:pt>
    <dgm:pt modelId="{9F262C7F-5A23-4098-A69F-788E6BDF4685}" type="pres">
      <dgm:prSet presAssocID="{7127ED4B-B1BD-4E57-90B8-5D0470C032DB}" presName="ParentText" presStyleLbl="revTx" presStyleIdx="2" presStyleCnt="3">
        <dgm:presLayoutVars>
          <dgm:chMax val="0"/>
          <dgm:chPref val="0"/>
          <dgm:bulletEnabled val="1"/>
        </dgm:presLayoutVars>
      </dgm:prSet>
      <dgm:spPr/>
      <dgm:t>
        <a:bodyPr/>
        <a:lstStyle/>
        <a:p>
          <a:endParaRPr lang="es-MX"/>
        </a:p>
      </dgm:t>
    </dgm:pt>
  </dgm:ptLst>
  <dgm:cxnLst>
    <dgm:cxn modelId="{85DC3928-AEB1-4666-AD0E-2BF141C99819}" srcId="{7127ED4B-B1BD-4E57-90B8-5D0470C032DB}" destId="{5B3BA54F-5DB5-4075-9A71-AA2BD198F00B}" srcOrd="0" destOrd="0" parTransId="{7BC0C4F2-97DF-4B8E-9820-D8201AA8E5D6}" sibTransId="{F63B3FE6-2DD3-42B3-9C86-C3E60B6D3169}"/>
    <dgm:cxn modelId="{4C209C73-8CBF-45FC-9225-AB0FA1662785}" type="presOf" srcId="{7127ED4B-B1BD-4E57-90B8-5D0470C032DB}" destId="{9F262C7F-5A23-4098-A69F-788E6BDF4685}" srcOrd="0" destOrd="0" presId="urn:microsoft.com/office/officeart/2009/3/layout/StepUpProcess"/>
    <dgm:cxn modelId="{7FE3CC62-3385-4848-B24A-C39F40D5783D}" type="presOf" srcId="{B8A54DF6-79A8-4BDD-921F-65AA028068FE}" destId="{6911EBF4-892C-40EF-83E3-2A0933EC574A}" srcOrd="0" destOrd="0" presId="urn:microsoft.com/office/officeart/2009/3/layout/StepUpProcess"/>
    <dgm:cxn modelId="{91CE59B7-47B2-48CF-88C7-B2C0F26EDCFF}" type="presOf" srcId="{E2720BC2-E57C-47EE-83AC-785385A9877B}" destId="{6911EBF4-892C-40EF-83E3-2A0933EC574A}" srcOrd="0" destOrd="1" presId="urn:microsoft.com/office/officeart/2009/3/layout/StepUpProcess"/>
    <dgm:cxn modelId="{D8588617-23F5-4A2F-8676-B6A37230B96C}" srcId="{B8A54DF6-79A8-4BDD-921F-65AA028068FE}" destId="{E2720BC2-E57C-47EE-83AC-785385A9877B}" srcOrd="0" destOrd="0" parTransId="{9148BE68-379D-4C1F-B3A5-340B8AB7749F}" sibTransId="{764DFF41-161D-4469-9E93-CD13FC8A7E80}"/>
    <dgm:cxn modelId="{033DE045-DD0A-4A18-99E0-631545140E01}" type="presOf" srcId="{5B3BA54F-5DB5-4075-9A71-AA2BD198F00B}" destId="{9F262C7F-5A23-4098-A69F-788E6BDF4685}" srcOrd="0" destOrd="1" presId="urn:microsoft.com/office/officeart/2009/3/layout/StepUpProcess"/>
    <dgm:cxn modelId="{C4115508-2D0D-46EA-B2D1-DBAAFB78C7FB}" type="presOf" srcId="{94E8B787-70F2-483A-9861-2F618352BF52}" destId="{F674EA32-0EAD-4EA5-8F76-4F16DA5123AA}" srcOrd="0" destOrd="1" presId="urn:microsoft.com/office/officeart/2009/3/layout/StepUpProcess"/>
    <dgm:cxn modelId="{6CBD1C36-BAB6-45E2-9E39-CAAB3C0ECFB0}" srcId="{C1128FA4-83E6-47A1-9F6B-79E770AF07F1}" destId="{94E8B787-70F2-483A-9861-2F618352BF52}" srcOrd="0" destOrd="0" parTransId="{886981C3-3874-4A0A-BD4B-BF88EEEA8F8F}" sibTransId="{98DC5039-29EE-4F38-99C4-89A68BDDAC2C}"/>
    <dgm:cxn modelId="{DBE94500-2910-4FDF-8DC0-82DD5F6B7EEE}" srcId="{49C6016D-3880-48ED-9A5F-964022E10311}" destId="{B8A54DF6-79A8-4BDD-921F-65AA028068FE}" srcOrd="1" destOrd="0" parTransId="{79786D05-3A70-40B4-8365-D9E9A328ED5A}" sibTransId="{035CC3E5-569F-43E2-A404-C6AB70DFD110}"/>
    <dgm:cxn modelId="{45FB150D-9456-4F5C-BD9E-5C0CD603C4F3}" srcId="{49C6016D-3880-48ED-9A5F-964022E10311}" destId="{C1128FA4-83E6-47A1-9F6B-79E770AF07F1}" srcOrd="0" destOrd="0" parTransId="{6C2D5B0A-1BCD-4515-A570-6A0D490CC72A}" sibTransId="{8EE42F6C-DFF8-4C36-9CE6-A423A7F49976}"/>
    <dgm:cxn modelId="{1DEEA82A-032E-4422-B61B-1A23FFCAB5B0}" type="presOf" srcId="{49C6016D-3880-48ED-9A5F-964022E10311}" destId="{197DA932-64CB-4698-AE84-22AC31108DC6}" srcOrd="0" destOrd="0" presId="urn:microsoft.com/office/officeart/2009/3/layout/StepUpProcess"/>
    <dgm:cxn modelId="{042C660F-E133-45EF-915E-788BF302CE51}" type="presOf" srcId="{C1128FA4-83E6-47A1-9F6B-79E770AF07F1}" destId="{F674EA32-0EAD-4EA5-8F76-4F16DA5123AA}" srcOrd="0" destOrd="0" presId="urn:microsoft.com/office/officeart/2009/3/layout/StepUpProcess"/>
    <dgm:cxn modelId="{31107786-DF3F-4D5B-AABD-536FEBAD6F4F}" srcId="{49C6016D-3880-48ED-9A5F-964022E10311}" destId="{7127ED4B-B1BD-4E57-90B8-5D0470C032DB}" srcOrd="2" destOrd="0" parTransId="{8C13CBA1-E244-4B03-83E1-22BCA3C2C63A}" sibTransId="{2FA8ACC2-1186-4F7F-908E-0A9F3A5EDB11}"/>
    <dgm:cxn modelId="{B561797D-B69C-41B8-AC4F-D09C345EBC00}" type="presParOf" srcId="{197DA932-64CB-4698-AE84-22AC31108DC6}" destId="{0F76F9AD-BA2D-4405-80B1-ECACC5EB8518}" srcOrd="0" destOrd="0" presId="urn:microsoft.com/office/officeart/2009/3/layout/StepUpProcess"/>
    <dgm:cxn modelId="{9789D581-4F6B-4B72-B718-444431B72EB6}" type="presParOf" srcId="{0F76F9AD-BA2D-4405-80B1-ECACC5EB8518}" destId="{055E9D8A-A5AC-4EFA-91A1-407A0192A055}" srcOrd="0" destOrd="0" presId="urn:microsoft.com/office/officeart/2009/3/layout/StepUpProcess"/>
    <dgm:cxn modelId="{D1B3731E-7119-40A9-989C-82807AD581EF}" type="presParOf" srcId="{0F76F9AD-BA2D-4405-80B1-ECACC5EB8518}" destId="{F674EA32-0EAD-4EA5-8F76-4F16DA5123AA}" srcOrd="1" destOrd="0" presId="urn:microsoft.com/office/officeart/2009/3/layout/StepUpProcess"/>
    <dgm:cxn modelId="{394340F9-BC3C-4058-A10C-5BE8B52744E9}" type="presParOf" srcId="{0F76F9AD-BA2D-4405-80B1-ECACC5EB8518}" destId="{3A4C8FC8-4FB1-4108-8D9F-8364DAA11D05}" srcOrd="2" destOrd="0" presId="urn:microsoft.com/office/officeart/2009/3/layout/StepUpProcess"/>
    <dgm:cxn modelId="{5FE16830-9729-4D64-BFC7-4DF640F7157F}" type="presParOf" srcId="{197DA932-64CB-4698-AE84-22AC31108DC6}" destId="{27F5C99A-2F81-484D-B9CD-DC78C2303FCF}" srcOrd="1" destOrd="0" presId="urn:microsoft.com/office/officeart/2009/3/layout/StepUpProcess"/>
    <dgm:cxn modelId="{ABA62B48-CF0E-4DB8-8BAF-5078BCB71B77}" type="presParOf" srcId="{27F5C99A-2F81-484D-B9CD-DC78C2303FCF}" destId="{AC55BAA8-B3E0-4076-95B7-BC7D7F8B5A8C}" srcOrd="0" destOrd="0" presId="urn:microsoft.com/office/officeart/2009/3/layout/StepUpProcess"/>
    <dgm:cxn modelId="{1F2000C2-2686-45CA-B0B2-39B28523DA9C}" type="presParOf" srcId="{197DA932-64CB-4698-AE84-22AC31108DC6}" destId="{07653308-2882-4BEA-87C2-F9AE4FE4ECE9}" srcOrd="2" destOrd="0" presId="urn:microsoft.com/office/officeart/2009/3/layout/StepUpProcess"/>
    <dgm:cxn modelId="{E6E1FE2A-9B6C-4EC2-BD0F-D032155B80A7}" type="presParOf" srcId="{07653308-2882-4BEA-87C2-F9AE4FE4ECE9}" destId="{CBF96236-D475-43FC-8C43-267DA97F99D9}" srcOrd="0" destOrd="0" presId="urn:microsoft.com/office/officeart/2009/3/layout/StepUpProcess"/>
    <dgm:cxn modelId="{016D6265-EBBB-4517-AD1F-576E9717620E}" type="presParOf" srcId="{07653308-2882-4BEA-87C2-F9AE4FE4ECE9}" destId="{6911EBF4-892C-40EF-83E3-2A0933EC574A}" srcOrd="1" destOrd="0" presId="urn:microsoft.com/office/officeart/2009/3/layout/StepUpProcess"/>
    <dgm:cxn modelId="{3A47E5AE-3FB7-4ECD-BF5F-29BBB88E6C6E}" type="presParOf" srcId="{07653308-2882-4BEA-87C2-F9AE4FE4ECE9}" destId="{D13C67D2-3336-48C0-95C1-A382B33135CF}" srcOrd="2" destOrd="0" presId="urn:microsoft.com/office/officeart/2009/3/layout/StepUpProcess"/>
    <dgm:cxn modelId="{CCD09C37-099D-4322-B57B-4D2848C09341}" type="presParOf" srcId="{197DA932-64CB-4698-AE84-22AC31108DC6}" destId="{322EB8D4-FC57-41F6-869B-F7A88B0E27D4}" srcOrd="3" destOrd="0" presId="urn:microsoft.com/office/officeart/2009/3/layout/StepUpProcess"/>
    <dgm:cxn modelId="{1CC09028-8614-4C8B-9FE4-32479F563DBE}" type="presParOf" srcId="{322EB8D4-FC57-41F6-869B-F7A88B0E27D4}" destId="{6D1C59DF-DFFA-401F-ADF4-B46A4E00CE78}" srcOrd="0" destOrd="0" presId="urn:microsoft.com/office/officeart/2009/3/layout/StepUpProcess"/>
    <dgm:cxn modelId="{D93A849C-1B7F-4A11-8B51-6AAB36D78C61}" type="presParOf" srcId="{197DA932-64CB-4698-AE84-22AC31108DC6}" destId="{6ABED5F7-0041-43FD-B269-2980B9E860C1}" srcOrd="4" destOrd="0" presId="urn:microsoft.com/office/officeart/2009/3/layout/StepUpProcess"/>
    <dgm:cxn modelId="{AD82EE43-2603-4E7C-A1B9-0D854A382FC5}" type="presParOf" srcId="{6ABED5F7-0041-43FD-B269-2980B9E860C1}" destId="{76F6ABF3-5B61-4032-AD65-ABFB67568F28}" srcOrd="0" destOrd="0" presId="urn:microsoft.com/office/officeart/2009/3/layout/StepUpProcess"/>
    <dgm:cxn modelId="{36519BD2-EAD0-4C90-BF41-CD7F6C1D412E}" type="presParOf" srcId="{6ABED5F7-0041-43FD-B269-2980B9E860C1}" destId="{9F262C7F-5A23-4098-A69F-788E6BDF468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364C110-E2F5-41F6-9595-CE5882530C85}" type="doc">
      <dgm:prSet loTypeId="urn:microsoft.com/office/officeart/2005/8/layout/venn1" loCatId="relationship" qsTypeId="urn:microsoft.com/office/officeart/2005/8/quickstyle/simple1" qsCatId="simple" csTypeId="urn:microsoft.com/office/officeart/2005/8/colors/colorful5" csCatId="colorful"/>
      <dgm:spPr/>
      <dgm:t>
        <a:bodyPr/>
        <a:lstStyle/>
        <a:p>
          <a:endParaRPr lang="es-MX"/>
        </a:p>
      </dgm:t>
    </dgm:pt>
    <dgm:pt modelId="{4EED2EE3-6E6F-41CF-92B7-1E4B60C5C07A}">
      <dgm:prSet/>
      <dgm:spPr/>
      <dgm:t>
        <a:bodyPr/>
        <a:lstStyle/>
        <a:p>
          <a:pPr rtl="0"/>
          <a:r>
            <a:rPr lang="es-ES_tradnl" dirty="0" smtClean="0"/>
            <a:t>La causa de esta medida es proteger al incapaz, puesto que este no posee inteligencia o bien, sus facultades están perturbadas, por lo que no podrá desempeñar la función educativa ni representativa.</a:t>
          </a:r>
          <a:endParaRPr lang="es-MX" dirty="0"/>
        </a:p>
      </dgm:t>
    </dgm:pt>
    <dgm:pt modelId="{B9C13003-D076-4C99-8312-58CABD7BABEC}" type="parTrans" cxnId="{B93315DD-7723-4B48-AE7F-E6608E5CF85C}">
      <dgm:prSet/>
      <dgm:spPr/>
      <dgm:t>
        <a:bodyPr/>
        <a:lstStyle/>
        <a:p>
          <a:endParaRPr lang="es-MX"/>
        </a:p>
      </dgm:t>
    </dgm:pt>
    <dgm:pt modelId="{D8CCF7D2-B23C-4C2B-9EEC-6228E15B407F}" type="sibTrans" cxnId="{B93315DD-7723-4B48-AE7F-E6608E5CF85C}">
      <dgm:prSet/>
      <dgm:spPr/>
      <dgm:t>
        <a:bodyPr/>
        <a:lstStyle/>
        <a:p>
          <a:endParaRPr lang="es-MX"/>
        </a:p>
      </dgm:t>
    </dgm:pt>
    <dgm:pt modelId="{CE459DED-62F4-49E6-A3E4-EBC4B94FE4F5}">
      <dgm:prSet/>
      <dgm:spPr/>
      <dgm:t>
        <a:bodyPr/>
        <a:lstStyle/>
        <a:p>
          <a:pPr rtl="0"/>
          <a:r>
            <a:rPr lang="es-ES_tradnl" smtClean="0"/>
            <a:t>Esta interdicción es por lo tanto un estado especial de las personas, que constituye una incapacidad para la realización de ciertos actos civiles y se produce mediante resolución judicial de índole civil o penal</a:t>
          </a:r>
          <a:endParaRPr lang="es-MX"/>
        </a:p>
      </dgm:t>
    </dgm:pt>
    <dgm:pt modelId="{5D414E85-46A8-4F35-9CE8-F2011A58279D}" type="parTrans" cxnId="{E37A2A10-FB51-4698-98C7-78EA54AE41B4}">
      <dgm:prSet/>
      <dgm:spPr/>
      <dgm:t>
        <a:bodyPr/>
        <a:lstStyle/>
        <a:p>
          <a:endParaRPr lang="es-MX"/>
        </a:p>
      </dgm:t>
    </dgm:pt>
    <dgm:pt modelId="{89DF5646-80E2-4586-A56D-712AA3FAF9E6}" type="sibTrans" cxnId="{E37A2A10-FB51-4698-98C7-78EA54AE41B4}">
      <dgm:prSet/>
      <dgm:spPr/>
      <dgm:t>
        <a:bodyPr/>
        <a:lstStyle/>
        <a:p>
          <a:endParaRPr lang="es-MX"/>
        </a:p>
      </dgm:t>
    </dgm:pt>
    <dgm:pt modelId="{AB94CF9D-821B-4E6D-B928-DD49E8372E30}" type="pres">
      <dgm:prSet presAssocID="{D364C110-E2F5-41F6-9595-CE5882530C85}" presName="compositeShape" presStyleCnt="0">
        <dgm:presLayoutVars>
          <dgm:chMax val="7"/>
          <dgm:dir/>
          <dgm:resizeHandles val="exact"/>
        </dgm:presLayoutVars>
      </dgm:prSet>
      <dgm:spPr/>
      <dgm:t>
        <a:bodyPr/>
        <a:lstStyle/>
        <a:p>
          <a:endParaRPr lang="es-MX"/>
        </a:p>
      </dgm:t>
    </dgm:pt>
    <dgm:pt modelId="{2B745A01-F738-4639-811E-61709016ACAB}" type="pres">
      <dgm:prSet presAssocID="{4EED2EE3-6E6F-41CF-92B7-1E4B60C5C07A}" presName="circ1" presStyleLbl="vennNode1" presStyleIdx="0" presStyleCnt="2"/>
      <dgm:spPr/>
      <dgm:t>
        <a:bodyPr/>
        <a:lstStyle/>
        <a:p>
          <a:endParaRPr lang="es-MX"/>
        </a:p>
      </dgm:t>
    </dgm:pt>
    <dgm:pt modelId="{60170F44-CEA1-48B7-843A-40A872AE8526}" type="pres">
      <dgm:prSet presAssocID="{4EED2EE3-6E6F-41CF-92B7-1E4B60C5C07A}" presName="circ1Tx" presStyleLbl="revTx" presStyleIdx="0" presStyleCnt="0">
        <dgm:presLayoutVars>
          <dgm:chMax val="0"/>
          <dgm:chPref val="0"/>
          <dgm:bulletEnabled val="1"/>
        </dgm:presLayoutVars>
      </dgm:prSet>
      <dgm:spPr/>
      <dgm:t>
        <a:bodyPr/>
        <a:lstStyle/>
        <a:p>
          <a:endParaRPr lang="es-MX"/>
        </a:p>
      </dgm:t>
    </dgm:pt>
    <dgm:pt modelId="{38E11103-F7AC-431B-BB9B-C53ACB2F808B}" type="pres">
      <dgm:prSet presAssocID="{CE459DED-62F4-49E6-A3E4-EBC4B94FE4F5}" presName="circ2" presStyleLbl="vennNode1" presStyleIdx="1" presStyleCnt="2"/>
      <dgm:spPr/>
      <dgm:t>
        <a:bodyPr/>
        <a:lstStyle/>
        <a:p>
          <a:endParaRPr lang="es-MX"/>
        </a:p>
      </dgm:t>
    </dgm:pt>
    <dgm:pt modelId="{63FAA5DE-D06C-4832-A5A7-700CC00C6828}" type="pres">
      <dgm:prSet presAssocID="{CE459DED-62F4-49E6-A3E4-EBC4B94FE4F5}" presName="circ2Tx" presStyleLbl="revTx" presStyleIdx="0" presStyleCnt="0">
        <dgm:presLayoutVars>
          <dgm:chMax val="0"/>
          <dgm:chPref val="0"/>
          <dgm:bulletEnabled val="1"/>
        </dgm:presLayoutVars>
      </dgm:prSet>
      <dgm:spPr/>
      <dgm:t>
        <a:bodyPr/>
        <a:lstStyle/>
        <a:p>
          <a:endParaRPr lang="es-MX"/>
        </a:p>
      </dgm:t>
    </dgm:pt>
  </dgm:ptLst>
  <dgm:cxnLst>
    <dgm:cxn modelId="{6205BB7D-CAD4-48D4-B0AA-E0B44A7B7674}" type="presOf" srcId="{CE459DED-62F4-49E6-A3E4-EBC4B94FE4F5}" destId="{38E11103-F7AC-431B-BB9B-C53ACB2F808B}" srcOrd="0" destOrd="0" presId="urn:microsoft.com/office/officeart/2005/8/layout/venn1"/>
    <dgm:cxn modelId="{24348C2B-945B-4C1B-936C-B18BC5A848C2}" type="presOf" srcId="{4EED2EE3-6E6F-41CF-92B7-1E4B60C5C07A}" destId="{60170F44-CEA1-48B7-843A-40A872AE8526}" srcOrd="1" destOrd="0" presId="urn:microsoft.com/office/officeart/2005/8/layout/venn1"/>
    <dgm:cxn modelId="{6296B92F-F6E7-4302-8B6B-6AEEF6B79E21}" type="presOf" srcId="{D364C110-E2F5-41F6-9595-CE5882530C85}" destId="{AB94CF9D-821B-4E6D-B928-DD49E8372E30}" srcOrd="0" destOrd="0" presId="urn:microsoft.com/office/officeart/2005/8/layout/venn1"/>
    <dgm:cxn modelId="{EDB7E60C-F3CC-4264-BD57-57F275AE8DCF}" type="presOf" srcId="{CE459DED-62F4-49E6-A3E4-EBC4B94FE4F5}" destId="{63FAA5DE-D06C-4832-A5A7-700CC00C6828}" srcOrd="1" destOrd="0" presId="urn:microsoft.com/office/officeart/2005/8/layout/venn1"/>
    <dgm:cxn modelId="{8C5AF313-FE1E-41F7-AB88-466AC999A00D}" type="presOf" srcId="{4EED2EE3-6E6F-41CF-92B7-1E4B60C5C07A}" destId="{2B745A01-F738-4639-811E-61709016ACAB}" srcOrd="0" destOrd="0" presId="urn:microsoft.com/office/officeart/2005/8/layout/venn1"/>
    <dgm:cxn modelId="{B93315DD-7723-4B48-AE7F-E6608E5CF85C}" srcId="{D364C110-E2F5-41F6-9595-CE5882530C85}" destId="{4EED2EE3-6E6F-41CF-92B7-1E4B60C5C07A}" srcOrd="0" destOrd="0" parTransId="{B9C13003-D076-4C99-8312-58CABD7BABEC}" sibTransId="{D8CCF7D2-B23C-4C2B-9EEC-6228E15B407F}"/>
    <dgm:cxn modelId="{E37A2A10-FB51-4698-98C7-78EA54AE41B4}" srcId="{D364C110-E2F5-41F6-9595-CE5882530C85}" destId="{CE459DED-62F4-49E6-A3E4-EBC4B94FE4F5}" srcOrd="1" destOrd="0" parTransId="{5D414E85-46A8-4F35-9CE8-F2011A58279D}" sibTransId="{89DF5646-80E2-4586-A56D-712AA3FAF9E6}"/>
    <dgm:cxn modelId="{FE66A0A5-9AE6-428F-91AB-AAF17E18747A}" type="presParOf" srcId="{AB94CF9D-821B-4E6D-B928-DD49E8372E30}" destId="{2B745A01-F738-4639-811E-61709016ACAB}" srcOrd="0" destOrd="0" presId="urn:microsoft.com/office/officeart/2005/8/layout/venn1"/>
    <dgm:cxn modelId="{76833A23-6A3A-4799-96EB-BB7A73A502F9}" type="presParOf" srcId="{AB94CF9D-821B-4E6D-B928-DD49E8372E30}" destId="{60170F44-CEA1-48B7-843A-40A872AE8526}" srcOrd="1" destOrd="0" presId="urn:microsoft.com/office/officeart/2005/8/layout/venn1"/>
    <dgm:cxn modelId="{D4E079A5-43C8-4CF9-9432-B437A6B1EDC1}" type="presParOf" srcId="{AB94CF9D-821B-4E6D-B928-DD49E8372E30}" destId="{38E11103-F7AC-431B-BB9B-C53ACB2F808B}" srcOrd="2" destOrd="0" presId="urn:microsoft.com/office/officeart/2005/8/layout/venn1"/>
    <dgm:cxn modelId="{44EDE145-60AA-4936-8999-FEB576FB20BD}" type="presParOf" srcId="{AB94CF9D-821B-4E6D-B928-DD49E8372E30}" destId="{63FAA5DE-D06C-4832-A5A7-700CC00C6828}"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250908C-431D-4981-B4F7-B998D43ED5E2}"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es-MX"/>
        </a:p>
      </dgm:t>
    </dgm:pt>
    <dgm:pt modelId="{593F7E31-6668-42B2-9572-28EE0386409E}">
      <dgm:prSet/>
      <dgm:spPr/>
      <dgm:t>
        <a:bodyPr/>
        <a:lstStyle/>
        <a:p>
          <a:pPr rtl="0"/>
          <a:r>
            <a:rPr lang="es-ES_tradnl" dirty="0" smtClean="0">
              <a:solidFill>
                <a:schemeClr val="tx1"/>
              </a:solidFill>
            </a:rPr>
            <a:t>Cuando un mayor de edad padece locura, retraso mental, o bien es un alcohólico o hace uso de drogas y enervantes, se dice que se encuentra en estado de interdicción y en consecuencia es incapaz de ejercer derechos y mucho menos de contraer y cumplir obligaciones, debiendo entonces contar   con un representante, figura que podrá recaer en su padre o tutor.</a:t>
          </a:r>
          <a:endParaRPr lang="es-MX" dirty="0">
            <a:solidFill>
              <a:schemeClr val="tx1"/>
            </a:solidFill>
          </a:endParaRPr>
        </a:p>
      </dgm:t>
    </dgm:pt>
    <dgm:pt modelId="{268FD148-E87F-4B73-B4FB-56D651A023DB}" type="parTrans" cxnId="{084FCA39-350C-4902-9323-884DD012B263}">
      <dgm:prSet/>
      <dgm:spPr/>
      <dgm:t>
        <a:bodyPr/>
        <a:lstStyle/>
        <a:p>
          <a:endParaRPr lang="es-MX"/>
        </a:p>
      </dgm:t>
    </dgm:pt>
    <dgm:pt modelId="{8573166E-CA60-499C-8C5E-379806372E30}" type="sibTrans" cxnId="{084FCA39-350C-4902-9323-884DD012B263}">
      <dgm:prSet/>
      <dgm:spPr/>
      <dgm:t>
        <a:bodyPr/>
        <a:lstStyle/>
        <a:p>
          <a:endParaRPr lang="es-MX"/>
        </a:p>
      </dgm:t>
    </dgm:pt>
    <dgm:pt modelId="{4570BAB3-C95A-4F6E-9B3B-54E4EA74726C}" type="pres">
      <dgm:prSet presAssocID="{1250908C-431D-4981-B4F7-B998D43ED5E2}" presName="CompostProcess" presStyleCnt="0">
        <dgm:presLayoutVars>
          <dgm:dir/>
          <dgm:resizeHandles val="exact"/>
        </dgm:presLayoutVars>
      </dgm:prSet>
      <dgm:spPr/>
      <dgm:t>
        <a:bodyPr/>
        <a:lstStyle/>
        <a:p>
          <a:endParaRPr lang="es-MX"/>
        </a:p>
      </dgm:t>
    </dgm:pt>
    <dgm:pt modelId="{C7AECB51-877F-4DC1-A527-1E5F399D7863}" type="pres">
      <dgm:prSet presAssocID="{1250908C-431D-4981-B4F7-B998D43ED5E2}" presName="arrow" presStyleLbl="bgShp" presStyleIdx="0" presStyleCnt="1" custScaleX="117647"/>
      <dgm:spPr/>
    </dgm:pt>
    <dgm:pt modelId="{D8292418-1CAD-4591-AFCA-C2A0D3FAF363}" type="pres">
      <dgm:prSet presAssocID="{1250908C-431D-4981-B4F7-B998D43ED5E2}" presName="linearProcess" presStyleCnt="0"/>
      <dgm:spPr/>
    </dgm:pt>
    <dgm:pt modelId="{DAC989BA-4290-46E3-8BC6-FEBB3BAE5E60}" type="pres">
      <dgm:prSet presAssocID="{593F7E31-6668-42B2-9572-28EE0386409E}" presName="textNode" presStyleLbl="node1" presStyleIdx="0" presStyleCnt="1">
        <dgm:presLayoutVars>
          <dgm:bulletEnabled val="1"/>
        </dgm:presLayoutVars>
      </dgm:prSet>
      <dgm:spPr/>
      <dgm:t>
        <a:bodyPr/>
        <a:lstStyle/>
        <a:p>
          <a:endParaRPr lang="es-MX"/>
        </a:p>
      </dgm:t>
    </dgm:pt>
  </dgm:ptLst>
  <dgm:cxnLst>
    <dgm:cxn modelId="{8090288B-5043-4419-9097-5F0258244B7B}" type="presOf" srcId="{593F7E31-6668-42B2-9572-28EE0386409E}" destId="{DAC989BA-4290-46E3-8BC6-FEBB3BAE5E60}" srcOrd="0" destOrd="0" presId="urn:microsoft.com/office/officeart/2005/8/layout/hProcess9"/>
    <dgm:cxn modelId="{084FCA39-350C-4902-9323-884DD012B263}" srcId="{1250908C-431D-4981-B4F7-B998D43ED5E2}" destId="{593F7E31-6668-42B2-9572-28EE0386409E}" srcOrd="0" destOrd="0" parTransId="{268FD148-E87F-4B73-B4FB-56D651A023DB}" sibTransId="{8573166E-CA60-499C-8C5E-379806372E30}"/>
    <dgm:cxn modelId="{1D5BF76C-D9AA-432D-9D07-36DBDF06F992}" type="presOf" srcId="{1250908C-431D-4981-B4F7-B998D43ED5E2}" destId="{4570BAB3-C95A-4F6E-9B3B-54E4EA74726C}" srcOrd="0" destOrd="0" presId="urn:microsoft.com/office/officeart/2005/8/layout/hProcess9"/>
    <dgm:cxn modelId="{07308C90-9DC7-4054-906E-C4FFF38600DA}" type="presParOf" srcId="{4570BAB3-C95A-4F6E-9B3B-54E4EA74726C}" destId="{C7AECB51-877F-4DC1-A527-1E5F399D7863}" srcOrd="0" destOrd="0" presId="urn:microsoft.com/office/officeart/2005/8/layout/hProcess9"/>
    <dgm:cxn modelId="{32ADE019-7308-4D5C-B09C-7C2AB9E5C4A1}" type="presParOf" srcId="{4570BAB3-C95A-4F6E-9B3B-54E4EA74726C}" destId="{D8292418-1CAD-4591-AFCA-C2A0D3FAF363}" srcOrd="1" destOrd="0" presId="urn:microsoft.com/office/officeart/2005/8/layout/hProcess9"/>
    <dgm:cxn modelId="{ED61B8C6-9351-42FA-93D2-998F898CCBF8}" type="presParOf" srcId="{D8292418-1CAD-4591-AFCA-C2A0D3FAF363}" destId="{DAC989BA-4290-46E3-8BC6-FEBB3BAE5E60}" srcOrd="0"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ABADB67-AB3E-4BAB-8913-440B26E46B78}" type="doc">
      <dgm:prSet loTypeId="urn:microsoft.com/office/officeart/2005/8/layout/process4" loCatId="list" qsTypeId="urn:microsoft.com/office/officeart/2005/8/quickstyle/simple1" qsCatId="simple" csTypeId="urn:microsoft.com/office/officeart/2005/8/colors/accent2_4" csCatId="accent2" phldr="1"/>
      <dgm:spPr/>
      <dgm:t>
        <a:bodyPr/>
        <a:lstStyle/>
        <a:p>
          <a:endParaRPr lang="es-MX"/>
        </a:p>
      </dgm:t>
    </dgm:pt>
    <dgm:pt modelId="{EECACA3B-BF74-4D88-A498-68C2C309F3C4}">
      <dgm:prSet/>
      <dgm:spPr/>
      <dgm:t>
        <a:bodyPr/>
        <a:lstStyle/>
        <a:p>
          <a:pPr rtl="0"/>
          <a:r>
            <a:rPr lang="es-ES_tradnl" dirty="0" smtClean="0"/>
            <a:t>Para estar en posibilidades de adquirir la capacidad de ejercicio (capacidad de actuar y dar origen a relaciones jurídicas), es necesario cubrir los requisitos exigidos al caso por la ley y que son:</a:t>
          </a:r>
          <a:endParaRPr lang="es-MX" dirty="0"/>
        </a:p>
      </dgm:t>
    </dgm:pt>
    <dgm:pt modelId="{0121C647-DF1A-4D16-98D8-AD0C43F8CFDE}" type="parTrans" cxnId="{D87D72D5-CD45-42AA-BFAE-740255634CC3}">
      <dgm:prSet/>
      <dgm:spPr/>
      <dgm:t>
        <a:bodyPr/>
        <a:lstStyle/>
        <a:p>
          <a:endParaRPr lang="es-MX"/>
        </a:p>
      </dgm:t>
    </dgm:pt>
    <dgm:pt modelId="{7291A389-ABAB-4101-851E-E42F6FCB2FB4}" type="sibTrans" cxnId="{D87D72D5-CD45-42AA-BFAE-740255634CC3}">
      <dgm:prSet/>
      <dgm:spPr/>
      <dgm:t>
        <a:bodyPr/>
        <a:lstStyle/>
        <a:p>
          <a:endParaRPr lang="es-MX"/>
        </a:p>
      </dgm:t>
    </dgm:pt>
    <dgm:pt modelId="{18D48DAD-108F-43F1-A0B4-AC4BFC27AF4F}">
      <dgm:prSet/>
      <dgm:spPr/>
      <dgm:t>
        <a:bodyPr/>
        <a:lstStyle/>
        <a:p>
          <a:pPr rtl="0"/>
          <a:r>
            <a:rPr lang="es-ES_tradnl" dirty="0" smtClean="0"/>
            <a:t>1. Ser mayor de edad (18 años)</a:t>
          </a:r>
          <a:endParaRPr lang="es-MX" dirty="0"/>
        </a:p>
      </dgm:t>
    </dgm:pt>
    <dgm:pt modelId="{4ED9A8E3-8CC0-4416-A5AD-7646938F1C54}" type="parTrans" cxnId="{9D49F0C7-2044-4CAA-A72D-9E381660E1DA}">
      <dgm:prSet/>
      <dgm:spPr/>
      <dgm:t>
        <a:bodyPr/>
        <a:lstStyle/>
        <a:p>
          <a:endParaRPr lang="es-MX"/>
        </a:p>
      </dgm:t>
    </dgm:pt>
    <dgm:pt modelId="{A01DEB98-4C2C-44B7-8E15-D3D767A0F1D0}" type="sibTrans" cxnId="{9D49F0C7-2044-4CAA-A72D-9E381660E1DA}">
      <dgm:prSet/>
      <dgm:spPr/>
      <dgm:t>
        <a:bodyPr/>
        <a:lstStyle/>
        <a:p>
          <a:endParaRPr lang="es-MX"/>
        </a:p>
      </dgm:t>
    </dgm:pt>
    <dgm:pt modelId="{DD3E1564-0FED-4D1F-BE3A-C19964297E7D}">
      <dgm:prSet/>
      <dgm:spPr/>
      <dgm:t>
        <a:bodyPr/>
        <a:lstStyle/>
        <a:p>
          <a:pPr rtl="0"/>
          <a:r>
            <a:rPr lang="es-ES_tradnl" dirty="0" smtClean="0"/>
            <a:t>2. El pleno uso de las facultades mentales</a:t>
          </a:r>
          <a:endParaRPr lang="es-MX" dirty="0"/>
        </a:p>
      </dgm:t>
    </dgm:pt>
    <dgm:pt modelId="{D917D68E-663E-4BED-95CA-EADB02419805}" type="parTrans" cxnId="{1376E39A-DD24-4CBF-B8AF-A042832D6ABE}">
      <dgm:prSet/>
      <dgm:spPr/>
      <dgm:t>
        <a:bodyPr/>
        <a:lstStyle/>
        <a:p>
          <a:endParaRPr lang="es-MX"/>
        </a:p>
      </dgm:t>
    </dgm:pt>
    <dgm:pt modelId="{B9B09AEF-41E2-4D67-B96A-2E8B9C95A180}" type="sibTrans" cxnId="{1376E39A-DD24-4CBF-B8AF-A042832D6ABE}">
      <dgm:prSet/>
      <dgm:spPr/>
      <dgm:t>
        <a:bodyPr/>
        <a:lstStyle/>
        <a:p>
          <a:endParaRPr lang="es-MX"/>
        </a:p>
      </dgm:t>
    </dgm:pt>
    <dgm:pt modelId="{8CDDE1F6-72CC-4420-865D-DEC240C40F69}">
      <dgm:prSet/>
      <dgm:spPr/>
      <dgm:t>
        <a:bodyPr/>
        <a:lstStyle/>
        <a:p>
          <a:pPr rtl="0"/>
          <a:r>
            <a:rPr lang="es-ES_tradnl" dirty="0" smtClean="0"/>
            <a:t>3. No ser sordomudo que no sepa leer o escribir</a:t>
          </a:r>
          <a:endParaRPr lang="es-MX" dirty="0"/>
        </a:p>
      </dgm:t>
    </dgm:pt>
    <dgm:pt modelId="{7A7F8FC2-6D60-4D79-8F16-3BBFEC677DD0}" type="parTrans" cxnId="{0CE4B488-62F7-4594-B173-89D07299B4F6}">
      <dgm:prSet/>
      <dgm:spPr/>
      <dgm:t>
        <a:bodyPr/>
        <a:lstStyle/>
        <a:p>
          <a:endParaRPr lang="es-MX"/>
        </a:p>
      </dgm:t>
    </dgm:pt>
    <dgm:pt modelId="{2A00885F-B870-4883-B925-B8A34147BE18}" type="sibTrans" cxnId="{0CE4B488-62F7-4594-B173-89D07299B4F6}">
      <dgm:prSet/>
      <dgm:spPr/>
      <dgm:t>
        <a:bodyPr/>
        <a:lstStyle/>
        <a:p>
          <a:endParaRPr lang="es-MX"/>
        </a:p>
      </dgm:t>
    </dgm:pt>
    <dgm:pt modelId="{CF398263-4C43-46BC-B79C-20DE69870723}">
      <dgm:prSet/>
      <dgm:spPr/>
      <dgm:t>
        <a:bodyPr/>
        <a:lstStyle/>
        <a:p>
          <a:pPr rtl="0"/>
          <a:r>
            <a:rPr lang="es-ES_tradnl" dirty="0" smtClean="0"/>
            <a:t>4. No ser ebrio consuetudinario ni adicto a drogas.</a:t>
          </a:r>
          <a:endParaRPr lang="es-MX" dirty="0"/>
        </a:p>
      </dgm:t>
    </dgm:pt>
    <dgm:pt modelId="{DB41CB08-E768-47CA-AC02-333E0977A071}" type="parTrans" cxnId="{3AF0D70E-7F7F-4970-91CD-FAE573852844}">
      <dgm:prSet/>
      <dgm:spPr/>
      <dgm:t>
        <a:bodyPr/>
        <a:lstStyle/>
        <a:p>
          <a:endParaRPr lang="es-MX"/>
        </a:p>
      </dgm:t>
    </dgm:pt>
    <dgm:pt modelId="{B0F322D5-478A-4D70-8DF8-7D78EA6427E3}" type="sibTrans" cxnId="{3AF0D70E-7F7F-4970-91CD-FAE573852844}">
      <dgm:prSet/>
      <dgm:spPr/>
      <dgm:t>
        <a:bodyPr/>
        <a:lstStyle/>
        <a:p>
          <a:endParaRPr lang="es-MX"/>
        </a:p>
      </dgm:t>
    </dgm:pt>
    <dgm:pt modelId="{25B9E9E8-36D2-4F9E-8F1A-34335FDA2B6D}" type="pres">
      <dgm:prSet presAssocID="{9ABADB67-AB3E-4BAB-8913-440B26E46B78}" presName="Name0" presStyleCnt="0">
        <dgm:presLayoutVars>
          <dgm:dir/>
          <dgm:animLvl val="lvl"/>
          <dgm:resizeHandles val="exact"/>
        </dgm:presLayoutVars>
      </dgm:prSet>
      <dgm:spPr/>
      <dgm:t>
        <a:bodyPr/>
        <a:lstStyle/>
        <a:p>
          <a:endParaRPr lang="es-MX"/>
        </a:p>
      </dgm:t>
    </dgm:pt>
    <dgm:pt modelId="{23A7332C-BC4F-41F2-A13C-FAA0B44DF2D0}" type="pres">
      <dgm:prSet presAssocID="{EECACA3B-BF74-4D88-A498-68C2C309F3C4}" presName="boxAndChildren" presStyleCnt="0"/>
      <dgm:spPr/>
    </dgm:pt>
    <dgm:pt modelId="{502E54FE-E491-468E-B6D9-BBDC867397A7}" type="pres">
      <dgm:prSet presAssocID="{EECACA3B-BF74-4D88-A498-68C2C309F3C4}" presName="parentTextBox" presStyleLbl="node1" presStyleIdx="0" presStyleCnt="1"/>
      <dgm:spPr/>
      <dgm:t>
        <a:bodyPr/>
        <a:lstStyle/>
        <a:p>
          <a:endParaRPr lang="es-MX"/>
        </a:p>
      </dgm:t>
    </dgm:pt>
    <dgm:pt modelId="{E86183C2-20F0-4EC5-9BCA-952740495406}" type="pres">
      <dgm:prSet presAssocID="{EECACA3B-BF74-4D88-A498-68C2C309F3C4}" presName="entireBox" presStyleLbl="node1" presStyleIdx="0" presStyleCnt="1"/>
      <dgm:spPr/>
      <dgm:t>
        <a:bodyPr/>
        <a:lstStyle/>
        <a:p>
          <a:endParaRPr lang="es-MX"/>
        </a:p>
      </dgm:t>
    </dgm:pt>
    <dgm:pt modelId="{2F7758A7-9496-4D93-B632-190525DA99D5}" type="pres">
      <dgm:prSet presAssocID="{EECACA3B-BF74-4D88-A498-68C2C309F3C4}" presName="descendantBox" presStyleCnt="0"/>
      <dgm:spPr/>
    </dgm:pt>
    <dgm:pt modelId="{C98E7846-32D9-450E-AAA3-D8962D6DD7D8}" type="pres">
      <dgm:prSet presAssocID="{18D48DAD-108F-43F1-A0B4-AC4BFC27AF4F}" presName="childTextBox" presStyleLbl="fgAccFollowNode1" presStyleIdx="0" presStyleCnt="4">
        <dgm:presLayoutVars>
          <dgm:bulletEnabled val="1"/>
        </dgm:presLayoutVars>
      </dgm:prSet>
      <dgm:spPr/>
      <dgm:t>
        <a:bodyPr/>
        <a:lstStyle/>
        <a:p>
          <a:endParaRPr lang="es-MX"/>
        </a:p>
      </dgm:t>
    </dgm:pt>
    <dgm:pt modelId="{F6B2AB94-64DA-4223-BC80-FA50DC4854C8}" type="pres">
      <dgm:prSet presAssocID="{DD3E1564-0FED-4D1F-BE3A-C19964297E7D}" presName="childTextBox" presStyleLbl="fgAccFollowNode1" presStyleIdx="1" presStyleCnt="4">
        <dgm:presLayoutVars>
          <dgm:bulletEnabled val="1"/>
        </dgm:presLayoutVars>
      </dgm:prSet>
      <dgm:spPr/>
      <dgm:t>
        <a:bodyPr/>
        <a:lstStyle/>
        <a:p>
          <a:endParaRPr lang="es-MX"/>
        </a:p>
      </dgm:t>
    </dgm:pt>
    <dgm:pt modelId="{03FD0554-D07C-4944-9B32-06F1499AC93D}" type="pres">
      <dgm:prSet presAssocID="{8CDDE1F6-72CC-4420-865D-DEC240C40F69}" presName="childTextBox" presStyleLbl="fgAccFollowNode1" presStyleIdx="2" presStyleCnt="4">
        <dgm:presLayoutVars>
          <dgm:bulletEnabled val="1"/>
        </dgm:presLayoutVars>
      </dgm:prSet>
      <dgm:spPr/>
      <dgm:t>
        <a:bodyPr/>
        <a:lstStyle/>
        <a:p>
          <a:endParaRPr lang="es-MX"/>
        </a:p>
      </dgm:t>
    </dgm:pt>
    <dgm:pt modelId="{D4EF4785-FC41-4DE3-9119-0FDFD5E9BE29}" type="pres">
      <dgm:prSet presAssocID="{CF398263-4C43-46BC-B79C-20DE69870723}" presName="childTextBox" presStyleLbl="fgAccFollowNode1" presStyleIdx="3" presStyleCnt="4">
        <dgm:presLayoutVars>
          <dgm:bulletEnabled val="1"/>
        </dgm:presLayoutVars>
      </dgm:prSet>
      <dgm:spPr/>
      <dgm:t>
        <a:bodyPr/>
        <a:lstStyle/>
        <a:p>
          <a:endParaRPr lang="es-MX"/>
        </a:p>
      </dgm:t>
    </dgm:pt>
  </dgm:ptLst>
  <dgm:cxnLst>
    <dgm:cxn modelId="{4F29E8F4-63E2-41A6-90B3-D0CE3832251E}" type="presOf" srcId="{CF398263-4C43-46BC-B79C-20DE69870723}" destId="{D4EF4785-FC41-4DE3-9119-0FDFD5E9BE29}" srcOrd="0" destOrd="0" presId="urn:microsoft.com/office/officeart/2005/8/layout/process4"/>
    <dgm:cxn modelId="{9D49F0C7-2044-4CAA-A72D-9E381660E1DA}" srcId="{EECACA3B-BF74-4D88-A498-68C2C309F3C4}" destId="{18D48DAD-108F-43F1-A0B4-AC4BFC27AF4F}" srcOrd="0" destOrd="0" parTransId="{4ED9A8E3-8CC0-4416-A5AD-7646938F1C54}" sibTransId="{A01DEB98-4C2C-44B7-8E15-D3D767A0F1D0}"/>
    <dgm:cxn modelId="{7D5CA3BA-662A-4636-856E-AB597D768FFE}" type="presOf" srcId="{18D48DAD-108F-43F1-A0B4-AC4BFC27AF4F}" destId="{C98E7846-32D9-450E-AAA3-D8962D6DD7D8}" srcOrd="0" destOrd="0" presId="urn:microsoft.com/office/officeart/2005/8/layout/process4"/>
    <dgm:cxn modelId="{D87D72D5-CD45-42AA-BFAE-740255634CC3}" srcId="{9ABADB67-AB3E-4BAB-8913-440B26E46B78}" destId="{EECACA3B-BF74-4D88-A498-68C2C309F3C4}" srcOrd="0" destOrd="0" parTransId="{0121C647-DF1A-4D16-98D8-AD0C43F8CFDE}" sibTransId="{7291A389-ABAB-4101-851E-E42F6FCB2FB4}"/>
    <dgm:cxn modelId="{3DCB14C7-CD71-4ECF-BD17-318418B4F648}" type="presOf" srcId="{9ABADB67-AB3E-4BAB-8913-440B26E46B78}" destId="{25B9E9E8-36D2-4F9E-8F1A-34335FDA2B6D}" srcOrd="0" destOrd="0" presId="urn:microsoft.com/office/officeart/2005/8/layout/process4"/>
    <dgm:cxn modelId="{83FFB897-158C-4E09-B8A1-7A573A8AD161}" type="presOf" srcId="{DD3E1564-0FED-4D1F-BE3A-C19964297E7D}" destId="{F6B2AB94-64DA-4223-BC80-FA50DC4854C8}" srcOrd="0" destOrd="0" presId="urn:microsoft.com/office/officeart/2005/8/layout/process4"/>
    <dgm:cxn modelId="{1376E39A-DD24-4CBF-B8AF-A042832D6ABE}" srcId="{EECACA3B-BF74-4D88-A498-68C2C309F3C4}" destId="{DD3E1564-0FED-4D1F-BE3A-C19964297E7D}" srcOrd="1" destOrd="0" parTransId="{D917D68E-663E-4BED-95CA-EADB02419805}" sibTransId="{B9B09AEF-41E2-4D67-B96A-2E8B9C95A180}"/>
    <dgm:cxn modelId="{BC7EDFB0-65E8-4173-8B9C-7EB2F1E38AA6}" type="presOf" srcId="{EECACA3B-BF74-4D88-A498-68C2C309F3C4}" destId="{502E54FE-E491-468E-B6D9-BBDC867397A7}" srcOrd="0" destOrd="0" presId="urn:microsoft.com/office/officeart/2005/8/layout/process4"/>
    <dgm:cxn modelId="{FCADFC2F-3224-4818-9FD3-2822B8678A7F}" type="presOf" srcId="{8CDDE1F6-72CC-4420-865D-DEC240C40F69}" destId="{03FD0554-D07C-4944-9B32-06F1499AC93D}" srcOrd="0" destOrd="0" presId="urn:microsoft.com/office/officeart/2005/8/layout/process4"/>
    <dgm:cxn modelId="{055E842A-6DBB-4CED-A5D8-400E21CB2997}" type="presOf" srcId="{EECACA3B-BF74-4D88-A498-68C2C309F3C4}" destId="{E86183C2-20F0-4EC5-9BCA-952740495406}" srcOrd="1" destOrd="0" presId="urn:microsoft.com/office/officeart/2005/8/layout/process4"/>
    <dgm:cxn modelId="{0CE4B488-62F7-4594-B173-89D07299B4F6}" srcId="{EECACA3B-BF74-4D88-A498-68C2C309F3C4}" destId="{8CDDE1F6-72CC-4420-865D-DEC240C40F69}" srcOrd="2" destOrd="0" parTransId="{7A7F8FC2-6D60-4D79-8F16-3BBFEC677DD0}" sibTransId="{2A00885F-B870-4883-B925-B8A34147BE18}"/>
    <dgm:cxn modelId="{3AF0D70E-7F7F-4970-91CD-FAE573852844}" srcId="{EECACA3B-BF74-4D88-A498-68C2C309F3C4}" destId="{CF398263-4C43-46BC-B79C-20DE69870723}" srcOrd="3" destOrd="0" parTransId="{DB41CB08-E768-47CA-AC02-333E0977A071}" sibTransId="{B0F322D5-478A-4D70-8DF8-7D78EA6427E3}"/>
    <dgm:cxn modelId="{0AFE2507-4851-400C-8554-A9F8BFDCD2FD}" type="presParOf" srcId="{25B9E9E8-36D2-4F9E-8F1A-34335FDA2B6D}" destId="{23A7332C-BC4F-41F2-A13C-FAA0B44DF2D0}" srcOrd="0" destOrd="0" presId="urn:microsoft.com/office/officeart/2005/8/layout/process4"/>
    <dgm:cxn modelId="{324292D8-A0D3-4248-B875-3C9D86E636F8}" type="presParOf" srcId="{23A7332C-BC4F-41F2-A13C-FAA0B44DF2D0}" destId="{502E54FE-E491-468E-B6D9-BBDC867397A7}" srcOrd="0" destOrd="0" presId="urn:microsoft.com/office/officeart/2005/8/layout/process4"/>
    <dgm:cxn modelId="{ECD70B82-35A3-45D0-8EAC-562C7A9D0CA6}" type="presParOf" srcId="{23A7332C-BC4F-41F2-A13C-FAA0B44DF2D0}" destId="{E86183C2-20F0-4EC5-9BCA-952740495406}" srcOrd="1" destOrd="0" presId="urn:microsoft.com/office/officeart/2005/8/layout/process4"/>
    <dgm:cxn modelId="{BAB13C01-6BDC-4262-8F00-BC8C1FDA754E}" type="presParOf" srcId="{23A7332C-BC4F-41F2-A13C-FAA0B44DF2D0}" destId="{2F7758A7-9496-4D93-B632-190525DA99D5}" srcOrd="2" destOrd="0" presId="urn:microsoft.com/office/officeart/2005/8/layout/process4"/>
    <dgm:cxn modelId="{4679B597-A63A-41E4-961F-BD9AF85F0AB7}" type="presParOf" srcId="{2F7758A7-9496-4D93-B632-190525DA99D5}" destId="{C98E7846-32D9-450E-AAA3-D8962D6DD7D8}" srcOrd="0" destOrd="0" presId="urn:microsoft.com/office/officeart/2005/8/layout/process4"/>
    <dgm:cxn modelId="{E9AFE2EF-FBC4-40A8-B3CA-E2990F6B65D2}" type="presParOf" srcId="{2F7758A7-9496-4D93-B632-190525DA99D5}" destId="{F6B2AB94-64DA-4223-BC80-FA50DC4854C8}" srcOrd="1" destOrd="0" presId="urn:microsoft.com/office/officeart/2005/8/layout/process4"/>
    <dgm:cxn modelId="{AAA1B2A0-FC81-4469-969C-0FBE53112143}" type="presParOf" srcId="{2F7758A7-9496-4D93-B632-190525DA99D5}" destId="{03FD0554-D07C-4944-9B32-06F1499AC93D}" srcOrd="2" destOrd="0" presId="urn:microsoft.com/office/officeart/2005/8/layout/process4"/>
    <dgm:cxn modelId="{71D9144E-F464-4BE0-B32B-6C2013DE7D9A}" type="presParOf" srcId="{2F7758A7-9496-4D93-B632-190525DA99D5}" destId="{D4EF4785-FC41-4DE3-9119-0FDFD5E9BE29}" srcOrd="3"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25B96A0-F704-43E1-AF06-6F84692E0896}" type="doc">
      <dgm:prSet loTypeId="urn:microsoft.com/office/officeart/2005/8/layout/StepDownProcess" loCatId="process" qsTypeId="urn:microsoft.com/office/officeart/2005/8/quickstyle/simple1" qsCatId="simple" csTypeId="urn:microsoft.com/office/officeart/2005/8/colors/colorful2" csCatId="colorful" phldr="1"/>
      <dgm:spPr/>
      <dgm:t>
        <a:bodyPr/>
        <a:lstStyle/>
        <a:p>
          <a:endParaRPr lang="es-MX"/>
        </a:p>
      </dgm:t>
    </dgm:pt>
    <dgm:pt modelId="{553499CD-62FC-49E1-B067-ED351218BD89}">
      <dgm:prSet/>
      <dgm:spPr/>
      <dgm:t>
        <a:bodyPr/>
        <a:lstStyle/>
        <a:p>
          <a:pPr rtl="0"/>
          <a:r>
            <a:rPr lang="es-ES_tradnl" dirty="0" smtClean="0"/>
            <a:t>Esta supone la posibilidad jurídica de un sujeto para:</a:t>
          </a:r>
          <a:endParaRPr lang="es-MX" dirty="0"/>
        </a:p>
      </dgm:t>
    </dgm:pt>
    <dgm:pt modelId="{F5A564AF-F684-4613-AD61-5A9902DD1C0B}" type="parTrans" cxnId="{1D61A0B8-7D7E-474E-A298-780B73847E43}">
      <dgm:prSet/>
      <dgm:spPr/>
      <dgm:t>
        <a:bodyPr/>
        <a:lstStyle/>
        <a:p>
          <a:endParaRPr lang="es-MX"/>
        </a:p>
      </dgm:t>
    </dgm:pt>
    <dgm:pt modelId="{7F70DF56-C064-4652-A018-E1C0D8F46C07}" type="sibTrans" cxnId="{1D61A0B8-7D7E-474E-A298-780B73847E43}">
      <dgm:prSet/>
      <dgm:spPr/>
      <dgm:t>
        <a:bodyPr/>
        <a:lstStyle/>
        <a:p>
          <a:endParaRPr lang="es-MX"/>
        </a:p>
      </dgm:t>
    </dgm:pt>
    <dgm:pt modelId="{561E1E04-4182-4A19-9787-691786A87787}">
      <dgm:prSet/>
      <dgm:spPr/>
      <dgm:t>
        <a:bodyPr/>
        <a:lstStyle/>
        <a:p>
          <a:pPr rtl="0"/>
          <a:r>
            <a:rPr lang="es-ES_tradnl" dirty="0" smtClean="0"/>
            <a:t>hacer valer sus derechos, </a:t>
          </a:r>
          <a:endParaRPr lang="es-MX" dirty="0"/>
        </a:p>
      </dgm:t>
    </dgm:pt>
    <dgm:pt modelId="{E9347215-3914-4CCF-A37B-538B8AC28440}" type="parTrans" cxnId="{973F4840-9FA0-41D2-A889-89785AB4E814}">
      <dgm:prSet/>
      <dgm:spPr/>
      <dgm:t>
        <a:bodyPr/>
        <a:lstStyle/>
        <a:p>
          <a:endParaRPr lang="es-MX"/>
        </a:p>
      </dgm:t>
    </dgm:pt>
    <dgm:pt modelId="{B212A879-1B14-480C-84EB-62E962C110FA}" type="sibTrans" cxnId="{973F4840-9FA0-41D2-A889-89785AB4E814}">
      <dgm:prSet/>
      <dgm:spPr/>
      <dgm:t>
        <a:bodyPr/>
        <a:lstStyle/>
        <a:p>
          <a:endParaRPr lang="es-MX"/>
        </a:p>
      </dgm:t>
    </dgm:pt>
    <dgm:pt modelId="{4859C7EC-5C5D-4673-83D2-1CEC239663FE}">
      <dgm:prSet/>
      <dgm:spPr/>
      <dgm:t>
        <a:bodyPr/>
        <a:lstStyle/>
        <a:p>
          <a:pPr rtl="0"/>
          <a:r>
            <a:rPr lang="es-ES_tradnl" dirty="0" smtClean="0"/>
            <a:t>celebrar actos jurídicos, 	</a:t>
          </a:r>
          <a:endParaRPr lang="es-MX" dirty="0"/>
        </a:p>
      </dgm:t>
    </dgm:pt>
    <dgm:pt modelId="{8D5A35E9-482D-424F-9244-77E271CAE94D}" type="parTrans" cxnId="{4FE5D3C0-8AC7-4CB9-862F-12052ACF8A5A}">
      <dgm:prSet/>
      <dgm:spPr/>
      <dgm:t>
        <a:bodyPr/>
        <a:lstStyle/>
        <a:p>
          <a:endParaRPr lang="es-MX"/>
        </a:p>
      </dgm:t>
    </dgm:pt>
    <dgm:pt modelId="{8DE806EC-93DF-4C45-86B6-9DF2D1CFE6E2}" type="sibTrans" cxnId="{4FE5D3C0-8AC7-4CB9-862F-12052ACF8A5A}">
      <dgm:prSet/>
      <dgm:spPr/>
      <dgm:t>
        <a:bodyPr/>
        <a:lstStyle/>
        <a:p>
          <a:endParaRPr lang="es-MX"/>
        </a:p>
      </dgm:t>
    </dgm:pt>
    <dgm:pt modelId="{CFD1F34E-0F49-4064-9447-7DB982737142}">
      <dgm:prSet/>
      <dgm:spPr/>
      <dgm:t>
        <a:bodyPr/>
        <a:lstStyle/>
        <a:p>
          <a:pPr rtl="0"/>
          <a:r>
            <a:rPr lang="es-ES_tradnl" dirty="0" smtClean="0"/>
            <a:t>contraer y cumplir obligaciones, </a:t>
          </a:r>
          <a:endParaRPr lang="es-MX" dirty="0"/>
        </a:p>
      </dgm:t>
    </dgm:pt>
    <dgm:pt modelId="{A98F4382-E66A-42EB-8A83-8CB6D74A17AA}" type="parTrans" cxnId="{7E092D2E-68B5-4254-9A89-0D5DD1E7E224}">
      <dgm:prSet/>
      <dgm:spPr/>
      <dgm:t>
        <a:bodyPr/>
        <a:lstStyle/>
        <a:p>
          <a:endParaRPr lang="es-MX"/>
        </a:p>
      </dgm:t>
    </dgm:pt>
    <dgm:pt modelId="{54DB6614-404D-4229-9457-4A685284148E}" type="sibTrans" cxnId="{7E092D2E-68B5-4254-9A89-0D5DD1E7E224}">
      <dgm:prSet/>
      <dgm:spPr/>
      <dgm:t>
        <a:bodyPr/>
        <a:lstStyle/>
        <a:p>
          <a:endParaRPr lang="es-MX"/>
        </a:p>
      </dgm:t>
    </dgm:pt>
    <dgm:pt modelId="{8DC39F7F-7153-4E00-9AD2-9303BBE2F13C}">
      <dgm:prSet/>
      <dgm:spPr/>
      <dgm:t>
        <a:bodyPr/>
        <a:lstStyle/>
        <a:p>
          <a:pPr rtl="0"/>
          <a:r>
            <a:rPr lang="es-ES_tradnl" dirty="0" smtClean="0"/>
            <a:t>ejercitar acciones ante los tribunales.</a:t>
          </a:r>
          <a:endParaRPr lang="es-MX" dirty="0"/>
        </a:p>
      </dgm:t>
    </dgm:pt>
    <dgm:pt modelId="{C2CAA082-1AAF-4AB9-B688-3714BC0D518F}" type="parTrans" cxnId="{DEB3FF90-78AE-4413-A72B-303F93EA3DE2}">
      <dgm:prSet/>
      <dgm:spPr/>
      <dgm:t>
        <a:bodyPr/>
        <a:lstStyle/>
        <a:p>
          <a:endParaRPr lang="es-MX"/>
        </a:p>
      </dgm:t>
    </dgm:pt>
    <dgm:pt modelId="{1A484756-B2F5-42C7-9851-3D327DD3317B}" type="sibTrans" cxnId="{DEB3FF90-78AE-4413-A72B-303F93EA3DE2}">
      <dgm:prSet/>
      <dgm:spPr/>
      <dgm:t>
        <a:bodyPr/>
        <a:lstStyle/>
        <a:p>
          <a:endParaRPr lang="es-MX"/>
        </a:p>
      </dgm:t>
    </dgm:pt>
    <dgm:pt modelId="{944B11D0-B1D2-4CB5-940D-03FD839626EB}">
      <dgm:prSet/>
      <dgm:spPr/>
      <dgm:t>
        <a:bodyPr/>
        <a:lstStyle/>
        <a:p>
          <a:pPr rtl="0"/>
          <a:r>
            <a:rPr lang="es-ES_tradnl" smtClean="0"/>
            <a:t>es posible definirla de manera muy breve en la aptitud de participar de manera activa y directamente en la vida jurídica de manera individual y personal</a:t>
          </a:r>
          <a:r>
            <a:rPr lang="es-MX" smtClean="0"/>
            <a:t> </a:t>
          </a:r>
          <a:endParaRPr lang="es-MX" dirty="0"/>
        </a:p>
      </dgm:t>
    </dgm:pt>
    <dgm:pt modelId="{AA9F6933-081C-40B0-87A1-CDDDCFBC20B4}" type="parTrans" cxnId="{DE714247-E89B-422A-9ECF-1704F5EFFE4C}">
      <dgm:prSet/>
      <dgm:spPr/>
      <dgm:t>
        <a:bodyPr/>
        <a:lstStyle/>
        <a:p>
          <a:endParaRPr lang="es-MX"/>
        </a:p>
      </dgm:t>
    </dgm:pt>
    <dgm:pt modelId="{576CA6D4-4816-41EF-ADB8-10AC37269137}" type="sibTrans" cxnId="{DE714247-E89B-422A-9ECF-1704F5EFFE4C}">
      <dgm:prSet/>
      <dgm:spPr/>
      <dgm:t>
        <a:bodyPr/>
        <a:lstStyle/>
        <a:p>
          <a:endParaRPr lang="es-MX"/>
        </a:p>
      </dgm:t>
    </dgm:pt>
    <dgm:pt modelId="{950B8405-5E31-4A25-AAED-FF99648CA63C}" type="pres">
      <dgm:prSet presAssocID="{125B96A0-F704-43E1-AF06-6F84692E0896}" presName="rootnode" presStyleCnt="0">
        <dgm:presLayoutVars>
          <dgm:chMax/>
          <dgm:chPref/>
          <dgm:dir/>
          <dgm:animLvl val="lvl"/>
        </dgm:presLayoutVars>
      </dgm:prSet>
      <dgm:spPr/>
      <dgm:t>
        <a:bodyPr/>
        <a:lstStyle/>
        <a:p>
          <a:endParaRPr lang="es-MX"/>
        </a:p>
      </dgm:t>
    </dgm:pt>
    <dgm:pt modelId="{661C143E-F720-4F7F-B97F-4034C584463E}" type="pres">
      <dgm:prSet presAssocID="{553499CD-62FC-49E1-B067-ED351218BD89}" presName="composite" presStyleCnt="0"/>
      <dgm:spPr/>
    </dgm:pt>
    <dgm:pt modelId="{DA9B4C80-DE88-4B5C-A73F-9E41A9E67124}" type="pres">
      <dgm:prSet presAssocID="{553499CD-62FC-49E1-B067-ED351218BD89}" presName="bentUpArrow1" presStyleLbl="alignImgPlace1" presStyleIdx="0" presStyleCnt="1"/>
      <dgm:spPr/>
    </dgm:pt>
    <dgm:pt modelId="{70FF81AD-1ED0-4F34-B71F-2FAE6989A86D}" type="pres">
      <dgm:prSet presAssocID="{553499CD-62FC-49E1-B067-ED351218BD89}" presName="ParentText" presStyleLbl="node1" presStyleIdx="0" presStyleCnt="2">
        <dgm:presLayoutVars>
          <dgm:chMax val="1"/>
          <dgm:chPref val="1"/>
          <dgm:bulletEnabled val="1"/>
        </dgm:presLayoutVars>
      </dgm:prSet>
      <dgm:spPr/>
      <dgm:t>
        <a:bodyPr/>
        <a:lstStyle/>
        <a:p>
          <a:endParaRPr lang="es-MX"/>
        </a:p>
      </dgm:t>
    </dgm:pt>
    <dgm:pt modelId="{134E771D-4406-4A27-BB52-D6BC652EE8F3}" type="pres">
      <dgm:prSet presAssocID="{553499CD-62FC-49E1-B067-ED351218BD89}" presName="ChildText" presStyleLbl="revTx" presStyleIdx="0" presStyleCnt="1">
        <dgm:presLayoutVars>
          <dgm:chMax val="0"/>
          <dgm:chPref val="0"/>
          <dgm:bulletEnabled val="1"/>
        </dgm:presLayoutVars>
      </dgm:prSet>
      <dgm:spPr/>
      <dgm:t>
        <a:bodyPr/>
        <a:lstStyle/>
        <a:p>
          <a:endParaRPr lang="es-MX"/>
        </a:p>
      </dgm:t>
    </dgm:pt>
    <dgm:pt modelId="{A4977085-510B-4424-A2D4-E5BAE699DDE6}" type="pres">
      <dgm:prSet presAssocID="{7F70DF56-C064-4652-A018-E1C0D8F46C07}" presName="sibTrans" presStyleCnt="0"/>
      <dgm:spPr/>
    </dgm:pt>
    <dgm:pt modelId="{1C3DC701-E44D-41BD-800D-4FD3212FCBF0}" type="pres">
      <dgm:prSet presAssocID="{944B11D0-B1D2-4CB5-940D-03FD839626EB}" presName="composite" presStyleCnt="0"/>
      <dgm:spPr/>
    </dgm:pt>
    <dgm:pt modelId="{63CD3977-5AE7-4DD3-933C-FC2EBB5E1F68}" type="pres">
      <dgm:prSet presAssocID="{944B11D0-B1D2-4CB5-940D-03FD839626EB}" presName="ParentText" presStyleLbl="node1" presStyleIdx="1" presStyleCnt="2">
        <dgm:presLayoutVars>
          <dgm:chMax val="1"/>
          <dgm:chPref val="1"/>
          <dgm:bulletEnabled val="1"/>
        </dgm:presLayoutVars>
      </dgm:prSet>
      <dgm:spPr/>
      <dgm:t>
        <a:bodyPr/>
        <a:lstStyle/>
        <a:p>
          <a:endParaRPr lang="es-MX"/>
        </a:p>
      </dgm:t>
    </dgm:pt>
  </dgm:ptLst>
  <dgm:cxnLst>
    <dgm:cxn modelId="{4FE5D3C0-8AC7-4CB9-862F-12052ACF8A5A}" srcId="{561E1E04-4182-4A19-9787-691786A87787}" destId="{4859C7EC-5C5D-4673-83D2-1CEC239663FE}" srcOrd="0" destOrd="0" parTransId="{8D5A35E9-482D-424F-9244-77E271CAE94D}" sibTransId="{8DE806EC-93DF-4C45-86B6-9DF2D1CFE6E2}"/>
    <dgm:cxn modelId="{91C94FB6-9750-4A99-945D-7BDBCFFA4C03}" type="presOf" srcId="{8DC39F7F-7153-4E00-9AD2-9303BBE2F13C}" destId="{134E771D-4406-4A27-BB52-D6BC652EE8F3}" srcOrd="0" destOrd="3" presId="urn:microsoft.com/office/officeart/2005/8/layout/StepDownProcess"/>
    <dgm:cxn modelId="{E621B137-A6E5-474B-9327-41672CE991E1}" type="presOf" srcId="{944B11D0-B1D2-4CB5-940D-03FD839626EB}" destId="{63CD3977-5AE7-4DD3-933C-FC2EBB5E1F68}" srcOrd="0" destOrd="0" presId="urn:microsoft.com/office/officeart/2005/8/layout/StepDownProcess"/>
    <dgm:cxn modelId="{7E092D2E-68B5-4254-9A89-0D5DD1E7E224}" srcId="{561E1E04-4182-4A19-9787-691786A87787}" destId="{CFD1F34E-0F49-4064-9447-7DB982737142}" srcOrd="1" destOrd="0" parTransId="{A98F4382-E66A-42EB-8A83-8CB6D74A17AA}" sibTransId="{54DB6614-404D-4229-9457-4A685284148E}"/>
    <dgm:cxn modelId="{AAEB03BB-268F-4426-8798-49A809BC13AC}" type="presOf" srcId="{CFD1F34E-0F49-4064-9447-7DB982737142}" destId="{134E771D-4406-4A27-BB52-D6BC652EE8F3}" srcOrd="0" destOrd="2" presId="urn:microsoft.com/office/officeart/2005/8/layout/StepDownProcess"/>
    <dgm:cxn modelId="{1D61A0B8-7D7E-474E-A298-780B73847E43}" srcId="{125B96A0-F704-43E1-AF06-6F84692E0896}" destId="{553499CD-62FC-49E1-B067-ED351218BD89}" srcOrd="0" destOrd="0" parTransId="{F5A564AF-F684-4613-AD61-5A9902DD1C0B}" sibTransId="{7F70DF56-C064-4652-A018-E1C0D8F46C07}"/>
    <dgm:cxn modelId="{96B95BEA-426F-4AAC-A47B-E64273153962}" type="presOf" srcId="{561E1E04-4182-4A19-9787-691786A87787}" destId="{134E771D-4406-4A27-BB52-D6BC652EE8F3}" srcOrd="0" destOrd="0" presId="urn:microsoft.com/office/officeart/2005/8/layout/StepDownProcess"/>
    <dgm:cxn modelId="{8EE6F702-88F5-4D96-8A1F-84F636035761}" type="presOf" srcId="{553499CD-62FC-49E1-B067-ED351218BD89}" destId="{70FF81AD-1ED0-4F34-B71F-2FAE6989A86D}" srcOrd="0" destOrd="0" presId="urn:microsoft.com/office/officeart/2005/8/layout/StepDownProcess"/>
    <dgm:cxn modelId="{B9FDEB68-1143-422B-8044-7A70D4BB67E1}" type="presOf" srcId="{125B96A0-F704-43E1-AF06-6F84692E0896}" destId="{950B8405-5E31-4A25-AAED-FF99648CA63C}" srcOrd="0" destOrd="0" presId="urn:microsoft.com/office/officeart/2005/8/layout/StepDownProcess"/>
    <dgm:cxn modelId="{DE714247-E89B-422A-9ECF-1704F5EFFE4C}" srcId="{125B96A0-F704-43E1-AF06-6F84692E0896}" destId="{944B11D0-B1D2-4CB5-940D-03FD839626EB}" srcOrd="1" destOrd="0" parTransId="{AA9F6933-081C-40B0-87A1-CDDDCFBC20B4}" sibTransId="{576CA6D4-4816-41EF-ADB8-10AC37269137}"/>
    <dgm:cxn modelId="{145D29A3-96AE-41D4-B7FE-775C7109D44B}" type="presOf" srcId="{4859C7EC-5C5D-4673-83D2-1CEC239663FE}" destId="{134E771D-4406-4A27-BB52-D6BC652EE8F3}" srcOrd="0" destOrd="1" presId="urn:microsoft.com/office/officeart/2005/8/layout/StepDownProcess"/>
    <dgm:cxn modelId="{DEB3FF90-78AE-4413-A72B-303F93EA3DE2}" srcId="{561E1E04-4182-4A19-9787-691786A87787}" destId="{8DC39F7F-7153-4E00-9AD2-9303BBE2F13C}" srcOrd="2" destOrd="0" parTransId="{C2CAA082-1AAF-4AB9-B688-3714BC0D518F}" sibTransId="{1A484756-B2F5-42C7-9851-3D327DD3317B}"/>
    <dgm:cxn modelId="{973F4840-9FA0-41D2-A889-89785AB4E814}" srcId="{553499CD-62FC-49E1-B067-ED351218BD89}" destId="{561E1E04-4182-4A19-9787-691786A87787}" srcOrd="0" destOrd="0" parTransId="{E9347215-3914-4CCF-A37B-538B8AC28440}" sibTransId="{B212A879-1B14-480C-84EB-62E962C110FA}"/>
    <dgm:cxn modelId="{1C68D897-34EC-4F6F-A999-9A5EB5E18C75}" type="presParOf" srcId="{950B8405-5E31-4A25-AAED-FF99648CA63C}" destId="{661C143E-F720-4F7F-B97F-4034C584463E}" srcOrd="0" destOrd="0" presId="urn:microsoft.com/office/officeart/2005/8/layout/StepDownProcess"/>
    <dgm:cxn modelId="{E263DA8A-F0C1-47EC-BB96-60BFB8C86958}" type="presParOf" srcId="{661C143E-F720-4F7F-B97F-4034C584463E}" destId="{DA9B4C80-DE88-4B5C-A73F-9E41A9E67124}" srcOrd="0" destOrd="0" presId="urn:microsoft.com/office/officeart/2005/8/layout/StepDownProcess"/>
    <dgm:cxn modelId="{18EA919B-635F-4237-9885-98C6F9B37E84}" type="presParOf" srcId="{661C143E-F720-4F7F-B97F-4034C584463E}" destId="{70FF81AD-1ED0-4F34-B71F-2FAE6989A86D}" srcOrd="1" destOrd="0" presId="urn:microsoft.com/office/officeart/2005/8/layout/StepDownProcess"/>
    <dgm:cxn modelId="{DFFB0EA4-1F7B-401D-B3DA-5930D6729CA9}" type="presParOf" srcId="{661C143E-F720-4F7F-B97F-4034C584463E}" destId="{134E771D-4406-4A27-BB52-D6BC652EE8F3}" srcOrd="2" destOrd="0" presId="urn:microsoft.com/office/officeart/2005/8/layout/StepDownProcess"/>
    <dgm:cxn modelId="{D2CD1493-B992-4453-B1A3-1F58F21ECD8E}" type="presParOf" srcId="{950B8405-5E31-4A25-AAED-FF99648CA63C}" destId="{A4977085-510B-4424-A2D4-E5BAE699DDE6}" srcOrd="1" destOrd="0" presId="urn:microsoft.com/office/officeart/2005/8/layout/StepDownProcess"/>
    <dgm:cxn modelId="{69CC9F34-3FF5-4BBE-8DDE-F3F61107A48F}" type="presParOf" srcId="{950B8405-5E31-4A25-AAED-FF99648CA63C}" destId="{1C3DC701-E44D-41BD-800D-4FD3212FCBF0}" srcOrd="2" destOrd="0" presId="urn:microsoft.com/office/officeart/2005/8/layout/StepDownProcess"/>
    <dgm:cxn modelId="{D6BD2884-32B5-4EE5-9B91-D9B417CAB934}" type="presParOf" srcId="{1C3DC701-E44D-41BD-800D-4FD3212FCBF0}" destId="{63CD3977-5AE7-4DD3-933C-FC2EBB5E1F68}"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E76BB92-68B0-4697-BB82-458410F46CDD}" type="doc">
      <dgm:prSet loTypeId="urn:microsoft.com/office/officeart/2005/8/layout/target1" loCatId="relationship" qsTypeId="urn:microsoft.com/office/officeart/2005/8/quickstyle/simple1" qsCatId="simple" csTypeId="urn:microsoft.com/office/officeart/2005/8/colors/colorful5" csCatId="colorful" phldr="1"/>
      <dgm:spPr/>
      <dgm:t>
        <a:bodyPr/>
        <a:lstStyle/>
        <a:p>
          <a:endParaRPr lang="es-MX"/>
        </a:p>
      </dgm:t>
    </dgm:pt>
    <dgm:pt modelId="{9176902B-4E17-490E-970C-20BA4327A35F}">
      <dgm:prSet custT="1"/>
      <dgm:spPr/>
      <dgm:t>
        <a:bodyPr/>
        <a:lstStyle/>
        <a:p>
          <a:pPr rtl="0"/>
          <a:r>
            <a:rPr lang="es-ES_tradnl" sz="1200" dirty="0" smtClean="0"/>
            <a:t>b) El segundo grado se origina desde el momento del nacimiento hasta la emancipación, esta incapacidad es tanto natural como legal, requiriendo de un representante para poder contratar o comparecer a </a:t>
          </a:r>
          <a:r>
            <a:rPr lang="es-ES_tradnl" sz="1200" dirty="0" err="1" smtClean="0"/>
            <a:t>juicio.En</a:t>
          </a:r>
          <a:r>
            <a:rPr lang="es-ES_tradnl" sz="1200" dirty="0" smtClean="0"/>
            <a:t> este supuesto, deberá exceptuarse los bienes obtenidos por el menor en virtud de su trabajo, ya que la legislación le otorga la capacidad para actos de administración relativos a dichos bienes</a:t>
          </a:r>
          <a:endParaRPr lang="es-MX" sz="1200" dirty="0"/>
        </a:p>
      </dgm:t>
    </dgm:pt>
    <dgm:pt modelId="{9E7869DB-5D60-42B7-BBCE-7392CEEB816A}" type="parTrans" cxnId="{A158CBDF-4192-43CD-8641-E812D659FCB1}">
      <dgm:prSet/>
      <dgm:spPr/>
      <dgm:t>
        <a:bodyPr/>
        <a:lstStyle/>
        <a:p>
          <a:endParaRPr lang="es-MX"/>
        </a:p>
      </dgm:t>
    </dgm:pt>
    <dgm:pt modelId="{92C7ABC0-9D97-4A62-9C83-819BAB26C86B}" type="sibTrans" cxnId="{A158CBDF-4192-43CD-8641-E812D659FCB1}">
      <dgm:prSet/>
      <dgm:spPr/>
      <dgm:t>
        <a:bodyPr/>
        <a:lstStyle/>
        <a:p>
          <a:endParaRPr lang="es-MX"/>
        </a:p>
      </dgm:t>
    </dgm:pt>
    <dgm:pt modelId="{1844E742-0D56-467F-BDC1-647507F6389F}">
      <dgm:prSet custT="1"/>
      <dgm:spPr/>
      <dgm:t>
        <a:bodyPr/>
        <a:lstStyle/>
        <a:p>
          <a:pPr rtl="0"/>
          <a:r>
            <a:rPr lang="es-ES_tradnl" sz="1200" dirty="0" smtClean="0"/>
            <a:t>a) En el caso del ser concebido, el cual requiere forzosamente de una representación física y jurídica que vendrá a recaer en las figuras paternas, primordialmente en la madre, en los casos de herencias, legados o donaciones, la madre tiene la representación del no nato para adquirir y hacer valer derechos.</a:t>
          </a:r>
          <a:endParaRPr lang="es-MX" sz="1200" dirty="0"/>
        </a:p>
      </dgm:t>
    </dgm:pt>
    <dgm:pt modelId="{3E2140B2-B79B-4AF4-9EF6-B74F369516F9}" type="sibTrans" cxnId="{C6464123-1990-4974-84B9-0FBCBB6C8DCB}">
      <dgm:prSet/>
      <dgm:spPr/>
      <dgm:t>
        <a:bodyPr/>
        <a:lstStyle/>
        <a:p>
          <a:endParaRPr lang="es-MX"/>
        </a:p>
      </dgm:t>
    </dgm:pt>
    <dgm:pt modelId="{4DE24712-CE3A-4114-BD65-33070E024ABB}" type="parTrans" cxnId="{C6464123-1990-4974-84B9-0FBCBB6C8DCB}">
      <dgm:prSet/>
      <dgm:spPr/>
      <dgm:t>
        <a:bodyPr/>
        <a:lstStyle/>
        <a:p>
          <a:endParaRPr lang="es-MX"/>
        </a:p>
      </dgm:t>
    </dgm:pt>
    <dgm:pt modelId="{F7F485C1-7400-4B6E-B926-76B426937D5B}" type="pres">
      <dgm:prSet presAssocID="{7E76BB92-68B0-4697-BB82-458410F46CDD}" presName="composite" presStyleCnt="0">
        <dgm:presLayoutVars>
          <dgm:chMax val="5"/>
          <dgm:dir/>
          <dgm:resizeHandles val="exact"/>
        </dgm:presLayoutVars>
      </dgm:prSet>
      <dgm:spPr/>
      <dgm:t>
        <a:bodyPr/>
        <a:lstStyle/>
        <a:p>
          <a:endParaRPr lang="es-MX"/>
        </a:p>
      </dgm:t>
    </dgm:pt>
    <dgm:pt modelId="{A994C97D-7684-4D9E-B86E-675E894057C3}" type="pres">
      <dgm:prSet presAssocID="{1844E742-0D56-467F-BDC1-647507F6389F}" presName="circle1" presStyleLbl="lnNode1" presStyleIdx="0" presStyleCnt="2"/>
      <dgm:spPr/>
    </dgm:pt>
    <dgm:pt modelId="{1F179250-1437-415D-B30E-9999DC125212}" type="pres">
      <dgm:prSet presAssocID="{1844E742-0D56-467F-BDC1-647507F6389F}" presName="text1" presStyleLbl="revTx" presStyleIdx="0" presStyleCnt="2">
        <dgm:presLayoutVars>
          <dgm:bulletEnabled val="1"/>
        </dgm:presLayoutVars>
      </dgm:prSet>
      <dgm:spPr/>
      <dgm:t>
        <a:bodyPr/>
        <a:lstStyle/>
        <a:p>
          <a:endParaRPr lang="es-MX"/>
        </a:p>
      </dgm:t>
    </dgm:pt>
    <dgm:pt modelId="{5E32B032-FDB3-4D26-BFC1-BDDADD7E2BF4}" type="pres">
      <dgm:prSet presAssocID="{1844E742-0D56-467F-BDC1-647507F6389F}" presName="line1" presStyleLbl="callout" presStyleIdx="0" presStyleCnt="4"/>
      <dgm:spPr/>
    </dgm:pt>
    <dgm:pt modelId="{DCEA8802-5197-467D-8E11-5FC2A1CF4B88}" type="pres">
      <dgm:prSet presAssocID="{1844E742-0D56-467F-BDC1-647507F6389F}" presName="d1" presStyleLbl="callout" presStyleIdx="1" presStyleCnt="4"/>
      <dgm:spPr/>
    </dgm:pt>
    <dgm:pt modelId="{0C76A78C-BCB7-4850-82A0-A9F8EE27EB1B}" type="pres">
      <dgm:prSet presAssocID="{9176902B-4E17-490E-970C-20BA4327A35F}" presName="circle2" presStyleLbl="lnNode1" presStyleIdx="1" presStyleCnt="2"/>
      <dgm:spPr/>
    </dgm:pt>
    <dgm:pt modelId="{7FCE0B1E-AD33-45BB-B38C-BC5FAB2578EC}" type="pres">
      <dgm:prSet presAssocID="{9176902B-4E17-490E-970C-20BA4327A35F}" presName="text2" presStyleLbl="revTx" presStyleIdx="1" presStyleCnt="2" custLinFactNeighborX="74387" custLinFactNeighborY="58594">
        <dgm:presLayoutVars>
          <dgm:bulletEnabled val="1"/>
        </dgm:presLayoutVars>
      </dgm:prSet>
      <dgm:spPr/>
      <dgm:t>
        <a:bodyPr/>
        <a:lstStyle/>
        <a:p>
          <a:endParaRPr lang="es-MX"/>
        </a:p>
      </dgm:t>
    </dgm:pt>
    <dgm:pt modelId="{DA929E77-919D-45E6-B1A9-270803979B3F}" type="pres">
      <dgm:prSet presAssocID="{9176902B-4E17-490E-970C-20BA4327A35F}" presName="line2" presStyleLbl="callout" presStyleIdx="2" presStyleCnt="4" custFlipVert="1" custSzY="45720" custScaleX="350761" custLinFactX="60717" custLinFactY="300000" custLinFactNeighborX="100000" custLinFactNeighborY="374836"/>
      <dgm:spPr/>
    </dgm:pt>
    <dgm:pt modelId="{676C53D5-B534-46D2-8AFE-2EE801B64712}" type="pres">
      <dgm:prSet presAssocID="{9176902B-4E17-490E-970C-20BA4327A35F}" presName="d2" presStyleLbl="callout" presStyleIdx="3" presStyleCnt="4" custScaleX="153295" custScaleY="76130" custLinFactNeighborX="-17665" custLinFactNeighborY="4065"/>
      <dgm:spPr/>
    </dgm:pt>
  </dgm:ptLst>
  <dgm:cxnLst>
    <dgm:cxn modelId="{BCFEB307-B0DA-42F8-87D0-5CC113E4F5E7}" type="presOf" srcId="{9176902B-4E17-490E-970C-20BA4327A35F}" destId="{7FCE0B1E-AD33-45BB-B38C-BC5FAB2578EC}" srcOrd="0" destOrd="0" presId="urn:microsoft.com/office/officeart/2005/8/layout/target1"/>
    <dgm:cxn modelId="{D25E8872-D97D-42BD-ABFF-13D09D8C1D7D}" type="presOf" srcId="{1844E742-0D56-467F-BDC1-647507F6389F}" destId="{1F179250-1437-415D-B30E-9999DC125212}" srcOrd="0" destOrd="0" presId="urn:microsoft.com/office/officeart/2005/8/layout/target1"/>
    <dgm:cxn modelId="{A158CBDF-4192-43CD-8641-E812D659FCB1}" srcId="{7E76BB92-68B0-4697-BB82-458410F46CDD}" destId="{9176902B-4E17-490E-970C-20BA4327A35F}" srcOrd="1" destOrd="0" parTransId="{9E7869DB-5D60-42B7-BBCE-7392CEEB816A}" sibTransId="{92C7ABC0-9D97-4A62-9C83-819BAB26C86B}"/>
    <dgm:cxn modelId="{C6464123-1990-4974-84B9-0FBCBB6C8DCB}" srcId="{7E76BB92-68B0-4697-BB82-458410F46CDD}" destId="{1844E742-0D56-467F-BDC1-647507F6389F}" srcOrd="0" destOrd="0" parTransId="{4DE24712-CE3A-4114-BD65-33070E024ABB}" sibTransId="{3E2140B2-B79B-4AF4-9EF6-B74F369516F9}"/>
    <dgm:cxn modelId="{CD4B4BAA-16BA-4B75-9845-725738B70E01}" type="presOf" srcId="{7E76BB92-68B0-4697-BB82-458410F46CDD}" destId="{F7F485C1-7400-4B6E-B926-76B426937D5B}" srcOrd="0" destOrd="0" presId="urn:microsoft.com/office/officeart/2005/8/layout/target1"/>
    <dgm:cxn modelId="{8709AAEF-AEF7-482F-829D-D8B004907B21}" type="presParOf" srcId="{F7F485C1-7400-4B6E-B926-76B426937D5B}" destId="{A994C97D-7684-4D9E-B86E-675E894057C3}" srcOrd="0" destOrd="0" presId="urn:microsoft.com/office/officeart/2005/8/layout/target1"/>
    <dgm:cxn modelId="{C924AF43-E092-41E6-9D15-9BD5E33D6ACB}" type="presParOf" srcId="{F7F485C1-7400-4B6E-B926-76B426937D5B}" destId="{1F179250-1437-415D-B30E-9999DC125212}" srcOrd="1" destOrd="0" presId="urn:microsoft.com/office/officeart/2005/8/layout/target1"/>
    <dgm:cxn modelId="{80991379-684B-4B41-9044-3DF40DD59008}" type="presParOf" srcId="{F7F485C1-7400-4B6E-B926-76B426937D5B}" destId="{5E32B032-FDB3-4D26-BFC1-BDDADD7E2BF4}" srcOrd="2" destOrd="0" presId="urn:microsoft.com/office/officeart/2005/8/layout/target1"/>
    <dgm:cxn modelId="{FF81FAE1-7391-4246-9EF0-319397C5BFB4}" type="presParOf" srcId="{F7F485C1-7400-4B6E-B926-76B426937D5B}" destId="{DCEA8802-5197-467D-8E11-5FC2A1CF4B88}" srcOrd="3" destOrd="0" presId="urn:microsoft.com/office/officeart/2005/8/layout/target1"/>
    <dgm:cxn modelId="{0190D3A5-31E4-49A9-91FD-764469A99DC0}" type="presParOf" srcId="{F7F485C1-7400-4B6E-B926-76B426937D5B}" destId="{0C76A78C-BCB7-4850-82A0-A9F8EE27EB1B}" srcOrd="4" destOrd="0" presId="urn:microsoft.com/office/officeart/2005/8/layout/target1"/>
    <dgm:cxn modelId="{E2804D65-50FA-4B49-B680-845509C59506}" type="presParOf" srcId="{F7F485C1-7400-4B6E-B926-76B426937D5B}" destId="{7FCE0B1E-AD33-45BB-B38C-BC5FAB2578EC}" srcOrd="5" destOrd="0" presId="urn:microsoft.com/office/officeart/2005/8/layout/target1"/>
    <dgm:cxn modelId="{FC92142D-879C-4746-936C-C9FC599E65D7}" type="presParOf" srcId="{F7F485C1-7400-4B6E-B926-76B426937D5B}" destId="{DA929E77-919D-45E6-B1A9-270803979B3F}" srcOrd="6" destOrd="0" presId="urn:microsoft.com/office/officeart/2005/8/layout/target1"/>
    <dgm:cxn modelId="{FDDF2C59-1B18-4192-8FDF-A2EFC2957257}" type="presParOf" srcId="{F7F485C1-7400-4B6E-B926-76B426937D5B}" destId="{676C53D5-B534-46D2-8AFE-2EE801B64712}" srcOrd="7"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7CC013E-897D-49AA-8F01-825063F2A7F0}" type="doc">
      <dgm:prSet loTypeId="urn:microsoft.com/office/officeart/2005/8/layout/target1" loCatId="relationship" qsTypeId="urn:microsoft.com/office/officeart/2005/8/quickstyle/simple1" qsCatId="simple" csTypeId="urn:microsoft.com/office/officeart/2005/8/colors/colorful3" csCatId="colorful" phldr="1"/>
      <dgm:spPr/>
      <dgm:t>
        <a:bodyPr/>
        <a:lstStyle/>
        <a:p>
          <a:endParaRPr lang="es-MX"/>
        </a:p>
      </dgm:t>
    </dgm:pt>
    <dgm:pt modelId="{03AA7301-E3E7-4424-A6BA-375E8CEA1C46}">
      <dgm:prSet custT="1"/>
      <dgm:spPr/>
      <dgm:t>
        <a:bodyPr/>
        <a:lstStyle/>
        <a:p>
          <a:pPr rtl="0"/>
          <a:r>
            <a:rPr lang="es-ES_tradnl" sz="1100" dirty="0" smtClean="0"/>
            <a:t>c) A los menores emancipados se les otorga una </a:t>
          </a:r>
          <a:r>
            <a:rPr lang="es-ES_tradnl" sz="1100" dirty="0" err="1" smtClean="0"/>
            <a:t>semi</a:t>
          </a:r>
          <a:r>
            <a:rPr lang="es-ES_tradnl" sz="1100" dirty="0" smtClean="0"/>
            <a:t> capacidad, pudiendo llevar a cabo actos relativos a bienes muebles sin contar con un representante, ejecutar actos de dominio relativos a sus bienes muebles, mas sin embargo para ejecutar actos sobre inmuebles o bien para comparecer en juicio requieren forzosamente de autorización judicial o tutor.</a:t>
          </a:r>
          <a:endParaRPr lang="es-MX" sz="1100" dirty="0"/>
        </a:p>
      </dgm:t>
    </dgm:pt>
    <dgm:pt modelId="{D001EAD1-8308-4342-B5BC-C60E8305CAE4}" type="parTrans" cxnId="{03037D07-C3AD-4BD7-A6B1-18DAF5356835}">
      <dgm:prSet/>
      <dgm:spPr/>
      <dgm:t>
        <a:bodyPr/>
        <a:lstStyle/>
        <a:p>
          <a:endParaRPr lang="es-MX"/>
        </a:p>
      </dgm:t>
    </dgm:pt>
    <dgm:pt modelId="{F36094E1-BFF3-4F01-8D02-9235CA4288C1}" type="sibTrans" cxnId="{03037D07-C3AD-4BD7-A6B1-18DAF5356835}">
      <dgm:prSet/>
      <dgm:spPr/>
      <dgm:t>
        <a:bodyPr/>
        <a:lstStyle/>
        <a:p>
          <a:endParaRPr lang="es-MX"/>
        </a:p>
      </dgm:t>
    </dgm:pt>
    <dgm:pt modelId="{824DEB1E-7C63-4B89-A608-8411D18ECC52}">
      <dgm:prSet custT="1"/>
      <dgm:spPr/>
      <dgm:t>
        <a:bodyPr/>
        <a:lstStyle/>
        <a:p>
          <a:pPr rtl="0"/>
          <a:r>
            <a:rPr lang="es-ES_tradnl" sz="1050" dirty="0" smtClean="0"/>
            <a:t>d) En este grado se considera a los mayores de edad cuya inteligencia o facultad mental se encuentra perturbada. Para esta </a:t>
          </a:r>
          <a:r>
            <a:rPr lang="es-ES_tradnl" sz="1200" dirty="0" smtClean="0"/>
            <a:t>incapacidad</a:t>
          </a:r>
          <a:r>
            <a:rPr lang="es-ES_tradnl" sz="1050" dirty="0" smtClean="0"/>
            <a:t> es el representante quien hace valer los derechos y acciones del incapaz, así mismo, no existe capacidad de ejercicio en acto jurídicos familiares tales como la adopción, el matrimonio o reconocimiento de hijos.</a:t>
          </a:r>
          <a:endParaRPr lang="es-MX" sz="1050" dirty="0"/>
        </a:p>
      </dgm:t>
    </dgm:pt>
    <dgm:pt modelId="{741C2082-6E0B-4870-9723-4A162F6C02DB}" type="parTrans" cxnId="{F963699F-C8A3-4F72-A42B-8A220C7E3BBD}">
      <dgm:prSet/>
      <dgm:spPr/>
      <dgm:t>
        <a:bodyPr/>
        <a:lstStyle/>
        <a:p>
          <a:endParaRPr lang="es-MX"/>
        </a:p>
      </dgm:t>
    </dgm:pt>
    <dgm:pt modelId="{732A8E8B-818B-456B-BCA9-79054C06E42C}" type="sibTrans" cxnId="{F963699F-C8A3-4F72-A42B-8A220C7E3BBD}">
      <dgm:prSet/>
      <dgm:spPr/>
      <dgm:t>
        <a:bodyPr/>
        <a:lstStyle/>
        <a:p>
          <a:endParaRPr lang="es-MX"/>
        </a:p>
      </dgm:t>
    </dgm:pt>
    <dgm:pt modelId="{910C2B37-713F-474E-96AD-6D85901BFFF5}" type="pres">
      <dgm:prSet presAssocID="{C7CC013E-897D-49AA-8F01-825063F2A7F0}" presName="composite" presStyleCnt="0">
        <dgm:presLayoutVars>
          <dgm:chMax val="5"/>
          <dgm:dir/>
          <dgm:resizeHandles val="exact"/>
        </dgm:presLayoutVars>
      </dgm:prSet>
      <dgm:spPr/>
      <dgm:t>
        <a:bodyPr/>
        <a:lstStyle/>
        <a:p>
          <a:endParaRPr lang="es-MX"/>
        </a:p>
      </dgm:t>
    </dgm:pt>
    <dgm:pt modelId="{04439607-E8E0-4AD7-9B77-033B56FDCF9D}" type="pres">
      <dgm:prSet presAssocID="{03AA7301-E3E7-4424-A6BA-375E8CEA1C46}" presName="circle1" presStyleLbl="lnNode1" presStyleIdx="0" presStyleCnt="2"/>
      <dgm:spPr/>
    </dgm:pt>
    <dgm:pt modelId="{E226784C-BBD4-426C-88FF-981F1A2C16D3}" type="pres">
      <dgm:prSet presAssocID="{03AA7301-E3E7-4424-A6BA-375E8CEA1C46}" presName="text1" presStyleLbl="revTx" presStyleIdx="0" presStyleCnt="2">
        <dgm:presLayoutVars>
          <dgm:bulletEnabled val="1"/>
        </dgm:presLayoutVars>
      </dgm:prSet>
      <dgm:spPr/>
      <dgm:t>
        <a:bodyPr/>
        <a:lstStyle/>
        <a:p>
          <a:endParaRPr lang="es-MX"/>
        </a:p>
      </dgm:t>
    </dgm:pt>
    <dgm:pt modelId="{00DA3E5D-C29C-492D-AEA2-A5262452E7A9}" type="pres">
      <dgm:prSet presAssocID="{03AA7301-E3E7-4424-A6BA-375E8CEA1C46}" presName="line1" presStyleLbl="callout" presStyleIdx="0" presStyleCnt="4"/>
      <dgm:spPr/>
    </dgm:pt>
    <dgm:pt modelId="{7C606F31-25A7-4C9F-866E-E799FE0BC5C7}" type="pres">
      <dgm:prSet presAssocID="{03AA7301-E3E7-4424-A6BA-375E8CEA1C46}" presName="d1" presStyleLbl="callout" presStyleIdx="1" presStyleCnt="4"/>
      <dgm:spPr/>
    </dgm:pt>
    <dgm:pt modelId="{29886328-9AF9-45B5-A6A1-11E0288B7711}" type="pres">
      <dgm:prSet presAssocID="{824DEB1E-7C63-4B89-A608-8411D18ECC52}" presName="circle2" presStyleLbl="lnNode1" presStyleIdx="1" presStyleCnt="2" custLinFactNeighborX="1142" custLinFactNeighborY="-4110"/>
      <dgm:spPr/>
    </dgm:pt>
    <dgm:pt modelId="{AFD41B1C-EA3C-4AE0-BABF-13863DC86865}" type="pres">
      <dgm:prSet presAssocID="{824DEB1E-7C63-4B89-A608-8411D18ECC52}" presName="text2" presStyleLbl="revTx" presStyleIdx="1" presStyleCnt="2" custScaleY="163014" custLinFactNeighborX="62106" custLinFactNeighborY="49041">
        <dgm:presLayoutVars>
          <dgm:bulletEnabled val="1"/>
        </dgm:presLayoutVars>
      </dgm:prSet>
      <dgm:spPr/>
      <dgm:t>
        <a:bodyPr/>
        <a:lstStyle/>
        <a:p>
          <a:endParaRPr lang="es-MX"/>
        </a:p>
      </dgm:t>
    </dgm:pt>
    <dgm:pt modelId="{41ADA84B-D197-4210-B5FD-3B65F5E0F522}" type="pres">
      <dgm:prSet presAssocID="{824DEB1E-7C63-4B89-A608-8411D18ECC52}" presName="line2" presStyleLbl="callout" presStyleIdx="2" presStyleCnt="4" custSzY="112514" custScaleX="384932" custLinFactX="36530" custLinFactY="12517" custLinFactNeighborX="100000" custLinFactNeighborY="100000"/>
      <dgm:spPr/>
    </dgm:pt>
    <dgm:pt modelId="{50C103BF-7ED3-4195-BFCF-28D0E1FF51E7}" type="pres">
      <dgm:prSet presAssocID="{824DEB1E-7C63-4B89-A608-8411D18ECC52}" presName="d2" presStyleLbl="callout" presStyleIdx="3" presStyleCnt="4"/>
      <dgm:spPr/>
    </dgm:pt>
  </dgm:ptLst>
  <dgm:cxnLst>
    <dgm:cxn modelId="{AB3BEF67-9C39-4C3A-85C8-C4897B841B31}" type="presOf" srcId="{824DEB1E-7C63-4B89-A608-8411D18ECC52}" destId="{AFD41B1C-EA3C-4AE0-BABF-13863DC86865}" srcOrd="0" destOrd="0" presId="urn:microsoft.com/office/officeart/2005/8/layout/target1"/>
    <dgm:cxn modelId="{03037D07-C3AD-4BD7-A6B1-18DAF5356835}" srcId="{C7CC013E-897D-49AA-8F01-825063F2A7F0}" destId="{03AA7301-E3E7-4424-A6BA-375E8CEA1C46}" srcOrd="0" destOrd="0" parTransId="{D001EAD1-8308-4342-B5BC-C60E8305CAE4}" sibTransId="{F36094E1-BFF3-4F01-8D02-9235CA4288C1}"/>
    <dgm:cxn modelId="{F963699F-C8A3-4F72-A42B-8A220C7E3BBD}" srcId="{C7CC013E-897D-49AA-8F01-825063F2A7F0}" destId="{824DEB1E-7C63-4B89-A608-8411D18ECC52}" srcOrd="1" destOrd="0" parTransId="{741C2082-6E0B-4870-9723-4A162F6C02DB}" sibTransId="{732A8E8B-818B-456B-BCA9-79054C06E42C}"/>
    <dgm:cxn modelId="{D5813C78-184D-4865-BAD3-64FFCAB392B1}" type="presOf" srcId="{C7CC013E-897D-49AA-8F01-825063F2A7F0}" destId="{910C2B37-713F-474E-96AD-6D85901BFFF5}" srcOrd="0" destOrd="0" presId="urn:microsoft.com/office/officeart/2005/8/layout/target1"/>
    <dgm:cxn modelId="{23089F7C-E29D-4455-A0E3-83CADFCC89B4}" type="presOf" srcId="{03AA7301-E3E7-4424-A6BA-375E8CEA1C46}" destId="{E226784C-BBD4-426C-88FF-981F1A2C16D3}" srcOrd="0" destOrd="0" presId="urn:microsoft.com/office/officeart/2005/8/layout/target1"/>
    <dgm:cxn modelId="{F26DBCCF-BE5B-48C1-8321-0A7A3E4AB4BC}" type="presParOf" srcId="{910C2B37-713F-474E-96AD-6D85901BFFF5}" destId="{04439607-E8E0-4AD7-9B77-033B56FDCF9D}" srcOrd="0" destOrd="0" presId="urn:microsoft.com/office/officeart/2005/8/layout/target1"/>
    <dgm:cxn modelId="{F3DEFCBB-C22D-44A1-B9E3-DDD025E4157A}" type="presParOf" srcId="{910C2B37-713F-474E-96AD-6D85901BFFF5}" destId="{E226784C-BBD4-426C-88FF-981F1A2C16D3}" srcOrd="1" destOrd="0" presId="urn:microsoft.com/office/officeart/2005/8/layout/target1"/>
    <dgm:cxn modelId="{C100CF20-6348-401E-B8C6-627007918943}" type="presParOf" srcId="{910C2B37-713F-474E-96AD-6D85901BFFF5}" destId="{00DA3E5D-C29C-492D-AEA2-A5262452E7A9}" srcOrd="2" destOrd="0" presId="urn:microsoft.com/office/officeart/2005/8/layout/target1"/>
    <dgm:cxn modelId="{1F8EA736-74F8-463F-90F4-3EFD2AC658D7}" type="presParOf" srcId="{910C2B37-713F-474E-96AD-6D85901BFFF5}" destId="{7C606F31-25A7-4C9F-866E-E799FE0BC5C7}" srcOrd="3" destOrd="0" presId="urn:microsoft.com/office/officeart/2005/8/layout/target1"/>
    <dgm:cxn modelId="{C22B63FB-A037-49D8-B0D5-5EC6F35DFF77}" type="presParOf" srcId="{910C2B37-713F-474E-96AD-6D85901BFFF5}" destId="{29886328-9AF9-45B5-A6A1-11E0288B7711}" srcOrd="4" destOrd="0" presId="urn:microsoft.com/office/officeart/2005/8/layout/target1"/>
    <dgm:cxn modelId="{024C66B7-A951-448B-8A95-C3BC6C487554}" type="presParOf" srcId="{910C2B37-713F-474E-96AD-6D85901BFFF5}" destId="{AFD41B1C-EA3C-4AE0-BABF-13863DC86865}" srcOrd="5" destOrd="0" presId="urn:microsoft.com/office/officeart/2005/8/layout/target1"/>
    <dgm:cxn modelId="{BF3F377E-037B-4EA6-8C1F-7972860DE4A8}" type="presParOf" srcId="{910C2B37-713F-474E-96AD-6D85901BFFF5}" destId="{41ADA84B-D197-4210-B5FD-3B65F5E0F522}" srcOrd="6" destOrd="0" presId="urn:microsoft.com/office/officeart/2005/8/layout/target1"/>
    <dgm:cxn modelId="{6496837F-DC37-4B9C-A3C0-283283AE9614}" type="presParOf" srcId="{910C2B37-713F-474E-96AD-6D85901BFFF5}" destId="{50C103BF-7ED3-4195-BFCF-28D0E1FF51E7}" srcOrd="7"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7F03B1-EE52-4E98-A96B-72617FFC80FF}" type="doc">
      <dgm:prSet loTypeId="urn:microsoft.com/office/officeart/2005/8/layout/hierarchy4" loCatId="relationship" qsTypeId="urn:microsoft.com/office/officeart/2005/8/quickstyle/simple1" qsCatId="simple" csTypeId="urn:microsoft.com/office/officeart/2005/8/colors/accent2_5" csCatId="accent2" phldr="1"/>
      <dgm:spPr/>
      <dgm:t>
        <a:bodyPr/>
        <a:lstStyle/>
        <a:p>
          <a:endParaRPr lang="es-MX"/>
        </a:p>
      </dgm:t>
    </dgm:pt>
    <dgm:pt modelId="{4096D57C-0A96-4012-92DE-A6456CCCBC14}">
      <dgm:prSet/>
      <dgm:spPr/>
      <dgm:t>
        <a:bodyPr/>
        <a:lstStyle/>
        <a:p>
          <a:pPr rtl="0"/>
          <a:r>
            <a:rPr lang="es-MX" smtClean="0"/>
            <a:t>PRESENTACIÓN.</a:t>
          </a:r>
          <a:endParaRPr lang="es-MX"/>
        </a:p>
      </dgm:t>
    </dgm:pt>
    <dgm:pt modelId="{B227DA86-8D91-4B89-8FC8-3F4BC0F2D9A2}" type="parTrans" cxnId="{FEA79E02-61F5-4D9E-88A7-57B7AD6E54DE}">
      <dgm:prSet/>
      <dgm:spPr/>
      <dgm:t>
        <a:bodyPr/>
        <a:lstStyle/>
        <a:p>
          <a:endParaRPr lang="es-MX"/>
        </a:p>
      </dgm:t>
    </dgm:pt>
    <dgm:pt modelId="{1FEA9F8B-3028-41E8-BF3E-E6C4B65BAC4D}" type="sibTrans" cxnId="{FEA79E02-61F5-4D9E-88A7-57B7AD6E54DE}">
      <dgm:prSet/>
      <dgm:spPr/>
      <dgm:t>
        <a:bodyPr/>
        <a:lstStyle/>
        <a:p>
          <a:endParaRPr lang="es-MX"/>
        </a:p>
      </dgm:t>
    </dgm:pt>
    <dgm:pt modelId="{FC5BBAF7-63EF-4998-B8A4-1F56FF2FA5E0}">
      <dgm:prSet/>
      <dgm:spPr/>
      <dgm:t>
        <a:bodyPr/>
        <a:lstStyle/>
        <a:p>
          <a:pPr rtl="0"/>
          <a:r>
            <a:rPr lang="es-ES_tradnl" dirty="0" smtClean="0">
              <a:solidFill>
                <a:schemeClr val="tx1"/>
              </a:solidFill>
            </a:rPr>
            <a:t>La diaria convivencia humana determina, una serie de lazos y contactos de muy variada naturaleza, que validan y justifican la existencia de reglas, cayendo en la esfera del mas rudimentario esbozo del derecho como instrumento regulador de las mismas, actualmente tales vínculos son definidos como relaciones jurídicas, a las cuales se les otorga la función principal de coordinar y regular a los hombres dentro de su entorno social, sirviendo para el establecimiento de contactos mutuos, aplicables a la generalidad de los individuos que conforman la población de un estado.</a:t>
          </a:r>
          <a:endParaRPr lang="es-MX" dirty="0">
            <a:solidFill>
              <a:schemeClr val="tx1"/>
            </a:solidFill>
          </a:endParaRPr>
        </a:p>
      </dgm:t>
    </dgm:pt>
    <dgm:pt modelId="{FB8FEB32-9563-4447-A06B-B88C016D2DD4}" type="parTrans" cxnId="{EEB29BF5-16FF-464F-8458-CB14AAEC8AB5}">
      <dgm:prSet/>
      <dgm:spPr/>
      <dgm:t>
        <a:bodyPr/>
        <a:lstStyle/>
        <a:p>
          <a:endParaRPr lang="es-MX"/>
        </a:p>
      </dgm:t>
    </dgm:pt>
    <dgm:pt modelId="{101FEC73-C981-47C2-A02C-6001935BB667}" type="sibTrans" cxnId="{EEB29BF5-16FF-464F-8458-CB14AAEC8AB5}">
      <dgm:prSet/>
      <dgm:spPr/>
      <dgm:t>
        <a:bodyPr/>
        <a:lstStyle/>
        <a:p>
          <a:endParaRPr lang="es-MX"/>
        </a:p>
      </dgm:t>
    </dgm:pt>
    <dgm:pt modelId="{67FF6739-35E9-4D0F-A404-33B8E61A2552}" type="pres">
      <dgm:prSet presAssocID="{F67F03B1-EE52-4E98-A96B-72617FFC80FF}" presName="Name0" presStyleCnt="0">
        <dgm:presLayoutVars>
          <dgm:chPref val="1"/>
          <dgm:dir/>
          <dgm:animOne val="branch"/>
          <dgm:animLvl val="lvl"/>
          <dgm:resizeHandles/>
        </dgm:presLayoutVars>
      </dgm:prSet>
      <dgm:spPr/>
      <dgm:t>
        <a:bodyPr/>
        <a:lstStyle/>
        <a:p>
          <a:endParaRPr lang="es-MX"/>
        </a:p>
      </dgm:t>
    </dgm:pt>
    <dgm:pt modelId="{90AB9936-DE7C-4286-BA91-D67186F876F1}" type="pres">
      <dgm:prSet presAssocID="{4096D57C-0A96-4012-92DE-A6456CCCBC14}" presName="vertOne" presStyleCnt="0"/>
      <dgm:spPr/>
    </dgm:pt>
    <dgm:pt modelId="{E2E45C69-D086-4850-A268-DC80A1067CC8}" type="pres">
      <dgm:prSet presAssocID="{4096D57C-0A96-4012-92DE-A6456CCCBC14}" presName="txOne" presStyleLbl="node0" presStyleIdx="0" presStyleCnt="2" custScaleX="54508">
        <dgm:presLayoutVars>
          <dgm:chPref val="3"/>
        </dgm:presLayoutVars>
      </dgm:prSet>
      <dgm:spPr/>
      <dgm:t>
        <a:bodyPr/>
        <a:lstStyle/>
        <a:p>
          <a:endParaRPr lang="es-MX"/>
        </a:p>
      </dgm:t>
    </dgm:pt>
    <dgm:pt modelId="{F40FB777-486D-4652-B9A6-45AD95DE88C9}" type="pres">
      <dgm:prSet presAssocID="{4096D57C-0A96-4012-92DE-A6456CCCBC14}" presName="horzOne" presStyleCnt="0"/>
      <dgm:spPr/>
    </dgm:pt>
    <dgm:pt modelId="{7BFE881B-48C3-4507-8F1F-85338F30D417}" type="pres">
      <dgm:prSet presAssocID="{1FEA9F8B-3028-41E8-BF3E-E6C4B65BAC4D}" presName="sibSpaceOne" presStyleCnt="0"/>
      <dgm:spPr/>
    </dgm:pt>
    <dgm:pt modelId="{612E70F4-9923-4C88-A002-6F07C31590E2}" type="pres">
      <dgm:prSet presAssocID="{FC5BBAF7-63EF-4998-B8A4-1F56FF2FA5E0}" presName="vertOne" presStyleCnt="0"/>
      <dgm:spPr/>
    </dgm:pt>
    <dgm:pt modelId="{ED8B70AA-3E22-476E-8F3F-FFBD4600B73D}" type="pres">
      <dgm:prSet presAssocID="{FC5BBAF7-63EF-4998-B8A4-1F56FF2FA5E0}" presName="txOne" presStyleLbl="node0" presStyleIdx="1" presStyleCnt="2">
        <dgm:presLayoutVars>
          <dgm:chPref val="3"/>
        </dgm:presLayoutVars>
      </dgm:prSet>
      <dgm:spPr/>
      <dgm:t>
        <a:bodyPr/>
        <a:lstStyle/>
        <a:p>
          <a:endParaRPr lang="es-MX"/>
        </a:p>
      </dgm:t>
    </dgm:pt>
    <dgm:pt modelId="{2C8B2B25-3375-411B-AB5A-786FE8246143}" type="pres">
      <dgm:prSet presAssocID="{FC5BBAF7-63EF-4998-B8A4-1F56FF2FA5E0}" presName="horzOne" presStyleCnt="0"/>
      <dgm:spPr/>
    </dgm:pt>
  </dgm:ptLst>
  <dgm:cxnLst>
    <dgm:cxn modelId="{EEB29BF5-16FF-464F-8458-CB14AAEC8AB5}" srcId="{F67F03B1-EE52-4E98-A96B-72617FFC80FF}" destId="{FC5BBAF7-63EF-4998-B8A4-1F56FF2FA5E0}" srcOrd="1" destOrd="0" parTransId="{FB8FEB32-9563-4447-A06B-B88C016D2DD4}" sibTransId="{101FEC73-C981-47C2-A02C-6001935BB667}"/>
    <dgm:cxn modelId="{2483E008-0C7D-454B-8C27-141B06E1F00E}" type="presOf" srcId="{4096D57C-0A96-4012-92DE-A6456CCCBC14}" destId="{E2E45C69-D086-4850-A268-DC80A1067CC8}" srcOrd="0" destOrd="0" presId="urn:microsoft.com/office/officeart/2005/8/layout/hierarchy4"/>
    <dgm:cxn modelId="{D60C688F-E58D-4D61-BBB4-D908AC27CB2A}" type="presOf" srcId="{FC5BBAF7-63EF-4998-B8A4-1F56FF2FA5E0}" destId="{ED8B70AA-3E22-476E-8F3F-FFBD4600B73D}" srcOrd="0" destOrd="0" presId="urn:microsoft.com/office/officeart/2005/8/layout/hierarchy4"/>
    <dgm:cxn modelId="{FEA79E02-61F5-4D9E-88A7-57B7AD6E54DE}" srcId="{F67F03B1-EE52-4E98-A96B-72617FFC80FF}" destId="{4096D57C-0A96-4012-92DE-A6456CCCBC14}" srcOrd="0" destOrd="0" parTransId="{B227DA86-8D91-4B89-8FC8-3F4BC0F2D9A2}" sibTransId="{1FEA9F8B-3028-41E8-BF3E-E6C4B65BAC4D}"/>
    <dgm:cxn modelId="{E7565B5D-BBBA-4A5E-8D2B-3F444BEA75A1}" type="presOf" srcId="{F67F03B1-EE52-4E98-A96B-72617FFC80FF}" destId="{67FF6739-35E9-4D0F-A404-33B8E61A2552}" srcOrd="0" destOrd="0" presId="urn:microsoft.com/office/officeart/2005/8/layout/hierarchy4"/>
    <dgm:cxn modelId="{7CC6695B-1F9A-4514-BEDF-454CC7A953B3}" type="presParOf" srcId="{67FF6739-35E9-4D0F-A404-33B8E61A2552}" destId="{90AB9936-DE7C-4286-BA91-D67186F876F1}" srcOrd="0" destOrd="0" presId="urn:microsoft.com/office/officeart/2005/8/layout/hierarchy4"/>
    <dgm:cxn modelId="{9632D2B0-72A2-4D9D-B070-54C8DF90C77A}" type="presParOf" srcId="{90AB9936-DE7C-4286-BA91-D67186F876F1}" destId="{E2E45C69-D086-4850-A268-DC80A1067CC8}" srcOrd="0" destOrd="0" presId="urn:microsoft.com/office/officeart/2005/8/layout/hierarchy4"/>
    <dgm:cxn modelId="{29A8731D-A414-4F76-ADB9-21DDD1A2114A}" type="presParOf" srcId="{90AB9936-DE7C-4286-BA91-D67186F876F1}" destId="{F40FB777-486D-4652-B9A6-45AD95DE88C9}" srcOrd="1" destOrd="0" presId="urn:microsoft.com/office/officeart/2005/8/layout/hierarchy4"/>
    <dgm:cxn modelId="{03A6E152-229D-42DC-8382-C3EC890BFFFD}" type="presParOf" srcId="{67FF6739-35E9-4D0F-A404-33B8E61A2552}" destId="{7BFE881B-48C3-4507-8F1F-85338F30D417}" srcOrd="1" destOrd="0" presId="urn:microsoft.com/office/officeart/2005/8/layout/hierarchy4"/>
    <dgm:cxn modelId="{623A5EB7-3B35-4EF7-8D9F-15C4E659DDF3}" type="presParOf" srcId="{67FF6739-35E9-4D0F-A404-33B8E61A2552}" destId="{612E70F4-9923-4C88-A002-6F07C31590E2}" srcOrd="2" destOrd="0" presId="urn:microsoft.com/office/officeart/2005/8/layout/hierarchy4"/>
    <dgm:cxn modelId="{E925FAA5-71E3-436D-82E2-5976FFFE0360}" type="presParOf" srcId="{612E70F4-9923-4C88-A002-6F07C31590E2}" destId="{ED8B70AA-3E22-476E-8F3F-FFBD4600B73D}" srcOrd="0" destOrd="0" presId="urn:microsoft.com/office/officeart/2005/8/layout/hierarchy4"/>
    <dgm:cxn modelId="{9ECCAE45-9B27-4EE3-AF4B-9A19E861E665}" type="presParOf" srcId="{612E70F4-9923-4C88-A002-6F07C31590E2}" destId="{2C8B2B25-3375-411B-AB5A-786FE824614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782D017-C83C-4CC1-9C8C-382E05B90F1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145F3B35-12B7-4C32-BAB4-349EC5F78AF7}">
      <dgm:prSet/>
      <dgm:spPr/>
      <dgm:t>
        <a:bodyPr/>
        <a:lstStyle/>
        <a:p>
          <a:pPr rtl="0"/>
          <a:r>
            <a:rPr lang="es-ES_tradnl" smtClean="0"/>
            <a:t>El estado civil consiste en la situación jurídica concreta que posee un individuo con respecto a la familia, el Estado o Nación a que pertenece.</a:t>
          </a:r>
          <a:endParaRPr lang="es-MX"/>
        </a:p>
      </dgm:t>
    </dgm:pt>
    <dgm:pt modelId="{E30F767E-B958-4179-94D2-01D20EA35A9D}" type="parTrans" cxnId="{86992F3D-6458-4933-B855-F34FAE5092AC}">
      <dgm:prSet/>
      <dgm:spPr/>
      <dgm:t>
        <a:bodyPr/>
        <a:lstStyle/>
        <a:p>
          <a:endParaRPr lang="es-MX"/>
        </a:p>
      </dgm:t>
    </dgm:pt>
    <dgm:pt modelId="{A68B77B4-E5D3-4338-B1D5-C85A9C200FA0}" type="sibTrans" cxnId="{86992F3D-6458-4933-B855-F34FAE5092AC}">
      <dgm:prSet/>
      <dgm:spPr/>
      <dgm:t>
        <a:bodyPr/>
        <a:lstStyle/>
        <a:p>
          <a:endParaRPr lang="es-MX"/>
        </a:p>
      </dgm:t>
    </dgm:pt>
    <dgm:pt modelId="{22B1A1ED-FA33-4A87-B2C1-43085ABDA71A}">
      <dgm:prSet/>
      <dgm:spPr/>
      <dgm:t>
        <a:bodyPr/>
        <a:lstStyle/>
        <a:p>
          <a:pPr rtl="0"/>
          <a:r>
            <a:rPr lang="es-ES_tradnl" dirty="0" smtClean="0"/>
            <a:t>Por lo que hace a la familia, este puede ser hijo, padre, esposo, etc.; en el segundo caso se señala la situación del individuo, expresando su relación respecto a ser nacional o extranjero, pudiendo así mismo ser ciudadano en el caso de ser mayor de edad y contar con un modo honesto de vida.</a:t>
          </a:r>
          <a:endParaRPr lang="es-MX" dirty="0"/>
        </a:p>
      </dgm:t>
    </dgm:pt>
    <dgm:pt modelId="{E2C673D8-20F5-4B1B-89FB-E129A0F10751}" type="parTrans" cxnId="{2C08F84F-6158-4ECD-BB0E-B70A41788588}">
      <dgm:prSet/>
      <dgm:spPr/>
      <dgm:t>
        <a:bodyPr/>
        <a:lstStyle/>
        <a:p>
          <a:endParaRPr lang="es-MX"/>
        </a:p>
      </dgm:t>
    </dgm:pt>
    <dgm:pt modelId="{533CD9BC-FA5A-4747-92AE-56869614D062}" type="sibTrans" cxnId="{2C08F84F-6158-4ECD-BB0E-B70A41788588}">
      <dgm:prSet/>
      <dgm:spPr/>
      <dgm:t>
        <a:bodyPr/>
        <a:lstStyle/>
        <a:p>
          <a:endParaRPr lang="es-MX"/>
        </a:p>
      </dgm:t>
    </dgm:pt>
    <dgm:pt modelId="{D68987E5-FB64-429A-AD83-F0F652AB4D9A}">
      <dgm:prSet/>
      <dgm:spPr/>
      <dgm:t>
        <a:bodyPr/>
        <a:lstStyle/>
        <a:p>
          <a:pPr rtl="0"/>
          <a:endParaRPr lang="es-MX"/>
        </a:p>
      </dgm:t>
    </dgm:pt>
    <dgm:pt modelId="{FA3B431B-7421-41AB-BEA0-805A5204DE07}" type="parTrans" cxnId="{3BFA0DE5-6195-47E7-8C93-0C94143802E5}">
      <dgm:prSet/>
      <dgm:spPr/>
      <dgm:t>
        <a:bodyPr/>
        <a:lstStyle/>
        <a:p>
          <a:endParaRPr lang="es-MX"/>
        </a:p>
      </dgm:t>
    </dgm:pt>
    <dgm:pt modelId="{EF3E985F-1D2C-46CE-A7B8-3C4D52B9B1DD}" type="sibTrans" cxnId="{3BFA0DE5-6195-47E7-8C93-0C94143802E5}">
      <dgm:prSet/>
      <dgm:spPr/>
      <dgm:t>
        <a:bodyPr/>
        <a:lstStyle/>
        <a:p>
          <a:endParaRPr lang="es-MX"/>
        </a:p>
      </dgm:t>
    </dgm:pt>
    <dgm:pt modelId="{077AF8DD-106D-4D5E-A6DC-EAB641290AEC}">
      <dgm:prSet/>
      <dgm:spPr/>
      <dgm:t>
        <a:bodyPr/>
        <a:lstStyle/>
        <a:p>
          <a:pPr rtl="0"/>
          <a:endParaRPr lang="es-MX" dirty="0"/>
        </a:p>
      </dgm:t>
    </dgm:pt>
    <dgm:pt modelId="{EC8E623C-9B12-46A8-B5DB-70179F5D213D}" type="parTrans" cxnId="{C75F0AAD-2F90-4734-BC13-D391BC5C71D5}">
      <dgm:prSet/>
      <dgm:spPr/>
      <dgm:t>
        <a:bodyPr/>
        <a:lstStyle/>
        <a:p>
          <a:endParaRPr lang="es-MX"/>
        </a:p>
      </dgm:t>
    </dgm:pt>
    <dgm:pt modelId="{EA4310AB-4103-4E2F-B766-305AD03A9D36}" type="sibTrans" cxnId="{C75F0AAD-2F90-4734-BC13-D391BC5C71D5}">
      <dgm:prSet/>
      <dgm:spPr/>
      <dgm:t>
        <a:bodyPr/>
        <a:lstStyle/>
        <a:p>
          <a:endParaRPr lang="es-MX"/>
        </a:p>
      </dgm:t>
    </dgm:pt>
    <dgm:pt modelId="{025C39C8-5C21-478B-8AD3-57DC61FB68A8}" type="pres">
      <dgm:prSet presAssocID="{D782D017-C83C-4CC1-9C8C-382E05B90F14}" presName="linearFlow" presStyleCnt="0">
        <dgm:presLayoutVars>
          <dgm:dir/>
          <dgm:animLvl val="lvl"/>
          <dgm:resizeHandles val="exact"/>
        </dgm:presLayoutVars>
      </dgm:prSet>
      <dgm:spPr/>
      <dgm:t>
        <a:bodyPr/>
        <a:lstStyle/>
        <a:p>
          <a:endParaRPr lang="es-MX"/>
        </a:p>
      </dgm:t>
    </dgm:pt>
    <dgm:pt modelId="{BA4CCC1A-5B3C-468E-8DCD-0AE61F4D9609}" type="pres">
      <dgm:prSet presAssocID="{D68987E5-FB64-429A-AD83-F0F652AB4D9A}" presName="composite" presStyleCnt="0"/>
      <dgm:spPr/>
    </dgm:pt>
    <dgm:pt modelId="{85E67324-AD5F-440C-A75B-53461206D4ED}" type="pres">
      <dgm:prSet presAssocID="{D68987E5-FB64-429A-AD83-F0F652AB4D9A}" presName="parentText" presStyleLbl="alignNode1" presStyleIdx="0" presStyleCnt="2">
        <dgm:presLayoutVars>
          <dgm:chMax val="1"/>
          <dgm:bulletEnabled val="1"/>
        </dgm:presLayoutVars>
      </dgm:prSet>
      <dgm:spPr/>
      <dgm:t>
        <a:bodyPr/>
        <a:lstStyle/>
        <a:p>
          <a:endParaRPr lang="es-MX"/>
        </a:p>
      </dgm:t>
    </dgm:pt>
    <dgm:pt modelId="{E8322C3B-419A-4ABA-AF1B-A3DA62480A32}" type="pres">
      <dgm:prSet presAssocID="{D68987E5-FB64-429A-AD83-F0F652AB4D9A}" presName="descendantText" presStyleLbl="alignAcc1" presStyleIdx="0" presStyleCnt="2">
        <dgm:presLayoutVars>
          <dgm:bulletEnabled val="1"/>
        </dgm:presLayoutVars>
      </dgm:prSet>
      <dgm:spPr/>
      <dgm:t>
        <a:bodyPr/>
        <a:lstStyle/>
        <a:p>
          <a:endParaRPr lang="es-MX"/>
        </a:p>
      </dgm:t>
    </dgm:pt>
    <dgm:pt modelId="{81A79E37-F9FD-4BC1-8CFC-B5ED88647D77}" type="pres">
      <dgm:prSet presAssocID="{EF3E985F-1D2C-46CE-A7B8-3C4D52B9B1DD}" presName="sp" presStyleCnt="0"/>
      <dgm:spPr/>
    </dgm:pt>
    <dgm:pt modelId="{1578E872-57F2-4DDB-AA61-DE8D7EBBA152}" type="pres">
      <dgm:prSet presAssocID="{077AF8DD-106D-4D5E-A6DC-EAB641290AEC}" presName="composite" presStyleCnt="0"/>
      <dgm:spPr/>
    </dgm:pt>
    <dgm:pt modelId="{ADC84469-D254-4B4A-B3AA-B46ABCA973E4}" type="pres">
      <dgm:prSet presAssocID="{077AF8DD-106D-4D5E-A6DC-EAB641290AEC}" presName="parentText" presStyleLbl="alignNode1" presStyleIdx="1" presStyleCnt="2">
        <dgm:presLayoutVars>
          <dgm:chMax val="1"/>
          <dgm:bulletEnabled val="1"/>
        </dgm:presLayoutVars>
      </dgm:prSet>
      <dgm:spPr/>
      <dgm:t>
        <a:bodyPr/>
        <a:lstStyle/>
        <a:p>
          <a:endParaRPr lang="es-MX"/>
        </a:p>
      </dgm:t>
    </dgm:pt>
    <dgm:pt modelId="{BCBEE5A7-8AAD-477D-81BF-3924B9CEB9A8}" type="pres">
      <dgm:prSet presAssocID="{077AF8DD-106D-4D5E-A6DC-EAB641290AEC}" presName="descendantText" presStyleLbl="alignAcc1" presStyleIdx="1" presStyleCnt="2">
        <dgm:presLayoutVars>
          <dgm:bulletEnabled val="1"/>
        </dgm:presLayoutVars>
      </dgm:prSet>
      <dgm:spPr/>
      <dgm:t>
        <a:bodyPr/>
        <a:lstStyle/>
        <a:p>
          <a:endParaRPr lang="es-MX"/>
        </a:p>
      </dgm:t>
    </dgm:pt>
  </dgm:ptLst>
  <dgm:cxnLst>
    <dgm:cxn modelId="{324610CC-E867-454C-AD07-83D723D51A12}" type="presOf" srcId="{22B1A1ED-FA33-4A87-B2C1-43085ABDA71A}" destId="{BCBEE5A7-8AAD-477D-81BF-3924B9CEB9A8}" srcOrd="0" destOrd="0" presId="urn:microsoft.com/office/officeart/2005/8/layout/chevron2"/>
    <dgm:cxn modelId="{2C08F84F-6158-4ECD-BB0E-B70A41788588}" srcId="{077AF8DD-106D-4D5E-A6DC-EAB641290AEC}" destId="{22B1A1ED-FA33-4A87-B2C1-43085ABDA71A}" srcOrd="0" destOrd="0" parTransId="{E2C673D8-20F5-4B1B-89FB-E129A0F10751}" sibTransId="{533CD9BC-FA5A-4747-92AE-56869614D062}"/>
    <dgm:cxn modelId="{8C56912F-7F27-4974-9BB5-A8DCBB0A876F}" type="presOf" srcId="{145F3B35-12B7-4C32-BAB4-349EC5F78AF7}" destId="{E8322C3B-419A-4ABA-AF1B-A3DA62480A32}" srcOrd="0" destOrd="0" presId="urn:microsoft.com/office/officeart/2005/8/layout/chevron2"/>
    <dgm:cxn modelId="{86992F3D-6458-4933-B855-F34FAE5092AC}" srcId="{D68987E5-FB64-429A-AD83-F0F652AB4D9A}" destId="{145F3B35-12B7-4C32-BAB4-349EC5F78AF7}" srcOrd="0" destOrd="0" parTransId="{E30F767E-B958-4179-94D2-01D20EA35A9D}" sibTransId="{A68B77B4-E5D3-4338-B1D5-C85A9C200FA0}"/>
    <dgm:cxn modelId="{16EDC0AD-E0C2-4BE9-B63F-8C033D2265F3}" type="presOf" srcId="{D782D017-C83C-4CC1-9C8C-382E05B90F14}" destId="{025C39C8-5C21-478B-8AD3-57DC61FB68A8}" srcOrd="0" destOrd="0" presId="urn:microsoft.com/office/officeart/2005/8/layout/chevron2"/>
    <dgm:cxn modelId="{C75F0AAD-2F90-4734-BC13-D391BC5C71D5}" srcId="{D782D017-C83C-4CC1-9C8C-382E05B90F14}" destId="{077AF8DD-106D-4D5E-A6DC-EAB641290AEC}" srcOrd="1" destOrd="0" parTransId="{EC8E623C-9B12-46A8-B5DB-70179F5D213D}" sibTransId="{EA4310AB-4103-4E2F-B766-305AD03A9D36}"/>
    <dgm:cxn modelId="{9D273ADA-0E8F-4143-A76A-4AD43D9B4A9D}" type="presOf" srcId="{D68987E5-FB64-429A-AD83-F0F652AB4D9A}" destId="{85E67324-AD5F-440C-A75B-53461206D4ED}" srcOrd="0" destOrd="0" presId="urn:microsoft.com/office/officeart/2005/8/layout/chevron2"/>
    <dgm:cxn modelId="{C73ADD68-BB17-48E0-8D52-1195C2AF269E}" type="presOf" srcId="{077AF8DD-106D-4D5E-A6DC-EAB641290AEC}" destId="{ADC84469-D254-4B4A-B3AA-B46ABCA973E4}" srcOrd="0" destOrd="0" presId="urn:microsoft.com/office/officeart/2005/8/layout/chevron2"/>
    <dgm:cxn modelId="{3BFA0DE5-6195-47E7-8C93-0C94143802E5}" srcId="{D782D017-C83C-4CC1-9C8C-382E05B90F14}" destId="{D68987E5-FB64-429A-AD83-F0F652AB4D9A}" srcOrd="0" destOrd="0" parTransId="{FA3B431B-7421-41AB-BEA0-805A5204DE07}" sibTransId="{EF3E985F-1D2C-46CE-A7B8-3C4D52B9B1DD}"/>
    <dgm:cxn modelId="{E7265E7D-8E6F-453A-A608-0E2D5712F120}" type="presParOf" srcId="{025C39C8-5C21-478B-8AD3-57DC61FB68A8}" destId="{BA4CCC1A-5B3C-468E-8DCD-0AE61F4D9609}" srcOrd="0" destOrd="0" presId="urn:microsoft.com/office/officeart/2005/8/layout/chevron2"/>
    <dgm:cxn modelId="{1DE91901-ABF8-4513-9722-37EDF7EDFE18}" type="presParOf" srcId="{BA4CCC1A-5B3C-468E-8DCD-0AE61F4D9609}" destId="{85E67324-AD5F-440C-A75B-53461206D4ED}" srcOrd="0" destOrd="0" presId="urn:microsoft.com/office/officeart/2005/8/layout/chevron2"/>
    <dgm:cxn modelId="{2FC7EBE8-31F4-495E-B796-8BD35D7B81D9}" type="presParOf" srcId="{BA4CCC1A-5B3C-468E-8DCD-0AE61F4D9609}" destId="{E8322C3B-419A-4ABA-AF1B-A3DA62480A32}" srcOrd="1" destOrd="0" presId="urn:microsoft.com/office/officeart/2005/8/layout/chevron2"/>
    <dgm:cxn modelId="{B5566E59-E482-48F8-AD75-4C07D70D5108}" type="presParOf" srcId="{025C39C8-5C21-478B-8AD3-57DC61FB68A8}" destId="{81A79E37-F9FD-4BC1-8CFC-B5ED88647D77}" srcOrd="1" destOrd="0" presId="urn:microsoft.com/office/officeart/2005/8/layout/chevron2"/>
    <dgm:cxn modelId="{4BD4D377-BB0F-498C-B7D9-69882CCDFC2D}" type="presParOf" srcId="{025C39C8-5C21-478B-8AD3-57DC61FB68A8}" destId="{1578E872-57F2-4DDB-AA61-DE8D7EBBA152}" srcOrd="2" destOrd="0" presId="urn:microsoft.com/office/officeart/2005/8/layout/chevron2"/>
    <dgm:cxn modelId="{8A77ED68-2E0A-493A-A8B8-4D9856088282}" type="presParOf" srcId="{1578E872-57F2-4DDB-AA61-DE8D7EBBA152}" destId="{ADC84469-D254-4B4A-B3AA-B46ABCA973E4}" srcOrd="0" destOrd="0" presId="urn:microsoft.com/office/officeart/2005/8/layout/chevron2"/>
    <dgm:cxn modelId="{FD2FF85F-1C42-4328-9160-E6B38C24622D}" type="presParOf" srcId="{1578E872-57F2-4DDB-AA61-DE8D7EBBA152}" destId="{BCBEE5A7-8AAD-477D-81BF-3924B9CEB9A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69AB4AD-18FA-4B9D-A92E-404AC07C39A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3AB20EE-6253-4962-9507-777D4B168305}">
      <dgm:prSet/>
      <dgm:spPr/>
      <dgm:t>
        <a:bodyPr/>
        <a:lstStyle/>
        <a:p>
          <a:pPr rtl="0"/>
          <a:r>
            <a:rPr lang="es-ES_tradnl" smtClean="0"/>
            <a:t>Así pues, el estado civil es un valor de orden extrapatrimonial, indivisible e inalienable cuya naturaleza social y moral impide intentar acciones a los acreedores donde se afecte la situación jurídica de la persona.</a:t>
          </a:r>
          <a:endParaRPr lang="es-MX"/>
        </a:p>
      </dgm:t>
    </dgm:pt>
    <dgm:pt modelId="{7F2F0DD8-6E84-4057-ACEC-B5EC2FF2B124}" type="parTrans" cxnId="{E6B73A45-D3BB-4ECB-A6B6-D3EDAA2D1E44}">
      <dgm:prSet/>
      <dgm:spPr/>
      <dgm:t>
        <a:bodyPr/>
        <a:lstStyle/>
        <a:p>
          <a:endParaRPr lang="es-MX"/>
        </a:p>
      </dgm:t>
    </dgm:pt>
    <dgm:pt modelId="{2E2892BD-5A9C-4F31-B6E9-5C177D906257}" type="sibTrans" cxnId="{E6B73A45-D3BB-4ECB-A6B6-D3EDAA2D1E44}">
      <dgm:prSet/>
      <dgm:spPr/>
      <dgm:t>
        <a:bodyPr/>
        <a:lstStyle/>
        <a:p>
          <a:endParaRPr lang="es-MX"/>
        </a:p>
      </dgm:t>
    </dgm:pt>
    <dgm:pt modelId="{E68966F6-F037-47D0-B4FA-443E490F6A33}" type="pres">
      <dgm:prSet presAssocID="{869AB4AD-18FA-4B9D-A92E-404AC07C39AB}" presName="linear" presStyleCnt="0">
        <dgm:presLayoutVars>
          <dgm:animLvl val="lvl"/>
          <dgm:resizeHandles val="exact"/>
        </dgm:presLayoutVars>
      </dgm:prSet>
      <dgm:spPr/>
      <dgm:t>
        <a:bodyPr/>
        <a:lstStyle/>
        <a:p>
          <a:endParaRPr lang="es-MX"/>
        </a:p>
      </dgm:t>
    </dgm:pt>
    <dgm:pt modelId="{D21018CE-33DB-46C1-B8C2-C35DB8010393}" type="pres">
      <dgm:prSet presAssocID="{73AB20EE-6253-4962-9507-777D4B168305}" presName="parentText" presStyleLbl="node1" presStyleIdx="0" presStyleCnt="1">
        <dgm:presLayoutVars>
          <dgm:chMax val="0"/>
          <dgm:bulletEnabled val="1"/>
        </dgm:presLayoutVars>
      </dgm:prSet>
      <dgm:spPr/>
      <dgm:t>
        <a:bodyPr/>
        <a:lstStyle/>
        <a:p>
          <a:endParaRPr lang="es-MX"/>
        </a:p>
      </dgm:t>
    </dgm:pt>
  </dgm:ptLst>
  <dgm:cxnLst>
    <dgm:cxn modelId="{FFA11D1C-83C0-4709-A9BD-960285F7CED9}" type="presOf" srcId="{73AB20EE-6253-4962-9507-777D4B168305}" destId="{D21018CE-33DB-46C1-B8C2-C35DB8010393}" srcOrd="0" destOrd="0" presId="urn:microsoft.com/office/officeart/2005/8/layout/vList2"/>
    <dgm:cxn modelId="{E6B73A45-D3BB-4ECB-A6B6-D3EDAA2D1E44}" srcId="{869AB4AD-18FA-4B9D-A92E-404AC07C39AB}" destId="{73AB20EE-6253-4962-9507-777D4B168305}" srcOrd="0" destOrd="0" parTransId="{7F2F0DD8-6E84-4057-ACEC-B5EC2FF2B124}" sibTransId="{2E2892BD-5A9C-4F31-B6E9-5C177D906257}"/>
    <dgm:cxn modelId="{5A71250E-D15A-4D22-94A1-37032F492598}" type="presOf" srcId="{869AB4AD-18FA-4B9D-A92E-404AC07C39AB}" destId="{E68966F6-F037-47D0-B4FA-443E490F6A33}" srcOrd="0" destOrd="0" presId="urn:microsoft.com/office/officeart/2005/8/layout/vList2"/>
    <dgm:cxn modelId="{78F09229-B534-4203-BD56-7787178FA236}" type="presParOf" srcId="{E68966F6-F037-47D0-B4FA-443E490F6A33}" destId="{D21018CE-33DB-46C1-B8C2-C35DB801039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A512172-52C8-4733-A115-30C70F1933E7}"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s-MX"/>
        </a:p>
      </dgm:t>
    </dgm:pt>
    <dgm:pt modelId="{D78DEFF6-A66B-4D6A-A316-7022084F2406}">
      <dgm:prSet/>
      <dgm:spPr/>
      <dgm:t>
        <a:bodyPr/>
        <a:lstStyle/>
        <a:p>
          <a:pPr rtl="0"/>
          <a:r>
            <a:rPr lang="es-MX" smtClean="0"/>
            <a:t>La legislación mexicana reconoce únicamente los siguientes estados civiles:</a:t>
          </a:r>
          <a:endParaRPr lang="es-MX"/>
        </a:p>
      </dgm:t>
    </dgm:pt>
    <dgm:pt modelId="{5B0D0F5C-C155-477D-951D-04D57FCCD970}" type="parTrans" cxnId="{787B7F0E-F72D-4CED-B810-526D35571BFD}">
      <dgm:prSet/>
      <dgm:spPr/>
      <dgm:t>
        <a:bodyPr/>
        <a:lstStyle/>
        <a:p>
          <a:endParaRPr lang="es-MX"/>
        </a:p>
      </dgm:t>
    </dgm:pt>
    <dgm:pt modelId="{3EE771E4-A65B-4708-9159-4801ADCA9157}" type="sibTrans" cxnId="{787B7F0E-F72D-4CED-B810-526D35571BFD}">
      <dgm:prSet/>
      <dgm:spPr/>
      <dgm:t>
        <a:bodyPr/>
        <a:lstStyle/>
        <a:p>
          <a:endParaRPr lang="es-MX"/>
        </a:p>
      </dgm:t>
    </dgm:pt>
    <dgm:pt modelId="{8F69EF7F-842F-4038-805B-C896947A1B8C}">
      <dgm:prSet/>
      <dgm:spPr/>
      <dgm:t>
        <a:bodyPr/>
        <a:lstStyle/>
        <a:p>
          <a:pPr rtl="0"/>
          <a:r>
            <a:rPr lang="es-MX" smtClean="0"/>
            <a:t>Soltero</a:t>
          </a:r>
          <a:endParaRPr lang="es-MX"/>
        </a:p>
      </dgm:t>
    </dgm:pt>
    <dgm:pt modelId="{9F341491-4589-41EB-80D9-D243D08904CF}" type="parTrans" cxnId="{3FEB6D30-91E6-4C25-90F6-A3CE2D73C0B7}">
      <dgm:prSet/>
      <dgm:spPr/>
      <dgm:t>
        <a:bodyPr/>
        <a:lstStyle/>
        <a:p>
          <a:endParaRPr lang="es-MX"/>
        </a:p>
      </dgm:t>
    </dgm:pt>
    <dgm:pt modelId="{52435C8F-AD46-4BCF-B81A-4EDAF21AA507}" type="sibTrans" cxnId="{3FEB6D30-91E6-4C25-90F6-A3CE2D73C0B7}">
      <dgm:prSet/>
      <dgm:spPr/>
      <dgm:t>
        <a:bodyPr/>
        <a:lstStyle/>
        <a:p>
          <a:endParaRPr lang="es-MX"/>
        </a:p>
      </dgm:t>
    </dgm:pt>
    <dgm:pt modelId="{58927C79-A1F3-487C-8B93-1A1020D11AE3}">
      <dgm:prSet/>
      <dgm:spPr/>
      <dgm:t>
        <a:bodyPr/>
        <a:lstStyle/>
        <a:p>
          <a:pPr rtl="0"/>
          <a:r>
            <a:rPr lang="es-MX" smtClean="0"/>
            <a:t>Casado</a:t>
          </a:r>
          <a:endParaRPr lang="es-MX"/>
        </a:p>
      </dgm:t>
    </dgm:pt>
    <dgm:pt modelId="{62723528-3EA9-4CFD-A22E-26F797D163C3}" type="parTrans" cxnId="{6666C207-40D8-4B68-9403-D09512E8BEF1}">
      <dgm:prSet/>
      <dgm:spPr/>
      <dgm:t>
        <a:bodyPr/>
        <a:lstStyle/>
        <a:p>
          <a:endParaRPr lang="es-MX"/>
        </a:p>
      </dgm:t>
    </dgm:pt>
    <dgm:pt modelId="{FD1E4BBB-BE6E-41AD-9AD5-1E2F5434292F}" type="sibTrans" cxnId="{6666C207-40D8-4B68-9403-D09512E8BEF1}">
      <dgm:prSet/>
      <dgm:spPr/>
      <dgm:t>
        <a:bodyPr/>
        <a:lstStyle/>
        <a:p>
          <a:endParaRPr lang="es-MX"/>
        </a:p>
      </dgm:t>
    </dgm:pt>
    <dgm:pt modelId="{7AA15BC6-823B-4D82-A95D-9425ABFC48DB}" type="pres">
      <dgm:prSet presAssocID="{6A512172-52C8-4733-A115-30C70F1933E7}" presName="Name0" presStyleCnt="0">
        <dgm:presLayoutVars>
          <dgm:dir/>
          <dgm:animLvl val="lvl"/>
          <dgm:resizeHandles val="exact"/>
        </dgm:presLayoutVars>
      </dgm:prSet>
      <dgm:spPr/>
      <dgm:t>
        <a:bodyPr/>
        <a:lstStyle/>
        <a:p>
          <a:endParaRPr lang="es-MX"/>
        </a:p>
      </dgm:t>
    </dgm:pt>
    <dgm:pt modelId="{7E0CF1F1-4FBD-4DA9-B0D6-7932E90D9587}" type="pres">
      <dgm:prSet presAssocID="{D78DEFF6-A66B-4D6A-A316-7022084F2406}" presName="linNode" presStyleCnt="0"/>
      <dgm:spPr/>
    </dgm:pt>
    <dgm:pt modelId="{DC49B627-E95C-4C75-8A5C-587FF81C037E}" type="pres">
      <dgm:prSet presAssocID="{D78DEFF6-A66B-4D6A-A316-7022084F2406}" presName="parentText" presStyleLbl="node1" presStyleIdx="0" presStyleCnt="1">
        <dgm:presLayoutVars>
          <dgm:chMax val="1"/>
          <dgm:bulletEnabled val="1"/>
        </dgm:presLayoutVars>
      </dgm:prSet>
      <dgm:spPr/>
      <dgm:t>
        <a:bodyPr/>
        <a:lstStyle/>
        <a:p>
          <a:endParaRPr lang="es-MX"/>
        </a:p>
      </dgm:t>
    </dgm:pt>
    <dgm:pt modelId="{0CF8228E-B89E-4BFB-B3E8-5EB82B10D09E}" type="pres">
      <dgm:prSet presAssocID="{D78DEFF6-A66B-4D6A-A316-7022084F2406}" presName="descendantText" presStyleLbl="alignAccFollowNode1" presStyleIdx="0" presStyleCnt="1">
        <dgm:presLayoutVars>
          <dgm:bulletEnabled val="1"/>
        </dgm:presLayoutVars>
      </dgm:prSet>
      <dgm:spPr/>
      <dgm:t>
        <a:bodyPr/>
        <a:lstStyle/>
        <a:p>
          <a:endParaRPr lang="es-MX"/>
        </a:p>
      </dgm:t>
    </dgm:pt>
  </dgm:ptLst>
  <dgm:cxnLst>
    <dgm:cxn modelId="{44431A33-B63E-46D5-95FA-DFBB97C87074}" type="presOf" srcId="{58927C79-A1F3-487C-8B93-1A1020D11AE3}" destId="{0CF8228E-B89E-4BFB-B3E8-5EB82B10D09E}" srcOrd="0" destOrd="1" presId="urn:microsoft.com/office/officeart/2005/8/layout/vList5"/>
    <dgm:cxn modelId="{1F09AFCC-D87C-4572-80DF-6DBC077A0D10}" type="presOf" srcId="{6A512172-52C8-4733-A115-30C70F1933E7}" destId="{7AA15BC6-823B-4D82-A95D-9425ABFC48DB}" srcOrd="0" destOrd="0" presId="urn:microsoft.com/office/officeart/2005/8/layout/vList5"/>
    <dgm:cxn modelId="{3FEB6D30-91E6-4C25-90F6-A3CE2D73C0B7}" srcId="{D78DEFF6-A66B-4D6A-A316-7022084F2406}" destId="{8F69EF7F-842F-4038-805B-C896947A1B8C}" srcOrd="0" destOrd="0" parTransId="{9F341491-4589-41EB-80D9-D243D08904CF}" sibTransId="{52435C8F-AD46-4BCF-B81A-4EDAF21AA507}"/>
    <dgm:cxn modelId="{214455E4-4589-4315-B5A1-88AAB6D136A5}" type="presOf" srcId="{D78DEFF6-A66B-4D6A-A316-7022084F2406}" destId="{DC49B627-E95C-4C75-8A5C-587FF81C037E}" srcOrd="0" destOrd="0" presId="urn:microsoft.com/office/officeart/2005/8/layout/vList5"/>
    <dgm:cxn modelId="{6666C207-40D8-4B68-9403-D09512E8BEF1}" srcId="{D78DEFF6-A66B-4D6A-A316-7022084F2406}" destId="{58927C79-A1F3-487C-8B93-1A1020D11AE3}" srcOrd="1" destOrd="0" parTransId="{62723528-3EA9-4CFD-A22E-26F797D163C3}" sibTransId="{FD1E4BBB-BE6E-41AD-9AD5-1E2F5434292F}"/>
    <dgm:cxn modelId="{A8343F45-8F02-4FDB-99E7-DCDA90F4A7A5}" type="presOf" srcId="{8F69EF7F-842F-4038-805B-C896947A1B8C}" destId="{0CF8228E-B89E-4BFB-B3E8-5EB82B10D09E}" srcOrd="0" destOrd="0" presId="urn:microsoft.com/office/officeart/2005/8/layout/vList5"/>
    <dgm:cxn modelId="{787B7F0E-F72D-4CED-B810-526D35571BFD}" srcId="{6A512172-52C8-4733-A115-30C70F1933E7}" destId="{D78DEFF6-A66B-4D6A-A316-7022084F2406}" srcOrd="0" destOrd="0" parTransId="{5B0D0F5C-C155-477D-951D-04D57FCCD970}" sibTransId="{3EE771E4-A65B-4708-9159-4801ADCA9157}"/>
    <dgm:cxn modelId="{A0E17569-E19E-4F92-9037-4DEF578C6E3A}" type="presParOf" srcId="{7AA15BC6-823B-4D82-A95D-9425ABFC48DB}" destId="{7E0CF1F1-4FBD-4DA9-B0D6-7932E90D9587}" srcOrd="0" destOrd="0" presId="urn:microsoft.com/office/officeart/2005/8/layout/vList5"/>
    <dgm:cxn modelId="{52FE12B0-D857-4405-98B5-F3EC946B69EC}" type="presParOf" srcId="{7E0CF1F1-4FBD-4DA9-B0D6-7932E90D9587}" destId="{DC49B627-E95C-4C75-8A5C-587FF81C037E}" srcOrd="0" destOrd="0" presId="urn:microsoft.com/office/officeart/2005/8/layout/vList5"/>
    <dgm:cxn modelId="{B6307BFF-A20D-4EB1-A3BB-2EA19DCEAE68}" type="presParOf" srcId="{7E0CF1F1-4FBD-4DA9-B0D6-7932E90D9587}" destId="{0CF8228E-B89E-4BFB-B3E8-5EB82B10D09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FB1A1F6-55A2-4BA8-ACCE-C8F2A369CA6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2178A9DF-0F76-45DE-8233-4A1AE2733B55}">
      <dgm:prSet/>
      <dgm:spPr/>
      <dgm:t>
        <a:bodyPr/>
        <a:lstStyle/>
        <a:p>
          <a:pPr rtl="0"/>
          <a:r>
            <a:rPr lang="es-MX" dirty="0" smtClean="0"/>
            <a:t>Los estados civiles :</a:t>
          </a:r>
          <a:endParaRPr lang="es-MX" dirty="0"/>
        </a:p>
      </dgm:t>
    </dgm:pt>
    <dgm:pt modelId="{253F8EFC-7A45-4F82-BBD4-F017326A3849}" type="parTrans" cxnId="{BA713E69-2704-4E09-9E48-147D8FFC0123}">
      <dgm:prSet/>
      <dgm:spPr/>
      <dgm:t>
        <a:bodyPr/>
        <a:lstStyle/>
        <a:p>
          <a:endParaRPr lang="es-MX"/>
        </a:p>
      </dgm:t>
    </dgm:pt>
    <dgm:pt modelId="{4E3E45D0-B0DD-4DA6-A82A-DAFF9894F6D4}" type="sibTrans" cxnId="{BA713E69-2704-4E09-9E48-147D8FFC0123}">
      <dgm:prSet/>
      <dgm:spPr/>
      <dgm:t>
        <a:bodyPr/>
        <a:lstStyle/>
        <a:p>
          <a:endParaRPr lang="es-MX"/>
        </a:p>
      </dgm:t>
    </dgm:pt>
    <dgm:pt modelId="{43E87ACD-5CD9-4ECF-8E3F-AB22F87F37B7}">
      <dgm:prSet/>
      <dgm:spPr/>
      <dgm:t>
        <a:bodyPr/>
        <a:lstStyle/>
        <a:p>
          <a:pPr rtl="0"/>
          <a:r>
            <a:rPr lang="es-MX" dirty="0" smtClean="0"/>
            <a:t>viudo</a:t>
          </a:r>
          <a:endParaRPr lang="es-MX" dirty="0"/>
        </a:p>
      </dgm:t>
    </dgm:pt>
    <dgm:pt modelId="{645A29B3-5F9B-43C4-8DAB-23B1472B0526}" type="parTrans" cxnId="{FE41203E-36BC-4211-A9A0-581CAFC33F9E}">
      <dgm:prSet/>
      <dgm:spPr/>
      <dgm:t>
        <a:bodyPr/>
        <a:lstStyle/>
        <a:p>
          <a:endParaRPr lang="es-MX"/>
        </a:p>
      </dgm:t>
    </dgm:pt>
    <dgm:pt modelId="{6E9045DC-C7A3-4390-8FC1-9FC4E573E341}" type="sibTrans" cxnId="{FE41203E-36BC-4211-A9A0-581CAFC33F9E}">
      <dgm:prSet/>
      <dgm:spPr/>
      <dgm:t>
        <a:bodyPr/>
        <a:lstStyle/>
        <a:p>
          <a:endParaRPr lang="es-MX"/>
        </a:p>
      </dgm:t>
    </dgm:pt>
    <dgm:pt modelId="{04D3BBF2-42BE-4222-A04B-21AA59694681}">
      <dgm:prSet/>
      <dgm:spPr/>
      <dgm:t>
        <a:bodyPr/>
        <a:lstStyle/>
        <a:p>
          <a:pPr rtl="0"/>
          <a:r>
            <a:rPr lang="es-MX" dirty="0" smtClean="0"/>
            <a:t>divorciado</a:t>
          </a:r>
          <a:endParaRPr lang="es-MX" dirty="0"/>
        </a:p>
      </dgm:t>
    </dgm:pt>
    <dgm:pt modelId="{B70B6601-AA02-4B13-909F-83F680A1C822}" type="parTrans" cxnId="{0BB7EA79-1759-49F1-B30B-E199BEED7BD4}">
      <dgm:prSet/>
      <dgm:spPr/>
      <dgm:t>
        <a:bodyPr/>
        <a:lstStyle/>
        <a:p>
          <a:endParaRPr lang="es-MX"/>
        </a:p>
      </dgm:t>
    </dgm:pt>
    <dgm:pt modelId="{4537FFD0-D059-4A36-8164-AD7B4EC86A02}" type="sibTrans" cxnId="{0BB7EA79-1759-49F1-B30B-E199BEED7BD4}">
      <dgm:prSet/>
      <dgm:spPr/>
      <dgm:t>
        <a:bodyPr/>
        <a:lstStyle/>
        <a:p>
          <a:endParaRPr lang="es-MX"/>
        </a:p>
      </dgm:t>
    </dgm:pt>
    <dgm:pt modelId="{848B207D-7029-437E-AB20-DF6F1636FE06}">
      <dgm:prSet/>
      <dgm:spPr/>
      <dgm:t>
        <a:bodyPr/>
        <a:lstStyle/>
        <a:p>
          <a:pPr rtl="0"/>
          <a:r>
            <a:rPr lang="es-MX" dirty="0" smtClean="0"/>
            <a:t>juntado</a:t>
          </a:r>
          <a:endParaRPr lang="es-MX" dirty="0"/>
        </a:p>
      </dgm:t>
    </dgm:pt>
    <dgm:pt modelId="{33B6EDB6-01E7-46AC-B6DA-6F6D69D7DF32}" type="parTrans" cxnId="{BCAE69EF-21D5-43AB-AECB-6A5458FC4C73}">
      <dgm:prSet/>
      <dgm:spPr/>
      <dgm:t>
        <a:bodyPr/>
        <a:lstStyle/>
        <a:p>
          <a:endParaRPr lang="es-MX"/>
        </a:p>
      </dgm:t>
    </dgm:pt>
    <dgm:pt modelId="{655E7E36-66AB-4946-997B-C486F74830DA}" type="sibTrans" cxnId="{BCAE69EF-21D5-43AB-AECB-6A5458FC4C73}">
      <dgm:prSet/>
      <dgm:spPr/>
      <dgm:t>
        <a:bodyPr/>
        <a:lstStyle/>
        <a:p>
          <a:endParaRPr lang="es-MX"/>
        </a:p>
      </dgm:t>
    </dgm:pt>
    <dgm:pt modelId="{85B5DE3F-5ED9-424B-BDF3-62F9B98D7B81}">
      <dgm:prSet/>
      <dgm:spPr/>
      <dgm:t>
        <a:bodyPr/>
        <a:lstStyle/>
        <a:p>
          <a:pPr rtl="0"/>
          <a:r>
            <a:rPr lang="es-MX" dirty="0" smtClean="0"/>
            <a:t>unión libre</a:t>
          </a:r>
          <a:endParaRPr lang="es-MX" dirty="0"/>
        </a:p>
      </dgm:t>
    </dgm:pt>
    <dgm:pt modelId="{2FFCABB0-D4CE-4566-9EC0-B0E2A7C97958}" type="parTrans" cxnId="{E9497E0A-B7BA-42C4-9FA7-2B88D66A4F00}">
      <dgm:prSet/>
      <dgm:spPr/>
      <dgm:t>
        <a:bodyPr/>
        <a:lstStyle/>
        <a:p>
          <a:endParaRPr lang="es-MX"/>
        </a:p>
      </dgm:t>
    </dgm:pt>
    <dgm:pt modelId="{4BC7FC1E-19A8-4B98-ABFF-CFC1C4F762F8}" type="sibTrans" cxnId="{E9497E0A-B7BA-42C4-9FA7-2B88D66A4F00}">
      <dgm:prSet/>
      <dgm:spPr/>
      <dgm:t>
        <a:bodyPr/>
        <a:lstStyle/>
        <a:p>
          <a:endParaRPr lang="es-MX"/>
        </a:p>
      </dgm:t>
    </dgm:pt>
    <dgm:pt modelId="{BBAD16EE-F78F-4F20-BDF5-5A44C5CA724D}">
      <dgm:prSet custT="1"/>
      <dgm:spPr/>
      <dgm:t>
        <a:bodyPr/>
        <a:lstStyle/>
        <a:p>
          <a:pPr rtl="0"/>
          <a:r>
            <a:rPr lang="es-MX" sz="2800" b="1" dirty="0" smtClean="0">
              <a:solidFill>
                <a:schemeClr val="tx1"/>
              </a:solidFill>
            </a:rPr>
            <a:t>NO EXISTEN!!</a:t>
          </a:r>
          <a:endParaRPr lang="es-MX" sz="2800" b="1" dirty="0">
            <a:solidFill>
              <a:schemeClr val="tx1"/>
            </a:solidFill>
          </a:endParaRPr>
        </a:p>
      </dgm:t>
    </dgm:pt>
    <dgm:pt modelId="{8246D000-28EC-4B53-9B28-AB44F000BB0D}" type="parTrans" cxnId="{3A1AD7CD-03D9-4386-882D-6422B20A3A09}">
      <dgm:prSet/>
      <dgm:spPr/>
      <dgm:t>
        <a:bodyPr/>
        <a:lstStyle/>
        <a:p>
          <a:endParaRPr lang="es-MX"/>
        </a:p>
      </dgm:t>
    </dgm:pt>
    <dgm:pt modelId="{01560ED8-331E-4517-BBF5-4430875D09AA}" type="sibTrans" cxnId="{3A1AD7CD-03D9-4386-882D-6422B20A3A09}">
      <dgm:prSet/>
      <dgm:spPr/>
      <dgm:t>
        <a:bodyPr/>
        <a:lstStyle/>
        <a:p>
          <a:endParaRPr lang="es-MX"/>
        </a:p>
      </dgm:t>
    </dgm:pt>
    <dgm:pt modelId="{8B4EDE61-FE4B-4901-90E4-3AF171285B5B}" type="pres">
      <dgm:prSet presAssocID="{4FB1A1F6-55A2-4BA8-ACCE-C8F2A369CA67}" presName="Name0" presStyleCnt="0">
        <dgm:presLayoutVars>
          <dgm:chPref val="3"/>
          <dgm:dir/>
          <dgm:animLvl val="lvl"/>
          <dgm:resizeHandles/>
        </dgm:presLayoutVars>
      </dgm:prSet>
      <dgm:spPr/>
      <dgm:t>
        <a:bodyPr/>
        <a:lstStyle/>
        <a:p>
          <a:endParaRPr lang="es-MX"/>
        </a:p>
      </dgm:t>
    </dgm:pt>
    <dgm:pt modelId="{3F4F6D66-4339-4D81-84ED-7762B6A1F37F}" type="pres">
      <dgm:prSet presAssocID="{2178A9DF-0F76-45DE-8233-4A1AE2733B55}" presName="horFlow" presStyleCnt="0"/>
      <dgm:spPr/>
    </dgm:pt>
    <dgm:pt modelId="{9403EDD4-86D6-42AD-9D73-D2EE6CE9BF23}" type="pres">
      <dgm:prSet presAssocID="{2178A9DF-0F76-45DE-8233-4A1AE2733B55}" presName="bigChev" presStyleLbl="node1" presStyleIdx="0" presStyleCnt="2"/>
      <dgm:spPr/>
      <dgm:t>
        <a:bodyPr/>
        <a:lstStyle/>
        <a:p>
          <a:endParaRPr lang="es-MX"/>
        </a:p>
      </dgm:t>
    </dgm:pt>
    <dgm:pt modelId="{982BE63C-DD90-4C72-AFFE-1D44F0DFD863}" type="pres">
      <dgm:prSet presAssocID="{645A29B3-5F9B-43C4-8DAB-23B1472B0526}" presName="parTrans" presStyleCnt="0"/>
      <dgm:spPr/>
    </dgm:pt>
    <dgm:pt modelId="{E8C5F514-EE9F-4DE7-8789-05AAA89B6EE8}" type="pres">
      <dgm:prSet presAssocID="{43E87ACD-5CD9-4ECF-8E3F-AB22F87F37B7}" presName="node" presStyleLbl="alignAccFollowNode1" presStyleIdx="0" presStyleCnt="4">
        <dgm:presLayoutVars>
          <dgm:bulletEnabled val="1"/>
        </dgm:presLayoutVars>
      </dgm:prSet>
      <dgm:spPr/>
      <dgm:t>
        <a:bodyPr/>
        <a:lstStyle/>
        <a:p>
          <a:endParaRPr lang="es-MX"/>
        </a:p>
      </dgm:t>
    </dgm:pt>
    <dgm:pt modelId="{5EC82D48-F1CC-480E-A238-BF0B3F904D34}" type="pres">
      <dgm:prSet presAssocID="{6E9045DC-C7A3-4390-8FC1-9FC4E573E341}" presName="sibTrans" presStyleCnt="0"/>
      <dgm:spPr/>
    </dgm:pt>
    <dgm:pt modelId="{80B35455-2FA5-44CE-9DD3-BFEC4E43EECA}" type="pres">
      <dgm:prSet presAssocID="{04D3BBF2-42BE-4222-A04B-21AA59694681}" presName="node" presStyleLbl="alignAccFollowNode1" presStyleIdx="1" presStyleCnt="4">
        <dgm:presLayoutVars>
          <dgm:bulletEnabled val="1"/>
        </dgm:presLayoutVars>
      </dgm:prSet>
      <dgm:spPr/>
      <dgm:t>
        <a:bodyPr/>
        <a:lstStyle/>
        <a:p>
          <a:endParaRPr lang="es-MX"/>
        </a:p>
      </dgm:t>
    </dgm:pt>
    <dgm:pt modelId="{3B3751F7-1AE5-48C7-8251-5586F5781505}" type="pres">
      <dgm:prSet presAssocID="{4537FFD0-D059-4A36-8164-AD7B4EC86A02}" presName="sibTrans" presStyleCnt="0"/>
      <dgm:spPr/>
    </dgm:pt>
    <dgm:pt modelId="{37FACFA8-20D1-4AB8-9DD4-C1805FF9589D}" type="pres">
      <dgm:prSet presAssocID="{848B207D-7029-437E-AB20-DF6F1636FE06}" presName="node" presStyleLbl="alignAccFollowNode1" presStyleIdx="2" presStyleCnt="4">
        <dgm:presLayoutVars>
          <dgm:bulletEnabled val="1"/>
        </dgm:presLayoutVars>
      </dgm:prSet>
      <dgm:spPr/>
      <dgm:t>
        <a:bodyPr/>
        <a:lstStyle/>
        <a:p>
          <a:endParaRPr lang="es-MX"/>
        </a:p>
      </dgm:t>
    </dgm:pt>
    <dgm:pt modelId="{FE798E0F-51E0-43D8-8204-EB0DF28D06BC}" type="pres">
      <dgm:prSet presAssocID="{655E7E36-66AB-4946-997B-C486F74830DA}" presName="sibTrans" presStyleCnt="0"/>
      <dgm:spPr/>
    </dgm:pt>
    <dgm:pt modelId="{377BF7B7-C424-4B93-9B21-5C1848CD499E}" type="pres">
      <dgm:prSet presAssocID="{85B5DE3F-5ED9-424B-BDF3-62F9B98D7B81}" presName="node" presStyleLbl="alignAccFollowNode1" presStyleIdx="3" presStyleCnt="4">
        <dgm:presLayoutVars>
          <dgm:bulletEnabled val="1"/>
        </dgm:presLayoutVars>
      </dgm:prSet>
      <dgm:spPr/>
      <dgm:t>
        <a:bodyPr/>
        <a:lstStyle/>
        <a:p>
          <a:endParaRPr lang="es-MX"/>
        </a:p>
      </dgm:t>
    </dgm:pt>
    <dgm:pt modelId="{2BD7C9DE-560F-4D8D-B242-2A3E69D22AC4}" type="pres">
      <dgm:prSet presAssocID="{2178A9DF-0F76-45DE-8233-4A1AE2733B55}" presName="vSp" presStyleCnt="0"/>
      <dgm:spPr/>
    </dgm:pt>
    <dgm:pt modelId="{DBA013DE-3D91-4866-AB32-988C222E6BCE}" type="pres">
      <dgm:prSet presAssocID="{BBAD16EE-F78F-4F20-BDF5-5A44C5CA724D}" presName="horFlow" presStyleCnt="0"/>
      <dgm:spPr/>
    </dgm:pt>
    <dgm:pt modelId="{A17E2D99-55F3-4F99-9D7F-F62D737E5812}" type="pres">
      <dgm:prSet presAssocID="{BBAD16EE-F78F-4F20-BDF5-5A44C5CA724D}" presName="bigChev" presStyleLbl="node1" presStyleIdx="1" presStyleCnt="2" custScaleX="384240"/>
      <dgm:spPr/>
      <dgm:t>
        <a:bodyPr/>
        <a:lstStyle/>
        <a:p>
          <a:endParaRPr lang="es-MX"/>
        </a:p>
      </dgm:t>
    </dgm:pt>
  </dgm:ptLst>
  <dgm:cxnLst>
    <dgm:cxn modelId="{7C49D086-1961-44A6-B2FF-916C902075AA}" type="presOf" srcId="{848B207D-7029-437E-AB20-DF6F1636FE06}" destId="{37FACFA8-20D1-4AB8-9DD4-C1805FF9589D}" srcOrd="0" destOrd="0" presId="urn:microsoft.com/office/officeart/2005/8/layout/lProcess3"/>
    <dgm:cxn modelId="{77230A45-5523-4B0C-9256-9A2B5F2ED473}" type="presOf" srcId="{43E87ACD-5CD9-4ECF-8E3F-AB22F87F37B7}" destId="{E8C5F514-EE9F-4DE7-8789-05AAA89B6EE8}" srcOrd="0" destOrd="0" presId="urn:microsoft.com/office/officeart/2005/8/layout/lProcess3"/>
    <dgm:cxn modelId="{A70A861D-D938-4032-9F2A-2AC7C0E5E794}" type="presOf" srcId="{4FB1A1F6-55A2-4BA8-ACCE-C8F2A369CA67}" destId="{8B4EDE61-FE4B-4901-90E4-3AF171285B5B}" srcOrd="0" destOrd="0" presId="urn:microsoft.com/office/officeart/2005/8/layout/lProcess3"/>
    <dgm:cxn modelId="{3A1AD7CD-03D9-4386-882D-6422B20A3A09}" srcId="{4FB1A1F6-55A2-4BA8-ACCE-C8F2A369CA67}" destId="{BBAD16EE-F78F-4F20-BDF5-5A44C5CA724D}" srcOrd="1" destOrd="0" parTransId="{8246D000-28EC-4B53-9B28-AB44F000BB0D}" sibTransId="{01560ED8-331E-4517-BBF5-4430875D09AA}"/>
    <dgm:cxn modelId="{BA713E69-2704-4E09-9E48-147D8FFC0123}" srcId="{4FB1A1F6-55A2-4BA8-ACCE-C8F2A369CA67}" destId="{2178A9DF-0F76-45DE-8233-4A1AE2733B55}" srcOrd="0" destOrd="0" parTransId="{253F8EFC-7A45-4F82-BBD4-F017326A3849}" sibTransId="{4E3E45D0-B0DD-4DA6-A82A-DAFF9894F6D4}"/>
    <dgm:cxn modelId="{FB944FB0-0E98-415D-8C21-81DB62D57BE3}" type="presOf" srcId="{85B5DE3F-5ED9-424B-BDF3-62F9B98D7B81}" destId="{377BF7B7-C424-4B93-9B21-5C1848CD499E}" srcOrd="0" destOrd="0" presId="urn:microsoft.com/office/officeart/2005/8/layout/lProcess3"/>
    <dgm:cxn modelId="{2BD5CEB9-95A5-4751-A949-066F39DCA1D7}" type="presOf" srcId="{BBAD16EE-F78F-4F20-BDF5-5A44C5CA724D}" destId="{A17E2D99-55F3-4F99-9D7F-F62D737E5812}" srcOrd="0" destOrd="0" presId="urn:microsoft.com/office/officeart/2005/8/layout/lProcess3"/>
    <dgm:cxn modelId="{DB702C2D-D6EA-4924-9F1F-BD5EA3C98390}" type="presOf" srcId="{04D3BBF2-42BE-4222-A04B-21AA59694681}" destId="{80B35455-2FA5-44CE-9DD3-BFEC4E43EECA}" srcOrd="0" destOrd="0" presId="urn:microsoft.com/office/officeart/2005/8/layout/lProcess3"/>
    <dgm:cxn modelId="{FE41203E-36BC-4211-A9A0-581CAFC33F9E}" srcId="{2178A9DF-0F76-45DE-8233-4A1AE2733B55}" destId="{43E87ACD-5CD9-4ECF-8E3F-AB22F87F37B7}" srcOrd="0" destOrd="0" parTransId="{645A29B3-5F9B-43C4-8DAB-23B1472B0526}" sibTransId="{6E9045DC-C7A3-4390-8FC1-9FC4E573E341}"/>
    <dgm:cxn modelId="{E9497E0A-B7BA-42C4-9FA7-2B88D66A4F00}" srcId="{2178A9DF-0F76-45DE-8233-4A1AE2733B55}" destId="{85B5DE3F-5ED9-424B-BDF3-62F9B98D7B81}" srcOrd="3" destOrd="0" parTransId="{2FFCABB0-D4CE-4566-9EC0-B0E2A7C97958}" sibTransId="{4BC7FC1E-19A8-4B98-ABFF-CFC1C4F762F8}"/>
    <dgm:cxn modelId="{E1B1B1EC-2F77-468A-8E8B-84B94E3424A2}" type="presOf" srcId="{2178A9DF-0F76-45DE-8233-4A1AE2733B55}" destId="{9403EDD4-86D6-42AD-9D73-D2EE6CE9BF23}" srcOrd="0" destOrd="0" presId="urn:microsoft.com/office/officeart/2005/8/layout/lProcess3"/>
    <dgm:cxn modelId="{BCAE69EF-21D5-43AB-AECB-6A5458FC4C73}" srcId="{2178A9DF-0F76-45DE-8233-4A1AE2733B55}" destId="{848B207D-7029-437E-AB20-DF6F1636FE06}" srcOrd="2" destOrd="0" parTransId="{33B6EDB6-01E7-46AC-B6DA-6F6D69D7DF32}" sibTransId="{655E7E36-66AB-4946-997B-C486F74830DA}"/>
    <dgm:cxn modelId="{0BB7EA79-1759-49F1-B30B-E199BEED7BD4}" srcId="{2178A9DF-0F76-45DE-8233-4A1AE2733B55}" destId="{04D3BBF2-42BE-4222-A04B-21AA59694681}" srcOrd="1" destOrd="0" parTransId="{B70B6601-AA02-4B13-909F-83F680A1C822}" sibTransId="{4537FFD0-D059-4A36-8164-AD7B4EC86A02}"/>
    <dgm:cxn modelId="{2425F164-4FBA-4DDB-A97E-E42E3CB35E7D}" type="presParOf" srcId="{8B4EDE61-FE4B-4901-90E4-3AF171285B5B}" destId="{3F4F6D66-4339-4D81-84ED-7762B6A1F37F}" srcOrd="0" destOrd="0" presId="urn:microsoft.com/office/officeart/2005/8/layout/lProcess3"/>
    <dgm:cxn modelId="{D275867B-AB59-4AB1-94D7-7F9744729383}" type="presParOf" srcId="{3F4F6D66-4339-4D81-84ED-7762B6A1F37F}" destId="{9403EDD4-86D6-42AD-9D73-D2EE6CE9BF23}" srcOrd="0" destOrd="0" presId="urn:microsoft.com/office/officeart/2005/8/layout/lProcess3"/>
    <dgm:cxn modelId="{752F031F-74C1-49C2-BD35-E29713816A91}" type="presParOf" srcId="{3F4F6D66-4339-4D81-84ED-7762B6A1F37F}" destId="{982BE63C-DD90-4C72-AFFE-1D44F0DFD863}" srcOrd="1" destOrd="0" presId="urn:microsoft.com/office/officeart/2005/8/layout/lProcess3"/>
    <dgm:cxn modelId="{0CE7EE2A-83B7-4A2E-9DC8-3BBDEFCC939A}" type="presParOf" srcId="{3F4F6D66-4339-4D81-84ED-7762B6A1F37F}" destId="{E8C5F514-EE9F-4DE7-8789-05AAA89B6EE8}" srcOrd="2" destOrd="0" presId="urn:microsoft.com/office/officeart/2005/8/layout/lProcess3"/>
    <dgm:cxn modelId="{E3EFB0A7-9C04-4D4B-8D6B-7CF0460DA601}" type="presParOf" srcId="{3F4F6D66-4339-4D81-84ED-7762B6A1F37F}" destId="{5EC82D48-F1CC-480E-A238-BF0B3F904D34}" srcOrd="3" destOrd="0" presId="urn:microsoft.com/office/officeart/2005/8/layout/lProcess3"/>
    <dgm:cxn modelId="{048F7551-0DA2-4258-8CA6-E27A8407C4E2}" type="presParOf" srcId="{3F4F6D66-4339-4D81-84ED-7762B6A1F37F}" destId="{80B35455-2FA5-44CE-9DD3-BFEC4E43EECA}" srcOrd="4" destOrd="0" presId="urn:microsoft.com/office/officeart/2005/8/layout/lProcess3"/>
    <dgm:cxn modelId="{54886297-8DA0-4E52-BBDD-72D05CA8F1F2}" type="presParOf" srcId="{3F4F6D66-4339-4D81-84ED-7762B6A1F37F}" destId="{3B3751F7-1AE5-48C7-8251-5586F5781505}" srcOrd="5" destOrd="0" presId="urn:microsoft.com/office/officeart/2005/8/layout/lProcess3"/>
    <dgm:cxn modelId="{CDED11FF-3FE4-4EAE-A071-0A83A5630CDC}" type="presParOf" srcId="{3F4F6D66-4339-4D81-84ED-7762B6A1F37F}" destId="{37FACFA8-20D1-4AB8-9DD4-C1805FF9589D}" srcOrd="6" destOrd="0" presId="urn:microsoft.com/office/officeart/2005/8/layout/lProcess3"/>
    <dgm:cxn modelId="{02B8F499-2320-465B-8F9A-7C598002531B}" type="presParOf" srcId="{3F4F6D66-4339-4D81-84ED-7762B6A1F37F}" destId="{FE798E0F-51E0-43D8-8204-EB0DF28D06BC}" srcOrd="7" destOrd="0" presId="urn:microsoft.com/office/officeart/2005/8/layout/lProcess3"/>
    <dgm:cxn modelId="{99B5CE43-6B60-4755-8723-938FB7B730F7}" type="presParOf" srcId="{3F4F6D66-4339-4D81-84ED-7762B6A1F37F}" destId="{377BF7B7-C424-4B93-9B21-5C1848CD499E}" srcOrd="8" destOrd="0" presId="urn:microsoft.com/office/officeart/2005/8/layout/lProcess3"/>
    <dgm:cxn modelId="{A95AF2B9-17D9-4D60-97EA-8268B786B519}" type="presParOf" srcId="{8B4EDE61-FE4B-4901-90E4-3AF171285B5B}" destId="{2BD7C9DE-560F-4D8D-B242-2A3E69D22AC4}" srcOrd="1" destOrd="0" presId="urn:microsoft.com/office/officeart/2005/8/layout/lProcess3"/>
    <dgm:cxn modelId="{D889022E-774F-4ECE-A9EF-69ED41D9AE1D}" type="presParOf" srcId="{8B4EDE61-FE4B-4901-90E4-3AF171285B5B}" destId="{DBA013DE-3D91-4866-AB32-988C222E6BCE}" srcOrd="2" destOrd="0" presId="urn:microsoft.com/office/officeart/2005/8/layout/lProcess3"/>
    <dgm:cxn modelId="{3D31850D-DF54-40D6-AF8B-6F66BABC5652}" type="presParOf" srcId="{DBA013DE-3D91-4866-AB32-988C222E6BCE}" destId="{A17E2D99-55F3-4F99-9D7F-F62D737E5812}"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03C4959-4161-49DC-AEC4-6BADC68E1A1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856B1E68-6494-440A-AFBD-698E4D8E30C9}">
      <dgm:prSet/>
      <dgm:spPr/>
      <dgm:t>
        <a:bodyPr/>
        <a:lstStyle/>
        <a:p>
          <a:pPr rtl="0"/>
          <a:r>
            <a:rPr lang="es-ES_tradnl" dirty="0" smtClean="0"/>
            <a:t>El nombre es una forma obligatoria de designación de la persona, es el signo que lo distingue de los demás en sus relaciones sociales y jurídicas, se compone del nombre propio y del nombre de la familia o apellido.</a:t>
          </a:r>
          <a:endParaRPr lang="es-MX" dirty="0"/>
        </a:p>
      </dgm:t>
    </dgm:pt>
    <dgm:pt modelId="{9AC413DA-2D94-4657-B03F-FA5F8C778E10}" type="parTrans" cxnId="{452A2EB1-4A87-47C6-BB2A-0BD10066B3BD}">
      <dgm:prSet/>
      <dgm:spPr/>
      <dgm:t>
        <a:bodyPr/>
        <a:lstStyle/>
        <a:p>
          <a:endParaRPr lang="es-MX"/>
        </a:p>
      </dgm:t>
    </dgm:pt>
    <dgm:pt modelId="{55FEB921-60F1-4539-8F31-E1E2A39A8E59}" type="sibTrans" cxnId="{452A2EB1-4A87-47C6-BB2A-0BD10066B3BD}">
      <dgm:prSet/>
      <dgm:spPr/>
      <dgm:t>
        <a:bodyPr/>
        <a:lstStyle/>
        <a:p>
          <a:endParaRPr lang="es-MX"/>
        </a:p>
      </dgm:t>
    </dgm:pt>
    <dgm:pt modelId="{F4FC039E-4599-4752-B11C-F10669DA83E9}">
      <dgm:prSet/>
      <dgm:spPr/>
      <dgm:t>
        <a:bodyPr/>
        <a:lstStyle/>
        <a:p>
          <a:pPr rtl="0"/>
          <a:r>
            <a:rPr lang="es-ES_tradnl" dirty="0" smtClean="0"/>
            <a:t>El primer nombre sirve para designar a la persona y lo separa de los demás miembros de su familia mientras que el apellido separa y distingue a la familia de las demás familias</a:t>
          </a:r>
          <a:endParaRPr lang="es-MX" dirty="0"/>
        </a:p>
      </dgm:t>
    </dgm:pt>
    <dgm:pt modelId="{216A5A15-38C4-4545-B6D6-55A8B4D4708C}" type="parTrans" cxnId="{21ABBA90-48AE-4A7B-A62E-3213ACBCA859}">
      <dgm:prSet/>
      <dgm:spPr/>
      <dgm:t>
        <a:bodyPr/>
        <a:lstStyle/>
        <a:p>
          <a:endParaRPr lang="es-MX"/>
        </a:p>
      </dgm:t>
    </dgm:pt>
    <dgm:pt modelId="{232E820A-3184-48AE-9386-95C2C530CF91}" type="sibTrans" cxnId="{21ABBA90-48AE-4A7B-A62E-3213ACBCA859}">
      <dgm:prSet/>
      <dgm:spPr/>
      <dgm:t>
        <a:bodyPr/>
        <a:lstStyle/>
        <a:p>
          <a:endParaRPr lang="es-MX"/>
        </a:p>
      </dgm:t>
    </dgm:pt>
    <dgm:pt modelId="{100CE7A2-50B9-46A6-930B-9189DABEEF33}" type="pres">
      <dgm:prSet presAssocID="{D03C4959-4161-49DC-AEC4-6BADC68E1A1E}" presName="compositeShape" presStyleCnt="0">
        <dgm:presLayoutVars>
          <dgm:chMax val="7"/>
          <dgm:dir/>
          <dgm:resizeHandles val="exact"/>
        </dgm:presLayoutVars>
      </dgm:prSet>
      <dgm:spPr/>
      <dgm:t>
        <a:bodyPr/>
        <a:lstStyle/>
        <a:p>
          <a:endParaRPr lang="es-MX"/>
        </a:p>
      </dgm:t>
    </dgm:pt>
    <dgm:pt modelId="{4C21053C-79C1-4617-BBC7-537FF4401277}" type="pres">
      <dgm:prSet presAssocID="{856B1E68-6494-440A-AFBD-698E4D8E30C9}" presName="circ1" presStyleLbl="vennNode1" presStyleIdx="0" presStyleCnt="2"/>
      <dgm:spPr/>
      <dgm:t>
        <a:bodyPr/>
        <a:lstStyle/>
        <a:p>
          <a:endParaRPr lang="es-MX"/>
        </a:p>
      </dgm:t>
    </dgm:pt>
    <dgm:pt modelId="{BEF5C64B-39DC-4A6C-896F-03C104D2AB99}" type="pres">
      <dgm:prSet presAssocID="{856B1E68-6494-440A-AFBD-698E4D8E30C9}" presName="circ1Tx" presStyleLbl="revTx" presStyleIdx="0" presStyleCnt="0">
        <dgm:presLayoutVars>
          <dgm:chMax val="0"/>
          <dgm:chPref val="0"/>
          <dgm:bulletEnabled val="1"/>
        </dgm:presLayoutVars>
      </dgm:prSet>
      <dgm:spPr/>
      <dgm:t>
        <a:bodyPr/>
        <a:lstStyle/>
        <a:p>
          <a:endParaRPr lang="es-MX"/>
        </a:p>
      </dgm:t>
    </dgm:pt>
    <dgm:pt modelId="{DCEEEF87-FD20-4F1A-AB36-CE2CC3BC1126}" type="pres">
      <dgm:prSet presAssocID="{F4FC039E-4599-4752-B11C-F10669DA83E9}" presName="circ2" presStyleLbl="vennNode1" presStyleIdx="1" presStyleCnt="2"/>
      <dgm:spPr/>
      <dgm:t>
        <a:bodyPr/>
        <a:lstStyle/>
        <a:p>
          <a:endParaRPr lang="es-MX"/>
        </a:p>
      </dgm:t>
    </dgm:pt>
    <dgm:pt modelId="{0B4935B9-1ADA-4FB3-B548-D7B643A80928}" type="pres">
      <dgm:prSet presAssocID="{F4FC039E-4599-4752-B11C-F10669DA83E9}" presName="circ2Tx" presStyleLbl="revTx" presStyleIdx="0" presStyleCnt="0">
        <dgm:presLayoutVars>
          <dgm:chMax val="0"/>
          <dgm:chPref val="0"/>
          <dgm:bulletEnabled val="1"/>
        </dgm:presLayoutVars>
      </dgm:prSet>
      <dgm:spPr/>
      <dgm:t>
        <a:bodyPr/>
        <a:lstStyle/>
        <a:p>
          <a:endParaRPr lang="es-MX"/>
        </a:p>
      </dgm:t>
    </dgm:pt>
  </dgm:ptLst>
  <dgm:cxnLst>
    <dgm:cxn modelId="{D4F463A1-6C80-49E1-AA94-5A3B915AEE50}" type="presOf" srcId="{D03C4959-4161-49DC-AEC4-6BADC68E1A1E}" destId="{100CE7A2-50B9-46A6-930B-9189DABEEF33}" srcOrd="0" destOrd="0" presId="urn:microsoft.com/office/officeart/2005/8/layout/venn1"/>
    <dgm:cxn modelId="{21ABBA90-48AE-4A7B-A62E-3213ACBCA859}" srcId="{D03C4959-4161-49DC-AEC4-6BADC68E1A1E}" destId="{F4FC039E-4599-4752-B11C-F10669DA83E9}" srcOrd="1" destOrd="0" parTransId="{216A5A15-38C4-4545-B6D6-55A8B4D4708C}" sibTransId="{232E820A-3184-48AE-9386-95C2C530CF91}"/>
    <dgm:cxn modelId="{7903E1C7-7A4A-4D7A-854D-A0EC20609F36}" type="presOf" srcId="{856B1E68-6494-440A-AFBD-698E4D8E30C9}" destId="{BEF5C64B-39DC-4A6C-896F-03C104D2AB99}" srcOrd="1" destOrd="0" presId="urn:microsoft.com/office/officeart/2005/8/layout/venn1"/>
    <dgm:cxn modelId="{D84161D0-1861-4352-84AA-21F5B41DA709}" type="presOf" srcId="{F4FC039E-4599-4752-B11C-F10669DA83E9}" destId="{0B4935B9-1ADA-4FB3-B548-D7B643A80928}" srcOrd="1" destOrd="0" presId="urn:microsoft.com/office/officeart/2005/8/layout/venn1"/>
    <dgm:cxn modelId="{74A4ABF8-D908-4D81-9C66-579BE6076CDD}" type="presOf" srcId="{F4FC039E-4599-4752-B11C-F10669DA83E9}" destId="{DCEEEF87-FD20-4F1A-AB36-CE2CC3BC1126}" srcOrd="0" destOrd="0" presId="urn:microsoft.com/office/officeart/2005/8/layout/venn1"/>
    <dgm:cxn modelId="{B2DEB1D1-1BCD-4E90-98A4-E10925E8E452}" type="presOf" srcId="{856B1E68-6494-440A-AFBD-698E4D8E30C9}" destId="{4C21053C-79C1-4617-BBC7-537FF4401277}" srcOrd="0" destOrd="0" presId="urn:microsoft.com/office/officeart/2005/8/layout/venn1"/>
    <dgm:cxn modelId="{452A2EB1-4A87-47C6-BB2A-0BD10066B3BD}" srcId="{D03C4959-4161-49DC-AEC4-6BADC68E1A1E}" destId="{856B1E68-6494-440A-AFBD-698E4D8E30C9}" srcOrd="0" destOrd="0" parTransId="{9AC413DA-2D94-4657-B03F-FA5F8C778E10}" sibTransId="{55FEB921-60F1-4539-8F31-E1E2A39A8E59}"/>
    <dgm:cxn modelId="{2C652E9A-E41A-4148-AE43-93CEAED1F8DD}" type="presParOf" srcId="{100CE7A2-50B9-46A6-930B-9189DABEEF33}" destId="{4C21053C-79C1-4617-BBC7-537FF4401277}" srcOrd="0" destOrd="0" presId="urn:microsoft.com/office/officeart/2005/8/layout/venn1"/>
    <dgm:cxn modelId="{3BC465A9-4A8F-4734-A915-C397D2D602EB}" type="presParOf" srcId="{100CE7A2-50B9-46A6-930B-9189DABEEF33}" destId="{BEF5C64B-39DC-4A6C-896F-03C104D2AB99}" srcOrd="1" destOrd="0" presId="urn:microsoft.com/office/officeart/2005/8/layout/venn1"/>
    <dgm:cxn modelId="{6353FFAC-B64B-4CFC-960D-C53C0AEA81CF}" type="presParOf" srcId="{100CE7A2-50B9-46A6-930B-9189DABEEF33}" destId="{DCEEEF87-FD20-4F1A-AB36-CE2CC3BC1126}" srcOrd="2" destOrd="0" presId="urn:microsoft.com/office/officeart/2005/8/layout/venn1"/>
    <dgm:cxn modelId="{72F19ADC-8CC3-4A9A-B96C-0A3E97F761EC}" type="presParOf" srcId="{100CE7A2-50B9-46A6-930B-9189DABEEF33}" destId="{0B4935B9-1ADA-4FB3-B548-D7B643A80928}"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B9A2667-09D5-4058-8C98-78BDF54B8546}" type="doc">
      <dgm:prSet loTypeId="urn:microsoft.com/office/officeart/2005/8/layout/process1" loCatId="process" qsTypeId="urn:microsoft.com/office/officeart/2005/8/quickstyle/simple1" qsCatId="simple" csTypeId="urn:microsoft.com/office/officeart/2005/8/colors/colorful4" csCatId="colorful"/>
      <dgm:spPr/>
      <dgm:t>
        <a:bodyPr/>
        <a:lstStyle/>
        <a:p>
          <a:endParaRPr lang="es-MX"/>
        </a:p>
      </dgm:t>
    </dgm:pt>
    <dgm:pt modelId="{3A7CF970-CEAE-4D23-8962-FD40C8A85E83}">
      <dgm:prSet/>
      <dgm:spPr/>
      <dgm:t>
        <a:bodyPr/>
        <a:lstStyle/>
        <a:p>
          <a:pPr rtl="0"/>
          <a:r>
            <a:rPr lang="es-ES_tradnl" dirty="0" smtClean="0">
              <a:solidFill>
                <a:schemeClr val="tx1"/>
              </a:solidFill>
            </a:rPr>
            <a:t>El derecho al nombre es un derecho subjetivo de carácter </a:t>
          </a:r>
          <a:r>
            <a:rPr lang="es-ES_tradnl" dirty="0" err="1" smtClean="0">
              <a:solidFill>
                <a:schemeClr val="tx1"/>
              </a:solidFill>
            </a:rPr>
            <a:t>extrapatrimonial</a:t>
          </a:r>
          <a:r>
            <a:rPr lang="es-ES_tradnl" dirty="0" smtClean="0">
              <a:solidFill>
                <a:schemeClr val="tx1"/>
              </a:solidFill>
            </a:rPr>
            <a:t>, no pertenece en propiedad a una persona determinada sino que es común a los miembros de una familia, viene de generación en generación, pero no por transmisión hereditaria sino como atributo común a los miembros que integran una familia. </a:t>
          </a:r>
          <a:endParaRPr lang="es-MX" dirty="0">
            <a:solidFill>
              <a:schemeClr val="tx1"/>
            </a:solidFill>
          </a:endParaRPr>
        </a:p>
      </dgm:t>
    </dgm:pt>
    <dgm:pt modelId="{D9C8E453-BEF6-4DAA-BBF5-B1D5A8D35E8B}" type="parTrans" cxnId="{AB7501CA-63F0-4FAA-913A-80C830159AB4}">
      <dgm:prSet/>
      <dgm:spPr/>
      <dgm:t>
        <a:bodyPr/>
        <a:lstStyle/>
        <a:p>
          <a:endParaRPr lang="es-MX"/>
        </a:p>
      </dgm:t>
    </dgm:pt>
    <dgm:pt modelId="{7C0FEC22-5CCD-4503-A3EC-B82D9F232171}" type="sibTrans" cxnId="{AB7501CA-63F0-4FAA-913A-80C830159AB4}">
      <dgm:prSet/>
      <dgm:spPr/>
      <dgm:t>
        <a:bodyPr/>
        <a:lstStyle/>
        <a:p>
          <a:endParaRPr lang="es-MX"/>
        </a:p>
      </dgm:t>
    </dgm:pt>
    <dgm:pt modelId="{3793766F-F4F2-4CD4-B6A1-9E29C0E56D66}">
      <dgm:prSet/>
      <dgm:spPr/>
      <dgm:t>
        <a:bodyPr/>
        <a:lstStyle/>
        <a:p>
          <a:pPr rtl="0"/>
          <a:r>
            <a:rPr lang="es-ES_tradnl" dirty="0" smtClean="0">
              <a:solidFill>
                <a:schemeClr val="tx1"/>
              </a:solidFill>
            </a:rPr>
            <a:t>Tanto en el Registro Civil como en el Registro Público de la Propiedad se imputan derechos o situaciones jurídicas determinadas en función del nombre, el derecho objetivo atribuye esta calidad para la diferenciación de personas y para evitar controversias.</a:t>
          </a:r>
          <a:endParaRPr lang="es-MX" dirty="0">
            <a:solidFill>
              <a:schemeClr val="tx1"/>
            </a:solidFill>
          </a:endParaRPr>
        </a:p>
      </dgm:t>
    </dgm:pt>
    <dgm:pt modelId="{47EF3A94-7B42-4643-8899-B5D4078864A8}" type="parTrans" cxnId="{586FF47C-2242-4E73-AD66-BE3EBFC564DF}">
      <dgm:prSet/>
      <dgm:spPr/>
      <dgm:t>
        <a:bodyPr/>
        <a:lstStyle/>
        <a:p>
          <a:endParaRPr lang="es-MX"/>
        </a:p>
      </dgm:t>
    </dgm:pt>
    <dgm:pt modelId="{CC399515-B583-4283-B0FB-0A41689CDCCC}" type="sibTrans" cxnId="{586FF47C-2242-4E73-AD66-BE3EBFC564DF}">
      <dgm:prSet/>
      <dgm:spPr/>
      <dgm:t>
        <a:bodyPr/>
        <a:lstStyle/>
        <a:p>
          <a:endParaRPr lang="es-MX"/>
        </a:p>
      </dgm:t>
    </dgm:pt>
    <dgm:pt modelId="{37D4D565-7DE5-4029-ACCB-CA20383E690B}" type="pres">
      <dgm:prSet presAssocID="{DB9A2667-09D5-4058-8C98-78BDF54B8546}" presName="Name0" presStyleCnt="0">
        <dgm:presLayoutVars>
          <dgm:dir/>
          <dgm:resizeHandles val="exact"/>
        </dgm:presLayoutVars>
      </dgm:prSet>
      <dgm:spPr/>
      <dgm:t>
        <a:bodyPr/>
        <a:lstStyle/>
        <a:p>
          <a:endParaRPr lang="es-MX"/>
        </a:p>
      </dgm:t>
    </dgm:pt>
    <dgm:pt modelId="{04994933-E274-4752-9972-39EFF2D73027}" type="pres">
      <dgm:prSet presAssocID="{3A7CF970-CEAE-4D23-8962-FD40C8A85E83}" presName="node" presStyleLbl="node1" presStyleIdx="0" presStyleCnt="2">
        <dgm:presLayoutVars>
          <dgm:bulletEnabled val="1"/>
        </dgm:presLayoutVars>
      </dgm:prSet>
      <dgm:spPr/>
      <dgm:t>
        <a:bodyPr/>
        <a:lstStyle/>
        <a:p>
          <a:endParaRPr lang="es-MX"/>
        </a:p>
      </dgm:t>
    </dgm:pt>
    <dgm:pt modelId="{378A987B-D529-477A-89C5-E0DA217D16D8}" type="pres">
      <dgm:prSet presAssocID="{7C0FEC22-5CCD-4503-A3EC-B82D9F232171}" presName="sibTrans" presStyleLbl="sibTrans2D1" presStyleIdx="0" presStyleCnt="1"/>
      <dgm:spPr/>
      <dgm:t>
        <a:bodyPr/>
        <a:lstStyle/>
        <a:p>
          <a:endParaRPr lang="es-MX"/>
        </a:p>
      </dgm:t>
    </dgm:pt>
    <dgm:pt modelId="{F0267116-A682-46F9-87DE-BF787650096C}" type="pres">
      <dgm:prSet presAssocID="{7C0FEC22-5CCD-4503-A3EC-B82D9F232171}" presName="connectorText" presStyleLbl="sibTrans2D1" presStyleIdx="0" presStyleCnt="1"/>
      <dgm:spPr/>
      <dgm:t>
        <a:bodyPr/>
        <a:lstStyle/>
        <a:p>
          <a:endParaRPr lang="es-MX"/>
        </a:p>
      </dgm:t>
    </dgm:pt>
    <dgm:pt modelId="{B869A663-F6F5-4D4D-9958-27235F80CC6A}" type="pres">
      <dgm:prSet presAssocID="{3793766F-F4F2-4CD4-B6A1-9E29C0E56D66}" presName="node" presStyleLbl="node1" presStyleIdx="1" presStyleCnt="2">
        <dgm:presLayoutVars>
          <dgm:bulletEnabled val="1"/>
        </dgm:presLayoutVars>
      </dgm:prSet>
      <dgm:spPr/>
      <dgm:t>
        <a:bodyPr/>
        <a:lstStyle/>
        <a:p>
          <a:endParaRPr lang="es-MX"/>
        </a:p>
      </dgm:t>
    </dgm:pt>
  </dgm:ptLst>
  <dgm:cxnLst>
    <dgm:cxn modelId="{60E14AC3-AAF8-48E8-9BF2-2A0295236EAC}" type="presOf" srcId="{7C0FEC22-5CCD-4503-A3EC-B82D9F232171}" destId="{F0267116-A682-46F9-87DE-BF787650096C}" srcOrd="1" destOrd="0" presId="urn:microsoft.com/office/officeart/2005/8/layout/process1"/>
    <dgm:cxn modelId="{CF1795DF-7A90-48E4-9B40-B2E1CC4D854F}" type="presOf" srcId="{3A7CF970-CEAE-4D23-8962-FD40C8A85E83}" destId="{04994933-E274-4752-9972-39EFF2D73027}" srcOrd="0" destOrd="0" presId="urn:microsoft.com/office/officeart/2005/8/layout/process1"/>
    <dgm:cxn modelId="{586FF47C-2242-4E73-AD66-BE3EBFC564DF}" srcId="{DB9A2667-09D5-4058-8C98-78BDF54B8546}" destId="{3793766F-F4F2-4CD4-B6A1-9E29C0E56D66}" srcOrd="1" destOrd="0" parTransId="{47EF3A94-7B42-4643-8899-B5D4078864A8}" sibTransId="{CC399515-B583-4283-B0FB-0A41689CDCCC}"/>
    <dgm:cxn modelId="{AB7501CA-63F0-4FAA-913A-80C830159AB4}" srcId="{DB9A2667-09D5-4058-8C98-78BDF54B8546}" destId="{3A7CF970-CEAE-4D23-8962-FD40C8A85E83}" srcOrd="0" destOrd="0" parTransId="{D9C8E453-BEF6-4DAA-BBF5-B1D5A8D35E8B}" sibTransId="{7C0FEC22-5CCD-4503-A3EC-B82D9F232171}"/>
    <dgm:cxn modelId="{E8E132A1-93ED-4EDA-95EE-77589774A38A}" type="presOf" srcId="{3793766F-F4F2-4CD4-B6A1-9E29C0E56D66}" destId="{B869A663-F6F5-4D4D-9958-27235F80CC6A}" srcOrd="0" destOrd="0" presId="urn:microsoft.com/office/officeart/2005/8/layout/process1"/>
    <dgm:cxn modelId="{A8DDB981-7DDD-4EBF-93E1-E7E406B3F4DE}" type="presOf" srcId="{DB9A2667-09D5-4058-8C98-78BDF54B8546}" destId="{37D4D565-7DE5-4029-ACCB-CA20383E690B}" srcOrd="0" destOrd="0" presId="urn:microsoft.com/office/officeart/2005/8/layout/process1"/>
    <dgm:cxn modelId="{F6834216-3A2B-4324-B5AC-22C1B6FF95C5}" type="presOf" srcId="{7C0FEC22-5CCD-4503-A3EC-B82D9F232171}" destId="{378A987B-D529-477A-89C5-E0DA217D16D8}" srcOrd="0" destOrd="0" presId="urn:microsoft.com/office/officeart/2005/8/layout/process1"/>
    <dgm:cxn modelId="{2E2FFFEB-437F-4227-8396-6B3B6AF9CFE5}" type="presParOf" srcId="{37D4D565-7DE5-4029-ACCB-CA20383E690B}" destId="{04994933-E274-4752-9972-39EFF2D73027}" srcOrd="0" destOrd="0" presId="urn:microsoft.com/office/officeart/2005/8/layout/process1"/>
    <dgm:cxn modelId="{A67845FB-5C46-4103-8663-E8C36F990B68}" type="presParOf" srcId="{37D4D565-7DE5-4029-ACCB-CA20383E690B}" destId="{378A987B-D529-477A-89C5-E0DA217D16D8}" srcOrd="1" destOrd="0" presId="urn:microsoft.com/office/officeart/2005/8/layout/process1"/>
    <dgm:cxn modelId="{A0B9940C-B34E-4FD3-BF57-7E553E25C7FF}" type="presParOf" srcId="{378A987B-D529-477A-89C5-E0DA217D16D8}" destId="{F0267116-A682-46F9-87DE-BF787650096C}" srcOrd="0" destOrd="0" presId="urn:microsoft.com/office/officeart/2005/8/layout/process1"/>
    <dgm:cxn modelId="{6A4C5226-6D5E-4F8E-8ADC-4321807FD06A}" type="presParOf" srcId="{37D4D565-7DE5-4029-ACCB-CA20383E690B}" destId="{B869A663-F6F5-4D4D-9958-27235F80CC6A}"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09EE470-F339-48BF-B483-61C45C52649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B391DB3F-2D8F-43BE-AF22-36D9576EFD67}">
      <dgm:prSet/>
      <dgm:spPr/>
      <dgm:t>
        <a:bodyPr/>
        <a:lstStyle/>
        <a:p>
          <a:pPr rtl="0"/>
          <a:r>
            <a:rPr lang="es-ES_tradnl" smtClean="0"/>
            <a:t>Así pues, el nombre debe clasificarse dentro del grupo de derechos subjetivos que consisten en impedir que otro sujeto interfiera en nuestra conducta, no es que el nombre nos conceda una facultad jurídica de acción sino tan solo una autorización para impedir que otro interfiera en nuestra propia esfera jurídica y en nuestra persona misma.</a:t>
          </a:r>
          <a:endParaRPr lang="es-MX"/>
        </a:p>
      </dgm:t>
    </dgm:pt>
    <dgm:pt modelId="{F2677997-794E-4DCA-9958-F5C3513D1F87}" type="parTrans" cxnId="{101D0A61-F704-4653-BA6F-4D9A4C38C969}">
      <dgm:prSet/>
      <dgm:spPr/>
      <dgm:t>
        <a:bodyPr/>
        <a:lstStyle/>
        <a:p>
          <a:endParaRPr lang="es-MX"/>
        </a:p>
      </dgm:t>
    </dgm:pt>
    <dgm:pt modelId="{FD0140EC-F3CF-430C-8159-6CB2E4CDD9B8}" type="sibTrans" cxnId="{101D0A61-F704-4653-BA6F-4D9A4C38C969}">
      <dgm:prSet/>
      <dgm:spPr/>
      <dgm:t>
        <a:bodyPr/>
        <a:lstStyle/>
        <a:p>
          <a:endParaRPr lang="es-MX"/>
        </a:p>
      </dgm:t>
    </dgm:pt>
    <dgm:pt modelId="{73053D31-B7D2-4D4F-9021-FF785B27C8E2}">
      <dgm:prSet/>
      <dgm:spPr/>
      <dgm:t>
        <a:bodyPr/>
        <a:lstStyle/>
        <a:p>
          <a:pPr rtl="0"/>
          <a:r>
            <a:rPr lang="es-ES_tradnl" smtClean="0"/>
            <a:t>Existe el principio de que el nombre es inmutable a excepción de la adopción, legitimación y reconocimiento, pero no puede serlo en otra situación donde no exista disposición legal al respecto.</a:t>
          </a:r>
          <a:endParaRPr lang="es-MX"/>
        </a:p>
      </dgm:t>
    </dgm:pt>
    <dgm:pt modelId="{87423BB4-C85F-4A34-90C3-6B3043F6216C}" type="parTrans" cxnId="{8C6071EB-125B-47FD-932D-5FD5E8C1B7AF}">
      <dgm:prSet/>
      <dgm:spPr/>
      <dgm:t>
        <a:bodyPr/>
        <a:lstStyle/>
        <a:p>
          <a:endParaRPr lang="es-MX"/>
        </a:p>
      </dgm:t>
    </dgm:pt>
    <dgm:pt modelId="{C6EEA478-18DC-4AFB-91E4-BBA0BA3BE4CB}" type="sibTrans" cxnId="{8C6071EB-125B-47FD-932D-5FD5E8C1B7AF}">
      <dgm:prSet/>
      <dgm:spPr/>
      <dgm:t>
        <a:bodyPr/>
        <a:lstStyle/>
        <a:p>
          <a:endParaRPr lang="es-MX"/>
        </a:p>
      </dgm:t>
    </dgm:pt>
    <dgm:pt modelId="{622874BE-113B-435B-B40C-1A8E437DF2D6}">
      <dgm:prSet/>
      <dgm:spPr/>
      <dgm:t>
        <a:bodyPr/>
        <a:lstStyle/>
        <a:p>
          <a:pPr rtl="0"/>
          <a:r>
            <a:rPr lang="es-ES_tradnl" smtClean="0"/>
            <a:t>El nombre se encuentra protegido ya que como derecho subjetivo no solo cumple las finalidades personales del sujeto y le protege en función de sus intereses individuales, sino también representa intereses generales que es necesario proteger y así mismo supone el deber frente al estado de usar el que verdaderamente se tenga; este deber es calificado como público en atención a que, quien se sirve de un nombre que no le corresponde frente a cualquier funcionario competente será sancionado.</a:t>
          </a:r>
          <a:endParaRPr lang="es-MX"/>
        </a:p>
      </dgm:t>
    </dgm:pt>
    <dgm:pt modelId="{31B403A1-1CC9-490A-B3B6-03A9A4AD335C}" type="parTrans" cxnId="{83AF3259-D769-4355-BB5E-6384A43DFA60}">
      <dgm:prSet/>
      <dgm:spPr/>
      <dgm:t>
        <a:bodyPr/>
        <a:lstStyle/>
        <a:p>
          <a:endParaRPr lang="es-MX"/>
        </a:p>
      </dgm:t>
    </dgm:pt>
    <dgm:pt modelId="{CC7C0186-D7B5-4CC4-8680-A44DD463A916}" type="sibTrans" cxnId="{83AF3259-D769-4355-BB5E-6384A43DFA60}">
      <dgm:prSet/>
      <dgm:spPr/>
      <dgm:t>
        <a:bodyPr/>
        <a:lstStyle/>
        <a:p>
          <a:endParaRPr lang="es-MX"/>
        </a:p>
      </dgm:t>
    </dgm:pt>
    <dgm:pt modelId="{9088CDB2-80A2-4862-B5DF-CFE2580BDB7C}" type="pres">
      <dgm:prSet presAssocID="{309EE470-F339-48BF-B483-61C45C526496}" presName="linear" presStyleCnt="0">
        <dgm:presLayoutVars>
          <dgm:animLvl val="lvl"/>
          <dgm:resizeHandles val="exact"/>
        </dgm:presLayoutVars>
      </dgm:prSet>
      <dgm:spPr/>
      <dgm:t>
        <a:bodyPr/>
        <a:lstStyle/>
        <a:p>
          <a:endParaRPr lang="es-MX"/>
        </a:p>
      </dgm:t>
    </dgm:pt>
    <dgm:pt modelId="{66154A07-3194-45CF-A70C-C93AFC4B55F0}" type="pres">
      <dgm:prSet presAssocID="{B391DB3F-2D8F-43BE-AF22-36D9576EFD67}" presName="parentText" presStyleLbl="node1" presStyleIdx="0" presStyleCnt="3">
        <dgm:presLayoutVars>
          <dgm:chMax val="0"/>
          <dgm:bulletEnabled val="1"/>
        </dgm:presLayoutVars>
      </dgm:prSet>
      <dgm:spPr/>
      <dgm:t>
        <a:bodyPr/>
        <a:lstStyle/>
        <a:p>
          <a:endParaRPr lang="es-MX"/>
        </a:p>
      </dgm:t>
    </dgm:pt>
    <dgm:pt modelId="{C9D1909A-4994-407F-980A-53F5466E54C3}" type="pres">
      <dgm:prSet presAssocID="{FD0140EC-F3CF-430C-8159-6CB2E4CDD9B8}" presName="spacer" presStyleCnt="0"/>
      <dgm:spPr/>
    </dgm:pt>
    <dgm:pt modelId="{D057680B-B9CF-4652-A86E-D0080B407DA1}" type="pres">
      <dgm:prSet presAssocID="{73053D31-B7D2-4D4F-9021-FF785B27C8E2}" presName="parentText" presStyleLbl="node1" presStyleIdx="1" presStyleCnt="3">
        <dgm:presLayoutVars>
          <dgm:chMax val="0"/>
          <dgm:bulletEnabled val="1"/>
        </dgm:presLayoutVars>
      </dgm:prSet>
      <dgm:spPr/>
      <dgm:t>
        <a:bodyPr/>
        <a:lstStyle/>
        <a:p>
          <a:endParaRPr lang="es-MX"/>
        </a:p>
      </dgm:t>
    </dgm:pt>
    <dgm:pt modelId="{6E21BE69-5345-4E95-A02D-EF91D2EA67B5}" type="pres">
      <dgm:prSet presAssocID="{C6EEA478-18DC-4AFB-91E4-BBA0BA3BE4CB}" presName="spacer" presStyleCnt="0"/>
      <dgm:spPr/>
    </dgm:pt>
    <dgm:pt modelId="{451AE456-4F08-4E67-97B7-EC16AE57E704}" type="pres">
      <dgm:prSet presAssocID="{622874BE-113B-435B-B40C-1A8E437DF2D6}" presName="parentText" presStyleLbl="node1" presStyleIdx="2" presStyleCnt="3">
        <dgm:presLayoutVars>
          <dgm:chMax val="0"/>
          <dgm:bulletEnabled val="1"/>
        </dgm:presLayoutVars>
      </dgm:prSet>
      <dgm:spPr/>
      <dgm:t>
        <a:bodyPr/>
        <a:lstStyle/>
        <a:p>
          <a:endParaRPr lang="es-MX"/>
        </a:p>
      </dgm:t>
    </dgm:pt>
  </dgm:ptLst>
  <dgm:cxnLst>
    <dgm:cxn modelId="{D450D089-E3B5-4236-BD8A-ED87481BFD77}" type="presOf" srcId="{73053D31-B7D2-4D4F-9021-FF785B27C8E2}" destId="{D057680B-B9CF-4652-A86E-D0080B407DA1}" srcOrd="0" destOrd="0" presId="urn:microsoft.com/office/officeart/2005/8/layout/vList2"/>
    <dgm:cxn modelId="{64BAFEC4-79D9-4AF0-B550-461BB0C28CC0}" type="presOf" srcId="{B391DB3F-2D8F-43BE-AF22-36D9576EFD67}" destId="{66154A07-3194-45CF-A70C-C93AFC4B55F0}" srcOrd="0" destOrd="0" presId="urn:microsoft.com/office/officeart/2005/8/layout/vList2"/>
    <dgm:cxn modelId="{923770DA-945A-4E5E-8233-28E459DA286D}" type="presOf" srcId="{622874BE-113B-435B-B40C-1A8E437DF2D6}" destId="{451AE456-4F08-4E67-97B7-EC16AE57E704}" srcOrd="0" destOrd="0" presId="urn:microsoft.com/office/officeart/2005/8/layout/vList2"/>
    <dgm:cxn modelId="{83AF3259-D769-4355-BB5E-6384A43DFA60}" srcId="{309EE470-F339-48BF-B483-61C45C526496}" destId="{622874BE-113B-435B-B40C-1A8E437DF2D6}" srcOrd="2" destOrd="0" parTransId="{31B403A1-1CC9-490A-B3B6-03A9A4AD335C}" sibTransId="{CC7C0186-D7B5-4CC4-8680-A44DD463A916}"/>
    <dgm:cxn modelId="{101D0A61-F704-4653-BA6F-4D9A4C38C969}" srcId="{309EE470-F339-48BF-B483-61C45C526496}" destId="{B391DB3F-2D8F-43BE-AF22-36D9576EFD67}" srcOrd="0" destOrd="0" parTransId="{F2677997-794E-4DCA-9958-F5C3513D1F87}" sibTransId="{FD0140EC-F3CF-430C-8159-6CB2E4CDD9B8}"/>
    <dgm:cxn modelId="{14D297E6-69AF-45BA-ADAC-A09FA138122B}" type="presOf" srcId="{309EE470-F339-48BF-B483-61C45C526496}" destId="{9088CDB2-80A2-4862-B5DF-CFE2580BDB7C}" srcOrd="0" destOrd="0" presId="urn:microsoft.com/office/officeart/2005/8/layout/vList2"/>
    <dgm:cxn modelId="{8C6071EB-125B-47FD-932D-5FD5E8C1B7AF}" srcId="{309EE470-F339-48BF-B483-61C45C526496}" destId="{73053D31-B7D2-4D4F-9021-FF785B27C8E2}" srcOrd="1" destOrd="0" parTransId="{87423BB4-C85F-4A34-90C3-6B3043F6216C}" sibTransId="{C6EEA478-18DC-4AFB-91E4-BBA0BA3BE4CB}"/>
    <dgm:cxn modelId="{570E1FC9-A988-4EA7-B08A-5B2DE9C7FECF}" type="presParOf" srcId="{9088CDB2-80A2-4862-B5DF-CFE2580BDB7C}" destId="{66154A07-3194-45CF-A70C-C93AFC4B55F0}" srcOrd="0" destOrd="0" presId="urn:microsoft.com/office/officeart/2005/8/layout/vList2"/>
    <dgm:cxn modelId="{DCC07D6B-9015-475B-ADF1-EB4509CA61C2}" type="presParOf" srcId="{9088CDB2-80A2-4862-B5DF-CFE2580BDB7C}" destId="{C9D1909A-4994-407F-980A-53F5466E54C3}" srcOrd="1" destOrd="0" presId="urn:microsoft.com/office/officeart/2005/8/layout/vList2"/>
    <dgm:cxn modelId="{6BE1722A-99D6-49BF-A9EC-932AB5A8A24B}" type="presParOf" srcId="{9088CDB2-80A2-4862-B5DF-CFE2580BDB7C}" destId="{D057680B-B9CF-4652-A86E-D0080B407DA1}" srcOrd="2" destOrd="0" presId="urn:microsoft.com/office/officeart/2005/8/layout/vList2"/>
    <dgm:cxn modelId="{DFB9E20F-9B09-4D0D-AD40-90E7FA1A5B38}" type="presParOf" srcId="{9088CDB2-80A2-4862-B5DF-CFE2580BDB7C}" destId="{6E21BE69-5345-4E95-A02D-EF91D2EA67B5}" srcOrd="3" destOrd="0" presId="urn:microsoft.com/office/officeart/2005/8/layout/vList2"/>
    <dgm:cxn modelId="{F870BB08-B6B7-40CE-A1B4-E6A480FE7C21}" type="presParOf" srcId="{9088CDB2-80A2-4862-B5DF-CFE2580BDB7C}" destId="{451AE456-4F08-4E67-97B7-EC16AE57E70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A5E1255F-E061-44B9-89A5-8067F08CFE3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0AA1DFE8-2602-48ED-AEE0-B505E302A927}">
      <dgm:prSet/>
      <dgm:spPr/>
      <dgm:t>
        <a:bodyPr/>
        <a:lstStyle/>
        <a:p>
          <a:pPr rtl="0"/>
          <a:r>
            <a:rPr lang="es-ES_tradnl" u="none" dirty="0" smtClean="0">
              <a:solidFill>
                <a:schemeClr val="tx1"/>
              </a:solidFill>
            </a:rPr>
            <a:t>Los títulos de nobleza se relacionan íntimamente con el nombre en los países en que se acostumbra usarlos, es una dignidad u honor otorgado a ciertas personas como premio a servicios eminentes y son transmisibles por herencia.</a:t>
          </a:r>
          <a:endParaRPr lang="es-MX" u="none" dirty="0">
            <a:solidFill>
              <a:schemeClr val="tx1"/>
            </a:solidFill>
          </a:endParaRPr>
        </a:p>
      </dgm:t>
    </dgm:pt>
    <dgm:pt modelId="{2B62B23F-260B-49FC-9D92-CF9AB09903AA}" type="parTrans" cxnId="{25A30BA5-9444-470D-A126-8088A8E2A63A}">
      <dgm:prSet/>
      <dgm:spPr/>
      <dgm:t>
        <a:bodyPr/>
        <a:lstStyle/>
        <a:p>
          <a:endParaRPr lang="es-MX"/>
        </a:p>
      </dgm:t>
    </dgm:pt>
    <dgm:pt modelId="{692CF5B8-3A5F-443C-9E4C-F3F1C9B6125A}" type="sibTrans" cxnId="{25A30BA5-9444-470D-A126-8088A8E2A63A}">
      <dgm:prSet/>
      <dgm:spPr/>
      <dgm:t>
        <a:bodyPr/>
        <a:lstStyle/>
        <a:p>
          <a:endParaRPr lang="es-MX"/>
        </a:p>
      </dgm:t>
    </dgm:pt>
    <dgm:pt modelId="{1D53C360-B497-4089-912F-9E2104E9116B}">
      <dgm:prSet/>
      <dgm:spPr/>
      <dgm:t>
        <a:bodyPr/>
        <a:lstStyle/>
        <a:p>
          <a:pPr rtl="0"/>
          <a:r>
            <a:rPr lang="es-ES_tradnl" u="none" dirty="0" smtClean="0">
              <a:solidFill>
                <a:schemeClr val="tx1"/>
              </a:solidFill>
            </a:rPr>
            <a:t>En México estos títulos se hayan abolidos por la Constitución Política de los Estados Unidos Mexicanos y la aceptación o uso de los mismos es causa de la perdida de la nacionalidad mexicana.</a:t>
          </a:r>
          <a:endParaRPr lang="es-MX" u="none" dirty="0">
            <a:solidFill>
              <a:schemeClr val="tx1"/>
            </a:solidFill>
          </a:endParaRPr>
        </a:p>
      </dgm:t>
    </dgm:pt>
    <dgm:pt modelId="{D95038DF-E1F3-43AE-805D-4AC916F9CAB1}" type="parTrans" cxnId="{A01E2A48-0BBF-41DE-9B3A-4E6292CDCDF5}">
      <dgm:prSet/>
      <dgm:spPr/>
      <dgm:t>
        <a:bodyPr/>
        <a:lstStyle/>
        <a:p>
          <a:endParaRPr lang="es-MX"/>
        </a:p>
      </dgm:t>
    </dgm:pt>
    <dgm:pt modelId="{F530DC42-0AC3-462E-ACEB-D35BFC8D0F25}" type="sibTrans" cxnId="{A01E2A48-0BBF-41DE-9B3A-4E6292CDCDF5}">
      <dgm:prSet/>
      <dgm:spPr/>
      <dgm:t>
        <a:bodyPr/>
        <a:lstStyle/>
        <a:p>
          <a:endParaRPr lang="es-MX"/>
        </a:p>
      </dgm:t>
    </dgm:pt>
    <dgm:pt modelId="{67F83261-B8CF-483B-BC3C-492436A0C46E}" type="pres">
      <dgm:prSet presAssocID="{A5E1255F-E061-44B9-89A5-8067F08CFE31}" presName="linear" presStyleCnt="0">
        <dgm:presLayoutVars>
          <dgm:animLvl val="lvl"/>
          <dgm:resizeHandles val="exact"/>
        </dgm:presLayoutVars>
      </dgm:prSet>
      <dgm:spPr/>
      <dgm:t>
        <a:bodyPr/>
        <a:lstStyle/>
        <a:p>
          <a:endParaRPr lang="es-MX"/>
        </a:p>
      </dgm:t>
    </dgm:pt>
    <dgm:pt modelId="{B14A4E99-EA03-43DA-81F9-403A4746D04D}" type="pres">
      <dgm:prSet presAssocID="{0AA1DFE8-2602-48ED-AEE0-B505E302A927}" presName="parentText" presStyleLbl="node1" presStyleIdx="0" presStyleCnt="2">
        <dgm:presLayoutVars>
          <dgm:chMax val="0"/>
          <dgm:bulletEnabled val="1"/>
        </dgm:presLayoutVars>
      </dgm:prSet>
      <dgm:spPr/>
      <dgm:t>
        <a:bodyPr/>
        <a:lstStyle/>
        <a:p>
          <a:endParaRPr lang="es-MX"/>
        </a:p>
      </dgm:t>
    </dgm:pt>
    <dgm:pt modelId="{7C45ECB7-1A8D-4659-A3DC-3D979E58AB47}" type="pres">
      <dgm:prSet presAssocID="{692CF5B8-3A5F-443C-9E4C-F3F1C9B6125A}" presName="spacer" presStyleCnt="0"/>
      <dgm:spPr/>
    </dgm:pt>
    <dgm:pt modelId="{852E48E9-9362-4E36-8810-3BEEEEF1F909}" type="pres">
      <dgm:prSet presAssocID="{1D53C360-B497-4089-912F-9E2104E9116B}" presName="parentText" presStyleLbl="node1" presStyleIdx="1" presStyleCnt="2">
        <dgm:presLayoutVars>
          <dgm:chMax val="0"/>
          <dgm:bulletEnabled val="1"/>
        </dgm:presLayoutVars>
      </dgm:prSet>
      <dgm:spPr/>
      <dgm:t>
        <a:bodyPr/>
        <a:lstStyle/>
        <a:p>
          <a:endParaRPr lang="es-MX"/>
        </a:p>
      </dgm:t>
    </dgm:pt>
  </dgm:ptLst>
  <dgm:cxnLst>
    <dgm:cxn modelId="{C2D60B84-829E-4D6A-80AF-3B3BFD094997}" type="presOf" srcId="{A5E1255F-E061-44B9-89A5-8067F08CFE31}" destId="{67F83261-B8CF-483B-BC3C-492436A0C46E}" srcOrd="0" destOrd="0" presId="urn:microsoft.com/office/officeart/2005/8/layout/vList2"/>
    <dgm:cxn modelId="{264ABC74-3D66-4363-B439-64A7E3255EA4}" type="presOf" srcId="{0AA1DFE8-2602-48ED-AEE0-B505E302A927}" destId="{B14A4E99-EA03-43DA-81F9-403A4746D04D}" srcOrd="0" destOrd="0" presId="urn:microsoft.com/office/officeart/2005/8/layout/vList2"/>
    <dgm:cxn modelId="{9DB9EC5E-B83D-402F-9714-E662E1AF3D3A}" type="presOf" srcId="{1D53C360-B497-4089-912F-9E2104E9116B}" destId="{852E48E9-9362-4E36-8810-3BEEEEF1F909}" srcOrd="0" destOrd="0" presId="urn:microsoft.com/office/officeart/2005/8/layout/vList2"/>
    <dgm:cxn modelId="{25A30BA5-9444-470D-A126-8088A8E2A63A}" srcId="{A5E1255F-E061-44B9-89A5-8067F08CFE31}" destId="{0AA1DFE8-2602-48ED-AEE0-B505E302A927}" srcOrd="0" destOrd="0" parTransId="{2B62B23F-260B-49FC-9D92-CF9AB09903AA}" sibTransId="{692CF5B8-3A5F-443C-9E4C-F3F1C9B6125A}"/>
    <dgm:cxn modelId="{A01E2A48-0BBF-41DE-9B3A-4E6292CDCDF5}" srcId="{A5E1255F-E061-44B9-89A5-8067F08CFE31}" destId="{1D53C360-B497-4089-912F-9E2104E9116B}" srcOrd="1" destOrd="0" parTransId="{D95038DF-E1F3-43AE-805D-4AC916F9CAB1}" sibTransId="{F530DC42-0AC3-462E-ACEB-D35BFC8D0F25}"/>
    <dgm:cxn modelId="{71F17419-272C-4712-BEE4-A7F128B0EF66}" type="presParOf" srcId="{67F83261-B8CF-483B-BC3C-492436A0C46E}" destId="{B14A4E99-EA03-43DA-81F9-403A4746D04D}" srcOrd="0" destOrd="0" presId="urn:microsoft.com/office/officeart/2005/8/layout/vList2"/>
    <dgm:cxn modelId="{C7CE06BA-8EE5-46CB-8374-9715449F5131}" type="presParOf" srcId="{67F83261-B8CF-483B-BC3C-492436A0C46E}" destId="{7C45ECB7-1A8D-4659-A3DC-3D979E58AB47}" srcOrd="1" destOrd="0" presId="urn:microsoft.com/office/officeart/2005/8/layout/vList2"/>
    <dgm:cxn modelId="{ED984B06-A279-4056-995F-432762122C33}" type="presParOf" srcId="{67F83261-B8CF-483B-BC3C-492436A0C46E}" destId="{852E48E9-9362-4E36-8810-3BEEEEF1F90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17D7AD-D886-4408-BC5A-4FD8761675E1}"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s-MX"/>
        </a:p>
      </dgm:t>
    </dgm:pt>
    <dgm:pt modelId="{067389F7-E8AD-496F-B36D-52E3834EE62E}">
      <dgm:prSet/>
      <dgm:spPr/>
      <dgm:t>
        <a:bodyPr/>
        <a:lstStyle/>
        <a:p>
          <a:pPr rtl="0"/>
          <a:r>
            <a:rPr lang="es-MX" smtClean="0"/>
            <a:t>OBJETIVO GENERAL:</a:t>
          </a:r>
          <a:endParaRPr lang="es-MX"/>
        </a:p>
      </dgm:t>
    </dgm:pt>
    <dgm:pt modelId="{B7BAE449-5D4E-4DE2-B254-A730379BCA49}" type="parTrans" cxnId="{F6631AD6-983E-4738-AD42-921BC318695A}">
      <dgm:prSet/>
      <dgm:spPr/>
      <dgm:t>
        <a:bodyPr/>
        <a:lstStyle/>
        <a:p>
          <a:endParaRPr lang="es-MX"/>
        </a:p>
      </dgm:t>
    </dgm:pt>
    <dgm:pt modelId="{8EEAF80C-46E9-4E6D-8F7C-5B2126AA83C3}" type="sibTrans" cxnId="{F6631AD6-983E-4738-AD42-921BC318695A}">
      <dgm:prSet/>
      <dgm:spPr/>
      <dgm:t>
        <a:bodyPr/>
        <a:lstStyle/>
        <a:p>
          <a:endParaRPr lang="es-MX"/>
        </a:p>
      </dgm:t>
    </dgm:pt>
    <dgm:pt modelId="{F432BFB9-0A4F-4ED5-BB47-B82BDD06A181}">
      <dgm:prSet custT="1"/>
      <dgm:spPr/>
      <dgm:t>
        <a:bodyPr/>
        <a:lstStyle/>
        <a:p>
          <a:pPr rtl="0"/>
          <a:r>
            <a:rPr lang="es-MX" sz="2000" dirty="0" smtClean="0"/>
            <a:t>EL ESTUDIANTE CONOCERÁ LOS ATRIBUTOS DE LA PERSONAS FÍSICAS  DE ACUERDO A LO ESTABLECIDO EN LA NORMATIVIDAD MEXICANA</a:t>
          </a:r>
          <a:endParaRPr lang="es-MX" sz="2000" dirty="0"/>
        </a:p>
      </dgm:t>
    </dgm:pt>
    <dgm:pt modelId="{A3BF720D-3687-4043-8715-50188867C800}" type="parTrans" cxnId="{16D28BAF-CDC1-43F3-996A-723AF00D3740}">
      <dgm:prSet/>
      <dgm:spPr/>
      <dgm:t>
        <a:bodyPr/>
        <a:lstStyle/>
        <a:p>
          <a:endParaRPr lang="es-MX"/>
        </a:p>
      </dgm:t>
    </dgm:pt>
    <dgm:pt modelId="{540417C1-64EB-45DE-8A24-4186944983C1}" type="sibTrans" cxnId="{16D28BAF-CDC1-43F3-996A-723AF00D3740}">
      <dgm:prSet/>
      <dgm:spPr/>
      <dgm:t>
        <a:bodyPr/>
        <a:lstStyle/>
        <a:p>
          <a:endParaRPr lang="es-MX"/>
        </a:p>
      </dgm:t>
    </dgm:pt>
    <dgm:pt modelId="{4BD7BD1D-331F-4F54-89DF-55804E785B09}" type="pres">
      <dgm:prSet presAssocID="{3A17D7AD-D886-4408-BC5A-4FD8761675E1}" presName="Name0" presStyleCnt="0">
        <dgm:presLayoutVars>
          <dgm:chMax val="3"/>
          <dgm:chPref val="1"/>
          <dgm:dir/>
          <dgm:animLvl val="lvl"/>
          <dgm:resizeHandles/>
        </dgm:presLayoutVars>
      </dgm:prSet>
      <dgm:spPr/>
      <dgm:t>
        <a:bodyPr/>
        <a:lstStyle/>
        <a:p>
          <a:endParaRPr lang="es-MX"/>
        </a:p>
      </dgm:t>
    </dgm:pt>
    <dgm:pt modelId="{66ED7562-B1A2-47F0-97B2-1316227A0E64}" type="pres">
      <dgm:prSet presAssocID="{3A17D7AD-D886-4408-BC5A-4FD8761675E1}" presName="outerBox" presStyleCnt="0"/>
      <dgm:spPr/>
    </dgm:pt>
    <dgm:pt modelId="{0EAE142E-34C7-41DC-B7FB-7C93A3F1D49F}" type="pres">
      <dgm:prSet presAssocID="{3A17D7AD-D886-4408-BC5A-4FD8761675E1}" presName="outerBoxParent" presStyleLbl="node1" presStyleIdx="0" presStyleCnt="2" custLinFactNeighborX="-8750" custLinFactNeighborY="63808"/>
      <dgm:spPr/>
      <dgm:t>
        <a:bodyPr/>
        <a:lstStyle/>
        <a:p>
          <a:endParaRPr lang="es-MX"/>
        </a:p>
      </dgm:t>
    </dgm:pt>
    <dgm:pt modelId="{46EF0B1B-AF3E-48D8-9939-C19021AA91A5}" type="pres">
      <dgm:prSet presAssocID="{3A17D7AD-D886-4408-BC5A-4FD8761675E1}" presName="outerBoxChildren" presStyleCnt="0"/>
      <dgm:spPr/>
    </dgm:pt>
    <dgm:pt modelId="{47F63E96-DBC4-43F1-A3B6-2113CEA7A9D6}" type="pres">
      <dgm:prSet presAssocID="{3A17D7AD-D886-4408-BC5A-4FD8761675E1}" presName="middleBox" presStyleCnt="0"/>
      <dgm:spPr/>
    </dgm:pt>
    <dgm:pt modelId="{4BE70B08-D4D4-4192-ABB0-C6B2F284BF4C}" type="pres">
      <dgm:prSet presAssocID="{3A17D7AD-D886-4408-BC5A-4FD8761675E1}" presName="middleBoxParent" presStyleLbl="node1" presStyleIdx="1" presStyleCnt="2"/>
      <dgm:spPr/>
      <dgm:t>
        <a:bodyPr/>
        <a:lstStyle/>
        <a:p>
          <a:endParaRPr lang="es-MX"/>
        </a:p>
      </dgm:t>
    </dgm:pt>
    <dgm:pt modelId="{048234DD-6D10-4105-8CCA-CA16305312F9}" type="pres">
      <dgm:prSet presAssocID="{3A17D7AD-D886-4408-BC5A-4FD8761675E1}" presName="middleBoxChildren" presStyleCnt="0"/>
      <dgm:spPr/>
    </dgm:pt>
  </dgm:ptLst>
  <dgm:cxnLst>
    <dgm:cxn modelId="{DC94931F-A990-4418-BCBF-1AF4C4B37232}" type="presOf" srcId="{F432BFB9-0A4F-4ED5-BB47-B82BDD06A181}" destId="{4BE70B08-D4D4-4192-ABB0-C6B2F284BF4C}" srcOrd="0" destOrd="0" presId="urn:microsoft.com/office/officeart/2005/8/layout/target2"/>
    <dgm:cxn modelId="{4974F9EA-8A59-42AE-824E-BB886804A101}" type="presOf" srcId="{3A17D7AD-D886-4408-BC5A-4FD8761675E1}" destId="{4BD7BD1D-331F-4F54-89DF-55804E785B09}" srcOrd="0" destOrd="0" presId="urn:microsoft.com/office/officeart/2005/8/layout/target2"/>
    <dgm:cxn modelId="{CC77220D-BB3E-4A39-9B7C-FB6B7C89A5C5}" type="presOf" srcId="{067389F7-E8AD-496F-B36D-52E3834EE62E}" destId="{0EAE142E-34C7-41DC-B7FB-7C93A3F1D49F}" srcOrd="0" destOrd="0" presId="urn:microsoft.com/office/officeart/2005/8/layout/target2"/>
    <dgm:cxn modelId="{16D28BAF-CDC1-43F3-996A-723AF00D3740}" srcId="{3A17D7AD-D886-4408-BC5A-4FD8761675E1}" destId="{F432BFB9-0A4F-4ED5-BB47-B82BDD06A181}" srcOrd="1" destOrd="0" parTransId="{A3BF720D-3687-4043-8715-50188867C800}" sibTransId="{540417C1-64EB-45DE-8A24-4186944983C1}"/>
    <dgm:cxn modelId="{F6631AD6-983E-4738-AD42-921BC318695A}" srcId="{3A17D7AD-D886-4408-BC5A-4FD8761675E1}" destId="{067389F7-E8AD-496F-B36D-52E3834EE62E}" srcOrd="0" destOrd="0" parTransId="{B7BAE449-5D4E-4DE2-B254-A730379BCA49}" sibTransId="{8EEAF80C-46E9-4E6D-8F7C-5B2126AA83C3}"/>
    <dgm:cxn modelId="{CED0B78F-B6D5-4921-8948-0BAB8D7E4FF4}" type="presParOf" srcId="{4BD7BD1D-331F-4F54-89DF-55804E785B09}" destId="{66ED7562-B1A2-47F0-97B2-1316227A0E64}" srcOrd="0" destOrd="0" presId="urn:microsoft.com/office/officeart/2005/8/layout/target2"/>
    <dgm:cxn modelId="{865E74FF-E811-45E3-9249-7E21BCE44041}" type="presParOf" srcId="{66ED7562-B1A2-47F0-97B2-1316227A0E64}" destId="{0EAE142E-34C7-41DC-B7FB-7C93A3F1D49F}" srcOrd="0" destOrd="0" presId="urn:microsoft.com/office/officeart/2005/8/layout/target2"/>
    <dgm:cxn modelId="{6C3940EB-B0B3-4BC2-93DD-1DF3D4C23894}" type="presParOf" srcId="{66ED7562-B1A2-47F0-97B2-1316227A0E64}" destId="{46EF0B1B-AF3E-48D8-9939-C19021AA91A5}" srcOrd="1" destOrd="0" presId="urn:microsoft.com/office/officeart/2005/8/layout/target2"/>
    <dgm:cxn modelId="{7BEBC45A-8A90-4D11-A684-718361EBFD84}" type="presParOf" srcId="{4BD7BD1D-331F-4F54-89DF-55804E785B09}" destId="{47F63E96-DBC4-43F1-A3B6-2113CEA7A9D6}" srcOrd="1" destOrd="0" presId="urn:microsoft.com/office/officeart/2005/8/layout/target2"/>
    <dgm:cxn modelId="{3A84C029-44F9-4C03-89F6-563480089C42}" type="presParOf" srcId="{47F63E96-DBC4-43F1-A3B6-2113CEA7A9D6}" destId="{4BE70B08-D4D4-4192-ABB0-C6B2F284BF4C}" srcOrd="0" destOrd="0" presId="urn:microsoft.com/office/officeart/2005/8/layout/target2"/>
    <dgm:cxn modelId="{9A32E6BE-B42B-4C3F-AD2B-1BB907E80E77}" type="presParOf" srcId="{47F63E96-DBC4-43F1-A3B6-2113CEA7A9D6}" destId="{048234DD-6D10-4105-8CCA-CA16305312F9}" srcOrd="1"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AEBC5F-A3C5-49AB-B7C6-C780DF57C5D2}"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A2C37619-613F-46D6-A725-720B279AC5FA}">
      <dgm:prSet/>
      <dgm:spPr/>
      <dgm:t>
        <a:bodyPr/>
        <a:lstStyle/>
        <a:p>
          <a:pPr rtl="0"/>
          <a:r>
            <a:rPr lang="es-ES_tradnl" dirty="0" smtClean="0"/>
            <a:t>Es posible identificar la  naturaleza social de l hombre la cual motiva indudablemente la aparición de vínculos grupales, no solo con el objeto de coordinar esfuerzos en la búsqueda de satisfactores primarios, si no también en la intima necesidad de establecer relaciones constantes, así pues, el hombre acepta su naturaleza social y deja de vivir en soledad para sumarse a pequeños grupos   que le permiten realizar funciones específicas y aunque rudimentariamente especializadas, es decir, nace la división de funciones, mientras que unos se dedicaban a la casa, otros recogían frutos, etc.  </a:t>
          </a:r>
          <a:endParaRPr lang="es-MX" dirty="0"/>
        </a:p>
      </dgm:t>
    </dgm:pt>
    <dgm:pt modelId="{38082F01-388D-4B60-9ECB-837B8B04C357}" type="parTrans" cxnId="{9F45A12A-054F-47AD-B46E-CE9CFA2D77F9}">
      <dgm:prSet/>
      <dgm:spPr/>
      <dgm:t>
        <a:bodyPr/>
        <a:lstStyle/>
        <a:p>
          <a:endParaRPr lang="es-MX"/>
        </a:p>
      </dgm:t>
    </dgm:pt>
    <dgm:pt modelId="{BC94825B-4765-4210-AA00-851EB262DCC2}" type="sibTrans" cxnId="{9F45A12A-054F-47AD-B46E-CE9CFA2D77F9}">
      <dgm:prSet/>
      <dgm:spPr/>
      <dgm:t>
        <a:bodyPr/>
        <a:lstStyle/>
        <a:p>
          <a:endParaRPr lang="es-MX"/>
        </a:p>
      </dgm:t>
    </dgm:pt>
    <dgm:pt modelId="{3027315F-9259-4897-A3E5-EF517E6B4A44}" type="pres">
      <dgm:prSet presAssocID="{1FAEBC5F-A3C5-49AB-B7C6-C780DF57C5D2}" presName="Name0" presStyleCnt="0">
        <dgm:presLayoutVars>
          <dgm:dir/>
          <dgm:animLvl val="lvl"/>
          <dgm:resizeHandles val="exact"/>
        </dgm:presLayoutVars>
      </dgm:prSet>
      <dgm:spPr/>
      <dgm:t>
        <a:bodyPr/>
        <a:lstStyle/>
        <a:p>
          <a:endParaRPr lang="es-MX"/>
        </a:p>
      </dgm:t>
    </dgm:pt>
    <dgm:pt modelId="{99E13870-A8E3-41B7-BAAC-F77D2CA65EA1}" type="pres">
      <dgm:prSet presAssocID="{A2C37619-613F-46D6-A725-720B279AC5FA}" presName="boxAndChildren" presStyleCnt="0"/>
      <dgm:spPr/>
    </dgm:pt>
    <dgm:pt modelId="{45F6B079-7477-41E3-821C-A55D055E333E}" type="pres">
      <dgm:prSet presAssocID="{A2C37619-613F-46D6-A725-720B279AC5FA}" presName="parentTextBox" presStyleLbl="node1" presStyleIdx="0" presStyleCnt="1"/>
      <dgm:spPr/>
      <dgm:t>
        <a:bodyPr/>
        <a:lstStyle/>
        <a:p>
          <a:endParaRPr lang="es-MX"/>
        </a:p>
      </dgm:t>
    </dgm:pt>
  </dgm:ptLst>
  <dgm:cxnLst>
    <dgm:cxn modelId="{C786B21B-40B5-40B7-ADB1-A996E6EBB28A}" type="presOf" srcId="{1FAEBC5F-A3C5-49AB-B7C6-C780DF57C5D2}" destId="{3027315F-9259-4897-A3E5-EF517E6B4A44}" srcOrd="0" destOrd="0" presId="urn:microsoft.com/office/officeart/2005/8/layout/process4"/>
    <dgm:cxn modelId="{9F45A12A-054F-47AD-B46E-CE9CFA2D77F9}" srcId="{1FAEBC5F-A3C5-49AB-B7C6-C780DF57C5D2}" destId="{A2C37619-613F-46D6-A725-720B279AC5FA}" srcOrd="0" destOrd="0" parTransId="{38082F01-388D-4B60-9ECB-837B8B04C357}" sibTransId="{BC94825B-4765-4210-AA00-851EB262DCC2}"/>
    <dgm:cxn modelId="{A4160461-F815-4AE2-8DB1-E65B4DB642AF}" type="presOf" srcId="{A2C37619-613F-46D6-A725-720B279AC5FA}" destId="{45F6B079-7477-41E3-821C-A55D055E333E}" srcOrd="0" destOrd="0" presId="urn:microsoft.com/office/officeart/2005/8/layout/process4"/>
    <dgm:cxn modelId="{F311A28E-5B32-4CD8-A028-2391CFF6E0F4}" type="presParOf" srcId="{3027315F-9259-4897-A3E5-EF517E6B4A44}" destId="{99E13870-A8E3-41B7-BAAC-F77D2CA65EA1}" srcOrd="0" destOrd="0" presId="urn:microsoft.com/office/officeart/2005/8/layout/process4"/>
    <dgm:cxn modelId="{B34DCE8E-1FEA-4056-826A-B9E75B00C6BA}" type="presParOf" srcId="{99E13870-A8E3-41B7-BAAC-F77D2CA65EA1}" destId="{45F6B079-7477-41E3-821C-A55D055E333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338E4E-19BF-41D6-9C75-ADBA2698C975}"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s-MX"/>
        </a:p>
      </dgm:t>
    </dgm:pt>
    <dgm:pt modelId="{F937A92E-8621-439E-B878-B85E6FED80ED}">
      <dgm:prSet/>
      <dgm:spPr/>
      <dgm:t>
        <a:bodyPr/>
        <a:lstStyle/>
        <a:p>
          <a:pPr rtl="0"/>
          <a:r>
            <a:rPr lang="es-MX" i="1" smtClean="0"/>
            <a:t>Persona:</a:t>
          </a:r>
          <a:endParaRPr lang="es-MX"/>
        </a:p>
      </dgm:t>
    </dgm:pt>
    <dgm:pt modelId="{DDB8E2C7-3E05-43AC-BED8-E73B0CB8C62F}" type="parTrans" cxnId="{FEC15C29-568B-4A55-8529-F827F75C5E71}">
      <dgm:prSet/>
      <dgm:spPr/>
      <dgm:t>
        <a:bodyPr/>
        <a:lstStyle/>
        <a:p>
          <a:endParaRPr lang="es-MX"/>
        </a:p>
      </dgm:t>
    </dgm:pt>
    <dgm:pt modelId="{892FAD25-83E6-4310-AEA8-42EDAC2ADAB9}" type="sibTrans" cxnId="{FEC15C29-568B-4A55-8529-F827F75C5E71}">
      <dgm:prSet/>
      <dgm:spPr/>
      <dgm:t>
        <a:bodyPr/>
        <a:lstStyle/>
        <a:p>
          <a:endParaRPr lang="es-MX"/>
        </a:p>
      </dgm:t>
    </dgm:pt>
    <dgm:pt modelId="{04EE69BF-E267-4F05-AC58-5339D257E3FA}">
      <dgm:prSet/>
      <dgm:spPr/>
      <dgm:t>
        <a:bodyPr/>
        <a:lstStyle/>
        <a:p>
          <a:pPr rtl="0"/>
          <a:r>
            <a:rPr lang="es-MX" dirty="0" smtClean="0"/>
            <a:t>Todo ser susceptible de tener derechos y obligaciones.</a:t>
          </a:r>
          <a:endParaRPr lang="es-MX" dirty="0"/>
        </a:p>
      </dgm:t>
    </dgm:pt>
    <dgm:pt modelId="{65CADE33-8EEA-43D5-B443-6562A5F03ADF}" type="parTrans" cxnId="{4A8151D6-08DE-4DF7-A67A-398397ABC8BE}">
      <dgm:prSet/>
      <dgm:spPr/>
      <dgm:t>
        <a:bodyPr/>
        <a:lstStyle/>
        <a:p>
          <a:endParaRPr lang="es-MX"/>
        </a:p>
      </dgm:t>
    </dgm:pt>
    <dgm:pt modelId="{5C910709-ABBC-49CD-B2C3-92857D4071C7}" type="sibTrans" cxnId="{4A8151D6-08DE-4DF7-A67A-398397ABC8BE}">
      <dgm:prSet/>
      <dgm:spPr/>
      <dgm:t>
        <a:bodyPr/>
        <a:lstStyle/>
        <a:p>
          <a:endParaRPr lang="es-MX"/>
        </a:p>
      </dgm:t>
    </dgm:pt>
    <dgm:pt modelId="{A6E130D2-9EE5-4C7C-AEB0-EB3AA5672B61}" type="pres">
      <dgm:prSet presAssocID="{14338E4E-19BF-41D6-9C75-ADBA2698C975}" presName="Name0" presStyleCnt="0">
        <dgm:presLayoutVars>
          <dgm:chPref val="3"/>
          <dgm:dir/>
          <dgm:animLvl val="lvl"/>
          <dgm:resizeHandles/>
        </dgm:presLayoutVars>
      </dgm:prSet>
      <dgm:spPr/>
      <dgm:t>
        <a:bodyPr/>
        <a:lstStyle/>
        <a:p>
          <a:endParaRPr lang="es-MX"/>
        </a:p>
      </dgm:t>
    </dgm:pt>
    <dgm:pt modelId="{6A7782F8-9D26-4C89-94B4-4BD46FB6B378}" type="pres">
      <dgm:prSet presAssocID="{F937A92E-8621-439E-B878-B85E6FED80ED}" presName="horFlow" presStyleCnt="0"/>
      <dgm:spPr/>
    </dgm:pt>
    <dgm:pt modelId="{35916B7B-822C-453A-A181-5BE3171320B9}" type="pres">
      <dgm:prSet presAssocID="{F937A92E-8621-439E-B878-B85E6FED80ED}" presName="bigChev" presStyleLbl="node1" presStyleIdx="0" presStyleCnt="1"/>
      <dgm:spPr/>
      <dgm:t>
        <a:bodyPr/>
        <a:lstStyle/>
        <a:p>
          <a:endParaRPr lang="es-MX"/>
        </a:p>
      </dgm:t>
    </dgm:pt>
    <dgm:pt modelId="{382A887C-BE83-44B8-810E-565F5F31AE5C}" type="pres">
      <dgm:prSet presAssocID="{65CADE33-8EEA-43D5-B443-6562A5F03ADF}" presName="parTrans" presStyleCnt="0"/>
      <dgm:spPr/>
    </dgm:pt>
    <dgm:pt modelId="{2F40AF00-7A5E-4E11-8611-58433536F43E}" type="pres">
      <dgm:prSet presAssocID="{04EE69BF-E267-4F05-AC58-5339D257E3FA}" presName="node" presStyleLbl="alignAccFollowNode1" presStyleIdx="0" presStyleCnt="1">
        <dgm:presLayoutVars>
          <dgm:bulletEnabled val="1"/>
        </dgm:presLayoutVars>
      </dgm:prSet>
      <dgm:spPr/>
      <dgm:t>
        <a:bodyPr/>
        <a:lstStyle/>
        <a:p>
          <a:endParaRPr lang="es-MX"/>
        </a:p>
      </dgm:t>
    </dgm:pt>
  </dgm:ptLst>
  <dgm:cxnLst>
    <dgm:cxn modelId="{30D8961A-3C8E-485D-8096-E90225699448}" type="presOf" srcId="{04EE69BF-E267-4F05-AC58-5339D257E3FA}" destId="{2F40AF00-7A5E-4E11-8611-58433536F43E}" srcOrd="0" destOrd="0" presId="urn:microsoft.com/office/officeart/2005/8/layout/lProcess3"/>
    <dgm:cxn modelId="{01743AA6-62AC-4348-9357-81BBF7A2C40E}" type="presOf" srcId="{14338E4E-19BF-41D6-9C75-ADBA2698C975}" destId="{A6E130D2-9EE5-4C7C-AEB0-EB3AA5672B61}" srcOrd="0" destOrd="0" presId="urn:microsoft.com/office/officeart/2005/8/layout/lProcess3"/>
    <dgm:cxn modelId="{4A8151D6-08DE-4DF7-A67A-398397ABC8BE}" srcId="{F937A92E-8621-439E-B878-B85E6FED80ED}" destId="{04EE69BF-E267-4F05-AC58-5339D257E3FA}" srcOrd="0" destOrd="0" parTransId="{65CADE33-8EEA-43D5-B443-6562A5F03ADF}" sibTransId="{5C910709-ABBC-49CD-B2C3-92857D4071C7}"/>
    <dgm:cxn modelId="{12B9B00C-4FFA-436B-BEE7-BABEB7D26BB7}" type="presOf" srcId="{F937A92E-8621-439E-B878-B85E6FED80ED}" destId="{35916B7B-822C-453A-A181-5BE3171320B9}" srcOrd="0" destOrd="0" presId="urn:microsoft.com/office/officeart/2005/8/layout/lProcess3"/>
    <dgm:cxn modelId="{FEC15C29-568B-4A55-8529-F827F75C5E71}" srcId="{14338E4E-19BF-41D6-9C75-ADBA2698C975}" destId="{F937A92E-8621-439E-B878-B85E6FED80ED}" srcOrd="0" destOrd="0" parTransId="{DDB8E2C7-3E05-43AC-BED8-E73B0CB8C62F}" sibTransId="{892FAD25-83E6-4310-AEA8-42EDAC2ADAB9}"/>
    <dgm:cxn modelId="{5849FF55-74DC-4B7B-A091-EEDBD0ADE51C}" type="presParOf" srcId="{A6E130D2-9EE5-4C7C-AEB0-EB3AA5672B61}" destId="{6A7782F8-9D26-4C89-94B4-4BD46FB6B378}" srcOrd="0" destOrd="0" presId="urn:microsoft.com/office/officeart/2005/8/layout/lProcess3"/>
    <dgm:cxn modelId="{4229A7BA-EC99-4D55-84EC-359724BDC6DD}" type="presParOf" srcId="{6A7782F8-9D26-4C89-94B4-4BD46FB6B378}" destId="{35916B7B-822C-453A-A181-5BE3171320B9}" srcOrd="0" destOrd="0" presId="urn:microsoft.com/office/officeart/2005/8/layout/lProcess3"/>
    <dgm:cxn modelId="{1CAE005A-783A-4BB9-BCB2-F4603B4389A4}" type="presParOf" srcId="{6A7782F8-9D26-4C89-94B4-4BD46FB6B378}" destId="{382A887C-BE83-44B8-810E-565F5F31AE5C}" srcOrd="1" destOrd="0" presId="urn:microsoft.com/office/officeart/2005/8/layout/lProcess3"/>
    <dgm:cxn modelId="{B490D81D-D81A-4984-8A04-D420B7884EAB}" type="presParOf" srcId="{6A7782F8-9D26-4C89-94B4-4BD46FB6B378}" destId="{2F40AF00-7A5E-4E11-8611-58433536F43E}"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88AFC2-0675-4024-A69B-689EED48006A}" type="doc">
      <dgm:prSet loTypeId="urn:microsoft.com/office/officeart/2005/8/layout/venn1" loCatId="relationship" qsTypeId="urn:microsoft.com/office/officeart/2005/8/quickstyle/3d3" qsCatId="3D" csTypeId="urn:microsoft.com/office/officeart/2005/8/colors/colorful5" csCatId="colorful" phldr="1"/>
      <dgm:spPr/>
      <dgm:t>
        <a:bodyPr/>
        <a:lstStyle/>
        <a:p>
          <a:endParaRPr lang="es-MX"/>
        </a:p>
      </dgm:t>
    </dgm:pt>
    <dgm:pt modelId="{93ECB624-E690-4352-AB16-34E9B34AAA26}">
      <dgm:prSet/>
      <dgm:spPr/>
      <dgm:t>
        <a:bodyPr/>
        <a:lstStyle/>
        <a:p>
          <a:pPr rtl="0"/>
          <a:r>
            <a:rPr lang="es-ES_tradnl" smtClean="0"/>
            <a:t>En el derecho actual se acepta la existencia de personas morales, compuestas en la unión de dos o más individuos para alcanzar objetivos comunes, las cuales deben también contar con ciertos atributos que permitan su pronta identificación y delineamiento de derechos y obligaciones.</a:t>
          </a:r>
          <a:endParaRPr lang="es-MX"/>
        </a:p>
      </dgm:t>
    </dgm:pt>
    <dgm:pt modelId="{D6528624-8890-468B-A7A7-715A63811A3A}" type="parTrans" cxnId="{C98533DB-9B0B-4E1B-88AB-124A21B3EBD6}">
      <dgm:prSet/>
      <dgm:spPr/>
      <dgm:t>
        <a:bodyPr/>
        <a:lstStyle/>
        <a:p>
          <a:endParaRPr lang="es-MX"/>
        </a:p>
      </dgm:t>
    </dgm:pt>
    <dgm:pt modelId="{75D6F58C-5FFB-47E4-A099-8BA864A3BDD5}" type="sibTrans" cxnId="{C98533DB-9B0B-4E1B-88AB-124A21B3EBD6}">
      <dgm:prSet/>
      <dgm:spPr/>
      <dgm:t>
        <a:bodyPr/>
        <a:lstStyle/>
        <a:p>
          <a:endParaRPr lang="es-MX"/>
        </a:p>
      </dgm:t>
    </dgm:pt>
    <dgm:pt modelId="{6D6F1375-4381-4A2A-85DA-EB2D7C64F528}" type="pres">
      <dgm:prSet presAssocID="{0488AFC2-0675-4024-A69B-689EED48006A}" presName="compositeShape" presStyleCnt="0">
        <dgm:presLayoutVars>
          <dgm:chMax val="7"/>
          <dgm:dir/>
          <dgm:resizeHandles val="exact"/>
        </dgm:presLayoutVars>
      </dgm:prSet>
      <dgm:spPr/>
      <dgm:t>
        <a:bodyPr/>
        <a:lstStyle/>
        <a:p>
          <a:endParaRPr lang="es-MX"/>
        </a:p>
      </dgm:t>
    </dgm:pt>
    <dgm:pt modelId="{14F64411-9133-4C21-AAB3-CBC9EDB87904}" type="pres">
      <dgm:prSet presAssocID="{93ECB624-E690-4352-AB16-34E9B34AAA26}" presName="circ1TxSh" presStyleLbl="vennNode1" presStyleIdx="0" presStyleCnt="1" custScaleX="150921"/>
      <dgm:spPr/>
      <dgm:t>
        <a:bodyPr/>
        <a:lstStyle/>
        <a:p>
          <a:endParaRPr lang="es-MX"/>
        </a:p>
      </dgm:t>
    </dgm:pt>
  </dgm:ptLst>
  <dgm:cxnLst>
    <dgm:cxn modelId="{C98533DB-9B0B-4E1B-88AB-124A21B3EBD6}" srcId="{0488AFC2-0675-4024-A69B-689EED48006A}" destId="{93ECB624-E690-4352-AB16-34E9B34AAA26}" srcOrd="0" destOrd="0" parTransId="{D6528624-8890-468B-A7A7-715A63811A3A}" sibTransId="{75D6F58C-5FFB-47E4-A099-8BA864A3BDD5}"/>
    <dgm:cxn modelId="{AC92A495-5E72-4EAE-B2B9-3CA6C9B012CC}" type="presOf" srcId="{0488AFC2-0675-4024-A69B-689EED48006A}" destId="{6D6F1375-4381-4A2A-85DA-EB2D7C64F528}" srcOrd="0" destOrd="0" presId="urn:microsoft.com/office/officeart/2005/8/layout/venn1"/>
    <dgm:cxn modelId="{5E029055-91EF-4E76-A96C-EBBAFA6AAE68}" type="presOf" srcId="{93ECB624-E690-4352-AB16-34E9B34AAA26}" destId="{14F64411-9133-4C21-AAB3-CBC9EDB87904}" srcOrd="0" destOrd="0" presId="urn:microsoft.com/office/officeart/2005/8/layout/venn1"/>
    <dgm:cxn modelId="{51C72A8F-6A99-49CB-8D28-E1092C5F6870}" type="presParOf" srcId="{6D6F1375-4381-4A2A-85DA-EB2D7C64F528}" destId="{14F64411-9133-4C21-AAB3-CBC9EDB87904}"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618B27E-1C72-4E1C-A78C-14E51DF39DE2}" type="doc">
      <dgm:prSet loTypeId="urn:microsoft.com/office/officeart/2008/layout/AlternatingPictureBlocks" loCatId="list" qsTypeId="urn:microsoft.com/office/officeart/2005/8/quickstyle/simple1" qsCatId="simple" csTypeId="urn:microsoft.com/office/officeart/2005/8/colors/colorful1" csCatId="colorful" phldr="1"/>
      <dgm:spPr/>
      <dgm:t>
        <a:bodyPr/>
        <a:lstStyle/>
        <a:p>
          <a:endParaRPr lang="es-MX"/>
        </a:p>
      </dgm:t>
    </dgm:pt>
    <dgm:pt modelId="{E9CC25F7-070E-4C27-8631-8E31DBD72017}">
      <dgm:prSet custT="1"/>
      <dgm:spPr/>
      <dgm:t>
        <a:bodyPr/>
        <a:lstStyle/>
        <a:p>
          <a:pPr rtl="0"/>
          <a:r>
            <a:rPr lang="es-ES_tradnl" sz="1600" dirty="0" smtClean="0">
              <a:solidFill>
                <a:schemeClr val="tx1"/>
              </a:solidFill>
            </a:rPr>
            <a:t>La persona física es el individuo, el cual desde el momento mismo de su concepción adquiere la capacidad de goce y por consecuencia  tiene derecho a la protección que el Estado le brinda a través del derecho a todos y cada uno de sus miembros.        </a:t>
          </a:r>
          <a:endParaRPr lang="es-MX" sz="1600" dirty="0">
            <a:solidFill>
              <a:schemeClr val="tx1"/>
            </a:solidFill>
          </a:endParaRPr>
        </a:p>
      </dgm:t>
    </dgm:pt>
    <dgm:pt modelId="{8B354BA8-EA92-484D-BB01-A81536E50205}" type="parTrans" cxnId="{B12353B0-9645-405A-8705-6C9DE32B71E0}">
      <dgm:prSet/>
      <dgm:spPr/>
      <dgm:t>
        <a:bodyPr/>
        <a:lstStyle/>
        <a:p>
          <a:endParaRPr lang="es-MX"/>
        </a:p>
      </dgm:t>
    </dgm:pt>
    <dgm:pt modelId="{33CFC59D-6376-4400-9FE8-78451C465CA1}" type="sibTrans" cxnId="{B12353B0-9645-405A-8705-6C9DE32B71E0}">
      <dgm:prSet/>
      <dgm:spPr/>
      <dgm:t>
        <a:bodyPr/>
        <a:lstStyle/>
        <a:p>
          <a:endParaRPr lang="es-MX"/>
        </a:p>
      </dgm:t>
    </dgm:pt>
    <dgm:pt modelId="{5BBD17EC-ED61-4190-B317-2B4924EB5965}">
      <dgm:prSet custT="1"/>
      <dgm:spPr/>
      <dgm:t>
        <a:bodyPr/>
        <a:lstStyle/>
        <a:p>
          <a:pPr rtl="0"/>
          <a:r>
            <a:rPr lang="es-ES_tradnl" sz="1600" dirty="0" smtClean="0">
              <a:solidFill>
                <a:schemeClr val="tx1"/>
              </a:solidFill>
            </a:rPr>
            <a:t>El derecho constitucional mexicano, descarta de manera tajante la existencia de individuos carentes de capacidad jurídica, erradicando la esclavitud y formulando la declaración de libertad a cualquiera que entre a su territorio, brindando así mismo la protección de sus leyes a través de su carta Magna.</a:t>
          </a:r>
          <a:endParaRPr lang="es-MX" sz="1600" dirty="0">
            <a:solidFill>
              <a:schemeClr val="tx1"/>
            </a:solidFill>
          </a:endParaRPr>
        </a:p>
      </dgm:t>
    </dgm:pt>
    <dgm:pt modelId="{10FA1369-C3C3-4B49-BE90-73B24C67D704}" type="parTrans" cxnId="{B5CBBB2F-D923-4E1B-8CA2-9B7F84449CA7}">
      <dgm:prSet/>
      <dgm:spPr/>
      <dgm:t>
        <a:bodyPr/>
        <a:lstStyle/>
        <a:p>
          <a:endParaRPr lang="es-MX"/>
        </a:p>
      </dgm:t>
    </dgm:pt>
    <dgm:pt modelId="{68507B7E-BD5F-4D89-B909-064AEE9808EE}" type="sibTrans" cxnId="{B5CBBB2F-D923-4E1B-8CA2-9B7F84449CA7}">
      <dgm:prSet/>
      <dgm:spPr/>
      <dgm:t>
        <a:bodyPr/>
        <a:lstStyle/>
        <a:p>
          <a:endParaRPr lang="es-MX"/>
        </a:p>
      </dgm:t>
    </dgm:pt>
    <dgm:pt modelId="{CEB074D4-DB59-481F-9968-E1707C34C4FA}" type="pres">
      <dgm:prSet presAssocID="{E618B27E-1C72-4E1C-A78C-14E51DF39DE2}" presName="linearFlow" presStyleCnt="0">
        <dgm:presLayoutVars>
          <dgm:dir/>
          <dgm:resizeHandles val="exact"/>
        </dgm:presLayoutVars>
      </dgm:prSet>
      <dgm:spPr/>
      <dgm:t>
        <a:bodyPr/>
        <a:lstStyle/>
        <a:p>
          <a:endParaRPr lang="es-MX"/>
        </a:p>
      </dgm:t>
    </dgm:pt>
    <dgm:pt modelId="{6E775B8E-8C64-4FD2-AB00-AE4DFA5C7B2C}" type="pres">
      <dgm:prSet presAssocID="{E9CC25F7-070E-4C27-8631-8E31DBD72017}" presName="comp" presStyleCnt="0"/>
      <dgm:spPr/>
      <dgm:t>
        <a:bodyPr/>
        <a:lstStyle/>
        <a:p>
          <a:endParaRPr lang="es-MX"/>
        </a:p>
      </dgm:t>
    </dgm:pt>
    <dgm:pt modelId="{E16475F0-6F67-42E6-A4D1-622B2E4AFDA7}" type="pres">
      <dgm:prSet presAssocID="{E9CC25F7-070E-4C27-8631-8E31DBD72017}" presName="rect2" presStyleLbl="node1" presStyleIdx="0" presStyleCnt="2">
        <dgm:presLayoutVars>
          <dgm:bulletEnabled val="1"/>
        </dgm:presLayoutVars>
      </dgm:prSet>
      <dgm:spPr/>
      <dgm:t>
        <a:bodyPr/>
        <a:lstStyle/>
        <a:p>
          <a:endParaRPr lang="es-MX"/>
        </a:p>
      </dgm:t>
    </dgm:pt>
    <dgm:pt modelId="{A09BFAC6-B7E3-483D-B664-6D4078AF9CF2}" type="pres">
      <dgm:prSet presAssocID="{E9CC25F7-070E-4C27-8631-8E31DBD72017}" presName="rect1" presStyleLbl="lnNode1" presStyleIdx="0" presStyleCnt="2" custLinFactNeighborX="-12" custLinFactNeighborY="361"/>
      <dgm:spPr/>
      <dgm:t>
        <a:bodyPr/>
        <a:lstStyle/>
        <a:p>
          <a:endParaRPr lang="es-MX"/>
        </a:p>
      </dgm:t>
    </dgm:pt>
    <dgm:pt modelId="{5CF7CE39-5F1A-4C0C-A157-B24FA6AC6C5D}" type="pres">
      <dgm:prSet presAssocID="{33CFC59D-6376-4400-9FE8-78451C465CA1}" presName="sibTrans" presStyleCnt="0"/>
      <dgm:spPr/>
      <dgm:t>
        <a:bodyPr/>
        <a:lstStyle/>
        <a:p>
          <a:endParaRPr lang="es-MX"/>
        </a:p>
      </dgm:t>
    </dgm:pt>
    <dgm:pt modelId="{53C6E41D-EE11-45EC-92FB-940CF333C607}" type="pres">
      <dgm:prSet presAssocID="{5BBD17EC-ED61-4190-B317-2B4924EB5965}" presName="comp" presStyleCnt="0"/>
      <dgm:spPr/>
      <dgm:t>
        <a:bodyPr/>
        <a:lstStyle/>
        <a:p>
          <a:endParaRPr lang="es-MX"/>
        </a:p>
      </dgm:t>
    </dgm:pt>
    <dgm:pt modelId="{CF67479A-2E20-4FA7-BF14-CB74200B802E}" type="pres">
      <dgm:prSet presAssocID="{5BBD17EC-ED61-4190-B317-2B4924EB5965}" presName="rect2" presStyleLbl="node1" presStyleIdx="1" presStyleCnt="2">
        <dgm:presLayoutVars>
          <dgm:bulletEnabled val="1"/>
        </dgm:presLayoutVars>
      </dgm:prSet>
      <dgm:spPr/>
      <dgm:t>
        <a:bodyPr/>
        <a:lstStyle/>
        <a:p>
          <a:endParaRPr lang="es-MX"/>
        </a:p>
      </dgm:t>
    </dgm:pt>
    <dgm:pt modelId="{72781E04-AE23-4BC9-AC3D-16B02961749E}" type="pres">
      <dgm:prSet presAssocID="{5BBD17EC-ED61-4190-B317-2B4924EB5965}" presName="rect1" presStyleLbl="lnNode1" presStyleIdx="1" presStyleCnt="2"/>
      <dgm:spPr/>
      <dgm:t>
        <a:bodyPr/>
        <a:lstStyle/>
        <a:p>
          <a:endParaRPr lang="es-MX"/>
        </a:p>
      </dgm:t>
    </dgm:pt>
  </dgm:ptLst>
  <dgm:cxnLst>
    <dgm:cxn modelId="{B12353B0-9645-405A-8705-6C9DE32B71E0}" srcId="{E618B27E-1C72-4E1C-A78C-14E51DF39DE2}" destId="{E9CC25F7-070E-4C27-8631-8E31DBD72017}" srcOrd="0" destOrd="0" parTransId="{8B354BA8-EA92-484D-BB01-A81536E50205}" sibTransId="{33CFC59D-6376-4400-9FE8-78451C465CA1}"/>
    <dgm:cxn modelId="{B5CBBB2F-D923-4E1B-8CA2-9B7F84449CA7}" srcId="{E618B27E-1C72-4E1C-A78C-14E51DF39DE2}" destId="{5BBD17EC-ED61-4190-B317-2B4924EB5965}" srcOrd="1" destOrd="0" parTransId="{10FA1369-C3C3-4B49-BE90-73B24C67D704}" sibTransId="{68507B7E-BD5F-4D89-B909-064AEE9808EE}"/>
    <dgm:cxn modelId="{F0A31707-0381-4064-B2B9-C42F7B3B657A}" type="presOf" srcId="{E9CC25F7-070E-4C27-8631-8E31DBD72017}" destId="{E16475F0-6F67-42E6-A4D1-622B2E4AFDA7}" srcOrd="0" destOrd="0" presId="urn:microsoft.com/office/officeart/2008/layout/AlternatingPictureBlocks"/>
    <dgm:cxn modelId="{574D200F-A11A-43A7-824C-05D2D7FCABE5}" type="presOf" srcId="{5BBD17EC-ED61-4190-B317-2B4924EB5965}" destId="{CF67479A-2E20-4FA7-BF14-CB74200B802E}" srcOrd="0" destOrd="0" presId="urn:microsoft.com/office/officeart/2008/layout/AlternatingPictureBlocks"/>
    <dgm:cxn modelId="{9E239B81-4D92-4968-8AF4-3A66FBC1DF67}" type="presOf" srcId="{E618B27E-1C72-4E1C-A78C-14E51DF39DE2}" destId="{CEB074D4-DB59-481F-9968-E1707C34C4FA}" srcOrd="0" destOrd="0" presId="urn:microsoft.com/office/officeart/2008/layout/AlternatingPictureBlocks"/>
    <dgm:cxn modelId="{D8C1BDB9-7EA1-483E-A46B-9B4D4EA8C651}" type="presParOf" srcId="{CEB074D4-DB59-481F-9968-E1707C34C4FA}" destId="{6E775B8E-8C64-4FD2-AB00-AE4DFA5C7B2C}" srcOrd="0" destOrd="0" presId="urn:microsoft.com/office/officeart/2008/layout/AlternatingPictureBlocks"/>
    <dgm:cxn modelId="{20ADD4D0-AA3F-4C09-9715-3F189D729FDA}" type="presParOf" srcId="{6E775B8E-8C64-4FD2-AB00-AE4DFA5C7B2C}" destId="{E16475F0-6F67-42E6-A4D1-622B2E4AFDA7}" srcOrd="0" destOrd="0" presId="urn:microsoft.com/office/officeart/2008/layout/AlternatingPictureBlocks"/>
    <dgm:cxn modelId="{BC683E20-18C8-40C7-900E-1BD4E50CACF5}" type="presParOf" srcId="{6E775B8E-8C64-4FD2-AB00-AE4DFA5C7B2C}" destId="{A09BFAC6-B7E3-483D-B664-6D4078AF9CF2}" srcOrd="1" destOrd="0" presId="urn:microsoft.com/office/officeart/2008/layout/AlternatingPictureBlocks"/>
    <dgm:cxn modelId="{124E214E-71A5-4FBA-A897-37BFD3D3608B}" type="presParOf" srcId="{CEB074D4-DB59-481F-9968-E1707C34C4FA}" destId="{5CF7CE39-5F1A-4C0C-A157-B24FA6AC6C5D}" srcOrd="1" destOrd="0" presId="urn:microsoft.com/office/officeart/2008/layout/AlternatingPictureBlocks"/>
    <dgm:cxn modelId="{C1169518-5AE3-48AE-82EE-5B5115A6DB93}" type="presParOf" srcId="{CEB074D4-DB59-481F-9968-E1707C34C4FA}" destId="{53C6E41D-EE11-45EC-92FB-940CF333C607}" srcOrd="2" destOrd="0" presId="urn:microsoft.com/office/officeart/2008/layout/AlternatingPictureBlocks"/>
    <dgm:cxn modelId="{4B2473EA-8612-42A3-B1BD-CA7686E3E3E6}" type="presParOf" srcId="{53C6E41D-EE11-45EC-92FB-940CF333C607}" destId="{CF67479A-2E20-4FA7-BF14-CB74200B802E}" srcOrd="0" destOrd="0" presId="urn:microsoft.com/office/officeart/2008/layout/AlternatingPictureBlocks"/>
    <dgm:cxn modelId="{90EBE9A7-F54A-4295-A33A-30E4DF993A2E}" type="presParOf" srcId="{53C6E41D-EE11-45EC-92FB-940CF333C607}" destId="{72781E04-AE23-4BC9-AC3D-16B02961749E}"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97C5174-9108-402B-9A01-DE01F0F220C5}"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es-MX"/>
        </a:p>
      </dgm:t>
    </dgm:pt>
    <dgm:pt modelId="{C8A12F1A-6EBB-46C0-8C3E-4FF745E753DB}">
      <dgm:prSet custT="1"/>
      <dgm:spPr/>
      <dgm:t>
        <a:bodyPr/>
        <a:lstStyle/>
        <a:p>
          <a:pPr rtl="0"/>
          <a:r>
            <a:rPr lang="es-MX" sz="1800" dirty="0" smtClean="0">
              <a:solidFill>
                <a:schemeClr val="tx1"/>
              </a:solidFill>
            </a:rPr>
            <a:t>Los estudiosos del Derecho nos hablan de seis atributos de la personalidad </a:t>
          </a:r>
          <a:r>
            <a:rPr lang="es-MX" sz="1800" dirty="0" err="1" smtClean="0">
              <a:solidFill>
                <a:schemeClr val="tx1"/>
              </a:solidFill>
            </a:rPr>
            <a:t>Fisica</a:t>
          </a:r>
          <a:r>
            <a:rPr lang="es-MX" sz="1800" dirty="0" smtClean="0">
              <a:solidFill>
                <a:schemeClr val="tx1"/>
              </a:solidFill>
            </a:rPr>
            <a:t>, que son:</a:t>
          </a:r>
          <a:endParaRPr lang="es-MX" sz="1800" dirty="0">
            <a:solidFill>
              <a:schemeClr val="tx1"/>
            </a:solidFill>
          </a:endParaRPr>
        </a:p>
      </dgm:t>
    </dgm:pt>
    <dgm:pt modelId="{C0DCA760-34F4-4F0B-8641-ADF475FEE20C}" type="parTrans" cxnId="{64A01F71-52A7-4FE0-8C91-1B1A1DF54F0B}">
      <dgm:prSet/>
      <dgm:spPr/>
      <dgm:t>
        <a:bodyPr/>
        <a:lstStyle/>
        <a:p>
          <a:endParaRPr lang="es-MX"/>
        </a:p>
      </dgm:t>
    </dgm:pt>
    <dgm:pt modelId="{0A3B8B66-9B5E-45CB-A319-16A262B9F82D}" type="sibTrans" cxnId="{64A01F71-52A7-4FE0-8C91-1B1A1DF54F0B}">
      <dgm:prSet/>
      <dgm:spPr/>
      <dgm:t>
        <a:bodyPr/>
        <a:lstStyle/>
        <a:p>
          <a:endParaRPr lang="es-MX"/>
        </a:p>
      </dgm:t>
    </dgm:pt>
    <dgm:pt modelId="{378CC0D3-8ACE-4B32-934A-3B98483F47CB}">
      <dgm:prSet custT="1"/>
      <dgm:spPr/>
      <dgm:t>
        <a:bodyPr/>
        <a:lstStyle/>
        <a:p>
          <a:pPr rtl="0"/>
          <a:r>
            <a:rPr lang="es-MX" sz="1600" dirty="0" smtClean="0"/>
            <a:t>b) el nombre</a:t>
          </a:r>
          <a:endParaRPr lang="es-MX" sz="1600" dirty="0"/>
        </a:p>
      </dgm:t>
    </dgm:pt>
    <dgm:pt modelId="{E7453AC8-A2CD-4916-A06D-8F0A658E0C7B}" type="parTrans" cxnId="{676DEB01-0E5A-4105-9598-9E8A899307E9}">
      <dgm:prSet/>
      <dgm:spPr/>
      <dgm:t>
        <a:bodyPr/>
        <a:lstStyle/>
        <a:p>
          <a:endParaRPr lang="es-MX"/>
        </a:p>
      </dgm:t>
    </dgm:pt>
    <dgm:pt modelId="{F9161BE7-3FA8-439F-A162-2AF91B33F856}" type="sibTrans" cxnId="{676DEB01-0E5A-4105-9598-9E8A899307E9}">
      <dgm:prSet/>
      <dgm:spPr/>
      <dgm:t>
        <a:bodyPr/>
        <a:lstStyle/>
        <a:p>
          <a:endParaRPr lang="es-MX"/>
        </a:p>
      </dgm:t>
    </dgm:pt>
    <dgm:pt modelId="{770B45FE-8C43-4BE4-9948-C30C011EE48A}">
      <dgm:prSet custT="1"/>
      <dgm:spPr/>
      <dgm:t>
        <a:bodyPr/>
        <a:lstStyle/>
        <a:p>
          <a:pPr rtl="0"/>
          <a:r>
            <a:rPr lang="es-MX" sz="1600" dirty="0" smtClean="0"/>
            <a:t>c) el domicilio</a:t>
          </a:r>
          <a:endParaRPr lang="es-MX" sz="1600" dirty="0"/>
        </a:p>
      </dgm:t>
    </dgm:pt>
    <dgm:pt modelId="{950F7217-02FA-4042-9357-BC276CF454C2}" type="parTrans" cxnId="{55DE2566-E880-4DA4-A54E-42CF89590969}">
      <dgm:prSet/>
      <dgm:spPr/>
      <dgm:t>
        <a:bodyPr/>
        <a:lstStyle/>
        <a:p>
          <a:endParaRPr lang="es-MX"/>
        </a:p>
      </dgm:t>
    </dgm:pt>
    <dgm:pt modelId="{721DA9C0-8B8A-41C9-83B7-37A647E263E5}" type="sibTrans" cxnId="{55DE2566-E880-4DA4-A54E-42CF89590969}">
      <dgm:prSet/>
      <dgm:spPr/>
      <dgm:t>
        <a:bodyPr/>
        <a:lstStyle/>
        <a:p>
          <a:endParaRPr lang="es-MX"/>
        </a:p>
      </dgm:t>
    </dgm:pt>
    <dgm:pt modelId="{E8E69972-8F3A-44FA-8657-EFA8E0112F39}">
      <dgm:prSet custT="1"/>
      <dgm:spPr/>
      <dgm:t>
        <a:bodyPr/>
        <a:lstStyle/>
        <a:p>
          <a:pPr rtl="0"/>
          <a:r>
            <a:rPr lang="es-MX" sz="1600" dirty="0" smtClean="0"/>
            <a:t>d) el estado civil</a:t>
          </a:r>
          <a:endParaRPr lang="es-MX" sz="1600" dirty="0"/>
        </a:p>
      </dgm:t>
    </dgm:pt>
    <dgm:pt modelId="{A355F635-58D7-4E33-A86E-37BC503A48D4}" type="parTrans" cxnId="{EE07D7A5-DC18-46CC-8E6B-B42E9367EE49}">
      <dgm:prSet/>
      <dgm:spPr/>
      <dgm:t>
        <a:bodyPr/>
        <a:lstStyle/>
        <a:p>
          <a:endParaRPr lang="es-MX"/>
        </a:p>
      </dgm:t>
    </dgm:pt>
    <dgm:pt modelId="{2BCA4490-71DF-44E3-9426-D366E0C7387E}" type="sibTrans" cxnId="{EE07D7A5-DC18-46CC-8E6B-B42E9367EE49}">
      <dgm:prSet/>
      <dgm:spPr/>
      <dgm:t>
        <a:bodyPr/>
        <a:lstStyle/>
        <a:p>
          <a:endParaRPr lang="es-MX"/>
        </a:p>
      </dgm:t>
    </dgm:pt>
    <dgm:pt modelId="{B7F182A0-FCA3-4E22-AAA8-6730CB975397}">
      <dgm:prSet custT="1"/>
      <dgm:spPr/>
      <dgm:t>
        <a:bodyPr/>
        <a:lstStyle/>
        <a:p>
          <a:pPr rtl="0"/>
          <a:r>
            <a:rPr lang="es-MX" sz="1600" dirty="0" smtClean="0"/>
            <a:t>e) el patrimonio</a:t>
          </a:r>
          <a:endParaRPr lang="es-MX" sz="1600" dirty="0"/>
        </a:p>
      </dgm:t>
    </dgm:pt>
    <dgm:pt modelId="{1294E73C-1C58-4925-95E8-DA93A8BB6525}" type="parTrans" cxnId="{BA2D6452-B163-418D-80A9-586F4345B1FD}">
      <dgm:prSet/>
      <dgm:spPr/>
      <dgm:t>
        <a:bodyPr/>
        <a:lstStyle/>
        <a:p>
          <a:endParaRPr lang="es-MX"/>
        </a:p>
      </dgm:t>
    </dgm:pt>
    <dgm:pt modelId="{3D1E0C58-751E-4026-959D-C915624048A9}" type="sibTrans" cxnId="{BA2D6452-B163-418D-80A9-586F4345B1FD}">
      <dgm:prSet/>
      <dgm:spPr/>
      <dgm:t>
        <a:bodyPr/>
        <a:lstStyle/>
        <a:p>
          <a:endParaRPr lang="es-MX"/>
        </a:p>
      </dgm:t>
    </dgm:pt>
    <dgm:pt modelId="{660C7B33-6B44-4961-808E-BA10DE7F6655}">
      <dgm:prSet custT="1"/>
      <dgm:spPr/>
      <dgm:t>
        <a:bodyPr/>
        <a:lstStyle/>
        <a:p>
          <a:pPr rtl="0"/>
          <a:r>
            <a:rPr lang="es-MX" sz="1600" dirty="0" smtClean="0"/>
            <a:t>f) La nacionalidad</a:t>
          </a:r>
          <a:endParaRPr lang="es-MX" sz="1600" dirty="0"/>
        </a:p>
      </dgm:t>
    </dgm:pt>
    <dgm:pt modelId="{66FB54E0-44D3-4EE9-B3AF-E126A92A7905}" type="parTrans" cxnId="{96E4963E-3F14-423F-8139-7B38483B8B4C}">
      <dgm:prSet/>
      <dgm:spPr/>
      <dgm:t>
        <a:bodyPr/>
        <a:lstStyle/>
        <a:p>
          <a:endParaRPr lang="es-MX"/>
        </a:p>
      </dgm:t>
    </dgm:pt>
    <dgm:pt modelId="{79E9C5DE-4E9E-465A-97B0-B4ADF9773D9B}" type="sibTrans" cxnId="{96E4963E-3F14-423F-8139-7B38483B8B4C}">
      <dgm:prSet/>
      <dgm:spPr/>
      <dgm:t>
        <a:bodyPr/>
        <a:lstStyle/>
        <a:p>
          <a:endParaRPr lang="es-MX"/>
        </a:p>
      </dgm:t>
    </dgm:pt>
    <dgm:pt modelId="{0C70416C-1FFD-4513-92D3-B1A1625D5C5C}">
      <dgm:prSet custT="1"/>
      <dgm:spPr/>
      <dgm:t>
        <a:bodyPr/>
        <a:lstStyle/>
        <a:p>
          <a:pPr rtl="0"/>
          <a:r>
            <a:rPr lang="es-MX" sz="1600" dirty="0" smtClean="0">
              <a:solidFill>
                <a:schemeClr val="tx1"/>
              </a:solidFill>
            </a:rPr>
            <a:t>La capacidad</a:t>
          </a:r>
          <a:endParaRPr lang="es-MX" sz="1600" dirty="0">
            <a:solidFill>
              <a:schemeClr val="tx1"/>
            </a:solidFill>
          </a:endParaRPr>
        </a:p>
      </dgm:t>
    </dgm:pt>
    <dgm:pt modelId="{5E1E9D4E-4229-4E08-B75D-DAF9EC1DF810}" type="parTrans" cxnId="{4FD358FD-8459-4319-B3C4-C49C8F2B2E1B}">
      <dgm:prSet/>
      <dgm:spPr/>
      <dgm:t>
        <a:bodyPr/>
        <a:lstStyle/>
        <a:p>
          <a:endParaRPr lang="es-MX"/>
        </a:p>
      </dgm:t>
    </dgm:pt>
    <dgm:pt modelId="{BE708ACB-46A2-4B99-931D-1180B3FFDB3D}" type="sibTrans" cxnId="{4FD358FD-8459-4319-B3C4-C49C8F2B2E1B}">
      <dgm:prSet/>
      <dgm:spPr/>
      <dgm:t>
        <a:bodyPr/>
        <a:lstStyle/>
        <a:p>
          <a:endParaRPr lang="es-MX"/>
        </a:p>
      </dgm:t>
    </dgm:pt>
    <dgm:pt modelId="{26CE7E74-687D-4BB3-AEA0-C3967FE5D28A}" type="pres">
      <dgm:prSet presAssocID="{E97C5174-9108-402B-9A01-DE01F0F220C5}" presName="Name0" presStyleCnt="0">
        <dgm:presLayoutVars>
          <dgm:chMax val="7"/>
          <dgm:chPref val="7"/>
          <dgm:dir/>
        </dgm:presLayoutVars>
      </dgm:prSet>
      <dgm:spPr/>
      <dgm:t>
        <a:bodyPr/>
        <a:lstStyle/>
        <a:p>
          <a:endParaRPr lang="es-MX"/>
        </a:p>
      </dgm:t>
    </dgm:pt>
    <dgm:pt modelId="{B897C99E-54C9-4D7D-9663-38B641A508EC}" type="pres">
      <dgm:prSet presAssocID="{E97C5174-9108-402B-9A01-DE01F0F220C5}" presName="Name1" presStyleCnt="0"/>
      <dgm:spPr/>
    </dgm:pt>
    <dgm:pt modelId="{CD266A44-514A-421E-B08B-51D9E68F35D8}" type="pres">
      <dgm:prSet presAssocID="{0A3B8B66-9B5E-45CB-A319-16A262B9F82D}" presName="picture_1" presStyleCnt="0"/>
      <dgm:spPr/>
    </dgm:pt>
    <dgm:pt modelId="{70C2ED5F-DAC4-4C5A-A40A-C4F611F1100A}" type="pres">
      <dgm:prSet presAssocID="{0A3B8B66-9B5E-45CB-A319-16A262B9F82D}" presName="pictureRepeatNode" presStyleLbl="alignImgPlace1" presStyleIdx="0" presStyleCnt="7" custLinFactNeighborX="-582" custLinFactNeighborY="500"/>
      <dgm:spPr/>
      <dgm:t>
        <a:bodyPr/>
        <a:lstStyle/>
        <a:p>
          <a:endParaRPr lang="es-MX"/>
        </a:p>
      </dgm:t>
    </dgm:pt>
    <dgm:pt modelId="{735EC6D0-B61C-41DD-B704-4B1AE539061F}" type="pres">
      <dgm:prSet presAssocID="{C8A12F1A-6EBB-46C0-8C3E-4FF745E753DB}" presName="text_1" presStyleLbl="node1" presStyleIdx="0" presStyleCnt="0" custLinFactNeighborX="-1741" custLinFactNeighborY="-57123">
        <dgm:presLayoutVars>
          <dgm:bulletEnabled val="1"/>
        </dgm:presLayoutVars>
      </dgm:prSet>
      <dgm:spPr/>
      <dgm:t>
        <a:bodyPr/>
        <a:lstStyle/>
        <a:p>
          <a:endParaRPr lang="es-MX"/>
        </a:p>
      </dgm:t>
    </dgm:pt>
    <dgm:pt modelId="{C00C47AB-B459-419C-9503-9BE05F0FD145}" type="pres">
      <dgm:prSet presAssocID="{BE708ACB-46A2-4B99-931D-1180B3FFDB3D}" presName="picture_2" presStyleCnt="0"/>
      <dgm:spPr/>
    </dgm:pt>
    <dgm:pt modelId="{16CDD048-3AEA-4511-A863-DBA984B98505}" type="pres">
      <dgm:prSet presAssocID="{BE708ACB-46A2-4B99-931D-1180B3FFDB3D}" presName="pictureRepeatNode" presStyleLbl="alignImgPlace1" presStyleIdx="1" presStyleCnt="7"/>
      <dgm:spPr/>
      <dgm:t>
        <a:bodyPr/>
        <a:lstStyle/>
        <a:p>
          <a:endParaRPr lang="es-MX"/>
        </a:p>
      </dgm:t>
    </dgm:pt>
    <dgm:pt modelId="{26EEE62A-122A-4719-A4D5-F2A71CA75B4E}" type="pres">
      <dgm:prSet presAssocID="{0C70416C-1FFD-4513-92D3-B1A1625D5C5C}" presName="line_2" presStyleLbl="parChTrans1D1" presStyleIdx="0" presStyleCnt="6"/>
      <dgm:spPr/>
    </dgm:pt>
    <dgm:pt modelId="{BBB1AF97-A10E-40E6-918E-251AB9B077DF}" type="pres">
      <dgm:prSet presAssocID="{0C70416C-1FFD-4513-92D3-B1A1625D5C5C}" presName="textparent_2" presStyleLbl="node1" presStyleIdx="0" presStyleCnt="0"/>
      <dgm:spPr/>
    </dgm:pt>
    <dgm:pt modelId="{1F903B9B-6453-444B-A398-07BEFC0E3EA0}" type="pres">
      <dgm:prSet presAssocID="{0C70416C-1FFD-4513-92D3-B1A1625D5C5C}" presName="text_2" presStyleLbl="revTx" presStyleIdx="0" presStyleCnt="6">
        <dgm:presLayoutVars>
          <dgm:bulletEnabled val="1"/>
        </dgm:presLayoutVars>
      </dgm:prSet>
      <dgm:spPr/>
      <dgm:t>
        <a:bodyPr/>
        <a:lstStyle/>
        <a:p>
          <a:endParaRPr lang="es-MX"/>
        </a:p>
      </dgm:t>
    </dgm:pt>
    <dgm:pt modelId="{8BA7DA3E-A4C8-40B0-9D37-EB7E3608B301}" type="pres">
      <dgm:prSet presAssocID="{F9161BE7-3FA8-439F-A162-2AF91B33F856}" presName="picture_3" presStyleCnt="0"/>
      <dgm:spPr/>
    </dgm:pt>
    <dgm:pt modelId="{9758B502-0BDC-4FC5-A89A-D3BD2DB14568}" type="pres">
      <dgm:prSet presAssocID="{F9161BE7-3FA8-439F-A162-2AF91B33F856}" presName="pictureRepeatNode" presStyleLbl="alignImgPlace1" presStyleIdx="2" presStyleCnt="7"/>
      <dgm:spPr/>
      <dgm:t>
        <a:bodyPr/>
        <a:lstStyle/>
        <a:p>
          <a:endParaRPr lang="es-MX"/>
        </a:p>
      </dgm:t>
    </dgm:pt>
    <dgm:pt modelId="{C3465E88-B899-4FFF-9C92-ABEB0D1C713C}" type="pres">
      <dgm:prSet presAssocID="{378CC0D3-8ACE-4B32-934A-3B98483F47CB}" presName="line_3" presStyleLbl="parChTrans1D1" presStyleIdx="1" presStyleCnt="6"/>
      <dgm:spPr/>
    </dgm:pt>
    <dgm:pt modelId="{19B3E182-6C6D-433C-836F-737B45EDFBDD}" type="pres">
      <dgm:prSet presAssocID="{378CC0D3-8ACE-4B32-934A-3B98483F47CB}" presName="textparent_3" presStyleLbl="node1" presStyleIdx="0" presStyleCnt="0"/>
      <dgm:spPr/>
    </dgm:pt>
    <dgm:pt modelId="{66C7F77F-BE98-472C-8EB8-06605BB16DDD}" type="pres">
      <dgm:prSet presAssocID="{378CC0D3-8ACE-4B32-934A-3B98483F47CB}" presName="text_3" presStyleLbl="revTx" presStyleIdx="1" presStyleCnt="6">
        <dgm:presLayoutVars>
          <dgm:bulletEnabled val="1"/>
        </dgm:presLayoutVars>
      </dgm:prSet>
      <dgm:spPr/>
      <dgm:t>
        <a:bodyPr/>
        <a:lstStyle/>
        <a:p>
          <a:endParaRPr lang="es-MX"/>
        </a:p>
      </dgm:t>
    </dgm:pt>
    <dgm:pt modelId="{3FC25AD3-E16F-4AF6-9A21-CC5F32C6FB21}" type="pres">
      <dgm:prSet presAssocID="{721DA9C0-8B8A-41C9-83B7-37A647E263E5}" presName="picture_4" presStyleCnt="0"/>
      <dgm:spPr/>
    </dgm:pt>
    <dgm:pt modelId="{1EBFEFFC-AC6B-404B-91DD-D6C00B2F4CC0}" type="pres">
      <dgm:prSet presAssocID="{721DA9C0-8B8A-41C9-83B7-37A647E263E5}" presName="pictureRepeatNode" presStyleLbl="alignImgPlace1" presStyleIdx="3" presStyleCnt="7"/>
      <dgm:spPr/>
      <dgm:t>
        <a:bodyPr/>
        <a:lstStyle/>
        <a:p>
          <a:endParaRPr lang="es-MX"/>
        </a:p>
      </dgm:t>
    </dgm:pt>
    <dgm:pt modelId="{A95F9997-D164-446C-A07B-46B4F6B28461}" type="pres">
      <dgm:prSet presAssocID="{770B45FE-8C43-4BE4-9948-C30C011EE48A}" presName="line_4" presStyleLbl="parChTrans1D1" presStyleIdx="2" presStyleCnt="6"/>
      <dgm:spPr/>
    </dgm:pt>
    <dgm:pt modelId="{B90930CD-4B7C-448C-8855-116352D0DC1E}" type="pres">
      <dgm:prSet presAssocID="{770B45FE-8C43-4BE4-9948-C30C011EE48A}" presName="textparent_4" presStyleLbl="node1" presStyleIdx="0" presStyleCnt="0"/>
      <dgm:spPr/>
    </dgm:pt>
    <dgm:pt modelId="{453B6CE5-2AD6-4B58-832A-27238D5C0946}" type="pres">
      <dgm:prSet presAssocID="{770B45FE-8C43-4BE4-9948-C30C011EE48A}" presName="text_4" presStyleLbl="revTx" presStyleIdx="2" presStyleCnt="6">
        <dgm:presLayoutVars>
          <dgm:bulletEnabled val="1"/>
        </dgm:presLayoutVars>
      </dgm:prSet>
      <dgm:spPr/>
      <dgm:t>
        <a:bodyPr/>
        <a:lstStyle/>
        <a:p>
          <a:endParaRPr lang="es-MX"/>
        </a:p>
      </dgm:t>
    </dgm:pt>
    <dgm:pt modelId="{D71525B7-58CB-4D96-BB37-03C805885000}" type="pres">
      <dgm:prSet presAssocID="{2BCA4490-71DF-44E3-9426-D366E0C7387E}" presName="picture_5" presStyleCnt="0"/>
      <dgm:spPr/>
    </dgm:pt>
    <dgm:pt modelId="{CBDF5E0F-BB8E-4A7A-BF7F-891B0AD4F591}" type="pres">
      <dgm:prSet presAssocID="{2BCA4490-71DF-44E3-9426-D366E0C7387E}" presName="pictureRepeatNode" presStyleLbl="alignImgPlace1" presStyleIdx="4" presStyleCnt="7"/>
      <dgm:spPr/>
      <dgm:t>
        <a:bodyPr/>
        <a:lstStyle/>
        <a:p>
          <a:endParaRPr lang="es-MX"/>
        </a:p>
      </dgm:t>
    </dgm:pt>
    <dgm:pt modelId="{5FB247E3-360F-40CB-BA55-5087FE0035AE}" type="pres">
      <dgm:prSet presAssocID="{E8E69972-8F3A-44FA-8657-EFA8E0112F39}" presName="line_5" presStyleLbl="parChTrans1D1" presStyleIdx="3" presStyleCnt="6"/>
      <dgm:spPr/>
    </dgm:pt>
    <dgm:pt modelId="{AE44E9EF-98AC-4C02-A9AA-050AA65436DE}" type="pres">
      <dgm:prSet presAssocID="{E8E69972-8F3A-44FA-8657-EFA8E0112F39}" presName="textparent_5" presStyleLbl="node1" presStyleIdx="0" presStyleCnt="0"/>
      <dgm:spPr/>
    </dgm:pt>
    <dgm:pt modelId="{6B2271B3-A1DA-4992-A387-F6F70717FC96}" type="pres">
      <dgm:prSet presAssocID="{E8E69972-8F3A-44FA-8657-EFA8E0112F39}" presName="text_5" presStyleLbl="revTx" presStyleIdx="3" presStyleCnt="6">
        <dgm:presLayoutVars>
          <dgm:bulletEnabled val="1"/>
        </dgm:presLayoutVars>
      </dgm:prSet>
      <dgm:spPr/>
      <dgm:t>
        <a:bodyPr/>
        <a:lstStyle/>
        <a:p>
          <a:endParaRPr lang="es-MX"/>
        </a:p>
      </dgm:t>
    </dgm:pt>
    <dgm:pt modelId="{9AC194D0-52C2-48A1-895A-1250CAB74360}" type="pres">
      <dgm:prSet presAssocID="{3D1E0C58-751E-4026-959D-C915624048A9}" presName="picture_6" presStyleCnt="0"/>
      <dgm:spPr/>
    </dgm:pt>
    <dgm:pt modelId="{DAAA600B-0496-4D70-B7EB-3A5E5384017B}" type="pres">
      <dgm:prSet presAssocID="{3D1E0C58-751E-4026-959D-C915624048A9}" presName="pictureRepeatNode" presStyleLbl="alignImgPlace1" presStyleIdx="5" presStyleCnt="7"/>
      <dgm:spPr/>
      <dgm:t>
        <a:bodyPr/>
        <a:lstStyle/>
        <a:p>
          <a:endParaRPr lang="es-MX"/>
        </a:p>
      </dgm:t>
    </dgm:pt>
    <dgm:pt modelId="{D2DF9F07-6737-42E2-B598-A88182FB46E7}" type="pres">
      <dgm:prSet presAssocID="{B7F182A0-FCA3-4E22-AAA8-6730CB975397}" presName="line_6" presStyleLbl="parChTrans1D1" presStyleIdx="4" presStyleCnt="6"/>
      <dgm:spPr/>
    </dgm:pt>
    <dgm:pt modelId="{5CFB9171-217A-478F-BBAD-60493B34E05B}" type="pres">
      <dgm:prSet presAssocID="{B7F182A0-FCA3-4E22-AAA8-6730CB975397}" presName="textparent_6" presStyleLbl="node1" presStyleIdx="0" presStyleCnt="0"/>
      <dgm:spPr/>
    </dgm:pt>
    <dgm:pt modelId="{757CC479-52D7-4B3A-870E-19AFC3471932}" type="pres">
      <dgm:prSet presAssocID="{B7F182A0-FCA3-4E22-AAA8-6730CB975397}" presName="text_6" presStyleLbl="revTx" presStyleIdx="4" presStyleCnt="6">
        <dgm:presLayoutVars>
          <dgm:bulletEnabled val="1"/>
        </dgm:presLayoutVars>
      </dgm:prSet>
      <dgm:spPr/>
      <dgm:t>
        <a:bodyPr/>
        <a:lstStyle/>
        <a:p>
          <a:endParaRPr lang="es-MX"/>
        </a:p>
      </dgm:t>
    </dgm:pt>
    <dgm:pt modelId="{C28B71F2-22DA-45B0-860A-7DF8EB72A7A9}" type="pres">
      <dgm:prSet presAssocID="{79E9C5DE-4E9E-465A-97B0-B4ADF9773D9B}" presName="picture_7" presStyleCnt="0"/>
      <dgm:spPr/>
    </dgm:pt>
    <dgm:pt modelId="{62B405B6-BBA8-407B-BF31-864244A1FEAE}" type="pres">
      <dgm:prSet presAssocID="{79E9C5DE-4E9E-465A-97B0-B4ADF9773D9B}" presName="pictureRepeatNode" presStyleLbl="alignImgPlace1" presStyleIdx="6" presStyleCnt="7"/>
      <dgm:spPr/>
      <dgm:t>
        <a:bodyPr/>
        <a:lstStyle/>
        <a:p>
          <a:endParaRPr lang="es-MX"/>
        </a:p>
      </dgm:t>
    </dgm:pt>
    <dgm:pt modelId="{F7B5D486-BB4B-4FF0-A923-88CC3AF67C42}" type="pres">
      <dgm:prSet presAssocID="{660C7B33-6B44-4961-808E-BA10DE7F6655}" presName="line_7" presStyleLbl="parChTrans1D1" presStyleIdx="5" presStyleCnt="6"/>
      <dgm:spPr/>
    </dgm:pt>
    <dgm:pt modelId="{CFDF7AFD-6651-472A-A878-3576B0E1B954}" type="pres">
      <dgm:prSet presAssocID="{660C7B33-6B44-4961-808E-BA10DE7F6655}" presName="textparent_7" presStyleLbl="node1" presStyleIdx="0" presStyleCnt="0"/>
      <dgm:spPr/>
    </dgm:pt>
    <dgm:pt modelId="{94103CE2-B6D6-4B52-A0EB-BB7302291D61}" type="pres">
      <dgm:prSet presAssocID="{660C7B33-6B44-4961-808E-BA10DE7F6655}" presName="text_7" presStyleLbl="revTx" presStyleIdx="5" presStyleCnt="6">
        <dgm:presLayoutVars>
          <dgm:bulletEnabled val="1"/>
        </dgm:presLayoutVars>
      </dgm:prSet>
      <dgm:spPr/>
      <dgm:t>
        <a:bodyPr/>
        <a:lstStyle/>
        <a:p>
          <a:endParaRPr lang="es-MX"/>
        </a:p>
      </dgm:t>
    </dgm:pt>
  </dgm:ptLst>
  <dgm:cxnLst>
    <dgm:cxn modelId="{5037E0BE-13A2-4AC0-B98F-A10B03F1E93D}" type="presOf" srcId="{770B45FE-8C43-4BE4-9948-C30C011EE48A}" destId="{453B6CE5-2AD6-4B58-832A-27238D5C0946}" srcOrd="0" destOrd="0" presId="urn:microsoft.com/office/officeart/2008/layout/CircularPictureCallout"/>
    <dgm:cxn modelId="{441487CE-C69A-4CF9-AEAF-E59806CD51F4}" type="presOf" srcId="{BE708ACB-46A2-4B99-931D-1180B3FFDB3D}" destId="{16CDD048-3AEA-4511-A863-DBA984B98505}" srcOrd="0" destOrd="0" presId="urn:microsoft.com/office/officeart/2008/layout/CircularPictureCallout"/>
    <dgm:cxn modelId="{676DEB01-0E5A-4105-9598-9E8A899307E9}" srcId="{E97C5174-9108-402B-9A01-DE01F0F220C5}" destId="{378CC0D3-8ACE-4B32-934A-3B98483F47CB}" srcOrd="2" destOrd="0" parTransId="{E7453AC8-A2CD-4916-A06D-8F0A658E0C7B}" sibTransId="{F9161BE7-3FA8-439F-A162-2AF91B33F856}"/>
    <dgm:cxn modelId="{A9AE6FB0-5C6C-40B3-A232-07E088DC1B83}" type="presOf" srcId="{0C70416C-1FFD-4513-92D3-B1A1625D5C5C}" destId="{1F903B9B-6453-444B-A398-07BEFC0E3EA0}" srcOrd="0" destOrd="0" presId="urn:microsoft.com/office/officeart/2008/layout/CircularPictureCallout"/>
    <dgm:cxn modelId="{67179728-91C7-410F-89A2-3D6D27E463FD}" type="presOf" srcId="{2BCA4490-71DF-44E3-9426-D366E0C7387E}" destId="{CBDF5E0F-BB8E-4A7A-BF7F-891B0AD4F591}" srcOrd="0" destOrd="0" presId="urn:microsoft.com/office/officeart/2008/layout/CircularPictureCallout"/>
    <dgm:cxn modelId="{EE07D7A5-DC18-46CC-8E6B-B42E9367EE49}" srcId="{E97C5174-9108-402B-9A01-DE01F0F220C5}" destId="{E8E69972-8F3A-44FA-8657-EFA8E0112F39}" srcOrd="4" destOrd="0" parTransId="{A355F635-58D7-4E33-A86E-37BC503A48D4}" sibTransId="{2BCA4490-71DF-44E3-9426-D366E0C7387E}"/>
    <dgm:cxn modelId="{D26E8451-0A59-49D9-A178-23FB84FE0389}" type="presOf" srcId="{660C7B33-6B44-4961-808E-BA10DE7F6655}" destId="{94103CE2-B6D6-4B52-A0EB-BB7302291D61}" srcOrd="0" destOrd="0" presId="urn:microsoft.com/office/officeart/2008/layout/CircularPictureCallout"/>
    <dgm:cxn modelId="{4FD358FD-8459-4319-B3C4-C49C8F2B2E1B}" srcId="{E97C5174-9108-402B-9A01-DE01F0F220C5}" destId="{0C70416C-1FFD-4513-92D3-B1A1625D5C5C}" srcOrd="1" destOrd="0" parTransId="{5E1E9D4E-4229-4E08-B75D-DAF9EC1DF810}" sibTransId="{BE708ACB-46A2-4B99-931D-1180B3FFDB3D}"/>
    <dgm:cxn modelId="{D9779276-7AB6-49AB-93F7-78DEC6274B30}" type="presOf" srcId="{0A3B8B66-9B5E-45CB-A319-16A262B9F82D}" destId="{70C2ED5F-DAC4-4C5A-A40A-C4F611F1100A}" srcOrd="0" destOrd="0" presId="urn:microsoft.com/office/officeart/2008/layout/CircularPictureCallout"/>
    <dgm:cxn modelId="{E56FFC02-4998-4144-A2FD-7BD35A9C3971}" type="presOf" srcId="{E8E69972-8F3A-44FA-8657-EFA8E0112F39}" destId="{6B2271B3-A1DA-4992-A387-F6F70717FC96}" srcOrd="0" destOrd="0" presId="urn:microsoft.com/office/officeart/2008/layout/CircularPictureCallout"/>
    <dgm:cxn modelId="{78EE1C1C-620A-4BFE-9591-6FAE2E2EB498}" type="presOf" srcId="{B7F182A0-FCA3-4E22-AAA8-6730CB975397}" destId="{757CC479-52D7-4B3A-870E-19AFC3471932}" srcOrd="0" destOrd="0" presId="urn:microsoft.com/office/officeart/2008/layout/CircularPictureCallout"/>
    <dgm:cxn modelId="{E31C03D8-0D17-4E6A-BC35-927720E457AB}" type="presOf" srcId="{79E9C5DE-4E9E-465A-97B0-B4ADF9773D9B}" destId="{62B405B6-BBA8-407B-BF31-864244A1FEAE}" srcOrd="0" destOrd="0" presId="urn:microsoft.com/office/officeart/2008/layout/CircularPictureCallout"/>
    <dgm:cxn modelId="{BA2D6452-B163-418D-80A9-586F4345B1FD}" srcId="{E97C5174-9108-402B-9A01-DE01F0F220C5}" destId="{B7F182A0-FCA3-4E22-AAA8-6730CB975397}" srcOrd="5" destOrd="0" parTransId="{1294E73C-1C58-4925-95E8-DA93A8BB6525}" sibTransId="{3D1E0C58-751E-4026-959D-C915624048A9}"/>
    <dgm:cxn modelId="{832DC70D-2D1B-4AF2-94E2-89A6ACD3B4E9}" type="presOf" srcId="{378CC0D3-8ACE-4B32-934A-3B98483F47CB}" destId="{66C7F77F-BE98-472C-8EB8-06605BB16DDD}" srcOrd="0" destOrd="0" presId="urn:microsoft.com/office/officeart/2008/layout/CircularPictureCallout"/>
    <dgm:cxn modelId="{55DE2566-E880-4DA4-A54E-42CF89590969}" srcId="{E97C5174-9108-402B-9A01-DE01F0F220C5}" destId="{770B45FE-8C43-4BE4-9948-C30C011EE48A}" srcOrd="3" destOrd="0" parTransId="{950F7217-02FA-4042-9357-BC276CF454C2}" sibTransId="{721DA9C0-8B8A-41C9-83B7-37A647E263E5}"/>
    <dgm:cxn modelId="{0DE390A9-41F1-4D3D-B495-E3682F7735F1}" type="presOf" srcId="{E97C5174-9108-402B-9A01-DE01F0F220C5}" destId="{26CE7E74-687D-4BB3-AEA0-C3967FE5D28A}" srcOrd="0" destOrd="0" presId="urn:microsoft.com/office/officeart/2008/layout/CircularPictureCallout"/>
    <dgm:cxn modelId="{64A01F71-52A7-4FE0-8C91-1B1A1DF54F0B}" srcId="{E97C5174-9108-402B-9A01-DE01F0F220C5}" destId="{C8A12F1A-6EBB-46C0-8C3E-4FF745E753DB}" srcOrd="0" destOrd="0" parTransId="{C0DCA760-34F4-4F0B-8641-ADF475FEE20C}" sibTransId="{0A3B8B66-9B5E-45CB-A319-16A262B9F82D}"/>
    <dgm:cxn modelId="{525F0F39-DC47-40A2-B536-9B17A295E106}" type="presOf" srcId="{3D1E0C58-751E-4026-959D-C915624048A9}" destId="{DAAA600B-0496-4D70-B7EB-3A5E5384017B}" srcOrd="0" destOrd="0" presId="urn:microsoft.com/office/officeart/2008/layout/CircularPictureCallout"/>
    <dgm:cxn modelId="{96E4963E-3F14-423F-8139-7B38483B8B4C}" srcId="{E97C5174-9108-402B-9A01-DE01F0F220C5}" destId="{660C7B33-6B44-4961-808E-BA10DE7F6655}" srcOrd="6" destOrd="0" parTransId="{66FB54E0-44D3-4EE9-B3AF-E126A92A7905}" sibTransId="{79E9C5DE-4E9E-465A-97B0-B4ADF9773D9B}"/>
    <dgm:cxn modelId="{41B2D323-74E2-495C-837F-CA064C533EE4}" type="presOf" srcId="{C8A12F1A-6EBB-46C0-8C3E-4FF745E753DB}" destId="{735EC6D0-B61C-41DD-B704-4B1AE539061F}" srcOrd="0" destOrd="0" presId="urn:microsoft.com/office/officeart/2008/layout/CircularPictureCallout"/>
    <dgm:cxn modelId="{8AF3B0A7-6862-4D05-8AB8-E86FE13CFD76}" type="presOf" srcId="{721DA9C0-8B8A-41C9-83B7-37A647E263E5}" destId="{1EBFEFFC-AC6B-404B-91DD-D6C00B2F4CC0}" srcOrd="0" destOrd="0" presId="urn:microsoft.com/office/officeart/2008/layout/CircularPictureCallout"/>
    <dgm:cxn modelId="{587E5369-F8F0-455E-B1CE-A8FEE19DF327}" type="presOf" srcId="{F9161BE7-3FA8-439F-A162-2AF91B33F856}" destId="{9758B502-0BDC-4FC5-A89A-D3BD2DB14568}" srcOrd="0" destOrd="0" presId="urn:microsoft.com/office/officeart/2008/layout/CircularPictureCallout"/>
    <dgm:cxn modelId="{B29CF269-5234-4D78-8DEB-03DEB0C7C727}" type="presParOf" srcId="{26CE7E74-687D-4BB3-AEA0-C3967FE5D28A}" destId="{B897C99E-54C9-4D7D-9663-38B641A508EC}" srcOrd="0" destOrd="0" presId="urn:microsoft.com/office/officeart/2008/layout/CircularPictureCallout"/>
    <dgm:cxn modelId="{ECFC066D-83CA-4C50-B5E1-342BFC943B28}" type="presParOf" srcId="{B897C99E-54C9-4D7D-9663-38B641A508EC}" destId="{CD266A44-514A-421E-B08B-51D9E68F35D8}" srcOrd="0" destOrd="0" presId="urn:microsoft.com/office/officeart/2008/layout/CircularPictureCallout"/>
    <dgm:cxn modelId="{486EEAAF-5219-408B-8629-482DC25F25E4}" type="presParOf" srcId="{CD266A44-514A-421E-B08B-51D9E68F35D8}" destId="{70C2ED5F-DAC4-4C5A-A40A-C4F611F1100A}" srcOrd="0" destOrd="0" presId="urn:microsoft.com/office/officeart/2008/layout/CircularPictureCallout"/>
    <dgm:cxn modelId="{FDE7B60A-1C9D-481E-BCB4-0114F6C4F0B1}" type="presParOf" srcId="{B897C99E-54C9-4D7D-9663-38B641A508EC}" destId="{735EC6D0-B61C-41DD-B704-4B1AE539061F}" srcOrd="1" destOrd="0" presId="urn:microsoft.com/office/officeart/2008/layout/CircularPictureCallout"/>
    <dgm:cxn modelId="{F09165F0-1A17-43F5-B494-EE0FDDF58FFF}" type="presParOf" srcId="{B897C99E-54C9-4D7D-9663-38B641A508EC}" destId="{C00C47AB-B459-419C-9503-9BE05F0FD145}" srcOrd="2" destOrd="0" presId="urn:microsoft.com/office/officeart/2008/layout/CircularPictureCallout"/>
    <dgm:cxn modelId="{BD06B37C-C8F5-4459-A2FB-B604CBCFACB0}" type="presParOf" srcId="{C00C47AB-B459-419C-9503-9BE05F0FD145}" destId="{16CDD048-3AEA-4511-A863-DBA984B98505}" srcOrd="0" destOrd="0" presId="urn:microsoft.com/office/officeart/2008/layout/CircularPictureCallout"/>
    <dgm:cxn modelId="{06DBEBC9-FF7B-473B-A991-637A02195320}" type="presParOf" srcId="{B897C99E-54C9-4D7D-9663-38B641A508EC}" destId="{26EEE62A-122A-4719-A4D5-F2A71CA75B4E}" srcOrd="3" destOrd="0" presId="urn:microsoft.com/office/officeart/2008/layout/CircularPictureCallout"/>
    <dgm:cxn modelId="{EF1F74A3-FA2B-427E-87DD-8D8C80C7A0BC}" type="presParOf" srcId="{B897C99E-54C9-4D7D-9663-38B641A508EC}" destId="{BBB1AF97-A10E-40E6-918E-251AB9B077DF}" srcOrd="4" destOrd="0" presId="urn:microsoft.com/office/officeart/2008/layout/CircularPictureCallout"/>
    <dgm:cxn modelId="{AF3D1212-F8AD-41DD-8A03-E78BAFE946E6}" type="presParOf" srcId="{BBB1AF97-A10E-40E6-918E-251AB9B077DF}" destId="{1F903B9B-6453-444B-A398-07BEFC0E3EA0}" srcOrd="0" destOrd="0" presId="urn:microsoft.com/office/officeart/2008/layout/CircularPictureCallout"/>
    <dgm:cxn modelId="{63E28E68-FADD-4201-863D-D99B986EB926}" type="presParOf" srcId="{B897C99E-54C9-4D7D-9663-38B641A508EC}" destId="{8BA7DA3E-A4C8-40B0-9D37-EB7E3608B301}" srcOrd="5" destOrd="0" presId="urn:microsoft.com/office/officeart/2008/layout/CircularPictureCallout"/>
    <dgm:cxn modelId="{F5E88EEB-9F80-42FB-898C-E2B581BD2C93}" type="presParOf" srcId="{8BA7DA3E-A4C8-40B0-9D37-EB7E3608B301}" destId="{9758B502-0BDC-4FC5-A89A-D3BD2DB14568}" srcOrd="0" destOrd="0" presId="urn:microsoft.com/office/officeart/2008/layout/CircularPictureCallout"/>
    <dgm:cxn modelId="{7D0FCC13-BC2B-45BA-B54A-AD4C6A1AEF5C}" type="presParOf" srcId="{B897C99E-54C9-4D7D-9663-38B641A508EC}" destId="{C3465E88-B899-4FFF-9C92-ABEB0D1C713C}" srcOrd="6" destOrd="0" presId="urn:microsoft.com/office/officeart/2008/layout/CircularPictureCallout"/>
    <dgm:cxn modelId="{FBCDD35F-4120-4EA4-B0C4-6931A78E5ADC}" type="presParOf" srcId="{B897C99E-54C9-4D7D-9663-38B641A508EC}" destId="{19B3E182-6C6D-433C-836F-737B45EDFBDD}" srcOrd="7" destOrd="0" presId="urn:microsoft.com/office/officeart/2008/layout/CircularPictureCallout"/>
    <dgm:cxn modelId="{94117448-794D-40F4-A57A-366BF45E2D57}" type="presParOf" srcId="{19B3E182-6C6D-433C-836F-737B45EDFBDD}" destId="{66C7F77F-BE98-472C-8EB8-06605BB16DDD}" srcOrd="0" destOrd="0" presId="urn:microsoft.com/office/officeart/2008/layout/CircularPictureCallout"/>
    <dgm:cxn modelId="{2B7D4CCA-4CEE-429B-B864-B209F2C49A37}" type="presParOf" srcId="{B897C99E-54C9-4D7D-9663-38B641A508EC}" destId="{3FC25AD3-E16F-4AF6-9A21-CC5F32C6FB21}" srcOrd="8" destOrd="0" presId="urn:microsoft.com/office/officeart/2008/layout/CircularPictureCallout"/>
    <dgm:cxn modelId="{938C3127-6EEA-4359-97F7-C93A2D005CC6}" type="presParOf" srcId="{3FC25AD3-E16F-4AF6-9A21-CC5F32C6FB21}" destId="{1EBFEFFC-AC6B-404B-91DD-D6C00B2F4CC0}" srcOrd="0" destOrd="0" presId="urn:microsoft.com/office/officeart/2008/layout/CircularPictureCallout"/>
    <dgm:cxn modelId="{6DFDB495-0D23-4ACB-89A1-162367D9F9F7}" type="presParOf" srcId="{B897C99E-54C9-4D7D-9663-38B641A508EC}" destId="{A95F9997-D164-446C-A07B-46B4F6B28461}" srcOrd="9" destOrd="0" presId="urn:microsoft.com/office/officeart/2008/layout/CircularPictureCallout"/>
    <dgm:cxn modelId="{5F147EAF-6913-4FD2-9320-626118302844}" type="presParOf" srcId="{B897C99E-54C9-4D7D-9663-38B641A508EC}" destId="{B90930CD-4B7C-448C-8855-116352D0DC1E}" srcOrd="10" destOrd="0" presId="urn:microsoft.com/office/officeart/2008/layout/CircularPictureCallout"/>
    <dgm:cxn modelId="{E342B2CD-9664-417E-BAFD-C658D9BA574D}" type="presParOf" srcId="{B90930CD-4B7C-448C-8855-116352D0DC1E}" destId="{453B6CE5-2AD6-4B58-832A-27238D5C0946}" srcOrd="0" destOrd="0" presId="urn:microsoft.com/office/officeart/2008/layout/CircularPictureCallout"/>
    <dgm:cxn modelId="{53184DB0-CC57-48B1-B4E9-75FD49DE99C9}" type="presParOf" srcId="{B897C99E-54C9-4D7D-9663-38B641A508EC}" destId="{D71525B7-58CB-4D96-BB37-03C805885000}" srcOrd="11" destOrd="0" presId="urn:microsoft.com/office/officeart/2008/layout/CircularPictureCallout"/>
    <dgm:cxn modelId="{0AEE00E9-F33D-4F26-9488-1F93447CCB0F}" type="presParOf" srcId="{D71525B7-58CB-4D96-BB37-03C805885000}" destId="{CBDF5E0F-BB8E-4A7A-BF7F-891B0AD4F591}" srcOrd="0" destOrd="0" presId="urn:microsoft.com/office/officeart/2008/layout/CircularPictureCallout"/>
    <dgm:cxn modelId="{58693BB3-B036-4B0D-BA21-323B28C4D1A5}" type="presParOf" srcId="{B897C99E-54C9-4D7D-9663-38B641A508EC}" destId="{5FB247E3-360F-40CB-BA55-5087FE0035AE}" srcOrd="12" destOrd="0" presId="urn:microsoft.com/office/officeart/2008/layout/CircularPictureCallout"/>
    <dgm:cxn modelId="{4261A04F-1865-4CC6-87D2-02C69B0A8125}" type="presParOf" srcId="{B897C99E-54C9-4D7D-9663-38B641A508EC}" destId="{AE44E9EF-98AC-4C02-A9AA-050AA65436DE}" srcOrd="13" destOrd="0" presId="urn:microsoft.com/office/officeart/2008/layout/CircularPictureCallout"/>
    <dgm:cxn modelId="{C5DE56F6-21AA-4A95-859D-DBF09EC76356}" type="presParOf" srcId="{AE44E9EF-98AC-4C02-A9AA-050AA65436DE}" destId="{6B2271B3-A1DA-4992-A387-F6F70717FC96}" srcOrd="0" destOrd="0" presId="urn:microsoft.com/office/officeart/2008/layout/CircularPictureCallout"/>
    <dgm:cxn modelId="{9880C4CD-050A-44FB-8320-F58F21289DC3}" type="presParOf" srcId="{B897C99E-54C9-4D7D-9663-38B641A508EC}" destId="{9AC194D0-52C2-48A1-895A-1250CAB74360}" srcOrd="14" destOrd="0" presId="urn:microsoft.com/office/officeart/2008/layout/CircularPictureCallout"/>
    <dgm:cxn modelId="{70B6420C-94D0-4B92-B601-780D92DD4516}" type="presParOf" srcId="{9AC194D0-52C2-48A1-895A-1250CAB74360}" destId="{DAAA600B-0496-4D70-B7EB-3A5E5384017B}" srcOrd="0" destOrd="0" presId="urn:microsoft.com/office/officeart/2008/layout/CircularPictureCallout"/>
    <dgm:cxn modelId="{3A7F5BB3-F1F6-47F2-8808-DA1203E88826}" type="presParOf" srcId="{B897C99E-54C9-4D7D-9663-38B641A508EC}" destId="{D2DF9F07-6737-42E2-B598-A88182FB46E7}" srcOrd="15" destOrd="0" presId="urn:microsoft.com/office/officeart/2008/layout/CircularPictureCallout"/>
    <dgm:cxn modelId="{885DEEF8-7DFE-4914-9A26-C146F85F40EB}" type="presParOf" srcId="{B897C99E-54C9-4D7D-9663-38B641A508EC}" destId="{5CFB9171-217A-478F-BBAD-60493B34E05B}" srcOrd="16" destOrd="0" presId="urn:microsoft.com/office/officeart/2008/layout/CircularPictureCallout"/>
    <dgm:cxn modelId="{7CB1DEFD-66F6-485A-A5E8-BB9FD556EC83}" type="presParOf" srcId="{5CFB9171-217A-478F-BBAD-60493B34E05B}" destId="{757CC479-52D7-4B3A-870E-19AFC3471932}" srcOrd="0" destOrd="0" presId="urn:microsoft.com/office/officeart/2008/layout/CircularPictureCallout"/>
    <dgm:cxn modelId="{73439492-57F8-4B67-BD85-4D286418A774}" type="presParOf" srcId="{B897C99E-54C9-4D7D-9663-38B641A508EC}" destId="{C28B71F2-22DA-45B0-860A-7DF8EB72A7A9}" srcOrd="17" destOrd="0" presId="urn:microsoft.com/office/officeart/2008/layout/CircularPictureCallout"/>
    <dgm:cxn modelId="{DEB3E358-0C7F-482C-A3DB-898F7E8EE5B7}" type="presParOf" srcId="{C28B71F2-22DA-45B0-860A-7DF8EB72A7A9}" destId="{62B405B6-BBA8-407B-BF31-864244A1FEAE}" srcOrd="0" destOrd="0" presId="urn:microsoft.com/office/officeart/2008/layout/CircularPictureCallout"/>
    <dgm:cxn modelId="{805F6A61-2FD0-48EE-A07E-A79583B9EDCA}" type="presParOf" srcId="{B897C99E-54C9-4D7D-9663-38B641A508EC}" destId="{F7B5D486-BB4B-4FF0-A923-88CC3AF67C42}" srcOrd="18" destOrd="0" presId="urn:microsoft.com/office/officeart/2008/layout/CircularPictureCallout"/>
    <dgm:cxn modelId="{E0F4AF55-2B03-4928-A12C-0FAF312C261C}" type="presParOf" srcId="{B897C99E-54C9-4D7D-9663-38B641A508EC}" destId="{CFDF7AFD-6651-472A-A878-3576B0E1B954}" srcOrd="19" destOrd="0" presId="urn:microsoft.com/office/officeart/2008/layout/CircularPictureCallout"/>
    <dgm:cxn modelId="{FCA715D8-6E1A-4538-B8EF-04DA2C94A743}" type="presParOf" srcId="{CFDF7AFD-6651-472A-A878-3576B0E1B954}" destId="{94103CE2-B6D6-4B52-A0EB-BB7302291D61}"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5C50CBD-BB6D-4231-8B24-6EB016ED406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A54BCAFB-6D13-4302-B52E-FDEC1185334A}">
      <dgm:prSet/>
      <dgm:spPr/>
      <dgm:t>
        <a:bodyPr/>
        <a:lstStyle/>
        <a:p>
          <a:pPr rtl="0"/>
          <a:r>
            <a:rPr lang="es-ES_tradnl" smtClean="0"/>
            <a:t>La capacidad es el atributo mas importante de las personas, ya que todo sujeto de derecho posee implícitamente y por su propia naturaleza la capacidad jurídica ya sea total o parcial que es en consecuencia reconocida por la ley a todas las personas desde el momento de su concepción y hasta el momento de su muerte concretándose como la aptitud en que se encuentran de ser sujetos de derechos y obligaciones aun durante la minoría de edad.</a:t>
          </a:r>
          <a:r>
            <a:rPr lang="es-MX" smtClean="0"/>
            <a:t>	</a:t>
          </a:r>
          <a:endParaRPr lang="es-MX"/>
        </a:p>
      </dgm:t>
    </dgm:pt>
    <dgm:pt modelId="{54019E8E-DAB1-4493-9388-9FACD1E63A0F}" type="parTrans" cxnId="{87098F09-469D-42CD-BC04-0E140AED74F8}">
      <dgm:prSet/>
      <dgm:spPr/>
      <dgm:t>
        <a:bodyPr/>
        <a:lstStyle/>
        <a:p>
          <a:endParaRPr lang="es-MX"/>
        </a:p>
      </dgm:t>
    </dgm:pt>
    <dgm:pt modelId="{D4A22B3A-F0AE-46C5-8770-4A49022120E3}" type="sibTrans" cxnId="{87098F09-469D-42CD-BC04-0E140AED74F8}">
      <dgm:prSet/>
      <dgm:spPr/>
      <dgm:t>
        <a:bodyPr/>
        <a:lstStyle/>
        <a:p>
          <a:endParaRPr lang="es-MX"/>
        </a:p>
      </dgm:t>
    </dgm:pt>
    <dgm:pt modelId="{84A11FC2-4302-4176-AFDB-E429AF8DF5D6}" type="pres">
      <dgm:prSet presAssocID="{85C50CBD-BB6D-4231-8B24-6EB016ED4069}" presName="linear" presStyleCnt="0">
        <dgm:presLayoutVars>
          <dgm:animLvl val="lvl"/>
          <dgm:resizeHandles val="exact"/>
        </dgm:presLayoutVars>
      </dgm:prSet>
      <dgm:spPr/>
      <dgm:t>
        <a:bodyPr/>
        <a:lstStyle/>
        <a:p>
          <a:endParaRPr lang="es-MX"/>
        </a:p>
      </dgm:t>
    </dgm:pt>
    <dgm:pt modelId="{CF212B5B-8A2E-4CDC-A8C6-BE8F80C884E0}" type="pres">
      <dgm:prSet presAssocID="{A54BCAFB-6D13-4302-B52E-FDEC1185334A}" presName="parentText" presStyleLbl="node1" presStyleIdx="0" presStyleCnt="1">
        <dgm:presLayoutVars>
          <dgm:chMax val="0"/>
          <dgm:bulletEnabled val="1"/>
        </dgm:presLayoutVars>
      </dgm:prSet>
      <dgm:spPr/>
      <dgm:t>
        <a:bodyPr/>
        <a:lstStyle/>
        <a:p>
          <a:endParaRPr lang="es-MX"/>
        </a:p>
      </dgm:t>
    </dgm:pt>
  </dgm:ptLst>
  <dgm:cxnLst>
    <dgm:cxn modelId="{B8319BB0-B866-4AA1-A969-BB30349A195C}" type="presOf" srcId="{85C50CBD-BB6D-4231-8B24-6EB016ED4069}" destId="{84A11FC2-4302-4176-AFDB-E429AF8DF5D6}" srcOrd="0" destOrd="0" presId="urn:microsoft.com/office/officeart/2005/8/layout/vList2"/>
    <dgm:cxn modelId="{87098F09-469D-42CD-BC04-0E140AED74F8}" srcId="{85C50CBD-BB6D-4231-8B24-6EB016ED4069}" destId="{A54BCAFB-6D13-4302-B52E-FDEC1185334A}" srcOrd="0" destOrd="0" parTransId="{54019E8E-DAB1-4493-9388-9FACD1E63A0F}" sibTransId="{D4A22B3A-F0AE-46C5-8770-4A49022120E3}"/>
    <dgm:cxn modelId="{7F364D87-21AD-4124-9B6D-AA4713CAA5A1}" type="presOf" srcId="{A54BCAFB-6D13-4302-B52E-FDEC1185334A}" destId="{CF212B5B-8A2E-4CDC-A8C6-BE8F80C884E0}" srcOrd="0" destOrd="0" presId="urn:microsoft.com/office/officeart/2005/8/layout/vList2"/>
    <dgm:cxn modelId="{C54BAE80-F1C8-46B5-9E39-7062568C53E9}" type="presParOf" srcId="{84A11FC2-4302-4176-AFDB-E429AF8DF5D6}" destId="{CF212B5B-8A2E-4CDC-A8C6-BE8F80C884E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6CEBC-FE21-43A0-8954-6225D0AFF88B}">
      <dsp:nvSpPr>
        <dsp:cNvPr id="0" name=""/>
        <dsp:cNvSpPr/>
      </dsp:nvSpPr>
      <dsp:spPr>
        <a:xfrm>
          <a:off x="1268729" y="0"/>
          <a:ext cx="7189470" cy="1222375"/>
        </a:xfrm>
        <a:prstGeom prst="rightArrow">
          <a:avLst/>
        </a:prstGeom>
        <a:gradFill rotWithShape="0">
          <a:gsLst>
            <a:gs pos="0">
              <a:srgbClr val="FF388C">
                <a:tint val="40000"/>
                <a:hueOff val="0"/>
                <a:satOff val="0"/>
                <a:lumOff val="0"/>
                <a:alphaOff val="0"/>
                <a:tint val="60000"/>
                <a:satMod val="160000"/>
              </a:srgbClr>
            </a:gs>
            <a:gs pos="46000">
              <a:srgbClr val="FF388C">
                <a:tint val="40000"/>
                <a:hueOff val="0"/>
                <a:satOff val="0"/>
                <a:lumOff val="0"/>
                <a:alphaOff val="0"/>
                <a:tint val="86000"/>
                <a:satMod val="160000"/>
              </a:srgbClr>
            </a:gs>
            <a:gs pos="100000">
              <a:srgbClr val="FF388C">
                <a:tint val="40000"/>
                <a:hueOff val="0"/>
                <a:satOff val="0"/>
                <a:lumOff val="0"/>
                <a:alphaOff val="0"/>
                <a:shade val="40000"/>
                <a:satMod val="160000"/>
              </a:srgbClr>
            </a:gs>
          </a:gsLst>
          <a:path path="circle">
            <a:fillToRect l="50000" t="155000" r="50000" b="-55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F503BF5-7D37-420E-BF16-FAB378A4AD5E}">
      <dsp:nvSpPr>
        <dsp:cNvPr id="0" name=""/>
        <dsp:cNvSpPr/>
      </dsp:nvSpPr>
      <dsp:spPr>
        <a:xfrm>
          <a:off x="1364612" y="0"/>
          <a:ext cx="7093587" cy="1222375"/>
        </a:xfrm>
        <a:prstGeom prst="roundRect">
          <a:avLst/>
        </a:prstGeom>
        <a:gradFill rotWithShape="0">
          <a:gsLst>
            <a:gs pos="0">
              <a:srgbClr val="FF388C">
                <a:hueOff val="0"/>
                <a:satOff val="0"/>
                <a:lumOff val="0"/>
                <a:alphaOff val="0"/>
                <a:tint val="60000"/>
                <a:satMod val="160000"/>
              </a:srgbClr>
            </a:gs>
            <a:gs pos="46000">
              <a:srgbClr val="FF388C">
                <a:hueOff val="0"/>
                <a:satOff val="0"/>
                <a:lumOff val="0"/>
                <a:alphaOff val="0"/>
                <a:tint val="86000"/>
                <a:satMod val="160000"/>
              </a:srgbClr>
            </a:gs>
            <a:gs pos="100000">
              <a:srgbClr val="FF388C">
                <a:hueOff val="0"/>
                <a:satOff val="0"/>
                <a:lumOff val="0"/>
                <a:alphaOff val="0"/>
                <a:shade val="40000"/>
                <a:satMod val="160000"/>
              </a:srgb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baseline="0" dirty="0" smtClean="0">
              <a:solidFill>
                <a:sysClr val="window" lastClr="FFFFFF"/>
              </a:solidFill>
              <a:latin typeface="Century Gothic"/>
              <a:ea typeface="+mn-ea"/>
              <a:cs typeface="+mn-cs"/>
            </a:rPr>
            <a:t>Tema: Atributos de la persona física</a:t>
          </a:r>
          <a:endParaRPr lang="es-MX" sz="3600" kern="1200" baseline="0" dirty="0">
            <a:solidFill>
              <a:sysClr val="window" lastClr="FFFFFF"/>
            </a:solidFill>
            <a:latin typeface="Century Gothic"/>
            <a:ea typeface="+mn-ea"/>
            <a:cs typeface="+mn-cs"/>
          </a:endParaRPr>
        </a:p>
      </dsp:txBody>
      <dsp:txXfrm>
        <a:off x="1424283" y="59671"/>
        <a:ext cx="6974245" cy="110303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5C496A-9702-4BB3-B5CF-A83E9E2F4D78}">
      <dsp:nvSpPr>
        <dsp:cNvPr id="0" name=""/>
        <dsp:cNvSpPr/>
      </dsp:nvSpPr>
      <dsp:spPr>
        <a:xfrm>
          <a:off x="1136583" y="1403793"/>
          <a:ext cx="6642233" cy="781439"/>
        </a:xfrm>
        <a:prstGeom prst="rect">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03A772-2D38-4C93-A126-1007F0F878D7}">
      <dsp:nvSpPr>
        <dsp:cNvPr id="0" name=""/>
        <dsp:cNvSpPr/>
      </dsp:nvSpPr>
      <dsp:spPr>
        <a:xfrm>
          <a:off x="1136583" y="1697270"/>
          <a:ext cx="487962" cy="487962"/>
        </a:xfrm>
        <a:prstGeom prst="rect">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87EA6F-8166-4CA3-A8CB-846DBB0CB090}">
      <dsp:nvSpPr>
        <dsp:cNvPr id="0" name=""/>
        <dsp:cNvSpPr/>
      </dsp:nvSpPr>
      <dsp:spPr>
        <a:xfrm>
          <a:off x="1136583" y="0"/>
          <a:ext cx="6642233" cy="1403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l" defTabSz="933450" rtl="0">
            <a:lnSpc>
              <a:spcPct val="90000"/>
            </a:lnSpc>
            <a:spcBef>
              <a:spcPct val="0"/>
            </a:spcBef>
            <a:spcAft>
              <a:spcPct val="35000"/>
            </a:spcAft>
          </a:pPr>
          <a:r>
            <a:rPr lang="es-ES_tradnl" sz="2100" kern="1200" dirty="0" smtClean="0"/>
            <a:t>La doctrina admite la aptitud de la persona física para ser sujeto activo o pasivo de relaciones jurídicas, señalando así que dicha capacidad presenta 2  manifestaciones que son:</a:t>
          </a:r>
          <a:endParaRPr lang="es-MX" sz="2100" kern="1200" dirty="0"/>
        </a:p>
      </dsp:txBody>
      <dsp:txXfrm>
        <a:off x="1136583" y="0"/>
        <a:ext cx="6642233" cy="1403793"/>
      </dsp:txXfrm>
    </dsp:sp>
    <dsp:sp modelId="{1B6A5A57-DC0B-44A4-A72D-BC7BFDA755A3}">
      <dsp:nvSpPr>
        <dsp:cNvPr id="0" name=""/>
        <dsp:cNvSpPr/>
      </dsp:nvSpPr>
      <dsp:spPr>
        <a:xfrm>
          <a:off x="1136583" y="2834696"/>
          <a:ext cx="487950" cy="487950"/>
        </a:xfrm>
        <a:prstGeom prst="rect">
          <a:avLst/>
        </a:prstGeom>
        <a:solidFill>
          <a:schemeClr val="lt1">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4E5D53-9419-4731-8062-6DFBCB600F2E}">
      <dsp:nvSpPr>
        <dsp:cNvPr id="0" name=""/>
        <dsp:cNvSpPr/>
      </dsp:nvSpPr>
      <dsp:spPr>
        <a:xfrm>
          <a:off x="1601539" y="2509964"/>
          <a:ext cx="6177277" cy="1137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rtl="0">
            <a:lnSpc>
              <a:spcPct val="90000"/>
            </a:lnSpc>
            <a:spcBef>
              <a:spcPct val="0"/>
            </a:spcBef>
            <a:spcAft>
              <a:spcPct val="35000"/>
            </a:spcAft>
          </a:pPr>
          <a:r>
            <a:rPr lang="es-ES_tradnl" sz="1500" kern="1200" smtClean="0"/>
            <a:t>a) La capacidad de goce que es la aptitud para ser titular de derechos o para ser sujeto de obligaciones, ya que si se niega o suprime esta característica, desaparece la personalidad del sujeto, impidiendo la posibilidad jurídica de acción del mismo.</a:t>
          </a:r>
          <a:endParaRPr lang="es-MX" sz="1500" kern="1200"/>
        </a:p>
      </dsp:txBody>
      <dsp:txXfrm>
        <a:off x="1601539" y="2509964"/>
        <a:ext cx="6177277" cy="1137413"/>
      </dsp:txXfrm>
    </dsp:sp>
    <dsp:sp modelId="{FCA7845F-1CEC-48A8-B04B-392FDB0E536D}">
      <dsp:nvSpPr>
        <dsp:cNvPr id="0" name=""/>
        <dsp:cNvSpPr/>
      </dsp:nvSpPr>
      <dsp:spPr>
        <a:xfrm>
          <a:off x="1136583" y="3972109"/>
          <a:ext cx="487950" cy="487950"/>
        </a:xfrm>
        <a:prstGeom prst="rect">
          <a:avLst/>
        </a:prstGeom>
        <a:solidFill>
          <a:schemeClr val="lt1">
            <a:hueOff val="0"/>
            <a:satOff val="0"/>
            <a:lumOff val="0"/>
            <a:alphaOff val="0"/>
          </a:schemeClr>
        </a:solidFill>
        <a:ln w="15875" cap="rnd" cmpd="sng" algn="ctr">
          <a:solidFill>
            <a:schemeClr val="accent5">
              <a:hueOff val="4808133"/>
              <a:satOff val="-9764"/>
              <a:lumOff val="6275"/>
              <a:alphaOff val="0"/>
            </a:schemeClr>
          </a:solidFill>
          <a:prstDash val="solid"/>
        </a:ln>
        <a:effectLst/>
      </dsp:spPr>
      <dsp:style>
        <a:lnRef idx="2">
          <a:scrgbClr r="0" g="0" b="0"/>
        </a:lnRef>
        <a:fillRef idx="1">
          <a:scrgbClr r="0" g="0" b="0"/>
        </a:fillRef>
        <a:effectRef idx="0">
          <a:scrgbClr r="0" g="0" b="0"/>
        </a:effectRef>
        <a:fontRef idx="minor"/>
      </dsp:style>
    </dsp:sp>
    <dsp:sp modelId="{49385C18-5F2C-4982-865D-252E8E69C53B}">
      <dsp:nvSpPr>
        <dsp:cNvPr id="0" name=""/>
        <dsp:cNvSpPr/>
      </dsp:nvSpPr>
      <dsp:spPr>
        <a:xfrm>
          <a:off x="1601539" y="3647378"/>
          <a:ext cx="6177277" cy="1137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rtl="0">
            <a:lnSpc>
              <a:spcPct val="90000"/>
            </a:lnSpc>
            <a:spcBef>
              <a:spcPct val="0"/>
            </a:spcBef>
            <a:spcAft>
              <a:spcPct val="35000"/>
            </a:spcAft>
          </a:pPr>
          <a:r>
            <a:rPr lang="es-ES_tradnl" sz="1500" kern="1200" smtClean="0"/>
            <a:t>b) La capacidad de ejercicio es la aptitud en que se encuentran las personas para ejercer por si mismos sus derechos y para contraer y cumplir obligaciones</a:t>
          </a:r>
          <a:endParaRPr lang="es-MX" sz="1500" kern="1200"/>
        </a:p>
      </dsp:txBody>
      <dsp:txXfrm>
        <a:off x="1601539" y="3647378"/>
        <a:ext cx="6177277" cy="113741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1C336-069A-45B6-A660-AE75468E3559}">
      <dsp:nvSpPr>
        <dsp:cNvPr id="0" name=""/>
        <dsp:cNvSpPr/>
      </dsp:nvSpPr>
      <dsp:spPr>
        <a:xfrm>
          <a:off x="0" y="0"/>
          <a:ext cx="6624736" cy="950990"/>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solidFill>
                <a:schemeClr val="tx1"/>
              </a:solidFill>
            </a:rPr>
            <a:t>La capacidad de goce no </a:t>
          </a:r>
          <a:r>
            <a:rPr lang="es-ES_tradnl" sz="1700" kern="1200" dirty="0" smtClean="0">
              <a:solidFill>
                <a:schemeClr val="tx1"/>
              </a:solidFill>
            </a:rPr>
            <a:t>puede ser suprimida en el individuo</a:t>
          </a:r>
          <a:endParaRPr lang="es-MX" sz="1700" kern="1200" dirty="0">
            <a:solidFill>
              <a:schemeClr val="tx1"/>
            </a:solidFill>
          </a:endParaRPr>
        </a:p>
      </dsp:txBody>
      <dsp:txXfrm>
        <a:off x="46424" y="46424"/>
        <a:ext cx="6531888" cy="858142"/>
      </dsp:txXfrm>
    </dsp:sp>
    <dsp:sp modelId="{D37C901C-FCE2-45E6-8546-9E6263848D21}">
      <dsp:nvSpPr>
        <dsp:cNvPr id="0" name=""/>
        <dsp:cNvSpPr/>
      </dsp:nvSpPr>
      <dsp:spPr>
        <a:xfrm>
          <a:off x="0" y="1076757"/>
          <a:ext cx="6624736" cy="950990"/>
        </a:xfrm>
        <a:prstGeom prst="roundRect">
          <a:avLst/>
        </a:prstGeom>
        <a:solidFill>
          <a:schemeClr val="accent5">
            <a:hueOff val="1602711"/>
            <a:satOff val="-3255"/>
            <a:lumOff val="209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solidFill>
                <a:schemeClr val="tx1"/>
              </a:solidFill>
            </a:rPr>
            <a:t>Basta la calidad de ser humano para que se reconozca</a:t>
          </a:r>
          <a:endParaRPr lang="es-MX" sz="1700" kern="1200" dirty="0">
            <a:solidFill>
              <a:schemeClr val="tx1"/>
            </a:solidFill>
          </a:endParaRPr>
        </a:p>
      </dsp:txBody>
      <dsp:txXfrm>
        <a:off x="46424" y="1123181"/>
        <a:ext cx="6531888" cy="858142"/>
      </dsp:txXfrm>
    </dsp:sp>
    <dsp:sp modelId="{B10B4475-3EE6-4755-936A-823BC9C3F56A}">
      <dsp:nvSpPr>
        <dsp:cNvPr id="0" name=""/>
        <dsp:cNvSpPr/>
      </dsp:nvSpPr>
      <dsp:spPr>
        <a:xfrm>
          <a:off x="0" y="2076708"/>
          <a:ext cx="6624736" cy="950990"/>
        </a:xfrm>
        <a:prstGeom prst="roundRect">
          <a:avLst/>
        </a:prstGeom>
        <a:solidFill>
          <a:schemeClr val="accent5">
            <a:hueOff val="3205422"/>
            <a:satOff val="-6509"/>
            <a:lumOff val="418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solidFill>
                <a:schemeClr val="tx1"/>
              </a:solidFill>
            </a:rPr>
            <a:t>se reconoce desde antes del nacimiento, es decir con anterioridad a la existencia orgánica independiente al seno materno</a:t>
          </a:r>
          <a:endParaRPr lang="es-MX" sz="1700" kern="1200" dirty="0">
            <a:solidFill>
              <a:schemeClr val="tx1"/>
            </a:solidFill>
          </a:endParaRPr>
        </a:p>
      </dsp:txBody>
      <dsp:txXfrm>
        <a:off x="46424" y="2123132"/>
        <a:ext cx="6531888" cy="858142"/>
      </dsp:txXfrm>
    </dsp:sp>
    <dsp:sp modelId="{FC895C4E-23B5-4261-9351-A93FD7D71224}">
      <dsp:nvSpPr>
        <dsp:cNvPr id="0" name=""/>
        <dsp:cNvSpPr/>
      </dsp:nvSpPr>
      <dsp:spPr>
        <a:xfrm>
          <a:off x="0" y="3076658"/>
          <a:ext cx="6624736" cy="950990"/>
        </a:xfrm>
        <a:prstGeom prst="roundRec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err="1" smtClean="0">
              <a:solidFill>
                <a:schemeClr val="tx1"/>
              </a:solidFill>
            </a:rPr>
            <a:t>Lcapacidad</a:t>
          </a:r>
          <a:r>
            <a:rPr lang="es-ES_tradnl" sz="1700" kern="1200" dirty="0" smtClean="0">
              <a:solidFill>
                <a:schemeClr val="tx1"/>
              </a:solidFill>
            </a:rPr>
            <a:t> jurídica de las personas físicas se adquiere por nacimiento, pero desde la concepción, el individuo es protegido por la Ley.</a:t>
          </a:r>
          <a:endParaRPr lang="es-MX" sz="1700" kern="1200" dirty="0">
            <a:solidFill>
              <a:schemeClr val="tx1"/>
            </a:solidFill>
          </a:endParaRPr>
        </a:p>
      </dsp:txBody>
      <dsp:txXfrm>
        <a:off x="46424" y="3123082"/>
        <a:ext cx="6531888" cy="8581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1801B-0E48-4F83-9597-6E95D99CAA33}">
      <dsp:nvSpPr>
        <dsp:cNvPr id="0" name=""/>
        <dsp:cNvSpPr/>
      </dsp:nvSpPr>
      <dsp:spPr>
        <a:xfrm>
          <a:off x="0" y="509150"/>
          <a:ext cx="7344816" cy="2937926"/>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rtl="0">
            <a:lnSpc>
              <a:spcPct val="90000"/>
            </a:lnSpc>
            <a:spcBef>
              <a:spcPct val="0"/>
            </a:spcBef>
            <a:spcAft>
              <a:spcPct val="35000"/>
            </a:spcAft>
          </a:pPr>
          <a:r>
            <a:rPr lang="es-ES_tradnl" sz="1800" kern="1200" dirty="0" smtClean="0"/>
            <a:t>La capacidad de goce se pierde con la muerte, sin embargo, si se ignora el momento en que esta sucedió no se extingue la personalidad, esto sucede en las personas declaradas ausentes, es decir, cuando se ignora si el ausente vive o ha muerto, la ley esta incapacitada a determinar la extinción de la personalidad por carecer de certeza.</a:t>
          </a:r>
          <a:endParaRPr lang="es-MX" sz="1800" kern="1200" dirty="0"/>
        </a:p>
      </dsp:txBody>
      <dsp:txXfrm>
        <a:off x="1468963" y="509150"/>
        <a:ext cx="4406890" cy="293792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E9D8A-A5AC-4EFA-91A1-407A0192A055}">
      <dsp:nvSpPr>
        <dsp:cNvPr id="0" name=""/>
        <dsp:cNvSpPr/>
      </dsp:nvSpPr>
      <dsp:spPr>
        <a:xfrm rot="5400000">
          <a:off x="610922" y="1244717"/>
          <a:ext cx="1830904" cy="3046584"/>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74EA32-0EAD-4EA5-8F76-4F16DA5123AA}">
      <dsp:nvSpPr>
        <dsp:cNvPr id="0" name=""/>
        <dsp:cNvSpPr/>
      </dsp:nvSpPr>
      <dsp:spPr>
        <a:xfrm>
          <a:off x="305298" y="2154990"/>
          <a:ext cx="2750473" cy="2410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endParaRPr lang="es-MX" sz="1700" kern="1200" dirty="0"/>
        </a:p>
        <a:p>
          <a:pPr marL="114300" lvl="1" indent="-114300" algn="l" defTabSz="577850" rtl="0">
            <a:lnSpc>
              <a:spcPct val="90000"/>
            </a:lnSpc>
            <a:spcBef>
              <a:spcPct val="0"/>
            </a:spcBef>
            <a:spcAft>
              <a:spcPct val="15000"/>
            </a:spcAft>
            <a:buChar char="••"/>
          </a:pPr>
          <a:r>
            <a:rPr lang="es-ES_tradnl" sz="1300" kern="1200" dirty="0" smtClean="0"/>
            <a:t>a)</a:t>
          </a:r>
          <a:r>
            <a:rPr lang="es-ES_tradnl" sz="1300" b="1" kern="1200" dirty="0" smtClean="0"/>
            <a:t> Mínimo</a:t>
          </a:r>
          <a:r>
            <a:rPr lang="es-ES_tradnl" sz="1300" kern="1200" dirty="0" smtClean="0"/>
            <a:t>, este se da en el ser concebido, bajo la condición de que nazca vivo y sea presentado al Registro Civil, este grado brinda derechos subjetivos patrimoniales, también sirve como base para determinar la condición de hijo legitimo o natural.</a:t>
          </a:r>
          <a:endParaRPr lang="es-MX" sz="1300" kern="1200" dirty="0"/>
        </a:p>
      </dsp:txBody>
      <dsp:txXfrm>
        <a:off x="305298" y="2154990"/>
        <a:ext cx="2750473" cy="2410951"/>
      </dsp:txXfrm>
    </dsp:sp>
    <dsp:sp modelId="{3A4C8FC8-4FB1-4108-8D9F-8364DAA11D05}">
      <dsp:nvSpPr>
        <dsp:cNvPr id="0" name=""/>
        <dsp:cNvSpPr/>
      </dsp:nvSpPr>
      <dsp:spPr>
        <a:xfrm>
          <a:off x="2536814" y="1020424"/>
          <a:ext cx="518957" cy="518957"/>
        </a:xfrm>
        <a:prstGeom prst="triangle">
          <a:avLst>
            <a:gd name="adj" fmla="val 10000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96236-D475-43FC-8C43-267DA97F99D9}">
      <dsp:nvSpPr>
        <dsp:cNvPr id="0" name=""/>
        <dsp:cNvSpPr/>
      </dsp:nvSpPr>
      <dsp:spPr>
        <a:xfrm rot="5400000">
          <a:off x="3978038" y="411521"/>
          <a:ext cx="1830904" cy="3046584"/>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11EBF4-892C-40EF-83E3-2A0933EC574A}">
      <dsp:nvSpPr>
        <dsp:cNvPr id="0" name=""/>
        <dsp:cNvSpPr/>
      </dsp:nvSpPr>
      <dsp:spPr>
        <a:xfrm>
          <a:off x="3672415" y="1321793"/>
          <a:ext cx="2750473" cy="2410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endParaRPr lang="es-MX" sz="1700" kern="1200" dirty="0"/>
        </a:p>
        <a:p>
          <a:pPr marL="114300" lvl="1" indent="-114300" algn="l" defTabSz="577850" rtl="0">
            <a:lnSpc>
              <a:spcPct val="90000"/>
            </a:lnSpc>
            <a:spcBef>
              <a:spcPct val="0"/>
            </a:spcBef>
            <a:spcAft>
              <a:spcPct val="15000"/>
            </a:spcAft>
            <a:buChar char="••"/>
          </a:pPr>
          <a:r>
            <a:rPr lang="es-ES_tradnl" sz="1300" kern="1200" dirty="0" smtClean="0"/>
            <a:t>b</a:t>
          </a:r>
          <a:r>
            <a:rPr lang="es-ES_tradnl" sz="1300" b="1" kern="1200" dirty="0" smtClean="0"/>
            <a:t>) Medio bajo, </a:t>
          </a:r>
          <a:r>
            <a:rPr lang="es-ES_tradnl" sz="1300" kern="1200" dirty="0" smtClean="0"/>
            <a:t>este grado se presenta en los menores de edad, en ellos la capacidad de goce es casi equivalente al del mayor en pleno uso de facultades mentales, existiendo restricciones.</a:t>
          </a:r>
          <a:endParaRPr lang="es-MX" sz="1300" kern="1200" dirty="0"/>
        </a:p>
      </dsp:txBody>
      <dsp:txXfrm>
        <a:off x="3672415" y="1321793"/>
        <a:ext cx="2750473" cy="2410951"/>
      </dsp:txXfrm>
    </dsp:sp>
    <dsp:sp modelId="{D13C67D2-3336-48C0-95C1-A382B33135CF}">
      <dsp:nvSpPr>
        <dsp:cNvPr id="0" name=""/>
        <dsp:cNvSpPr/>
      </dsp:nvSpPr>
      <dsp:spPr>
        <a:xfrm>
          <a:off x="5903931" y="187228"/>
          <a:ext cx="518957" cy="518957"/>
        </a:xfrm>
        <a:prstGeom prst="triangle">
          <a:avLst>
            <a:gd name="adj" fmla="val 10000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F6ABF3-5B61-4032-AD65-ABFB67568F28}">
      <dsp:nvSpPr>
        <dsp:cNvPr id="0" name=""/>
        <dsp:cNvSpPr/>
      </dsp:nvSpPr>
      <dsp:spPr>
        <a:xfrm rot="5400000">
          <a:off x="7345155" y="-421675"/>
          <a:ext cx="1830904" cy="3046584"/>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262C7F-5A23-4098-A69F-788E6BDF4685}">
      <dsp:nvSpPr>
        <dsp:cNvPr id="0" name=""/>
        <dsp:cNvSpPr/>
      </dsp:nvSpPr>
      <dsp:spPr>
        <a:xfrm>
          <a:off x="7039532" y="488597"/>
          <a:ext cx="2750473" cy="2410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endParaRPr lang="es-MX" sz="1700" kern="1200" dirty="0"/>
        </a:p>
        <a:p>
          <a:pPr marL="114300" lvl="1" indent="-114300" algn="l" defTabSz="577850" rtl="0">
            <a:lnSpc>
              <a:spcPct val="90000"/>
            </a:lnSpc>
            <a:spcBef>
              <a:spcPct val="0"/>
            </a:spcBef>
            <a:spcAft>
              <a:spcPct val="15000"/>
            </a:spcAft>
            <a:buChar char="••"/>
          </a:pPr>
          <a:r>
            <a:rPr lang="es-ES_tradnl" sz="1300" kern="1200" dirty="0" smtClean="0"/>
            <a:t>c) </a:t>
          </a:r>
          <a:r>
            <a:rPr lang="es-ES_tradnl" sz="1300" b="1" kern="1200" dirty="0" smtClean="0"/>
            <a:t>El tercer grado  </a:t>
          </a:r>
          <a:r>
            <a:rPr lang="es-ES_tradnl" sz="1300" kern="1200" dirty="0" smtClean="0"/>
            <a:t>esta representado por mayores de edad, debiendo diferenciar a aquellos que se encuentran en pleno uso de sus facultades mentales de aquellos sujetos a interdicción</a:t>
          </a:r>
          <a:endParaRPr lang="es-MX" sz="1300" kern="1200" dirty="0"/>
        </a:p>
      </dsp:txBody>
      <dsp:txXfrm>
        <a:off x="7039532" y="488597"/>
        <a:ext cx="2750473" cy="241095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45A01-F738-4639-811E-61709016ACAB}">
      <dsp:nvSpPr>
        <dsp:cNvPr id="0" name=""/>
        <dsp:cNvSpPr/>
      </dsp:nvSpPr>
      <dsp:spPr>
        <a:xfrm>
          <a:off x="489877" y="8616"/>
          <a:ext cx="3150449" cy="3150449"/>
        </a:xfrm>
        <a:prstGeom prst="ellipse">
          <a:avLst/>
        </a:prstGeom>
        <a:solidFill>
          <a:schemeClr val="accent5">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ES_tradnl" sz="1400" kern="1200" dirty="0" smtClean="0"/>
            <a:t>La causa de esta medida es proteger al incapaz, puesto que este no posee inteligencia o bien, sus facultades están perturbadas, por lo que no podrá desempeñar la función educativa ni representativa.</a:t>
          </a:r>
          <a:endParaRPr lang="es-MX" sz="1400" kern="1200" dirty="0"/>
        </a:p>
      </dsp:txBody>
      <dsp:txXfrm>
        <a:off x="929805" y="380121"/>
        <a:ext cx="1816475" cy="2407438"/>
      </dsp:txXfrm>
    </dsp:sp>
    <dsp:sp modelId="{38E11103-F7AC-431B-BB9B-C53ACB2F808B}">
      <dsp:nvSpPr>
        <dsp:cNvPr id="0" name=""/>
        <dsp:cNvSpPr/>
      </dsp:nvSpPr>
      <dsp:spPr>
        <a:xfrm>
          <a:off x="2760472" y="8616"/>
          <a:ext cx="3150449" cy="3150449"/>
        </a:xfrm>
        <a:prstGeom prst="ellipse">
          <a:avLst/>
        </a:prstGeom>
        <a:solidFill>
          <a:schemeClr val="accent5">
            <a:alpha val="50000"/>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ES_tradnl" sz="1400" kern="1200" smtClean="0"/>
            <a:t>Esta interdicción es por lo tanto un estado especial de las personas, que constituye una incapacidad para la realización de ciertos actos civiles y se produce mediante resolución judicial de índole civil o penal</a:t>
          </a:r>
          <a:endParaRPr lang="es-MX" sz="1400" kern="1200"/>
        </a:p>
      </dsp:txBody>
      <dsp:txXfrm>
        <a:off x="3654518" y="380121"/>
        <a:ext cx="1816475" cy="240743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AECB51-877F-4DC1-A527-1E5F399D7863}">
      <dsp:nvSpPr>
        <dsp:cNvPr id="0" name=""/>
        <dsp:cNvSpPr/>
      </dsp:nvSpPr>
      <dsp:spPr>
        <a:xfrm>
          <a:off x="1" y="0"/>
          <a:ext cx="5328589" cy="5040559"/>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C989BA-4290-46E3-8BC6-FEBB3BAE5E60}">
      <dsp:nvSpPr>
        <dsp:cNvPr id="0" name=""/>
        <dsp:cNvSpPr/>
      </dsp:nvSpPr>
      <dsp:spPr>
        <a:xfrm>
          <a:off x="116562" y="1512167"/>
          <a:ext cx="5095466" cy="2016223"/>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_tradnl" sz="1500" kern="1200" dirty="0" smtClean="0">
              <a:solidFill>
                <a:schemeClr val="tx1"/>
              </a:solidFill>
            </a:rPr>
            <a:t>Cuando un mayor de edad padece locura, retraso mental, o bien es un alcohólico o hace uso de drogas y enervantes, se dice que se encuentra en estado de interdicción y en consecuencia es incapaz de ejercer derechos y mucho menos de contraer y cumplir obligaciones, debiendo entonces contar   con un representante, figura que podrá recaer en su padre o tutor.</a:t>
          </a:r>
          <a:endParaRPr lang="es-MX" sz="1500" kern="1200" dirty="0">
            <a:solidFill>
              <a:schemeClr val="tx1"/>
            </a:solidFill>
          </a:endParaRPr>
        </a:p>
      </dsp:txBody>
      <dsp:txXfrm>
        <a:off x="214986" y="1610591"/>
        <a:ext cx="4898618" cy="181937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183C2-20F0-4EC5-9BCA-952740495406}">
      <dsp:nvSpPr>
        <dsp:cNvPr id="0" name=""/>
        <dsp:cNvSpPr/>
      </dsp:nvSpPr>
      <dsp:spPr>
        <a:xfrm>
          <a:off x="0" y="0"/>
          <a:ext cx="7992888" cy="3600400"/>
        </a:xfrm>
        <a:prstGeom prst="rect">
          <a:avLst/>
        </a:prstGeom>
        <a:solidFill>
          <a:schemeClr val="accent2">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s-ES_tradnl" sz="2300" kern="1200" dirty="0" smtClean="0"/>
            <a:t>Para estar en posibilidades de adquirir la capacidad de ejercicio (capacidad de actuar y dar origen a relaciones jurídicas), es necesario cubrir los requisitos exigidos al caso por la ley y que son:</a:t>
          </a:r>
          <a:endParaRPr lang="es-MX" sz="2300" kern="1200" dirty="0"/>
        </a:p>
      </dsp:txBody>
      <dsp:txXfrm>
        <a:off x="0" y="0"/>
        <a:ext cx="7992888" cy="1944216"/>
      </dsp:txXfrm>
    </dsp:sp>
    <dsp:sp modelId="{C98E7846-32D9-450E-AAA3-D8962D6DD7D8}">
      <dsp:nvSpPr>
        <dsp:cNvPr id="0" name=""/>
        <dsp:cNvSpPr/>
      </dsp:nvSpPr>
      <dsp:spPr>
        <a:xfrm>
          <a:off x="0" y="1872208"/>
          <a:ext cx="1998221" cy="1656184"/>
        </a:xfrm>
        <a:prstGeom prst="rect">
          <a:avLst/>
        </a:prstGeom>
        <a:solidFill>
          <a:schemeClr val="accent2">
            <a:alpha val="90000"/>
            <a:tint val="55000"/>
            <a:hueOff val="0"/>
            <a:satOff val="0"/>
            <a:lumOff val="0"/>
            <a:alphaOff val="0"/>
          </a:schemeClr>
        </a:solidFill>
        <a:ln w="15875"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rtl="0">
            <a:lnSpc>
              <a:spcPct val="90000"/>
            </a:lnSpc>
            <a:spcBef>
              <a:spcPct val="0"/>
            </a:spcBef>
            <a:spcAft>
              <a:spcPct val="35000"/>
            </a:spcAft>
          </a:pPr>
          <a:r>
            <a:rPr lang="es-ES_tradnl" sz="1700" kern="1200" dirty="0" smtClean="0"/>
            <a:t>1. Ser mayor de edad (18 años)</a:t>
          </a:r>
          <a:endParaRPr lang="es-MX" sz="1700" kern="1200" dirty="0"/>
        </a:p>
      </dsp:txBody>
      <dsp:txXfrm>
        <a:off x="0" y="1872208"/>
        <a:ext cx="1998221" cy="1656184"/>
      </dsp:txXfrm>
    </dsp:sp>
    <dsp:sp modelId="{F6B2AB94-64DA-4223-BC80-FA50DC4854C8}">
      <dsp:nvSpPr>
        <dsp:cNvPr id="0" name=""/>
        <dsp:cNvSpPr/>
      </dsp:nvSpPr>
      <dsp:spPr>
        <a:xfrm>
          <a:off x="1998222" y="1872208"/>
          <a:ext cx="1998221" cy="1656184"/>
        </a:xfrm>
        <a:prstGeom prst="rect">
          <a:avLst/>
        </a:prstGeom>
        <a:solidFill>
          <a:schemeClr val="accent2">
            <a:alpha val="90000"/>
            <a:tint val="55000"/>
            <a:hueOff val="0"/>
            <a:satOff val="0"/>
            <a:lumOff val="0"/>
            <a:alphaOff val="0"/>
          </a:schemeClr>
        </a:solidFill>
        <a:ln w="15875"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rtl="0">
            <a:lnSpc>
              <a:spcPct val="90000"/>
            </a:lnSpc>
            <a:spcBef>
              <a:spcPct val="0"/>
            </a:spcBef>
            <a:spcAft>
              <a:spcPct val="35000"/>
            </a:spcAft>
          </a:pPr>
          <a:r>
            <a:rPr lang="es-ES_tradnl" sz="1700" kern="1200" dirty="0" smtClean="0"/>
            <a:t>2. El pleno uso de las facultades mentales</a:t>
          </a:r>
          <a:endParaRPr lang="es-MX" sz="1700" kern="1200" dirty="0"/>
        </a:p>
      </dsp:txBody>
      <dsp:txXfrm>
        <a:off x="1998222" y="1872208"/>
        <a:ext cx="1998221" cy="1656184"/>
      </dsp:txXfrm>
    </dsp:sp>
    <dsp:sp modelId="{03FD0554-D07C-4944-9B32-06F1499AC93D}">
      <dsp:nvSpPr>
        <dsp:cNvPr id="0" name=""/>
        <dsp:cNvSpPr/>
      </dsp:nvSpPr>
      <dsp:spPr>
        <a:xfrm>
          <a:off x="3996444" y="1872208"/>
          <a:ext cx="1998221" cy="1656184"/>
        </a:xfrm>
        <a:prstGeom prst="rect">
          <a:avLst/>
        </a:prstGeom>
        <a:solidFill>
          <a:schemeClr val="accent2">
            <a:alpha val="90000"/>
            <a:tint val="55000"/>
            <a:hueOff val="0"/>
            <a:satOff val="0"/>
            <a:lumOff val="0"/>
            <a:alphaOff val="0"/>
          </a:schemeClr>
        </a:solidFill>
        <a:ln w="15875"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rtl="0">
            <a:lnSpc>
              <a:spcPct val="90000"/>
            </a:lnSpc>
            <a:spcBef>
              <a:spcPct val="0"/>
            </a:spcBef>
            <a:spcAft>
              <a:spcPct val="35000"/>
            </a:spcAft>
          </a:pPr>
          <a:r>
            <a:rPr lang="es-ES_tradnl" sz="1700" kern="1200" dirty="0" smtClean="0"/>
            <a:t>3. No ser sordomudo que no sepa leer o escribir</a:t>
          </a:r>
          <a:endParaRPr lang="es-MX" sz="1700" kern="1200" dirty="0"/>
        </a:p>
      </dsp:txBody>
      <dsp:txXfrm>
        <a:off x="3996444" y="1872208"/>
        <a:ext cx="1998221" cy="1656184"/>
      </dsp:txXfrm>
    </dsp:sp>
    <dsp:sp modelId="{D4EF4785-FC41-4DE3-9119-0FDFD5E9BE29}">
      <dsp:nvSpPr>
        <dsp:cNvPr id="0" name=""/>
        <dsp:cNvSpPr/>
      </dsp:nvSpPr>
      <dsp:spPr>
        <a:xfrm>
          <a:off x="5994665" y="1872208"/>
          <a:ext cx="1998221" cy="1656184"/>
        </a:xfrm>
        <a:prstGeom prst="rect">
          <a:avLst/>
        </a:prstGeom>
        <a:solidFill>
          <a:schemeClr val="accent2">
            <a:alpha val="90000"/>
            <a:tint val="55000"/>
            <a:hueOff val="0"/>
            <a:satOff val="0"/>
            <a:lumOff val="0"/>
            <a:alphaOff val="0"/>
          </a:schemeClr>
        </a:solidFill>
        <a:ln w="15875"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rtl="0">
            <a:lnSpc>
              <a:spcPct val="90000"/>
            </a:lnSpc>
            <a:spcBef>
              <a:spcPct val="0"/>
            </a:spcBef>
            <a:spcAft>
              <a:spcPct val="35000"/>
            </a:spcAft>
          </a:pPr>
          <a:r>
            <a:rPr lang="es-ES_tradnl" sz="1700" kern="1200" dirty="0" smtClean="0"/>
            <a:t>4. No ser ebrio consuetudinario ni adicto a drogas.</a:t>
          </a:r>
          <a:endParaRPr lang="es-MX" sz="1700" kern="1200" dirty="0"/>
        </a:p>
      </dsp:txBody>
      <dsp:txXfrm>
        <a:off x="5994665" y="1872208"/>
        <a:ext cx="1998221" cy="165618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9B4C80-DE88-4B5C-A73F-9E41A9E67124}">
      <dsp:nvSpPr>
        <dsp:cNvPr id="0" name=""/>
        <dsp:cNvSpPr/>
      </dsp:nvSpPr>
      <dsp:spPr>
        <a:xfrm rot="5400000">
          <a:off x="2781160" y="2171574"/>
          <a:ext cx="1942072" cy="2210981"/>
        </a:xfrm>
        <a:prstGeom prst="bentUpArrow">
          <a:avLst>
            <a:gd name="adj1" fmla="val 32840"/>
            <a:gd name="adj2" fmla="val 25000"/>
            <a:gd name="adj3" fmla="val 35780"/>
          </a:avLst>
        </a:prstGeom>
        <a:solidFill>
          <a:schemeClr val="accent2">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FF81AD-1ED0-4F34-B71F-2FAE6989A86D}">
      <dsp:nvSpPr>
        <dsp:cNvPr id="0" name=""/>
        <dsp:cNvSpPr/>
      </dsp:nvSpPr>
      <dsp:spPr>
        <a:xfrm>
          <a:off x="2266628" y="18748"/>
          <a:ext cx="3269307" cy="2288408"/>
        </a:xfrm>
        <a:prstGeom prst="roundRect">
          <a:avLst>
            <a:gd name="adj" fmla="val 1667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ES_tradnl" sz="1900" kern="1200" dirty="0" smtClean="0"/>
            <a:t>Esta supone la posibilidad jurídica de un sujeto para:</a:t>
          </a:r>
          <a:endParaRPr lang="es-MX" sz="1900" kern="1200" dirty="0"/>
        </a:p>
      </dsp:txBody>
      <dsp:txXfrm>
        <a:off x="2378359" y="130479"/>
        <a:ext cx="3045845" cy="2064946"/>
      </dsp:txXfrm>
    </dsp:sp>
    <dsp:sp modelId="{134E771D-4406-4A27-BB52-D6BC652EE8F3}">
      <dsp:nvSpPr>
        <dsp:cNvPr id="0" name=""/>
        <dsp:cNvSpPr/>
      </dsp:nvSpPr>
      <dsp:spPr>
        <a:xfrm>
          <a:off x="5535936" y="237000"/>
          <a:ext cx="2377782" cy="1849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14300" lvl="1" indent="-114300" algn="l" defTabSz="622300" rtl="0">
            <a:lnSpc>
              <a:spcPct val="90000"/>
            </a:lnSpc>
            <a:spcBef>
              <a:spcPct val="0"/>
            </a:spcBef>
            <a:spcAft>
              <a:spcPct val="15000"/>
            </a:spcAft>
            <a:buChar char="••"/>
          </a:pPr>
          <a:r>
            <a:rPr lang="es-ES_tradnl" sz="1400" kern="1200" dirty="0" smtClean="0"/>
            <a:t>hacer valer sus derechos, </a:t>
          </a:r>
          <a:endParaRPr lang="es-MX" sz="1400" kern="1200" dirty="0"/>
        </a:p>
        <a:p>
          <a:pPr marL="228600" lvl="2" indent="-114300" algn="l" defTabSz="622300" rtl="0">
            <a:lnSpc>
              <a:spcPct val="90000"/>
            </a:lnSpc>
            <a:spcBef>
              <a:spcPct val="0"/>
            </a:spcBef>
            <a:spcAft>
              <a:spcPct val="15000"/>
            </a:spcAft>
            <a:buChar char="••"/>
          </a:pPr>
          <a:r>
            <a:rPr lang="es-ES_tradnl" sz="1400" kern="1200" dirty="0" smtClean="0"/>
            <a:t>celebrar actos jurídicos, 	</a:t>
          </a:r>
          <a:endParaRPr lang="es-MX" sz="1400" kern="1200" dirty="0"/>
        </a:p>
        <a:p>
          <a:pPr marL="228600" lvl="2" indent="-114300" algn="l" defTabSz="622300" rtl="0">
            <a:lnSpc>
              <a:spcPct val="90000"/>
            </a:lnSpc>
            <a:spcBef>
              <a:spcPct val="0"/>
            </a:spcBef>
            <a:spcAft>
              <a:spcPct val="15000"/>
            </a:spcAft>
            <a:buChar char="••"/>
          </a:pPr>
          <a:r>
            <a:rPr lang="es-ES_tradnl" sz="1400" kern="1200" dirty="0" smtClean="0"/>
            <a:t>contraer y cumplir obligaciones, </a:t>
          </a:r>
          <a:endParaRPr lang="es-MX" sz="1400" kern="1200" dirty="0"/>
        </a:p>
        <a:p>
          <a:pPr marL="228600" lvl="2" indent="-114300" algn="l" defTabSz="622300" rtl="0">
            <a:lnSpc>
              <a:spcPct val="90000"/>
            </a:lnSpc>
            <a:spcBef>
              <a:spcPct val="0"/>
            </a:spcBef>
            <a:spcAft>
              <a:spcPct val="15000"/>
            </a:spcAft>
            <a:buChar char="••"/>
          </a:pPr>
          <a:r>
            <a:rPr lang="es-ES_tradnl" sz="1400" kern="1200" dirty="0" smtClean="0"/>
            <a:t>ejercitar acciones ante los tribunales.</a:t>
          </a:r>
          <a:endParaRPr lang="es-MX" sz="1400" kern="1200" dirty="0"/>
        </a:p>
      </dsp:txBody>
      <dsp:txXfrm>
        <a:off x="5535936" y="237000"/>
        <a:ext cx="2377782" cy="1849592"/>
      </dsp:txXfrm>
    </dsp:sp>
    <dsp:sp modelId="{63CD3977-5AE7-4DD3-933C-FC2EBB5E1F68}">
      <dsp:nvSpPr>
        <dsp:cNvPr id="0" name=""/>
        <dsp:cNvSpPr/>
      </dsp:nvSpPr>
      <dsp:spPr>
        <a:xfrm>
          <a:off x="4977231" y="2589386"/>
          <a:ext cx="3269307" cy="2288408"/>
        </a:xfrm>
        <a:prstGeom prst="roundRect">
          <a:avLst>
            <a:gd name="adj" fmla="val 16670"/>
          </a:avLst>
        </a:prstGeom>
        <a:solidFill>
          <a:schemeClr val="accent2">
            <a:hueOff val="453165"/>
            <a:satOff val="-47993"/>
            <a:lumOff val="-117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ES_tradnl" sz="1900" kern="1200" smtClean="0"/>
            <a:t>es posible definirla de manera muy breve en la aptitud de participar de manera activa y directamente en la vida jurídica de manera individual y personal</a:t>
          </a:r>
          <a:r>
            <a:rPr lang="es-MX" sz="1900" kern="1200" smtClean="0"/>
            <a:t> </a:t>
          </a:r>
          <a:endParaRPr lang="es-MX" sz="1900" kern="1200" dirty="0"/>
        </a:p>
      </dsp:txBody>
      <dsp:txXfrm>
        <a:off x="5088962" y="2701117"/>
        <a:ext cx="3045845" cy="206494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76A78C-BCB7-4850-82A0-A9F8EE27EB1B}">
      <dsp:nvSpPr>
        <dsp:cNvPr id="0" name=""/>
        <dsp:cNvSpPr/>
      </dsp:nvSpPr>
      <dsp:spPr>
        <a:xfrm>
          <a:off x="2206745" y="1378352"/>
          <a:ext cx="4135059" cy="4135059"/>
        </a:xfrm>
        <a:prstGeom prst="ellipse">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94C97D-7684-4D9E-B86E-675E894057C3}">
      <dsp:nvSpPr>
        <dsp:cNvPr id="0" name=""/>
        <dsp:cNvSpPr/>
      </dsp:nvSpPr>
      <dsp:spPr>
        <a:xfrm>
          <a:off x="3585098" y="2756706"/>
          <a:ext cx="1378352" cy="1378352"/>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179250-1437-415D-B30E-9999DC125212}">
      <dsp:nvSpPr>
        <dsp:cNvPr id="0" name=""/>
        <dsp:cNvSpPr/>
      </dsp:nvSpPr>
      <dsp:spPr>
        <a:xfrm>
          <a:off x="7030980" y="0"/>
          <a:ext cx="2067529" cy="1722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15240" rIns="15240" bIns="15240" numCol="1" spcCol="1270" anchor="ctr" anchorCtr="0">
          <a:noAutofit/>
        </a:bodyPr>
        <a:lstStyle/>
        <a:p>
          <a:pPr lvl="0" algn="l" defTabSz="533400" rtl="0">
            <a:lnSpc>
              <a:spcPct val="90000"/>
            </a:lnSpc>
            <a:spcBef>
              <a:spcPct val="0"/>
            </a:spcBef>
            <a:spcAft>
              <a:spcPct val="35000"/>
            </a:spcAft>
          </a:pPr>
          <a:r>
            <a:rPr lang="es-ES_tradnl" sz="1200" kern="1200" dirty="0" smtClean="0"/>
            <a:t>a) En el caso del ser concebido, el cual requiere forzosamente de una representación física y jurídica que vendrá a recaer en las figuras paternas, primordialmente en la madre, en los casos de herencias, legados o donaciones, la madre tiene la representación del no nato para adquirir y hacer valer derechos.</a:t>
          </a:r>
          <a:endParaRPr lang="es-MX" sz="1200" kern="1200" dirty="0"/>
        </a:p>
      </dsp:txBody>
      <dsp:txXfrm>
        <a:off x="7030980" y="0"/>
        <a:ext cx="2067529" cy="1722941"/>
      </dsp:txXfrm>
    </dsp:sp>
    <dsp:sp modelId="{5E32B032-FDB3-4D26-BFC1-BDDADD7E2BF4}">
      <dsp:nvSpPr>
        <dsp:cNvPr id="0" name=""/>
        <dsp:cNvSpPr/>
      </dsp:nvSpPr>
      <dsp:spPr>
        <a:xfrm>
          <a:off x="6514098" y="861470"/>
          <a:ext cx="516882" cy="0"/>
        </a:xfrm>
        <a:prstGeom prst="line">
          <a:avLst/>
        </a:prstGeom>
        <a:solidFill>
          <a:schemeClr val="accent5">
            <a:hueOff val="0"/>
            <a:satOff val="0"/>
            <a:lumOff val="0"/>
            <a:alphaOff val="0"/>
          </a:schemeClr>
        </a:solidFill>
        <a:ln w="15875" cap="rnd"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EA8802-5197-467D-8E11-5FC2A1CF4B88}">
      <dsp:nvSpPr>
        <dsp:cNvPr id="0" name=""/>
        <dsp:cNvSpPr/>
      </dsp:nvSpPr>
      <dsp:spPr>
        <a:xfrm rot="5400000">
          <a:off x="4100430" y="1033937"/>
          <a:ext cx="2585790" cy="2238100"/>
        </a:xfrm>
        <a:prstGeom prst="line">
          <a:avLst/>
        </a:prstGeom>
        <a:solidFill>
          <a:schemeClr val="accent5">
            <a:hueOff val="0"/>
            <a:satOff val="0"/>
            <a:lumOff val="0"/>
            <a:alphaOff val="0"/>
          </a:schemeClr>
        </a:solidFill>
        <a:ln w="15875" cap="rnd"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CE0B1E-AD33-45BB-B38C-BC5FAB2578EC}">
      <dsp:nvSpPr>
        <dsp:cNvPr id="0" name=""/>
        <dsp:cNvSpPr/>
      </dsp:nvSpPr>
      <dsp:spPr>
        <a:xfrm>
          <a:off x="8568954" y="2732481"/>
          <a:ext cx="2067529" cy="1722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15240" rIns="15240" bIns="15240" numCol="1" spcCol="1270" anchor="ctr" anchorCtr="0">
          <a:noAutofit/>
        </a:bodyPr>
        <a:lstStyle/>
        <a:p>
          <a:pPr lvl="0" algn="l" defTabSz="533400" rtl="0">
            <a:lnSpc>
              <a:spcPct val="90000"/>
            </a:lnSpc>
            <a:spcBef>
              <a:spcPct val="0"/>
            </a:spcBef>
            <a:spcAft>
              <a:spcPct val="35000"/>
            </a:spcAft>
          </a:pPr>
          <a:r>
            <a:rPr lang="es-ES_tradnl" sz="1200" kern="1200" dirty="0" smtClean="0"/>
            <a:t>b) El segundo grado se origina desde el momento del nacimiento hasta la emancipación, esta incapacidad es tanto natural como legal, requiriendo de un representante para poder contratar o comparecer a </a:t>
          </a:r>
          <a:r>
            <a:rPr lang="es-ES_tradnl" sz="1200" kern="1200" dirty="0" err="1" smtClean="0"/>
            <a:t>juicio.En</a:t>
          </a:r>
          <a:r>
            <a:rPr lang="es-ES_tradnl" sz="1200" kern="1200" dirty="0" smtClean="0"/>
            <a:t> este supuesto, deberá exceptuarse los bienes obtenidos por el menor en virtud de su trabajo, ya que la legislación le otorga la capacidad para actos de administración relativos a dichos bienes</a:t>
          </a:r>
          <a:endParaRPr lang="es-MX" sz="1200" kern="1200" dirty="0"/>
        </a:p>
      </dsp:txBody>
      <dsp:txXfrm>
        <a:off x="8568954" y="2732481"/>
        <a:ext cx="2067529" cy="1722941"/>
      </dsp:txXfrm>
    </dsp:sp>
    <dsp:sp modelId="{DA929E77-919D-45E6-B1A9-270803979B3F}">
      <dsp:nvSpPr>
        <dsp:cNvPr id="0" name=""/>
        <dsp:cNvSpPr/>
      </dsp:nvSpPr>
      <dsp:spPr>
        <a:xfrm flipV="1">
          <a:off x="6696746" y="2870086"/>
          <a:ext cx="1813021" cy="45720"/>
        </a:xfrm>
        <a:prstGeom prst="line">
          <a:avLst/>
        </a:prstGeom>
        <a:solidFill>
          <a:schemeClr val="accent5">
            <a:hueOff val="0"/>
            <a:satOff val="0"/>
            <a:lumOff val="0"/>
            <a:alphaOff val="0"/>
          </a:schemeClr>
        </a:solidFill>
        <a:ln w="15875" cap="rnd"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6C53D5-B534-46D2-8AFE-2EE801B64712}">
      <dsp:nvSpPr>
        <dsp:cNvPr id="0" name=""/>
        <dsp:cNvSpPr/>
      </dsp:nvSpPr>
      <dsp:spPr>
        <a:xfrm rot="5400000">
          <a:off x="4976987" y="2606748"/>
          <a:ext cx="1377993" cy="1917498"/>
        </a:xfrm>
        <a:prstGeom prst="line">
          <a:avLst/>
        </a:prstGeom>
        <a:solidFill>
          <a:schemeClr val="accent5">
            <a:hueOff val="0"/>
            <a:satOff val="0"/>
            <a:lumOff val="0"/>
            <a:alphaOff val="0"/>
          </a:schemeClr>
        </a:solidFill>
        <a:ln w="15875" cap="rnd"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86328-9AF9-45B5-A6A1-11E0288B7711}">
      <dsp:nvSpPr>
        <dsp:cNvPr id="0" name=""/>
        <dsp:cNvSpPr/>
      </dsp:nvSpPr>
      <dsp:spPr>
        <a:xfrm>
          <a:off x="1728210" y="1152111"/>
          <a:ext cx="3942437" cy="3942437"/>
        </a:xfrm>
        <a:prstGeom prst="ellipse">
          <a:avLst/>
        </a:prstGeom>
        <a:solidFill>
          <a:schemeClr val="accent3">
            <a:hueOff val="2703983"/>
            <a:satOff val="-8997"/>
            <a:lumOff val="-450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439607-E8E0-4AD7-9B77-033B56FDCF9D}">
      <dsp:nvSpPr>
        <dsp:cNvPr id="0" name=""/>
        <dsp:cNvSpPr/>
      </dsp:nvSpPr>
      <dsp:spPr>
        <a:xfrm>
          <a:off x="2997333" y="2628291"/>
          <a:ext cx="1314145" cy="1314145"/>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26784C-BBD4-426C-88FF-981F1A2C16D3}">
      <dsp:nvSpPr>
        <dsp:cNvPr id="0" name=""/>
        <dsp:cNvSpPr/>
      </dsp:nvSpPr>
      <dsp:spPr>
        <a:xfrm>
          <a:off x="6282697" y="0"/>
          <a:ext cx="1971218" cy="16426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13970" rIns="13970" bIns="13970" numCol="1" spcCol="1270" anchor="ctr" anchorCtr="0">
          <a:noAutofit/>
        </a:bodyPr>
        <a:lstStyle/>
        <a:p>
          <a:pPr lvl="0" algn="l" defTabSz="488950" rtl="0">
            <a:lnSpc>
              <a:spcPct val="90000"/>
            </a:lnSpc>
            <a:spcBef>
              <a:spcPct val="0"/>
            </a:spcBef>
            <a:spcAft>
              <a:spcPct val="35000"/>
            </a:spcAft>
          </a:pPr>
          <a:r>
            <a:rPr lang="es-ES_tradnl" sz="1100" kern="1200" dirty="0" smtClean="0"/>
            <a:t>c) A los menores emancipados se les otorga una </a:t>
          </a:r>
          <a:r>
            <a:rPr lang="es-ES_tradnl" sz="1100" kern="1200" dirty="0" err="1" smtClean="0"/>
            <a:t>semi</a:t>
          </a:r>
          <a:r>
            <a:rPr lang="es-ES_tradnl" sz="1100" kern="1200" dirty="0" smtClean="0"/>
            <a:t> capacidad, pudiendo llevar a cabo actos relativos a bienes muebles sin contar con un representante, ejecutar actos de dominio relativos a sus bienes muebles, mas sin embargo para ejecutar actos sobre inmuebles o bien para comparecer en juicio requieren forzosamente de autorización judicial o tutor.</a:t>
          </a:r>
          <a:endParaRPr lang="es-MX" sz="1100" kern="1200" dirty="0"/>
        </a:p>
      </dsp:txBody>
      <dsp:txXfrm>
        <a:off x="6282697" y="0"/>
        <a:ext cx="1971218" cy="1642682"/>
      </dsp:txXfrm>
    </dsp:sp>
    <dsp:sp modelId="{00DA3E5D-C29C-492D-AEA2-A5262452E7A9}">
      <dsp:nvSpPr>
        <dsp:cNvPr id="0" name=""/>
        <dsp:cNvSpPr/>
      </dsp:nvSpPr>
      <dsp:spPr>
        <a:xfrm>
          <a:off x="5789893" y="821341"/>
          <a:ext cx="492804" cy="0"/>
        </a:xfrm>
        <a:prstGeom prst="line">
          <a:avLst/>
        </a:prstGeom>
        <a:solidFill>
          <a:schemeClr val="accent3">
            <a:hueOff val="0"/>
            <a:satOff val="0"/>
            <a:lumOff val="0"/>
            <a:alphaOff val="0"/>
          </a:schemeClr>
        </a:solidFill>
        <a:ln w="1587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606F31-25A7-4C9F-866E-E799FE0BC5C7}">
      <dsp:nvSpPr>
        <dsp:cNvPr id="0" name=""/>
        <dsp:cNvSpPr/>
      </dsp:nvSpPr>
      <dsp:spPr>
        <a:xfrm rot="5400000">
          <a:off x="3488659" y="985773"/>
          <a:ext cx="2465337" cy="2133844"/>
        </a:xfrm>
        <a:prstGeom prst="line">
          <a:avLst/>
        </a:prstGeom>
        <a:solidFill>
          <a:schemeClr val="accent3">
            <a:hueOff val="0"/>
            <a:satOff val="0"/>
            <a:lumOff val="0"/>
            <a:alphaOff val="0"/>
          </a:schemeClr>
        </a:solidFill>
        <a:ln w="1587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D41B1C-EA3C-4AE0-BABF-13863DC86865}">
      <dsp:nvSpPr>
        <dsp:cNvPr id="0" name=""/>
        <dsp:cNvSpPr/>
      </dsp:nvSpPr>
      <dsp:spPr>
        <a:xfrm>
          <a:off x="7506942" y="1930710"/>
          <a:ext cx="1971218" cy="26778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13970" rIns="13970" bIns="13970" numCol="1" spcCol="1270" anchor="ctr" anchorCtr="0">
          <a:noAutofit/>
        </a:bodyPr>
        <a:lstStyle/>
        <a:p>
          <a:pPr lvl="0" algn="l" defTabSz="466725" rtl="0">
            <a:lnSpc>
              <a:spcPct val="90000"/>
            </a:lnSpc>
            <a:spcBef>
              <a:spcPct val="0"/>
            </a:spcBef>
            <a:spcAft>
              <a:spcPct val="35000"/>
            </a:spcAft>
          </a:pPr>
          <a:r>
            <a:rPr lang="es-ES_tradnl" sz="1050" kern="1200" dirty="0" smtClean="0"/>
            <a:t>d) En este grado se considera a los mayores de edad cuya inteligencia o facultad mental se encuentra perturbada. Para esta </a:t>
          </a:r>
          <a:r>
            <a:rPr lang="es-ES_tradnl" sz="1200" kern="1200" dirty="0" smtClean="0"/>
            <a:t>incapacidad</a:t>
          </a:r>
          <a:r>
            <a:rPr lang="es-ES_tradnl" sz="1050" kern="1200" dirty="0" smtClean="0"/>
            <a:t> es el representante quien hace valer los derechos y acciones del incapaz, así mismo, no existe capacidad de ejercicio en acto jurídicos familiares tales como la adopción, el matrimonio o reconocimiento de hijos.</a:t>
          </a:r>
          <a:endParaRPr lang="es-MX" sz="1050" kern="1200" dirty="0"/>
        </a:p>
      </dsp:txBody>
      <dsp:txXfrm>
        <a:off x="7506942" y="1930710"/>
        <a:ext cx="1971218" cy="2677801"/>
      </dsp:txXfrm>
    </dsp:sp>
    <dsp:sp modelId="{41ADA84B-D197-4210-B5FD-3B65F5E0F522}">
      <dsp:nvSpPr>
        <dsp:cNvPr id="0" name=""/>
        <dsp:cNvSpPr/>
      </dsp:nvSpPr>
      <dsp:spPr>
        <a:xfrm>
          <a:off x="5760640" y="2534363"/>
          <a:ext cx="1896962" cy="112514"/>
        </a:xfrm>
        <a:prstGeom prst="line">
          <a:avLst/>
        </a:prstGeom>
        <a:solidFill>
          <a:schemeClr val="accent3">
            <a:hueOff val="0"/>
            <a:satOff val="0"/>
            <a:lumOff val="0"/>
            <a:alphaOff val="0"/>
          </a:schemeClr>
        </a:solidFill>
        <a:ln w="1587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C103BF-7ED3-4195-BFCF-28D0E1FF51E7}">
      <dsp:nvSpPr>
        <dsp:cNvPr id="0" name=""/>
        <dsp:cNvSpPr/>
      </dsp:nvSpPr>
      <dsp:spPr>
        <a:xfrm rot="5400000">
          <a:off x="4329088" y="2732963"/>
          <a:ext cx="1725736" cy="1192587"/>
        </a:xfrm>
        <a:prstGeom prst="line">
          <a:avLst/>
        </a:prstGeom>
        <a:solidFill>
          <a:schemeClr val="accent3">
            <a:hueOff val="0"/>
            <a:satOff val="0"/>
            <a:lumOff val="0"/>
            <a:alphaOff val="0"/>
          </a:schemeClr>
        </a:solidFill>
        <a:ln w="1587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45C69-D086-4850-A268-DC80A1067CC8}">
      <dsp:nvSpPr>
        <dsp:cNvPr id="0" name=""/>
        <dsp:cNvSpPr/>
      </dsp:nvSpPr>
      <dsp:spPr>
        <a:xfrm>
          <a:off x="4585" y="0"/>
          <a:ext cx="2311195" cy="4524315"/>
        </a:xfrm>
        <a:prstGeom prst="roundRect">
          <a:avLst>
            <a:gd name="adj" fmla="val 10000"/>
          </a:avLst>
        </a:prstGeom>
        <a:solidFill>
          <a:schemeClr val="accent2">
            <a:alpha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PRESENTACIÓN.</a:t>
          </a:r>
          <a:endParaRPr lang="es-MX" sz="1600" kern="1200"/>
        </a:p>
      </dsp:txBody>
      <dsp:txXfrm>
        <a:off x="72278" y="67693"/>
        <a:ext cx="2175809" cy="4388929"/>
      </dsp:txXfrm>
    </dsp:sp>
    <dsp:sp modelId="{ED8B70AA-3E22-476E-8F3F-FFBD4600B73D}">
      <dsp:nvSpPr>
        <dsp:cNvPr id="0" name=""/>
        <dsp:cNvSpPr/>
      </dsp:nvSpPr>
      <dsp:spPr>
        <a:xfrm>
          <a:off x="3028118" y="0"/>
          <a:ext cx="4240103" cy="4524315"/>
        </a:xfrm>
        <a:prstGeom prst="roundRect">
          <a:avLst>
            <a:gd name="adj" fmla="val 10000"/>
          </a:avLst>
        </a:prstGeom>
        <a:solidFill>
          <a:schemeClr val="accent2">
            <a:alpha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_tradnl" sz="1600" kern="1200" dirty="0" smtClean="0">
              <a:solidFill>
                <a:schemeClr val="tx1"/>
              </a:solidFill>
            </a:rPr>
            <a:t>La diaria convivencia humana determina, una serie de lazos y contactos de muy variada naturaleza, que validan y justifican la existencia de reglas, cayendo en la esfera del mas rudimentario esbozo del derecho como instrumento regulador de las mismas, actualmente tales vínculos son definidos como relaciones jurídicas, a las cuales se les otorga la función principal de coordinar y regular a los hombres dentro de su entorno social, sirviendo para el establecimiento de contactos mutuos, aplicables a la generalidad de los individuos que conforman la población de un estado.</a:t>
          </a:r>
          <a:endParaRPr lang="es-MX" sz="1600" kern="1200" dirty="0">
            <a:solidFill>
              <a:schemeClr val="tx1"/>
            </a:solidFill>
          </a:endParaRPr>
        </a:p>
      </dsp:txBody>
      <dsp:txXfrm>
        <a:off x="3152306" y="124188"/>
        <a:ext cx="3991727" cy="427593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67324-AD5F-440C-A75B-53461206D4ED}">
      <dsp:nvSpPr>
        <dsp:cNvPr id="0" name=""/>
        <dsp:cNvSpPr/>
      </dsp:nvSpPr>
      <dsp:spPr>
        <a:xfrm rot="5400000">
          <a:off x="-243419" y="243676"/>
          <a:ext cx="1622794" cy="1135955"/>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0">
            <a:lnSpc>
              <a:spcPct val="90000"/>
            </a:lnSpc>
            <a:spcBef>
              <a:spcPct val="0"/>
            </a:spcBef>
            <a:spcAft>
              <a:spcPct val="35000"/>
            </a:spcAft>
          </a:pPr>
          <a:endParaRPr lang="es-MX" sz="3100" kern="1200"/>
        </a:p>
      </dsp:txBody>
      <dsp:txXfrm rot="-5400000">
        <a:off x="1" y="568235"/>
        <a:ext cx="1135955" cy="486839"/>
      </dsp:txXfrm>
    </dsp:sp>
    <dsp:sp modelId="{E8322C3B-419A-4ABA-AF1B-A3DA62480A32}">
      <dsp:nvSpPr>
        <dsp:cNvPr id="0" name=""/>
        <dsp:cNvSpPr/>
      </dsp:nvSpPr>
      <dsp:spPr>
        <a:xfrm rot="5400000">
          <a:off x="3240969" y="-2104756"/>
          <a:ext cx="1054816" cy="5264844"/>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rtl="0">
            <a:lnSpc>
              <a:spcPct val="90000"/>
            </a:lnSpc>
            <a:spcBef>
              <a:spcPct val="0"/>
            </a:spcBef>
            <a:spcAft>
              <a:spcPct val="15000"/>
            </a:spcAft>
            <a:buChar char="••"/>
          </a:pPr>
          <a:r>
            <a:rPr lang="es-ES_tradnl" sz="1300" kern="1200" smtClean="0"/>
            <a:t>El estado civil consiste en la situación jurídica concreta que posee un individuo con respecto a la familia, el Estado o Nación a que pertenece.</a:t>
          </a:r>
          <a:endParaRPr lang="es-MX" sz="1300" kern="1200"/>
        </a:p>
      </dsp:txBody>
      <dsp:txXfrm rot="-5400000">
        <a:off x="1135955" y="51750"/>
        <a:ext cx="5213352" cy="951832"/>
      </dsp:txXfrm>
    </dsp:sp>
    <dsp:sp modelId="{ADC84469-D254-4B4A-B3AA-B46ABCA973E4}">
      <dsp:nvSpPr>
        <dsp:cNvPr id="0" name=""/>
        <dsp:cNvSpPr/>
      </dsp:nvSpPr>
      <dsp:spPr>
        <a:xfrm rot="5400000">
          <a:off x="-243419" y="1571950"/>
          <a:ext cx="1622794" cy="1135955"/>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0">
            <a:lnSpc>
              <a:spcPct val="90000"/>
            </a:lnSpc>
            <a:spcBef>
              <a:spcPct val="0"/>
            </a:spcBef>
            <a:spcAft>
              <a:spcPct val="35000"/>
            </a:spcAft>
          </a:pPr>
          <a:endParaRPr lang="es-MX" sz="3100" kern="1200" dirty="0"/>
        </a:p>
      </dsp:txBody>
      <dsp:txXfrm rot="-5400000">
        <a:off x="1" y="1896509"/>
        <a:ext cx="1135955" cy="486839"/>
      </dsp:txXfrm>
    </dsp:sp>
    <dsp:sp modelId="{BCBEE5A7-8AAD-477D-81BF-3924B9CEB9A8}">
      <dsp:nvSpPr>
        <dsp:cNvPr id="0" name=""/>
        <dsp:cNvSpPr/>
      </dsp:nvSpPr>
      <dsp:spPr>
        <a:xfrm rot="5400000">
          <a:off x="3240969" y="-776482"/>
          <a:ext cx="1054816" cy="5264844"/>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rtl="0">
            <a:lnSpc>
              <a:spcPct val="90000"/>
            </a:lnSpc>
            <a:spcBef>
              <a:spcPct val="0"/>
            </a:spcBef>
            <a:spcAft>
              <a:spcPct val="15000"/>
            </a:spcAft>
            <a:buChar char="••"/>
          </a:pPr>
          <a:r>
            <a:rPr lang="es-ES_tradnl" sz="1300" kern="1200" dirty="0" smtClean="0"/>
            <a:t>Por lo que hace a la familia, este puede ser hijo, padre, esposo, etc.; en el segundo caso se señala la situación del individuo, expresando su relación respecto a ser nacional o extranjero, pudiendo así mismo ser ciudadano en el caso de ser mayor de edad y contar con un modo honesto de vida.</a:t>
          </a:r>
          <a:endParaRPr lang="es-MX" sz="1300" kern="1200" dirty="0"/>
        </a:p>
      </dsp:txBody>
      <dsp:txXfrm rot="-5400000">
        <a:off x="1135955" y="1380024"/>
        <a:ext cx="5213352" cy="9518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018CE-33DB-46C1-B8C2-C35DB8010393}">
      <dsp:nvSpPr>
        <dsp:cNvPr id="0" name=""/>
        <dsp:cNvSpPr/>
      </dsp:nvSpPr>
      <dsp:spPr>
        <a:xfrm>
          <a:off x="0" y="39670"/>
          <a:ext cx="4392488" cy="28009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_tradnl" sz="2100" kern="1200" smtClean="0"/>
            <a:t>Así pues, el estado civil es un valor de orden extrapatrimonial, indivisible e inalienable cuya naturaleza social y moral impide intentar acciones a los acreedores donde se afecte la situación jurídica de la persona.</a:t>
          </a:r>
          <a:endParaRPr lang="es-MX" sz="2100" kern="1200"/>
        </a:p>
      </dsp:txBody>
      <dsp:txXfrm>
        <a:off x="136733" y="176403"/>
        <a:ext cx="4119022" cy="252751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8228E-B89E-4BFB-B3E8-5EB82B10D09E}">
      <dsp:nvSpPr>
        <dsp:cNvPr id="0" name=""/>
        <dsp:cNvSpPr/>
      </dsp:nvSpPr>
      <dsp:spPr>
        <a:xfrm rot="5400000">
          <a:off x="5313886" y="-1917196"/>
          <a:ext cx="1497171" cy="5705856"/>
        </a:xfrm>
        <a:prstGeom prst="round2Same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74295" rIns="148590" bIns="74295" numCol="1" spcCol="1270" anchor="ctr" anchorCtr="0">
          <a:noAutofit/>
        </a:bodyPr>
        <a:lstStyle/>
        <a:p>
          <a:pPr marL="285750" lvl="1" indent="-285750" algn="l" defTabSz="1733550" rtl="0">
            <a:lnSpc>
              <a:spcPct val="90000"/>
            </a:lnSpc>
            <a:spcBef>
              <a:spcPct val="0"/>
            </a:spcBef>
            <a:spcAft>
              <a:spcPct val="15000"/>
            </a:spcAft>
            <a:buChar char="••"/>
          </a:pPr>
          <a:r>
            <a:rPr lang="es-MX" sz="3900" kern="1200" smtClean="0"/>
            <a:t>Soltero</a:t>
          </a:r>
          <a:endParaRPr lang="es-MX" sz="3900" kern="1200"/>
        </a:p>
        <a:p>
          <a:pPr marL="285750" lvl="1" indent="-285750" algn="l" defTabSz="1733550" rtl="0">
            <a:lnSpc>
              <a:spcPct val="90000"/>
            </a:lnSpc>
            <a:spcBef>
              <a:spcPct val="0"/>
            </a:spcBef>
            <a:spcAft>
              <a:spcPct val="15000"/>
            </a:spcAft>
            <a:buChar char="••"/>
          </a:pPr>
          <a:r>
            <a:rPr lang="es-MX" sz="3900" kern="1200" smtClean="0"/>
            <a:t>Casado</a:t>
          </a:r>
          <a:endParaRPr lang="es-MX" sz="3900" kern="1200"/>
        </a:p>
      </dsp:txBody>
      <dsp:txXfrm rot="-5400000">
        <a:off x="3209544" y="260232"/>
        <a:ext cx="5632770" cy="1350999"/>
      </dsp:txXfrm>
    </dsp:sp>
    <dsp:sp modelId="{DC49B627-E95C-4C75-8A5C-587FF81C037E}">
      <dsp:nvSpPr>
        <dsp:cNvPr id="0" name=""/>
        <dsp:cNvSpPr/>
      </dsp:nvSpPr>
      <dsp:spPr>
        <a:xfrm>
          <a:off x="0" y="0"/>
          <a:ext cx="3209544" cy="187146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s-MX" sz="2200" kern="1200" smtClean="0"/>
            <a:t>La legislación mexicana reconoce únicamente los siguientes estados civiles:</a:t>
          </a:r>
          <a:endParaRPr lang="es-MX" sz="2200" kern="1200"/>
        </a:p>
      </dsp:txBody>
      <dsp:txXfrm>
        <a:off x="91357" y="91357"/>
        <a:ext cx="3026830" cy="168875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03EDD4-86D6-42AD-9D73-D2EE6CE9BF23}">
      <dsp:nvSpPr>
        <dsp:cNvPr id="0" name=""/>
        <dsp:cNvSpPr/>
      </dsp:nvSpPr>
      <dsp:spPr>
        <a:xfrm>
          <a:off x="1" y="1008483"/>
          <a:ext cx="1817815" cy="727126"/>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lvl="0" algn="ctr" defTabSz="711200" rtl="0">
            <a:lnSpc>
              <a:spcPct val="90000"/>
            </a:lnSpc>
            <a:spcBef>
              <a:spcPct val="0"/>
            </a:spcBef>
            <a:spcAft>
              <a:spcPct val="35000"/>
            </a:spcAft>
          </a:pPr>
          <a:r>
            <a:rPr lang="es-MX" sz="1600" kern="1200" dirty="0" smtClean="0"/>
            <a:t>Los estados civiles :</a:t>
          </a:r>
          <a:endParaRPr lang="es-MX" sz="1600" kern="1200" dirty="0"/>
        </a:p>
      </dsp:txBody>
      <dsp:txXfrm>
        <a:off x="363564" y="1008483"/>
        <a:ext cx="1090689" cy="727126"/>
      </dsp:txXfrm>
    </dsp:sp>
    <dsp:sp modelId="{E8C5F514-EE9F-4DE7-8789-05AAA89B6EE8}">
      <dsp:nvSpPr>
        <dsp:cNvPr id="0" name=""/>
        <dsp:cNvSpPr/>
      </dsp:nvSpPr>
      <dsp:spPr>
        <a:xfrm>
          <a:off x="1581500" y="1070288"/>
          <a:ext cx="1508786" cy="603514"/>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s-MX" sz="1300" kern="1200" dirty="0" smtClean="0"/>
            <a:t>viudo</a:t>
          </a:r>
          <a:endParaRPr lang="es-MX" sz="1300" kern="1200" dirty="0"/>
        </a:p>
      </dsp:txBody>
      <dsp:txXfrm>
        <a:off x="1883257" y="1070288"/>
        <a:ext cx="905272" cy="603514"/>
      </dsp:txXfrm>
    </dsp:sp>
    <dsp:sp modelId="{80B35455-2FA5-44CE-9DD3-BFEC4E43EECA}">
      <dsp:nvSpPr>
        <dsp:cNvPr id="0" name=""/>
        <dsp:cNvSpPr/>
      </dsp:nvSpPr>
      <dsp:spPr>
        <a:xfrm>
          <a:off x="2879057" y="1070288"/>
          <a:ext cx="1508786" cy="603514"/>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s-MX" sz="1300" kern="1200" dirty="0" smtClean="0"/>
            <a:t>divorciado</a:t>
          </a:r>
          <a:endParaRPr lang="es-MX" sz="1300" kern="1200" dirty="0"/>
        </a:p>
      </dsp:txBody>
      <dsp:txXfrm>
        <a:off x="3180814" y="1070288"/>
        <a:ext cx="905272" cy="603514"/>
      </dsp:txXfrm>
    </dsp:sp>
    <dsp:sp modelId="{37FACFA8-20D1-4AB8-9DD4-C1805FF9589D}">
      <dsp:nvSpPr>
        <dsp:cNvPr id="0" name=""/>
        <dsp:cNvSpPr/>
      </dsp:nvSpPr>
      <dsp:spPr>
        <a:xfrm>
          <a:off x="4176613" y="1070288"/>
          <a:ext cx="1508786" cy="603514"/>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s-MX" sz="1300" kern="1200" dirty="0" smtClean="0"/>
            <a:t>juntado</a:t>
          </a:r>
          <a:endParaRPr lang="es-MX" sz="1300" kern="1200" dirty="0"/>
        </a:p>
      </dsp:txBody>
      <dsp:txXfrm>
        <a:off x="4478370" y="1070288"/>
        <a:ext cx="905272" cy="603514"/>
      </dsp:txXfrm>
    </dsp:sp>
    <dsp:sp modelId="{377BF7B7-C424-4B93-9B21-5C1848CD499E}">
      <dsp:nvSpPr>
        <dsp:cNvPr id="0" name=""/>
        <dsp:cNvSpPr/>
      </dsp:nvSpPr>
      <dsp:spPr>
        <a:xfrm>
          <a:off x="5474170" y="1070288"/>
          <a:ext cx="1508786" cy="603514"/>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s-MX" sz="1300" kern="1200" dirty="0" smtClean="0"/>
            <a:t>unión libre</a:t>
          </a:r>
          <a:endParaRPr lang="es-MX" sz="1300" kern="1200" dirty="0"/>
        </a:p>
      </dsp:txBody>
      <dsp:txXfrm>
        <a:off x="5775927" y="1070288"/>
        <a:ext cx="905272" cy="603514"/>
      </dsp:txXfrm>
    </dsp:sp>
    <dsp:sp modelId="{A17E2D99-55F3-4F99-9D7F-F62D737E5812}">
      <dsp:nvSpPr>
        <dsp:cNvPr id="0" name=""/>
        <dsp:cNvSpPr/>
      </dsp:nvSpPr>
      <dsp:spPr>
        <a:xfrm>
          <a:off x="1" y="1837406"/>
          <a:ext cx="6984773" cy="727126"/>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lvl="0" algn="ctr" defTabSz="1244600" rtl="0">
            <a:lnSpc>
              <a:spcPct val="90000"/>
            </a:lnSpc>
            <a:spcBef>
              <a:spcPct val="0"/>
            </a:spcBef>
            <a:spcAft>
              <a:spcPct val="35000"/>
            </a:spcAft>
          </a:pPr>
          <a:r>
            <a:rPr lang="es-MX" sz="2800" b="1" kern="1200" dirty="0" smtClean="0">
              <a:solidFill>
                <a:schemeClr val="tx1"/>
              </a:solidFill>
            </a:rPr>
            <a:t>NO EXISTEN!!</a:t>
          </a:r>
          <a:endParaRPr lang="es-MX" sz="2800" b="1" kern="1200" dirty="0">
            <a:solidFill>
              <a:schemeClr val="tx1"/>
            </a:solidFill>
          </a:endParaRPr>
        </a:p>
      </dsp:txBody>
      <dsp:txXfrm>
        <a:off x="363564" y="1837406"/>
        <a:ext cx="6257647" cy="72712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21053C-79C1-4617-BBC7-537FF4401277}">
      <dsp:nvSpPr>
        <dsp:cNvPr id="0" name=""/>
        <dsp:cNvSpPr/>
      </dsp:nvSpPr>
      <dsp:spPr>
        <a:xfrm>
          <a:off x="182908" y="120392"/>
          <a:ext cx="4511742" cy="451174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ES_tradnl" sz="2000" kern="1200" dirty="0" smtClean="0"/>
            <a:t>El nombre es una forma obligatoria de designación de la persona, es el signo que lo distingue de los demás en sus relaciones sociales y jurídicas, se compone del nombre propio y del nombre de la familia o apellido.</a:t>
          </a:r>
          <a:endParaRPr lang="es-MX" sz="2000" kern="1200" dirty="0"/>
        </a:p>
      </dsp:txBody>
      <dsp:txXfrm>
        <a:off x="812926" y="652424"/>
        <a:ext cx="2601364" cy="3447679"/>
      </dsp:txXfrm>
    </dsp:sp>
    <dsp:sp modelId="{DCEEEF87-FD20-4F1A-AB36-CE2CC3BC1126}">
      <dsp:nvSpPr>
        <dsp:cNvPr id="0" name=""/>
        <dsp:cNvSpPr/>
      </dsp:nvSpPr>
      <dsp:spPr>
        <a:xfrm>
          <a:off x="3434614" y="120392"/>
          <a:ext cx="4511742" cy="451174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ES_tradnl" sz="2000" kern="1200" dirty="0" smtClean="0"/>
            <a:t>El primer nombre sirve para designar a la persona y lo separa de los demás miembros de su familia mientras que el apellido separa y distingue a la familia de las demás familias</a:t>
          </a:r>
          <a:endParaRPr lang="es-MX" sz="2000" kern="1200" dirty="0"/>
        </a:p>
      </dsp:txBody>
      <dsp:txXfrm>
        <a:off x="4714973" y="652424"/>
        <a:ext cx="2601364" cy="344767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994933-E274-4752-9972-39EFF2D73027}">
      <dsp:nvSpPr>
        <dsp:cNvPr id="0" name=""/>
        <dsp:cNvSpPr/>
      </dsp:nvSpPr>
      <dsp:spPr>
        <a:xfrm>
          <a:off x="1644" y="571703"/>
          <a:ext cx="3505837" cy="3681128"/>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chemeClr val="tx1"/>
              </a:solidFill>
            </a:rPr>
            <a:t>El derecho al nombre es un derecho subjetivo de carácter </a:t>
          </a:r>
          <a:r>
            <a:rPr lang="es-ES_tradnl" sz="1800" kern="1200" dirty="0" err="1" smtClean="0">
              <a:solidFill>
                <a:schemeClr val="tx1"/>
              </a:solidFill>
            </a:rPr>
            <a:t>extrapatrimonial</a:t>
          </a:r>
          <a:r>
            <a:rPr lang="es-ES_tradnl" sz="1800" kern="1200" dirty="0" smtClean="0">
              <a:solidFill>
                <a:schemeClr val="tx1"/>
              </a:solidFill>
            </a:rPr>
            <a:t>, no pertenece en propiedad a una persona determinada sino que es común a los miembros de una familia, viene de generación en generación, pero no por transmisión hereditaria sino como atributo común a los miembros que integran una familia. </a:t>
          </a:r>
          <a:endParaRPr lang="es-MX" sz="1800" kern="1200" dirty="0">
            <a:solidFill>
              <a:schemeClr val="tx1"/>
            </a:solidFill>
          </a:endParaRPr>
        </a:p>
      </dsp:txBody>
      <dsp:txXfrm>
        <a:off x="104326" y="674385"/>
        <a:ext cx="3300473" cy="3475764"/>
      </dsp:txXfrm>
    </dsp:sp>
    <dsp:sp modelId="{378A987B-D529-477A-89C5-E0DA217D16D8}">
      <dsp:nvSpPr>
        <dsp:cNvPr id="0" name=""/>
        <dsp:cNvSpPr/>
      </dsp:nvSpPr>
      <dsp:spPr>
        <a:xfrm>
          <a:off x="3858064" y="1977544"/>
          <a:ext cx="743237" cy="86944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3858064" y="2151433"/>
        <a:ext cx="520266" cy="521669"/>
      </dsp:txXfrm>
    </dsp:sp>
    <dsp:sp modelId="{B869A663-F6F5-4D4D-9958-27235F80CC6A}">
      <dsp:nvSpPr>
        <dsp:cNvPr id="0" name=""/>
        <dsp:cNvSpPr/>
      </dsp:nvSpPr>
      <dsp:spPr>
        <a:xfrm>
          <a:off x="4909815" y="571703"/>
          <a:ext cx="3505837" cy="3681128"/>
        </a:xfrm>
        <a:prstGeom prst="roundRect">
          <a:avLst>
            <a:gd name="adj" fmla="val 10000"/>
          </a:avLst>
        </a:prstGeom>
        <a:solidFill>
          <a:schemeClr val="accent4">
            <a:hueOff val="-492612"/>
            <a:satOff val="14709"/>
            <a:lumOff val="568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solidFill>
                <a:schemeClr val="tx1"/>
              </a:solidFill>
            </a:rPr>
            <a:t>Tanto en el Registro Civil como en el Registro Público de la Propiedad se imputan derechos o situaciones jurídicas determinadas en función del nombre, el derecho objetivo atribuye esta calidad para la diferenciación de personas y para evitar controversias.</a:t>
          </a:r>
          <a:endParaRPr lang="es-MX" sz="1800" kern="1200" dirty="0">
            <a:solidFill>
              <a:schemeClr val="tx1"/>
            </a:solidFill>
          </a:endParaRPr>
        </a:p>
      </dsp:txBody>
      <dsp:txXfrm>
        <a:off x="5012497" y="674385"/>
        <a:ext cx="3300473" cy="347576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54A07-3194-45CF-A70C-C93AFC4B55F0}">
      <dsp:nvSpPr>
        <dsp:cNvPr id="0" name=""/>
        <dsp:cNvSpPr/>
      </dsp:nvSpPr>
      <dsp:spPr>
        <a:xfrm>
          <a:off x="0" y="49829"/>
          <a:ext cx="8424663" cy="133372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_tradnl" sz="1300" kern="1200" smtClean="0"/>
            <a:t>Así pues, el nombre debe clasificarse dentro del grupo de derechos subjetivos que consisten en impedir que otro sujeto interfiera en nuestra conducta, no es que el nombre nos conceda una facultad jurídica de acción sino tan solo una autorización para impedir que otro interfiera en nuestra propia esfera jurídica y en nuestra persona misma.</a:t>
          </a:r>
          <a:endParaRPr lang="es-MX" sz="1300" kern="1200"/>
        </a:p>
      </dsp:txBody>
      <dsp:txXfrm>
        <a:off x="65107" y="114936"/>
        <a:ext cx="8294449" cy="1203512"/>
      </dsp:txXfrm>
    </dsp:sp>
    <dsp:sp modelId="{D057680B-B9CF-4652-A86E-D0080B407DA1}">
      <dsp:nvSpPr>
        <dsp:cNvPr id="0" name=""/>
        <dsp:cNvSpPr/>
      </dsp:nvSpPr>
      <dsp:spPr>
        <a:xfrm>
          <a:off x="0" y="1420996"/>
          <a:ext cx="8424663" cy="133372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_tradnl" sz="1300" kern="1200" smtClean="0"/>
            <a:t>Existe el principio de que el nombre es inmutable a excepción de la adopción, legitimación y reconocimiento, pero no puede serlo en otra situación donde no exista disposición legal al respecto.</a:t>
          </a:r>
          <a:endParaRPr lang="es-MX" sz="1300" kern="1200"/>
        </a:p>
      </dsp:txBody>
      <dsp:txXfrm>
        <a:off x="65107" y="1486103"/>
        <a:ext cx="8294449" cy="1203512"/>
      </dsp:txXfrm>
    </dsp:sp>
    <dsp:sp modelId="{451AE456-4F08-4E67-97B7-EC16AE57E704}">
      <dsp:nvSpPr>
        <dsp:cNvPr id="0" name=""/>
        <dsp:cNvSpPr/>
      </dsp:nvSpPr>
      <dsp:spPr>
        <a:xfrm>
          <a:off x="0" y="2792162"/>
          <a:ext cx="8424663" cy="133372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ES_tradnl" sz="1300" kern="1200" smtClean="0"/>
            <a:t>El nombre se encuentra protegido ya que como derecho subjetivo no solo cumple las finalidades personales del sujeto y le protege en función de sus intereses individuales, sino también representa intereses generales que es necesario proteger y así mismo supone el deber frente al estado de usar el que verdaderamente se tenga; este deber es calificado como público en atención a que, quien se sirve de un nombre que no le corresponde frente a cualquier funcionario competente será sancionado.</a:t>
          </a:r>
          <a:endParaRPr lang="es-MX" sz="1300" kern="1200"/>
        </a:p>
      </dsp:txBody>
      <dsp:txXfrm>
        <a:off x="65107" y="2857269"/>
        <a:ext cx="8294449" cy="120351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4A4E99-EA03-43DA-81F9-403A4746D04D}">
      <dsp:nvSpPr>
        <dsp:cNvPr id="0" name=""/>
        <dsp:cNvSpPr/>
      </dsp:nvSpPr>
      <dsp:spPr>
        <a:xfrm>
          <a:off x="0" y="199455"/>
          <a:ext cx="6400800" cy="1645020"/>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_tradnl" sz="1900" u="none" kern="1200" dirty="0" smtClean="0">
              <a:solidFill>
                <a:schemeClr val="tx1"/>
              </a:solidFill>
            </a:rPr>
            <a:t>Los títulos de nobleza se relacionan íntimamente con el nombre en los países en que se acostumbra usarlos, es una dignidad u honor otorgado a ciertas personas como premio a servicios eminentes y son transmisibles por herencia.</a:t>
          </a:r>
          <a:endParaRPr lang="es-MX" sz="1900" u="none" kern="1200" dirty="0">
            <a:solidFill>
              <a:schemeClr val="tx1"/>
            </a:solidFill>
          </a:endParaRPr>
        </a:p>
      </dsp:txBody>
      <dsp:txXfrm>
        <a:off x="80303" y="279758"/>
        <a:ext cx="6240194" cy="1484414"/>
      </dsp:txXfrm>
    </dsp:sp>
    <dsp:sp modelId="{852E48E9-9362-4E36-8810-3BEEEEF1F909}">
      <dsp:nvSpPr>
        <dsp:cNvPr id="0" name=""/>
        <dsp:cNvSpPr/>
      </dsp:nvSpPr>
      <dsp:spPr>
        <a:xfrm>
          <a:off x="0" y="1899195"/>
          <a:ext cx="6400800" cy="1645020"/>
        </a:xfrm>
        <a:prstGeom prst="roundRec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_tradnl" sz="1900" u="none" kern="1200" dirty="0" smtClean="0">
              <a:solidFill>
                <a:schemeClr val="tx1"/>
              </a:solidFill>
            </a:rPr>
            <a:t>En México estos títulos se hayan abolidos por la Constitución Política de los Estados Unidos Mexicanos y la aceptación o uso de los mismos es causa de la perdida de la nacionalidad mexicana.</a:t>
          </a:r>
          <a:endParaRPr lang="es-MX" sz="1900" u="none" kern="1200" dirty="0">
            <a:solidFill>
              <a:schemeClr val="tx1"/>
            </a:solidFill>
          </a:endParaRPr>
        </a:p>
      </dsp:txBody>
      <dsp:txXfrm>
        <a:off x="80303" y="1979498"/>
        <a:ext cx="6240194" cy="14844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E142E-34C7-41DC-B7FB-7C93A3F1D49F}">
      <dsp:nvSpPr>
        <dsp:cNvPr id="0" name=""/>
        <dsp:cNvSpPr/>
      </dsp:nvSpPr>
      <dsp:spPr>
        <a:xfrm>
          <a:off x="0" y="0"/>
          <a:ext cx="5760640" cy="2031325"/>
        </a:xfrm>
        <a:prstGeom prst="roundRect">
          <a:avLst>
            <a:gd name="adj" fmla="val 85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1576534" numCol="1" spcCol="1270" anchor="t" anchorCtr="0">
          <a:noAutofit/>
        </a:bodyPr>
        <a:lstStyle/>
        <a:p>
          <a:pPr lvl="0" algn="l" defTabSz="844550" rtl="0">
            <a:lnSpc>
              <a:spcPct val="90000"/>
            </a:lnSpc>
            <a:spcBef>
              <a:spcPct val="0"/>
            </a:spcBef>
            <a:spcAft>
              <a:spcPct val="35000"/>
            </a:spcAft>
          </a:pPr>
          <a:r>
            <a:rPr lang="es-MX" sz="1900" kern="1200" smtClean="0"/>
            <a:t>OBJETIVO GENERAL:</a:t>
          </a:r>
          <a:endParaRPr lang="es-MX" sz="1900" kern="1200"/>
        </a:p>
      </dsp:txBody>
      <dsp:txXfrm>
        <a:off x="50571" y="50571"/>
        <a:ext cx="5659498" cy="1930183"/>
      </dsp:txXfrm>
    </dsp:sp>
    <dsp:sp modelId="{4BE70B08-D4D4-4192-ABB0-C6B2F284BF4C}">
      <dsp:nvSpPr>
        <dsp:cNvPr id="0" name=""/>
        <dsp:cNvSpPr/>
      </dsp:nvSpPr>
      <dsp:spPr>
        <a:xfrm>
          <a:off x="144016" y="507831"/>
          <a:ext cx="5472608" cy="1421927"/>
        </a:xfrm>
        <a:prstGeom prst="roundRect">
          <a:avLst>
            <a:gd name="adj" fmla="val 105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902924" numCol="1" spcCol="1270" anchor="t" anchorCtr="0">
          <a:noAutofit/>
        </a:bodyPr>
        <a:lstStyle/>
        <a:p>
          <a:pPr lvl="0" algn="l" defTabSz="889000" rtl="0">
            <a:lnSpc>
              <a:spcPct val="90000"/>
            </a:lnSpc>
            <a:spcBef>
              <a:spcPct val="0"/>
            </a:spcBef>
            <a:spcAft>
              <a:spcPct val="35000"/>
            </a:spcAft>
          </a:pPr>
          <a:r>
            <a:rPr lang="es-MX" sz="2000" kern="1200" dirty="0" smtClean="0"/>
            <a:t>EL ESTUDIANTE CONOCERÁ LOS ATRIBUTOS DE LA PERSONAS FÍSICAS  DE ACUERDO A LO ESTABLECIDO EN LA NORMATIVIDAD MEXICANA</a:t>
          </a:r>
          <a:endParaRPr lang="es-MX" sz="2000" kern="1200" dirty="0"/>
        </a:p>
      </dsp:txBody>
      <dsp:txXfrm>
        <a:off x="187745" y="551560"/>
        <a:ext cx="5385150" cy="13344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F6B079-7477-41E3-821C-A55D055E333E}">
      <dsp:nvSpPr>
        <dsp:cNvPr id="0" name=""/>
        <dsp:cNvSpPr/>
      </dsp:nvSpPr>
      <dsp:spPr>
        <a:xfrm>
          <a:off x="0" y="0"/>
          <a:ext cx="7056437" cy="424815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_tradnl" sz="2100" kern="1200" dirty="0" smtClean="0"/>
            <a:t>Es posible identificar la  naturaleza social de l hombre la cual motiva indudablemente la aparición de vínculos grupales, no solo con el objeto de coordinar esfuerzos en la búsqueda de satisfactores primarios, si no también en la intima necesidad de establecer relaciones constantes, así pues, el hombre acepta su naturaleza social y deja de vivir en soledad para sumarse a pequeños grupos   que le permiten realizar funciones específicas y aunque rudimentariamente especializadas, es decir, nace la división de funciones, mientras que unos se dedicaban a la casa, otros recogían frutos, etc.  </a:t>
          </a:r>
          <a:endParaRPr lang="es-MX" sz="2100" kern="1200" dirty="0"/>
        </a:p>
      </dsp:txBody>
      <dsp:txXfrm>
        <a:off x="0" y="0"/>
        <a:ext cx="7056437" cy="42481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16B7B-822C-453A-A181-5BE3171320B9}">
      <dsp:nvSpPr>
        <dsp:cNvPr id="0" name=""/>
        <dsp:cNvSpPr/>
      </dsp:nvSpPr>
      <dsp:spPr>
        <a:xfrm>
          <a:off x="2172" y="4275"/>
          <a:ext cx="4360120" cy="1744048"/>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0" bIns="30480" numCol="1" spcCol="1270" anchor="ctr" anchorCtr="0">
          <a:noAutofit/>
        </a:bodyPr>
        <a:lstStyle/>
        <a:p>
          <a:pPr lvl="0" algn="ctr" defTabSz="2133600" rtl="0">
            <a:lnSpc>
              <a:spcPct val="90000"/>
            </a:lnSpc>
            <a:spcBef>
              <a:spcPct val="0"/>
            </a:spcBef>
            <a:spcAft>
              <a:spcPct val="35000"/>
            </a:spcAft>
          </a:pPr>
          <a:r>
            <a:rPr lang="es-MX" sz="4800" i="1" kern="1200" smtClean="0"/>
            <a:t>Persona:</a:t>
          </a:r>
          <a:endParaRPr lang="es-MX" sz="4800" kern="1200"/>
        </a:p>
      </dsp:txBody>
      <dsp:txXfrm>
        <a:off x="874196" y="4275"/>
        <a:ext cx="2616072" cy="1744048"/>
      </dsp:txXfrm>
    </dsp:sp>
    <dsp:sp modelId="{2F40AF00-7A5E-4E11-8611-58433536F43E}">
      <dsp:nvSpPr>
        <dsp:cNvPr id="0" name=""/>
        <dsp:cNvSpPr/>
      </dsp:nvSpPr>
      <dsp:spPr>
        <a:xfrm>
          <a:off x="3795477" y="152519"/>
          <a:ext cx="3618900" cy="1447560"/>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13970" rIns="0" bIns="13970" numCol="1" spcCol="1270" anchor="ctr" anchorCtr="0">
          <a:noAutofit/>
        </a:bodyPr>
        <a:lstStyle/>
        <a:p>
          <a:pPr lvl="0" algn="ctr" defTabSz="977900" rtl="0">
            <a:lnSpc>
              <a:spcPct val="90000"/>
            </a:lnSpc>
            <a:spcBef>
              <a:spcPct val="0"/>
            </a:spcBef>
            <a:spcAft>
              <a:spcPct val="35000"/>
            </a:spcAft>
          </a:pPr>
          <a:r>
            <a:rPr lang="es-MX" sz="2200" kern="1200" dirty="0" smtClean="0"/>
            <a:t>Todo ser susceptible de tener derechos y obligaciones.</a:t>
          </a:r>
          <a:endParaRPr lang="es-MX" sz="2200" kern="1200" dirty="0"/>
        </a:p>
      </dsp:txBody>
      <dsp:txXfrm>
        <a:off x="4519257" y="152519"/>
        <a:ext cx="2171340" cy="14475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64411-9133-4C21-AAB3-CBC9EDB87904}">
      <dsp:nvSpPr>
        <dsp:cNvPr id="0" name=""/>
        <dsp:cNvSpPr/>
      </dsp:nvSpPr>
      <dsp:spPr>
        <a:xfrm>
          <a:off x="719550" y="0"/>
          <a:ext cx="5977698" cy="3960813"/>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ES_tradnl" sz="1900" kern="1200" smtClean="0"/>
            <a:t>En el derecho actual se acepta la existencia de personas morales, compuestas en la unión de dos o más individuos para alcanzar objetivos comunes, las cuales deben también contar con ciertos atributos que permitan su pronta identificación y delineamiento de derechos y obligaciones.</a:t>
          </a:r>
          <a:endParaRPr lang="es-MX" sz="1900" kern="1200"/>
        </a:p>
      </dsp:txBody>
      <dsp:txXfrm>
        <a:off x="1594964" y="580048"/>
        <a:ext cx="4226870" cy="280071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475F0-6F67-42E6-A4D1-622B2E4AFDA7}">
      <dsp:nvSpPr>
        <dsp:cNvPr id="0" name=""/>
        <dsp:cNvSpPr/>
      </dsp:nvSpPr>
      <dsp:spPr>
        <a:xfrm>
          <a:off x="2471224" y="63805"/>
          <a:ext cx="5017334" cy="2269260"/>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_tradnl" sz="1600" kern="1200" dirty="0" smtClean="0">
              <a:solidFill>
                <a:schemeClr val="tx1"/>
              </a:solidFill>
            </a:rPr>
            <a:t>La persona física es el individuo, el cual desde el momento mismo de su concepción adquiere la capacidad de goce y por consecuencia  tiene derecho a la protección que el Estado le brinda a través del derecho a todos y cada uno de sus miembros.        </a:t>
          </a:r>
          <a:endParaRPr lang="es-MX" sz="1600" kern="1200" dirty="0">
            <a:solidFill>
              <a:schemeClr val="tx1"/>
            </a:solidFill>
          </a:endParaRPr>
        </a:p>
      </dsp:txBody>
      <dsp:txXfrm>
        <a:off x="2471224" y="63805"/>
        <a:ext cx="5017334" cy="2269260"/>
      </dsp:txXfrm>
    </dsp:sp>
    <dsp:sp modelId="{A09BFAC6-B7E3-483D-B664-6D4078AF9CF2}">
      <dsp:nvSpPr>
        <dsp:cNvPr id="0" name=""/>
        <dsp:cNvSpPr/>
      </dsp:nvSpPr>
      <dsp:spPr>
        <a:xfrm>
          <a:off x="0" y="71997"/>
          <a:ext cx="2246567" cy="2269260"/>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67479A-2E20-4FA7-BF14-CB74200B802E}">
      <dsp:nvSpPr>
        <dsp:cNvPr id="0" name=""/>
        <dsp:cNvSpPr/>
      </dsp:nvSpPr>
      <dsp:spPr>
        <a:xfrm>
          <a:off x="0" y="2707493"/>
          <a:ext cx="5017334" cy="2269260"/>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_tradnl" sz="1600" kern="1200" dirty="0" smtClean="0">
              <a:solidFill>
                <a:schemeClr val="tx1"/>
              </a:solidFill>
            </a:rPr>
            <a:t>El derecho constitucional mexicano, descarta de manera tajante la existencia de individuos carentes de capacidad jurídica, erradicando la esclavitud y formulando la declaración de libertad a cualquiera que entre a su territorio, brindando así mismo la protección de sus leyes a través de su carta Magna.</a:t>
          </a:r>
          <a:endParaRPr lang="es-MX" sz="1600" kern="1200" dirty="0">
            <a:solidFill>
              <a:schemeClr val="tx1"/>
            </a:solidFill>
          </a:endParaRPr>
        </a:p>
      </dsp:txBody>
      <dsp:txXfrm>
        <a:off x="0" y="2707493"/>
        <a:ext cx="5017334" cy="2269260"/>
      </dsp:txXfrm>
    </dsp:sp>
    <dsp:sp modelId="{72781E04-AE23-4BC9-AC3D-16B02961749E}">
      <dsp:nvSpPr>
        <dsp:cNvPr id="0" name=""/>
        <dsp:cNvSpPr/>
      </dsp:nvSpPr>
      <dsp:spPr>
        <a:xfrm>
          <a:off x="5241991" y="2707493"/>
          <a:ext cx="2246567" cy="2269260"/>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5D486-BB4B-4FF0-A923-88CC3AF67C42}">
      <dsp:nvSpPr>
        <dsp:cNvPr id="0" name=""/>
        <dsp:cNvSpPr/>
      </dsp:nvSpPr>
      <dsp:spPr>
        <a:xfrm>
          <a:off x="2173075" y="3330416"/>
          <a:ext cx="3641135" cy="0"/>
        </a:xfrm>
        <a:prstGeom prst="line">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DF9F07-6737-42E2-B598-A88182FB46E7}">
      <dsp:nvSpPr>
        <dsp:cNvPr id="0" name=""/>
        <dsp:cNvSpPr/>
      </dsp:nvSpPr>
      <dsp:spPr>
        <a:xfrm>
          <a:off x="2173075" y="2783147"/>
          <a:ext cx="3113669" cy="0"/>
        </a:xfrm>
        <a:prstGeom prst="line">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B247E3-360F-40CB-BA55-5087FE0035AE}">
      <dsp:nvSpPr>
        <dsp:cNvPr id="0" name=""/>
        <dsp:cNvSpPr/>
      </dsp:nvSpPr>
      <dsp:spPr>
        <a:xfrm>
          <a:off x="2173075" y="2142267"/>
          <a:ext cx="2826353" cy="0"/>
        </a:xfrm>
        <a:prstGeom prst="line">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5F9997-D164-446C-A07B-46B4F6B28461}">
      <dsp:nvSpPr>
        <dsp:cNvPr id="0" name=""/>
        <dsp:cNvSpPr/>
      </dsp:nvSpPr>
      <dsp:spPr>
        <a:xfrm>
          <a:off x="2173075" y="1458182"/>
          <a:ext cx="2826353" cy="0"/>
        </a:xfrm>
        <a:prstGeom prst="line">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465E88-B899-4FFF-9C92-ABEB0D1C713C}">
      <dsp:nvSpPr>
        <dsp:cNvPr id="0" name=""/>
        <dsp:cNvSpPr/>
      </dsp:nvSpPr>
      <dsp:spPr>
        <a:xfrm>
          <a:off x="2173075" y="817302"/>
          <a:ext cx="3113669" cy="0"/>
        </a:xfrm>
        <a:prstGeom prst="line">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EEE62A-122A-4719-A4D5-F2A71CA75B4E}">
      <dsp:nvSpPr>
        <dsp:cNvPr id="0" name=""/>
        <dsp:cNvSpPr/>
      </dsp:nvSpPr>
      <dsp:spPr>
        <a:xfrm>
          <a:off x="2173075" y="270033"/>
          <a:ext cx="3641135" cy="0"/>
        </a:xfrm>
        <a:prstGeom prst="line">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C2ED5F-DAC4-4C5A-A40A-C4F611F1100A}">
      <dsp:nvSpPr>
        <dsp:cNvPr id="0" name=""/>
        <dsp:cNvSpPr/>
      </dsp:nvSpPr>
      <dsp:spPr>
        <a:xfrm>
          <a:off x="351896" y="0"/>
          <a:ext cx="3600450" cy="3600450"/>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5EC6D0-B61C-41DD-B704-4B1AE539061F}">
      <dsp:nvSpPr>
        <dsp:cNvPr id="0" name=""/>
        <dsp:cNvSpPr/>
      </dsp:nvSpPr>
      <dsp:spPr>
        <a:xfrm>
          <a:off x="980814" y="1233132"/>
          <a:ext cx="2304288" cy="118814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800100" rtl="0">
            <a:lnSpc>
              <a:spcPct val="90000"/>
            </a:lnSpc>
            <a:spcBef>
              <a:spcPct val="0"/>
            </a:spcBef>
            <a:spcAft>
              <a:spcPct val="35000"/>
            </a:spcAft>
          </a:pPr>
          <a:r>
            <a:rPr lang="es-MX" sz="1800" kern="1200" dirty="0" smtClean="0">
              <a:solidFill>
                <a:schemeClr val="tx1"/>
              </a:solidFill>
            </a:rPr>
            <a:t>Los estudiosos del Derecho nos hablan de seis atributos de la personalidad </a:t>
          </a:r>
          <a:r>
            <a:rPr lang="es-MX" sz="1800" kern="1200" dirty="0" err="1" smtClean="0">
              <a:solidFill>
                <a:schemeClr val="tx1"/>
              </a:solidFill>
            </a:rPr>
            <a:t>Fisica</a:t>
          </a:r>
          <a:r>
            <a:rPr lang="es-MX" sz="1800" kern="1200" dirty="0" smtClean="0">
              <a:solidFill>
                <a:schemeClr val="tx1"/>
              </a:solidFill>
            </a:rPr>
            <a:t>, que son:</a:t>
          </a:r>
          <a:endParaRPr lang="es-MX" sz="1800" kern="1200" dirty="0">
            <a:solidFill>
              <a:schemeClr val="tx1"/>
            </a:solidFill>
          </a:endParaRPr>
        </a:p>
      </dsp:txBody>
      <dsp:txXfrm>
        <a:off x="980814" y="1233132"/>
        <a:ext cx="2304288" cy="1188148"/>
      </dsp:txXfrm>
    </dsp:sp>
    <dsp:sp modelId="{16CDD048-3AEA-4511-A863-DBA984B98505}">
      <dsp:nvSpPr>
        <dsp:cNvPr id="0" name=""/>
        <dsp:cNvSpPr/>
      </dsp:nvSpPr>
      <dsp:spPr>
        <a:xfrm>
          <a:off x="5544177" y="0"/>
          <a:ext cx="540067" cy="54006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903B9B-6453-444B-A398-07BEFC0E3EA0}">
      <dsp:nvSpPr>
        <dsp:cNvPr id="0" name=""/>
        <dsp:cNvSpPr/>
      </dsp:nvSpPr>
      <dsp:spPr>
        <a:xfrm>
          <a:off x="6084244" y="0"/>
          <a:ext cx="1277359" cy="540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La capacidad</a:t>
          </a:r>
          <a:endParaRPr lang="es-MX" sz="1600" kern="1200" dirty="0">
            <a:solidFill>
              <a:schemeClr val="tx1"/>
            </a:solidFill>
          </a:endParaRPr>
        </a:p>
      </dsp:txBody>
      <dsp:txXfrm>
        <a:off x="6084244" y="0"/>
        <a:ext cx="1277359" cy="540067"/>
      </dsp:txXfrm>
    </dsp:sp>
    <dsp:sp modelId="{9758B502-0BDC-4FC5-A89A-D3BD2DB14568}">
      <dsp:nvSpPr>
        <dsp:cNvPr id="0" name=""/>
        <dsp:cNvSpPr/>
      </dsp:nvSpPr>
      <dsp:spPr>
        <a:xfrm>
          <a:off x="5016711" y="547268"/>
          <a:ext cx="540067" cy="54006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C7F77F-BE98-472C-8EB8-06605BB16DDD}">
      <dsp:nvSpPr>
        <dsp:cNvPr id="0" name=""/>
        <dsp:cNvSpPr/>
      </dsp:nvSpPr>
      <dsp:spPr>
        <a:xfrm>
          <a:off x="5556778" y="547268"/>
          <a:ext cx="966486" cy="540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ctr" anchorCtr="0">
          <a:noAutofit/>
        </a:bodyPr>
        <a:lstStyle/>
        <a:p>
          <a:pPr lvl="0" algn="l" defTabSz="711200" rtl="0">
            <a:lnSpc>
              <a:spcPct val="90000"/>
            </a:lnSpc>
            <a:spcBef>
              <a:spcPct val="0"/>
            </a:spcBef>
            <a:spcAft>
              <a:spcPct val="35000"/>
            </a:spcAft>
          </a:pPr>
          <a:r>
            <a:rPr lang="es-MX" sz="1600" kern="1200" dirty="0" smtClean="0"/>
            <a:t>b) el nombre</a:t>
          </a:r>
          <a:endParaRPr lang="es-MX" sz="1600" kern="1200" dirty="0"/>
        </a:p>
      </dsp:txBody>
      <dsp:txXfrm>
        <a:off x="5556778" y="547268"/>
        <a:ext cx="966486" cy="540067"/>
      </dsp:txXfrm>
    </dsp:sp>
    <dsp:sp modelId="{1EBFEFFC-AC6B-404B-91DD-D6C00B2F4CC0}">
      <dsp:nvSpPr>
        <dsp:cNvPr id="0" name=""/>
        <dsp:cNvSpPr/>
      </dsp:nvSpPr>
      <dsp:spPr>
        <a:xfrm>
          <a:off x="4729395" y="1188148"/>
          <a:ext cx="540067" cy="54006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3B6CE5-2AD6-4B58-832A-27238D5C0946}">
      <dsp:nvSpPr>
        <dsp:cNvPr id="0" name=""/>
        <dsp:cNvSpPr/>
      </dsp:nvSpPr>
      <dsp:spPr>
        <a:xfrm>
          <a:off x="5269462" y="1188148"/>
          <a:ext cx="1067944" cy="540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ctr" anchorCtr="0">
          <a:noAutofit/>
        </a:bodyPr>
        <a:lstStyle/>
        <a:p>
          <a:pPr lvl="0" algn="l" defTabSz="711200" rtl="0">
            <a:lnSpc>
              <a:spcPct val="90000"/>
            </a:lnSpc>
            <a:spcBef>
              <a:spcPct val="0"/>
            </a:spcBef>
            <a:spcAft>
              <a:spcPct val="35000"/>
            </a:spcAft>
          </a:pPr>
          <a:r>
            <a:rPr lang="es-MX" sz="1600" kern="1200" dirty="0" smtClean="0"/>
            <a:t>c) el domicilio</a:t>
          </a:r>
          <a:endParaRPr lang="es-MX" sz="1600" kern="1200" dirty="0"/>
        </a:p>
      </dsp:txBody>
      <dsp:txXfrm>
        <a:off x="5269462" y="1188148"/>
        <a:ext cx="1067944" cy="540067"/>
      </dsp:txXfrm>
    </dsp:sp>
    <dsp:sp modelId="{CBDF5E0F-BB8E-4A7A-BF7F-891B0AD4F591}">
      <dsp:nvSpPr>
        <dsp:cNvPr id="0" name=""/>
        <dsp:cNvSpPr/>
      </dsp:nvSpPr>
      <dsp:spPr>
        <a:xfrm>
          <a:off x="4729395" y="1872234"/>
          <a:ext cx="540067" cy="54006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2271B3-A1DA-4992-A387-F6F70717FC96}">
      <dsp:nvSpPr>
        <dsp:cNvPr id="0" name=""/>
        <dsp:cNvSpPr/>
      </dsp:nvSpPr>
      <dsp:spPr>
        <a:xfrm>
          <a:off x="5269462" y="1872234"/>
          <a:ext cx="1238059" cy="540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ctr" anchorCtr="0">
          <a:noAutofit/>
        </a:bodyPr>
        <a:lstStyle/>
        <a:p>
          <a:pPr lvl="0" algn="l" defTabSz="711200" rtl="0">
            <a:lnSpc>
              <a:spcPct val="90000"/>
            </a:lnSpc>
            <a:spcBef>
              <a:spcPct val="0"/>
            </a:spcBef>
            <a:spcAft>
              <a:spcPct val="35000"/>
            </a:spcAft>
          </a:pPr>
          <a:r>
            <a:rPr lang="es-MX" sz="1600" kern="1200" dirty="0" smtClean="0"/>
            <a:t>d) el estado civil</a:t>
          </a:r>
          <a:endParaRPr lang="es-MX" sz="1600" kern="1200" dirty="0"/>
        </a:p>
      </dsp:txBody>
      <dsp:txXfrm>
        <a:off x="5269462" y="1872234"/>
        <a:ext cx="1238059" cy="540067"/>
      </dsp:txXfrm>
    </dsp:sp>
    <dsp:sp modelId="{DAAA600B-0496-4D70-B7EB-3A5E5384017B}">
      <dsp:nvSpPr>
        <dsp:cNvPr id="0" name=""/>
        <dsp:cNvSpPr/>
      </dsp:nvSpPr>
      <dsp:spPr>
        <a:xfrm>
          <a:off x="5016711" y="2513114"/>
          <a:ext cx="540067" cy="54006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7CC479-52D7-4B3A-870E-19AFC3471932}">
      <dsp:nvSpPr>
        <dsp:cNvPr id="0" name=""/>
        <dsp:cNvSpPr/>
      </dsp:nvSpPr>
      <dsp:spPr>
        <a:xfrm>
          <a:off x="5556778" y="2513114"/>
          <a:ext cx="1197416" cy="540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ctr" anchorCtr="0">
          <a:noAutofit/>
        </a:bodyPr>
        <a:lstStyle/>
        <a:p>
          <a:pPr lvl="0" algn="l" defTabSz="711200" rtl="0">
            <a:lnSpc>
              <a:spcPct val="90000"/>
            </a:lnSpc>
            <a:spcBef>
              <a:spcPct val="0"/>
            </a:spcBef>
            <a:spcAft>
              <a:spcPct val="35000"/>
            </a:spcAft>
          </a:pPr>
          <a:r>
            <a:rPr lang="es-MX" sz="1600" kern="1200" dirty="0" smtClean="0"/>
            <a:t>e) el patrimonio</a:t>
          </a:r>
          <a:endParaRPr lang="es-MX" sz="1600" kern="1200" dirty="0"/>
        </a:p>
      </dsp:txBody>
      <dsp:txXfrm>
        <a:off x="5556778" y="2513114"/>
        <a:ext cx="1197416" cy="540067"/>
      </dsp:txXfrm>
    </dsp:sp>
    <dsp:sp modelId="{62B405B6-BBA8-407B-BF31-864244A1FEAE}">
      <dsp:nvSpPr>
        <dsp:cNvPr id="0" name=""/>
        <dsp:cNvSpPr/>
      </dsp:nvSpPr>
      <dsp:spPr>
        <a:xfrm>
          <a:off x="5544177" y="3060382"/>
          <a:ext cx="540067" cy="540067"/>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103CE2-B6D6-4B52-A0EB-BB7302291D61}">
      <dsp:nvSpPr>
        <dsp:cNvPr id="0" name=""/>
        <dsp:cNvSpPr/>
      </dsp:nvSpPr>
      <dsp:spPr>
        <a:xfrm>
          <a:off x="6084244" y="3060382"/>
          <a:ext cx="1463784" cy="540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0" rIns="60960" bIns="0" numCol="1" spcCol="1270" anchor="ctr" anchorCtr="0">
          <a:noAutofit/>
        </a:bodyPr>
        <a:lstStyle/>
        <a:p>
          <a:pPr lvl="0" algn="l" defTabSz="711200" rtl="0">
            <a:lnSpc>
              <a:spcPct val="90000"/>
            </a:lnSpc>
            <a:spcBef>
              <a:spcPct val="0"/>
            </a:spcBef>
            <a:spcAft>
              <a:spcPct val="35000"/>
            </a:spcAft>
          </a:pPr>
          <a:r>
            <a:rPr lang="es-MX" sz="1600" kern="1200" dirty="0" smtClean="0"/>
            <a:t>f) La nacionalidad</a:t>
          </a:r>
          <a:endParaRPr lang="es-MX" sz="1600" kern="1200" dirty="0"/>
        </a:p>
      </dsp:txBody>
      <dsp:txXfrm>
        <a:off x="6084244" y="3060382"/>
        <a:ext cx="1463784" cy="54006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212B5B-8A2E-4CDC-A8C6-BE8F80C884E0}">
      <dsp:nvSpPr>
        <dsp:cNvPr id="0" name=""/>
        <dsp:cNvSpPr/>
      </dsp:nvSpPr>
      <dsp:spPr>
        <a:xfrm>
          <a:off x="0" y="227745"/>
          <a:ext cx="7854131" cy="31449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_tradnl" sz="2100" kern="1200" smtClean="0"/>
            <a:t>La capacidad es el atributo mas importante de las personas, ya que todo sujeto de derecho posee implícitamente y por su propia naturaleza la capacidad jurídica ya sea total o parcial que es en consecuencia reconocida por la ley a todas las personas desde el momento de su concepción y hasta el momento de su muerte concretándose como la aptitud en que se encuentran de ser sujetos de derechos y obligaciones aun durante la minoría de edad.</a:t>
          </a:r>
          <a:r>
            <a:rPr lang="es-MX" sz="2100" kern="1200" smtClean="0"/>
            <a:t>	</a:t>
          </a:r>
          <a:endParaRPr lang="es-MX" sz="2100" kern="1200"/>
        </a:p>
      </dsp:txBody>
      <dsp:txXfrm>
        <a:off x="153524" y="381269"/>
        <a:ext cx="7547083" cy="283791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184AF3F-9C0F-4087-B357-608C9BF45E62}" type="slidenum">
              <a:rPr lang="es-MX" smtClean="0"/>
              <a:pPr/>
              <a:t>‹Nº›</a:t>
            </a:fld>
            <a:endParaRPr lang="es-MX"/>
          </a:p>
        </p:txBody>
      </p:sp>
    </p:spTree>
    <p:extLst>
      <p:ext uri="{BB962C8B-B14F-4D97-AF65-F5344CB8AC3E}">
        <p14:creationId xmlns:p14="http://schemas.microsoft.com/office/powerpoint/2010/main" val="164906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67D56F9-8792-4AB7-A1F4-5307A06D5C41}" type="slidenum">
              <a:rPr lang="es-MX" smtClean="0"/>
              <a:pPr/>
              <a:t>‹Nº›</a:t>
            </a:fld>
            <a:endParaRPr lang="es-MX"/>
          </a:p>
        </p:txBody>
      </p:sp>
    </p:spTree>
    <p:extLst>
      <p:ext uri="{BB962C8B-B14F-4D97-AF65-F5344CB8AC3E}">
        <p14:creationId xmlns:p14="http://schemas.microsoft.com/office/powerpoint/2010/main" val="4270975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67D56F9-8792-4AB7-A1F4-5307A06D5C41}" type="slidenum">
              <a:rPr lang="es-MX" smtClean="0"/>
              <a:pPr/>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00817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67D56F9-8792-4AB7-A1F4-5307A06D5C41}" type="slidenum">
              <a:rPr lang="es-MX" smtClean="0"/>
              <a:pPr/>
              <a:t>‹Nº›</a:t>
            </a:fld>
            <a:endParaRPr lang="es-MX"/>
          </a:p>
        </p:txBody>
      </p:sp>
    </p:spTree>
    <p:extLst>
      <p:ext uri="{BB962C8B-B14F-4D97-AF65-F5344CB8AC3E}">
        <p14:creationId xmlns:p14="http://schemas.microsoft.com/office/powerpoint/2010/main" val="1694001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67D56F9-8792-4AB7-A1F4-5307A06D5C41}" type="slidenum">
              <a:rPr lang="es-MX" smtClean="0"/>
              <a:pPr/>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6816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67D56F9-8792-4AB7-A1F4-5307A06D5C41}" type="slidenum">
              <a:rPr lang="es-MX" smtClean="0"/>
              <a:pPr/>
              <a:t>‹Nº›</a:t>
            </a:fld>
            <a:endParaRPr lang="es-MX"/>
          </a:p>
        </p:txBody>
      </p:sp>
    </p:spTree>
    <p:extLst>
      <p:ext uri="{BB962C8B-B14F-4D97-AF65-F5344CB8AC3E}">
        <p14:creationId xmlns:p14="http://schemas.microsoft.com/office/powerpoint/2010/main" val="2811855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FD1897-F941-4F43-B29C-B280F3869654}" type="slidenum">
              <a:rPr lang="es-MX" smtClean="0"/>
              <a:pPr/>
              <a:t>‹Nº›</a:t>
            </a:fld>
            <a:endParaRPr lang="es-MX"/>
          </a:p>
        </p:txBody>
      </p:sp>
    </p:spTree>
    <p:extLst>
      <p:ext uri="{BB962C8B-B14F-4D97-AF65-F5344CB8AC3E}">
        <p14:creationId xmlns:p14="http://schemas.microsoft.com/office/powerpoint/2010/main" val="1368887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A9D077E-5754-4D2C-8D1D-7F413D103D16}" type="slidenum">
              <a:rPr lang="es-MX" smtClean="0"/>
              <a:pPr/>
              <a:t>‹Nº›</a:t>
            </a:fld>
            <a:endParaRPr lang="es-MX"/>
          </a:p>
        </p:txBody>
      </p:sp>
    </p:spTree>
    <p:extLst>
      <p:ext uri="{BB962C8B-B14F-4D97-AF65-F5344CB8AC3E}">
        <p14:creationId xmlns:p14="http://schemas.microsoft.com/office/powerpoint/2010/main" val="2988726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4B17113-F696-47C7-9C25-B6357E86035B}" type="slidenum">
              <a:rPr lang="es-MX" smtClean="0"/>
              <a:pPr/>
              <a:t>‹Nº›</a:t>
            </a:fld>
            <a:endParaRPr lang="es-MX"/>
          </a:p>
        </p:txBody>
      </p:sp>
    </p:spTree>
    <p:extLst>
      <p:ext uri="{BB962C8B-B14F-4D97-AF65-F5344CB8AC3E}">
        <p14:creationId xmlns:p14="http://schemas.microsoft.com/office/powerpoint/2010/main" val="2835905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EE8D8D-E8E6-4F47-8A22-DE33407D8910}" type="slidenum">
              <a:rPr lang="es-MX" smtClean="0"/>
              <a:pPr/>
              <a:t>‹Nº›</a:t>
            </a:fld>
            <a:endParaRPr lang="es-MX"/>
          </a:p>
        </p:txBody>
      </p:sp>
    </p:spTree>
    <p:extLst>
      <p:ext uri="{BB962C8B-B14F-4D97-AF65-F5344CB8AC3E}">
        <p14:creationId xmlns:p14="http://schemas.microsoft.com/office/powerpoint/2010/main" val="129049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77327D9-5EC3-4C8C-BB10-7D0FA0CD7907}" type="slidenum">
              <a:rPr lang="es-MX" smtClean="0"/>
              <a:pPr/>
              <a:t>‹Nº›</a:t>
            </a:fld>
            <a:endParaRPr lang="es-MX"/>
          </a:p>
        </p:txBody>
      </p:sp>
    </p:spTree>
    <p:extLst>
      <p:ext uri="{BB962C8B-B14F-4D97-AF65-F5344CB8AC3E}">
        <p14:creationId xmlns:p14="http://schemas.microsoft.com/office/powerpoint/2010/main" val="1325521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MX"/>
          </a:p>
        </p:txBody>
      </p:sp>
      <p:sp>
        <p:nvSpPr>
          <p:cNvPr id="8" name="Footer Placeholder 7"/>
          <p:cNvSpPr>
            <a:spLocks noGrp="1"/>
          </p:cNvSpPr>
          <p:nvPr>
            <p:ph type="ftr" sz="quarter" idx="11"/>
          </p:nvPr>
        </p:nvSpPr>
        <p:spPr/>
        <p:txBody>
          <a:bodyPr/>
          <a:lstStyle/>
          <a:p>
            <a:pPr>
              <a:defRPr/>
            </a:pPr>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157AC0D-A7C6-4071-8CE0-8FEDCAF15826}" type="slidenum">
              <a:rPr lang="es-MX" smtClean="0"/>
              <a:pPr/>
              <a:t>‹Nº›</a:t>
            </a:fld>
            <a:endParaRPr lang="es-MX"/>
          </a:p>
        </p:txBody>
      </p:sp>
    </p:spTree>
    <p:extLst>
      <p:ext uri="{BB962C8B-B14F-4D97-AF65-F5344CB8AC3E}">
        <p14:creationId xmlns:p14="http://schemas.microsoft.com/office/powerpoint/2010/main" val="3265407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MX"/>
          </a:p>
        </p:txBody>
      </p:sp>
      <p:sp>
        <p:nvSpPr>
          <p:cNvPr id="4" name="Footer Placeholder 3"/>
          <p:cNvSpPr>
            <a:spLocks noGrp="1"/>
          </p:cNvSpPr>
          <p:nvPr>
            <p:ph type="ftr" sz="quarter" idx="11"/>
          </p:nvPr>
        </p:nvSpPr>
        <p:spPr/>
        <p:txBody>
          <a:bodyPr/>
          <a:lstStyle/>
          <a:p>
            <a:pPr>
              <a:defRPr/>
            </a:pPr>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67D56F9-8792-4AB7-A1F4-5307A06D5C41}" type="slidenum">
              <a:rPr lang="es-MX" smtClean="0"/>
              <a:pPr/>
              <a:t>‹Nº›</a:t>
            </a:fld>
            <a:endParaRPr lang="es-MX"/>
          </a:p>
        </p:txBody>
      </p:sp>
    </p:spTree>
    <p:extLst>
      <p:ext uri="{BB962C8B-B14F-4D97-AF65-F5344CB8AC3E}">
        <p14:creationId xmlns:p14="http://schemas.microsoft.com/office/powerpoint/2010/main" val="2888734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MX"/>
          </a:p>
        </p:txBody>
      </p:sp>
      <p:sp>
        <p:nvSpPr>
          <p:cNvPr id="3" name="Footer Placeholder 2"/>
          <p:cNvSpPr>
            <a:spLocks noGrp="1"/>
          </p:cNvSpPr>
          <p:nvPr>
            <p:ph type="ftr" sz="quarter" idx="11"/>
          </p:nvPr>
        </p:nvSpPr>
        <p:spPr/>
        <p:txBody>
          <a:bodyPr/>
          <a:lstStyle/>
          <a:p>
            <a:pPr>
              <a:defRPr/>
            </a:pPr>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127CE70-DBBF-4697-9A04-53B76406DE7C}" type="slidenum">
              <a:rPr lang="es-MX" smtClean="0"/>
              <a:pPr/>
              <a:t>‹Nº›</a:t>
            </a:fld>
            <a:endParaRPr lang="es-MX"/>
          </a:p>
        </p:txBody>
      </p:sp>
    </p:spTree>
    <p:extLst>
      <p:ext uri="{BB962C8B-B14F-4D97-AF65-F5344CB8AC3E}">
        <p14:creationId xmlns:p14="http://schemas.microsoft.com/office/powerpoint/2010/main" val="3995710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55813E0-142A-4C14-8EA9-11196517F9A1}" type="slidenum">
              <a:rPr lang="es-MX" smtClean="0"/>
              <a:pPr/>
              <a:t>‹Nº›</a:t>
            </a:fld>
            <a:endParaRPr lang="es-MX"/>
          </a:p>
        </p:txBody>
      </p:sp>
    </p:spTree>
    <p:extLst>
      <p:ext uri="{BB962C8B-B14F-4D97-AF65-F5344CB8AC3E}">
        <p14:creationId xmlns:p14="http://schemas.microsoft.com/office/powerpoint/2010/main" val="3719310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7898FD-4E3A-4870-B2E7-7A06315186D3}" type="slidenum">
              <a:rPr lang="es-MX" smtClean="0"/>
              <a:pPr/>
              <a:t>‹Nº›</a:t>
            </a:fld>
            <a:endParaRPr lang="es-MX"/>
          </a:p>
        </p:txBody>
      </p:sp>
    </p:spTree>
    <p:extLst>
      <p:ext uri="{BB962C8B-B14F-4D97-AF65-F5344CB8AC3E}">
        <p14:creationId xmlns:p14="http://schemas.microsoft.com/office/powerpoint/2010/main" val="4157467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67D56F9-8792-4AB7-A1F4-5307A06D5C41}" type="slidenum">
              <a:rPr lang="es-MX" smtClean="0"/>
              <a:pPr/>
              <a:t>‹Nº›</a:t>
            </a:fld>
            <a:endParaRPr lang="es-MX"/>
          </a:p>
        </p:txBody>
      </p:sp>
    </p:spTree>
    <p:extLst>
      <p:ext uri="{BB962C8B-B14F-4D97-AF65-F5344CB8AC3E}">
        <p14:creationId xmlns:p14="http://schemas.microsoft.com/office/powerpoint/2010/main" val="319080622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1.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uv.mx/personal/.../CONCEPTO-JURIDICO-DE-PERSONA.docx" TargetMode="External"/><Relationship Id="rId2" Type="http://schemas.openxmlformats.org/officeDocument/2006/relationships/hyperlink" Target="http://biblio.juridicas.unam.mx/libros/8/3833/18.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2 Diagrama"/>
          <p:cNvGraphicFramePr/>
          <p:nvPr>
            <p:extLst>
              <p:ext uri="{D42A27DB-BD31-4B8C-83A1-F6EECF244321}">
                <p14:modId xmlns:p14="http://schemas.microsoft.com/office/powerpoint/2010/main" val="4009118321"/>
              </p:ext>
            </p:extLst>
          </p:nvPr>
        </p:nvGraphicFramePr>
        <p:xfrm>
          <a:off x="1524000" y="3861049"/>
          <a:ext cx="8458200" cy="1222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Título"/>
          <p:cNvSpPr txBox="1">
            <a:spLocks/>
          </p:cNvSpPr>
          <p:nvPr/>
        </p:nvSpPr>
        <p:spPr>
          <a:xfrm>
            <a:off x="2999656" y="476672"/>
            <a:ext cx="6115064" cy="1071570"/>
          </a:xfrm>
          <a:prstGeom prst="rect">
            <a:avLst/>
          </a:prstGeom>
        </p:spPr>
        <p:txBody>
          <a:bodyPr anchor="b">
            <a:normAutofit fontScale="92500" lnSpcReduction="20000"/>
          </a:bodyPr>
          <a:lstStyle/>
          <a:p>
            <a:pPr algn="ctr" eaLnBrk="0" hangingPunct="0">
              <a:defRPr/>
            </a:pPr>
            <a:r>
              <a:rPr lang="es-ES" sz="2200" dirty="0">
                <a:effectLst>
                  <a:outerShdw blurRad="50000" dist="30000" dir="5400000" algn="tl" rotWithShape="0">
                    <a:srgbClr val="000000">
                      <a:alpha val="30000"/>
                    </a:srgbClr>
                  </a:outerShdw>
                </a:effectLst>
                <a:latin typeface="Century Gothic"/>
                <a:ea typeface="+mj-ea"/>
                <a:cs typeface="+mj-cs"/>
              </a:rPr>
              <a:t>UNIVERSIDAD AUTONOMA DEL ESTADO DE MEXICO</a:t>
            </a:r>
          </a:p>
          <a:p>
            <a:pPr algn="ctr" eaLnBrk="0" hangingPunct="0">
              <a:defRPr/>
            </a:pPr>
            <a:r>
              <a:rPr lang="es-ES" sz="2200" dirty="0">
                <a:effectLst>
                  <a:outerShdw blurRad="50000" dist="30000" dir="5400000" algn="tl" rotWithShape="0">
                    <a:srgbClr val="000000">
                      <a:alpha val="30000"/>
                    </a:srgbClr>
                  </a:outerShdw>
                </a:effectLst>
                <a:latin typeface="Century Gothic"/>
                <a:ea typeface="+mj-ea"/>
                <a:cs typeface="+mj-cs"/>
              </a:rPr>
              <a:t/>
            </a:r>
            <a:br>
              <a:rPr lang="es-ES" sz="2200" dirty="0">
                <a:effectLst>
                  <a:outerShdw blurRad="50000" dist="30000" dir="5400000" algn="tl" rotWithShape="0">
                    <a:srgbClr val="000000">
                      <a:alpha val="30000"/>
                    </a:srgbClr>
                  </a:outerShdw>
                </a:effectLst>
                <a:latin typeface="Century Gothic"/>
                <a:ea typeface="+mj-ea"/>
                <a:cs typeface="+mj-cs"/>
              </a:rPr>
            </a:br>
            <a:r>
              <a:rPr lang="es-ES" sz="2200" dirty="0">
                <a:effectLst>
                  <a:outerShdw blurRad="50000" dist="30000" dir="5400000" algn="tl" rotWithShape="0">
                    <a:srgbClr val="000000">
                      <a:alpha val="30000"/>
                    </a:srgbClr>
                  </a:outerShdw>
                </a:effectLst>
                <a:latin typeface="Century Gothic"/>
                <a:ea typeface="+mj-ea"/>
                <a:cs typeface="+mj-cs"/>
              </a:rPr>
              <a:t>CENTRO UNIVERSITARIO UAEM ZUMPANGO </a:t>
            </a:r>
          </a:p>
        </p:txBody>
      </p:sp>
      <p:sp>
        <p:nvSpPr>
          <p:cNvPr id="7" name="6 Marcador de contenido"/>
          <p:cNvSpPr txBox="1">
            <a:spLocks/>
          </p:cNvSpPr>
          <p:nvPr/>
        </p:nvSpPr>
        <p:spPr bwMode="auto">
          <a:xfrm>
            <a:off x="1981200" y="2285992"/>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algn="ctr" eaLnBrk="0" hangingPunct="0">
              <a:spcBef>
                <a:spcPts val="600"/>
              </a:spcBef>
              <a:buClr>
                <a:srgbClr val="FF388C"/>
              </a:buClr>
              <a:buSzPct val="80000"/>
              <a:defRPr/>
            </a:pPr>
            <a:r>
              <a:rPr lang="es-ES" sz="1600" b="1" u="sng" dirty="0">
                <a:latin typeface="Century Gothic"/>
              </a:rPr>
              <a:t>LICENCIATURA EN ADMINISTRACION</a:t>
            </a:r>
          </a:p>
          <a:p>
            <a:pPr marL="27432" algn="ctr" eaLnBrk="0" hangingPunct="0">
              <a:spcBef>
                <a:spcPts val="600"/>
              </a:spcBef>
              <a:buClr>
                <a:srgbClr val="FF388C"/>
              </a:buClr>
              <a:buSzPct val="80000"/>
              <a:defRPr/>
            </a:pPr>
            <a:endParaRPr lang="es-ES" sz="1600" b="1" u="sng" dirty="0">
              <a:latin typeface="Century Gothic"/>
            </a:endParaRPr>
          </a:p>
          <a:p>
            <a:pPr marL="27432" algn="ctr" eaLnBrk="0" hangingPunct="0">
              <a:spcBef>
                <a:spcPts val="600"/>
              </a:spcBef>
              <a:buClr>
                <a:srgbClr val="FF388C"/>
              </a:buClr>
              <a:buSzPct val="80000"/>
              <a:defRPr/>
            </a:pPr>
            <a:r>
              <a:rPr lang="es-ES" sz="1600" dirty="0">
                <a:latin typeface="Century Gothic"/>
              </a:rPr>
              <a:t>UNIDAD DE APRENDIZAJE:</a:t>
            </a:r>
          </a:p>
          <a:p>
            <a:pPr marL="27432" algn="ctr" eaLnBrk="0" hangingPunct="0">
              <a:spcBef>
                <a:spcPts val="600"/>
              </a:spcBef>
              <a:buClr>
                <a:srgbClr val="FF388C"/>
              </a:buClr>
              <a:buSzPct val="80000"/>
              <a:defRPr/>
            </a:pPr>
            <a:r>
              <a:rPr lang="es-ES" sz="1600" dirty="0">
                <a:latin typeface="Century Gothic"/>
              </a:rPr>
              <a:t>FUNDAMENTOS DE DERECHO</a:t>
            </a:r>
          </a:p>
          <a:p>
            <a:pPr marL="27432" algn="ctr" eaLnBrk="0" hangingPunct="0">
              <a:spcBef>
                <a:spcPts val="600"/>
              </a:spcBef>
              <a:buClr>
                <a:srgbClr val="FF388C"/>
              </a:buClr>
              <a:buSzPct val="80000"/>
              <a:defRPr/>
            </a:pPr>
            <a:endParaRPr lang="es-ES" sz="1600" dirty="0">
              <a:latin typeface="Century Gothic"/>
            </a:endParaRPr>
          </a:p>
          <a:p>
            <a:pPr marL="27432" algn="ctr" eaLnBrk="0" hangingPunct="0">
              <a:spcBef>
                <a:spcPts val="600"/>
              </a:spcBef>
              <a:buClr>
                <a:srgbClr val="FF388C"/>
              </a:buClr>
              <a:buSzPct val="80000"/>
              <a:defRPr/>
            </a:pPr>
            <a:endParaRPr lang="es-ES" sz="1600" dirty="0">
              <a:latin typeface="Century Gothic"/>
            </a:endParaRPr>
          </a:p>
        </p:txBody>
      </p:sp>
      <p:sp>
        <p:nvSpPr>
          <p:cNvPr id="8" name="7 Marcador de contenido"/>
          <p:cNvSpPr txBox="1">
            <a:spLocks/>
          </p:cNvSpPr>
          <p:nvPr/>
        </p:nvSpPr>
        <p:spPr>
          <a:xfrm>
            <a:off x="3359696" y="4869161"/>
            <a:ext cx="5500726" cy="1640041"/>
          </a:xfrm>
          <a:prstGeom prst="rect">
            <a:avLst/>
          </a:prstGeom>
        </p:spPr>
        <p:txBody>
          <a:bodyPr>
            <a:normAutofit fontScale="92500"/>
          </a:bodyPr>
          <a:lstStyle/>
          <a:p>
            <a:pPr marL="365125" indent="-282575" eaLnBrk="0" hangingPunct="0">
              <a:spcBef>
                <a:spcPts val="600"/>
              </a:spcBef>
              <a:buClr>
                <a:srgbClr val="FF388C"/>
              </a:buClr>
              <a:buSzPct val="80000"/>
              <a:buFont typeface="Wingdings 2" pitchFamily="18" charset="2"/>
              <a:buChar char=""/>
              <a:defRPr/>
            </a:pPr>
            <a:endParaRPr lang="es-ES" sz="2000" dirty="0">
              <a:latin typeface="Century Gothic"/>
            </a:endParaRPr>
          </a:p>
          <a:p>
            <a:pPr marL="365125" indent="-282575" algn="ctr" eaLnBrk="0" hangingPunct="0">
              <a:spcBef>
                <a:spcPts val="600"/>
              </a:spcBef>
              <a:buClr>
                <a:srgbClr val="FF388C"/>
              </a:buClr>
              <a:buSzPct val="80000"/>
              <a:defRPr/>
            </a:pPr>
            <a:r>
              <a:rPr lang="es-ES" sz="2000" dirty="0">
                <a:latin typeface="Century Gothic"/>
              </a:rPr>
              <a:t>AUTOR:</a:t>
            </a:r>
          </a:p>
          <a:p>
            <a:pPr marL="365125" indent="-282575" algn="ctr" eaLnBrk="0" hangingPunct="0">
              <a:spcBef>
                <a:spcPts val="600"/>
              </a:spcBef>
              <a:buClr>
                <a:srgbClr val="FF388C"/>
              </a:buClr>
              <a:buSzPct val="80000"/>
              <a:defRPr/>
            </a:pPr>
            <a:r>
              <a:rPr lang="es-ES" sz="2000" dirty="0">
                <a:latin typeface="Century Gothic"/>
              </a:rPr>
              <a:t>LIC.  JUANA GABRIELA SORIANO HERNANDEZ</a:t>
            </a:r>
          </a:p>
          <a:p>
            <a:pPr marL="365125" indent="-282575" algn="ctr" eaLnBrk="0" hangingPunct="0">
              <a:spcBef>
                <a:spcPts val="600"/>
              </a:spcBef>
              <a:buClr>
                <a:srgbClr val="FF388C"/>
              </a:buClr>
              <a:buSzPct val="80000"/>
              <a:defRPr/>
            </a:pPr>
            <a:r>
              <a:rPr lang="es-ES" sz="2000" dirty="0">
                <a:latin typeface="Century Gothic"/>
              </a:rPr>
              <a:t>Elaboración: SEPTIEMBRE 2015</a:t>
            </a:r>
          </a:p>
        </p:txBody>
      </p:sp>
      <p:pic>
        <p:nvPicPr>
          <p:cNvPr id="9" name="7 Imagen" descr="escudoUAEM.gif"/>
          <p:cNvPicPr>
            <a:picLocks noChangeAspect="1"/>
          </p:cNvPicPr>
          <p:nvPr/>
        </p:nvPicPr>
        <p:blipFill>
          <a:blip r:embed="rId7" cstate="print"/>
          <a:stretch>
            <a:fillRect/>
          </a:stretch>
        </p:blipFill>
        <p:spPr>
          <a:xfrm>
            <a:off x="8507760" y="1124745"/>
            <a:ext cx="2160240" cy="2079523"/>
          </a:xfrm>
          <a:prstGeom prst="rect">
            <a:avLst/>
          </a:prstGeom>
        </p:spPr>
      </p:pic>
    </p:spTree>
    <p:extLst>
      <p:ext uri="{BB962C8B-B14F-4D97-AF65-F5344CB8AC3E}">
        <p14:creationId xmlns:p14="http://schemas.microsoft.com/office/powerpoint/2010/main" val="54630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2207568" y="887867"/>
            <a:ext cx="8136904" cy="1280890"/>
          </a:xfrm>
        </p:spPr>
        <p:style>
          <a:lnRef idx="1">
            <a:schemeClr val="accent5"/>
          </a:lnRef>
          <a:fillRef idx="2">
            <a:schemeClr val="accent5"/>
          </a:fillRef>
          <a:effectRef idx="1">
            <a:schemeClr val="accent5"/>
          </a:effectRef>
          <a:fontRef idx="minor">
            <a:schemeClr val="dk1"/>
          </a:fontRef>
        </p:style>
        <p:txBody>
          <a:bodyPr>
            <a:noAutofit/>
          </a:bodyPr>
          <a:lstStyle/>
          <a:p>
            <a:r>
              <a:rPr lang="es-ES_tradnl" sz="2400" dirty="0"/>
              <a:t>Existen dos clases de personas dentro del derecho positivo mexicano, cada una de ellas perfectamente delineada en cuanto a su existencia y personalidad</a:t>
            </a:r>
            <a:endParaRPr lang="es-MX" sz="2400" dirty="0"/>
          </a:p>
        </p:txBody>
      </p:sp>
      <p:sp>
        <p:nvSpPr>
          <p:cNvPr id="8" name="Marcador de texto 7"/>
          <p:cNvSpPr>
            <a:spLocks noGrp="1"/>
          </p:cNvSpPr>
          <p:nvPr>
            <p:ph type="body" idx="1"/>
          </p:nvPr>
        </p:nvSpPr>
        <p:spPr>
          <a:xfrm>
            <a:off x="2954202" y="2132856"/>
            <a:ext cx="3992732" cy="576262"/>
          </a:xfrm>
        </p:spPr>
        <p:txBody>
          <a:bodyPr/>
          <a:lstStyle/>
          <a:p>
            <a:r>
              <a:rPr lang="es-MX" dirty="0" smtClean="0"/>
              <a:t>Persona Física</a:t>
            </a:r>
            <a:endParaRPr lang="es-MX" dirty="0"/>
          </a:p>
        </p:txBody>
      </p:sp>
      <p:sp>
        <p:nvSpPr>
          <p:cNvPr id="9" name="Marcador de contenido 8"/>
          <p:cNvSpPr>
            <a:spLocks noGrp="1"/>
          </p:cNvSpPr>
          <p:nvPr>
            <p:ph sz="half" idx="2"/>
          </p:nvPr>
        </p:nvSpPr>
        <p:spPr>
          <a:xfrm>
            <a:off x="2604041" y="2946545"/>
            <a:ext cx="4342893" cy="3354060"/>
          </a:xfrm>
        </p:spPr>
        <p:txBody>
          <a:bodyPr/>
          <a:lstStyle/>
          <a:p>
            <a:r>
              <a:rPr lang="es-ES_tradnl" dirty="0"/>
              <a:t>persona individual es el ser humano mismo, sin importar su genero, raza o posición social</a:t>
            </a:r>
            <a:endParaRPr lang="es-MX" dirty="0"/>
          </a:p>
        </p:txBody>
      </p:sp>
      <p:sp>
        <p:nvSpPr>
          <p:cNvPr id="10" name="Marcador de texto 9"/>
          <p:cNvSpPr>
            <a:spLocks noGrp="1"/>
          </p:cNvSpPr>
          <p:nvPr>
            <p:ph type="body" sz="quarter" idx="3"/>
          </p:nvPr>
        </p:nvSpPr>
        <p:spPr>
          <a:xfrm>
            <a:off x="7506629" y="2168757"/>
            <a:ext cx="3999001" cy="576262"/>
          </a:xfrm>
        </p:spPr>
        <p:txBody>
          <a:bodyPr/>
          <a:lstStyle/>
          <a:p>
            <a:r>
              <a:rPr lang="es-MX" dirty="0" smtClean="0"/>
              <a:t>Persona Moral</a:t>
            </a:r>
            <a:endParaRPr lang="es-MX" dirty="0"/>
          </a:p>
        </p:txBody>
      </p:sp>
      <p:sp>
        <p:nvSpPr>
          <p:cNvPr id="11" name="Marcador de contenido 10"/>
          <p:cNvSpPr>
            <a:spLocks noGrp="1"/>
          </p:cNvSpPr>
          <p:nvPr>
            <p:ph sz="quarter" idx="4"/>
          </p:nvPr>
        </p:nvSpPr>
        <p:spPr>
          <a:xfrm>
            <a:off x="7166956" y="2964742"/>
            <a:ext cx="4338674" cy="3354060"/>
          </a:xfrm>
        </p:spPr>
        <p:txBody>
          <a:bodyPr>
            <a:normAutofit/>
          </a:bodyPr>
          <a:lstStyle/>
          <a:p>
            <a:r>
              <a:rPr lang="es-ES_tradnl" dirty="0"/>
              <a:t>la persona moral es la agrupación o entidad constituida primariamente por un grupo de seres humanos, con el objetivo de alcanzar o cumplir fines que por su naturaleza sobrepasan las posibilidades individuales, o bien que requieren de esta unión de varios sujetos para cumplir de  mejor manera los objetivos a alcanzar</a:t>
            </a:r>
            <a:r>
              <a:rPr lang="es-MX" dirty="0"/>
              <a:t> </a:t>
            </a:r>
            <a:endParaRPr lang="es-MX" sz="3200" dirty="0"/>
          </a:p>
          <a:p>
            <a:endParaRPr lang="es-MX" dirty="0"/>
          </a:p>
        </p:txBody>
      </p:sp>
      <p:pic>
        <p:nvPicPr>
          <p:cNvPr id="13" name="Imagen 12"/>
          <p:cNvPicPr>
            <a:picLocks noChangeAspect="1"/>
          </p:cNvPicPr>
          <p:nvPr/>
        </p:nvPicPr>
        <p:blipFill>
          <a:blip r:embed="rId2"/>
          <a:stretch>
            <a:fillRect/>
          </a:stretch>
        </p:blipFill>
        <p:spPr>
          <a:xfrm>
            <a:off x="839416" y="5157192"/>
            <a:ext cx="6467558" cy="1295400"/>
          </a:xfrm>
          <a:prstGeom prst="rect">
            <a:avLst/>
          </a:prstGeom>
        </p:spPr>
      </p:pic>
    </p:spTree>
    <p:extLst>
      <p:ext uri="{BB962C8B-B14F-4D97-AF65-F5344CB8AC3E}">
        <p14:creationId xmlns:p14="http://schemas.microsoft.com/office/powerpoint/2010/main" val="3528943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1127448" y="404664"/>
            <a:ext cx="7772400" cy="723900"/>
          </a:xfrm>
        </p:spPr>
        <p:txBody>
          <a:bodyPr/>
          <a:lstStyle/>
          <a:p>
            <a:pPr eaLnBrk="1" hangingPunct="1">
              <a:defRPr/>
            </a:pPr>
            <a:r>
              <a:rPr lang="es-MX" sz="3600" i="1" dirty="0"/>
              <a:t>PERSONA </a:t>
            </a:r>
            <a:r>
              <a:rPr lang="es-MX" sz="3600" i="1" dirty="0" smtClean="0"/>
              <a:t>FÍSICA</a:t>
            </a:r>
            <a:endParaRPr lang="es-MX" sz="3600" i="1" dirty="0"/>
          </a:p>
        </p:txBody>
      </p:sp>
      <p:graphicFrame>
        <p:nvGraphicFramePr>
          <p:cNvPr id="2" name="Diagrama 1"/>
          <p:cNvGraphicFramePr/>
          <p:nvPr>
            <p:extLst>
              <p:ext uri="{D42A27DB-BD31-4B8C-83A1-F6EECF244321}">
                <p14:modId xmlns:p14="http://schemas.microsoft.com/office/powerpoint/2010/main" val="297829034"/>
              </p:ext>
            </p:extLst>
          </p:nvPr>
        </p:nvGraphicFramePr>
        <p:xfrm>
          <a:off x="2855912" y="1340768"/>
          <a:ext cx="7488559"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839416" y="548680"/>
            <a:ext cx="7772400" cy="723900"/>
          </a:xfrm>
        </p:spPr>
        <p:txBody>
          <a:bodyPr>
            <a:normAutofit fontScale="90000"/>
          </a:bodyPr>
          <a:lstStyle/>
          <a:p>
            <a:pPr eaLnBrk="1" hangingPunct="1">
              <a:defRPr/>
            </a:pPr>
            <a:r>
              <a:rPr lang="es-MX" sz="3200" b="1" i="1" dirty="0"/>
              <a:t>LA PERSONALIDAD Y SUS ATRIBUTOS (PERSONA </a:t>
            </a:r>
            <a:r>
              <a:rPr lang="es-MX" sz="3200" b="1" i="1" dirty="0" smtClean="0"/>
              <a:t>FÍSICA)</a:t>
            </a:r>
            <a:endParaRPr lang="es-MX" sz="4800" i="1" dirty="0"/>
          </a:p>
        </p:txBody>
      </p:sp>
      <p:graphicFrame>
        <p:nvGraphicFramePr>
          <p:cNvPr id="4" name="Diagrama 3"/>
          <p:cNvGraphicFramePr/>
          <p:nvPr>
            <p:extLst>
              <p:ext uri="{D42A27DB-BD31-4B8C-83A1-F6EECF244321}">
                <p14:modId xmlns:p14="http://schemas.microsoft.com/office/powerpoint/2010/main" val="2734165685"/>
              </p:ext>
            </p:extLst>
          </p:nvPr>
        </p:nvGraphicFramePr>
        <p:xfrm>
          <a:off x="2063552" y="2924944"/>
          <a:ext cx="7920880"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5159896" y="1412776"/>
            <a:ext cx="5328592" cy="9787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eaLnBrk="1" hangingPunct="1">
              <a:lnSpc>
                <a:spcPct val="80000"/>
              </a:lnSpc>
              <a:defRPr/>
            </a:pPr>
            <a:r>
              <a:rPr lang="es-MX" dirty="0"/>
              <a:t>Llamamos atributos de la personalidad a las cualidades que desde el punto de vista jurídico deben tener los individuos y que los distinguen unos de otros</a:t>
            </a:r>
            <a:r>
              <a:rPr lang="es-MX" dirty="0" smtClean="0"/>
              <a:t>.</a:t>
            </a:r>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2279650" y="836613"/>
            <a:ext cx="7772400" cy="723900"/>
          </a:xfrm>
        </p:spPr>
        <p:txBody>
          <a:bodyPr>
            <a:normAutofit fontScale="90000"/>
          </a:bodyPr>
          <a:lstStyle/>
          <a:p>
            <a:pPr eaLnBrk="1" hangingPunct="1">
              <a:defRPr/>
            </a:pPr>
            <a:r>
              <a:rPr lang="es-MX" sz="3200" b="1" i="1"/>
              <a:t>ATRIBUTOS:</a:t>
            </a:r>
            <a:r>
              <a:rPr lang="es-MX" sz="2800" b="1" i="1"/>
              <a:t/>
            </a:r>
            <a:br>
              <a:rPr lang="es-MX" sz="2800" b="1" i="1"/>
            </a:br>
            <a:r>
              <a:rPr lang="es-MX" sz="2800" b="1" i="1"/>
              <a:t> </a:t>
            </a:r>
            <a:r>
              <a:rPr lang="es-MX" sz="2800"/>
              <a:t>la capacidad</a:t>
            </a:r>
            <a:r>
              <a:rPr lang="es-MX" sz="3200" b="1" i="1"/>
              <a:t> </a:t>
            </a:r>
          </a:p>
        </p:txBody>
      </p:sp>
      <p:graphicFrame>
        <p:nvGraphicFramePr>
          <p:cNvPr id="3" name="Diagrama 2"/>
          <p:cNvGraphicFramePr/>
          <p:nvPr>
            <p:extLst>
              <p:ext uri="{D42A27DB-BD31-4B8C-83A1-F6EECF244321}">
                <p14:modId xmlns:p14="http://schemas.microsoft.com/office/powerpoint/2010/main" val="2286922871"/>
              </p:ext>
            </p:extLst>
          </p:nvPr>
        </p:nvGraphicFramePr>
        <p:xfrm>
          <a:off x="2274316" y="2132856"/>
          <a:ext cx="7854131"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181052783"/>
              </p:ext>
            </p:extLst>
          </p:nvPr>
        </p:nvGraphicFramePr>
        <p:xfrm>
          <a:off x="2589212" y="1124744"/>
          <a:ext cx="8915400" cy="4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6496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279650" y="836613"/>
            <a:ext cx="7772400" cy="723900"/>
          </a:xfrm>
        </p:spPr>
        <p:txBody>
          <a:bodyPr>
            <a:normAutofit fontScale="90000"/>
          </a:bodyPr>
          <a:lstStyle/>
          <a:p>
            <a:pPr eaLnBrk="1" hangingPunct="1">
              <a:defRPr/>
            </a:pPr>
            <a:r>
              <a:rPr lang="es-MX" sz="2800" b="1" i="1" dirty="0"/>
              <a:t/>
            </a:r>
            <a:br>
              <a:rPr lang="es-MX" sz="2800" b="1" i="1" dirty="0"/>
            </a:br>
            <a:r>
              <a:rPr lang="es-MX" sz="2800" b="1" i="1" dirty="0"/>
              <a:t> </a:t>
            </a:r>
            <a:r>
              <a:rPr lang="es-MX" sz="2800" b="1" i="1" dirty="0" smtClean="0"/>
              <a:t>…</a:t>
            </a:r>
            <a:r>
              <a:rPr lang="es-MX" sz="2800" dirty="0" smtClean="0"/>
              <a:t>la </a:t>
            </a:r>
            <a:r>
              <a:rPr lang="es-MX" sz="2800" dirty="0"/>
              <a:t>capacidad</a:t>
            </a:r>
            <a:r>
              <a:rPr lang="es-MX" sz="3200" b="1" i="1" dirty="0"/>
              <a:t> </a:t>
            </a:r>
            <a:r>
              <a:rPr lang="es-MX" sz="2800" dirty="0"/>
              <a:t>de goce</a:t>
            </a:r>
          </a:p>
        </p:txBody>
      </p:sp>
      <p:graphicFrame>
        <p:nvGraphicFramePr>
          <p:cNvPr id="4" name="Diagrama 3"/>
          <p:cNvGraphicFramePr/>
          <p:nvPr>
            <p:extLst>
              <p:ext uri="{D42A27DB-BD31-4B8C-83A1-F6EECF244321}">
                <p14:modId xmlns:p14="http://schemas.microsoft.com/office/powerpoint/2010/main" val="2141670534"/>
              </p:ext>
            </p:extLst>
          </p:nvPr>
        </p:nvGraphicFramePr>
        <p:xfrm>
          <a:off x="2853482" y="1916832"/>
          <a:ext cx="6624736"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2279650" y="836613"/>
            <a:ext cx="7772400" cy="723900"/>
          </a:xfrm>
        </p:spPr>
        <p:txBody>
          <a:bodyPr>
            <a:normAutofit fontScale="90000"/>
          </a:bodyPr>
          <a:lstStyle/>
          <a:p>
            <a:pPr eaLnBrk="1" hangingPunct="1">
              <a:defRPr/>
            </a:pPr>
            <a:r>
              <a:rPr lang="es-MX" sz="2800" b="1" i="1" dirty="0"/>
              <a:t/>
            </a:r>
            <a:br>
              <a:rPr lang="es-MX" sz="2800" b="1" i="1" dirty="0"/>
            </a:br>
            <a:r>
              <a:rPr lang="es-MX" sz="2800" b="1" i="1" dirty="0"/>
              <a:t> </a:t>
            </a:r>
            <a:r>
              <a:rPr lang="es-MX" sz="2800" b="1" i="1" dirty="0" smtClean="0"/>
              <a:t>….</a:t>
            </a:r>
            <a:r>
              <a:rPr lang="es-MX" sz="2800" dirty="0" smtClean="0"/>
              <a:t>la </a:t>
            </a:r>
            <a:r>
              <a:rPr lang="es-MX" sz="2800" dirty="0"/>
              <a:t>capacidad</a:t>
            </a:r>
            <a:r>
              <a:rPr lang="es-MX" sz="3200" b="1" i="1" dirty="0"/>
              <a:t> </a:t>
            </a:r>
            <a:r>
              <a:rPr lang="es-MX" sz="2800" dirty="0"/>
              <a:t>de goce</a:t>
            </a:r>
          </a:p>
        </p:txBody>
      </p:sp>
      <p:graphicFrame>
        <p:nvGraphicFramePr>
          <p:cNvPr id="2" name="Diagrama 1"/>
          <p:cNvGraphicFramePr/>
          <p:nvPr>
            <p:extLst>
              <p:ext uri="{D42A27DB-BD31-4B8C-83A1-F6EECF244321}">
                <p14:modId xmlns:p14="http://schemas.microsoft.com/office/powerpoint/2010/main" val="418037593"/>
              </p:ext>
            </p:extLst>
          </p:nvPr>
        </p:nvGraphicFramePr>
        <p:xfrm>
          <a:off x="551384" y="2636912"/>
          <a:ext cx="7344816" cy="4032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8819964" y="2060848"/>
            <a:ext cx="2592288" cy="3914918"/>
          </a:xfrm>
          <a:prstGeom prst="rect">
            <a:avLst/>
          </a:prstGeom>
          <a:noFill/>
        </p:spPr>
        <p:txBody>
          <a:bodyPr wrap="square" rtlCol="0">
            <a:spAutoFit/>
          </a:bodyPr>
          <a:lstStyle/>
          <a:p>
            <a:pPr eaLnBrk="1" hangingPunct="1">
              <a:lnSpc>
                <a:spcPct val="80000"/>
              </a:lnSpc>
              <a:defRPr/>
            </a:pPr>
            <a:r>
              <a:rPr lang="es-ES_tradnl" dirty="0"/>
              <a:t>Ahora bien tal presunción puede darse anterior o posteriormente a la muerte real, por esto a pesar de que se declare la presunción de muerte cuando el sujeto aparece se destruyen sus efectos jurídicos.</a:t>
            </a:r>
          </a:p>
          <a:p>
            <a:pPr algn="just" eaLnBrk="1" hangingPunct="1">
              <a:lnSpc>
                <a:spcPct val="80000"/>
              </a:lnSpc>
              <a:defRPr/>
            </a:pPr>
            <a:endParaRPr lang="es-ES_tradnl" dirty="0"/>
          </a:p>
          <a:p>
            <a:pPr algn="just" eaLnBrk="1" hangingPunct="1">
              <a:lnSpc>
                <a:spcPct val="80000"/>
              </a:lnSpc>
              <a:defRPr/>
            </a:pPr>
            <a:r>
              <a:rPr lang="es-ES_tradnl" dirty="0"/>
              <a:t>De esta manera la muerte es la única causa extintiva de la capacidad de goce.</a:t>
            </a:r>
          </a:p>
          <a:p>
            <a:endParaRPr lang="es-MX" dirty="0"/>
          </a:p>
        </p:txBody>
      </p:sp>
      <p:sp>
        <p:nvSpPr>
          <p:cNvPr id="4" name="Marco 3"/>
          <p:cNvSpPr/>
          <p:nvPr/>
        </p:nvSpPr>
        <p:spPr>
          <a:xfrm>
            <a:off x="8040216" y="1124744"/>
            <a:ext cx="4151784" cy="547260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559496" y="404664"/>
            <a:ext cx="7772400" cy="723900"/>
          </a:xfrm>
        </p:spPr>
        <p:txBody>
          <a:bodyPr>
            <a:normAutofit fontScale="90000"/>
          </a:bodyPr>
          <a:lstStyle/>
          <a:p>
            <a:pPr eaLnBrk="1" hangingPunct="1">
              <a:defRPr/>
            </a:pPr>
            <a:r>
              <a:rPr lang="es-MX" sz="2800" b="1" i="1" dirty="0"/>
              <a:t/>
            </a:r>
            <a:br>
              <a:rPr lang="es-MX" sz="2800" b="1" i="1" dirty="0"/>
            </a:br>
            <a:r>
              <a:rPr lang="es-ES_tradnl" sz="2800" b="1" i="1" dirty="0"/>
              <a:t>GRADOS DE CAPACIDAD DE GOCE</a:t>
            </a:r>
            <a:r>
              <a:rPr lang="es-ES_tradnl" sz="4800" b="1" i="1" dirty="0"/>
              <a:t> </a:t>
            </a:r>
            <a:endParaRPr lang="es-MX" sz="4800" b="1" i="1" dirty="0"/>
          </a:p>
        </p:txBody>
      </p:sp>
      <p:graphicFrame>
        <p:nvGraphicFramePr>
          <p:cNvPr id="2" name="Diagrama 1"/>
          <p:cNvGraphicFramePr/>
          <p:nvPr>
            <p:extLst>
              <p:ext uri="{D42A27DB-BD31-4B8C-83A1-F6EECF244321}">
                <p14:modId xmlns:p14="http://schemas.microsoft.com/office/powerpoint/2010/main" val="3823985436"/>
              </p:ext>
            </p:extLst>
          </p:nvPr>
        </p:nvGraphicFramePr>
        <p:xfrm>
          <a:off x="1847528" y="1628800"/>
          <a:ext cx="9793088" cy="4752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911424" y="1412776"/>
            <a:ext cx="5040560"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lvl="0" algn="ctr"/>
            <a:r>
              <a:rPr lang="es-ES_tradnl" dirty="0"/>
              <a:t>Estos determinan el principio y fin de la personalidad y pueden ser:</a:t>
            </a:r>
            <a:endParaRPr lang="es-MX" dirty="0"/>
          </a:p>
          <a:p>
            <a:pPr algn="ct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2279650" y="836613"/>
            <a:ext cx="7772400" cy="723900"/>
          </a:xfrm>
        </p:spPr>
        <p:txBody>
          <a:bodyPr>
            <a:normAutofit fontScale="90000"/>
          </a:bodyPr>
          <a:lstStyle/>
          <a:p>
            <a:pPr eaLnBrk="1" hangingPunct="1">
              <a:defRPr/>
            </a:pPr>
            <a:r>
              <a:rPr lang="es-MX" sz="2800" b="1" i="1" dirty="0"/>
              <a:t/>
            </a:r>
            <a:br>
              <a:rPr lang="es-MX" sz="2800" b="1" i="1" dirty="0"/>
            </a:br>
            <a:r>
              <a:rPr lang="es-ES_tradnl" sz="2800" b="1" i="1" dirty="0"/>
              <a:t>GRADOS DE CAPACIDAD DE GOCE</a:t>
            </a:r>
            <a:r>
              <a:rPr lang="es-ES_tradnl" sz="4800" b="1" i="1" dirty="0"/>
              <a:t> </a:t>
            </a:r>
            <a:endParaRPr lang="es-MX" sz="4800" b="1" i="1" dirty="0"/>
          </a:p>
        </p:txBody>
      </p:sp>
      <p:graphicFrame>
        <p:nvGraphicFramePr>
          <p:cNvPr id="4" name="Diagrama 3"/>
          <p:cNvGraphicFramePr/>
          <p:nvPr>
            <p:extLst>
              <p:ext uri="{D42A27DB-BD31-4B8C-83A1-F6EECF244321}">
                <p14:modId xmlns:p14="http://schemas.microsoft.com/office/powerpoint/2010/main" val="1278525932"/>
              </p:ext>
            </p:extLst>
          </p:nvPr>
        </p:nvGraphicFramePr>
        <p:xfrm>
          <a:off x="5519936" y="2204864"/>
          <a:ext cx="6400800" cy="3167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a 2"/>
          <p:cNvGraphicFramePr/>
          <p:nvPr>
            <p:extLst>
              <p:ext uri="{D42A27DB-BD31-4B8C-83A1-F6EECF244321}">
                <p14:modId xmlns:p14="http://schemas.microsoft.com/office/powerpoint/2010/main" val="1947274749"/>
              </p:ext>
            </p:extLst>
          </p:nvPr>
        </p:nvGraphicFramePr>
        <p:xfrm>
          <a:off x="695400" y="1340768"/>
          <a:ext cx="5328592" cy="504055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rot="20628263">
            <a:off x="1062094" y="1197087"/>
            <a:ext cx="4752454" cy="723900"/>
          </a:xfrm>
        </p:spPr>
        <p:style>
          <a:lnRef idx="3">
            <a:schemeClr val="lt1"/>
          </a:lnRef>
          <a:fillRef idx="1">
            <a:schemeClr val="accent1"/>
          </a:fillRef>
          <a:effectRef idx="1">
            <a:schemeClr val="accent1"/>
          </a:effectRef>
          <a:fontRef idx="minor">
            <a:schemeClr val="lt1"/>
          </a:fontRef>
        </p:style>
        <p:txBody>
          <a:bodyPr>
            <a:normAutofit fontScale="90000"/>
          </a:bodyPr>
          <a:lstStyle/>
          <a:p>
            <a:pPr eaLnBrk="1" hangingPunct="1">
              <a:defRPr/>
            </a:pPr>
            <a:r>
              <a:rPr lang="es-MX" sz="2800" b="1" i="1" dirty="0"/>
              <a:t/>
            </a:r>
            <a:br>
              <a:rPr lang="es-MX" sz="2800" b="1" i="1" dirty="0"/>
            </a:br>
            <a:r>
              <a:rPr lang="es-ES_tradnl" sz="2800" b="1" i="1" dirty="0"/>
              <a:t>CAPACIDAD DE EJERCICIO</a:t>
            </a:r>
            <a:endParaRPr lang="es-MX" sz="4800" b="1" i="1" dirty="0"/>
          </a:p>
        </p:txBody>
      </p:sp>
      <p:graphicFrame>
        <p:nvGraphicFramePr>
          <p:cNvPr id="2" name="Diagrama 1"/>
          <p:cNvGraphicFramePr/>
          <p:nvPr>
            <p:extLst>
              <p:ext uri="{D42A27DB-BD31-4B8C-83A1-F6EECF244321}">
                <p14:modId xmlns:p14="http://schemas.microsoft.com/office/powerpoint/2010/main" val="4161466128"/>
              </p:ext>
            </p:extLst>
          </p:nvPr>
        </p:nvGraphicFramePr>
        <p:xfrm>
          <a:off x="2855640" y="2492896"/>
          <a:ext cx="7992888"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935760" y="1628801"/>
            <a:ext cx="4464496" cy="646331"/>
          </a:xfrm>
          <a:prstGeom prst="rect">
            <a:avLst/>
          </a:prstGeom>
          <a:noFill/>
        </p:spPr>
        <p:txBody>
          <a:bodyPr wrap="square" rtlCol="0">
            <a:spAutoFit/>
          </a:bodyPr>
          <a:lstStyle/>
          <a:p>
            <a:r>
              <a:rPr lang="es-MX" dirty="0" smtClean="0"/>
              <a:t>CONTENIDO</a:t>
            </a:r>
          </a:p>
          <a:p>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2135593827"/>
              </p:ext>
            </p:extLst>
          </p:nvPr>
        </p:nvGraphicFramePr>
        <p:xfrm>
          <a:off x="3048000" y="1397000"/>
          <a:ext cx="6096000" cy="4450080"/>
        </p:xfrm>
        <a:graphic>
          <a:graphicData uri="http://schemas.openxmlformats.org/drawingml/2006/table">
            <a:tbl>
              <a:tblPr firstRow="1" bandRow="1">
                <a:tableStyleId>{E929F9F4-4A8F-4326-A1B4-22849713DDAB}</a:tableStyleId>
              </a:tblPr>
              <a:tblGrid>
                <a:gridCol w="4848200"/>
                <a:gridCol w="1247800"/>
              </a:tblGrid>
              <a:tr h="370840">
                <a:tc gridSpan="2">
                  <a:txBody>
                    <a:bodyPr/>
                    <a:lstStyle/>
                    <a:p>
                      <a:r>
                        <a:rPr lang="es-MX" dirty="0" smtClean="0"/>
                        <a:t>CONTENIDO</a:t>
                      </a:r>
                      <a:endParaRPr lang="es-MX" dirty="0"/>
                    </a:p>
                  </a:txBody>
                  <a:tcPr/>
                </a:tc>
                <a:tc hMerge="1">
                  <a:txBody>
                    <a:bodyPr/>
                    <a:lstStyle/>
                    <a:p>
                      <a:endParaRPr lang="es-MX" dirty="0"/>
                    </a:p>
                  </a:txBody>
                  <a:tcPr/>
                </a:tc>
              </a:tr>
              <a:tr h="370840">
                <a:tc>
                  <a:txBody>
                    <a:bodyPr/>
                    <a:lstStyle/>
                    <a:p>
                      <a:pPr algn="r"/>
                      <a:r>
                        <a:rPr lang="es-MX" dirty="0" smtClean="0"/>
                        <a:t>PRESENTACIÓN</a:t>
                      </a:r>
                      <a:endParaRPr lang="es-MX" dirty="0"/>
                    </a:p>
                  </a:txBody>
                  <a:tcPr/>
                </a:tc>
                <a:tc>
                  <a:txBody>
                    <a:bodyPr/>
                    <a:lstStyle/>
                    <a:p>
                      <a:endParaRPr lang="es-MX"/>
                    </a:p>
                  </a:txBody>
                  <a:tcPr/>
                </a:tc>
              </a:tr>
              <a:tr h="370840">
                <a:tc>
                  <a:txBody>
                    <a:bodyPr/>
                    <a:lstStyle/>
                    <a:p>
                      <a:pPr algn="r"/>
                      <a:r>
                        <a:rPr lang="es-MX" dirty="0" smtClean="0"/>
                        <a:t>OBJETIVO GENERAL</a:t>
                      </a:r>
                      <a:endParaRPr lang="es-MX" dirty="0"/>
                    </a:p>
                  </a:txBody>
                  <a:tcPr/>
                </a:tc>
                <a:tc>
                  <a:txBody>
                    <a:bodyPr/>
                    <a:lstStyle/>
                    <a:p>
                      <a:endParaRPr lang="es-MX"/>
                    </a:p>
                  </a:txBody>
                  <a:tcPr/>
                </a:tc>
              </a:tr>
              <a:tr h="370840">
                <a:tc>
                  <a:txBody>
                    <a:bodyPr/>
                    <a:lstStyle/>
                    <a:p>
                      <a:pPr algn="r"/>
                      <a:r>
                        <a:rPr lang="es-MX" dirty="0" smtClean="0"/>
                        <a:t>GUION</a:t>
                      </a:r>
                      <a:r>
                        <a:rPr lang="es-MX" baseline="0" dirty="0" smtClean="0"/>
                        <a:t> EXPLICATIVO DEL  MATERIAL</a:t>
                      </a:r>
                      <a:endParaRPr lang="es-MX" dirty="0"/>
                    </a:p>
                  </a:txBody>
                  <a:tcPr/>
                </a:tc>
                <a:tc>
                  <a:txBody>
                    <a:bodyPr/>
                    <a:lstStyle/>
                    <a:p>
                      <a:endParaRPr lang="es-MX"/>
                    </a:p>
                  </a:txBody>
                  <a:tcPr/>
                </a:tc>
              </a:tr>
              <a:tr h="370840">
                <a:tc>
                  <a:txBody>
                    <a:bodyPr/>
                    <a:lstStyle/>
                    <a:p>
                      <a:pPr algn="r"/>
                      <a:r>
                        <a:rPr lang="es-MX" dirty="0" smtClean="0"/>
                        <a:t>A MANERA DE ANTECEDENTES</a:t>
                      </a:r>
                      <a:endParaRPr lang="es-MX" dirty="0"/>
                    </a:p>
                  </a:txBody>
                  <a:tcPr/>
                </a:tc>
                <a:tc>
                  <a:txBody>
                    <a:bodyPr/>
                    <a:lstStyle/>
                    <a:p>
                      <a:endParaRPr lang="es-MX"/>
                    </a:p>
                  </a:txBody>
                  <a:tcPr/>
                </a:tc>
              </a:tr>
              <a:tr h="370840">
                <a:tc>
                  <a:txBody>
                    <a:bodyPr/>
                    <a:lstStyle/>
                    <a:p>
                      <a:pPr algn="r"/>
                      <a:r>
                        <a:rPr lang="es-MX" dirty="0" smtClean="0"/>
                        <a:t>CONCEPTO JURÍDICO DE PERSONA</a:t>
                      </a:r>
                      <a:endParaRPr lang="es-MX" dirty="0"/>
                    </a:p>
                  </a:txBody>
                  <a:tcPr/>
                </a:tc>
                <a:tc>
                  <a:txBody>
                    <a:bodyPr/>
                    <a:lstStyle/>
                    <a:p>
                      <a:endParaRPr lang="es-MX"/>
                    </a:p>
                  </a:txBody>
                  <a:tcPr/>
                </a:tc>
              </a:tr>
              <a:tr h="370840">
                <a:tc>
                  <a:txBody>
                    <a:bodyPr/>
                    <a:lstStyle/>
                    <a:p>
                      <a:pPr algn="r"/>
                      <a:r>
                        <a:rPr lang="es-MX" dirty="0" smtClean="0"/>
                        <a:t>PERSONA</a:t>
                      </a:r>
                      <a:r>
                        <a:rPr lang="es-MX" baseline="0" dirty="0" smtClean="0"/>
                        <a:t> FÍSICA</a:t>
                      </a:r>
                      <a:endParaRPr lang="es-MX" dirty="0"/>
                    </a:p>
                  </a:txBody>
                  <a:tcPr/>
                </a:tc>
                <a:tc>
                  <a:txBody>
                    <a:bodyPr/>
                    <a:lstStyle/>
                    <a:p>
                      <a:endParaRPr lang="es-MX"/>
                    </a:p>
                  </a:txBody>
                  <a:tcPr/>
                </a:tc>
              </a:tr>
              <a:tr h="370840">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s-MX" dirty="0" smtClean="0"/>
                        <a:t>CAPACIDAD</a:t>
                      </a:r>
                    </a:p>
                  </a:txBody>
                  <a:tcPr/>
                </a:tc>
                <a:tc>
                  <a:txBody>
                    <a:bodyPr/>
                    <a:lstStyle/>
                    <a:p>
                      <a:endParaRPr lang="es-MX" dirty="0"/>
                    </a:p>
                  </a:txBody>
                  <a:tcPr/>
                </a:tc>
              </a:tr>
              <a:tr h="370840">
                <a:tc>
                  <a:txBody>
                    <a:bodyPr/>
                    <a:lstStyle/>
                    <a:p>
                      <a:pPr algn="r"/>
                      <a:r>
                        <a:rPr lang="es-MX" dirty="0" smtClean="0"/>
                        <a:t>ESTADO CIVIL</a:t>
                      </a:r>
                      <a:endParaRPr lang="es-MX" dirty="0"/>
                    </a:p>
                  </a:txBody>
                  <a:tcPr/>
                </a:tc>
                <a:tc>
                  <a:txBody>
                    <a:bodyPr/>
                    <a:lstStyle/>
                    <a:p>
                      <a:endParaRPr lang="es-MX" dirty="0"/>
                    </a:p>
                  </a:txBody>
                  <a:tcPr/>
                </a:tc>
              </a:tr>
              <a:tr h="370840">
                <a:tc>
                  <a:txBody>
                    <a:bodyPr/>
                    <a:lstStyle/>
                    <a:p>
                      <a:pPr algn="r"/>
                      <a:r>
                        <a:rPr lang="es-MX" dirty="0" smtClean="0"/>
                        <a:t>NOMBRE</a:t>
                      </a:r>
                      <a:endParaRPr lang="es-MX" dirty="0"/>
                    </a:p>
                  </a:txBody>
                  <a:tcPr/>
                </a:tc>
                <a:tc>
                  <a:txBody>
                    <a:bodyPr/>
                    <a:lstStyle/>
                    <a:p>
                      <a:endParaRPr lang="es-MX" dirty="0"/>
                    </a:p>
                  </a:txBody>
                  <a:tcPr/>
                </a:tc>
              </a:tr>
              <a:tr h="370840">
                <a:tc>
                  <a:txBody>
                    <a:bodyPr/>
                    <a:lstStyle/>
                    <a:p>
                      <a:pPr algn="r"/>
                      <a:r>
                        <a:rPr lang="es-MX" dirty="0" smtClean="0"/>
                        <a:t>DOMICILIO</a:t>
                      </a:r>
                      <a:endParaRPr lang="es-MX" dirty="0"/>
                    </a:p>
                  </a:txBody>
                  <a:tcPr/>
                </a:tc>
                <a:tc>
                  <a:txBody>
                    <a:bodyPr/>
                    <a:lstStyle/>
                    <a:p>
                      <a:endParaRPr lang="es-MX" dirty="0"/>
                    </a:p>
                  </a:txBody>
                  <a:tcPr/>
                </a:tc>
              </a:tr>
              <a:tr h="370840">
                <a:tc>
                  <a:txBody>
                    <a:bodyPr/>
                    <a:lstStyle/>
                    <a:p>
                      <a:pPr algn="r"/>
                      <a:r>
                        <a:rPr lang="es-MX" dirty="0" smtClean="0"/>
                        <a:t>REFERENCIAS</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1410931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1919536" y="548680"/>
            <a:ext cx="7772400" cy="723900"/>
          </a:xfrm>
        </p:spPr>
        <p:txBody>
          <a:bodyPr>
            <a:normAutofit fontScale="90000"/>
          </a:bodyPr>
          <a:lstStyle/>
          <a:p>
            <a:pPr eaLnBrk="1" hangingPunct="1">
              <a:defRPr/>
            </a:pPr>
            <a:r>
              <a:rPr lang="es-MX" sz="2800" b="1" i="1" dirty="0"/>
              <a:t/>
            </a:r>
            <a:br>
              <a:rPr lang="es-MX" sz="2800" b="1" i="1" dirty="0"/>
            </a:br>
            <a:r>
              <a:rPr lang="es-MX" sz="2800" b="1" i="1" dirty="0" smtClean="0"/>
              <a:t>….</a:t>
            </a:r>
            <a:r>
              <a:rPr lang="es-ES_tradnl" sz="2800" b="1" i="1" dirty="0" smtClean="0"/>
              <a:t>Capacidad de ejercicio</a:t>
            </a:r>
            <a:endParaRPr lang="es-MX" sz="4800" b="1" i="1" dirty="0"/>
          </a:p>
        </p:txBody>
      </p:sp>
      <p:graphicFrame>
        <p:nvGraphicFramePr>
          <p:cNvPr id="2" name="Diagrama 1"/>
          <p:cNvGraphicFramePr/>
          <p:nvPr>
            <p:extLst>
              <p:ext uri="{D42A27DB-BD31-4B8C-83A1-F6EECF244321}">
                <p14:modId xmlns:p14="http://schemas.microsoft.com/office/powerpoint/2010/main" val="171434078"/>
              </p:ext>
            </p:extLst>
          </p:nvPr>
        </p:nvGraphicFramePr>
        <p:xfrm>
          <a:off x="839416" y="1484785"/>
          <a:ext cx="1051316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2999656" y="260648"/>
            <a:ext cx="7772400" cy="723900"/>
          </a:xfrm>
        </p:spPr>
        <p:txBody>
          <a:bodyPr>
            <a:normAutofit fontScale="90000"/>
          </a:bodyPr>
          <a:lstStyle/>
          <a:p>
            <a:pPr eaLnBrk="1" hangingPunct="1">
              <a:defRPr/>
            </a:pPr>
            <a:r>
              <a:rPr lang="es-MX" sz="2800" b="1" i="1" dirty="0"/>
              <a:t/>
            </a:r>
            <a:br>
              <a:rPr lang="es-MX" sz="2800" b="1" i="1" dirty="0"/>
            </a:br>
            <a:r>
              <a:rPr lang="es-MX" sz="2800" b="1" i="1" dirty="0" smtClean="0"/>
              <a:t>…</a:t>
            </a:r>
            <a:r>
              <a:rPr lang="es-ES_tradnl" sz="2800" b="1" i="1" dirty="0" smtClean="0"/>
              <a:t>Capacidad de ejercicio</a:t>
            </a:r>
            <a:endParaRPr lang="es-MX" sz="4800" b="1" i="1" dirty="0"/>
          </a:p>
        </p:txBody>
      </p:sp>
      <p:graphicFrame>
        <p:nvGraphicFramePr>
          <p:cNvPr id="2" name="Diagrama 1"/>
          <p:cNvGraphicFramePr/>
          <p:nvPr>
            <p:extLst>
              <p:ext uri="{D42A27DB-BD31-4B8C-83A1-F6EECF244321}">
                <p14:modId xmlns:p14="http://schemas.microsoft.com/office/powerpoint/2010/main" val="2941354465"/>
              </p:ext>
            </p:extLst>
          </p:nvPr>
        </p:nvGraphicFramePr>
        <p:xfrm>
          <a:off x="335360" y="984548"/>
          <a:ext cx="11305256" cy="5513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1271464" y="260648"/>
            <a:ext cx="7772400" cy="723900"/>
          </a:xfrm>
        </p:spPr>
        <p:txBody>
          <a:bodyPr>
            <a:normAutofit fontScale="90000"/>
          </a:bodyPr>
          <a:lstStyle/>
          <a:p>
            <a:pPr eaLnBrk="1" hangingPunct="1">
              <a:defRPr/>
            </a:pPr>
            <a:r>
              <a:rPr lang="es-MX" sz="2800" b="1" i="1" dirty="0"/>
              <a:t/>
            </a:r>
            <a:br>
              <a:rPr lang="es-MX" sz="2800" b="1" i="1" dirty="0"/>
            </a:br>
            <a:r>
              <a:rPr lang="es-MX" sz="2800" b="1" i="1" dirty="0" smtClean="0"/>
              <a:t>…</a:t>
            </a:r>
            <a:r>
              <a:rPr lang="es-ES_tradnl" sz="2800" b="1" i="1" dirty="0" smtClean="0"/>
              <a:t>Capacidad de ejercicio</a:t>
            </a:r>
            <a:endParaRPr lang="es-MX" sz="4800" b="1" i="1" dirty="0"/>
          </a:p>
        </p:txBody>
      </p:sp>
      <p:graphicFrame>
        <p:nvGraphicFramePr>
          <p:cNvPr id="2" name="Diagrama 1"/>
          <p:cNvGraphicFramePr/>
          <p:nvPr>
            <p:extLst>
              <p:ext uri="{D42A27DB-BD31-4B8C-83A1-F6EECF244321}">
                <p14:modId xmlns:p14="http://schemas.microsoft.com/office/powerpoint/2010/main" val="372494342"/>
              </p:ext>
            </p:extLst>
          </p:nvPr>
        </p:nvGraphicFramePr>
        <p:xfrm>
          <a:off x="1559496" y="980728"/>
          <a:ext cx="9937104" cy="5256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2279650" y="836613"/>
            <a:ext cx="7772400" cy="723900"/>
          </a:xfrm>
        </p:spPr>
        <p:txBody>
          <a:bodyPr>
            <a:noAutofit/>
          </a:bodyPr>
          <a:lstStyle/>
          <a:p>
            <a:pPr eaLnBrk="1" hangingPunct="1">
              <a:defRPr/>
            </a:pPr>
            <a:r>
              <a:rPr lang="es-ES_tradnl" sz="4400" b="1" i="1" dirty="0">
                <a:ln w="22225">
                  <a:solidFill>
                    <a:schemeClr val="accent2"/>
                  </a:solidFill>
                  <a:prstDash val="solid"/>
                </a:ln>
                <a:solidFill>
                  <a:schemeClr val="accent2">
                    <a:lumMod val="40000"/>
                    <a:lumOff val="60000"/>
                  </a:schemeClr>
                </a:solidFill>
              </a:rPr>
              <a:t>ESTADO CIVIL</a:t>
            </a:r>
            <a:endParaRPr lang="es-MX" sz="9600" b="1" i="1" dirty="0" smtClean="0">
              <a:ln w="22225">
                <a:solidFill>
                  <a:schemeClr val="accent2"/>
                </a:solidFill>
                <a:prstDash val="solid"/>
              </a:ln>
              <a:solidFill>
                <a:schemeClr val="accent2">
                  <a:lumMod val="40000"/>
                  <a:lumOff val="60000"/>
                </a:schemeClr>
              </a:solidFill>
            </a:endParaRPr>
          </a:p>
        </p:txBody>
      </p:sp>
      <p:graphicFrame>
        <p:nvGraphicFramePr>
          <p:cNvPr id="2" name="Diagrama 1"/>
          <p:cNvGraphicFramePr/>
          <p:nvPr>
            <p:extLst>
              <p:ext uri="{D42A27DB-BD31-4B8C-83A1-F6EECF244321}">
                <p14:modId xmlns:p14="http://schemas.microsoft.com/office/powerpoint/2010/main" val="3417268967"/>
              </p:ext>
            </p:extLst>
          </p:nvPr>
        </p:nvGraphicFramePr>
        <p:xfrm>
          <a:off x="407368" y="1844824"/>
          <a:ext cx="6400800" cy="2951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a 3"/>
          <p:cNvGraphicFramePr/>
          <p:nvPr>
            <p:extLst>
              <p:ext uri="{D42A27DB-BD31-4B8C-83A1-F6EECF244321}">
                <p14:modId xmlns:p14="http://schemas.microsoft.com/office/powerpoint/2010/main" val="2998400887"/>
              </p:ext>
            </p:extLst>
          </p:nvPr>
        </p:nvGraphicFramePr>
        <p:xfrm>
          <a:off x="7248128" y="3429000"/>
          <a:ext cx="4392488" cy="28803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 Civil</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448188739"/>
              </p:ext>
            </p:extLst>
          </p:nvPr>
        </p:nvGraphicFramePr>
        <p:xfrm>
          <a:off x="695400" y="1887780"/>
          <a:ext cx="8915400" cy="1871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227931643"/>
              </p:ext>
            </p:extLst>
          </p:nvPr>
        </p:nvGraphicFramePr>
        <p:xfrm>
          <a:off x="4151784" y="3284984"/>
          <a:ext cx="6984776" cy="35730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777712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2279650" y="836613"/>
            <a:ext cx="7772400" cy="723900"/>
          </a:xfrm>
        </p:spPr>
        <p:txBody>
          <a:bodyPr>
            <a:normAutofit/>
          </a:bodyPr>
          <a:lstStyle/>
          <a:p>
            <a:pPr eaLnBrk="1" hangingPunct="1">
              <a:defRPr/>
            </a:pPr>
            <a:r>
              <a:rPr lang="es-ES_tradnl" sz="4000" b="1" i="1" dirty="0">
                <a:ln w="22225">
                  <a:solidFill>
                    <a:schemeClr val="accent2"/>
                  </a:solidFill>
                  <a:prstDash val="solid"/>
                </a:ln>
                <a:solidFill>
                  <a:schemeClr val="accent2">
                    <a:lumMod val="40000"/>
                    <a:lumOff val="60000"/>
                  </a:schemeClr>
                </a:solidFill>
              </a:rPr>
              <a:t>EL NOMBRE</a:t>
            </a:r>
            <a:endParaRPr lang="es-MX" sz="4000" b="1" i="1" dirty="0">
              <a:ln w="22225">
                <a:solidFill>
                  <a:schemeClr val="accent2"/>
                </a:solidFill>
                <a:prstDash val="solid"/>
              </a:ln>
              <a:solidFill>
                <a:schemeClr val="accent2">
                  <a:lumMod val="40000"/>
                  <a:lumOff val="60000"/>
                </a:schemeClr>
              </a:solidFill>
            </a:endParaRPr>
          </a:p>
        </p:txBody>
      </p:sp>
      <p:sp>
        <p:nvSpPr>
          <p:cNvPr id="31747" name="Rectangle 3"/>
          <p:cNvSpPr>
            <a:spLocks noGrp="1" noChangeArrowheads="1"/>
          </p:cNvSpPr>
          <p:nvPr>
            <p:ph type="subTitle" idx="1"/>
          </p:nvPr>
        </p:nvSpPr>
        <p:spPr>
          <a:xfrm>
            <a:off x="2855913" y="2133601"/>
            <a:ext cx="6400800" cy="4031703"/>
          </a:xfrm>
        </p:spPr>
        <p:style>
          <a:lnRef idx="1">
            <a:schemeClr val="accent2"/>
          </a:lnRef>
          <a:fillRef idx="2">
            <a:schemeClr val="accent2"/>
          </a:fillRef>
          <a:effectRef idx="1">
            <a:schemeClr val="accent2"/>
          </a:effectRef>
          <a:fontRef idx="minor">
            <a:schemeClr val="dk1"/>
          </a:fontRef>
        </p:style>
        <p:txBody>
          <a:bodyPr>
            <a:normAutofit/>
          </a:bodyPr>
          <a:lstStyle/>
          <a:p>
            <a:pPr algn="just" eaLnBrk="1" hangingPunct="1">
              <a:defRPr/>
            </a:pPr>
            <a:r>
              <a:rPr lang="es-ES_tradnl" sz="2000" dirty="0"/>
              <a:t>El nombre, en los pueblos primitivos, era único e individual, cada persona solo llevaba un nombre y no lo transmitía a sus descendientes. Este uso sobrevivió por mucho tiempo, en algunos pueblos principalmente los griegos y hebreos, en cambio, los romanos poseían un sistema de nombres sabiamente organizado pero demasiado complicado. Sus elementos eran el </a:t>
            </a:r>
            <a:r>
              <a:rPr lang="es-ES_tradnl" sz="2000" dirty="0" err="1"/>
              <a:t>nomen</a:t>
            </a:r>
            <a:r>
              <a:rPr lang="es-ES_tradnl" sz="2000" dirty="0"/>
              <a:t> o </a:t>
            </a:r>
            <a:r>
              <a:rPr lang="es-ES_tradnl" sz="2000" dirty="0" err="1"/>
              <a:t>gentilitium</a:t>
            </a:r>
            <a:r>
              <a:rPr lang="es-ES_tradnl" sz="2000" dirty="0"/>
              <a:t> llevado por todos los miembros de la familia o nombre propio de cada individuo.</a:t>
            </a:r>
            <a:endParaRPr lang="es-ES_tradnl"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2279650" y="836613"/>
            <a:ext cx="7772400" cy="723900"/>
          </a:xfrm>
        </p:spPr>
        <p:txBody>
          <a:bodyPr/>
          <a:lstStyle/>
          <a:p>
            <a:pPr eaLnBrk="1" hangingPunct="1">
              <a:defRPr/>
            </a:pPr>
            <a:r>
              <a:rPr lang="es-ES_tradnl" sz="3200" b="1" i="1" dirty="0" smtClean="0"/>
              <a:t>…El nombre</a:t>
            </a:r>
            <a:endParaRPr lang="es-MX" sz="3200" b="1" i="1" dirty="0"/>
          </a:p>
        </p:txBody>
      </p:sp>
      <p:graphicFrame>
        <p:nvGraphicFramePr>
          <p:cNvPr id="2" name="Diagrama 1"/>
          <p:cNvGraphicFramePr/>
          <p:nvPr>
            <p:extLst>
              <p:ext uri="{D42A27DB-BD31-4B8C-83A1-F6EECF244321}">
                <p14:modId xmlns:p14="http://schemas.microsoft.com/office/powerpoint/2010/main" val="3688137318"/>
              </p:ext>
            </p:extLst>
          </p:nvPr>
        </p:nvGraphicFramePr>
        <p:xfrm>
          <a:off x="2999656" y="1412776"/>
          <a:ext cx="8129265"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a:xfrm>
            <a:off x="1343472" y="764704"/>
            <a:ext cx="7772400" cy="723900"/>
          </a:xfrm>
        </p:spPr>
        <p:txBody>
          <a:bodyPr/>
          <a:lstStyle/>
          <a:p>
            <a:pPr eaLnBrk="1" hangingPunct="1">
              <a:defRPr/>
            </a:pPr>
            <a:r>
              <a:rPr lang="es-ES_tradnl" sz="3200" b="1" i="1" dirty="0" smtClean="0"/>
              <a:t>…El nombre</a:t>
            </a:r>
            <a:endParaRPr lang="es-MX" sz="3200" b="1" i="1" dirty="0"/>
          </a:p>
        </p:txBody>
      </p:sp>
      <p:graphicFrame>
        <p:nvGraphicFramePr>
          <p:cNvPr id="2" name="Diagrama 1"/>
          <p:cNvGraphicFramePr/>
          <p:nvPr>
            <p:extLst>
              <p:ext uri="{D42A27DB-BD31-4B8C-83A1-F6EECF244321}">
                <p14:modId xmlns:p14="http://schemas.microsoft.com/office/powerpoint/2010/main" val="2655864983"/>
              </p:ext>
            </p:extLst>
          </p:nvPr>
        </p:nvGraphicFramePr>
        <p:xfrm>
          <a:off x="2855640" y="1628800"/>
          <a:ext cx="8417297"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2279650" y="836613"/>
            <a:ext cx="7772400" cy="723900"/>
          </a:xfrm>
        </p:spPr>
        <p:txBody>
          <a:bodyPr>
            <a:normAutofit/>
          </a:bodyPr>
          <a:lstStyle/>
          <a:p>
            <a:pPr eaLnBrk="1" hangingPunct="1">
              <a:defRPr/>
            </a:pPr>
            <a:r>
              <a:rPr lang="es-ES_tradnl" sz="2800" b="1" i="1" dirty="0" smtClean="0"/>
              <a:t>…El nombre</a:t>
            </a:r>
            <a:endParaRPr lang="es-MX" sz="2800" b="1" i="1" dirty="0"/>
          </a:p>
        </p:txBody>
      </p:sp>
      <p:graphicFrame>
        <p:nvGraphicFramePr>
          <p:cNvPr id="2" name="Diagrama 1"/>
          <p:cNvGraphicFramePr/>
          <p:nvPr>
            <p:extLst>
              <p:ext uri="{D42A27DB-BD31-4B8C-83A1-F6EECF244321}">
                <p14:modId xmlns:p14="http://schemas.microsoft.com/office/powerpoint/2010/main" val="2750054260"/>
              </p:ext>
            </p:extLst>
          </p:nvPr>
        </p:nvGraphicFramePr>
        <p:xfrm>
          <a:off x="2855912" y="2133601"/>
          <a:ext cx="8424663" cy="41757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2279576" y="1397916"/>
            <a:ext cx="7772400" cy="723900"/>
          </a:xfrm>
        </p:spPr>
        <p:txBody>
          <a:bodyPr>
            <a:normAutofit/>
          </a:bodyPr>
          <a:lstStyle/>
          <a:p>
            <a:pPr eaLnBrk="1" hangingPunct="1">
              <a:defRPr/>
            </a:pPr>
            <a:r>
              <a:rPr lang="es-ES_tradnl" sz="2000" dirty="0"/>
              <a:t>EL SEUDÓNIMO.</a:t>
            </a:r>
            <a:endParaRPr lang="es-MX" sz="2000" dirty="0"/>
          </a:p>
        </p:txBody>
      </p:sp>
      <p:sp>
        <p:nvSpPr>
          <p:cNvPr id="35843" name="Rectangle 3"/>
          <p:cNvSpPr>
            <a:spLocks noGrp="1" noChangeArrowheads="1"/>
          </p:cNvSpPr>
          <p:nvPr>
            <p:ph type="subTitle" idx="1"/>
          </p:nvPr>
        </p:nvSpPr>
        <p:spPr>
          <a:xfrm>
            <a:off x="2855913" y="2133601"/>
            <a:ext cx="6400800" cy="3815679"/>
          </a:xfrm>
        </p:spPr>
        <p:style>
          <a:lnRef idx="2">
            <a:schemeClr val="accent1"/>
          </a:lnRef>
          <a:fillRef idx="1">
            <a:schemeClr val="lt1"/>
          </a:fillRef>
          <a:effectRef idx="0">
            <a:schemeClr val="accent1"/>
          </a:effectRef>
          <a:fontRef idx="minor">
            <a:schemeClr val="dk1"/>
          </a:fontRef>
        </p:style>
        <p:txBody>
          <a:bodyPr>
            <a:normAutofit lnSpcReduction="10000"/>
          </a:bodyPr>
          <a:lstStyle/>
          <a:p>
            <a:pPr eaLnBrk="1" hangingPunct="1">
              <a:defRPr/>
            </a:pPr>
            <a:r>
              <a:rPr lang="es-ES_tradnl" dirty="0" smtClean="0"/>
              <a:t> </a:t>
            </a:r>
          </a:p>
          <a:p>
            <a:pPr algn="just" eaLnBrk="1" hangingPunct="1">
              <a:defRPr/>
            </a:pPr>
            <a:r>
              <a:rPr lang="es-ES_tradnl" sz="2000" dirty="0"/>
              <a:t>El seudónimo o nombre falso empleado por artistas se encuentra protegido por la ley y en consecuencia se aceptarán en los tribunales las acciones que se entablen por transgresiones a este derecho, sin embargo el uso del seudónimo no puede considerarse lícito en cuanto pueda perjudicar a alguien ni sustituye al verdadero, solo sirve para individualizar a su poseedor en ciertas manifestaciones de su actividad profesional y no en la vida misma, donde habrá de continuar usando su nombre verdadero.</a:t>
            </a:r>
          </a:p>
        </p:txBody>
      </p:sp>
      <p:sp>
        <p:nvSpPr>
          <p:cNvPr id="2" name="CuadroTexto 1"/>
          <p:cNvSpPr txBox="1"/>
          <p:nvPr/>
        </p:nvSpPr>
        <p:spPr>
          <a:xfrm>
            <a:off x="2711624" y="620688"/>
            <a:ext cx="4968552" cy="707886"/>
          </a:xfrm>
          <a:prstGeom prst="rect">
            <a:avLst/>
          </a:prstGeom>
          <a:noFill/>
        </p:spPr>
        <p:txBody>
          <a:bodyPr wrap="square" rtlCol="0">
            <a:spAutoFit/>
          </a:bodyPr>
          <a:lstStyle/>
          <a:p>
            <a:r>
              <a:rPr lang="es-MX" sz="4000" dirty="0" smtClean="0"/>
              <a:t>…El nombre</a:t>
            </a:r>
            <a:endParaRPr lang="es-MX"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263550006"/>
              </p:ext>
            </p:extLst>
          </p:nvPr>
        </p:nvGraphicFramePr>
        <p:xfrm>
          <a:off x="2495600" y="1556793"/>
          <a:ext cx="7272808" cy="4524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17126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2279576" y="1628800"/>
            <a:ext cx="7772400" cy="363761"/>
          </a:xfrm>
        </p:spPr>
        <p:txBody>
          <a:bodyPr>
            <a:normAutofit fontScale="90000"/>
          </a:bodyPr>
          <a:lstStyle/>
          <a:p>
            <a:pPr eaLnBrk="1" hangingPunct="1">
              <a:defRPr/>
            </a:pPr>
            <a:r>
              <a:rPr lang="es-ES_tradnl" sz="2400" dirty="0" smtClean="0"/>
              <a:t/>
            </a:r>
            <a:br>
              <a:rPr lang="es-ES_tradnl" sz="2400" dirty="0" smtClean="0"/>
            </a:br>
            <a:r>
              <a:rPr lang="es-ES_tradnl" sz="2400" dirty="0" smtClean="0"/>
              <a:t>Títulos de nobleza.</a:t>
            </a:r>
            <a:endParaRPr lang="es-MX" sz="3200" dirty="0"/>
          </a:p>
        </p:txBody>
      </p:sp>
      <p:graphicFrame>
        <p:nvGraphicFramePr>
          <p:cNvPr id="3" name="Diagrama 2"/>
          <p:cNvGraphicFramePr/>
          <p:nvPr>
            <p:extLst>
              <p:ext uri="{D42A27DB-BD31-4B8C-83A1-F6EECF244321}">
                <p14:modId xmlns:p14="http://schemas.microsoft.com/office/powerpoint/2010/main" val="3869334308"/>
              </p:ext>
            </p:extLst>
          </p:nvPr>
        </p:nvGraphicFramePr>
        <p:xfrm>
          <a:off x="2855913" y="2133601"/>
          <a:ext cx="6400800" cy="3743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3287688" y="467281"/>
            <a:ext cx="3024336" cy="523220"/>
          </a:xfrm>
          <a:prstGeom prst="rect">
            <a:avLst/>
          </a:prstGeom>
          <a:noFill/>
        </p:spPr>
        <p:txBody>
          <a:bodyPr wrap="square" rtlCol="0">
            <a:spAutoFit/>
          </a:bodyPr>
          <a:lstStyle/>
          <a:p>
            <a:r>
              <a:rPr lang="es-MX" sz="2800" dirty="0" smtClean="0"/>
              <a:t>….El nombre</a:t>
            </a:r>
            <a:endParaRPr lang="es-MX"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22225">
                  <a:solidFill>
                    <a:schemeClr val="accent2"/>
                  </a:solidFill>
                  <a:prstDash val="solid"/>
                </a:ln>
                <a:solidFill>
                  <a:schemeClr val="accent2">
                    <a:lumMod val="40000"/>
                    <a:lumOff val="60000"/>
                  </a:schemeClr>
                </a:solidFill>
              </a:rPr>
              <a:t>DOMICILIO</a:t>
            </a:r>
            <a:endParaRPr lang="es-MX" b="1" dirty="0">
              <a:ln w="22225">
                <a:solidFill>
                  <a:schemeClr val="accent2"/>
                </a:solidFill>
                <a:prstDash val="solid"/>
              </a:ln>
              <a:solidFill>
                <a:schemeClr val="accent2">
                  <a:lumMod val="40000"/>
                  <a:lumOff val="60000"/>
                </a:schemeClr>
              </a:solidFill>
            </a:endParaRPr>
          </a:p>
        </p:txBody>
      </p:sp>
      <p:sp>
        <p:nvSpPr>
          <p:cNvPr id="3" name="Marcador de contenido 2"/>
          <p:cNvSpPr>
            <a:spLocks noGrp="1"/>
          </p:cNvSpPr>
          <p:nvPr>
            <p:ph idx="1"/>
          </p:nvPr>
        </p:nvSpPr>
        <p:spPr>
          <a:xfrm>
            <a:off x="2589212" y="2133600"/>
            <a:ext cx="8915400" cy="2087488"/>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s-MX" dirty="0" smtClean="0"/>
              <a:t>El domicilio  como  atributo  de  la  personalidad  individualiza </a:t>
            </a:r>
            <a:r>
              <a:rPr lang="es-MX" dirty="0"/>
              <a:t>a </a:t>
            </a:r>
            <a:r>
              <a:rPr lang="es-MX" dirty="0" smtClean="0"/>
              <a:t> la  persona  física  y  la  identifica  de  manera  clara</a:t>
            </a:r>
            <a:r>
              <a:rPr lang="es-MX" dirty="0"/>
              <a:t>, </a:t>
            </a:r>
            <a:r>
              <a:rPr lang="es-MX" dirty="0" smtClean="0"/>
              <a:t> cuando  es  utilizado </a:t>
            </a:r>
            <a:r>
              <a:rPr lang="es-MX" dirty="0"/>
              <a:t>para </a:t>
            </a:r>
            <a:r>
              <a:rPr lang="es-MX" dirty="0" smtClean="0"/>
              <a:t> ubicar  el </a:t>
            </a:r>
            <a:r>
              <a:rPr lang="es-MX" dirty="0"/>
              <a:t>lugar </a:t>
            </a:r>
            <a:r>
              <a:rPr lang="es-MX" dirty="0" smtClean="0"/>
              <a:t> en   donde  la  persona  física  ejercita </a:t>
            </a:r>
            <a:r>
              <a:rPr lang="es-MX" dirty="0"/>
              <a:t>sus </a:t>
            </a:r>
            <a:r>
              <a:rPr lang="es-MX" dirty="0" smtClean="0"/>
              <a:t> derechos  y  da  cumplimiento </a:t>
            </a:r>
            <a:r>
              <a:rPr lang="es-MX" dirty="0"/>
              <a:t>a </a:t>
            </a:r>
            <a:r>
              <a:rPr lang="es-MX" dirty="0" smtClean="0"/>
              <a:t> sus  obligaciones</a:t>
            </a:r>
            <a:r>
              <a:rPr lang="es-MX" dirty="0"/>
              <a:t>. </a:t>
            </a:r>
            <a:r>
              <a:rPr lang="es-MX" dirty="0" smtClean="0"/>
              <a:t> Tradicionalmente</a:t>
            </a:r>
            <a:r>
              <a:rPr lang="es-MX" dirty="0"/>
              <a:t>, </a:t>
            </a:r>
            <a:r>
              <a:rPr lang="es-MX" dirty="0" smtClean="0"/>
              <a:t> es  la  residencia  habitual  de  una </a:t>
            </a:r>
            <a:r>
              <a:rPr lang="es-MX" dirty="0"/>
              <a:t>persona </a:t>
            </a:r>
            <a:r>
              <a:rPr lang="es-MX" dirty="0" smtClean="0"/>
              <a:t> física  cuando  permanece   por más  de  seis </a:t>
            </a:r>
            <a:r>
              <a:rPr lang="es-MX" dirty="0"/>
              <a:t>meses </a:t>
            </a:r>
            <a:r>
              <a:rPr lang="es-MX" dirty="0" smtClean="0"/>
              <a:t> en  él</a:t>
            </a:r>
            <a:r>
              <a:rPr lang="es-MX" dirty="0"/>
              <a:t>. </a:t>
            </a:r>
          </a:p>
          <a:p>
            <a:endParaRPr lang="es-MX" dirty="0"/>
          </a:p>
        </p:txBody>
      </p:sp>
    </p:spTree>
    <p:extLst>
      <p:ext uri="{BB962C8B-B14F-4D97-AF65-F5344CB8AC3E}">
        <p14:creationId xmlns:p14="http://schemas.microsoft.com/office/powerpoint/2010/main" val="3222629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a:t>
            </a:r>
            <a:endParaRPr lang="es-MX" dirty="0"/>
          </a:p>
        </p:txBody>
      </p:sp>
      <p:sp>
        <p:nvSpPr>
          <p:cNvPr id="3" name="Marcador de contenido 2"/>
          <p:cNvSpPr>
            <a:spLocks noGrp="1"/>
          </p:cNvSpPr>
          <p:nvPr>
            <p:ph idx="1"/>
          </p:nvPr>
        </p:nvSpPr>
        <p:spPr/>
        <p:txBody>
          <a:bodyPr>
            <a:normAutofit/>
          </a:bodyPr>
          <a:lstStyle/>
          <a:p>
            <a:endParaRPr lang="es-MX" dirty="0" smtClean="0"/>
          </a:p>
          <a:p>
            <a:r>
              <a:rPr lang="es-MX" dirty="0" smtClean="0"/>
              <a:t>Valencia Monge, Juan Guadalupe. Los atributos de la personalidad. Breve análisis de su aplicación en el Código Civil vigente. Documento en </a:t>
            </a:r>
            <a:r>
              <a:rPr lang="es-MX" dirty="0" err="1" smtClean="0"/>
              <a:t>PDF</a:t>
            </a:r>
            <a:r>
              <a:rPr lang="es-MX" dirty="0" smtClean="0"/>
              <a:t> disponible </a:t>
            </a:r>
            <a:r>
              <a:rPr lang="es-MX" dirty="0"/>
              <a:t>en </a:t>
            </a:r>
            <a:r>
              <a:rPr lang="es-MX" dirty="0">
                <a:hlinkClick r:id="rId2"/>
              </a:rPr>
              <a:t>http://</a:t>
            </a:r>
            <a:r>
              <a:rPr lang="es-MX" dirty="0" smtClean="0">
                <a:hlinkClick r:id="rId2"/>
              </a:rPr>
              <a:t>biblio.juridicas.unam.mx/libros/8/3833/18.pdf</a:t>
            </a:r>
            <a:r>
              <a:rPr lang="es-MX" dirty="0" smtClean="0"/>
              <a:t> </a:t>
            </a:r>
          </a:p>
          <a:p>
            <a:r>
              <a:rPr lang="es-MX" i="1" dirty="0" smtClean="0">
                <a:hlinkClick r:id="rId3"/>
              </a:rPr>
              <a:t>www.uv.mx/personal/.../CONCEPTO-JURIDICO-DE-PERSONA.docx</a:t>
            </a:r>
            <a:endParaRPr lang="es-MX" i="1" dirty="0" smtClean="0"/>
          </a:p>
          <a:p>
            <a:pPr lvl="0"/>
            <a:r>
              <a:rPr lang="es-MX" dirty="0" smtClean="0"/>
              <a:t>García </a:t>
            </a:r>
            <a:r>
              <a:rPr lang="es-MX" dirty="0" err="1" smtClean="0"/>
              <a:t>Maynez</a:t>
            </a:r>
            <a:r>
              <a:rPr lang="es-MX" dirty="0" smtClean="0"/>
              <a:t>, Eduardo. Introducción </a:t>
            </a:r>
            <a:r>
              <a:rPr lang="es-MX" dirty="0"/>
              <a:t>al estudio del derecho</a:t>
            </a:r>
            <a:r>
              <a:rPr lang="es-MX" dirty="0" smtClean="0"/>
              <a:t>.. </a:t>
            </a:r>
            <a:r>
              <a:rPr lang="es-MX" dirty="0"/>
              <a:t>Ed. Porrúa 61a. </a:t>
            </a:r>
            <a:r>
              <a:rPr lang="es-MX" dirty="0" smtClean="0"/>
              <a:t>Edición</a:t>
            </a:r>
          </a:p>
          <a:p>
            <a:r>
              <a:rPr lang="es-MX" dirty="0"/>
              <a:t>Pérez </a:t>
            </a:r>
            <a:r>
              <a:rPr lang="es-MX" dirty="0" err="1"/>
              <a:t>Luño</a:t>
            </a:r>
            <a:r>
              <a:rPr lang="es-MX" dirty="0"/>
              <a:t>, A. Enrique. Teoría del Derecho: una concepción de la experiencia jurídica. Madrid. </a:t>
            </a:r>
            <a:r>
              <a:rPr lang="es-MX" dirty="0" err="1"/>
              <a:t>Tecnos</a:t>
            </a:r>
            <a:r>
              <a:rPr lang="es-MX" dirty="0"/>
              <a:t>. </a:t>
            </a:r>
            <a:r>
              <a:rPr lang="es-MX" dirty="0" smtClean="0"/>
              <a:t>2009. </a:t>
            </a:r>
            <a:r>
              <a:rPr lang="es-MX" dirty="0"/>
              <a:t>ISBN: 978-84-309-49.</a:t>
            </a:r>
          </a:p>
          <a:p>
            <a:pPr lvl="0"/>
            <a:endParaRPr lang="es-MX" dirty="0" smtClean="0"/>
          </a:p>
          <a:p>
            <a:pPr lvl="0"/>
            <a:endParaRPr lang="es-MX" dirty="0"/>
          </a:p>
          <a:p>
            <a:endParaRPr lang="es-MX" i="1" dirty="0" smtClean="0"/>
          </a:p>
        </p:txBody>
      </p:sp>
    </p:spTree>
    <p:extLst>
      <p:ext uri="{BB962C8B-B14F-4D97-AF65-F5344CB8AC3E}">
        <p14:creationId xmlns:p14="http://schemas.microsoft.com/office/powerpoint/2010/main" val="2209499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3158753337"/>
              </p:ext>
            </p:extLst>
          </p:nvPr>
        </p:nvGraphicFramePr>
        <p:xfrm>
          <a:off x="3719736" y="1772817"/>
          <a:ext cx="5760640" cy="2031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778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822334" y="267950"/>
            <a:ext cx="8547333" cy="6322100"/>
          </a:xfrm>
          <a:prstGeom prst="rect">
            <a:avLst/>
          </a:prstGeom>
        </p:spPr>
      </p:pic>
    </p:spTree>
    <p:extLst>
      <p:ext uri="{BB962C8B-B14F-4D97-AF65-F5344CB8AC3E}">
        <p14:creationId xmlns:p14="http://schemas.microsoft.com/office/powerpoint/2010/main" val="656400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47728" y="1844824"/>
            <a:ext cx="5400600" cy="3416320"/>
          </a:xfrm>
          <a:prstGeom prst="rect">
            <a:avLst/>
          </a:prstGeom>
          <a:noFill/>
        </p:spPr>
        <p:txBody>
          <a:bodyPr wrap="square" rtlCol="0">
            <a:spAutoFit/>
          </a:bodyPr>
          <a:lstStyle/>
          <a:p>
            <a:r>
              <a:rPr lang="es-MX" sz="5400" b="1" dirty="0">
                <a:ln w="22225">
                  <a:solidFill>
                    <a:schemeClr val="accent2"/>
                  </a:solidFill>
                  <a:prstDash val="solid"/>
                </a:ln>
                <a:solidFill>
                  <a:schemeClr val="accent2">
                    <a:lumMod val="40000"/>
                    <a:lumOff val="60000"/>
                  </a:schemeClr>
                </a:solidFill>
              </a:rPr>
              <a:t>ATRIBUTOS DE LA </a:t>
            </a:r>
            <a:r>
              <a:rPr lang="es-MX" sz="5400" b="1" dirty="0" smtClean="0">
                <a:ln w="22225">
                  <a:solidFill>
                    <a:schemeClr val="accent2"/>
                  </a:solidFill>
                  <a:prstDash val="solid"/>
                </a:ln>
                <a:solidFill>
                  <a:schemeClr val="accent2">
                    <a:lumMod val="40000"/>
                    <a:lumOff val="60000"/>
                  </a:schemeClr>
                </a:solidFill>
              </a:rPr>
              <a:t>PERSONA FÍSICA</a:t>
            </a:r>
            <a:endParaRPr lang="es-MX" sz="5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822620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79650" y="836613"/>
            <a:ext cx="7772400" cy="723900"/>
          </a:xfrm>
        </p:spPr>
        <p:txBody>
          <a:bodyPr>
            <a:normAutofit/>
          </a:bodyPr>
          <a:lstStyle/>
          <a:p>
            <a:pPr eaLnBrk="1" hangingPunct="1">
              <a:defRPr/>
            </a:pPr>
            <a:r>
              <a:rPr lang="es-MX" sz="2000" b="1" dirty="0"/>
              <a:t>A manera de antecedentes</a:t>
            </a:r>
            <a:endParaRPr lang="es-MX" sz="4800" dirty="0"/>
          </a:p>
        </p:txBody>
      </p:sp>
      <p:graphicFrame>
        <p:nvGraphicFramePr>
          <p:cNvPr id="2" name="Diagrama 1"/>
          <p:cNvGraphicFramePr/>
          <p:nvPr>
            <p:extLst>
              <p:ext uri="{D42A27DB-BD31-4B8C-83A1-F6EECF244321}">
                <p14:modId xmlns:p14="http://schemas.microsoft.com/office/powerpoint/2010/main" val="340824761"/>
              </p:ext>
            </p:extLst>
          </p:nvPr>
        </p:nvGraphicFramePr>
        <p:xfrm>
          <a:off x="2855914" y="1773238"/>
          <a:ext cx="7056437" cy="4248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rot="20569891">
            <a:off x="4079776" y="764704"/>
            <a:ext cx="4248398" cy="72390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eaLnBrk="1" hangingPunct="1">
              <a:defRPr/>
            </a:pPr>
            <a:r>
              <a:rPr lang="es-MX" sz="2000" b="1" dirty="0"/>
              <a:t>CONCEPTO </a:t>
            </a:r>
            <a:r>
              <a:rPr lang="es-MX" sz="2000" b="1" dirty="0" smtClean="0"/>
              <a:t>JURÍDICO </a:t>
            </a:r>
            <a:r>
              <a:rPr lang="es-MX" sz="2000" b="1" dirty="0"/>
              <a:t>DE PERSONA</a:t>
            </a:r>
            <a:r>
              <a:rPr lang="es-MX" sz="4800" dirty="0"/>
              <a:t> </a:t>
            </a:r>
          </a:p>
        </p:txBody>
      </p:sp>
      <p:graphicFrame>
        <p:nvGraphicFramePr>
          <p:cNvPr id="3" name="Diagrama 2"/>
          <p:cNvGraphicFramePr/>
          <p:nvPr>
            <p:extLst>
              <p:ext uri="{D42A27DB-BD31-4B8C-83A1-F6EECF244321}">
                <p14:modId xmlns:p14="http://schemas.microsoft.com/office/powerpoint/2010/main" val="1773745934"/>
              </p:ext>
            </p:extLst>
          </p:nvPr>
        </p:nvGraphicFramePr>
        <p:xfrm>
          <a:off x="2855912" y="2276475"/>
          <a:ext cx="7416551" cy="175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5375920" y="4005064"/>
            <a:ext cx="2143125" cy="21431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2279650" y="836613"/>
            <a:ext cx="7772400" cy="723900"/>
          </a:xfrm>
        </p:spPr>
        <p:txBody>
          <a:bodyPr>
            <a:normAutofit fontScale="90000"/>
          </a:bodyPr>
          <a:lstStyle/>
          <a:p>
            <a:pPr eaLnBrk="1" hangingPunct="1">
              <a:defRPr/>
            </a:pPr>
            <a:r>
              <a:rPr lang="es-MX" sz="2000" b="1"/>
              <a:t>CONCEPTO JURIDICO DE PERSONA</a:t>
            </a:r>
            <a:r>
              <a:rPr lang="es-MX" sz="4800"/>
              <a:t> </a:t>
            </a:r>
          </a:p>
        </p:txBody>
      </p:sp>
      <p:graphicFrame>
        <p:nvGraphicFramePr>
          <p:cNvPr id="2" name="Diagrama 1"/>
          <p:cNvGraphicFramePr/>
          <p:nvPr>
            <p:extLst>
              <p:ext uri="{D42A27DB-BD31-4B8C-83A1-F6EECF244321}">
                <p14:modId xmlns:p14="http://schemas.microsoft.com/office/powerpoint/2010/main" val="2338464150"/>
              </p:ext>
            </p:extLst>
          </p:nvPr>
        </p:nvGraphicFramePr>
        <p:xfrm>
          <a:off x="2424113" y="2276476"/>
          <a:ext cx="7416800" cy="39608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221</TotalTime>
  <Words>2458</Words>
  <Application>Microsoft Office PowerPoint</Application>
  <PresentationFormat>Panorámica</PresentationFormat>
  <Paragraphs>139</Paragraphs>
  <Slides>32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Arial</vt:lpstr>
      <vt:lpstr>Century Gothic</vt:lpstr>
      <vt:lpstr>Tahoma</vt:lpstr>
      <vt:lpstr>Wingdings 2</vt:lpstr>
      <vt:lpstr>Wingdings 3</vt:lpstr>
      <vt:lpstr>Espiral</vt:lpstr>
      <vt:lpstr>Presentación de PowerPoint</vt:lpstr>
      <vt:lpstr>Presentación de PowerPoint</vt:lpstr>
      <vt:lpstr>Presentación de PowerPoint</vt:lpstr>
      <vt:lpstr>Presentación de PowerPoint</vt:lpstr>
      <vt:lpstr>Presentación de PowerPoint</vt:lpstr>
      <vt:lpstr>Presentación de PowerPoint</vt:lpstr>
      <vt:lpstr>A manera de antecedentes</vt:lpstr>
      <vt:lpstr>CONCEPTO JURÍDICO DE PERSONA </vt:lpstr>
      <vt:lpstr>CONCEPTO JURIDICO DE PERSONA </vt:lpstr>
      <vt:lpstr>Existen dos clases de personas dentro del derecho positivo mexicano, cada una de ellas perfectamente delineada en cuanto a su existencia y personalidad</vt:lpstr>
      <vt:lpstr>PERSONA FÍSICA</vt:lpstr>
      <vt:lpstr>LA PERSONALIDAD Y SUS ATRIBUTOS (PERSONA FÍSICA)</vt:lpstr>
      <vt:lpstr>ATRIBUTOS:  la capacidad </vt:lpstr>
      <vt:lpstr>Presentación de PowerPoint</vt:lpstr>
      <vt:lpstr>  …la capacidad de goce</vt:lpstr>
      <vt:lpstr>  ….la capacidad de goce</vt:lpstr>
      <vt:lpstr> GRADOS DE CAPACIDAD DE GOCE </vt:lpstr>
      <vt:lpstr> GRADOS DE CAPACIDAD DE GOCE </vt:lpstr>
      <vt:lpstr> CAPACIDAD DE EJERCICIO</vt:lpstr>
      <vt:lpstr> ….Capacidad de ejercicio</vt:lpstr>
      <vt:lpstr> …Capacidad de ejercicio</vt:lpstr>
      <vt:lpstr> …Capacidad de ejercicio</vt:lpstr>
      <vt:lpstr>ESTADO CIVIL</vt:lpstr>
      <vt:lpstr>…Estado Civil</vt:lpstr>
      <vt:lpstr>EL NOMBRE</vt:lpstr>
      <vt:lpstr>…El nombre</vt:lpstr>
      <vt:lpstr>…El nombre</vt:lpstr>
      <vt:lpstr>…El nombre</vt:lpstr>
      <vt:lpstr>EL SEUDÓNIMO.</vt:lpstr>
      <vt:lpstr> Títulos de nobleza.</vt:lpstr>
      <vt:lpstr>DOMICILIO</vt:lpstr>
      <vt:lpstr>Referencias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CONCEPTO JURIDICO DE PERSONA</dc:title>
  <dc:creator>GABRIELA</dc:creator>
  <cp:lastModifiedBy>Usuario</cp:lastModifiedBy>
  <cp:revision>33</cp:revision>
  <dcterms:created xsi:type="dcterms:W3CDTF">2006-11-08T17:09:26Z</dcterms:created>
  <dcterms:modified xsi:type="dcterms:W3CDTF">2015-10-03T00:16:51Z</dcterms:modified>
</cp:coreProperties>
</file>