
<file path=[Content_Types].xml><?xml version="1.0" encoding="utf-8"?>
<Types xmlns="http://schemas.openxmlformats.org/package/2006/content-types">
  <Default Extension="png" ContentType="image/png"/>
  <Default Extension="jpeg" ContentType="image/jpeg"/>
  <Default Extension="emf" ContentType="image/x-emf"/>
  <Default Extension="wmf" ContentType="image/x-wmf"/>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notesMasterIdLst>
    <p:notesMasterId r:id="rId51"/>
  </p:notesMasterIdLst>
  <p:sldIdLst>
    <p:sldId id="327" r:id="rId2"/>
    <p:sldId id="256" r:id="rId3"/>
    <p:sldId id="262" r:id="rId4"/>
    <p:sldId id="263" r:id="rId5"/>
    <p:sldId id="264" r:id="rId6"/>
    <p:sldId id="265" r:id="rId7"/>
    <p:sldId id="266" r:id="rId8"/>
    <p:sldId id="267" r:id="rId9"/>
    <p:sldId id="268" r:id="rId10"/>
    <p:sldId id="269" r:id="rId11"/>
    <p:sldId id="270" r:id="rId12"/>
    <p:sldId id="271" r:id="rId13"/>
    <p:sldId id="272" r:id="rId14"/>
    <p:sldId id="273" r:id="rId15"/>
    <p:sldId id="274" r:id="rId16"/>
    <p:sldId id="275" r:id="rId17"/>
    <p:sldId id="276" r:id="rId18"/>
    <p:sldId id="277" r:id="rId19"/>
    <p:sldId id="278" r:id="rId20"/>
    <p:sldId id="279" r:id="rId21"/>
    <p:sldId id="280" r:id="rId22"/>
    <p:sldId id="281" r:id="rId23"/>
    <p:sldId id="282" r:id="rId24"/>
    <p:sldId id="283" r:id="rId25"/>
    <p:sldId id="284" r:id="rId26"/>
    <p:sldId id="285" r:id="rId27"/>
    <p:sldId id="286" r:id="rId28"/>
    <p:sldId id="287" r:id="rId29"/>
    <p:sldId id="295" r:id="rId30"/>
    <p:sldId id="296" r:id="rId31"/>
    <p:sldId id="297" r:id="rId32"/>
    <p:sldId id="298" r:id="rId33"/>
    <p:sldId id="300" r:id="rId34"/>
    <p:sldId id="303" r:id="rId35"/>
    <p:sldId id="306" r:id="rId36"/>
    <p:sldId id="311" r:id="rId37"/>
    <p:sldId id="309" r:id="rId38"/>
    <p:sldId id="318" r:id="rId39"/>
    <p:sldId id="319" r:id="rId40"/>
    <p:sldId id="320" r:id="rId41"/>
    <p:sldId id="321" r:id="rId42"/>
    <p:sldId id="322" r:id="rId43"/>
    <p:sldId id="323" r:id="rId44"/>
    <p:sldId id="288" r:id="rId45"/>
    <p:sldId id="289" r:id="rId46"/>
    <p:sldId id="290" r:id="rId47"/>
    <p:sldId id="291" r:id="rId48"/>
    <p:sldId id="292" r:id="rId49"/>
    <p:sldId id="325" r:id="rId50"/>
  </p:sldIdLst>
  <p:sldSz cx="9144000" cy="6858000" type="screen4x3"/>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aximized">
    <p:restoredLeft sz="15620"/>
    <p:restoredTop sz="94660"/>
  </p:normalViewPr>
  <p:slideViewPr>
    <p:cSldViewPr>
      <p:cViewPr varScale="1">
        <p:scale>
          <a:sx n="69" d="100"/>
          <a:sy n="69" d="100"/>
        </p:scale>
        <p:origin x="-1182" y="-9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notesMaster" Target="notesMasters/notesMaster1.xml"/><Relationship Id="rId3" Type="http://schemas.openxmlformats.org/officeDocument/2006/relationships/slide" Target="slides/slide2.xml"/></Relationships>
</file>

<file path=ppt/diagrams/colors1.xml><?xml version="1.0" encoding="utf-8"?>
<dgm:colorsDef xmlns:dgm="http://schemas.openxmlformats.org/drawingml/2006/diagram" xmlns:a="http://schemas.openxmlformats.org/drawingml/2006/main" uniqueId="urn:microsoft.com/office/officeart/2005/8/colors/colorful1#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CDA317D-D850-4FF8-B83A-191D95F59B2C}" type="doc">
      <dgm:prSet loTypeId="urn:microsoft.com/office/officeart/2005/8/layout/radial6" loCatId="cycle" qsTypeId="urn:microsoft.com/office/officeart/2005/8/quickstyle/simple1" qsCatId="simple" csTypeId="urn:microsoft.com/office/officeart/2005/8/colors/colorful1#1" csCatId="colorful" phldr="1"/>
      <dgm:spPr/>
      <dgm:t>
        <a:bodyPr/>
        <a:lstStyle/>
        <a:p>
          <a:endParaRPr lang="es-MX"/>
        </a:p>
      </dgm:t>
    </dgm:pt>
    <dgm:pt modelId="{3CB4DC48-9984-4333-8CEC-519A38901BA9}">
      <dgm:prSet phldrT="[Texto]" custT="1"/>
      <dgm:spPr/>
      <dgm:t>
        <a:bodyPr/>
        <a:lstStyle/>
        <a:p>
          <a:r>
            <a:rPr lang="es-MX" sz="1400" dirty="0" smtClean="0">
              <a:latin typeface="Arial" pitchFamily="34" charset="0"/>
              <a:cs typeface="Arial" pitchFamily="34" charset="0"/>
            </a:rPr>
            <a:t>ETAPAS DEL PROCESO </a:t>
          </a:r>
        </a:p>
        <a:p>
          <a:r>
            <a:rPr lang="es-MX" sz="1400" dirty="0" smtClean="0">
              <a:latin typeface="Arial" pitchFamily="34" charset="0"/>
              <a:cs typeface="Arial" pitchFamily="34" charset="0"/>
            </a:rPr>
            <a:t>ADMINISTRATIVO</a:t>
          </a:r>
          <a:endParaRPr lang="es-MX" sz="1400" dirty="0">
            <a:latin typeface="Arial" pitchFamily="34" charset="0"/>
            <a:cs typeface="Arial" pitchFamily="34" charset="0"/>
          </a:endParaRPr>
        </a:p>
      </dgm:t>
    </dgm:pt>
    <dgm:pt modelId="{94849A44-EAE9-490E-B6E5-0531D797B136}" type="parTrans" cxnId="{1E03048D-4AF8-451F-B12D-45CA195E3BDD}">
      <dgm:prSet/>
      <dgm:spPr/>
      <dgm:t>
        <a:bodyPr/>
        <a:lstStyle/>
        <a:p>
          <a:endParaRPr lang="es-MX"/>
        </a:p>
      </dgm:t>
    </dgm:pt>
    <dgm:pt modelId="{79F469DB-2D34-48E5-8D4C-A255ED8EF622}" type="sibTrans" cxnId="{1E03048D-4AF8-451F-B12D-45CA195E3BDD}">
      <dgm:prSet/>
      <dgm:spPr/>
      <dgm:t>
        <a:bodyPr/>
        <a:lstStyle/>
        <a:p>
          <a:endParaRPr lang="es-MX"/>
        </a:p>
      </dgm:t>
    </dgm:pt>
    <dgm:pt modelId="{5ACD98C6-AF4D-4154-A1E0-E012279E62D6}">
      <dgm:prSet phldrT="[Texto]"/>
      <dgm:spPr/>
      <dgm:t>
        <a:bodyPr/>
        <a:lstStyle/>
        <a:p>
          <a:r>
            <a:rPr lang="es-MX" dirty="0" smtClean="0">
              <a:latin typeface="Arial" pitchFamily="34" charset="0"/>
              <a:cs typeface="Arial" pitchFamily="34" charset="0"/>
            </a:rPr>
            <a:t>PLANEACIÓN</a:t>
          </a:r>
          <a:endParaRPr lang="es-MX" dirty="0">
            <a:latin typeface="Arial" pitchFamily="34" charset="0"/>
            <a:cs typeface="Arial" pitchFamily="34" charset="0"/>
          </a:endParaRPr>
        </a:p>
      </dgm:t>
    </dgm:pt>
    <dgm:pt modelId="{002DBFC3-A1FF-4B2B-9984-997B01336177}" type="parTrans" cxnId="{97443DDC-AE31-4C62-8878-5A153AFE12F3}">
      <dgm:prSet/>
      <dgm:spPr/>
      <dgm:t>
        <a:bodyPr/>
        <a:lstStyle/>
        <a:p>
          <a:endParaRPr lang="es-MX"/>
        </a:p>
      </dgm:t>
    </dgm:pt>
    <dgm:pt modelId="{F0B412CE-1CEB-4BD5-8920-B587FAA637CB}" type="sibTrans" cxnId="{97443DDC-AE31-4C62-8878-5A153AFE12F3}">
      <dgm:prSet/>
      <dgm:spPr/>
      <dgm:t>
        <a:bodyPr/>
        <a:lstStyle/>
        <a:p>
          <a:endParaRPr lang="es-MX" dirty="0"/>
        </a:p>
      </dgm:t>
    </dgm:pt>
    <dgm:pt modelId="{891B3D34-D8F4-42BE-B23A-74059EF04622}">
      <dgm:prSet phldrT="[Texto]"/>
      <dgm:spPr/>
      <dgm:t>
        <a:bodyPr/>
        <a:lstStyle/>
        <a:p>
          <a:r>
            <a:rPr lang="es-MX" dirty="0" smtClean="0"/>
            <a:t>ORGANIZACIÓN</a:t>
          </a:r>
          <a:endParaRPr lang="es-MX" dirty="0"/>
        </a:p>
      </dgm:t>
    </dgm:pt>
    <dgm:pt modelId="{4FEC7E62-8F25-4D74-A6A5-22D48EBAA7D1}" type="parTrans" cxnId="{F31EC7F4-5FD8-43DF-AFC8-175FC4E434EF}">
      <dgm:prSet/>
      <dgm:spPr/>
      <dgm:t>
        <a:bodyPr/>
        <a:lstStyle/>
        <a:p>
          <a:endParaRPr lang="es-MX"/>
        </a:p>
      </dgm:t>
    </dgm:pt>
    <dgm:pt modelId="{146A8B2E-BB1C-4718-9FF7-B95FD50204E8}" type="sibTrans" cxnId="{F31EC7F4-5FD8-43DF-AFC8-175FC4E434EF}">
      <dgm:prSet/>
      <dgm:spPr/>
      <dgm:t>
        <a:bodyPr/>
        <a:lstStyle/>
        <a:p>
          <a:endParaRPr lang="es-MX" dirty="0"/>
        </a:p>
      </dgm:t>
    </dgm:pt>
    <dgm:pt modelId="{C9422CB2-526A-4A22-AAEA-D4FFDE964C17}">
      <dgm:prSet phldrT="[Texto]"/>
      <dgm:spPr/>
      <dgm:t>
        <a:bodyPr/>
        <a:lstStyle/>
        <a:p>
          <a:r>
            <a:rPr lang="es-MX" dirty="0" smtClean="0"/>
            <a:t>DIRECCIÓN</a:t>
          </a:r>
          <a:endParaRPr lang="es-MX" dirty="0"/>
        </a:p>
      </dgm:t>
    </dgm:pt>
    <dgm:pt modelId="{71FF3D87-6F66-4812-9AE8-2B74B1AD1FD7}" type="parTrans" cxnId="{32CA216F-CE52-446F-AFCD-73DF5C4320C9}">
      <dgm:prSet/>
      <dgm:spPr/>
      <dgm:t>
        <a:bodyPr/>
        <a:lstStyle/>
        <a:p>
          <a:endParaRPr lang="es-MX"/>
        </a:p>
      </dgm:t>
    </dgm:pt>
    <dgm:pt modelId="{1BF75764-2700-483D-B0F8-CCABD104F7CF}" type="sibTrans" cxnId="{32CA216F-CE52-446F-AFCD-73DF5C4320C9}">
      <dgm:prSet/>
      <dgm:spPr/>
      <dgm:t>
        <a:bodyPr/>
        <a:lstStyle/>
        <a:p>
          <a:endParaRPr lang="es-MX" dirty="0"/>
        </a:p>
      </dgm:t>
    </dgm:pt>
    <dgm:pt modelId="{8AAC5256-3AF2-4E89-8BA0-29FFFB2A4286}">
      <dgm:prSet phldrT="[Texto]"/>
      <dgm:spPr/>
      <dgm:t>
        <a:bodyPr/>
        <a:lstStyle/>
        <a:p>
          <a:r>
            <a:rPr lang="es-MX" dirty="0" smtClean="0"/>
            <a:t>CONTROL</a:t>
          </a:r>
          <a:endParaRPr lang="es-MX" dirty="0"/>
        </a:p>
      </dgm:t>
    </dgm:pt>
    <dgm:pt modelId="{D5774E8D-14D4-4D27-B743-555D4DF07AC6}" type="parTrans" cxnId="{5691D3C6-23A9-4DA2-B0C1-838B38A404BE}">
      <dgm:prSet/>
      <dgm:spPr/>
      <dgm:t>
        <a:bodyPr/>
        <a:lstStyle/>
        <a:p>
          <a:endParaRPr lang="es-MX"/>
        </a:p>
      </dgm:t>
    </dgm:pt>
    <dgm:pt modelId="{1E779BD6-1331-4636-AE7D-C7C61165309A}" type="sibTrans" cxnId="{5691D3C6-23A9-4DA2-B0C1-838B38A404BE}">
      <dgm:prSet/>
      <dgm:spPr/>
      <dgm:t>
        <a:bodyPr/>
        <a:lstStyle/>
        <a:p>
          <a:endParaRPr lang="es-MX" dirty="0"/>
        </a:p>
      </dgm:t>
    </dgm:pt>
    <dgm:pt modelId="{5B95633B-22D0-4DDF-946A-45E464B232B6}" type="pres">
      <dgm:prSet presAssocID="{DCDA317D-D850-4FF8-B83A-191D95F59B2C}" presName="Name0" presStyleCnt="0">
        <dgm:presLayoutVars>
          <dgm:chMax val="1"/>
          <dgm:dir/>
          <dgm:animLvl val="ctr"/>
          <dgm:resizeHandles val="exact"/>
        </dgm:presLayoutVars>
      </dgm:prSet>
      <dgm:spPr/>
      <dgm:t>
        <a:bodyPr/>
        <a:lstStyle/>
        <a:p>
          <a:endParaRPr lang="es-MX"/>
        </a:p>
      </dgm:t>
    </dgm:pt>
    <dgm:pt modelId="{8D415E7A-B87A-4B6B-8BCD-A2ABC7ACC8E7}" type="pres">
      <dgm:prSet presAssocID="{3CB4DC48-9984-4333-8CEC-519A38901BA9}" presName="centerShape" presStyleLbl="node0" presStyleIdx="0" presStyleCnt="1" custScaleX="142580" custScaleY="124065"/>
      <dgm:spPr/>
      <dgm:t>
        <a:bodyPr/>
        <a:lstStyle/>
        <a:p>
          <a:endParaRPr lang="es-MX"/>
        </a:p>
      </dgm:t>
    </dgm:pt>
    <dgm:pt modelId="{89571ABC-2BC3-4742-B54E-9D45E150B6A5}" type="pres">
      <dgm:prSet presAssocID="{5ACD98C6-AF4D-4154-A1E0-E012279E62D6}" presName="node" presStyleLbl="node1" presStyleIdx="0" presStyleCnt="4">
        <dgm:presLayoutVars>
          <dgm:bulletEnabled val="1"/>
        </dgm:presLayoutVars>
      </dgm:prSet>
      <dgm:spPr/>
      <dgm:t>
        <a:bodyPr/>
        <a:lstStyle/>
        <a:p>
          <a:endParaRPr lang="es-MX"/>
        </a:p>
      </dgm:t>
    </dgm:pt>
    <dgm:pt modelId="{C0708F14-E754-4E79-8389-25AD8A3DC1AE}" type="pres">
      <dgm:prSet presAssocID="{5ACD98C6-AF4D-4154-A1E0-E012279E62D6}" presName="dummy" presStyleCnt="0"/>
      <dgm:spPr/>
    </dgm:pt>
    <dgm:pt modelId="{3E9176F4-397E-43D0-A741-9DDB42F573E3}" type="pres">
      <dgm:prSet presAssocID="{F0B412CE-1CEB-4BD5-8920-B587FAA637CB}" presName="sibTrans" presStyleLbl="sibTrans2D1" presStyleIdx="0" presStyleCnt="4"/>
      <dgm:spPr/>
      <dgm:t>
        <a:bodyPr/>
        <a:lstStyle/>
        <a:p>
          <a:endParaRPr lang="es-MX"/>
        </a:p>
      </dgm:t>
    </dgm:pt>
    <dgm:pt modelId="{719EDD34-9D9B-4788-950C-A0C6E1D92C65}" type="pres">
      <dgm:prSet presAssocID="{891B3D34-D8F4-42BE-B23A-74059EF04622}" presName="node" presStyleLbl="node1" presStyleIdx="1" presStyleCnt="4">
        <dgm:presLayoutVars>
          <dgm:bulletEnabled val="1"/>
        </dgm:presLayoutVars>
      </dgm:prSet>
      <dgm:spPr/>
      <dgm:t>
        <a:bodyPr/>
        <a:lstStyle/>
        <a:p>
          <a:endParaRPr lang="es-MX"/>
        </a:p>
      </dgm:t>
    </dgm:pt>
    <dgm:pt modelId="{7541B295-FC73-4F22-B4C5-060E1C969F15}" type="pres">
      <dgm:prSet presAssocID="{891B3D34-D8F4-42BE-B23A-74059EF04622}" presName="dummy" presStyleCnt="0"/>
      <dgm:spPr/>
    </dgm:pt>
    <dgm:pt modelId="{7ED5F9F1-B94F-492D-9398-9708C166FDC1}" type="pres">
      <dgm:prSet presAssocID="{146A8B2E-BB1C-4718-9FF7-B95FD50204E8}" presName="sibTrans" presStyleLbl="sibTrans2D1" presStyleIdx="1" presStyleCnt="4"/>
      <dgm:spPr/>
      <dgm:t>
        <a:bodyPr/>
        <a:lstStyle/>
        <a:p>
          <a:endParaRPr lang="es-MX"/>
        </a:p>
      </dgm:t>
    </dgm:pt>
    <dgm:pt modelId="{DF882AD8-44EA-449E-90D8-556EDA720DA8}" type="pres">
      <dgm:prSet presAssocID="{C9422CB2-526A-4A22-AAEA-D4FFDE964C17}" presName="node" presStyleLbl="node1" presStyleIdx="2" presStyleCnt="4">
        <dgm:presLayoutVars>
          <dgm:bulletEnabled val="1"/>
        </dgm:presLayoutVars>
      </dgm:prSet>
      <dgm:spPr/>
      <dgm:t>
        <a:bodyPr/>
        <a:lstStyle/>
        <a:p>
          <a:endParaRPr lang="es-MX"/>
        </a:p>
      </dgm:t>
    </dgm:pt>
    <dgm:pt modelId="{900FC8F7-AF5B-40C9-904E-5479A7FBE045}" type="pres">
      <dgm:prSet presAssocID="{C9422CB2-526A-4A22-AAEA-D4FFDE964C17}" presName="dummy" presStyleCnt="0"/>
      <dgm:spPr/>
    </dgm:pt>
    <dgm:pt modelId="{940C1007-FA3B-4806-972F-81720F03CF48}" type="pres">
      <dgm:prSet presAssocID="{1BF75764-2700-483D-B0F8-CCABD104F7CF}" presName="sibTrans" presStyleLbl="sibTrans2D1" presStyleIdx="2" presStyleCnt="4"/>
      <dgm:spPr/>
      <dgm:t>
        <a:bodyPr/>
        <a:lstStyle/>
        <a:p>
          <a:endParaRPr lang="es-MX"/>
        </a:p>
      </dgm:t>
    </dgm:pt>
    <dgm:pt modelId="{226D2E90-E1FD-4FB1-8CDC-720AAC6BED8A}" type="pres">
      <dgm:prSet presAssocID="{8AAC5256-3AF2-4E89-8BA0-29FFFB2A4286}" presName="node" presStyleLbl="node1" presStyleIdx="3" presStyleCnt="4">
        <dgm:presLayoutVars>
          <dgm:bulletEnabled val="1"/>
        </dgm:presLayoutVars>
      </dgm:prSet>
      <dgm:spPr/>
      <dgm:t>
        <a:bodyPr/>
        <a:lstStyle/>
        <a:p>
          <a:endParaRPr lang="es-MX"/>
        </a:p>
      </dgm:t>
    </dgm:pt>
    <dgm:pt modelId="{43B91F02-A25D-4524-95CC-4A491B58EDAF}" type="pres">
      <dgm:prSet presAssocID="{8AAC5256-3AF2-4E89-8BA0-29FFFB2A4286}" presName="dummy" presStyleCnt="0"/>
      <dgm:spPr/>
    </dgm:pt>
    <dgm:pt modelId="{EB1E1E95-A419-4FB3-B807-7994E68FE771}" type="pres">
      <dgm:prSet presAssocID="{1E779BD6-1331-4636-AE7D-C7C61165309A}" presName="sibTrans" presStyleLbl="sibTrans2D1" presStyleIdx="3" presStyleCnt="4"/>
      <dgm:spPr/>
      <dgm:t>
        <a:bodyPr/>
        <a:lstStyle/>
        <a:p>
          <a:endParaRPr lang="es-MX"/>
        </a:p>
      </dgm:t>
    </dgm:pt>
  </dgm:ptLst>
  <dgm:cxnLst>
    <dgm:cxn modelId="{F31EC7F4-5FD8-43DF-AFC8-175FC4E434EF}" srcId="{3CB4DC48-9984-4333-8CEC-519A38901BA9}" destId="{891B3D34-D8F4-42BE-B23A-74059EF04622}" srcOrd="1" destOrd="0" parTransId="{4FEC7E62-8F25-4D74-A6A5-22D48EBAA7D1}" sibTransId="{146A8B2E-BB1C-4718-9FF7-B95FD50204E8}"/>
    <dgm:cxn modelId="{178EF9D0-CFCB-4B9F-BE7A-1F8328DAFCD1}" type="presOf" srcId="{891B3D34-D8F4-42BE-B23A-74059EF04622}" destId="{719EDD34-9D9B-4788-950C-A0C6E1D92C65}" srcOrd="0" destOrd="0" presId="urn:microsoft.com/office/officeart/2005/8/layout/radial6"/>
    <dgm:cxn modelId="{46BB1E38-8F9E-41AD-B8A4-1B7317AB16EE}" type="presOf" srcId="{C9422CB2-526A-4A22-AAEA-D4FFDE964C17}" destId="{DF882AD8-44EA-449E-90D8-556EDA720DA8}" srcOrd="0" destOrd="0" presId="urn:microsoft.com/office/officeart/2005/8/layout/radial6"/>
    <dgm:cxn modelId="{5691D3C6-23A9-4DA2-B0C1-838B38A404BE}" srcId="{3CB4DC48-9984-4333-8CEC-519A38901BA9}" destId="{8AAC5256-3AF2-4E89-8BA0-29FFFB2A4286}" srcOrd="3" destOrd="0" parTransId="{D5774E8D-14D4-4D27-B743-555D4DF07AC6}" sibTransId="{1E779BD6-1331-4636-AE7D-C7C61165309A}"/>
    <dgm:cxn modelId="{00A7ADD0-DC9A-4187-83B7-7CE3405095FC}" type="presOf" srcId="{5ACD98C6-AF4D-4154-A1E0-E012279E62D6}" destId="{89571ABC-2BC3-4742-B54E-9D45E150B6A5}" srcOrd="0" destOrd="0" presId="urn:microsoft.com/office/officeart/2005/8/layout/radial6"/>
    <dgm:cxn modelId="{636C4833-A3FE-4A18-A2D8-62D51B826D3A}" type="presOf" srcId="{DCDA317D-D850-4FF8-B83A-191D95F59B2C}" destId="{5B95633B-22D0-4DDF-946A-45E464B232B6}" srcOrd="0" destOrd="0" presId="urn:microsoft.com/office/officeart/2005/8/layout/radial6"/>
    <dgm:cxn modelId="{97443DDC-AE31-4C62-8878-5A153AFE12F3}" srcId="{3CB4DC48-9984-4333-8CEC-519A38901BA9}" destId="{5ACD98C6-AF4D-4154-A1E0-E012279E62D6}" srcOrd="0" destOrd="0" parTransId="{002DBFC3-A1FF-4B2B-9984-997B01336177}" sibTransId="{F0B412CE-1CEB-4BD5-8920-B587FAA637CB}"/>
    <dgm:cxn modelId="{32CA216F-CE52-446F-AFCD-73DF5C4320C9}" srcId="{3CB4DC48-9984-4333-8CEC-519A38901BA9}" destId="{C9422CB2-526A-4A22-AAEA-D4FFDE964C17}" srcOrd="2" destOrd="0" parTransId="{71FF3D87-6F66-4812-9AE8-2B74B1AD1FD7}" sibTransId="{1BF75764-2700-483D-B0F8-CCABD104F7CF}"/>
    <dgm:cxn modelId="{18B660CD-0E5F-4299-8F93-1BFA41E6F962}" type="presOf" srcId="{F0B412CE-1CEB-4BD5-8920-B587FAA637CB}" destId="{3E9176F4-397E-43D0-A741-9DDB42F573E3}" srcOrd="0" destOrd="0" presId="urn:microsoft.com/office/officeart/2005/8/layout/radial6"/>
    <dgm:cxn modelId="{1E03048D-4AF8-451F-B12D-45CA195E3BDD}" srcId="{DCDA317D-D850-4FF8-B83A-191D95F59B2C}" destId="{3CB4DC48-9984-4333-8CEC-519A38901BA9}" srcOrd="0" destOrd="0" parTransId="{94849A44-EAE9-490E-B6E5-0531D797B136}" sibTransId="{79F469DB-2D34-48E5-8D4C-A255ED8EF622}"/>
    <dgm:cxn modelId="{AB17FD37-93FC-4975-A4DF-049FDE1DBEF0}" type="presOf" srcId="{8AAC5256-3AF2-4E89-8BA0-29FFFB2A4286}" destId="{226D2E90-E1FD-4FB1-8CDC-720AAC6BED8A}" srcOrd="0" destOrd="0" presId="urn:microsoft.com/office/officeart/2005/8/layout/radial6"/>
    <dgm:cxn modelId="{D524746D-7E09-4323-9370-A1BE58EE836F}" type="presOf" srcId="{1E779BD6-1331-4636-AE7D-C7C61165309A}" destId="{EB1E1E95-A419-4FB3-B807-7994E68FE771}" srcOrd="0" destOrd="0" presId="urn:microsoft.com/office/officeart/2005/8/layout/radial6"/>
    <dgm:cxn modelId="{BAAAEC73-CADC-4E9D-8FD4-97333189CCBA}" type="presOf" srcId="{1BF75764-2700-483D-B0F8-CCABD104F7CF}" destId="{940C1007-FA3B-4806-972F-81720F03CF48}" srcOrd="0" destOrd="0" presId="urn:microsoft.com/office/officeart/2005/8/layout/radial6"/>
    <dgm:cxn modelId="{C7B74A3B-473C-4BCC-8AF9-FDB5EFAE2CD2}" type="presOf" srcId="{146A8B2E-BB1C-4718-9FF7-B95FD50204E8}" destId="{7ED5F9F1-B94F-492D-9398-9708C166FDC1}" srcOrd="0" destOrd="0" presId="urn:microsoft.com/office/officeart/2005/8/layout/radial6"/>
    <dgm:cxn modelId="{BAC375FB-2721-4141-AC39-24789C3492EB}" type="presOf" srcId="{3CB4DC48-9984-4333-8CEC-519A38901BA9}" destId="{8D415E7A-B87A-4B6B-8BCD-A2ABC7ACC8E7}" srcOrd="0" destOrd="0" presId="urn:microsoft.com/office/officeart/2005/8/layout/radial6"/>
    <dgm:cxn modelId="{C8659C9D-843D-4BBE-94B7-627C4DE66556}" type="presParOf" srcId="{5B95633B-22D0-4DDF-946A-45E464B232B6}" destId="{8D415E7A-B87A-4B6B-8BCD-A2ABC7ACC8E7}" srcOrd="0" destOrd="0" presId="urn:microsoft.com/office/officeart/2005/8/layout/radial6"/>
    <dgm:cxn modelId="{C330B560-4175-4558-87CD-966B421A18D6}" type="presParOf" srcId="{5B95633B-22D0-4DDF-946A-45E464B232B6}" destId="{89571ABC-2BC3-4742-B54E-9D45E150B6A5}" srcOrd="1" destOrd="0" presId="urn:microsoft.com/office/officeart/2005/8/layout/radial6"/>
    <dgm:cxn modelId="{8EBE7282-442A-4DCF-811B-90F6BC06BF77}" type="presParOf" srcId="{5B95633B-22D0-4DDF-946A-45E464B232B6}" destId="{C0708F14-E754-4E79-8389-25AD8A3DC1AE}" srcOrd="2" destOrd="0" presId="urn:microsoft.com/office/officeart/2005/8/layout/radial6"/>
    <dgm:cxn modelId="{80E4BD0D-9DE5-4B53-95A9-0EA81938F99E}" type="presParOf" srcId="{5B95633B-22D0-4DDF-946A-45E464B232B6}" destId="{3E9176F4-397E-43D0-A741-9DDB42F573E3}" srcOrd="3" destOrd="0" presId="urn:microsoft.com/office/officeart/2005/8/layout/radial6"/>
    <dgm:cxn modelId="{B6E192C0-DB95-44A8-8747-29ADCD67D62B}" type="presParOf" srcId="{5B95633B-22D0-4DDF-946A-45E464B232B6}" destId="{719EDD34-9D9B-4788-950C-A0C6E1D92C65}" srcOrd="4" destOrd="0" presId="urn:microsoft.com/office/officeart/2005/8/layout/radial6"/>
    <dgm:cxn modelId="{788E17E1-B19A-49E2-8240-02F955F0AB4D}" type="presParOf" srcId="{5B95633B-22D0-4DDF-946A-45E464B232B6}" destId="{7541B295-FC73-4F22-B4C5-060E1C969F15}" srcOrd="5" destOrd="0" presId="urn:microsoft.com/office/officeart/2005/8/layout/radial6"/>
    <dgm:cxn modelId="{47DE8C55-C149-4383-9068-CA41180A6996}" type="presParOf" srcId="{5B95633B-22D0-4DDF-946A-45E464B232B6}" destId="{7ED5F9F1-B94F-492D-9398-9708C166FDC1}" srcOrd="6" destOrd="0" presId="urn:microsoft.com/office/officeart/2005/8/layout/radial6"/>
    <dgm:cxn modelId="{563DCB61-BBFA-4F3A-A815-DB2DE081119C}" type="presParOf" srcId="{5B95633B-22D0-4DDF-946A-45E464B232B6}" destId="{DF882AD8-44EA-449E-90D8-556EDA720DA8}" srcOrd="7" destOrd="0" presId="urn:microsoft.com/office/officeart/2005/8/layout/radial6"/>
    <dgm:cxn modelId="{C876AB95-0C3E-47F8-A7FF-0BA8C63FDDA9}" type="presParOf" srcId="{5B95633B-22D0-4DDF-946A-45E464B232B6}" destId="{900FC8F7-AF5B-40C9-904E-5479A7FBE045}" srcOrd="8" destOrd="0" presId="urn:microsoft.com/office/officeart/2005/8/layout/radial6"/>
    <dgm:cxn modelId="{F6B66D79-F2B8-4813-8B87-A37E09685F5D}" type="presParOf" srcId="{5B95633B-22D0-4DDF-946A-45E464B232B6}" destId="{940C1007-FA3B-4806-972F-81720F03CF48}" srcOrd="9" destOrd="0" presId="urn:microsoft.com/office/officeart/2005/8/layout/radial6"/>
    <dgm:cxn modelId="{6548A9FC-636F-464D-885D-756AE36E2F6B}" type="presParOf" srcId="{5B95633B-22D0-4DDF-946A-45E464B232B6}" destId="{226D2E90-E1FD-4FB1-8CDC-720AAC6BED8A}" srcOrd="10" destOrd="0" presId="urn:microsoft.com/office/officeart/2005/8/layout/radial6"/>
    <dgm:cxn modelId="{A79F1358-BFCD-45BC-81B7-A6D693CFEBCC}" type="presParOf" srcId="{5B95633B-22D0-4DDF-946A-45E464B232B6}" destId="{43B91F02-A25D-4524-95CC-4A491B58EDAF}" srcOrd="11" destOrd="0" presId="urn:microsoft.com/office/officeart/2005/8/layout/radial6"/>
    <dgm:cxn modelId="{79A13D21-88B9-4AD5-AD85-0A2379AB08F8}" type="presParOf" srcId="{5B95633B-22D0-4DDF-946A-45E464B232B6}" destId="{EB1E1E95-A419-4FB3-B807-7994E68FE771}" srcOrd="12" destOrd="0" presId="urn:microsoft.com/office/officeart/2005/8/layout/radial6"/>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C9750980-9998-46CD-A037-9A003DB7E366}" type="doc">
      <dgm:prSet loTypeId="urn:microsoft.com/office/officeart/2005/8/layout/matrix1" loCatId="matrix" qsTypeId="urn:microsoft.com/office/officeart/2005/8/quickstyle/simple1" qsCatId="simple" csTypeId="urn:microsoft.com/office/officeart/2005/8/colors/accent1_2" csCatId="accent1" phldr="1"/>
      <dgm:spPr/>
      <dgm:t>
        <a:bodyPr/>
        <a:lstStyle/>
        <a:p>
          <a:endParaRPr lang="es-MX"/>
        </a:p>
      </dgm:t>
    </dgm:pt>
    <dgm:pt modelId="{06E842C3-5EB1-40B2-A4CE-69A53AA61AFB}">
      <dgm:prSet phldrT="[Texto]" custT="1"/>
      <dgm:spPr>
        <a:solidFill>
          <a:schemeClr val="accent6">
            <a:lumMod val="60000"/>
            <a:lumOff val="40000"/>
          </a:schemeClr>
        </a:solidFill>
      </dgm:spPr>
      <dgm:t>
        <a:bodyPr/>
        <a:lstStyle/>
        <a:p>
          <a:r>
            <a:rPr lang="es-MX" sz="1600" dirty="0" smtClean="0">
              <a:latin typeface="Arial" pitchFamily="34" charset="0"/>
              <a:cs typeface="Arial" pitchFamily="34" charset="0"/>
            </a:rPr>
            <a:t>FUNCIONES </a:t>
          </a:r>
        </a:p>
        <a:p>
          <a:r>
            <a:rPr lang="es-MX" sz="1600" dirty="0" smtClean="0">
              <a:latin typeface="Arial" pitchFamily="34" charset="0"/>
              <a:cs typeface="Arial" pitchFamily="34" charset="0"/>
            </a:rPr>
            <a:t>SUSTANTIVAS</a:t>
          </a:r>
          <a:endParaRPr lang="es-MX" sz="1600" dirty="0">
            <a:latin typeface="Arial" pitchFamily="34" charset="0"/>
            <a:cs typeface="Arial" pitchFamily="34" charset="0"/>
          </a:endParaRPr>
        </a:p>
      </dgm:t>
    </dgm:pt>
    <dgm:pt modelId="{F80D64DE-C4CA-4BBF-9EB0-FFD5EEFBB0C2}" type="parTrans" cxnId="{CA88FE80-664B-4175-A89B-A548F27C69F5}">
      <dgm:prSet/>
      <dgm:spPr/>
      <dgm:t>
        <a:bodyPr/>
        <a:lstStyle/>
        <a:p>
          <a:endParaRPr lang="es-MX"/>
        </a:p>
      </dgm:t>
    </dgm:pt>
    <dgm:pt modelId="{DC28A374-7D69-41D5-AC92-B101FDE8B561}" type="sibTrans" cxnId="{CA88FE80-664B-4175-A89B-A548F27C69F5}">
      <dgm:prSet/>
      <dgm:spPr/>
      <dgm:t>
        <a:bodyPr/>
        <a:lstStyle/>
        <a:p>
          <a:endParaRPr lang="es-MX"/>
        </a:p>
      </dgm:t>
    </dgm:pt>
    <dgm:pt modelId="{6DAB0792-1000-4643-B2C1-FADAC2FB2019}">
      <dgm:prSet phldrT="[Texto]" custT="1"/>
      <dgm:spPr>
        <a:solidFill>
          <a:srgbClr val="92D050"/>
        </a:solidFill>
      </dgm:spPr>
      <dgm:t>
        <a:bodyPr/>
        <a:lstStyle/>
        <a:p>
          <a:r>
            <a:rPr lang="es-MX" sz="2000" dirty="0" smtClean="0">
              <a:latin typeface="Arial" pitchFamily="34" charset="0"/>
              <a:cs typeface="Arial" pitchFamily="34" charset="0"/>
            </a:rPr>
            <a:t>MERCADOTECIA</a:t>
          </a:r>
          <a:endParaRPr lang="es-MX" sz="2000" dirty="0">
            <a:latin typeface="Arial" pitchFamily="34" charset="0"/>
            <a:cs typeface="Arial" pitchFamily="34" charset="0"/>
          </a:endParaRPr>
        </a:p>
      </dgm:t>
    </dgm:pt>
    <dgm:pt modelId="{EEDB73AA-E244-4880-81A4-A6B344A40722}" type="parTrans" cxnId="{EE41F342-BB15-469D-9BDD-91B647AE4902}">
      <dgm:prSet/>
      <dgm:spPr/>
      <dgm:t>
        <a:bodyPr/>
        <a:lstStyle/>
        <a:p>
          <a:endParaRPr lang="es-MX"/>
        </a:p>
      </dgm:t>
    </dgm:pt>
    <dgm:pt modelId="{DE4BD163-BEE9-432F-B0B6-EC2BDF28E740}" type="sibTrans" cxnId="{EE41F342-BB15-469D-9BDD-91B647AE4902}">
      <dgm:prSet/>
      <dgm:spPr/>
      <dgm:t>
        <a:bodyPr/>
        <a:lstStyle/>
        <a:p>
          <a:endParaRPr lang="es-MX"/>
        </a:p>
      </dgm:t>
    </dgm:pt>
    <dgm:pt modelId="{5AAC9BCE-78ED-41EB-9667-32208C09CFF8}">
      <dgm:prSet phldrT="[Texto]" custT="1"/>
      <dgm:spPr>
        <a:solidFill>
          <a:srgbClr val="7F63A1"/>
        </a:solidFill>
      </dgm:spPr>
      <dgm:t>
        <a:bodyPr/>
        <a:lstStyle/>
        <a:p>
          <a:r>
            <a:rPr lang="es-MX" sz="2000" dirty="0" smtClean="0">
              <a:latin typeface="Arial" pitchFamily="34" charset="0"/>
              <a:cs typeface="Arial" pitchFamily="34" charset="0"/>
            </a:rPr>
            <a:t>PRODUCCIÓN</a:t>
          </a:r>
          <a:endParaRPr lang="es-MX" sz="2000" dirty="0">
            <a:latin typeface="Arial" pitchFamily="34" charset="0"/>
            <a:cs typeface="Arial" pitchFamily="34" charset="0"/>
          </a:endParaRPr>
        </a:p>
      </dgm:t>
    </dgm:pt>
    <dgm:pt modelId="{39520C1B-9C93-485B-8642-AD61BDDE0D57}" type="parTrans" cxnId="{CE834EBE-F742-4052-B344-A4622211181F}">
      <dgm:prSet/>
      <dgm:spPr/>
      <dgm:t>
        <a:bodyPr/>
        <a:lstStyle/>
        <a:p>
          <a:endParaRPr lang="es-MX"/>
        </a:p>
      </dgm:t>
    </dgm:pt>
    <dgm:pt modelId="{A29FF133-F522-4F54-BB29-9D897EE82F18}" type="sibTrans" cxnId="{CE834EBE-F742-4052-B344-A4622211181F}">
      <dgm:prSet/>
      <dgm:spPr/>
      <dgm:t>
        <a:bodyPr/>
        <a:lstStyle/>
        <a:p>
          <a:endParaRPr lang="es-MX"/>
        </a:p>
      </dgm:t>
    </dgm:pt>
    <dgm:pt modelId="{D24D7666-E294-4777-8461-FC392D60B0A9}">
      <dgm:prSet phldrT="[Texto]" custT="1"/>
      <dgm:spPr>
        <a:solidFill>
          <a:schemeClr val="accent1">
            <a:lumMod val="60000"/>
            <a:lumOff val="40000"/>
          </a:schemeClr>
        </a:solidFill>
      </dgm:spPr>
      <dgm:t>
        <a:bodyPr/>
        <a:lstStyle/>
        <a:p>
          <a:r>
            <a:rPr lang="es-MX" sz="2000" dirty="0" smtClean="0">
              <a:latin typeface="Arial" pitchFamily="34" charset="0"/>
              <a:cs typeface="Arial" pitchFamily="34" charset="0"/>
            </a:rPr>
            <a:t>FINANZAS</a:t>
          </a:r>
          <a:endParaRPr lang="es-MX" sz="2000" dirty="0">
            <a:latin typeface="Arial" pitchFamily="34" charset="0"/>
            <a:cs typeface="Arial" pitchFamily="34" charset="0"/>
          </a:endParaRPr>
        </a:p>
      </dgm:t>
    </dgm:pt>
    <dgm:pt modelId="{887598A4-A6DB-430E-9F64-DC677231561E}" type="parTrans" cxnId="{105111A2-38F6-42B9-9724-65EDFD7B2E2B}">
      <dgm:prSet/>
      <dgm:spPr/>
      <dgm:t>
        <a:bodyPr/>
        <a:lstStyle/>
        <a:p>
          <a:endParaRPr lang="es-MX"/>
        </a:p>
      </dgm:t>
    </dgm:pt>
    <dgm:pt modelId="{C65AF3F5-4C81-4E26-ADC8-789CCA78C90C}" type="sibTrans" cxnId="{105111A2-38F6-42B9-9724-65EDFD7B2E2B}">
      <dgm:prSet/>
      <dgm:spPr/>
      <dgm:t>
        <a:bodyPr/>
        <a:lstStyle/>
        <a:p>
          <a:endParaRPr lang="es-MX"/>
        </a:p>
      </dgm:t>
    </dgm:pt>
    <dgm:pt modelId="{C5CA6B1E-0219-4477-8362-BCA5B3C1BB8A}">
      <dgm:prSet phldrT="[Texto]" custT="1"/>
      <dgm:spPr>
        <a:solidFill>
          <a:srgbClr val="FFC000"/>
        </a:solidFill>
      </dgm:spPr>
      <dgm:t>
        <a:bodyPr/>
        <a:lstStyle/>
        <a:p>
          <a:r>
            <a:rPr lang="es-MX" sz="2000" dirty="0" smtClean="0">
              <a:latin typeface="Arial" pitchFamily="34" charset="0"/>
              <a:cs typeface="Arial" pitchFamily="34" charset="0"/>
            </a:rPr>
            <a:t>RECURSOS </a:t>
          </a:r>
        </a:p>
        <a:p>
          <a:r>
            <a:rPr lang="es-MX" sz="2000" dirty="0" smtClean="0">
              <a:latin typeface="Arial" pitchFamily="34" charset="0"/>
              <a:cs typeface="Arial" pitchFamily="34" charset="0"/>
            </a:rPr>
            <a:t>HUMANOS</a:t>
          </a:r>
          <a:endParaRPr lang="es-MX" sz="2000" dirty="0">
            <a:latin typeface="Arial" pitchFamily="34" charset="0"/>
            <a:cs typeface="Arial" pitchFamily="34" charset="0"/>
          </a:endParaRPr>
        </a:p>
      </dgm:t>
    </dgm:pt>
    <dgm:pt modelId="{FBC8F00C-881B-40BC-A6A4-B6EC8D2B6266}" type="parTrans" cxnId="{445793ED-75AE-43EC-9A28-FFD3F7898C21}">
      <dgm:prSet/>
      <dgm:spPr/>
      <dgm:t>
        <a:bodyPr/>
        <a:lstStyle/>
        <a:p>
          <a:endParaRPr lang="es-MX"/>
        </a:p>
      </dgm:t>
    </dgm:pt>
    <dgm:pt modelId="{1CCA1400-A1C6-4329-9821-F77179E8A1BA}" type="sibTrans" cxnId="{445793ED-75AE-43EC-9A28-FFD3F7898C21}">
      <dgm:prSet/>
      <dgm:spPr/>
      <dgm:t>
        <a:bodyPr/>
        <a:lstStyle/>
        <a:p>
          <a:endParaRPr lang="es-MX"/>
        </a:p>
      </dgm:t>
    </dgm:pt>
    <dgm:pt modelId="{DF1B4813-9442-44DE-8DA8-4C105E4CE1D8}" type="pres">
      <dgm:prSet presAssocID="{C9750980-9998-46CD-A037-9A003DB7E366}" presName="diagram" presStyleCnt="0">
        <dgm:presLayoutVars>
          <dgm:chMax val="1"/>
          <dgm:dir/>
          <dgm:animLvl val="ctr"/>
          <dgm:resizeHandles val="exact"/>
        </dgm:presLayoutVars>
      </dgm:prSet>
      <dgm:spPr/>
      <dgm:t>
        <a:bodyPr/>
        <a:lstStyle/>
        <a:p>
          <a:endParaRPr lang="es-MX"/>
        </a:p>
      </dgm:t>
    </dgm:pt>
    <dgm:pt modelId="{162623C8-1AC2-4ED4-9922-6BE9B5BDB70F}" type="pres">
      <dgm:prSet presAssocID="{C9750980-9998-46CD-A037-9A003DB7E366}" presName="matrix" presStyleCnt="0"/>
      <dgm:spPr/>
    </dgm:pt>
    <dgm:pt modelId="{2C79EC2C-0F33-40B1-8886-CBF4197B49BC}" type="pres">
      <dgm:prSet presAssocID="{C9750980-9998-46CD-A037-9A003DB7E366}" presName="tile1" presStyleLbl="node1" presStyleIdx="0" presStyleCnt="4"/>
      <dgm:spPr/>
      <dgm:t>
        <a:bodyPr/>
        <a:lstStyle/>
        <a:p>
          <a:endParaRPr lang="es-MX"/>
        </a:p>
      </dgm:t>
    </dgm:pt>
    <dgm:pt modelId="{A37B85AE-7012-4B4B-B033-D2C4DA551BB7}" type="pres">
      <dgm:prSet presAssocID="{C9750980-9998-46CD-A037-9A003DB7E366}" presName="tile1text" presStyleLbl="node1" presStyleIdx="0" presStyleCnt="4">
        <dgm:presLayoutVars>
          <dgm:chMax val="0"/>
          <dgm:chPref val="0"/>
          <dgm:bulletEnabled val="1"/>
        </dgm:presLayoutVars>
      </dgm:prSet>
      <dgm:spPr/>
      <dgm:t>
        <a:bodyPr/>
        <a:lstStyle/>
        <a:p>
          <a:endParaRPr lang="es-MX"/>
        </a:p>
      </dgm:t>
    </dgm:pt>
    <dgm:pt modelId="{933246FB-6B7F-41D3-B12C-F61DA46A8455}" type="pres">
      <dgm:prSet presAssocID="{C9750980-9998-46CD-A037-9A003DB7E366}" presName="tile2" presStyleLbl="node1" presStyleIdx="1" presStyleCnt="4" custLinFactNeighborY="-1263"/>
      <dgm:spPr/>
      <dgm:t>
        <a:bodyPr/>
        <a:lstStyle/>
        <a:p>
          <a:endParaRPr lang="es-MX"/>
        </a:p>
      </dgm:t>
    </dgm:pt>
    <dgm:pt modelId="{0B6CF96B-9DCA-44F6-988F-B2A9ED27E272}" type="pres">
      <dgm:prSet presAssocID="{C9750980-9998-46CD-A037-9A003DB7E366}" presName="tile2text" presStyleLbl="node1" presStyleIdx="1" presStyleCnt="4">
        <dgm:presLayoutVars>
          <dgm:chMax val="0"/>
          <dgm:chPref val="0"/>
          <dgm:bulletEnabled val="1"/>
        </dgm:presLayoutVars>
      </dgm:prSet>
      <dgm:spPr/>
      <dgm:t>
        <a:bodyPr/>
        <a:lstStyle/>
        <a:p>
          <a:endParaRPr lang="es-MX"/>
        </a:p>
      </dgm:t>
    </dgm:pt>
    <dgm:pt modelId="{1BB01EB8-0447-48DA-9DCD-AD73D5C9D30B}" type="pres">
      <dgm:prSet presAssocID="{C9750980-9998-46CD-A037-9A003DB7E366}" presName="tile3" presStyleLbl="node1" presStyleIdx="2" presStyleCnt="4"/>
      <dgm:spPr/>
      <dgm:t>
        <a:bodyPr/>
        <a:lstStyle/>
        <a:p>
          <a:endParaRPr lang="es-MX"/>
        </a:p>
      </dgm:t>
    </dgm:pt>
    <dgm:pt modelId="{A58675D3-7582-4D6B-9817-494D1F3A22E5}" type="pres">
      <dgm:prSet presAssocID="{C9750980-9998-46CD-A037-9A003DB7E366}" presName="tile3text" presStyleLbl="node1" presStyleIdx="2" presStyleCnt="4">
        <dgm:presLayoutVars>
          <dgm:chMax val="0"/>
          <dgm:chPref val="0"/>
          <dgm:bulletEnabled val="1"/>
        </dgm:presLayoutVars>
      </dgm:prSet>
      <dgm:spPr/>
      <dgm:t>
        <a:bodyPr/>
        <a:lstStyle/>
        <a:p>
          <a:endParaRPr lang="es-MX"/>
        </a:p>
      </dgm:t>
    </dgm:pt>
    <dgm:pt modelId="{78EC576A-2D99-4588-8AB9-64EB415D23CD}" type="pres">
      <dgm:prSet presAssocID="{C9750980-9998-46CD-A037-9A003DB7E366}" presName="tile4" presStyleLbl="node1" presStyleIdx="3" presStyleCnt="4"/>
      <dgm:spPr/>
      <dgm:t>
        <a:bodyPr/>
        <a:lstStyle/>
        <a:p>
          <a:endParaRPr lang="es-MX"/>
        </a:p>
      </dgm:t>
    </dgm:pt>
    <dgm:pt modelId="{0EF4205D-73C9-4BF1-9C7F-6D2AF3F82568}" type="pres">
      <dgm:prSet presAssocID="{C9750980-9998-46CD-A037-9A003DB7E366}" presName="tile4text" presStyleLbl="node1" presStyleIdx="3" presStyleCnt="4">
        <dgm:presLayoutVars>
          <dgm:chMax val="0"/>
          <dgm:chPref val="0"/>
          <dgm:bulletEnabled val="1"/>
        </dgm:presLayoutVars>
      </dgm:prSet>
      <dgm:spPr/>
      <dgm:t>
        <a:bodyPr/>
        <a:lstStyle/>
        <a:p>
          <a:endParaRPr lang="es-MX"/>
        </a:p>
      </dgm:t>
    </dgm:pt>
    <dgm:pt modelId="{4A93085E-F47F-44D6-ACB6-A46E4AC89379}" type="pres">
      <dgm:prSet presAssocID="{C9750980-9998-46CD-A037-9A003DB7E366}" presName="centerTile" presStyleLbl="fgShp" presStyleIdx="0" presStyleCnt="1">
        <dgm:presLayoutVars>
          <dgm:chMax val="0"/>
          <dgm:chPref val="0"/>
        </dgm:presLayoutVars>
      </dgm:prSet>
      <dgm:spPr/>
      <dgm:t>
        <a:bodyPr/>
        <a:lstStyle/>
        <a:p>
          <a:endParaRPr lang="es-MX"/>
        </a:p>
      </dgm:t>
    </dgm:pt>
  </dgm:ptLst>
  <dgm:cxnLst>
    <dgm:cxn modelId="{CE834EBE-F742-4052-B344-A4622211181F}" srcId="{06E842C3-5EB1-40B2-A4CE-69A53AA61AFB}" destId="{5AAC9BCE-78ED-41EB-9667-32208C09CFF8}" srcOrd="1" destOrd="0" parTransId="{39520C1B-9C93-485B-8642-AD61BDDE0D57}" sibTransId="{A29FF133-F522-4F54-BB29-9D897EE82F18}"/>
    <dgm:cxn modelId="{445793ED-75AE-43EC-9A28-FFD3F7898C21}" srcId="{06E842C3-5EB1-40B2-A4CE-69A53AA61AFB}" destId="{C5CA6B1E-0219-4477-8362-BCA5B3C1BB8A}" srcOrd="3" destOrd="0" parTransId="{FBC8F00C-881B-40BC-A6A4-B6EC8D2B6266}" sibTransId="{1CCA1400-A1C6-4329-9821-F77179E8A1BA}"/>
    <dgm:cxn modelId="{18884571-F30F-4FE6-BFA1-69B28835E6E0}" type="presOf" srcId="{C9750980-9998-46CD-A037-9A003DB7E366}" destId="{DF1B4813-9442-44DE-8DA8-4C105E4CE1D8}" srcOrd="0" destOrd="0" presId="urn:microsoft.com/office/officeart/2005/8/layout/matrix1"/>
    <dgm:cxn modelId="{35BCB2DB-FF73-4296-84E2-BCB1BA75EBFE}" type="presOf" srcId="{5AAC9BCE-78ED-41EB-9667-32208C09CFF8}" destId="{933246FB-6B7F-41D3-B12C-F61DA46A8455}" srcOrd="0" destOrd="0" presId="urn:microsoft.com/office/officeart/2005/8/layout/matrix1"/>
    <dgm:cxn modelId="{0C613929-8100-4C38-B39D-5FFB56953927}" type="presOf" srcId="{6DAB0792-1000-4643-B2C1-FADAC2FB2019}" destId="{2C79EC2C-0F33-40B1-8886-CBF4197B49BC}" srcOrd="0" destOrd="0" presId="urn:microsoft.com/office/officeart/2005/8/layout/matrix1"/>
    <dgm:cxn modelId="{62911546-5C40-4F58-9108-57BFD546B912}" type="presOf" srcId="{6DAB0792-1000-4643-B2C1-FADAC2FB2019}" destId="{A37B85AE-7012-4B4B-B033-D2C4DA551BB7}" srcOrd="1" destOrd="0" presId="urn:microsoft.com/office/officeart/2005/8/layout/matrix1"/>
    <dgm:cxn modelId="{E79E7436-F97A-4F72-B6AA-DEF82D0874F3}" type="presOf" srcId="{06E842C3-5EB1-40B2-A4CE-69A53AA61AFB}" destId="{4A93085E-F47F-44D6-ACB6-A46E4AC89379}" srcOrd="0" destOrd="0" presId="urn:microsoft.com/office/officeart/2005/8/layout/matrix1"/>
    <dgm:cxn modelId="{2FF1705D-F0BC-442F-9BEC-7C3153D1D1DB}" type="presOf" srcId="{D24D7666-E294-4777-8461-FC392D60B0A9}" destId="{1BB01EB8-0447-48DA-9DCD-AD73D5C9D30B}" srcOrd="0" destOrd="0" presId="urn:microsoft.com/office/officeart/2005/8/layout/matrix1"/>
    <dgm:cxn modelId="{DECB3CA3-2948-47D3-BF7E-2B472BFB391D}" type="presOf" srcId="{D24D7666-E294-4777-8461-FC392D60B0A9}" destId="{A58675D3-7582-4D6B-9817-494D1F3A22E5}" srcOrd="1" destOrd="0" presId="urn:microsoft.com/office/officeart/2005/8/layout/matrix1"/>
    <dgm:cxn modelId="{C6755BF9-C785-49DA-BDDC-CC7920AB7A56}" type="presOf" srcId="{5AAC9BCE-78ED-41EB-9667-32208C09CFF8}" destId="{0B6CF96B-9DCA-44F6-988F-B2A9ED27E272}" srcOrd="1" destOrd="0" presId="urn:microsoft.com/office/officeart/2005/8/layout/matrix1"/>
    <dgm:cxn modelId="{CA88FE80-664B-4175-A89B-A548F27C69F5}" srcId="{C9750980-9998-46CD-A037-9A003DB7E366}" destId="{06E842C3-5EB1-40B2-A4CE-69A53AA61AFB}" srcOrd="0" destOrd="0" parTransId="{F80D64DE-C4CA-4BBF-9EB0-FFD5EEFBB0C2}" sibTransId="{DC28A374-7D69-41D5-AC92-B101FDE8B561}"/>
    <dgm:cxn modelId="{2815083C-5DF2-44BB-B136-79E9683B0BE8}" type="presOf" srcId="{C5CA6B1E-0219-4477-8362-BCA5B3C1BB8A}" destId="{78EC576A-2D99-4588-8AB9-64EB415D23CD}" srcOrd="0" destOrd="0" presId="urn:microsoft.com/office/officeart/2005/8/layout/matrix1"/>
    <dgm:cxn modelId="{B4188971-E719-4814-BC74-F1436BC8CABF}" type="presOf" srcId="{C5CA6B1E-0219-4477-8362-BCA5B3C1BB8A}" destId="{0EF4205D-73C9-4BF1-9C7F-6D2AF3F82568}" srcOrd="1" destOrd="0" presId="urn:microsoft.com/office/officeart/2005/8/layout/matrix1"/>
    <dgm:cxn modelId="{EE41F342-BB15-469D-9BDD-91B647AE4902}" srcId="{06E842C3-5EB1-40B2-A4CE-69A53AA61AFB}" destId="{6DAB0792-1000-4643-B2C1-FADAC2FB2019}" srcOrd="0" destOrd="0" parTransId="{EEDB73AA-E244-4880-81A4-A6B344A40722}" sibTransId="{DE4BD163-BEE9-432F-B0B6-EC2BDF28E740}"/>
    <dgm:cxn modelId="{105111A2-38F6-42B9-9724-65EDFD7B2E2B}" srcId="{06E842C3-5EB1-40B2-A4CE-69A53AA61AFB}" destId="{D24D7666-E294-4777-8461-FC392D60B0A9}" srcOrd="2" destOrd="0" parTransId="{887598A4-A6DB-430E-9F64-DC677231561E}" sibTransId="{C65AF3F5-4C81-4E26-ADC8-789CCA78C90C}"/>
    <dgm:cxn modelId="{08B9B03B-5C6D-4C76-968E-972F9D6B1DEA}" type="presParOf" srcId="{DF1B4813-9442-44DE-8DA8-4C105E4CE1D8}" destId="{162623C8-1AC2-4ED4-9922-6BE9B5BDB70F}" srcOrd="0" destOrd="0" presId="urn:microsoft.com/office/officeart/2005/8/layout/matrix1"/>
    <dgm:cxn modelId="{B918C96A-8AFF-4D55-8A27-E0695E7C2BC3}" type="presParOf" srcId="{162623C8-1AC2-4ED4-9922-6BE9B5BDB70F}" destId="{2C79EC2C-0F33-40B1-8886-CBF4197B49BC}" srcOrd="0" destOrd="0" presId="urn:microsoft.com/office/officeart/2005/8/layout/matrix1"/>
    <dgm:cxn modelId="{3C4A7739-DD08-447C-8C3E-EADDE12E3FFB}" type="presParOf" srcId="{162623C8-1AC2-4ED4-9922-6BE9B5BDB70F}" destId="{A37B85AE-7012-4B4B-B033-D2C4DA551BB7}" srcOrd="1" destOrd="0" presId="urn:microsoft.com/office/officeart/2005/8/layout/matrix1"/>
    <dgm:cxn modelId="{F6F139DA-AA51-48CA-855D-2A9FAEDD8992}" type="presParOf" srcId="{162623C8-1AC2-4ED4-9922-6BE9B5BDB70F}" destId="{933246FB-6B7F-41D3-B12C-F61DA46A8455}" srcOrd="2" destOrd="0" presId="urn:microsoft.com/office/officeart/2005/8/layout/matrix1"/>
    <dgm:cxn modelId="{55721EA1-E5E5-4983-8D18-36A5D3F785C3}" type="presParOf" srcId="{162623C8-1AC2-4ED4-9922-6BE9B5BDB70F}" destId="{0B6CF96B-9DCA-44F6-988F-B2A9ED27E272}" srcOrd="3" destOrd="0" presId="urn:microsoft.com/office/officeart/2005/8/layout/matrix1"/>
    <dgm:cxn modelId="{7BE2D522-AF42-4135-AD92-A124FE926A71}" type="presParOf" srcId="{162623C8-1AC2-4ED4-9922-6BE9B5BDB70F}" destId="{1BB01EB8-0447-48DA-9DCD-AD73D5C9D30B}" srcOrd="4" destOrd="0" presId="urn:microsoft.com/office/officeart/2005/8/layout/matrix1"/>
    <dgm:cxn modelId="{6FF99623-F872-4D8D-9077-42CD5AD9D72D}" type="presParOf" srcId="{162623C8-1AC2-4ED4-9922-6BE9B5BDB70F}" destId="{A58675D3-7582-4D6B-9817-494D1F3A22E5}" srcOrd="5" destOrd="0" presId="urn:microsoft.com/office/officeart/2005/8/layout/matrix1"/>
    <dgm:cxn modelId="{432CF3BE-6D81-44F3-8152-0DA47CE262D1}" type="presParOf" srcId="{162623C8-1AC2-4ED4-9922-6BE9B5BDB70F}" destId="{78EC576A-2D99-4588-8AB9-64EB415D23CD}" srcOrd="6" destOrd="0" presId="urn:microsoft.com/office/officeart/2005/8/layout/matrix1"/>
    <dgm:cxn modelId="{91B1B612-63B3-4CCA-8EC7-5E7EA34E673C}" type="presParOf" srcId="{162623C8-1AC2-4ED4-9922-6BE9B5BDB70F}" destId="{0EF4205D-73C9-4BF1-9C7F-6D2AF3F82568}" srcOrd="7" destOrd="0" presId="urn:microsoft.com/office/officeart/2005/8/layout/matrix1"/>
    <dgm:cxn modelId="{BBC827D7-D554-4C29-A93D-64D5D2FDAFDA}" type="presParOf" srcId="{DF1B4813-9442-44DE-8DA8-4C105E4CE1D8}" destId="{4A93085E-F47F-44D6-ACB6-A46E4AC89379}" srcOrd="1" destOrd="0" presId="urn:microsoft.com/office/officeart/2005/8/layout/matrix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B1E1E95-A419-4FB3-B807-7994E68FE771}">
      <dsp:nvSpPr>
        <dsp:cNvPr id="0" name=""/>
        <dsp:cNvSpPr/>
      </dsp:nvSpPr>
      <dsp:spPr>
        <a:xfrm>
          <a:off x="2271203" y="556699"/>
          <a:ext cx="3715796" cy="3715796"/>
        </a:xfrm>
        <a:prstGeom prst="blockArc">
          <a:avLst>
            <a:gd name="adj1" fmla="val 10800000"/>
            <a:gd name="adj2" fmla="val 16200000"/>
            <a:gd name="adj3" fmla="val 4638"/>
          </a:avLst>
        </a:prstGeom>
        <a:solidFill>
          <a:schemeClr val="accent5">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940C1007-FA3B-4806-972F-81720F03CF48}">
      <dsp:nvSpPr>
        <dsp:cNvPr id="0" name=""/>
        <dsp:cNvSpPr/>
      </dsp:nvSpPr>
      <dsp:spPr>
        <a:xfrm>
          <a:off x="2271203" y="556699"/>
          <a:ext cx="3715796" cy="3715796"/>
        </a:xfrm>
        <a:prstGeom prst="blockArc">
          <a:avLst>
            <a:gd name="adj1" fmla="val 5400000"/>
            <a:gd name="adj2" fmla="val 10800000"/>
            <a:gd name="adj3" fmla="val 4638"/>
          </a:avLst>
        </a:prstGeom>
        <a:solidFill>
          <a:schemeClr val="accent4">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7ED5F9F1-B94F-492D-9398-9708C166FDC1}">
      <dsp:nvSpPr>
        <dsp:cNvPr id="0" name=""/>
        <dsp:cNvSpPr/>
      </dsp:nvSpPr>
      <dsp:spPr>
        <a:xfrm>
          <a:off x="2271203" y="556699"/>
          <a:ext cx="3715796" cy="3715796"/>
        </a:xfrm>
        <a:prstGeom prst="blockArc">
          <a:avLst>
            <a:gd name="adj1" fmla="val 0"/>
            <a:gd name="adj2" fmla="val 5400000"/>
            <a:gd name="adj3" fmla="val 4638"/>
          </a:avLst>
        </a:prstGeom>
        <a:solidFill>
          <a:schemeClr val="accent3">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3E9176F4-397E-43D0-A741-9DDB42F573E3}">
      <dsp:nvSpPr>
        <dsp:cNvPr id="0" name=""/>
        <dsp:cNvSpPr/>
      </dsp:nvSpPr>
      <dsp:spPr>
        <a:xfrm>
          <a:off x="2271203" y="556699"/>
          <a:ext cx="3715796" cy="3715796"/>
        </a:xfrm>
        <a:prstGeom prst="blockArc">
          <a:avLst>
            <a:gd name="adj1" fmla="val 16200000"/>
            <a:gd name="adj2" fmla="val 0"/>
            <a:gd name="adj3" fmla="val 4638"/>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8D415E7A-B87A-4B6B-8BCD-A2ABC7ACC8E7}">
      <dsp:nvSpPr>
        <dsp:cNvPr id="0" name=""/>
        <dsp:cNvSpPr/>
      </dsp:nvSpPr>
      <dsp:spPr>
        <a:xfrm>
          <a:off x="2910252" y="1354024"/>
          <a:ext cx="2437699" cy="2121147"/>
        </a:xfrm>
        <a:prstGeom prst="ellipse">
          <a:avLst/>
        </a:prstGeom>
        <a:solidFill>
          <a:schemeClr val="accent1">
            <a:hueOff val="0"/>
            <a:satOff val="0"/>
            <a:lumOff val="0"/>
            <a:alphaOff val="0"/>
          </a:schemeClr>
        </a:solidFill>
        <a:ln w="2642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s-MX" sz="1400" kern="1200" dirty="0" smtClean="0">
              <a:latin typeface="Arial" pitchFamily="34" charset="0"/>
              <a:cs typeface="Arial" pitchFamily="34" charset="0"/>
            </a:rPr>
            <a:t>ETAPAS DEL PROCESO </a:t>
          </a:r>
        </a:p>
        <a:p>
          <a:pPr lvl="0" algn="ctr" defTabSz="622300">
            <a:lnSpc>
              <a:spcPct val="90000"/>
            </a:lnSpc>
            <a:spcBef>
              <a:spcPct val="0"/>
            </a:spcBef>
            <a:spcAft>
              <a:spcPct val="35000"/>
            </a:spcAft>
          </a:pPr>
          <a:r>
            <a:rPr lang="es-MX" sz="1400" kern="1200" dirty="0" smtClean="0">
              <a:latin typeface="Arial" pitchFamily="34" charset="0"/>
              <a:cs typeface="Arial" pitchFamily="34" charset="0"/>
            </a:rPr>
            <a:t>ADMINISTRATIVO</a:t>
          </a:r>
          <a:endParaRPr lang="es-MX" sz="1400" kern="1200" dirty="0">
            <a:latin typeface="Arial" pitchFamily="34" charset="0"/>
            <a:cs typeface="Arial" pitchFamily="34" charset="0"/>
          </a:endParaRPr>
        </a:p>
      </dsp:txBody>
      <dsp:txXfrm>
        <a:off x="3267245" y="1664659"/>
        <a:ext cx="1723713" cy="1499877"/>
      </dsp:txXfrm>
    </dsp:sp>
    <dsp:sp modelId="{89571ABC-2BC3-4742-B54E-9D45E150B6A5}">
      <dsp:nvSpPr>
        <dsp:cNvPr id="0" name=""/>
        <dsp:cNvSpPr/>
      </dsp:nvSpPr>
      <dsp:spPr>
        <a:xfrm>
          <a:off x="3530704" y="1386"/>
          <a:ext cx="1196794" cy="1196794"/>
        </a:xfrm>
        <a:prstGeom prst="ellipse">
          <a:avLst/>
        </a:prstGeom>
        <a:solidFill>
          <a:schemeClr val="accent2">
            <a:hueOff val="0"/>
            <a:satOff val="0"/>
            <a:lumOff val="0"/>
            <a:alphaOff val="0"/>
          </a:schemeClr>
        </a:solidFill>
        <a:ln w="2642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355600">
            <a:lnSpc>
              <a:spcPct val="90000"/>
            </a:lnSpc>
            <a:spcBef>
              <a:spcPct val="0"/>
            </a:spcBef>
            <a:spcAft>
              <a:spcPct val="35000"/>
            </a:spcAft>
          </a:pPr>
          <a:r>
            <a:rPr lang="es-MX" sz="800" kern="1200" dirty="0" smtClean="0">
              <a:latin typeface="Arial" pitchFamily="34" charset="0"/>
              <a:cs typeface="Arial" pitchFamily="34" charset="0"/>
            </a:rPr>
            <a:t>PLANEACIÓN</a:t>
          </a:r>
          <a:endParaRPr lang="es-MX" sz="800" kern="1200" dirty="0">
            <a:latin typeface="Arial" pitchFamily="34" charset="0"/>
            <a:cs typeface="Arial" pitchFamily="34" charset="0"/>
          </a:endParaRPr>
        </a:p>
      </dsp:txBody>
      <dsp:txXfrm>
        <a:off x="3705970" y="176652"/>
        <a:ext cx="846262" cy="846262"/>
      </dsp:txXfrm>
    </dsp:sp>
    <dsp:sp modelId="{719EDD34-9D9B-4788-950C-A0C6E1D92C65}">
      <dsp:nvSpPr>
        <dsp:cNvPr id="0" name=""/>
        <dsp:cNvSpPr/>
      </dsp:nvSpPr>
      <dsp:spPr>
        <a:xfrm>
          <a:off x="5345518" y="1816200"/>
          <a:ext cx="1196794" cy="1196794"/>
        </a:xfrm>
        <a:prstGeom prst="ellipse">
          <a:avLst/>
        </a:prstGeom>
        <a:solidFill>
          <a:schemeClr val="accent3">
            <a:hueOff val="0"/>
            <a:satOff val="0"/>
            <a:lumOff val="0"/>
            <a:alphaOff val="0"/>
          </a:schemeClr>
        </a:solidFill>
        <a:ln w="2642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355600">
            <a:lnSpc>
              <a:spcPct val="90000"/>
            </a:lnSpc>
            <a:spcBef>
              <a:spcPct val="0"/>
            </a:spcBef>
            <a:spcAft>
              <a:spcPct val="35000"/>
            </a:spcAft>
          </a:pPr>
          <a:r>
            <a:rPr lang="es-MX" sz="800" kern="1200" dirty="0" smtClean="0"/>
            <a:t>ORGANIZACIÓN</a:t>
          </a:r>
          <a:endParaRPr lang="es-MX" sz="800" kern="1200" dirty="0"/>
        </a:p>
      </dsp:txBody>
      <dsp:txXfrm>
        <a:off x="5520784" y="1991466"/>
        <a:ext cx="846262" cy="846262"/>
      </dsp:txXfrm>
    </dsp:sp>
    <dsp:sp modelId="{DF882AD8-44EA-449E-90D8-556EDA720DA8}">
      <dsp:nvSpPr>
        <dsp:cNvPr id="0" name=""/>
        <dsp:cNvSpPr/>
      </dsp:nvSpPr>
      <dsp:spPr>
        <a:xfrm>
          <a:off x="3530704" y="3631014"/>
          <a:ext cx="1196794" cy="1196794"/>
        </a:xfrm>
        <a:prstGeom prst="ellipse">
          <a:avLst/>
        </a:prstGeom>
        <a:solidFill>
          <a:schemeClr val="accent4">
            <a:hueOff val="0"/>
            <a:satOff val="0"/>
            <a:lumOff val="0"/>
            <a:alphaOff val="0"/>
          </a:schemeClr>
        </a:solidFill>
        <a:ln w="2642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355600">
            <a:lnSpc>
              <a:spcPct val="90000"/>
            </a:lnSpc>
            <a:spcBef>
              <a:spcPct val="0"/>
            </a:spcBef>
            <a:spcAft>
              <a:spcPct val="35000"/>
            </a:spcAft>
          </a:pPr>
          <a:r>
            <a:rPr lang="es-MX" sz="800" kern="1200" dirty="0" smtClean="0"/>
            <a:t>DIRECCIÓN</a:t>
          </a:r>
          <a:endParaRPr lang="es-MX" sz="800" kern="1200" dirty="0"/>
        </a:p>
      </dsp:txBody>
      <dsp:txXfrm>
        <a:off x="3705970" y="3806280"/>
        <a:ext cx="846262" cy="846262"/>
      </dsp:txXfrm>
    </dsp:sp>
    <dsp:sp modelId="{226D2E90-E1FD-4FB1-8CDC-720AAC6BED8A}">
      <dsp:nvSpPr>
        <dsp:cNvPr id="0" name=""/>
        <dsp:cNvSpPr/>
      </dsp:nvSpPr>
      <dsp:spPr>
        <a:xfrm>
          <a:off x="1715890" y="1816200"/>
          <a:ext cx="1196794" cy="1196794"/>
        </a:xfrm>
        <a:prstGeom prst="ellipse">
          <a:avLst/>
        </a:prstGeom>
        <a:solidFill>
          <a:schemeClr val="accent5">
            <a:hueOff val="0"/>
            <a:satOff val="0"/>
            <a:lumOff val="0"/>
            <a:alphaOff val="0"/>
          </a:schemeClr>
        </a:solidFill>
        <a:ln w="2642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355600">
            <a:lnSpc>
              <a:spcPct val="90000"/>
            </a:lnSpc>
            <a:spcBef>
              <a:spcPct val="0"/>
            </a:spcBef>
            <a:spcAft>
              <a:spcPct val="35000"/>
            </a:spcAft>
          </a:pPr>
          <a:r>
            <a:rPr lang="es-MX" sz="800" kern="1200" dirty="0" smtClean="0"/>
            <a:t>CONTROL</a:t>
          </a:r>
          <a:endParaRPr lang="es-MX" sz="800" kern="1200" dirty="0"/>
        </a:p>
      </dsp:txBody>
      <dsp:txXfrm>
        <a:off x="1891156" y="1991466"/>
        <a:ext cx="846262" cy="846262"/>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C79EC2C-0F33-40B1-8886-CBF4197B49BC}">
      <dsp:nvSpPr>
        <dsp:cNvPr id="0" name=""/>
        <dsp:cNvSpPr/>
      </dsp:nvSpPr>
      <dsp:spPr>
        <a:xfrm rot="16200000">
          <a:off x="610780" y="-610780"/>
          <a:ext cx="2893239" cy="4114800"/>
        </a:xfrm>
        <a:prstGeom prst="round1Rect">
          <a:avLst/>
        </a:prstGeom>
        <a:solidFill>
          <a:srgbClr val="92D050"/>
        </a:solidFill>
        <a:ln w="2642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142240" rIns="142240" bIns="142240" numCol="1" spcCol="1270" anchor="ctr" anchorCtr="0">
          <a:noAutofit/>
        </a:bodyPr>
        <a:lstStyle/>
        <a:p>
          <a:pPr lvl="0" algn="ctr" defTabSz="889000">
            <a:lnSpc>
              <a:spcPct val="90000"/>
            </a:lnSpc>
            <a:spcBef>
              <a:spcPct val="0"/>
            </a:spcBef>
            <a:spcAft>
              <a:spcPct val="35000"/>
            </a:spcAft>
          </a:pPr>
          <a:r>
            <a:rPr lang="es-MX" sz="2000" kern="1200" dirty="0" smtClean="0">
              <a:latin typeface="Arial" pitchFamily="34" charset="0"/>
              <a:cs typeface="Arial" pitchFamily="34" charset="0"/>
            </a:rPr>
            <a:t>MERCADOTECIA</a:t>
          </a:r>
          <a:endParaRPr lang="es-MX" sz="2000" kern="1200" dirty="0">
            <a:latin typeface="Arial" pitchFamily="34" charset="0"/>
            <a:cs typeface="Arial" pitchFamily="34" charset="0"/>
          </a:endParaRPr>
        </a:p>
      </dsp:txBody>
      <dsp:txXfrm rot="5400000">
        <a:off x="0" y="0"/>
        <a:ext cx="4114800" cy="2169929"/>
      </dsp:txXfrm>
    </dsp:sp>
    <dsp:sp modelId="{933246FB-6B7F-41D3-B12C-F61DA46A8455}">
      <dsp:nvSpPr>
        <dsp:cNvPr id="0" name=""/>
        <dsp:cNvSpPr/>
      </dsp:nvSpPr>
      <dsp:spPr>
        <a:xfrm>
          <a:off x="4114800" y="0"/>
          <a:ext cx="4114800" cy="2893239"/>
        </a:xfrm>
        <a:prstGeom prst="round1Rect">
          <a:avLst/>
        </a:prstGeom>
        <a:solidFill>
          <a:srgbClr val="7F63A1"/>
        </a:solidFill>
        <a:ln w="2642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142240" rIns="142240" bIns="142240" numCol="1" spcCol="1270" anchor="ctr" anchorCtr="0">
          <a:noAutofit/>
        </a:bodyPr>
        <a:lstStyle/>
        <a:p>
          <a:pPr lvl="0" algn="ctr" defTabSz="889000">
            <a:lnSpc>
              <a:spcPct val="90000"/>
            </a:lnSpc>
            <a:spcBef>
              <a:spcPct val="0"/>
            </a:spcBef>
            <a:spcAft>
              <a:spcPct val="35000"/>
            </a:spcAft>
          </a:pPr>
          <a:r>
            <a:rPr lang="es-MX" sz="2000" kern="1200" dirty="0" smtClean="0">
              <a:latin typeface="Arial" pitchFamily="34" charset="0"/>
              <a:cs typeface="Arial" pitchFamily="34" charset="0"/>
            </a:rPr>
            <a:t>PRODUCCIÓN</a:t>
          </a:r>
          <a:endParaRPr lang="es-MX" sz="2000" kern="1200" dirty="0">
            <a:latin typeface="Arial" pitchFamily="34" charset="0"/>
            <a:cs typeface="Arial" pitchFamily="34" charset="0"/>
          </a:endParaRPr>
        </a:p>
      </dsp:txBody>
      <dsp:txXfrm>
        <a:off x="4114800" y="0"/>
        <a:ext cx="4114800" cy="2169929"/>
      </dsp:txXfrm>
    </dsp:sp>
    <dsp:sp modelId="{1BB01EB8-0447-48DA-9DCD-AD73D5C9D30B}">
      <dsp:nvSpPr>
        <dsp:cNvPr id="0" name=""/>
        <dsp:cNvSpPr/>
      </dsp:nvSpPr>
      <dsp:spPr>
        <a:xfrm rot="10800000">
          <a:off x="0" y="2893239"/>
          <a:ext cx="4114800" cy="2893239"/>
        </a:xfrm>
        <a:prstGeom prst="round1Rect">
          <a:avLst/>
        </a:prstGeom>
        <a:solidFill>
          <a:schemeClr val="accent1">
            <a:lumMod val="60000"/>
            <a:lumOff val="40000"/>
          </a:schemeClr>
        </a:solidFill>
        <a:ln w="2642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142240" rIns="142240" bIns="142240" numCol="1" spcCol="1270" anchor="ctr" anchorCtr="0">
          <a:noAutofit/>
        </a:bodyPr>
        <a:lstStyle/>
        <a:p>
          <a:pPr lvl="0" algn="ctr" defTabSz="889000">
            <a:lnSpc>
              <a:spcPct val="90000"/>
            </a:lnSpc>
            <a:spcBef>
              <a:spcPct val="0"/>
            </a:spcBef>
            <a:spcAft>
              <a:spcPct val="35000"/>
            </a:spcAft>
          </a:pPr>
          <a:r>
            <a:rPr lang="es-MX" sz="2000" kern="1200" dirty="0" smtClean="0">
              <a:latin typeface="Arial" pitchFamily="34" charset="0"/>
              <a:cs typeface="Arial" pitchFamily="34" charset="0"/>
            </a:rPr>
            <a:t>FINANZAS</a:t>
          </a:r>
          <a:endParaRPr lang="es-MX" sz="2000" kern="1200" dirty="0">
            <a:latin typeface="Arial" pitchFamily="34" charset="0"/>
            <a:cs typeface="Arial" pitchFamily="34" charset="0"/>
          </a:endParaRPr>
        </a:p>
      </dsp:txBody>
      <dsp:txXfrm rot="10800000">
        <a:off x="0" y="3616548"/>
        <a:ext cx="4114800" cy="2169929"/>
      </dsp:txXfrm>
    </dsp:sp>
    <dsp:sp modelId="{78EC576A-2D99-4588-8AB9-64EB415D23CD}">
      <dsp:nvSpPr>
        <dsp:cNvPr id="0" name=""/>
        <dsp:cNvSpPr/>
      </dsp:nvSpPr>
      <dsp:spPr>
        <a:xfrm rot="5400000">
          <a:off x="4725580" y="2282458"/>
          <a:ext cx="2893239" cy="4114800"/>
        </a:xfrm>
        <a:prstGeom prst="round1Rect">
          <a:avLst/>
        </a:prstGeom>
        <a:solidFill>
          <a:srgbClr val="FFC000"/>
        </a:solidFill>
        <a:ln w="2642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142240" rIns="142240" bIns="142240" numCol="1" spcCol="1270" anchor="ctr" anchorCtr="0">
          <a:noAutofit/>
        </a:bodyPr>
        <a:lstStyle/>
        <a:p>
          <a:pPr lvl="0" algn="ctr" defTabSz="889000">
            <a:lnSpc>
              <a:spcPct val="90000"/>
            </a:lnSpc>
            <a:spcBef>
              <a:spcPct val="0"/>
            </a:spcBef>
            <a:spcAft>
              <a:spcPct val="35000"/>
            </a:spcAft>
          </a:pPr>
          <a:r>
            <a:rPr lang="es-MX" sz="2000" kern="1200" dirty="0" smtClean="0">
              <a:latin typeface="Arial" pitchFamily="34" charset="0"/>
              <a:cs typeface="Arial" pitchFamily="34" charset="0"/>
            </a:rPr>
            <a:t>RECURSOS </a:t>
          </a:r>
        </a:p>
        <a:p>
          <a:pPr lvl="0" algn="ctr" defTabSz="889000">
            <a:lnSpc>
              <a:spcPct val="90000"/>
            </a:lnSpc>
            <a:spcBef>
              <a:spcPct val="0"/>
            </a:spcBef>
            <a:spcAft>
              <a:spcPct val="35000"/>
            </a:spcAft>
          </a:pPr>
          <a:r>
            <a:rPr lang="es-MX" sz="2000" kern="1200" dirty="0" smtClean="0">
              <a:latin typeface="Arial" pitchFamily="34" charset="0"/>
              <a:cs typeface="Arial" pitchFamily="34" charset="0"/>
            </a:rPr>
            <a:t>HUMANOS</a:t>
          </a:r>
          <a:endParaRPr lang="es-MX" sz="2000" kern="1200" dirty="0">
            <a:latin typeface="Arial" pitchFamily="34" charset="0"/>
            <a:cs typeface="Arial" pitchFamily="34" charset="0"/>
          </a:endParaRPr>
        </a:p>
      </dsp:txBody>
      <dsp:txXfrm rot="-5400000">
        <a:off x="4114800" y="3616548"/>
        <a:ext cx="4114800" cy="2169929"/>
      </dsp:txXfrm>
    </dsp:sp>
    <dsp:sp modelId="{4A93085E-F47F-44D6-ACB6-A46E4AC89379}">
      <dsp:nvSpPr>
        <dsp:cNvPr id="0" name=""/>
        <dsp:cNvSpPr/>
      </dsp:nvSpPr>
      <dsp:spPr>
        <a:xfrm>
          <a:off x="2880359" y="2169929"/>
          <a:ext cx="2468880" cy="1446619"/>
        </a:xfrm>
        <a:prstGeom prst="roundRect">
          <a:avLst/>
        </a:prstGeom>
        <a:solidFill>
          <a:schemeClr val="accent6">
            <a:lumMod val="60000"/>
            <a:lumOff val="40000"/>
          </a:schemeClr>
        </a:solidFill>
        <a:ln w="2642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s-MX" sz="1600" kern="1200" dirty="0" smtClean="0">
              <a:latin typeface="Arial" pitchFamily="34" charset="0"/>
              <a:cs typeface="Arial" pitchFamily="34" charset="0"/>
            </a:rPr>
            <a:t>FUNCIONES </a:t>
          </a:r>
        </a:p>
        <a:p>
          <a:pPr lvl="0" algn="ctr" defTabSz="711200">
            <a:lnSpc>
              <a:spcPct val="90000"/>
            </a:lnSpc>
            <a:spcBef>
              <a:spcPct val="0"/>
            </a:spcBef>
            <a:spcAft>
              <a:spcPct val="35000"/>
            </a:spcAft>
          </a:pPr>
          <a:r>
            <a:rPr lang="es-MX" sz="1600" kern="1200" dirty="0" smtClean="0">
              <a:latin typeface="Arial" pitchFamily="34" charset="0"/>
              <a:cs typeface="Arial" pitchFamily="34" charset="0"/>
            </a:rPr>
            <a:t>SUSTANTIVAS</a:t>
          </a:r>
          <a:endParaRPr lang="es-MX" sz="1600" kern="1200" dirty="0">
            <a:latin typeface="Arial" pitchFamily="34" charset="0"/>
            <a:cs typeface="Arial" pitchFamily="34" charset="0"/>
          </a:endParaRPr>
        </a:p>
      </dsp:txBody>
      <dsp:txXfrm>
        <a:off x="2950977" y="2240547"/>
        <a:ext cx="2327644" cy="1305383"/>
      </dsp:txXfrm>
    </dsp:sp>
  </dsp:spTree>
</dsp:drawing>
</file>

<file path=ppt/diagrams/layout1.xml><?xml version="1.0" encoding="utf-8"?>
<dgm:layoutDef xmlns:dgm="http://schemas.openxmlformats.org/drawingml/2006/diagram" xmlns:a="http://schemas.openxmlformats.org/drawingml/2006/main" uniqueId="urn:microsoft.com/office/officeart/2005/8/layout/radial6">
  <dgm:title val=""/>
  <dgm:desc val=""/>
  <dgm:catLst>
    <dgm:cat type="cycle" pri="9000"/>
    <dgm:cat type="relationship" pri="2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choose name="Name3">
          <dgm:if name="Name4" axis="ch ch" ptType="node node" st="1 1" cnt="1 0" func="cnt" op="lte" val="1">
            <dgm:alg type="cycle">
              <dgm:param type="stAng" val="90"/>
              <dgm:param type="spanAng" val="360"/>
              <dgm:param type="ctrShpMap" val="fNode"/>
            </dgm:alg>
          </dgm:if>
          <dgm:else name="Name5">
            <dgm:alg type="cycle">
              <dgm:param type="stAng" val="0"/>
              <dgm:param type="spanAng" val="360"/>
              <dgm:param type="ctrShpMap" val="fNode"/>
            </dgm:alg>
          </dgm:else>
        </dgm:choose>
      </dgm:if>
      <dgm:else name="Name6">
        <dgm:choose name="Name7">
          <dgm:if name="Name8" axis="ch ch" ptType="node node" st="1 1" cnt="1 0" func="cnt" op="lte" val="1">
            <dgm:alg type="cycle">
              <dgm:param type="stAng" val="-90"/>
              <dgm:param type="spanAng" val="360"/>
              <dgm:param type="ctrShpMap" val="fNode"/>
            </dgm:alg>
          </dgm:if>
          <dgm:else name="Name9">
            <dgm:alg type="cycle">
              <dgm:param type="stAng" val="0"/>
              <dgm:param type="spanAng" val="-360"/>
              <dgm:param type="ctrShpMap" val="fNode"/>
            </dgm:alg>
          </dgm:else>
        </dgm:choose>
      </dgm:else>
    </dgm:choose>
    <dgm:shape xmlns:r="http://schemas.openxmlformats.org/officeDocument/2006/relationships" r:blip="">
      <dgm:adjLst/>
    </dgm:shape>
    <dgm:presOf/>
    <dgm:choose name="Name10">
      <dgm:if name="Name11" func="var" arg="dir" op="equ" val="norm">
        <dgm:choose name="Name12">
          <dgm:if name="Name13"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des" forName="oneNode" refType="primFontSz" refFor="ch" refForName="centerShape" op="lte" fact="0.95"/>
              <dgm:constr type="diam" for="ch" forName="singleconn" refType="diam" op="equ" fact="-1"/>
              <dgm:constr type="h" for="ch" forName="singleconn" refType="w" refFor="ch" refForName="oneComp" fact="0.24"/>
              <dgm:constr type="w" for="ch" forName="dummya" refType="w" refFor="ch" refForName="oneComp" op="equ"/>
              <dgm:constr type="w" for="ch" forName="dummyb" refType="w" refFor="ch" refForName="oneComp" op="equ"/>
              <dgm:constr type="w" for="ch" forName="dummyc" refType="w" refFor="ch" refForName="oneComp" op="equ"/>
            </dgm:constrLst>
          </dgm:if>
          <dgm:else name="Name14">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forName="sibTrans" refType="diam" op="equ"/>
              <dgm:constr type="h" for="ch" forName="sibTrans" refType="w" refFor="ch" refForName="node" fact="0.24"/>
              <dgm:constr type="w" for="ch" forName="dummy" val="1"/>
            </dgm:constrLst>
          </dgm:else>
        </dgm:choose>
      </dgm:if>
      <dgm:else name="Name15">
        <dgm:choose name="Name16">
          <dgm:if name="Name17"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ch" forName="oneNode" refType="primFontSz" refFor="ch" refForName="centerShape" op="lte" fact="0.95"/>
              <dgm:constr type="diam" for="ch" forName="singleconn" refType="diam"/>
              <dgm:constr type="h" for="ch" forName="singleconn" refType="w" refFor="ch" refForName="oneComp" fact="0.24"/>
              <dgm:constr type="diam" for="ch" refType="diam" op="equ"/>
              <dgm:constr type="w" for="ch" forName="dummya" refType="w" refFor="ch" refForName="oneComp" op="equ"/>
              <dgm:constr type="w" for="ch" forName="dummyb" refType="w" refFor="ch" refForName="oneComp" op="equ"/>
              <dgm:constr type="w" for="ch" forName="dummyc" refType="w" refFor="ch" refForName="oneComp" op="equ"/>
            </dgm:constrLst>
          </dgm:if>
          <dgm:else name="Name18">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ptType="sibTrans" refType="diam" fact="-1"/>
              <dgm:constr type="h" for="ch" forName="sibTrans" refType="w" refFor="ch" refForName="node" fact="0.24"/>
              <dgm:constr type="diam" for="ch" refType="diam" op="equ" fact="-1"/>
              <dgm:constr type="w" for="ch" forName="dummy" val="1"/>
            </dgm:constrLst>
          </dgm:else>
        </dgm:choose>
      </dgm:else>
    </dgm:choose>
    <dgm:ruleLst>
      <dgm:rule type="diam" val="INF" fact="NaN" max="NaN"/>
    </dgm:ruleLst>
    <dgm:forEach name="Name19"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20" axis="ch">
        <dgm:forEach name="Name21" axis="self" ptType="node">
          <dgm:choose name="Name22">
            <dgm:if name="Name23" axis="par ch" ptType="node node" func="cnt" op="gt" val="1">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dummy">
                <dgm:alg type="sp"/>
                <dgm:shape xmlns:r="http://schemas.openxmlformats.org/officeDocument/2006/relationships" r:blip="">
                  <dgm:adjLst/>
                </dgm:shape>
                <dgm:presOf/>
                <dgm:constrLst>
                  <dgm:constr type="h" refType="w"/>
                </dgm:constrLst>
                <dgm:ruleLst/>
              </dgm:layoutNode>
              <dgm:forEach name="sibTransForEach" axis="followSib" ptType="sibTrans" hideLastTrans="0" cnt="1">
                <dgm:layoutNode name="sibTrans" styleLbl="sibTrans2D1">
                  <dgm:alg type="conn">
                    <dgm:param type="connRout" val="curve"/>
                    <dgm:param type="begPts" val="ctr"/>
                    <dgm:param type="endPts" val="ctr"/>
                    <dgm:param type="begSty" val="noArr"/>
                    <dgm:param type="endSty" val="noArr"/>
                    <dgm:param type="dstNode" val="node"/>
                  </dgm:alg>
                  <dgm:shape xmlns:r="http://schemas.openxmlformats.org/officeDocument/2006/relationships" type="conn" r:blip="" zOrderOff="-999">
                    <dgm:adjLst/>
                  </dgm:shape>
                  <dgm:presOf axis="self"/>
                  <dgm:constrLst>
                    <dgm:constr type="begPad"/>
                    <dgm:constr type="endPad"/>
                  </dgm:constrLst>
                  <dgm:ruleLst/>
                </dgm:layoutNode>
              </dgm:forEach>
            </dgm:if>
            <dgm:if name="Name24" axis="par ch" ptType="node node" func="cnt" op="equ" val="1">
              <dgm:layoutNode name="oneComp">
                <dgm:alg type="composite">
                  <dgm:param type="ar" val="1"/>
                </dgm:alg>
                <dgm:shape xmlns:r="http://schemas.openxmlformats.org/officeDocument/2006/relationships" r:blip="">
                  <dgm:adjLst/>
                </dgm:shape>
                <dgm:presOf/>
                <dgm:constrLst>
                  <dgm:constr type="h" refType="w"/>
                  <dgm:constr type="l" for="ch" forName="dummyConnPt" refType="w" fact="0.5"/>
                  <dgm:constr type="t" for="ch" forName="dummyConnPt" refType="w" fact="0.5"/>
                  <dgm:constr type="l" for="ch" forName="oneNode"/>
                  <dgm:constr type="t" for="ch" forName="oneNode"/>
                  <dgm:constr type="h" for="ch" forName="oneNode" refType="h"/>
                  <dgm:constr type="w" for="ch" forName="oneNode" refType="w"/>
                </dgm:constrLst>
                <dgm:ruleLst/>
                <dgm:layoutNode name="dummyConnPt" styleLbl="node1">
                  <dgm:alg type="sp"/>
                  <dgm:shape xmlns:r="http://schemas.openxmlformats.org/officeDocument/2006/relationships" r:blip="">
                    <dgm:adjLst/>
                  </dgm:shape>
                  <dgm:presOf/>
                  <dgm:constrLst>
                    <dgm:constr type="w" val="1"/>
                    <dgm:constr type="h" val="1"/>
                  </dgm:constrLst>
                  <dgm:ruleLst/>
                </dgm:layoutNode>
                <dgm:layoutNode name="on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dgm:layoutNode name="dummya">
                <dgm:alg type="sp"/>
                <dgm:shape xmlns:r="http://schemas.openxmlformats.org/officeDocument/2006/relationships" r:blip="">
                  <dgm:adjLst/>
                </dgm:shape>
                <dgm:presOf/>
                <dgm:constrLst>
                  <dgm:constr type="h" refType="w"/>
                </dgm:constrLst>
                <dgm:ruleLst/>
              </dgm:layoutNode>
              <dgm:layoutNode name="dummyb">
                <dgm:alg type="sp"/>
                <dgm:shape xmlns:r="http://schemas.openxmlformats.org/officeDocument/2006/relationships" r:blip="">
                  <dgm:adjLst/>
                </dgm:shape>
                <dgm:presOf/>
                <dgm:constrLst>
                  <dgm:constr type="h" refType="w"/>
                </dgm:constrLst>
                <dgm:ruleLst/>
              </dgm:layoutNode>
              <dgm:layoutNode name="dummyc">
                <dgm:alg type="sp"/>
                <dgm:shape xmlns:r="http://schemas.openxmlformats.org/officeDocument/2006/relationships" r:blip="">
                  <dgm:adjLst/>
                </dgm:shape>
                <dgm:presOf/>
                <dgm:constrLst>
                  <dgm:constr type="h" refType="w"/>
                </dgm:constrLst>
                <dgm:ruleLst/>
              </dgm:layoutNode>
              <dgm:forEach name="sibTransForEach1" axis="followSib" ptType="sibTrans" hideLastTrans="0" cnt="1">
                <dgm:layoutNode name="singleconn" styleLbl="sibTrans2D1">
                  <dgm:alg type="conn">
                    <dgm:param type="connRout" val="longCurve"/>
                    <dgm:param type="begPts" val="bCtr"/>
                    <dgm:param type="endPts" val="tCtr"/>
                    <dgm:param type="begSty" val="noArr"/>
                    <dgm:param type="endSty" val="noArr"/>
                    <dgm:param type="srcNode" val="dummyConnPt"/>
                    <dgm:param type="dstNode" val="dummyConnPt"/>
                  </dgm:alg>
                  <dgm:shape xmlns:r="http://schemas.openxmlformats.org/officeDocument/2006/relationships" type="conn" r:blip="" zOrderOff="-999">
                    <dgm:adjLst/>
                  </dgm:shape>
                  <dgm:presOf axis="self"/>
                  <dgm:constrLst>
                    <dgm:constr type="begPad"/>
                    <dgm:constr type="endPad"/>
                  </dgm:constrLst>
                  <dgm:ruleLst/>
                </dgm:layoutNode>
              </dgm:forEach>
            </dgm:if>
            <dgm:else name="Name25"/>
          </dgm:choose>
        </dgm:forEach>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matrix1">
  <dgm:title val=""/>
  <dgm:desc val=""/>
  <dgm:catLst>
    <dgm:cat type="matrix" pri="2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3" destOrd="0"/>
      </dgm:cxnLst>
      <dgm:bg/>
      <dgm:whole/>
    </dgm:dataModel>
  </dgm:styleData>
  <dgm:clrData>
    <dgm:dataModel>
      <dgm:ptLst>
        <dgm:pt modelId="0" type="doc"/>
        <dgm:pt modelId="1"/>
        <dgm:pt modelId="11"/>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3" destOrd="0"/>
      </dgm:cxnLst>
      <dgm:bg/>
      <dgm:whole/>
    </dgm:dataModel>
  </dgm:clrData>
  <dgm:layoutNode name="diagram">
    <dgm:varLst>
      <dgm:chMax val="1"/>
      <dgm:dir/>
      <dgm:animLvl val="ctr"/>
      <dgm:resizeHandles val="exact"/>
    </dgm:varLst>
    <dgm:alg type="composite"/>
    <dgm:shape xmlns:r="http://schemas.openxmlformats.org/officeDocument/2006/relationships" r:blip="">
      <dgm:adjLst/>
    </dgm:shape>
    <dgm:presOf/>
    <dgm:constrLst>
      <dgm:constr type="ctrX" for="ch" forName="matrix" refType="w" fact="0.5"/>
      <dgm:constr type="ctrY" for="ch" forName="matrix" refType="h" fact="0.5"/>
      <dgm:constr type="w" for="ch" forName="matrix" refType="w"/>
      <dgm:constr type="h" for="ch" forName="matrix" refType="h"/>
      <dgm:constr type="ctrX" for="ch" forName="centerTile" refType="w" fact="0.5"/>
      <dgm:constr type="ctrY" for="ch" forName="centerTile" refType="h" fact="0.5"/>
      <dgm:constr type="w" for="ch" forName="centerTile" refType="w" fact="0.3"/>
      <dgm:constr type="h" for="ch" forName="centerTile" refType="h" fact="0.25"/>
      <dgm:constr type="primFontSz" for="des" ptType="node" op="equ" val="65"/>
    </dgm:constrLst>
    <dgm:ruleLst/>
    <dgm:choose name="Name0">
      <dgm:if name="Name1" axis="ch" ptType="node" func="cnt" op="gte" val="1">
        <dgm:layoutNode name="matrix">
          <dgm:alg type="composite"/>
          <dgm:shape xmlns:r="http://schemas.openxmlformats.org/officeDocument/2006/relationships" r:blip="">
            <dgm:adjLst/>
          </dgm:shape>
          <dgm:presOf/>
          <dgm:constrLst>
            <dgm:constr type="l" for="ch" forName="tile1"/>
            <dgm:constr type="t" for="ch" forName="tile1"/>
            <dgm:constr type="r" for="ch" forName="tile1" refType="w" fact="0.5"/>
            <dgm:constr type="b" for="ch" forName="tile1" refType="h" fact="0.5"/>
            <dgm:constr type="l" for="ch" forName="tile1text" refType="l" refFor="ch" refForName="tile1"/>
            <dgm:constr type="t" for="ch" forName="tile1text" refType="t" refFor="ch" refForName="tile1"/>
            <dgm:constr type="w" for="ch" forName="tile1text" refType="w" refFor="ch" refForName="tile1"/>
            <dgm:constr type="h" for="ch" forName="tile1text" refType="h" refFor="ch" refForName="tile1" fact="0.75"/>
            <dgm:constr type="r" for="ch" forName="tile2" refType="w"/>
            <dgm:constr type="t" for="ch" forName="tile2"/>
            <dgm:constr type="l" for="ch" forName="tile2" refType="w" fact="0.5"/>
            <dgm:constr type="b" for="ch" forName="tile2" refType="h" fact="0.5"/>
            <dgm:constr type="r" for="ch" forName="tile2text" refType="r" refFor="ch" refForName="tile2"/>
            <dgm:constr type="t" for="ch" forName="tile2text" refType="t" refFor="ch" refForName="tile2"/>
            <dgm:constr type="w" for="ch" forName="tile2text" refType="w" refFor="ch" refForName="tile2"/>
            <dgm:constr type="h" for="ch" forName="tile2text" refType="h" refFor="ch" refForName="tile2" fact="0.75"/>
            <dgm:constr type="l" for="ch" forName="tile3"/>
            <dgm:constr type="b" for="ch" forName="tile3" refType="h"/>
            <dgm:constr type="r" for="ch" forName="tile3" refType="w" fact="0.5"/>
            <dgm:constr type="t" for="ch" forName="tile3" refType="h" fact="0.5"/>
            <dgm:constr type="l" for="ch" forName="tile3text" refType="l" refFor="ch" refForName="tile3"/>
            <dgm:constr type="b" for="ch" forName="tile3text" refType="b" refFor="ch" refForName="tile3"/>
            <dgm:constr type="w" for="ch" forName="tile3text" refType="w" refFor="ch" refForName="tile3"/>
            <dgm:constr type="h" for="ch" forName="tile3text" refType="h" refFor="ch" refForName="tile3" fact="0.75"/>
            <dgm:constr type="r" for="ch" forName="tile4" refType="w"/>
            <dgm:constr type="b" for="ch" forName="tile4" refType="h"/>
            <dgm:constr type="l" for="ch" forName="tile4" refType="w" fact="0.5"/>
            <dgm:constr type="t" for="ch" forName="tile4" refType="h" fact="0.5"/>
            <dgm:constr type="r" for="ch" forName="tile4text" refType="r" refFor="ch" refForName="tile4"/>
            <dgm:constr type="b" for="ch" forName="tile4text" refType="b" refFor="ch" refForName="tile4"/>
            <dgm:constr type="w" for="ch" forName="tile4text" refType="w" refFor="ch" refForName="tile4"/>
            <dgm:constr type="h" for="ch" forName="tile4text" refType="h" refFor="ch" refForName="tile4" fact="0.75"/>
          </dgm:constrLst>
          <dgm:ruleLst/>
          <dgm:layoutNode name="tile1" styleLbl="node1">
            <dgm:alg type="sp"/>
            <dgm:shape xmlns:r="http://schemas.openxmlformats.org/officeDocument/2006/relationships" rot="270" type="round1Rect" r:blip="">
              <dgm:adjLst/>
            </dgm:shape>
            <dgm:choose name="Name2">
              <dgm:if name="Name3" func="var" arg="dir" op="equ" val="norm">
                <dgm:presOf axis="ch ch desOrSelf" ptType="node node node" st="1 1 1" cnt="1 1 0"/>
              </dgm:if>
              <dgm:else name="Name4">
                <dgm:presOf axis="ch ch desOrSelf" ptType="node node node" st="1 2 1" cnt="1 1 0"/>
              </dgm:else>
            </dgm:choose>
            <dgm:constrLst/>
            <dgm:ruleLst/>
          </dgm:layoutNode>
          <dgm:layoutNode name="tile1text" styleLbl="node1">
            <dgm:varLst>
              <dgm:chMax val="0"/>
              <dgm:chPref val="0"/>
              <dgm:bulletEnabled val="1"/>
            </dgm:varLst>
            <dgm:choose name="Name5">
              <dgm:if name="Name6" axis="root des" func="maxDepth" op="gte" val="3">
                <dgm:alg type="tx">
                  <dgm:param type="txAnchorVert" val="t"/>
                  <dgm:param type="parTxLTRAlign" val="l"/>
                  <dgm:param type="parTxRTLAlign" val="r"/>
                </dgm:alg>
              </dgm:if>
              <dgm:else name="Name7">
                <dgm:alg type="tx"/>
              </dgm:else>
            </dgm:choose>
            <dgm:shape xmlns:r="http://schemas.openxmlformats.org/officeDocument/2006/relationships" rot="270" type="rect" r:blip="" hideGeom="1">
              <dgm:adjLst>
                <dgm:adj idx="1" val="0.2"/>
              </dgm:adjLst>
            </dgm:shape>
            <dgm:choose name="Name8">
              <dgm:if name="Name9" func="var" arg="dir" op="equ" val="norm">
                <dgm:presOf axis="ch ch desOrSelf" ptType="node node node" st="1 1 1" cnt="1 1 0"/>
              </dgm:if>
              <dgm:else name="Name10">
                <dgm:presOf axis="ch ch desOrSelf" ptType="node node node" st="1 2 1" cnt="1 1 0"/>
              </dgm:else>
            </dgm:choose>
            <dgm:constrLst/>
            <dgm:ruleLst>
              <dgm:rule type="primFontSz" val="5" fact="NaN" max="NaN"/>
            </dgm:ruleLst>
          </dgm:layoutNode>
          <dgm:layoutNode name="tile2" styleLbl="node1">
            <dgm:alg type="sp"/>
            <dgm:shape xmlns:r="http://schemas.openxmlformats.org/officeDocument/2006/relationships" type="round1Rect" r:blip="">
              <dgm:adjLst/>
            </dgm:shape>
            <dgm:choose name="Name11">
              <dgm:if name="Name12" func="var" arg="dir" op="equ" val="norm">
                <dgm:presOf axis="ch ch desOrSelf" ptType="node node node" st="1 2 1" cnt="1 1 0"/>
              </dgm:if>
              <dgm:else name="Name13">
                <dgm:presOf axis="ch ch desOrSelf" ptType="node node node" st="1 1 1" cnt="1 1 0"/>
              </dgm:else>
            </dgm:choose>
            <dgm:constrLst/>
            <dgm:ruleLst/>
          </dgm:layoutNode>
          <dgm:layoutNode name="tile2text" styleLbl="node1">
            <dgm:varLst>
              <dgm:chMax val="0"/>
              <dgm:chPref val="0"/>
              <dgm:bulletEnabled val="1"/>
            </dgm:varLst>
            <dgm:choose name="Name14">
              <dgm:if name="Name15" axis="root des" func="maxDepth" op="gte" val="3">
                <dgm:alg type="tx">
                  <dgm:param type="txAnchorVert" val="t"/>
                  <dgm:param type="parTxLTRAlign" val="l"/>
                  <dgm:param type="parTxRTLAlign" val="r"/>
                </dgm:alg>
              </dgm:if>
              <dgm:else name="Name16">
                <dgm:alg type="tx"/>
              </dgm:else>
            </dgm:choose>
            <dgm:shape xmlns:r="http://schemas.openxmlformats.org/officeDocument/2006/relationships" type="rect" r:blip="" hideGeom="1">
              <dgm:adjLst/>
            </dgm:shape>
            <dgm:choose name="Name17">
              <dgm:if name="Name18" func="var" arg="dir" op="equ" val="norm">
                <dgm:presOf axis="ch ch desOrSelf" ptType="node node node" st="1 2 1" cnt="1 1 0"/>
              </dgm:if>
              <dgm:else name="Name19">
                <dgm:presOf axis="ch ch desOrSelf" ptType="node node node" st="1 1 1" cnt="1 1 0"/>
              </dgm:else>
            </dgm:choose>
            <dgm:constrLst/>
            <dgm:ruleLst>
              <dgm:rule type="primFontSz" val="5" fact="NaN" max="NaN"/>
            </dgm:ruleLst>
          </dgm:layoutNode>
          <dgm:layoutNode name="tile3" styleLbl="node1">
            <dgm:alg type="sp"/>
            <dgm:shape xmlns:r="http://schemas.openxmlformats.org/officeDocument/2006/relationships" rot="180" type="round1Rect" r:blip="">
              <dgm:adjLst/>
            </dgm:shape>
            <dgm:choose name="Name20">
              <dgm:if name="Name21" func="var" arg="dir" op="equ" val="norm">
                <dgm:presOf axis="ch ch desOrSelf" ptType="node node node" st="1 3 1" cnt="1 1 0"/>
              </dgm:if>
              <dgm:else name="Name22">
                <dgm:presOf axis="ch ch desOrSelf" ptType="node node node" st="1 4 1" cnt="1 1 0"/>
              </dgm:else>
            </dgm:choose>
            <dgm:constrLst/>
            <dgm:ruleLst/>
          </dgm:layoutNode>
          <dgm:layoutNode name="tile3text" styleLbl="node1">
            <dgm:varLst>
              <dgm:chMax val="0"/>
              <dgm:chPref val="0"/>
              <dgm:bulletEnabled val="1"/>
            </dgm:varLst>
            <dgm:choose name="Name23">
              <dgm:if name="Name24" axis="root des" func="maxDepth" op="gte" val="3">
                <dgm:alg type="tx">
                  <dgm:param type="txAnchorVert" val="t"/>
                  <dgm:param type="parTxLTRAlign" val="l"/>
                  <dgm:param type="parTxRTLAlign" val="r"/>
                </dgm:alg>
              </dgm:if>
              <dgm:else name="Name25">
                <dgm:alg type="tx"/>
              </dgm:else>
            </dgm:choose>
            <dgm:shape xmlns:r="http://schemas.openxmlformats.org/officeDocument/2006/relationships" rot="180" type="rect" r:blip="" hideGeom="1">
              <dgm:adjLst/>
            </dgm:shape>
            <dgm:choose name="Name26">
              <dgm:if name="Name27" func="var" arg="dir" op="equ" val="norm">
                <dgm:presOf axis="ch ch desOrSelf" ptType="node node node" st="1 3 1" cnt="1 1 0"/>
              </dgm:if>
              <dgm:else name="Name28">
                <dgm:presOf axis="ch ch desOrSelf" ptType="node node node" st="1 4 1" cnt="1 1 0"/>
              </dgm:else>
            </dgm:choose>
            <dgm:constrLst/>
            <dgm:ruleLst>
              <dgm:rule type="primFontSz" val="5" fact="NaN" max="NaN"/>
            </dgm:ruleLst>
          </dgm:layoutNode>
          <dgm:layoutNode name="tile4" styleLbl="node1">
            <dgm:alg type="sp"/>
            <dgm:shape xmlns:r="http://schemas.openxmlformats.org/officeDocument/2006/relationships" rot="90" type="round1Rect" r:blip="">
              <dgm:adjLst/>
            </dgm:shape>
            <dgm:choose name="Name29">
              <dgm:if name="Name30" func="var" arg="dir" op="equ" val="norm">
                <dgm:presOf axis="ch ch desOrSelf" ptType="node node node" st="1 4 1" cnt="1 1 0"/>
              </dgm:if>
              <dgm:else name="Name31">
                <dgm:presOf axis="ch ch desOrSelf" ptType="node node node" st="1 3 1" cnt="1 1 0"/>
              </dgm:else>
            </dgm:choose>
            <dgm:constrLst/>
            <dgm:ruleLst/>
          </dgm:layoutNode>
          <dgm:layoutNode name="tile4text" styleLbl="node1">
            <dgm:varLst>
              <dgm:chMax val="0"/>
              <dgm:chPref val="0"/>
              <dgm:bulletEnabled val="1"/>
            </dgm:varLst>
            <dgm:choose name="Name32">
              <dgm:if name="Name33" axis="root des" func="maxDepth" op="gte" val="3">
                <dgm:alg type="tx">
                  <dgm:param type="txAnchorVert" val="t"/>
                  <dgm:param type="parTxLTRAlign" val="l"/>
                  <dgm:param type="parTxRTLAlign" val="r"/>
                </dgm:alg>
              </dgm:if>
              <dgm:else name="Name34">
                <dgm:alg type="tx"/>
              </dgm:else>
            </dgm:choose>
            <dgm:shape xmlns:r="http://schemas.openxmlformats.org/officeDocument/2006/relationships" rot="90" type="rect" r:blip="" hideGeom="1">
              <dgm:adjLst/>
            </dgm:shape>
            <dgm:choose name="Name35">
              <dgm:if name="Name36" func="var" arg="dir" op="equ" val="norm">
                <dgm:presOf axis="ch ch desOrSelf" ptType="node node node" st="1 4 1" cnt="1 1 0"/>
              </dgm:if>
              <dgm:else name="Name37">
                <dgm:presOf axis="ch ch desOrSelf" ptType="node node node" st="1 3 1" cnt="1 1 0"/>
              </dgm:else>
            </dgm:choose>
            <dgm:constrLst/>
            <dgm:ruleLst>
              <dgm:rule type="primFontSz" val="5" fact="NaN" max="NaN"/>
            </dgm:ruleLst>
          </dgm:layoutNode>
        </dgm:layoutNode>
        <dgm:layoutNode name="centerTile" styleLbl="fgShp">
          <dgm:varLst>
            <dgm:chMax val="0"/>
            <dgm:chPref val="0"/>
          </dgm:varLst>
          <dgm:alg type="tx"/>
          <dgm:shape xmlns:r="http://schemas.openxmlformats.org/officeDocument/2006/relationships" type="roundRect" r:blip="">
            <dgm:adjLst/>
          </dgm:shape>
          <dgm:presOf axis="ch" ptType="node" cnt="1"/>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38"/>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MX"/>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1EE39CA-246E-4B4A-A9BC-C702FD520B5D}" type="datetimeFigureOut">
              <a:rPr lang="es-MX" smtClean="0"/>
              <a:t>02/10/2015</a:t>
            </a:fld>
            <a:endParaRPr lang="es-MX"/>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MX"/>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MX"/>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173914F-2A47-42D3-A261-289BDF440C59}" type="slidenum">
              <a:rPr lang="es-MX" smtClean="0"/>
              <a:t>‹Nº›</a:t>
            </a:fld>
            <a:endParaRPr lang="es-MX"/>
          </a:p>
        </p:txBody>
      </p:sp>
    </p:spTree>
    <p:extLst>
      <p:ext uri="{BB962C8B-B14F-4D97-AF65-F5344CB8AC3E}">
        <p14:creationId xmlns:p14="http://schemas.microsoft.com/office/powerpoint/2010/main" val="364994456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dirty="0"/>
          </a:p>
        </p:txBody>
      </p:sp>
      <p:sp>
        <p:nvSpPr>
          <p:cNvPr id="4" name="3 Marcador de número de diapositiva"/>
          <p:cNvSpPr>
            <a:spLocks noGrp="1"/>
          </p:cNvSpPr>
          <p:nvPr>
            <p:ph type="sldNum" sz="quarter" idx="10"/>
          </p:nvPr>
        </p:nvSpPr>
        <p:spPr/>
        <p:txBody>
          <a:bodyPr/>
          <a:lstStyle/>
          <a:p>
            <a:fld id="{68691618-0754-4600-BA6D-0414F8804880}" type="slidenum">
              <a:rPr lang="es-MX" smtClean="0"/>
              <a:t>1</a:t>
            </a:fld>
            <a:endParaRPr lang="es-MX"/>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7"/>
          <p:cNvSpPr>
            <a:spLocks noGrp="1" noChangeArrowheads="1"/>
          </p:cNvSpPr>
          <p:nvPr>
            <p:ph type="sldNum" sz="quarter" idx="5"/>
          </p:nvPr>
        </p:nvSpPr>
        <p:spPr>
          <a:noFill/>
        </p:spPr>
        <p:txBody>
          <a:bodyPr/>
          <a:lstStyle/>
          <a:p>
            <a:fld id="{9922781C-5E73-40B4-8E07-F7ED7BDEE1A0}" type="slidenum">
              <a:rPr lang="es-MX" smtClean="0"/>
              <a:pPr/>
              <a:t>10</a:t>
            </a:fld>
            <a:endParaRPr lang="es-MX" dirty="0" smtClean="0"/>
          </a:p>
        </p:txBody>
      </p:sp>
      <p:sp>
        <p:nvSpPr>
          <p:cNvPr id="30723" name="Rectangle 2"/>
          <p:cNvSpPr>
            <a:spLocks noChangeArrowheads="1"/>
          </p:cNvSpPr>
          <p:nvPr/>
        </p:nvSpPr>
        <p:spPr bwMode="auto">
          <a:xfrm>
            <a:off x="3886200" y="0"/>
            <a:ext cx="2971800" cy="457200"/>
          </a:xfrm>
          <a:prstGeom prst="rect">
            <a:avLst/>
          </a:prstGeom>
          <a:noFill/>
          <a:ln w="12700">
            <a:noFill/>
            <a:miter lim="800000"/>
            <a:headEnd/>
            <a:tailEnd/>
          </a:ln>
        </p:spPr>
        <p:txBody>
          <a:bodyPr wrap="none" anchor="ctr"/>
          <a:lstStyle/>
          <a:p>
            <a:endParaRPr lang="es-ES" dirty="0"/>
          </a:p>
        </p:txBody>
      </p:sp>
      <p:sp>
        <p:nvSpPr>
          <p:cNvPr id="30724" name="Rectangle 3"/>
          <p:cNvSpPr>
            <a:spLocks noChangeArrowheads="1"/>
          </p:cNvSpPr>
          <p:nvPr/>
        </p:nvSpPr>
        <p:spPr bwMode="auto">
          <a:xfrm>
            <a:off x="3886200" y="8686800"/>
            <a:ext cx="2971800" cy="457200"/>
          </a:xfrm>
          <a:prstGeom prst="rect">
            <a:avLst/>
          </a:prstGeom>
          <a:noFill/>
          <a:ln w="12700">
            <a:noFill/>
            <a:miter lim="800000"/>
            <a:headEnd/>
            <a:tailEnd/>
          </a:ln>
        </p:spPr>
        <p:txBody>
          <a:bodyPr lIns="90488" tIns="44450" rIns="90488" bIns="44450" anchor="b"/>
          <a:lstStyle/>
          <a:p>
            <a:pPr algn="r" eaLnBrk="0" hangingPunct="0"/>
            <a:r>
              <a:rPr lang="es-ES" sz="1200" dirty="0">
                <a:latin typeface="Times New Roman" pitchFamily="18" charset="0"/>
              </a:rPr>
              <a:t>5</a:t>
            </a:r>
          </a:p>
        </p:txBody>
      </p:sp>
      <p:sp>
        <p:nvSpPr>
          <p:cNvPr id="30725" name="Rectangle 4"/>
          <p:cNvSpPr>
            <a:spLocks noChangeArrowheads="1"/>
          </p:cNvSpPr>
          <p:nvPr/>
        </p:nvSpPr>
        <p:spPr bwMode="auto">
          <a:xfrm>
            <a:off x="0" y="8686800"/>
            <a:ext cx="2971800" cy="457200"/>
          </a:xfrm>
          <a:prstGeom prst="rect">
            <a:avLst/>
          </a:prstGeom>
          <a:noFill/>
          <a:ln w="12700">
            <a:noFill/>
            <a:miter lim="800000"/>
            <a:headEnd/>
            <a:tailEnd/>
          </a:ln>
        </p:spPr>
        <p:txBody>
          <a:bodyPr wrap="none" anchor="ctr"/>
          <a:lstStyle/>
          <a:p>
            <a:endParaRPr lang="es-ES" dirty="0"/>
          </a:p>
        </p:txBody>
      </p:sp>
      <p:sp>
        <p:nvSpPr>
          <p:cNvPr id="30726" name="Rectangle 5"/>
          <p:cNvSpPr>
            <a:spLocks noChangeArrowheads="1"/>
          </p:cNvSpPr>
          <p:nvPr/>
        </p:nvSpPr>
        <p:spPr bwMode="auto">
          <a:xfrm>
            <a:off x="0" y="0"/>
            <a:ext cx="2971800" cy="457200"/>
          </a:xfrm>
          <a:prstGeom prst="rect">
            <a:avLst/>
          </a:prstGeom>
          <a:noFill/>
          <a:ln w="12700">
            <a:noFill/>
            <a:miter lim="800000"/>
            <a:headEnd/>
            <a:tailEnd/>
          </a:ln>
        </p:spPr>
        <p:txBody>
          <a:bodyPr wrap="none" anchor="ctr"/>
          <a:lstStyle/>
          <a:p>
            <a:endParaRPr lang="es-ES" dirty="0"/>
          </a:p>
        </p:txBody>
      </p:sp>
      <p:sp>
        <p:nvSpPr>
          <p:cNvPr id="30727" name="Rectangle 6"/>
          <p:cNvSpPr>
            <a:spLocks noGrp="1" noRot="1" noChangeAspect="1" noChangeArrowheads="1" noTextEdit="1"/>
          </p:cNvSpPr>
          <p:nvPr>
            <p:ph type="sldImg"/>
          </p:nvPr>
        </p:nvSpPr>
        <p:spPr>
          <a:xfrm>
            <a:off x="1150938" y="692150"/>
            <a:ext cx="4556125" cy="3416300"/>
          </a:xfrm>
          <a:ln w="12700" cap="flat"/>
        </p:spPr>
      </p:sp>
      <p:sp>
        <p:nvSpPr>
          <p:cNvPr id="30728" name="Rectangle 7"/>
          <p:cNvSpPr>
            <a:spLocks noGrp="1" noChangeArrowheads="1"/>
          </p:cNvSpPr>
          <p:nvPr>
            <p:ph type="body" idx="1"/>
          </p:nvPr>
        </p:nvSpPr>
        <p:spPr>
          <a:xfrm>
            <a:off x="914400" y="4343400"/>
            <a:ext cx="5029200" cy="4114800"/>
          </a:xfrm>
          <a:noFill/>
          <a:ln/>
        </p:spPr>
        <p:txBody>
          <a:bodyPr lIns="90488" tIns="44450" rIns="90488" bIns="44450"/>
          <a:lstStyle/>
          <a:p>
            <a:pPr eaLnBrk="1" hangingPunct="1"/>
            <a:endParaRPr lang="es-ES_tradnl" dirty="0"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dirty="0"/>
          </a:p>
        </p:txBody>
      </p:sp>
      <p:sp>
        <p:nvSpPr>
          <p:cNvPr id="4" name="3 Marcador de número de diapositiva"/>
          <p:cNvSpPr>
            <a:spLocks noGrp="1"/>
          </p:cNvSpPr>
          <p:nvPr>
            <p:ph type="sldNum" sz="quarter" idx="10"/>
          </p:nvPr>
        </p:nvSpPr>
        <p:spPr/>
        <p:txBody>
          <a:bodyPr/>
          <a:lstStyle/>
          <a:p>
            <a:pPr>
              <a:defRPr/>
            </a:pPr>
            <a:fld id="{55260ABD-46F1-467E-B03D-67DE8EE71AE3}" type="slidenum">
              <a:rPr lang="es-MX" smtClean="0"/>
              <a:pPr>
                <a:defRPr/>
              </a:pPr>
              <a:t>11</a:t>
            </a:fld>
            <a:endParaRPr lang="es-MX"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dirty="0"/>
          </a:p>
        </p:txBody>
      </p:sp>
      <p:sp>
        <p:nvSpPr>
          <p:cNvPr id="4" name="3 Marcador de número de diapositiva"/>
          <p:cNvSpPr>
            <a:spLocks noGrp="1"/>
          </p:cNvSpPr>
          <p:nvPr>
            <p:ph type="sldNum" sz="quarter" idx="10"/>
          </p:nvPr>
        </p:nvSpPr>
        <p:spPr/>
        <p:txBody>
          <a:bodyPr/>
          <a:lstStyle/>
          <a:p>
            <a:pPr>
              <a:defRPr/>
            </a:pPr>
            <a:fld id="{55260ABD-46F1-467E-B03D-67DE8EE71AE3}" type="slidenum">
              <a:rPr lang="es-MX" smtClean="0"/>
              <a:pPr>
                <a:defRPr/>
              </a:pPr>
              <a:t>12</a:t>
            </a:fld>
            <a:endParaRPr lang="es-MX"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dirty="0"/>
          </a:p>
        </p:txBody>
      </p:sp>
      <p:sp>
        <p:nvSpPr>
          <p:cNvPr id="4" name="3 Marcador de número de diapositiva"/>
          <p:cNvSpPr>
            <a:spLocks noGrp="1"/>
          </p:cNvSpPr>
          <p:nvPr>
            <p:ph type="sldNum" sz="quarter" idx="10"/>
          </p:nvPr>
        </p:nvSpPr>
        <p:spPr/>
        <p:txBody>
          <a:bodyPr/>
          <a:lstStyle/>
          <a:p>
            <a:pPr>
              <a:defRPr/>
            </a:pPr>
            <a:fld id="{55260ABD-46F1-467E-B03D-67DE8EE71AE3}" type="slidenum">
              <a:rPr lang="es-MX" smtClean="0"/>
              <a:pPr>
                <a:defRPr/>
              </a:pPr>
              <a:t>13</a:t>
            </a:fld>
            <a:endParaRPr lang="es-MX"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dirty="0"/>
          </a:p>
        </p:txBody>
      </p:sp>
      <p:sp>
        <p:nvSpPr>
          <p:cNvPr id="4" name="3 Marcador de número de diapositiva"/>
          <p:cNvSpPr>
            <a:spLocks noGrp="1"/>
          </p:cNvSpPr>
          <p:nvPr>
            <p:ph type="sldNum" sz="quarter" idx="10"/>
          </p:nvPr>
        </p:nvSpPr>
        <p:spPr/>
        <p:txBody>
          <a:bodyPr/>
          <a:lstStyle/>
          <a:p>
            <a:pPr>
              <a:defRPr/>
            </a:pPr>
            <a:fld id="{55260ABD-46F1-467E-B03D-67DE8EE71AE3}" type="slidenum">
              <a:rPr lang="es-MX" smtClean="0"/>
              <a:pPr>
                <a:defRPr/>
              </a:pPr>
              <a:t>14</a:t>
            </a:fld>
            <a:endParaRPr lang="es-MX"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fld id="{DB1D0852-27CC-424A-8624-13EAEAAFA7A9}" type="slidenum">
              <a:rPr lang="es-MX" smtClean="0"/>
              <a:pPr/>
              <a:t>15</a:t>
            </a:fld>
            <a:endParaRPr lang="es-MX"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dirty="0"/>
          </a:p>
        </p:txBody>
      </p:sp>
      <p:sp>
        <p:nvSpPr>
          <p:cNvPr id="4" name="3 Marcador de número de diapositiva"/>
          <p:cNvSpPr>
            <a:spLocks noGrp="1"/>
          </p:cNvSpPr>
          <p:nvPr>
            <p:ph type="sldNum" sz="quarter" idx="10"/>
          </p:nvPr>
        </p:nvSpPr>
        <p:spPr/>
        <p:txBody>
          <a:bodyPr/>
          <a:lstStyle/>
          <a:p>
            <a:pPr>
              <a:defRPr/>
            </a:pPr>
            <a:fld id="{55260ABD-46F1-467E-B03D-67DE8EE71AE3}" type="slidenum">
              <a:rPr lang="es-MX" smtClean="0"/>
              <a:pPr>
                <a:defRPr/>
              </a:pPr>
              <a:t>16</a:t>
            </a:fld>
            <a:endParaRPr lang="es-MX"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dirty="0"/>
          </a:p>
        </p:txBody>
      </p:sp>
      <p:sp>
        <p:nvSpPr>
          <p:cNvPr id="4" name="3 Marcador de número de diapositiva"/>
          <p:cNvSpPr>
            <a:spLocks noGrp="1"/>
          </p:cNvSpPr>
          <p:nvPr>
            <p:ph type="sldNum" sz="quarter" idx="10"/>
          </p:nvPr>
        </p:nvSpPr>
        <p:spPr/>
        <p:txBody>
          <a:bodyPr/>
          <a:lstStyle/>
          <a:p>
            <a:pPr>
              <a:defRPr/>
            </a:pPr>
            <a:fld id="{55260ABD-46F1-467E-B03D-67DE8EE71AE3}" type="slidenum">
              <a:rPr lang="es-MX" smtClean="0"/>
              <a:pPr>
                <a:defRPr/>
              </a:pPr>
              <a:t>17</a:t>
            </a:fld>
            <a:endParaRPr lang="es-MX"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dirty="0"/>
          </a:p>
        </p:txBody>
      </p:sp>
      <p:sp>
        <p:nvSpPr>
          <p:cNvPr id="4" name="3 Marcador de número de diapositiva"/>
          <p:cNvSpPr>
            <a:spLocks noGrp="1"/>
          </p:cNvSpPr>
          <p:nvPr>
            <p:ph type="sldNum" sz="quarter" idx="10"/>
          </p:nvPr>
        </p:nvSpPr>
        <p:spPr/>
        <p:txBody>
          <a:bodyPr/>
          <a:lstStyle/>
          <a:p>
            <a:fld id="{DB1D0852-27CC-424A-8624-13EAEAAFA7A9}" type="slidenum">
              <a:rPr lang="es-MX" smtClean="0"/>
              <a:pPr/>
              <a:t>18</a:t>
            </a:fld>
            <a:endParaRPr lang="es-MX"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dirty="0"/>
          </a:p>
        </p:txBody>
      </p:sp>
      <p:sp>
        <p:nvSpPr>
          <p:cNvPr id="4" name="3 Marcador de número de diapositiva"/>
          <p:cNvSpPr>
            <a:spLocks noGrp="1"/>
          </p:cNvSpPr>
          <p:nvPr>
            <p:ph type="sldNum" sz="quarter" idx="10"/>
          </p:nvPr>
        </p:nvSpPr>
        <p:spPr/>
        <p:txBody>
          <a:bodyPr/>
          <a:lstStyle/>
          <a:p>
            <a:fld id="{DB1D0852-27CC-424A-8624-13EAEAAFA7A9}" type="slidenum">
              <a:rPr lang="es-MX" smtClean="0"/>
              <a:pPr/>
              <a:t>19</a:t>
            </a:fld>
            <a:endParaRPr lang="es-MX"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fld id="{6173914F-2A47-42D3-A261-289BDF440C59}" type="slidenum">
              <a:rPr lang="es-MX" smtClean="0"/>
              <a:t>2</a:t>
            </a:fld>
            <a:endParaRPr lang="es-MX"/>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dirty="0"/>
          </a:p>
        </p:txBody>
      </p:sp>
      <p:sp>
        <p:nvSpPr>
          <p:cNvPr id="4" name="3 Marcador de número de diapositiva"/>
          <p:cNvSpPr>
            <a:spLocks noGrp="1"/>
          </p:cNvSpPr>
          <p:nvPr>
            <p:ph type="sldNum" sz="quarter" idx="10"/>
          </p:nvPr>
        </p:nvSpPr>
        <p:spPr/>
        <p:txBody>
          <a:bodyPr/>
          <a:lstStyle/>
          <a:p>
            <a:fld id="{DB1D0852-27CC-424A-8624-13EAEAAFA7A9}" type="slidenum">
              <a:rPr lang="es-MX" smtClean="0"/>
              <a:pPr/>
              <a:t>20</a:t>
            </a:fld>
            <a:endParaRPr lang="es-MX" dirty="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dirty="0"/>
          </a:p>
        </p:txBody>
      </p:sp>
      <p:sp>
        <p:nvSpPr>
          <p:cNvPr id="4" name="3 Marcador de número de diapositiva"/>
          <p:cNvSpPr>
            <a:spLocks noGrp="1"/>
          </p:cNvSpPr>
          <p:nvPr>
            <p:ph type="sldNum" sz="quarter" idx="10"/>
          </p:nvPr>
        </p:nvSpPr>
        <p:spPr/>
        <p:txBody>
          <a:bodyPr/>
          <a:lstStyle/>
          <a:p>
            <a:fld id="{DB1D0852-27CC-424A-8624-13EAEAAFA7A9}" type="slidenum">
              <a:rPr lang="es-MX" smtClean="0"/>
              <a:pPr/>
              <a:t>21</a:t>
            </a:fld>
            <a:endParaRPr lang="es-MX" dirty="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fld id="{DB1D0852-27CC-424A-8624-13EAEAAFA7A9}" type="slidenum">
              <a:rPr lang="es-MX" smtClean="0"/>
              <a:pPr/>
              <a:t>22</a:t>
            </a:fld>
            <a:endParaRPr lang="es-MX" dirty="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dirty="0"/>
          </a:p>
        </p:txBody>
      </p:sp>
      <p:sp>
        <p:nvSpPr>
          <p:cNvPr id="4" name="3 Marcador de número de diapositiva"/>
          <p:cNvSpPr>
            <a:spLocks noGrp="1"/>
          </p:cNvSpPr>
          <p:nvPr>
            <p:ph type="sldNum" sz="quarter" idx="10"/>
          </p:nvPr>
        </p:nvSpPr>
        <p:spPr/>
        <p:txBody>
          <a:bodyPr/>
          <a:lstStyle/>
          <a:p>
            <a:fld id="{DB1D0852-27CC-424A-8624-13EAEAAFA7A9}" type="slidenum">
              <a:rPr lang="es-MX" smtClean="0"/>
              <a:pPr/>
              <a:t>23</a:t>
            </a:fld>
            <a:endParaRPr lang="es-MX" dirty="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fld id="{DB1D0852-27CC-424A-8624-13EAEAAFA7A9}" type="slidenum">
              <a:rPr lang="es-MX" smtClean="0"/>
              <a:pPr/>
              <a:t>24</a:t>
            </a:fld>
            <a:endParaRPr lang="es-MX" dirty="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fld id="{DB1D0852-27CC-424A-8624-13EAEAAFA7A9}" type="slidenum">
              <a:rPr lang="es-MX" smtClean="0"/>
              <a:pPr/>
              <a:t>25</a:t>
            </a:fld>
            <a:endParaRPr lang="es-MX" dirty="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fld id="{DB1D0852-27CC-424A-8624-13EAEAAFA7A9}" type="slidenum">
              <a:rPr lang="es-MX" smtClean="0"/>
              <a:pPr/>
              <a:t>26</a:t>
            </a:fld>
            <a:endParaRPr lang="es-MX" dirty="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fld id="{DB1D0852-27CC-424A-8624-13EAEAAFA7A9}" type="slidenum">
              <a:rPr lang="es-MX" smtClean="0"/>
              <a:pPr/>
              <a:t>27</a:t>
            </a:fld>
            <a:endParaRPr lang="es-MX" dirty="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fld id="{DB1D0852-27CC-424A-8624-13EAEAAFA7A9}" type="slidenum">
              <a:rPr lang="es-MX" smtClean="0"/>
              <a:pPr/>
              <a:t>28</a:t>
            </a:fld>
            <a:endParaRPr lang="es-MX" dirty="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fld id="{DB1D0852-27CC-424A-8624-13EAEAAFA7A9}" type="slidenum">
              <a:rPr lang="es-MX" smtClean="0"/>
              <a:pPr/>
              <a:t>29</a:t>
            </a:fld>
            <a:endParaRPr lang="es-MX"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dirty="0"/>
          </a:p>
        </p:txBody>
      </p:sp>
      <p:sp>
        <p:nvSpPr>
          <p:cNvPr id="4" name="3 Marcador de número de diapositiva"/>
          <p:cNvSpPr>
            <a:spLocks noGrp="1"/>
          </p:cNvSpPr>
          <p:nvPr>
            <p:ph type="sldNum" sz="quarter" idx="10"/>
          </p:nvPr>
        </p:nvSpPr>
        <p:spPr/>
        <p:txBody>
          <a:bodyPr/>
          <a:lstStyle/>
          <a:p>
            <a:fld id="{DB1D0852-27CC-424A-8624-13EAEAAFA7A9}" type="slidenum">
              <a:rPr lang="es-MX" smtClean="0"/>
              <a:pPr/>
              <a:t>3</a:t>
            </a:fld>
            <a:endParaRPr lang="es-MX" dirty="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fld id="{DB1D0852-27CC-424A-8624-13EAEAAFA7A9}" type="slidenum">
              <a:rPr lang="es-MX" smtClean="0"/>
              <a:pPr/>
              <a:t>30</a:t>
            </a:fld>
            <a:endParaRPr lang="es-MX" dirty="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fld id="{DB1D0852-27CC-424A-8624-13EAEAAFA7A9}" type="slidenum">
              <a:rPr lang="es-MX" smtClean="0"/>
              <a:pPr/>
              <a:t>31</a:t>
            </a:fld>
            <a:endParaRPr lang="es-MX" dirty="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fld id="{DB1D0852-27CC-424A-8624-13EAEAAFA7A9}" type="slidenum">
              <a:rPr lang="es-MX" smtClean="0"/>
              <a:pPr/>
              <a:t>32</a:t>
            </a:fld>
            <a:endParaRPr lang="es-MX" dirty="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fld id="{E1E77F3B-D6C6-492C-A230-ACA1428F689A}" type="slidenum">
              <a:rPr lang="es-MX" smtClean="0"/>
              <a:pPr/>
              <a:t>33</a:t>
            </a:fld>
            <a:endParaRPr lang="es-MX"/>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fld id="{E1E77F3B-D6C6-492C-A230-ACA1428F689A}" type="slidenum">
              <a:rPr lang="es-MX" smtClean="0"/>
              <a:pPr/>
              <a:t>34</a:t>
            </a:fld>
            <a:endParaRPr lang="es-MX"/>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fld id="{E1E77F3B-D6C6-492C-A230-ACA1428F689A}" type="slidenum">
              <a:rPr lang="es-MX" smtClean="0"/>
              <a:pPr/>
              <a:t>35</a:t>
            </a:fld>
            <a:endParaRPr lang="es-MX"/>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fld id="{123BD109-BB1C-4898-B889-8ED9DD650C5D}" type="slidenum">
              <a:rPr lang="es-MX" smtClean="0"/>
              <a:pPr/>
              <a:t>36</a:t>
            </a:fld>
            <a:endParaRPr lang="es-MX"/>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fld id="{123BD109-BB1C-4898-B889-8ED9DD650C5D}" type="slidenum">
              <a:rPr lang="es-MX" smtClean="0"/>
              <a:pPr/>
              <a:t>37</a:t>
            </a:fld>
            <a:endParaRPr lang="es-MX"/>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fld id="{DB1D0852-27CC-424A-8624-13EAEAAFA7A9}" type="slidenum">
              <a:rPr lang="es-MX" smtClean="0"/>
              <a:pPr/>
              <a:t>38</a:t>
            </a:fld>
            <a:endParaRPr lang="es-MX" dirty="0"/>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fld id="{DB1D0852-27CC-424A-8624-13EAEAAFA7A9}" type="slidenum">
              <a:rPr lang="es-MX" smtClean="0"/>
              <a:pPr/>
              <a:t>39</a:t>
            </a:fld>
            <a:endParaRPr lang="es-MX"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dirty="0"/>
          </a:p>
        </p:txBody>
      </p:sp>
      <p:sp>
        <p:nvSpPr>
          <p:cNvPr id="4" name="3 Marcador de número de diapositiva"/>
          <p:cNvSpPr>
            <a:spLocks noGrp="1"/>
          </p:cNvSpPr>
          <p:nvPr>
            <p:ph type="sldNum" sz="quarter" idx="10"/>
          </p:nvPr>
        </p:nvSpPr>
        <p:spPr/>
        <p:txBody>
          <a:bodyPr/>
          <a:lstStyle/>
          <a:p>
            <a:fld id="{DB1D0852-27CC-424A-8624-13EAEAAFA7A9}" type="slidenum">
              <a:rPr lang="es-MX" smtClean="0"/>
              <a:pPr/>
              <a:t>4</a:t>
            </a:fld>
            <a:endParaRPr lang="es-MX" dirty="0"/>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fld id="{DB1D0852-27CC-424A-8624-13EAEAAFA7A9}" type="slidenum">
              <a:rPr lang="es-MX" smtClean="0"/>
              <a:pPr/>
              <a:t>40</a:t>
            </a:fld>
            <a:endParaRPr lang="es-MX" dirty="0"/>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fld id="{DB1D0852-27CC-424A-8624-13EAEAAFA7A9}" type="slidenum">
              <a:rPr lang="es-MX" smtClean="0"/>
              <a:pPr/>
              <a:t>41</a:t>
            </a:fld>
            <a:endParaRPr lang="es-MX" dirty="0"/>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dirty="0"/>
          </a:p>
        </p:txBody>
      </p:sp>
      <p:sp>
        <p:nvSpPr>
          <p:cNvPr id="4" name="3 Marcador de número de diapositiva"/>
          <p:cNvSpPr>
            <a:spLocks noGrp="1"/>
          </p:cNvSpPr>
          <p:nvPr>
            <p:ph type="sldNum" sz="quarter" idx="10"/>
          </p:nvPr>
        </p:nvSpPr>
        <p:spPr/>
        <p:txBody>
          <a:bodyPr/>
          <a:lstStyle/>
          <a:p>
            <a:fld id="{DB1D0852-27CC-424A-8624-13EAEAAFA7A9}" type="slidenum">
              <a:rPr lang="es-MX" smtClean="0"/>
              <a:pPr/>
              <a:t>42</a:t>
            </a:fld>
            <a:endParaRPr lang="es-MX" dirty="0"/>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fld id="{DB1D0852-27CC-424A-8624-13EAEAAFA7A9}" type="slidenum">
              <a:rPr lang="es-MX" smtClean="0"/>
              <a:pPr/>
              <a:t>43</a:t>
            </a:fld>
            <a:endParaRPr lang="es-MX" dirty="0"/>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dirty="0"/>
          </a:p>
        </p:txBody>
      </p:sp>
      <p:sp>
        <p:nvSpPr>
          <p:cNvPr id="4" name="3 Marcador de número de diapositiva"/>
          <p:cNvSpPr>
            <a:spLocks noGrp="1"/>
          </p:cNvSpPr>
          <p:nvPr>
            <p:ph type="sldNum" sz="quarter" idx="10"/>
          </p:nvPr>
        </p:nvSpPr>
        <p:spPr/>
        <p:txBody>
          <a:bodyPr/>
          <a:lstStyle/>
          <a:p>
            <a:fld id="{DB1D0852-27CC-424A-8624-13EAEAAFA7A9}" type="slidenum">
              <a:rPr lang="es-MX" smtClean="0"/>
              <a:pPr/>
              <a:t>44</a:t>
            </a:fld>
            <a:endParaRPr lang="es-MX" dirty="0"/>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dirty="0"/>
          </a:p>
        </p:txBody>
      </p:sp>
      <p:sp>
        <p:nvSpPr>
          <p:cNvPr id="4" name="3 Marcador de número de diapositiva"/>
          <p:cNvSpPr>
            <a:spLocks noGrp="1"/>
          </p:cNvSpPr>
          <p:nvPr>
            <p:ph type="sldNum" sz="quarter" idx="10"/>
          </p:nvPr>
        </p:nvSpPr>
        <p:spPr/>
        <p:txBody>
          <a:bodyPr/>
          <a:lstStyle/>
          <a:p>
            <a:fld id="{DB1D0852-27CC-424A-8624-13EAEAAFA7A9}" type="slidenum">
              <a:rPr lang="es-MX" smtClean="0"/>
              <a:pPr/>
              <a:t>45</a:t>
            </a:fld>
            <a:endParaRPr lang="es-MX" dirty="0"/>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dirty="0"/>
          </a:p>
        </p:txBody>
      </p:sp>
      <p:sp>
        <p:nvSpPr>
          <p:cNvPr id="4" name="3 Marcador de número de diapositiva"/>
          <p:cNvSpPr>
            <a:spLocks noGrp="1"/>
          </p:cNvSpPr>
          <p:nvPr>
            <p:ph type="sldNum" sz="quarter" idx="10"/>
          </p:nvPr>
        </p:nvSpPr>
        <p:spPr/>
        <p:txBody>
          <a:bodyPr/>
          <a:lstStyle/>
          <a:p>
            <a:fld id="{DB1D0852-27CC-424A-8624-13EAEAAFA7A9}" type="slidenum">
              <a:rPr lang="es-MX" smtClean="0"/>
              <a:pPr/>
              <a:t>46</a:t>
            </a:fld>
            <a:endParaRPr lang="es-MX" dirty="0"/>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dirty="0"/>
          </a:p>
        </p:txBody>
      </p:sp>
      <p:sp>
        <p:nvSpPr>
          <p:cNvPr id="4" name="3 Marcador de número de diapositiva"/>
          <p:cNvSpPr>
            <a:spLocks noGrp="1"/>
          </p:cNvSpPr>
          <p:nvPr>
            <p:ph type="sldNum" sz="quarter" idx="10"/>
          </p:nvPr>
        </p:nvSpPr>
        <p:spPr/>
        <p:txBody>
          <a:bodyPr/>
          <a:lstStyle/>
          <a:p>
            <a:fld id="{DB1D0852-27CC-424A-8624-13EAEAAFA7A9}" type="slidenum">
              <a:rPr lang="es-MX" smtClean="0"/>
              <a:pPr/>
              <a:t>47</a:t>
            </a:fld>
            <a:endParaRPr lang="es-MX" dirty="0"/>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dirty="0"/>
          </a:p>
        </p:txBody>
      </p:sp>
      <p:sp>
        <p:nvSpPr>
          <p:cNvPr id="4" name="3 Marcador de número de diapositiva"/>
          <p:cNvSpPr>
            <a:spLocks noGrp="1"/>
          </p:cNvSpPr>
          <p:nvPr>
            <p:ph type="sldNum" sz="quarter" idx="10"/>
          </p:nvPr>
        </p:nvSpPr>
        <p:spPr/>
        <p:txBody>
          <a:bodyPr/>
          <a:lstStyle/>
          <a:p>
            <a:fld id="{DB1D0852-27CC-424A-8624-13EAEAAFA7A9}" type="slidenum">
              <a:rPr lang="es-MX" smtClean="0"/>
              <a:pPr/>
              <a:t>48</a:t>
            </a:fld>
            <a:endParaRPr lang="es-MX"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dirty="0"/>
          </a:p>
        </p:txBody>
      </p:sp>
      <p:sp>
        <p:nvSpPr>
          <p:cNvPr id="4" name="3 Marcador de número de diapositiva"/>
          <p:cNvSpPr>
            <a:spLocks noGrp="1"/>
          </p:cNvSpPr>
          <p:nvPr>
            <p:ph type="sldNum" sz="quarter" idx="10"/>
          </p:nvPr>
        </p:nvSpPr>
        <p:spPr/>
        <p:txBody>
          <a:bodyPr/>
          <a:lstStyle/>
          <a:p>
            <a:fld id="{DB1D0852-27CC-424A-8624-13EAEAAFA7A9}" type="slidenum">
              <a:rPr lang="es-MX" smtClean="0"/>
              <a:pPr/>
              <a:t>5</a:t>
            </a:fld>
            <a:endParaRPr lang="es-MX"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dirty="0"/>
          </a:p>
        </p:txBody>
      </p:sp>
      <p:sp>
        <p:nvSpPr>
          <p:cNvPr id="4" name="3 Marcador de número de diapositiva"/>
          <p:cNvSpPr>
            <a:spLocks noGrp="1"/>
          </p:cNvSpPr>
          <p:nvPr>
            <p:ph type="sldNum" sz="quarter" idx="10"/>
          </p:nvPr>
        </p:nvSpPr>
        <p:spPr/>
        <p:txBody>
          <a:bodyPr/>
          <a:lstStyle/>
          <a:p>
            <a:pPr>
              <a:defRPr/>
            </a:pPr>
            <a:fld id="{F0FE5E2E-D215-4939-9766-9AB3D86F6D97}" type="slidenum">
              <a:rPr lang="en-US" smtClean="0"/>
              <a:pPr>
                <a:defRPr/>
              </a:pPr>
              <a:t>6</a:t>
            </a:fld>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dirty="0"/>
          </a:p>
        </p:txBody>
      </p:sp>
      <p:sp>
        <p:nvSpPr>
          <p:cNvPr id="4" name="3 Marcador de número de diapositiva"/>
          <p:cNvSpPr>
            <a:spLocks noGrp="1"/>
          </p:cNvSpPr>
          <p:nvPr>
            <p:ph type="sldNum" sz="quarter" idx="10"/>
          </p:nvPr>
        </p:nvSpPr>
        <p:spPr/>
        <p:txBody>
          <a:bodyPr/>
          <a:lstStyle/>
          <a:p>
            <a:pPr>
              <a:defRPr/>
            </a:pPr>
            <a:fld id="{F0FE5E2E-D215-4939-9766-9AB3D86F6D97}" type="slidenum">
              <a:rPr lang="en-US" smtClean="0"/>
              <a:pPr>
                <a:defRPr/>
              </a:pPr>
              <a:t>7</a:t>
            </a:fld>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dirty="0"/>
          </a:p>
        </p:txBody>
      </p:sp>
      <p:sp>
        <p:nvSpPr>
          <p:cNvPr id="4" name="3 Marcador de número de diapositiva"/>
          <p:cNvSpPr>
            <a:spLocks noGrp="1"/>
          </p:cNvSpPr>
          <p:nvPr>
            <p:ph type="sldNum" sz="quarter" idx="10"/>
          </p:nvPr>
        </p:nvSpPr>
        <p:spPr/>
        <p:txBody>
          <a:bodyPr/>
          <a:lstStyle/>
          <a:p>
            <a:pPr>
              <a:defRPr/>
            </a:pPr>
            <a:fld id="{F0FE5E2E-D215-4939-9766-9AB3D86F6D97}" type="slidenum">
              <a:rPr lang="en-US" smtClean="0"/>
              <a:pPr>
                <a:defRPr/>
              </a:pPr>
              <a:t>8</a:t>
            </a:fld>
            <a:endParaRPr 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dirty="0"/>
          </a:p>
        </p:txBody>
      </p:sp>
      <p:sp>
        <p:nvSpPr>
          <p:cNvPr id="4" name="3 Marcador de número de diapositiva"/>
          <p:cNvSpPr>
            <a:spLocks noGrp="1"/>
          </p:cNvSpPr>
          <p:nvPr>
            <p:ph type="sldNum" sz="quarter" idx="10"/>
          </p:nvPr>
        </p:nvSpPr>
        <p:spPr/>
        <p:txBody>
          <a:bodyPr/>
          <a:lstStyle/>
          <a:p>
            <a:pPr>
              <a:defRPr/>
            </a:pPr>
            <a:fld id="{F0FE5E2E-D215-4939-9766-9AB3D86F6D97}" type="slidenum">
              <a:rPr lang="en-US" smtClean="0"/>
              <a:pPr>
                <a:defRPr/>
              </a:pPr>
              <a:t>9</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371600"/>
            <a:ext cx="7848600" cy="1927225"/>
          </a:xfrm>
        </p:spPr>
        <p:txBody>
          <a:bodyPr anchor="b">
            <a:noAutofit/>
          </a:bodyPr>
          <a:lstStyle>
            <a:lvl1pPr>
              <a:defRPr sz="5400" cap="all" baseline="0"/>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685800" y="3505200"/>
            <a:ext cx="6400800" cy="1752600"/>
          </a:xfrm>
        </p:spPr>
        <p:txBody>
          <a:bodyPr/>
          <a:lstStyle>
            <a:lvl1pPr marL="0" indent="0" algn="l">
              <a:buNone/>
              <a:defRPr>
                <a:solidFill>
                  <a:schemeClr val="tx1">
                    <a:lumMod val="75000"/>
                    <a:lumOff val="2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p:txBody>
          <a:bodyPr/>
          <a:lstStyle/>
          <a:p>
            <a:fld id="{000E0000-425A-487E-BDBC-FD2E1BCD51E7}" type="datetimeFigureOut">
              <a:rPr lang="es-MX" smtClean="0"/>
              <a:t>02/10/2015</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03C0710D-F2CE-4C37-B1C4-A00BCE0606BF}" type="slidenum">
              <a:rPr lang="es-MX" smtClean="0"/>
              <a:t>‹Nº›</a:t>
            </a:fld>
            <a:endParaRPr lang="es-MX"/>
          </a:p>
        </p:txBody>
      </p:sp>
      <p:cxnSp>
        <p:nvCxnSpPr>
          <p:cNvPr id="8" name="Straight Connector 7"/>
          <p:cNvCxnSpPr/>
          <p:nvPr/>
        </p:nvCxnSpPr>
        <p:spPr>
          <a:xfrm>
            <a:off x="685800" y="3398520"/>
            <a:ext cx="784860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Vertical Text Placeholder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000E0000-425A-487E-BDBC-FD2E1BCD51E7}" type="datetimeFigureOut">
              <a:rPr lang="es-MX" smtClean="0"/>
              <a:t>02/10/2015</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03C0710D-F2CE-4C37-B1C4-A00BCE0606BF}" type="slidenum">
              <a:rPr lang="es-MX" smtClean="0"/>
              <a:t>‹Nº›</a:t>
            </a:fld>
            <a:endParaRPr lang="es-MX"/>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609600"/>
            <a:ext cx="2057400" cy="5867400"/>
          </a:xfrm>
        </p:spPr>
        <p:txBody>
          <a:bodyPr vert="eaVert" anchor="b"/>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457200" y="609600"/>
            <a:ext cx="6019800" cy="5867400"/>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000E0000-425A-487E-BDBC-FD2E1BCD51E7}" type="datetimeFigureOut">
              <a:rPr lang="es-MX" smtClean="0"/>
              <a:t>02/10/2015</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03C0710D-F2CE-4C37-B1C4-A00BCE0606BF}" type="slidenum">
              <a:rPr lang="es-MX" smtClean="0"/>
              <a:t>‹Nº›</a:t>
            </a:fld>
            <a:endParaRPr lang="es-MX"/>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Content Placeholder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000E0000-425A-487E-BDBC-FD2E1BCD51E7}" type="datetimeFigureOut">
              <a:rPr lang="es-MX" smtClean="0"/>
              <a:t>02/10/2015</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03C0710D-F2CE-4C37-B1C4-A00BCE0606BF}" type="slidenum">
              <a:rPr lang="es-MX" smtClean="0"/>
              <a:t>‹Nº›</a:t>
            </a:fld>
            <a:endParaRPr lang="es-MX"/>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13" y="2362200"/>
            <a:ext cx="7772400" cy="2200275"/>
          </a:xfrm>
        </p:spPr>
        <p:txBody>
          <a:bodyPr anchor="b">
            <a:normAutofit/>
          </a:bodyPr>
          <a:lstStyle>
            <a:lvl1pPr algn="l">
              <a:defRPr sz="4800" b="0" cap="all"/>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722313" y="4626864"/>
            <a:ext cx="7772400" cy="1500187"/>
          </a:xfrm>
        </p:spPr>
        <p:txBody>
          <a:bodyPr anchor="t">
            <a:normAutofit/>
          </a:bodyPr>
          <a:lstStyle>
            <a:lvl1pPr marL="0" indent="0">
              <a:buNone/>
              <a:defRPr sz="24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000E0000-425A-487E-BDBC-FD2E1BCD51E7}" type="datetimeFigureOut">
              <a:rPr lang="es-MX" smtClean="0"/>
              <a:t>02/10/2015</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03C0710D-F2CE-4C37-B1C4-A00BCE0606BF}" type="slidenum">
              <a:rPr lang="es-MX" smtClean="0"/>
              <a:t>‹Nº›</a:t>
            </a:fld>
            <a:endParaRPr lang="es-MX"/>
          </a:p>
        </p:txBody>
      </p:sp>
      <p:cxnSp>
        <p:nvCxnSpPr>
          <p:cNvPr id="7" name="Straight Connector 6"/>
          <p:cNvCxnSpPr/>
          <p:nvPr/>
        </p:nvCxnSpPr>
        <p:spPr>
          <a:xfrm>
            <a:off x="731520" y="4599432"/>
            <a:ext cx="784860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Content Placeholder 2"/>
          <p:cNvSpPr>
            <a:spLocks noGrp="1"/>
          </p:cNvSpPr>
          <p:nvPr>
            <p:ph sz="half" idx="1"/>
          </p:nvPr>
        </p:nvSpPr>
        <p:spPr>
          <a:xfrm>
            <a:off x="457200" y="1673352"/>
            <a:ext cx="4038600" cy="471830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4648200" y="1673352"/>
            <a:ext cx="4038600" cy="471830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000E0000-425A-487E-BDBC-FD2E1BCD51E7}" type="datetimeFigureOut">
              <a:rPr lang="es-MX" smtClean="0"/>
              <a:t>02/10/2015</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03C0710D-F2CE-4C37-B1C4-A00BCE0606BF}" type="slidenum">
              <a:rPr lang="es-MX" smtClean="0"/>
              <a:t>‹Nº›</a:t>
            </a:fld>
            <a:endParaRPr lang="es-MX"/>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45720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sz="20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457200" y="2438400"/>
            <a:ext cx="393192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475488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lang="en-US" sz="2000" b="0" kern="1200" dirty="0" smtClean="0">
                <a:solidFill>
                  <a:schemeClr val="tx2"/>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4754880" y="2438400"/>
            <a:ext cx="393192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000E0000-425A-487E-BDBC-FD2E1BCD51E7}" type="datetimeFigureOut">
              <a:rPr lang="es-MX" smtClean="0"/>
              <a:t>02/10/2015</a:t>
            </a:fld>
            <a:endParaRPr lang="es-MX"/>
          </a:p>
        </p:txBody>
      </p:sp>
      <p:sp>
        <p:nvSpPr>
          <p:cNvPr id="8" name="Footer Placeholder 7"/>
          <p:cNvSpPr>
            <a:spLocks noGrp="1"/>
          </p:cNvSpPr>
          <p:nvPr>
            <p:ph type="ftr" sz="quarter" idx="11"/>
          </p:nvPr>
        </p:nvSpPr>
        <p:spPr/>
        <p:txBody>
          <a:bodyPr/>
          <a:lstStyle/>
          <a:p>
            <a:endParaRPr lang="es-MX"/>
          </a:p>
        </p:txBody>
      </p:sp>
      <p:sp>
        <p:nvSpPr>
          <p:cNvPr id="9" name="Slide Number Placeholder 8"/>
          <p:cNvSpPr>
            <a:spLocks noGrp="1"/>
          </p:cNvSpPr>
          <p:nvPr>
            <p:ph type="sldNum" sz="quarter" idx="12"/>
          </p:nvPr>
        </p:nvSpPr>
        <p:spPr/>
        <p:txBody>
          <a:bodyPr/>
          <a:lstStyle/>
          <a:p>
            <a:fld id="{03C0710D-F2CE-4C37-B1C4-A00BCE0606BF}" type="slidenum">
              <a:rPr lang="es-MX" smtClean="0"/>
              <a:t>‹Nº›</a:t>
            </a:fld>
            <a:endParaRPr lang="es-MX"/>
          </a:p>
        </p:txBody>
      </p:sp>
      <p:cxnSp>
        <p:nvCxnSpPr>
          <p:cNvPr id="11" name="Straight Connector 10"/>
          <p:cNvCxnSpPr/>
          <p:nvPr/>
        </p:nvCxnSpPr>
        <p:spPr>
          <a:xfrm rot="5400000">
            <a:off x="2217817" y="4045823"/>
            <a:ext cx="4709160" cy="794"/>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Date Placeholder 2"/>
          <p:cNvSpPr>
            <a:spLocks noGrp="1"/>
          </p:cNvSpPr>
          <p:nvPr>
            <p:ph type="dt" sz="half" idx="10"/>
          </p:nvPr>
        </p:nvSpPr>
        <p:spPr/>
        <p:txBody>
          <a:bodyPr/>
          <a:lstStyle/>
          <a:p>
            <a:fld id="{000E0000-425A-487E-BDBC-FD2E1BCD51E7}" type="datetimeFigureOut">
              <a:rPr lang="es-MX" smtClean="0"/>
              <a:t>02/10/2015</a:t>
            </a:fld>
            <a:endParaRPr lang="es-MX"/>
          </a:p>
        </p:txBody>
      </p:sp>
      <p:sp>
        <p:nvSpPr>
          <p:cNvPr id="4" name="Footer Placeholder 3"/>
          <p:cNvSpPr>
            <a:spLocks noGrp="1"/>
          </p:cNvSpPr>
          <p:nvPr>
            <p:ph type="ftr" sz="quarter" idx="11"/>
          </p:nvPr>
        </p:nvSpPr>
        <p:spPr/>
        <p:txBody>
          <a:bodyPr/>
          <a:lstStyle/>
          <a:p>
            <a:endParaRPr lang="es-MX"/>
          </a:p>
        </p:txBody>
      </p:sp>
      <p:sp>
        <p:nvSpPr>
          <p:cNvPr id="5" name="Slide Number Placeholder 4"/>
          <p:cNvSpPr>
            <a:spLocks noGrp="1"/>
          </p:cNvSpPr>
          <p:nvPr>
            <p:ph type="sldNum" sz="quarter" idx="12"/>
          </p:nvPr>
        </p:nvSpPr>
        <p:spPr/>
        <p:txBody>
          <a:bodyPr/>
          <a:lstStyle/>
          <a:p>
            <a:fld id="{03C0710D-F2CE-4C37-B1C4-A00BCE0606BF}" type="slidenum">
              <a:rPr lang="es-MX" smtClean="0"/>
              <a:t>‹Nº›</a:t>
            </a:fld>
            <a:endParaRPr lang="es-MX"/>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00E0000-425A-487E-BDBC-FD2E1BCD51E7}" type="datetimeFigureOut">
              <a:rPr lang="es-MX" smtClean="0"/>
              <a:t>02/10/2015</a:t>
            </a:fld>
            <a:endParaRPr lang="es-MX"/>
          </a:p>
        </p:txBody>
      </p:sp>
      <p:sp>
        <p:nvSpPr>
          <p:cNvPr id="3" name="Footer Placeholder 2"/>
          <p:cNvSpPr>
            <a:spLocks noGrp="1"/>
          </p:cNvSpPr>
          <p:nvPr>
            <p:ph type="ftr" sz="quarter" idx="11"/>
          </p:nvPr>
        </p:nvSpPr>
        <p:spPr/>
        <p:txBody>
          <a:bodyPr/>
          <a:lstStyle/>
          <a:p>
            <a:endParaRPr lang="es-MX"/>
          </a:p>
        </p:txBody>
      </p:sp>
      <p:sp>
        <p:nvSpPr>
          <p:cNvPr id="4" name="Slide Number Placeholder 3"/>
          <p:cNvSpPr>
            <a:spLocks noGrp="1"/>
          </p:cNvSpPr>
          <p:nvPr>
            <p:ph type="sldNum" sz="quarter" idx="12"/>
          </p:nvPr>
        </p:nvSpPr>
        <p:spPr/>
        <p:txBody>
          <a:bodyPr/>
          <a:lstStyle/>
          <a:p>
            <a:fld id="{03C0710D-F2CE-4C37-B1C4-A00BCE0606BF}" type="slidenum">
              <a:rPr lang="es-MX" smtClean="0"/>
              <a:t>‹Nº›</a:t>
            </a:fld>
            <a:endParaRPr lang="es-MX"/>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457200" y="792080"/>
            <a:ext cx="2139696" cy="1261872"/>
          </a:xfrm>
        </p:spPr>
        <p:txBody>
          <a:bodyPr anchor="b">
            <a:noAutofit/>
          </a:bodyPr>
          <a:lstStyle>
            <a:lvl1pPr algn="l">
              <a:defRPr sz="2400" b="0"/>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2971800" y="792080"/>
            <a:ext cx="5715000" cy="557784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457201" y="2130552"/>
            <a:ext cx="2139696" cy="424361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000E0000-425A-487E-BDBC-FD2E1BCD51E7}" type="datetimeFigureOut">
              <a:rPr lang="es-MX" smtClean="0"/>
              <a:t>02/10/2015</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03C0710D-F2CE-4C37-B1C4-A00BCE0606BF}" type="slidenum">
              <a:rPr lang="es-MX" smtClean="0"/>
              <a:t>‹Nº›</a:t>
            </a:fld>
            <a:endParaRPr lang="es-MX"/>
          </a:p>
        </p:txBody>
      </p:sp>
      <p:cxnSp>
        <p:nvCxnSpPr>
          <p:cNvPr id="9" name="Straight Connector 8"/>
          <p:cNvCxnSpPr/>
          <p:nvPr/>
        </p:nvCxnSpPr>
        <p:spPr>
          <a:xfrm rot="5400000">
            <a:off x="-13116" y="3580206"/>
            <a:ext cx="557784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457200" y="792480"/>
            <a:ext cx="2142680" cy="1264920"/>
          </a:xfrm>
        </p:spPr>
        <p:txBody>
          <a:bodyPr anchor="b">
            <a:normAutofit/>
          </a:bodyPr>
          <a:lstStyle>
            <a:lvl1pPr algn="l">
              <a:defRPr sz="2400" b="0"/>
            </a:lvl1pPr>
          </a:lstStyle>
          <a:p>
            <a:r>
              <a:rPr lang="es-ES" smtClean="0"/>
              <a:t>Haga clic para modificar el estilo de título del patrón</a:t>
            </a:r>
            <a:endParaRPr lang="en-US" dirty="0"/>
          </a:p>
        </p:txBody>
      </p:sp>
      <p:sp>
        <p:nvSpPr>
          <p:cNvPr id="3" name="Picture Placeholder 2"/>
          <p:cNvSpPr>
            <a:spLocks noGrp="1"/>
          </p:cNvSpPr>
          <p:nvPr>
            <p:ph type="pic" idx="1"/>
          </p:nvPr>
        </p:nvSpPr>
        <p:spPr>
          <a:xfrm>
            <a:off x="2858610" y="838201"/>
            <a:ext cx="5904390" cy="5500456"/>
          </a:xfrm>
          <a:solidFill>
            <a:schemeClr val="bg2"/>
          </a:solidFill>
          <a:ln w="76200">
            <a:solidFill>
              <a:srgbClr val="FFFFFF"/>
            </a:solidFill>
            <a:miter lim="800000"/>
          </a:ln>
          <a:effectLst>
            <a:outerShdw blurRad="50800" dist="12700" dir="5400000" algn="t" rotWithShape="0">
              <a:prstClr val="black">
                <a:alpha val="59000"/>
              </a:prstClr>
            </a:outerShdw>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457200" y="2133600"/>
            <a:ext cx="2139696" cy="424281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000E0000-425A-487E-BDBC-FD2E1BCD51E7}" type="datetimeFigureOut">
              <a:rPr lang="es-MX" smtClean="0"/>
              <a:t>02/10/2015</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03C0710D-F2CE-4C37-B1C4-A00BCE0606BF}" type="slidenum">
              <a:rPr lang="es-MX" smtClean="0"/>
              <a:t>‹Nº›</a:t>
            </a:fld>
            <a:endParaRPr lang="es-MX"/>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a:xfrm>
            <a:off x="0" y="220786"/>
            <a:ext cx="9144000" cy="2286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457200" y="533400"/>
            <a:ext cx="8229600" cy="990600"/>
          </a:xfrm>
          <a:prstGeom prst="rect">
            <a:avLst/>
          </a:prstGeom>
        </p:spPr>
        <p:txBody>
          <a:bodyPr vert="horz" lIns="91440" tIns="45720" rIns="91440" bIns="45720" rtlCol="0" anchor="ctr">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457200" y="1600200"/>
            <a:ext cx="8229600" cy="48768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Rectangle 6"/>
          <p:cNvSpPr/>
          <p:nvPr/>
        </p:nvSpPr>
        <p:spPr>
          <a:xfrm>
            <a:off x="0" y="0"/>
            <a:ext cx="9144000" cy="36576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2"/>
          </p:nvPr>
        </p:nvSpPr>
        <p:spPr>
          <a:xfrm>
            <a:off x="457200" y="18288"/>
            <a:ext cx="2895600" cy="329184"/>
          </a:xfrm>
          <a:prstGeom prst="rect">
            <a:avLst/>
          </a:prstGeom>
        </p:spPr>
        <p:txBody>
          <a:bodyPr vert="horz" lIns="91440" tIns="45720" rIns="91440" bIns="45720" rtlCol="0" anchor="ctr"/>
          <a:lstStyle>
            <a:lvl1pPr algn="l">
              <a:defRPr sz="1200">
                <a:solidFill>
                  <a:srgbClr val="FFFFFF"/>
                </a:solidFill>
              </a:defRPr>
            </a:lvl1pPr>
          </a:lstStyle>
          <a:p>
            <a:fld id="{000E0000-425A-487E-BDBC-FD2E1BCD51E7}" type="datetimeFigureOut">
              <a:rPr lang="es-MX" smtClean="0"/>
              <a:t>02/10/2015</a:t>
            </a:fld>
            <a:endParaRPr lang="es-MX"/>
          </a:p>
        </p:txBody>
      </p:sp>
      <p:sp>
        <p:nvSpPr>
          <p:cNvPr id="5" name="Footer Placeholder 4"/>
          <p:cNvSpPr>
            <a:spLocks noGrp="1"/>
          </p:cNvSpPr>
          <p:nvPr>
            <p:ph type="ftr" sz="quarter" idx="3"/>
          </p:nvPr>
        </p:nvSpPr>
        <p:spPr>
          <a:xfrm>
            <a:off x="3429000" y="18288"/>
            <a:ext cx="4114800" cy="329184"/>
          </a:xfrm>
          <a:prstGeom prst="rect">
            <a:avLst/>
          </a:prstGeom>
        </p:spPr>
        <p:txBody>
          <a:bodyPr vert="horz" lIns="91440" tIns="45720" rIns="91440" bIns="45720" rtlCol="0" anchor="ctr"/>
          <a:lstStyle>
            <a:lvl1pPr algn="ctr">
              <a:defRPr sz="1200">
                <a:solidFill>
                  <a:srgbClr val="FFFFFF"/>
                </a:solidFill>
              </a:defRPr>
            </a:lvl1pPr>
          </a:lstStyle>
          <a:p>
            <a:endParaRPr lang="es-MX"/>
          </a:p>
        </p:txBody>
      </p:sp>
      <p:sp>
        <p:nvSpPr>
          <p:cNvPr id="6" name="Slide Number Placeholder 5"/>
          <p:cNvSpPr>
            <a:spLocks noGrp="1"/>
          </p:cNvSpPr>
          <p:nvPr>
            <p:ph type="sldNum" sz="quarter" idx="4"/>
          </p:nvPr>
        </p:nvSpPr>
        <p:spPr>
          <a:xfrm>
            <a:off x="7620000" y="18288"/>
            <a:ext cx="1066800" cy="329184"/>
          </a:xfrm>
          <a:prstGeom prst="rect">
            <a:avLst/>
          </a:prstGeom>
        </p:spPr>
        <p:txBody>
          <a:bodyPr vert="horz" lIns="91440" tIns="45720" rIns="91440" bIns="45720" rtlCol="0" anchor="ctr"/>
          <a:lstStyle>
            <a:lvl1pPr algn="l">
              <a:defRPr sz="1400" b="1">
                <a:solidFill>
                  <a:srgbClr val="FFFFFF"/>
                </a:solidFill>
              </a:defRPr>
            </a:lvl1pPr>
          </a:lstStyle>
          <a:p>
            <a:fld id="{03C0710D-F2CE-4C37-B1C4-A00BCE0606BF}" type="slidenum">
              <a:rPr lang="es-MX" smtClean="0"/>
              <a:t>‹Nº›</a:t>
            </a:fld>
            <a:endParaRPr lang="es-MX"/>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defTabSz="914400" rtl="0" eaLnBrk="1" latinLnBrk="0" hangingPunct="1">
        <a:spcBef>
          <a:spcPct val="0"/>
        </a:spcBef>
        <a:buNone/>
        <a:defRPr sz="4000" kern="1200" spc="-100" baseline="0">
          <a:solidFill>
            <a:schemeClr val="tx2"/>
          </a:solidFill>
          <a:latin typeface="+mj-lt"/>
          <a:ea typeface="+mj-ea"/>
          <a:cs typeface="+mj-cs"/>
        </a:defRPr>
      </a:lvl1pPr>
    </p:titleStyle>
    <p:bodyStyle>
      <a:lvl1pPr marL="182880" indent="-182880" algn="l" defTabSz="914400" rtl="0" eaLnBrk="1" latinLnBrk="0" hangingPunct="1">
        <a:spcBef>
          <a:spcPct val="20000"/>
        </a:spcBef>
        <a:buClr>
          <a:schemeClr val="accent1"/>
        </a:buClr>
        <a:buSzPct val="85000"/>
        <a:buFont typeface="Arial" pitchFamily="34" charset="0"/>
        <a:buChar char="•"/>
        <a:defRPr sz="2400" kern="1200">
          <a:solidFill>
            <a:schemeClr val="tx1"/>
          </a:solidFill>
          <a:latin typeface="+mn-lt"/>
          <a:ea typeface="+mn-ea"/>
          <a:cs typeface="+mn-cs"/>
        </a:defRPr>
      </a:lvl1pPr>
      <a:lvl2pPr marL="457200" indent="-182880" algn="l" defTabSz="914400" rtl="0" eaLnBrk="1" latinLnBrk="0" hangingPunct="1">
        <a:spcBef>
          <a:spcPct val="20000"/>
        </a:spcBef>
        <a:buClr>
          <a:schemeClr val="accent1"/>
        </a:buClr>
        <a:buSzPct val="85000"/>
        <a:buFont typeface="Arial" pitchFamily="34" charset="0"/>
        <a:buChar char="•"/>
        <a:defRPr sz="2000" kern="1200">
          <a:solidFill>
            <a:schemeClr val="tx1"/>
          </a:solidFill>
          <a:latin typeface="+mn-lt"/>
          <a:ea typeface="+mn-ea"/>
          <a:cs typeface="+mn-cs"/>
        </a:defRPr>
      </a:lvl2pPr>
      <a:lvl3pPr marL="731520" indent="-182880" algn="l" defTabSz="914400" rtl="0" eaLnBrk="1" latinLnBrk="0" hangingPunct="1">
        <a:spcBef>
          <a:spcPct val="20000"/>
        </a:spcBef>
        <a:buClr>
          <a:schemeClr val="accent1"/>
        </a:buClr>
        <a:buSzPct val="90000"/>
        <a:buFont typeface="Arial" pitchFamily="34" charset="0"/>
        <a:buChar char="•"/>
        <a:defRPr sz="1800" kern="1200">
          <a:solidFill>
            <a:schemeClr val="tx1"/>
          </a:solidFill>
          <a:latin typeface="+mn-lt"/>
          <a:ea typeface="+mn-ea"/>
          <a:cs typeface="+mn-cs"/>
        </a:defRPr>
      </a:lvl3pPr>
      <a:lvl4pPr marL="1005840" indent="-182880" algn="l" defTabSz="914400" rtl="0" eaLnBrk="1" latinLnBrk="0" hangingPunct="1">
        <a:spcBef>
          <a:spcPct val="20000"/>
        </a:spcBef>
        <a:buClr>
          <a:schemeClr val="accent1"/>
        </a:buClr>
        <a:buFont typeface="Arial" pitchFamily="34" charset="0"/>
        <a:buChar char="•"/>
        <a:defRPr sz="1600" kern="1200">
          <a:solidFill>
            <a:schemeClr val="tx1"/>
          </a:solidFill>
          <a:latin typeface="+mn-lt"/>
          <a:ea typeface="+mn-ea"/>
          <a:cs typeface="+mn-cs"/>
        </a:defRPr>
      </a:lvl4pPr>
      <a:lvl5pPr marL="1188720" indent="-137160" algn="l" defTabSz="914400" rtl="0" eaLnBrk="1" latinLnBrk="0" hangingPunct="1">
        <a:spcBef>
          <a:spcPct val="20000"/>
        </a:spcBef>
        <a:buClr>
          <a:schemeClr val="accent1"/>
        </a:buClr>
        <a:buSzPct val="100000"/>
        <a:buFont typeface="Arial" pitchFamily="34" charset="0"/>
        <a:buChar char="•"/>
        <a:defRPr sz="1400" kern="1200" baseline="0">
          <a:solidFill>
            <a:schemeClr val="tx1"/>
          </a:solidFill>
          <a:latin typeface="+mn-lt"/>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3" Type="http://schemas.openxmlformats.org/officeDocument/2006/relationships/image" Target="../media/image8.wmf"/><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3" Type="http://schemas.openxmlformats.org/officeDocument/2006/relationships/image" Target="../media/image9.wmf"/><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3.wmf"/><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23.xml"/><Relationship Id="rId1" Type="http://schemas.openxmlformats.org/officeDocument/2006/relationships/slideLayout" Target="../slideLayouts/slideLayout2.xml"/><Relationship Id="rId4" Type="http://schemas.openxmlformats.org/officeDocument/2006/relationships/image" Target="../media/image15.wmf"/></Relationships>
</file>

<file path=ppt/slides/_rels/slide24.xml.rels><?xml version="1.0" encoding="UTF-8" standalone="yes"?>
<Relationships xmlns="http://schemas.openxmlformats.org/package/2006/relationships"><Relationship Id="rId3" Type="http://schemas.openxmlformats.org/officeDocument/2006/relationships/image" Target="../media/image16.wmf"/><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hyperlink" Target="http://images.google.com.mx/imgres?imgurl=http://www.ambdirecto.com/public/static/images/gestion/9_rrhh.jpg&amp;imgrefurl=http://www.ambdirecto.com/cat/consultoria-de-direccion&amp;usg=__-HsA0H_2oJkdQmOssjeI3QeKtMQ=&amp;h=299&amp;w=300&amp;sz=7&amp;hl=es&amp;start=62&amp;um=1&amp;tbnid=znw6PRex7doPKM:&amp;tbnh=116&amp;tbnw=116&amp;prev=/images?q=direcci%C3%B3n&amp;ndsp=20&amp;hl=es&amp;rlz=1W1TSHB_esMX345MX345&amp;sa=N&amp;start=60&amp;um=1" TargetMode="External"/><Relationship Id="rId2" Type="http://schemas.openxmlformats.org/officeDocument/2006/relationships/notesSlide" Target="../notesSlides/notesSlide29.xml"/><Relationship Id="rId1" Type="http://schemas.openxmlformats.org/officeDocument/2006/relationships/slideLayout" Target="../slideLayouts/slideLayout2.xml"/><Relationship Id="rId4" Type="http://schemas.openxmlformats.org/officeDocument/2006/relationships/image" Target="../media/image20.jpe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33.xml"/><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35.xml"/><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36.xml"/><Relationship Id="rId1" Type="http://schemas.openxmlformats.org/officeDocument/2006/relationships/slideLayout" Target="../slideLayouts/slideLayout4.xml"/></Relationships>
</file>

<file path=ppt/slides/_rels/slide37.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37.xml"/><Relationship Id="rId1" Type="http://schemas.openxmlformats.org/officeDocument/2006/relationships/slideLayout" Target="../slideLayouts/slideLayout4.xml"/></Relationships>
</file>

<file path=ppt/slides/_rels/slide38.xml.rels><?xml version="1.0" encoding="UTF-8" standalone="yes"?>
<Relationships xmlns="http://schemas.openxmlformats.org/package/2006/relationships"><Relationship Id="rId3" Type="http://schemas.openxmlformats.org/officeDocument/2006/relationships/image" Target="../media/image23.gif"/><Relationship Id="rId2" Type="http://schemas.openxmlformats.org/officeDocument/2006/relationships/notesSlide" Target="../notesSlides/notesSlide38.xml"/><Relationship Id="rId1" Type="http://schemas.openxmlformats.org/officeDocument/2006/relationships/slideLayout" Target="../slideLayouts/slideLayout2.xml"/><Relationship Id="rId5" Type="http://schemas.openxmlformats.org/officeDocument/2006/relationships/image" Target="../media/image25.gif"/><Relationship Id="rId4" Type="http://schemas.openxmlformats.org/officeDocument/2006/relationships/image" Target="../media/image24.gif"/></Relationships>
</file>

<file path=ppt/slides/_rels/slide39.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44.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45.xml.rels><?xml version="1.0" encoding="UTF-8" standalone="yes"?>
<Relationships xmlns="http://schemas.openxmlformats.org/package/2006/relationships"><Relationship Id="rId3" Type="http://schemas.openxmlformats.org/officeDocument/2006/relationships/hyperlink" Target="http://images.google.com.mx/imgres?imgurl=http://www.aprendenegocios.com/images/newsimage/22936_graphs.jpg&amp;imgrefurl=http://www.aprendenegocios.com/ardets.php?id=12&amp;usg=__jbhSTvRBZc2THYmsvnIgAQOOgo4=&amp;h=400&amp;w=300&amp;sz=119&amp;hl=es&amp;start=10&amp;um=1&amp;tbnid=6FhXeoP9uCqF9M:&amp;tbnh=124&amp;tbnw=93&amp;prev=/images?q=mercadotecnia&amp;hl=es&amp;rlz=1T4TSHB_es___MX346&amp;sa=N&amp;um=1" TargetMode="External"/><Relationship Id="rId2" Type="http://schemas.openxmlformats.org/officeDocument/2006/relationships/notesSlide" Target="../notesSlides/notesSlide45.xml"/><Relationship Id="rId1" Type="http://schemas.openxmlformats.org/officeDocument/2006/relationships/slideLayout" Target="../slideLayouts/slideLayout2.xml"/><Relationship Id="rId4" Type="http://schemas.openxmlformats.org/officeDocument/2006/relationships/image" Target="../media/image31.jpeg"/></Relationships>
</file>

<file path=ppt/slides/_rels/slide46.xml.rels><?xml version="1.0" encoding="UTF-8" standalone="yes"?>
<Relationships xmlns="http://schemas.openxmlformats.org/package/2006/relationships"><Relationship Id="rId3" Type="http://schemas.openxmlformats.org/officeDocument/2006/relationships/hyperlink" Target="http://images.google.com.mx/imgres?imgurl=http://www.diariomotor.com/imagenes/audi_r8_produccion_2.jpg&amp;imgrefurl=http://www.diariomotor.com/2006/10/02/audi-r8-comienza-su-produccion/&amp;usg=__yUXaWs8d_-katEc9VO1TQrvIMvk=&amp;h=316&amp;w=447&amp;sz=37&amp;hl=es&amp;start=5&amp;um=1&amp;tbnid=7l2qyqY-0OkzQM:&amp;tbnh=90&amp;tbnw=127&amp;prev=/images?q=producci%C3%B3n&amp;hl=es&amp;rlz=1T4TSHB_es___MX346&amp;sa=N&amp;um=1" TargetMode="External"/><Relationship Id="rId2" Type="http://schemas.openxmlformats.org/officeDocument/2006/relationships/notesSlide" Target="../notesSlides/notesSlide46.xml"/><Relationship Id="rId1" Type="http://schemas.openxmlformats.org/officeDocument/2006/relationships/slideLayout" Target="../slideLayouts/slideLayout2.xml"/><Relationship Id="rId4" Type="http://schemas.openxmlformats.org/officeDocument/2006/relationships/image" Target="../media/image32.jpeg"/></Relationships>
</file>

<file path=ppt/slides/_rels/slide47.xml.rels><?xml version="1.0" encoding="UTF-8" standalone="yes"?>
<Relationships xmlns="http://schemas.openxmlformats.org/package/2006/relationships"><Relationship Id="rId3" Type="http://schemas.openxmlformats.org/officeDocument/2006/relationships/hyperlink" Target="http://images.google.com.mx/imgres?imgurl=http://www.epgunc.com/programas/imagen/finanzas.jpg&amp;imgrefurl=http://www.epgunc.com/programas/maestria/contabilidad/finanzas.htm&amp;usg=__4nmv5bzb7hwFhkC5uGNRerpaNQg=&amp;h=271&amp;w=278&amp;sz=49&amp;hl=es&amp;start=2&amp;um=1&amp;tbnid=4-UpxBDTLyb01M:&amp;tbnh=111&amp;tbnw=114&amp;prev=/images?q=finanzas&amp;hl=es&amp;rlz=1T4TSHB_es___MX346&amp;sa=N&amp;um=1" TargetMode="External"/><Relationship Id="rId2" Type="http://schemas.openxmlformats.org/officeDocument/2006/relationships/notesSlide" Target="../notesSlides/notesSlide47.xml"/><Relationship Id="rId1" Type="http://schemas.openxmlformats.org/officeDocument/2006/relationships/slideLayout" Target="../slideLayouts/slideLayout2.xml"/><Relationship Id="rId4" Type="http://schemas.openxmlformats.org/officeDocument/2006/relationships/image" Target="../media/image33.jpeg"/></Relationships>
</file>

<file path=ppt/slides/_rels/slide48.xml.rels><?xml version="1.0" encoding="UTF-8" standalone="yes"?>
<Relationships xmlns="http://schemas.openxmlformats.org/package/2006/relationships"><Relationship Id="rId3" Type="http://schemas.openxmlformats.org/officeDocument/2006/relationships/hyperlink" Target="http://images.google.com.mx/imgres?imgurl=http://www.negocionea.com.ar/userfiles/image/RecursosHumanos.jpg&amp;imgrefurl=http://www.negocionea.com.ar/index.php?seccion=filtrar&amp;id=9&amp;usg=__1cyS4CaqMslkKDSrEBvQ8KBhgBg=&amp;h=285&amp;w=345&amp;sz=25&amp;hl=es&amp;start=2&amp;tbnid=PlroALfWMOhQZM:&amp;tbnh=99&amp;tbnw=120&amp;prev=/images?q=recursos+humanos&amp;gbv=2&amp;hl=es" TargetMode="External"/><Relationship Id="rId2" Type="http://schemas.openxmlformats.org/officeDocument/2006/relationships/notesSlide" Target="../notesSlides/notesSlide48.xml"/><Relationship Id="rId1" Type="http://schemas.openxmlformats.org/officeDocument/2006/relationships/slideLayout" Target="../slideLayouts/slideLayout2.xml"/><Relationship Id="rId4" Type="http://schemas.openxmlformats.org/officeDocument/2006/relationships/image" Target="../media/image34.jpeg"/></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3.gif"/><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5.wmf"/><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6.wmf"/><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idx="4294967295"/>
          </p:nvPr>
        </p:nvSpPr>
        <p:spPr>
          <a:xfrm>
            <a:off x="1293192" y="1269380"/>
            <a:ext cx="6807200" cy="1079500"/>
          </a:xfrm>
        </p:spPr>
        <p:txBody>
          <a:bodyPr>
            <a:noAutofit/>
          </a:bodyPr>
          <a:lstStyle/>
          <a:p>
            <a:pPr algn="ctr"/>
            <a:r>
              <a:rPr lang="es-MX" sz="2000" b="1" dirty="0" smtClean="0">
                <a:solidFill>
                  <a:srgbClr val="006600"/>
                </a:solidFill>
                <a:effectLst/>
                <a:latin typeface="Arial" pitchFamily="34" charset="0"/>
                <a:cs typeface="Arial" pitchFamily="34" charset="0"/>
              </a:rPr>
              <a:t/>
            </a:r>
            <a:br>
              <a:rPr lang="es-MX" sz="2000" b="1" dirty="0" smtClean="0">
                <a:solidFill>
                  <a:srgbClr val="006600"/>
                </a:solidFill>
                <a:effectLst/>
                <a:latin typeface="Arial" pitchFamily="34" charset="0"/>
                <a:cs typeface="Arial" pitchFamily="34" charset="0"/>
              </a:rPr>
            </a:br>
            <a:r>
              <a:rPr lang="es-MX" sz="2000" b="1" dirty="0">
                <a:solidFill>
                  <a:srgbClr val="006600"/>
                </a:solidFill>
                <a:latin typeface="Arial" pitchFamily="34" charset="0"/>
                <a:cs typeface="Arial" pitchFamily="34" charset="0"/>
              </a:rPr>
              <a:t/>
            </a:r>
            <a:br>
              <a:rPr lang="es-MX" sz="2000" b="1" dirty="0">
                <a:solidFill>
                  <a:srgbClr val="006600"/>
                </a:solidFill>
                <a:latin typeface="Arial" pitchFamily="34" charset="0"/>
                <a:cs typeface="Arial" pitchFamily="34" charset="0"/>
              </a:rPr>
            </a:br>
            <a:r>
              <a:rPr lang="es-MX" sz="2000" b="1" dirty="0" smtClean="0">
                <a:solidFill>
                  <a:srgbClr val="006600"/>
                </a:solidFill>
                <a:latin typeface="Arial" pitchFamily="34" charset="0"/>
                <a:cs typeface="Arial" pitchFamily="34" charset="0"/>
              </a:rPr>
              <a:t/>
            </a:r>
            <a:br>
              <a:rPr lang="es-MX" sz="2000" b="1" dirty="0" smtClean="0">
                <a:solidFill>
                  <a:srgbClr val="006600"/>
                </a:solidFill>
                <a:latin typeface="Arial" pitchFamily="34" charset="0"/>
                <a:cs typeface="Arial" pitchFamily="34" charset="0"/>
              </a:rPr>
            </a:br>
            <a:r>
              <a:rPr lang="es-MX" sz="2000" b="1" dirty="0" smtClean="0">
                <a:solidFill>
                  <a:srgbClr val="006600"/>
                </a:solidFill>
                <a:effectLst/>
                <a:latin typeface="Arial" pitchFamily="34" charset="0"/>
                <a:cs typeface="Arial" pitchFamily="34" charset="0"/>
              </a:rPr>
              <a:t/>
            </a:r>
            <a:br>
              <a:rPr lang="es-MX" sz="2000" b="1" dirty="0" smtClean="0">
                <a:solidFill>
                  <a:srgbClr val="006600"/>
                </a:solidFill>
                <a:effectLst/>
                <a:latin typeface="Arial" pitchFamily="34" charset="0"/>
                <a:cs typeface="Arial" pitchFamily="34" charset="0"/>
              </a:rPr>
            </a:br>
            <a:r>
              <a:rPr lang="es-MX" sz="2000" b="1" dirty="0" smtClean="0">
                <a:solidFill>
                  <a:srgbClr val="006600"/>
                </a:solidFill>
                <a:effectLst/>
                <a:latin typeface="Arial" pitchFamily="34" charset="0"/>
                <a:cs typeface="Arial" pitchFamily="34" charset="0"/>
              </a:rPr>
              <a:t>FACULTAD  DE  CONTADURIA  Y  ADMINISTRACIÓN</a:t>
            </a:r>
            <a:br>
              <a:rPr lang="es-MX" sz="2000" b="1" dirty="0" smtClean="0">
                <a:solidFill>
                  <a:srgbClr val="006600"/>
                </a:solidFill>
                <a:effectLst/>
                <a:latin typeface="Arial" pitchFamily="34" charset="0"/>
                <a:cs typeface="Arial" pitchFamily="34" charset="0"/>
              </a:rPr>
            </a:br>
            <a:r>
              <a:rPr lang="es-MX" sz="2000" b="1" dirty="0" smtClean="0">
                <a:solidFill>
                  <a:srgbClr val="006600"/>
                </a:solidFill>
                <a:effectLst/>
                <a:latin typeface="Arial" pitchFamily="34" charset="0"/>
                <a:cs typeface="Arial" pitchFamily="34" charset="0"/>
              </a:rPr>
              <a:t/>
            </a:r>
            <a:br>
              <a:rPr lang="es-MX" sz="2000" b="1" dirty="0" smtClean="0">
                <a:solidFill>
                  <a:srgbClr val="006600"/>
                </a:solidFill>
                <a:effectLst/>
                <a:latin typeface="Arial" pitchFamily="34" charset="0"/>
                <a:cs typeface="Arial" pitchFamily="34" charset="0"/>
              </a:rPr>
            </a:br>
            <a:r>
              <a:rPr lang="es-MX" sz="2000" b="1" dirty="0">
                <a:solidFill>
                  <a:srgbClr val="006600"/>
                </a:solidFill>
                <a:latin typeface="Arial" pitchFamily="34" charset="0"/>
                <a:cs typeface="Arial" pitchFamily="34" charset="0"/>
              </a:rPr>
              <a:t>AREA: ADMINISTRACIÓN.</a:t>
            </a:r>
            <a:br>
              <a:rPr lang="es-MX" sz="2000" b="1" dirty="0">
                <a:solidFill>
                  <a:srgbClr val="006600"/>
                </a:solidFill>
                <a:latin typeface="Arial" pitchFamily="34" charset="0"/>
                <a:cs typeface="Arial" pitchFamily="34" charset="0"/>
              </a:rPr>
            </a:br>
            <a:r>
              <a:rPr lang="es-MX" sz="2000" b="1" dirty="0">
                <a:solidFill>
                  <a:srgbClr val="006600"/>
                </a:solidFill>
                <a:latin typeface="Arial" pitchFamily="34" charset="0"/>
                <a:cs typeface="Arial" pitchFamily="34" charset="0"/>
              </a:rPr>
              <a:t/>
            </a:r>
            <a:br>
              <a:rPr lang="es-MX" sz="2000" b="1" dirty="0">
                <a:solidFill>
                  <a:srgbClr val="006600"/>
                </a:solidFill>
                <a:latin typeface="Arial" pitchFamily="34" charset="0"/>
                <a:cs typeface="Arial" pitchFamily="34" charset="0"/>
              </a:rPr>
            </a:br>
            <a:r>
              <a:rPr lang="es-MX" sz="2000" dirty="0" smtClean="0">
                <a:solidFill>
                  <a:srgbClr val="006600"/>
                </a:solidFill>
                <a:effectLst/>
                <a:latin typeface="Arial" pitchFamily="34" charset="0"/>
                <a:cs typeface="Arial" pitchFamily="34" charset="0"/>
              </a:rPr>
              <a:t>UNIDAD   DE  APRENDIZAJE:</a:t>
            </a:r>
            <a:endParaRPr lang="es-MX" sz="2000" dirty="0">
              <a:solidFill>
                <a:srgbClr val="006600"/>
              </a:solidFill>
              <a:effectLst/>
              <a:latin typeface="Arial" pitchFamily="34" charset="0"/>
              <a:cs typeface="Arial" pitchFamily="34" charset="0"/>
            </a:endParaRPr>
          </a:p>
        </p:txBody>
      </p:sp>
      <p:sp>
        <p:nvSpPr>
          <p:cNvPr id="3" name="2 Subtítulo"/>
          <p:cNvSpPr>
            <a:spLocks noGrp="1"/>
          </p:cNvSpPr>
          <p:nvPr>
            <p:ph type="subTitle" idx="4294967295"/>
          </p:nvPr>
        </p:nvSpPr>
        <p:spPr>
          <a:xfrm>
            <a:off x="1072030" y="3212976"/>
            <a:ext cx="6891337" cy="2016125"/>
          </a:xfrm>
        </p:spPr>
        <p:txBody>
          <a:bodyPr>
            <a:noAutofit/>
          </a:bodyPr>
          <a:lstStyle/>
          <a:p>
            <a:pPr marL="68580" indent="0" algn="ctr">
              <a:buNone/>
            </a:pPr>
            <a:r>
              <a:rPr lang="es-MX" sz="2000" b="1" u="sng" dirty="0" smtClean="0">
                <a:solidFill>
                  <a:schemeClr val="accent1">
                    <a:lumMod val="75000"/>
                  </a:schemeClr>
                </a:solidFill>
                <a:latin typeface="Arial" pitchFamily="34" charset="0"/>
                <a:cs typeface="Arial" pitchFamily="34" charset="0"/>
              </a:rPr>
              <a:t>ADMINISTRACIÓN DE LAS PYMES.</a:t>
            </a:r>
            <a:endParaRPr lang="es-MX" sz="2000" b="1" u="sng" dirty="0" smtClean="0">
              <a:solidFill>
                <a:schemeClr val="accent1">
                  <a:lumMod val="75000"/>
                </a:schemeClr>
              </a:solidFill>
              <a:latin typeface="Arial" pitchFamily="34" charset="0"/>
              <a:cs typeface="Arial" pitchFamily="34" charset="0"/>
            </a:endParaRPr>
          </a:p>
          <a:p>
            <a:pPr marL="68580" indent="0" algn="ctr">
              <a:buNone/>
            </a:pPr>
            <a:endParaRPr lang="es-MX" sz="2000" b="1" u="sng" dirty="0" smtClean="0">
              <a:solidFill>
                <a:schemeClr val="accent1">
                  <a:lumMod val="75000"/>
                </a:schemeClr>
              </a:solidFill>
              <a:latin typeface="Arial" pitchFamily="34" charset="0"/>
              <a:cs typeface="Arial" pitchFamily="34" charset="0"/>
            </a:endParaRPr>
          </a:p>
          <a:p>
            <a:pPr marL="0" indent="0" algn="ctr">
              <a:buNone/>
            </a:pPr>
            <a:r>
              <a:rPr lang="es-MX" sz="2000" b="1" dirty="0" smtClean="0">
                <a:solidFill>
                  <a:schemeClr val="accent1">
                    <a:lumMod val="75000"/>
                  </a:schemeClr>
                </a:solidFill>
                <a:latin typeface="Arial" pitchFamily="34" charset="0"/>
                <a:cs typeface="Arial" pitchFamily="34" charset="0"/>
              </a:rPr>
              <a:t>UNIDAD </a:t>
            </a:r>
            <a:r>
              <a:rPr lang="es-MX" sz="2000" b="1" dirty="0" smtClean="0">
                <a:solidFill>
                  <a:schemeClr val="accent1">
                    <a:lumMod val="75000"/>
                  </a:schemeClr>
                </a:solidFill>
                <a:latin typeface="Arial" pitchFamily="34" charset="0"/>
                <a:cs typeface="Arial" pitchFamily="34" charset="0"/>
              </a:rPr>
              <a:t>3</a:t>
            </a:r>
          </a:p>
          <a:p>
            <a:pPr algn="ctr"/>
            <a:r>
              <a:rPr lang="es-MX" sz="2000" b="1" dirty="0">
                <a:ln w="1905"/>
                <a:solidFill>
                  <a:schemeClr val="accent1">
                    <a:lumMod val="75000"/>
                  </a:schemeClr>
                </a:solidFill>
                <a:effectLst>
                  <a:innerShdw blurRad="69850" dist="43180" dir="5400000">
                    <a:srgbClr val="000000">
                      <a:alpha val="65000"/>
                    </a:srgbClr>
                  </a:innerShdw>
                </a:effectLst>
                <a:latin typeface="Arial" pitchFamily="34" charset="0"/>
                <a:cs typeface="Arial" pitchFamily="34" charset="0"/>
              </a:rPr>
              <a:t>APLICACIÓN DEL  PROCESO ADMINISTRATIVO EN UNA EMPRESA </a:t>
            </a:r>
            <a:r>
              <a:rPr lang="es-MX" sz="2000" b="1" dirty="0" smtClean="0">
                <a:ln w="1905"/>
                <a:solidFill>
                  <a:schemeClr val="accent1">
                    <a:lumMod val="75000"/>
                  </a:schemeClr>
                </a:solidFill>
                <a:effectLst>
                  <a:innerShdw blurRad="69850" dist="43180" dir="5400000">
                    <a:srgbClr val="000000">
                      <a:alpha val="65000"/>
                    </a:srgbClr>
                  </a:innerShdw>
                </a:effectLst>
                <a:latin typeface="Arial" pitchFamily="34" charset="0"/>
                <a:cs typeface="Arial" pitchFamily="34" charset="0"/>
              </a:rPr>
              <a:t>EN  OPERACIÓN</a:t>
            </a:r>
            <a:endParaRPr lang="es-MX" sz="2000" b="1" dirty="0" smtClean="0">
              <a:solidFill>
                <a:schemeClr val="accent1">
                  <a:lumMod val="75000"/>
                </a:schemeClr>
              </a:solidFill>
              <a:latin typeface="Arial" pitchFamily="34" charset="0"/>
              <a:cs typeface="Arial" pitchFamily="34" charset="0"/>
            </a:endParaRPr>
          </a:p>
          <a:p>
            <a:pPr marL="68580" indent="0" algn="ctr">
              <a:buNone/>
            </a:pPr>
            <a:r>
              <a:rPr lang="es-MX" sz="2000" b="1" dirty="0" smtClean="0">
                <a:solidFill>
                  <a:schemeClr val="accent1">
                    <a:lumMod val="75000"/>
                  </a:schemeClr>
                </a:solidFill>
                <a:latin typeface="Arial" pitchFamily="34" charset="0"/>
                <a:cs typeface="Arial" pitchFamily="34" charset="0"/>
              </a:rPr>
              <a:t>AUTOR:  BERNABE  ALEJANDRA RAMÍREZ CONTRERAS.</a:t>
            </a:r>
          </a:p>
          <a:p>
            <a:pPr marL="68580" indent="0" algn="ctr">
              <a:buNone/>
            </a:pPr>
            <a:endParaRPr lang="es-MX" sz="2000" b="1" dirty="0">
              <a:solidFill>
                <a:schemeClr val="accent1">
                  <a:lumMod val="75000"/>
                </a:schemeClr>
              </a:solidFill>
              <a:latin typeface="Arial" pitchFamily="34" charset="0"/>
              <a:cs typeface="Arial" pitchFamily="34" charset="0"/>
            </a:endParaRPr>
          </a:p>
          <a:p>
            <a:pPr marL="68580" indent="0" algn="r">
              <a:buNone/>
            </a:pPr>
            <a:r>
              <a:rPr lang="es-MX" sz="2000" b="1" dirty="0" smtClean="0">
                <a:solidFill>
                  <a:schemeClr val="accent1">
                    <a:lumMod val="75000"/>
                  </a:schemeClr>
                </a:solidFill>
                <a:latin typeface="Arial" pitchFamily="34" charset="0"/>
                <a:cs typeface="Arial" pitchFamily="34" charset="0"/>
              </a:rPr>
              <a:t>OCTUBRE  2015</a:t>
            </a:r>
            <a:endParaRPr lang="es-MX" sz="2000" b="1" dirty="0">
              <a:solidFill>
                <a:schemeClr val="accent1">
                  <a:lumMod val="75000"/>
                </a:schemeClr>
              </a:solidFill>
              <a:latin typeface="Arial" pitchFamily="34" charset="0"/>
              <a:cs typeface="Arial" pitchFamily="34" charset="0"/>
            </a:endParaRPr>
          </a:p>
        </p:txBody>
      </p:sp>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43608" y="552502"/>
            <a:ext cx="7344816" cy="10762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4 Marcador de número de diapositiva"/>
          <p:cNvSpPr>
            <a:spLocks noGrp="1"/>
          </p:cNvSpPr>
          <p:nvPr>
            <p:ph type="sldNum" sz="quarter" idx="12"/>
          </p:nvPr>
        </p:nvSpPr>
        <p:spPr/>
        <p:txBody>
          <a:bodyPr/>
          <a:lstStyle/>
          <a:p>
            <a:fld id="{EC96B2D4-7C3C-4070-9409-08B880630750}" type="slidenum">
              <a:rPr lang="es-MX" smtClean="0"/>
              <a:t>1</a:t>
            </a:fld>
            <a:endParaRPr lang="es-MX"/>
          </a:p>
        </p:txBody>
      </p:sp>
    </p:spTree>
    <p:extLst>
      <p:ext uri="{BB962C8B-B14F-4D97-AF65-F5344CB8AC3E}">
        <p14:creationId xmlns:p14="http://schemas.microsoft.com/office/powerpoint/2010/main" val="408878302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grpSp>
        <p:nvGrpSpPr>
          <p:cNvPr id="2" name="Group 4"/>
          <p:cNvGrpSpPr>
            <a:grpSpLocks/>
          </p:cNvGrpSpPr>
          <p:nvPr/>
        </p:nvGrpSpPr>
        <p:grpSpPr bwMode="auto">
          <a:xfrm>
            <a:off x="430213" y="1524000"/>
            <a:ext cx="7640637" cy="4573588"/>
            <a:chOff x="271" y="1065"/>
            <a:chExt cx="4813" cy="2881"/>
          </a:xfrm>
        </p:grpSpPr>
        <p:sp>
          <p:nvSpPr>
            <p:cNvPr id="4104" name="Line 5"/>
            <p:cNvSpPr>
              <a:spLocks noChangeShapeType="1"/>
            </p:cNvSpPr>
            <p:nvPr/>
          </p:nvSpPr>
          <p:spPr bwMode="auto">
            <a:xfrm>
              <a:off x="3168" y="1746"/>
              <a:ext cx="0" cy="1934"/>
            </a:xfrm>
            <a:prstGeom prst="line">
              <a:avLst/>
            </a:prstGeom>
            <a:noFill/>
            <a:ln w="50800">
              <a:solidFill>
                <a:schemeClr val="tx1"/>
              </a:solidFill>
              <a:round/>
              <a:headEnd/>
              <a:tailEnd/>
            </a:ln>
          </p:spPr>
          <p:txBody>
            <a:bodyPr/>
            <a:lstStyle/>
            <a:p>
              <a:endParaRPr lang="es-MX" dirty="0"/>
            </a:p>
          </p:txBody>
        </p:sp>
        <p:sp>
          <p:nvSpPr>
            <p:cNvPr id="4105" name="Line 6"/>
            <p:cNvSpPr>
              <a:spLocks noChangeShapeType="1"/>
            </p:cNvSpPr>
            <p:nvPr/>
          </p:nvSpPr>
          <p:spPr bwMode="auto">
            <a:xfrm>
              <a:off x="4560" y="1794"/>
              <a:ext cx="0" cy="1790"/>
            </a:xfrm>
            <a:prstGeom prst="line">
              <a:avLst/>
            </a:prstGeom>
            <a:noFill/>
            <a:ln w="50800">
              <a:solidFill>
                <a:schemeClr val="tx1"/>
              </a:solidFill>
              <a:round/>
              <a:headEnd/>
              <a:tailEnd/>
            </a:ln>
          </p:spPr>
          <p:txBody>
            <a:bodyPr/>
            <a:lstStyle/>
            <a:p>
              <a:endParaRPr lang="es-MX" dirty="0"/>
            </a:p>
          </p:txBody>
        </p:sp>
        <p:sp>
          <p:nvSpPr>
            <p:cNvPr id="4106" name="Line 7"/>
            <p:cNvSpPr>
              <a:spLocks noChangeShapeType="1"/>
            </p:cNvSpPr>
            <p:nvPr/>
          </p:nvSpPr>
          <p:spPr bwMode="auto">
            <a:xfrm>
              <a:off x="1728" y="2082"/>
              <a:ext cx="0" cy="1598"/>
            </a:xfrm>
            <a:prstGeom prst="line">
              <a:avLst/>
            </a:prstGeom>
            <a:noFill/>
            <a:ln w="50800">
              <a:solidFill>
                <a:schemeClr val="tx1"/>
              </a:solidFill>
              <a:round/>
              <a:headEnd/>
              <a:tailEnd/>
            </a:ln>
          </p:spPr>
          <p:txBody>
            <a:bodyPr/>
            <a:lstStyle/>
            <a:p>
              <a:endParaRPr lang="es-MX" dirty="0"/>
            </a:p>
          </p:txBody>
        </p:sp>
        <p:grpSp>
          <p:nvGrpSpPr>
            <p:cNvPr id="3" name="Group 8"/>
            <p:cNvGrpSpPr>
              <a:grpSpLocks/>
            </p:cNvGrpSpPr>
            <p:nvPr/>
          </p:nvGrpSpPr>
          <p:grpSpPr bwMode="auto">
            <a:xfrm>
              <a:off x="892" y="1855"/>
              <a:ext cx="267" cy="230"/>
              <a:chOff x="892" y="1855"/>
              <a:chExt cx="267" cy="230"/>
            </a:xfrm>
          </p:grpSpPr>
          <p:sp>
            <p:nvSpPr>
              <p:cNvPr id="4171" name="Freeform 9"/>
              <p:cNvSpPr>
                <a:spLocks/>
              </p:cNvSpPr>
              <p:nvPr/>
            </p:nvSpPr>
            <p:spPr bwMode="auto">
              <a:xfrm>
                <a:off x="892" y="1855"/>
                <a:ext cx="267" cy="230"/>
              </a:xfrm>
              <a:custGeom>
                <a:avLst/>
                <a:gdLst>
                  <a:gd name="T0" fmla="*/ 25 w 267"/>
                  <a:gd name="T1" fmla="*/ 39 h 230"/>
                  <a:gd name="T2" fmla="*/ 78 w 267"/>
                  <a:gd name="T3" fmla="*/ 37 h 230"/>
                  <a:gd name="T4" fmla="*/ 151 w 267"/>
                  <a:gd name="T5" fmla="*/ 21 h 230"/>
                  <a:gd name="T6" fmla="*/ 193 w 267"/>
                  <a:gd name="T7" fmla="*/ 0 h 230"/>
                  <a:gd name="T8" fmla="*/ 236 w 267"/>
                  <a:gd name="T9" fmla="*/ 31 h 230"/>
                  <a:gd name="T10" fmla="*/ 257 w 267"/>
                  <a:gd name="T11" fmla="*/ 75 h 230"/>
                  <a:gd name="T12" fmla="*/ 264 w 267"/>
                  <a:gd name="T13" fmla="*/ 117 h 230"/>
                  <a:gd name="T14" fmla="*/ 266 w 267"/>
                  <a:gd name="T15" fmla="*/ 156 h 230"/>
                  <a:gd name="T16" fmla="*/ 45 w 267"/>
                  <a:gd name="T17" fmla="*/ 229 h 230"/>
                  <a:gd name="T18" fmla="*/ 0 w 267"/>
                  <a:gd name="T19" fmla="*/ 103 h 230"/>
                  <a:gd name="T20" fmla="*/ 25 w 267"/>
                  <a:gd name="T21" fmla="*/ 39 h 23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67"/>
                  <a:gd name="T34" fmla="*/ 0 h 230"/>
                  <a:gd name="T35" fmla="*/ 267 w 267"/>
                  <a:gd name="T36" fmla="*/ 230 h 230"/>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67" h="230">
                    <a:moveTo>
                      <a:pt x="25" y="39"/>
                    </a:moveTo>
                    <a:lnTo>
                      <a:pt x="78" y="37"/>
                    </a:lnTo>
                    <a:lnTo>
                      <a:pt x="151" y="21"/>
                    </a:lnTo>
                    <a:lnTo>
                      <a:pt x="193" y="0"/>
                    </a:lnTo>
                    <a:lnTo>
                      <a:pt x="236" y="31"/>
                    </a:lnTo>
                    <a:lnTo>
                      <a:pt x="257" y="75"/>
                    </a:lnTo>
                    <a:lnTo>
                      <a:pt x="264" y="117"/>
                    </a:lnTo>
                    <a:lnTo>
                      <a:pt x="266" y="156"/>
                    </a:lnTo>
                    <a:lnTo>
                      <a:pt x="45" y="229"/>
                    </a:lnTo>
                    <a:lnTo>
                      <a:pt x="0" y="103"/>
                    </a:lnTo>
                    <a:lnTo>
                      <a:pt x="25" y="39"/>
                    </a:lnTo>
                  </a:path>
                </a:pathLst>
              </a:custGeom>
              <a:solidFill>
                <a:srgbClr val="606060"/>
              </a:solidFill>
              <a:ln w="12700" cap="rnd">
                <a:solidFill>
                  <a:srgbClr val="000000"/>
                </a:solidFill>
                <a:round/>
                <a:headEnd/>
                <a:tailEnd/>
              </a:ln>
            </p:spPr>
            <p:txBody>
              <a:bodyPr/>
              <a:lstStyle/>
              <a:p>
                <a:endParaRPr lang="es-ES" dirty="0"/>
              </a:p>
            </p:txBody>
          </p:sp>
          <p:sp>
            <p:nvSpPr>
              <p:cNvPr id="4172" name="Freeform 10"/>
              <p:cNvSpPr>
                <a:spLocks/>
              </p:cNvSpPr>
              <p:nvPr/>
            </p:nvSpPr>
            <p:spPr bwMode="auto">
              <a:xfrm>
                <a:off x="902" y="1870"/>
                <a:ext cx="239" cy="194"/>
              </a:xfrm>
              <a:custGeom>
                <a:avLst/>
                <a:gdLst>
                  <a:gd name="T0" fmla="*/ 25 w 239"/>
                  <a:gd name="T1" fmla="*/ 35 h 194"/>
                  <a:gd name="T2" fmla="*/ 73 w 239"/>
                  <a:gd name="T3" fmla="*/ 35 h 194"/>
                  <a:gd name="T4" fmla="*/ 143 w 239"/>
                  <a:gd name="T5" fmla="*/ 17 h 194"/>
                  <a:gd name="T6" fmla="*/ 176 w 239"/>
                  <a:gd name="T7" fmla="*/ 0 h 194"/>
                  <a:gd name="T8" fmla="*/ 212 w 239"/>
                  <a:gd name="T9" fmla="*/ 24 h 194"/>
                  <a:gd name="T10" fmla="*/ 229 w 239"/>
                  <a:gd name="T11" fmla="*/ 62 h 194"/>
                  <a:gd name="T12" fmla="*/ 236 w 239"/>
                  <a:gd name="T13" fmla="*/ 108 h 194"/>
                  <a:gd name="T14" fmla="*/ 238 w 239"/>
                  <a:gd name="T15" fmla="*/ 128 h 194"/>
                  <a:gd name="T16" fmla="*/ 41 w 239"/>
                  <a:gd name="T17" fmla="*/ 193 h 194"/>
                  <a:gd name="T18" fmla="*/ 0 w 239"/>
                  <a:gd name="T19" fmla="*/ 91 h 194"/>
                  <a:gd name="T20" fmla="*/ 25 w 239"/>
                  <a:gd name="T21" fmla="*/ 35 h 194"/>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39"/>
                  <a:gd name="T34" fmla="*/ 0 h 194"/>
                  <a:gd name="T35" fmla="*/ 239 w 239"/>
                  <a:gd name="T36" fmla="*/ 194 h 194"/>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39" h="194">
                    <a:moveTo>
                      <a:pt x="25" y="35"/>
                    </a:moveTo>
                    <a:lnTo>
                      <a:pt x="73" y="35"/>
                    </a:lnTo>
                    <a:lnTo>
                      <a:pt x="143" y="17"/>
                    </a:lnTo>
                    <a:lnTo>
                      <a:pt x="176" y="0"/>
                    </a:lnTo>
                    <a:lnTo>
                      <a:pt x="212" y="24"/>
                    </a:lnTo>
                    <a:lnTo>
                      <a:pt x="229" y="62"/>
                    </a:lnTo>
                    <a:lnTo>
                      <a:pt x="236" y="108"/>
                    </a:lnTo>
                    <a:lnTo>
                      <a:pt x="238" y="128"/>
                    </a:lnTo>
                    <a:lnTo>
                      <a:pt x="41" y="193"/>
                    </a:lnTo>
                    <a:lnTo>
                      <a:pt x="0" y="91"/>
                    </a:lnTo>
                    <a:lnTo>
                      <a:pt x="25" y="35"/>
                    </a:lnTo>
                  </a:path>
                </a:pathLst>
              </a:custGeom>
              <a:solidFill>
                <a:srgbClr val="808080"/>
              </a:solidFill>
              <a:ln w="12700" cap="rnd">
                <a:noFill/>
                <a:round/>
                <a:headEnd/>
                <a:tailEnd/>
              </a:ln>
            </p:spPr>
            <p:txBody>
              <a:bodyPr/>
              <a:lstStyle/>
              <a:p>
                <a:endParaRPr lang="es-ES" dirty="0"/>
              </a:p>
            </p:txBody>
          </p:sp>
        </p:grpSp>
        <p:grpSp>
          <p:nvGrpSpPr>
            <p:cNvPr id="4" name="Group 11"/>
            <p:cNvGrpSpPr>
              <a:grpSpLocks/>
            </p:cNvGrpSpPr>
            <p:nvPr/>
          </p:nvGrpSpPr>
          <p:grpSpPr bwMode="auto">
            <a:xfrm>
              <a:off x="1069" y="1713"/>
              <a:ext cx="301" cy="271"/>
              <a:chOff x="1069" y="1713"/>
              <a:chExt cx="301" cy="271"/>
            </a:xfrm>
          </p:grpSpPr>
          <p:grpSp>
            <p:nvGrpSpPr>
              <p:cNvPr id="5" name="Group 12"/>
              <p:cNvGrpSpPr>
                <a:grpSpLocks/>
              </p:cNvGrpSpPr>
              <p:nvPr/>
            </p:nvGrpSpPr>
            <p:grpSpPr bwMode="auto">
              <a:xfrm>
                <a:off x="1094" y="1713"/>
                <a:ext cx="276" cy="248"/>
                <a:chOff x="1094" y="1713"/>
                <a:chExt cx="276" cy="248"/>
              </a:xfrm>
            </p:grpSpPr>
            <p:sp>
              <p:nvSpPr>
                <p:cNvPr id="4164" name="Freeform 13"/>
                <p:cNvSpPr>
                  <a:spLocks/>
                </p:cNvSpPr>
                <p:nvPr/>
              </p:nvSpPr>
              <p:spPr bwMode="auto">
                <a:xfrm>
                  <a:off x="1094" y="1713"/>
                  <a:ext cx="276" cy="248"/>
                </a:xfrm>
                <a:custGeom>
                  <a:avLst/>
                  <a:gdLst>
                    <a:gd name="T0" fmla="*/ 13 w 276"/>
                    <a:gd name="T1" fmla="*/ 157 h 248"/>
                    <a:gd name="T2" fmla="*/ 43 w 276"/>
                    <a:gd name="T3" fmla="*/ 137 h 248"/>
                    <a:gd name="T4" fmla="*/ 59 w 276"/>
                    <a:gd name="T5" fmla="*/ 80 h 248"/>
                    <a:gd name="T6" fmla="*/ 86 w 276"/>
                    <a:gd name="T7" fmla="*/ 55 h 248"/>
                    <a:gd name="T8" fmla="*/ 91 w 276"/>
                    <a:gd name="T9" fmla="*/ 44 h 248"/>
                    <a:gd name="T10" fmla="*/ 119 w 276"/>
                    <a:gd name="T11" fmla="*/ 35 h 248"/>
                    <a:gd name="T12" fmla="*/ 146 w 276"/>
                    <a:gd name="T13" fmla="*/ 22 h 248"/>
                    <a:gd name="T14" fmla="*/ 151 w 276"/>
                    <a:gd name="T15" fmla="*/ 35 h 248"/>
                    <a:gd name="T16" fmla="*/ 151 w 276"/>
                    <a:gd name="T17" fmla="*/ 43 h 248"/>
                    <a:gd name="T18" fmla="*/ 140 w 276"/>
                    <a:gd name="T19" fmla="*/ 55 h 248"/>
                    <a:gd name="T20" fmla="*/ 127 w 276"/>
                    <a:gd name="T21" fmla="*/ 61 h 248"/>
                    <a:gd name="T22" fmla="*/ 122 w 276"/>
                    <a:gd name="T23" fmla="*/ 74 h 248"/>
                    <a:gd name="T24" fmla="*/ 154 w 276"/>
                    <a:gd name="T25" fmla="*/ 52 h 248"/>
                    <a:gd name="T26" fmla="*/ 179 w 276"/>
                    <a:gd name="T27" fmla="*/ 33 h 248"/>
                    <a:gd name="T28" fmla="*/ 193 w 276"/>
                    <a:gd name="T29" fmla="*/ 18 h 248"/>
                    <a:gd name="T30" fmla="*/ 209 w 276"/>
                    <a:gd name="T31" fmla="*/ 4 h 248"/>
                    <a:gd name="T32" fmla="*/ 220 w 276"/>
                    <a:gd name="T33" fmla="*/ 0 h 248"/>
                    <a:gd name="T34" fmla="*/ 229 w 276"/>
                    <a:gd name="T35" fmla="*/ 5 h 248"/>
                    <a:gd name="T36" fmla="*/ 228 w 276"/>
                    <a:gd name="T37" fmla="*/ 16 h 248"/>
                    <a:gd name="T38" fmla="*/ 220 w 276"/>
                    <a:gd name="T39" fmla="*/ 28 h 248"/>
                    <a:gd name="T40" fmla="*/ 200 w 276"/>
                    <a:gd name="T41" fmla="*/ 52 h 248"/>
                    <a:gd name="T42" fmla="*/ 239 w 276"/>
                    <a:gd name="T43" fmla="*/ 29 h 248"/>
                    <a:gd name="T44" fmla="*/ 253 w 276"/>
                    <a:gd name="T45" fmla="*/ 22 h 248"/>
                    <a:gd name="T46" fmla="*/ 269 w 276"/>
                    <a:gd name="T47" fmla="*/ 23 h 248"/>
                    <a:gd name="T48" fmla="*/ 274 w 276"/>
                    <a:gd name="T49" fmla="*/ 31 h 248"/>
                    <a:gd name="T50" fmla="*/ 266 w 276"/>
                    <a:gd name="T51" fmla="*/ 43 h 248"/>
                    <a:gd name="T52" fmla="*/ 275 w 276"/>
                    <a:gd name="T53" fmla="*/ 46 h 248"/>
                    <a:gd name="T54" fmla="*/ 274 w 276"/>
                    <a:gd name="T55" fmla="*/ 55 h 248"/>
                    <a:gd name="T56" fmla="*/ 266 w 276"/>
                    <a:gd name="T57" fmla="*/ 71 h 248"/>
                    <a:gd name="T58" fmla="*/ 254 w 276"/>
                    <a:gd name="T59" fmla="*/ 82 h 248"/>
                    <a:gd name="T60" fmla="*/ 254 w 276"/>
                    <a:gd name="T61" fmla="*/ 95 h 248"/>
                    <a:gd name="T62" fmla="*/ 250 w 276"/>
                    <a:gd name="T63" fmla="*/ 113 h 248"/>
                    <a:gd name="T64" fmla="*/ 230 w 276"/>
                    <a:gd name="T65" fmla="*/ 133 h 248"/>
                    <a:gd name="T66" fmla="*/ 199 w 276"/>
                    <a:gd name="T67" fmla="*/ 167 h 248"/>
                    <a:gd name="T68" fmla="*/ 158 w 276"/>
                    <a:gd name="T69" fmla="*/ 202 h 248"/>
                    <a:gd name="T70" fmla="*/ 127 w 276"/>
                    <a:gd name="T71" fmla="*/ 214 h 248"/>
                    <a:gd name="T72" fmla="*/ 91 w 276"/>
                    <a:gd name="T73" fmla="*/ 224 h 248"/>
                    <a:gd name="T74" fmla="*/ 37 w 276"/>
                    <a:gd name="T75" fmla="*/ 247 h 248"/>
                    <a:gd name="T76" fmla="*/ 12 w 276"/>
                    <a:gd name="T77" fmla="*/ 226 h 248"/>
                    <a:gd name="T78" fmla="*/ 0 w 276"/>
                    <a:gd name="T79" fmla="*/ 197 h 248"/>
                    <a:gd name="T80" fmla="*/ 3 w 276"/>
                    <a:gd name="T81" fmla="*/ 176 h 248"/>
                    <a:gd name="T82" fmla="*/ 13 w 276"/>
                    <a:gd name="T83" fmla="*/ 157 h 248"/>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276"/>
                    <a:gd name="T127" fmla="*/ 0 h 248"/>
                    <a:gd name="T128" fmla="*/ 276 w 276"/>
                    <a:gd name="T129" fmla="*/ 248 h 248"/>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276" h="248">
                      <a:moveTo>
                        <a:pt x="13" y="157"/>
                      </a:moveTo>
                      <a:lnTo>
                        <a:pt x="43" y="137"/>
                      </a:lnTo>
                      <a:lnTo>
                        <a:pt x="59" y="80"/>
                      </a:lnTo>
                      <a:lnTo>
                        <a:pt x="86" y="55"/>
                      </a:lnTo>
                      <a:lnTo>
                        <a:pt x="91" y="44"/>
                      </a:lnTo>
                      <a:lnTo>
                        <a:pt x="119" y="35"/>
                      </a:lnTo>
                      <a:lnTo>
                        <a:pt x="146" y="22"/>
                      </a:lnTo>
                      <a:lnTo>
                        <a:pt x="151" y="35"/>
                      </a:lnTo>
                      <a:lnTo>
                        <a:pt x="151" y="43"/>
                      </a:lnTo>
                      <a:lnTo>
                        <a:pt x="140" y="55"/>
                      </a:lnTo>
                      <a:lnTo>
                        <a:pt x="127" y="61"/>
                      </a:lnTo>
                      <a:lnTo>
                        <a:pt x="122" y="74"/>
                      </a:lnTo>
                      <a:lnTo>
                        <a:pt x="154" y="52"/>
                      </a:lnTo>
                      <a:lnTo>
                        <a:pt x="179" y="33"/>
                      </a:lnTo>
                      <a:lnTo>
                        <a:pt x="193" y="18"/>
                      </a:lnTo>
                      <a:lnTo>
                        <a:pt x="209" y="4"/>
                      </a:lnTo>
                      <a:lnTo>
                        <a:pt x="220" y="0"/>
                      </a:lnTo>
                      <a:lnTo>
                        <a:pt x="229" y="5"/>
                      </a:lnTo>
                      <a:lnTo>
                        <a:pt x="228" y="16"/>
                      </a:lnTo>
                      <a:lnTo>
                        <a:pt x="220" y="28"/>
                      </a:lnTo>
                      <a:lnTo>
                        <a:pt x="200" y="52"/>
                      </a:lnTo>
                      <a:lnTo>
                        <a:pt x="239" y="29"/>
                      </a:lnTo>
                      <a:lnTo>
                        <a:pt x="253" y="22"/>
                      </a:lnTo>
                      <a:lnTo>
                        <a:pt x="269" y="23"/>
                      </a:lnTo>
                      <a:lnTo>
                        <a:pt x="274" y="31"/>
                      </a:lnTo>
                      <a:lnTo>
                        <a:pt x="266" y="43"/>
                      </a:lnTo>
                      <a:lnTo>
                        <a:pt x="275" y="46"/>
                      </a:lnTo>
                      <a:lnTo>
                        <a:pt x="274" y="55"/>
                      </a:lnTo>
                      <a:lnTo>
                        <a:pt x="266" y="71"/>
                      </a:lnTo>
                      <a:lnTo>
                        <a:pt x="254" y="82"/>
                      </a:lnTo>
                      <a:lnTo>
                        <a:pt x="254" y="95"/>
                      </a:lnTo>
                      <a:lnTo>
                        <a:pt x="250" y="113"/>
                      </a:lnTo>
                      <a:lnTo>
                        <a:pt x="230" y="133"/>
                      </a:lnTo>
                      <a:lnTo>
                        <a:pt x="199" y="167"/>
                      </a:lnTo>
                      <a:lnTo>
                        <a:pt x="158" y="202"/>
                      </a:lnTo>
                      <a:lnTo>
                        <a:pt x="127" y="214"/>
                      </a:lnTo>
                      <a:lnTo>
                        <a:pt x="91" y="224"/>
                      </a:lnTo>
                      <a:lnTo>
                        <a:pt x="37" y="247"/>
                      </a:lnTo>
                      <a:lnTo>
                        <a:pt x="12" y="226"/>
                      </a:lnTo>
                      <a:lnTo>
                        <a:pt x="0" y="197"/>
                      </a:lnTo>
                      <a:lnTo>
                        <a:pt x="3" y="176"/>
                      </a:lnTo>
                      <a:lnTo>
                        <a:pt x="13" y="157"/>
                      </a:lnTo>
                    </a:path>
                  </a:pathLst>
                </a:custGeom>
                <a:solidFill>
                  <a:srgbClr val="FFC080"/>
                </a:solidFill>
                <a:ln w="12700" cap="rnd">
                  <a:solidFill>
                    <a:srgbClr val="603000"/>
                  </a:solidFill>
                  <a:round/>
                  <a:headEnd/>
                  <a:tailEnd/>
                </a:ln>
              </p:spPr>
              <p:txBody>
                <a:bodyPr/>
                <a:lstStyle/>
                <a:p>
                  <a:endParaRPr lang="es-ES" dirty="0"/>
                </a:p>
              </p:txBody>
            </p:sp>
            <p:sp>
              <p:nvSpPr>
                <p:cNvPr id="4165" name="Freeform 14"/>
                <p:cNvSpPr>
                  <a:spLocks/>
                </p:cNvSpPr>
                <p:nvPr/>
              </p:nvSpPr>
              <p:spPr bwMode="auto">
                <a:xfrm>
                  <a:off x="1276" y="1766"/>
                  <a:ext cx="58" cy="43"/>
                </a:xfrm>
                <a:custGeom>
                  <a:avLst/>
                  <a:gdLst>
                    <a:gd name="T0" fmla="*/ 57 w 58"/>
                    <a:gd name="T1" fmla="*/ 0 h 43"/>
                    <a:gd name="T2" fmla="*/ 33 w 58"/>
                    <a:gd name="T3" fmla="*/ 17 h 43"/>
                    <a:gd name="T4" fmla="*/ 17 w 58"/>
                    <a:gd name="T5" fmla="*/ 26 h 43"/>
                    <a:gd name="T6" fmla="*/ 5 w 58"/>
                    <a:gd name="T7" fmla="*/ 36 h 43"/>
                    <a:gd name="T8" fmla="*/ 0 w 58"/>
                    <a:gd name="T9" fmla="*/ 35 h 43"/>
                    <a:gd name="T10" fmla="*/ 2 w 58"/>
                    <a:gd name="T11" fmla="*/ 42 h 43"/>
                    <a:gd name="T12" fmla="*/ 14 w 58"/>
                    <a:gd name="T13" fmla="*/ 32 h 43"/>
                    <a:gd name="T14" fmla="*/ 28 w 58"/>
                    <a:gd name="T15" fmla="*/ 23 h 43"/>
                    <a:gd name="T16" fmla="*/ 46 w 58"/>
                    <a:gd name="T17" fmla="*/ 12 h 43"/>
                    <a:gd name="T18" fmla="*/ 57 w 58"/>
                    <a:gd name="T19" fmla="*/ 0 h 4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58"/>
                    <a:gd name="T31" fmla="*/ 0 h 43"/>
                    <a:gd name="T32" fmla="*/ 58 w 58"/>
                    <a:gd name="T33" fmla="*/ 43 h 43"/>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58" h="43">
                      <a:moveTo>
                        <a:pt x="57" y="0"/>
                      </a:moveTo>
                      <a:lnTo>
                        <a:pt x="33" y="17"/>
                      </a:lnTo>
                      <a:lnTo>
                        <a:pt x="17" y="26"/>
                      </a:lnTo>
                      <a:lnTo>
                        <a:pt x="5" y="36"/>
                      </a:lnTo>
                      <a:lnTo>
                        <a:pt x="0" y="35"/>
                      </a:lnTo>
                      <a:lnTo>
                        <a:pt x="2" y="42"/>
                      </a:lnTo>
                      <a:lnTo>
                        <a:pt x="14" y="32"/>
                      </a:lnTo>
                      <a:lnTo>
                        <a:pt x="28" y="23"/>
                      </a:lnTo>
                      <a:lnTo>
                        <a:pt x="46" y="12"/>
                      </a:lnTo>
                      <a:lnTo>
                        <a:pt x="57" y="0"/>
                      </a:lnTo>
                    </a:path>
                  </a:pathLst>
                </a:custGeom>
                <a:solidFill>
                  <a:srgbClr val="603000"/>
                </a:solidFill>
                <a:ln w="12700" cap="rnd">
                  <a:noFill/>
                  <a:round/>
                  <a:headEnd/>
                  <a:tailEnd/>
                </a:ln>
              </p:spPr>
              <p:txBody>
                <a:bodyPr/>
                <a:lstStyle/>
                <a:p>
                  <a:endParaRPr lang="es-ES" dirty="0"/>
                </a:p>
              </p:txBody>
            </p:sp>
            <p:sp>
              <p:nvSpPr>
                <p:cNvPr id="4166" name="Freeform 15"/>
                <p:cNvSpPr>
                  <a:spLocks/>
                </p:cNvSpPr>
                <p:nvPr/>
              </p:nvSpPr>
              <p:spPr bwMode="auto">
                <a:xfrm>
                  <a:off x="1286" y="1803"/>
                  <a:ext cx="44" cy="38"/>
                </a:xfrm>
                <a:custGeom>
                  <a:avLst/>
                  <a:gdLst>
                    <a:gd name="T0" fmla="*/ 43 w 44"/>
                    <a:gd name="T1" fmla="*/ 0 h 38"/>
                    <a:gd name="T2" fmla="*/ 27 w 44"/>
                    <a:gd name="T3" fmla="*/ 9 h 38"/>
                    <a:gd name="T4" fmla="*/ 19 w 44"/>
                    <a:gd name="T5" fmla="*/ 19 h 38"/>
                    <a:gd name="T6" fmla="*/ 9 w 44"/>
                    <a:gd name="T7" fmla="*/ 29 h 38"/>
                    <a:gd name="T8" fmla="*/ 7 w 44"/>
                    <a:gd name="T9" fmla="*/ 37 h 38"/>
                    <a:gd name="T10" fmla="*/ 0 w 44"/>
                    <a:gd name="T11" fmla="*/ 25 h 38"/>
                    <a:gd name="T12" fmla="*/ 5 w 44"/>
                    <a:gd name="T13" fmla="*/ 29 h 38"/>
                    <a:gd name="T14" fmla="*/ 17 w 44"/>
                    <a:gd name="T15" fmla="*/ 15 h 38"/>
                    <a:gd name="T16" fmla="*/ 28 w 44"/>
                    <a:gd name="T17" fmla="*/ 5 h 38"/>
                    <a:gd name="T18" fmla="*/ 43 w 44"/>
                    <a:gd name="T19" fmla="*/ 0 h 3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44"/>
                    <a:gd name="T31" fmla="*/ 0 h 38"/>
                    <a:gd name="T32" fmla="*/ 44 w 44"/>
                    <a:gd name="T33" fmla="*/ 38 h 38"/>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44" h="38">
                      <a:moveTo>
                        <a:pt x="43" y="0"/>
                      </a:moveTo>
                      <a:lnTo>
                        <a:pt x="27" y="9"/>
                      </a:lnTo>
                      <a:lnTo>
                        <a:pt x="19" y="19"/>
                      </a:lnTo>
                      <a:lnTo>
                        <a:pt x="9" y="29"/>
                      </a:lnTo>
                      <a:lnTo>
                        <a:pt x="7" y="37"/>
                      </a:lnTo>
                      <a:lnTo>
                        <a:pt x="0" y="25"/>
                      </a:lnTo>
                      <a:lnTo>
                        <a:pt x="5" y="29"/>
                      </a:lnTo>
                      <a:lnTo>
                        <a:pt x="17" y="15"/>
                      </a:lnTo>
                      <a:lnTo>
                        <a:pt x="28" y="5"/>
                      </a:lnTo>
                      <a:lnTo>
                        <a:pt x="43" y="0"/>
                      </a:lnTo>
                    </a:path>
                  </a:pathLst>
                </a:custGeom>
                <a:solidFill>
                  <a:srgbClr val="603000"/>
                </a:solidFill>
                <a:ln w="12700" cap="rnd">
                  <a:noFill/>
                  <a:round/>
                  <a:headEnd/>
                  <a:tailEnd/>
                </a:ln>
              </p:spPr>
              <p:txBody>
                <a:bodyPr/>
                <a:lstStyle/>
                <a:p>
                  <a:endParaRPr lang="es-ES" dirty="0"/>
                </a:p>
              </p:txBody>
            </p:sp>
            <p:sp>
              <p:nvSpPr>
                <p:cNvPr id="4167" name="Freeform 16"/>
                <p:cNvSpPr>
                  <a:spLocks/>
                </p:cNvSpPr>
                <p:nvPr/>
              </p:nvSpPr>
              <p:spPr bwMode="auto">
                <a:xfrm>
                  <a:off x="1169" y="1842"/>
                  <a:ext cx="50" cy="54"/>
                </a:xfrm>
                <a:custGeom>
                  <a:avLst/>
                  <a:gdLst>
                    <a:gd name="T0" fmla="*/ 49 w 50"/>
                    <a:gd name="T1" fmla="*/ 0 h 54"/>
                    <a:gd name="T2" fmla="*/ 32 w 50"/>
                    <a:gd name="T3" fmla="*/ 11 h 54"/>
                    <a:gd name="T4" fmla="*/ 25 w 50"/>
                    <a:gd name="T5" fmla="*/ 18 h 54"/>
                    <a:gd name="T6" fmla="*/ 14 w 50"/>
                    <a:gd name="T7" fmla="*/ 31 h 54"/>
                    <a:gd name="T8" fmla="*/ 4 w 50"/>
                    <a:gd name="T9" fmla="*/ 53 h 54"/>
                    <a:gd name="T10" fmla="*/ 9 w 50"/>
                    <a:gd name="T11" fmla="*/ 35 h 54"/>
                    <a:gd name="T12" fmla="*/ 21 w 50"/>
                    <a:gd name="T13" fmla="*/ 17 h 54"/>
                    <a:gd name="T14" fmla="*/ 21 w 50"/>
                    <a:gd name="T15" fmla="*/ 12 h 54"/>
                    <a:gd name="T16" fmla="*/ 0 w 50"/>
                    <a:gd name="T17" fmla="*/ 13 h 54"/>
                    <a:gd name="T18" fmla="*/ 24 w 50"/>
                    <a:gd name="T19" fmla="*/ 9 h 54"/>
                    <a:gd name="T20" fmla="*/ 35 w 50"/>
                    <a:gd name="T21" fmla="*/ 5 h 54"/>
                    <a:gd name="T22" fmla="*/ 49 w 50"/>
                    <a:gd name="T23" fmla="*/ 0 h 5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50"/>
                    <a:gd name="T37" fmla="*/ 0 h 54"/>
                    <a:gd name="T38" fmla="*/ 50 w 50"/>
                    <a:gd name="T39" fmla="*/ 54 h 54"/>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50" h="54">
                      <a:moveTo>
                        <a:pt x="49" y="0"/>
                      </a:moveTo>
                      <a:lnTo>
                        <a:pt x="32" y="11"/>
                      </a:lnTo>
                      <a:lnTo>
                        <a:pt x="25" y="18"/>
                      </a:lnTo>
                      <a:lnTo>
                        <a:pt x="14" y="31"/>
                      </a:lnTo>
                      <a:lnTo>
                        <a:pt x="4" y="53"/>
                      </a:lnTo>
                      <a:lnTo>
                        <a:pt x="9" y="35"/>
                      </a:lnTo>
                      <a:lnTo>
                        <a:pt x="21" y="17"/>
                      </a:lnTo>
                      <a:lnTo>
                        <a:pt x="21" y="12"/>
                      </a:lnTo>
                      <a:lnTo>
                        <a:pt x="0" y="13"/>
                      </a:lnTo>
                      <a:lnTo>
                        <a:pt x="24" y="9"/>
                      </a:lnTo>
                      <a:lnTo>
                        <a:pt x="35" y="5"/>
                      </a:lnTo>
                      <a:lnTo>
                        <a:pt x="49" y="0"/>
                      </a:lnTo>
                    </a:path>
                  </a:pathLst>
                </a:custGeom>
                <a:solidFill>
                  <a:srgbClr val="603000"/>
                </a:solidFill>
                <a:ln w="12700" cap="rnd">
                  <a:noFill/>
                  <a:round/>
                  <a:headEnd/>
                  <a:tailEnd/>
                </a:ln>
              </p:spPr>
              <p:txBody>
                <a:bodyPr/>
                <a:lstStyle/>
                <a:p>
                  <a:endParaRPr lang="es-ES" dirty="0"/>
                </a:p>
              </p:txBody>
            </p:sp>
            <p:sp>
              <p:nvSpPr>
                <p:cNvPr id="4168" name="Freeform 17"/>
                <p:cNvSpPr>
                  <a:spLocks/>
                </p:cNvSpPr>
                <p:nvPr/>
              </p:nvSpPr>
              <p:spPr bwMode="auto">
                <a:xfrm>
                  <a:off x="1208" y="1807"/>
                  <a:ext cx="11" cy="25"/>
                </a:xfrm>
                <a:custGeom>
                  <a:avLst/>
                  <a:gdLst>
                    <a:gd name="T0" fmla="*/ 9 w 11"/>
                    <a:gd name="T1" fmla="*/ 0 h 25"/>
                    <a:gd name="T2" fmla="*/ 8 w 11"/>
                    <a:gd name="T3" fmla="*/ 9 h 25"/>
                    <a:gd name="T4" fmla="*/ 3 w 11"/>
                    <a:gd name="T5" fmla="*/ 19 h 25"/>
                    <a:gd name="T6" fmla="*/ 0 w 11"/>
                    <a:gd name="T7" fmla="*/ 24 h 25"/>
                    <a:gd name="T8" fmla="*/ 7 w 11"/>
                    <a:gd name="T9" fmla="*/ 18 h 25"/>
                    <a:gd name="T10" fmla="*/ 10 w 11"/>
                    <a:gd name="T11" fmla="*/ 12 h 25"/>
                    <a:gd name="T12" fmla="*/ 9 w 11"/>
                    <a:gd name="T13" fmla="*/ 0 h 25"/>
                    <a:gd name="T14" fmla="*/ 0 60000 65536"/>
                    <a:gd name="T15" fmla="*/ 0 60000 65536"/>
                    <a:gd name="T16" fmla="*/ 0 60000 65536"/>
                    <a:gd name="T17" fmla="*/ 0 60000 65536"/>
                    <a:gd name="T18" fmla="*/ 0 60000 65536"/>
                    <a:gd name="T19" fmla="*/ 0 60000 65536"/>
                    <a:gd name="T20" fmla="*/ 0 60000 65536"/>
                    <a:gd name="T21" fmla="*/ 0 w 11"/>
                    <a:gd name="T22" fmla="*/ 0 h 25"/>
                    <a:gd name="T23" fmla="*/ 11 w 11"/>
                    <a:gd name="T24" fmla="*/ 25 h 2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1" h="25">
                      <a:moveTo>
                        <a:pt x="9" y="0"/>
                      </a:moveTo>
                      <a:lnTo>
                        <a:pt x="8" y="9"/>
                      </a:lnTo>
                      <a:lnTo>
                        <a:pt x="3" y="19"/>
                      </a:lnTo>
                      <a:lnTo>
                        <a:pt x="0" y="24"/>
                      </a:lnTo>
                      <a:lnTo>
                        <a:pt x="7" y="18"/>
                      </a:lnTo>
                      <a:lnTo>
                        <a:pt x="10" y="12"/>
                      </a:lnTo>
                      <a:lnTo>
                        <a:pt x="9" y="0"/>
                      </a:lnTo>
                    </a:path>
                  </a:pathLst>
                </a:custGeom>
                <a:solidFill>
                  <a:srgbClr val="603000"/>
                </a:solidFill>
                <a:ln w="12700" cap="rnd">
                  <a:noFill/>
                  <a:round/>
                  <a:headEnd/>
                  <a:tailEnd/>
                </a:ln>
              </p:spPr>
              <p:txBody>
                <a:bodyPr/>
                <a:lstStyle/>
                <a:p>
                  <a:endParaRPr lang="es-ES" dirty="0"/>
                </a:p>
              </p:txBody>
            </p:sp>
            <p:sp>
              <p:nvSpPr>
                <p:cNvPr id="4169" name="Freeform 18"/>
                <p:cNvSpPr>
                  <a:spLocks/>
                </p:cNvSpPr>
                <p:nvPr/>
              </p:nvSpPr>
              <p:spPr bwMode="auto">
                <a:xfrm>
                  <a:off x="1262" y="1765"/>
                  <a:ext cx="30" cy="22"/>
                </a:xfrm>
                <a:custGeom>
                  <a:avLst/>
                  <a:gdLst>
                    <a:gd name="T0" fmla="*/ 23 w 30"/>
                    <a:gd name="T1" fmla="*/ 0 h 22"/>
                    <a:gd name="T2" fmla="*/ 29 w 30"/>
                    <a:gd name="T3" fmla="*/ 2 h 22"/>
                    <a:gd name="T4" fmla="*/ 16 w 30"/>
                    <a:gd name="T5" fmla="*/ 9 h 22"/>
                    <a:gd name="T6" fmla="*/ 7 w 30"/>
                    <a:gd name="T7" fmla="*/ 16 h 22"/>
                    <a:gd name="T8" fmla="*/ 2 w 30"/>
                    <a:gd name="T9" fmla="*/ 21 h 22"/>
                    <a:gd name="T10" fmla="*/ 0 w 30"/>
                    <a:gd name="T11" fmla="*/ 16 h 22"/>
                    <a:gd name="T12" fmla="*/ 5 w 30"/>
                    <a:gd name="T13" fmla="*/ 14 h 22"/>
                    <a:gd name="T14" fmla="*/ 14 w 30"/>
                    <a:gd name="T15" fmla="*/ 6 h 22"/>
                    <a:gd name="T16" fmla="*/ 23 w 30"/>
                    <a:gd name="T17" fmla="*/ 0 h 2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0"/>
                    <a:gd name="T28" fmla="*/ 0 h 22"/>
                    <a:gd name="T29" fmla="*/ 30 w 30"/>
                    <a:gd name="T30" fmla="*/ 22 h 22"/>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0" h="22">
                      <a:moveTo>
                        <a:pt x="23" y="0"/>
                      </a:moveTo>
                      <a:lnTo>
                        <a:pt x="29" y="2"/>
                      </a:lnTo>
                      <a:lnTo>
                        <a:pt x="16" y="9"/>
                      </a:lnTo>
                      <a:lnTo>
                        <a:pt x="7" y="16"/>
                      </a:lnTo>
                      <a:lnTo>
                        <a:pt x="2" y="21"/>
                      </a:lnTo>
                      <a:lnTo>
                        <a:pt x="0" y="16"/>
                      </a:lnTo>
                      <a:lnTo>
                        <a:pt x="5" y="14"/>
                      </a:lnTo>
                      <a:lnTo>
                        <a:pt x="14" y="6"/>
                      </a:lnTo>
                      <a:lnTo>
                        <a:pt x="23" y="0"/>
                      </a:lnTo>
                    </a:path>
                  </a:pathLst>
                </a:custGeom>
                <a:solidFill>
                  <a:srgbClr val="603000"/>
                </a:solidFill>
                <a:ln w="12700" cap="rnd">
                  <a:noFill/>
                  <a:round/>
                  <a:headEnd/>
                  <a:tailEnd/>
                </a:ln>
              </p:spPr>
              <p:txBody>
                <a:bodyPr/>
                <a:lstStyle/>
                <a:p>
                  <a:endParaRPr lang="es-ES" dirty="0"/>
                </a:p>
              </p:txBody>
            </p:sp>
            <p:sp>
              <p:nvSpPr>
                <p:cNvPr id="4170" name="Freeform 19"/>
                <p:cNvSpPr>
                  <a:spLocks/>
                </p:cNvSpPr>
                <p:nvPr/>
              </p:nvSpPr>
              <p:spPr bwMode="auto">
                <a:xfrm>
                  <a:off x="1184" y="1783"/>
                  <a:ext cx="26" cy="10"/>
                </a:xfrm>
                <a:custGeom>
                  <a:avLst/>
                  <a:gdLst>
                    <a:gd name="T0" fmla="*/ 23 w 26"/>
                    <a:gd name="T1" fmla="*/ 0 h 10"/>
                    <a:gd name="T2" fmla="*/ 25 w 26"/>
                    <a:gd name="T3" fmla="*/ 4 h 10"/>
                    <a:gd name="T4" fmla="*/ 19 w 26"/>
                    <a:gd name="T5" fmla="*/ 4 h 10"/>
                    <a:gd name="T6" fmla="*/ 6 w 26"/>
                    <a:gd name="T7" fmla="*/ 6 h 10"/>
                    <a:gd name="T8" fmla="*/ 0 w 26"/>
                    <a:gd name="T9" fmla="*/ 9 h 10"/>
                    <a:gd name="T10" fmla="*/ 6 w 26"/>
                    <a:gd name="T11" fmla="*/ 4 h 10"/>
                    <a:gd name="T12" fmla="*/ 23 w 26"/>
                    <a:gd name="T13" fmla="*/ 0 h 10"/>
                    <a:gd name="T14" fmla="*/ 0 60000 65536"/>
                    <a:gd name="T15" fmla="*/ 0 60000 65536"/>
                    <a:gd name="T16" fmla="*/ 0 60000 65536"/>
                    <a:gd name="T17" fmla="*/ 0 60000 65536"/>
                    <a:gd name="T18" fmla="*/ 0 60000 65536"/>
                    <a:gd name="T19" fmla="*/ 0 60000 65536"/>
                    <a:gd name="T20" fmla="*/ 0 60000 65536"/>
                    <a:gd name="T21" fmla="*/ 0 w 26"/>
                    <a:gd name="T22" fmla="*/ 0 h 10"/>
                    <a:gd name="T23" fmla="*/ 26 w 26"/>
                    <a:gd name="T24" fmla="*/ 10 h 1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6" h="10">
                      <a:moveTo>
                        <a:pt x="23" y="0"/>
                      </a:moveTo>
                      <a:lnTo>
                        <a:pt x="25" y="4"/>
                      </a:lnTo>
                      <a:lnTo>
                        <a:pt x="19" y="4"/>
                      </a:lnTo>
                      <a:lnTo>
                        <a:pt x="6" y="6"/>
                      </a:lnTo>
                      <a:lnTo>
                        <a:pt x="0" y="9"/>
                      </a:lnTo>
                      <a:lnTo>
                        <a:pt x="6" y="4"/>
                      </a:lnTo>
                      <a:lnTo>
                        <a:pt x="23" y="0"/>
                      </a:lnTo>
                    </a:path>
                  </a:pathLst>
                </a:custGeom>
                <a:solidFill>
                  <a:srgbClr val="603000"/>
                </a:solidFill>
                <a:ln w="12700" cap="rnd">
                  <a:noFill/>
                  <a:round/>
                  <a:headEnd/>
                  <a:tailEnd/>
                </a:ln>
              </p:spPr>
              <p:txBody>
                <a:bodyPr/>
                <a:lstStyle/>
                <a:p>
                  <a:endParaRPr lang="es-ES" dirty="0"/>
                </a:p>
              </p:txBody>
            </p:sp>
          </p:grpSp>
          <p:grpSp>
            <p:nvGrpSpPr>
              <p:cNvPr id="6" name="Group 20"/>
              <p:cNvGrpSpPr>
                <a:grpSpLocks/>
              </p:cNvGrpSpPr>
              <p:nvPr/>
            </p:nvGrpSpPr>
            <p:grpSpPr bwMode="auto">
              <a:xfrm>
                <a:off x="1069" y="1857"/>
                <a:ext cx="98" cy="127"/>
                <a:chOff x="1069" y="1857"/>
                <a:chExt cx="98" cy="127"/>
              </a:xfrm>
            </p:grpSpPr>
            <p:sp>
              <p:nvSpPr>
                <p:cNvPr id="4162" name="Freeform 21"/>
                <p:cNvSpPr>
                  <a:spLocks/>
                </p:cNvSpPr>
                <p:nvPr/>
              </p:nvSpPr>
              <p:spPr bwMode="auto">
                <a:xfrm>
                  <a:off x="1069" y="1857"/>
                  <a:ext cx="98" cy="127"/>
                </a:xfrm>
                <a:custGeom>
                  <a:avLst/>
                  <a:gdLst>
                    <a:gd name="T0" fmla="*/ 44 w 98"/>
                    <a:gd name="T1" fmla="*/ 0 h 127"/>
                    <a:gd name="T2" fmla="*/ 38 w 98"/>
                    <a:gd name="T3" fmla="*/ 25 h 127"/>
                    <a:gd name="T4" fmla="*/ 43 w 98"/>
                    <a:gd name="T5" fmla="*/ 50 h 127"/>
                    <a:gd name="T6" fmla="*/ 55 w 98"/>
                    <a:gd name="T7" fmla="*/ 67 h 127"/>
                    <a:gd name="T8" fmla="*/ 69 w 98"/>
                    <a:gd name="T9" fmla="*/ 79 h 127"/>
                    <a:gd name="T10" fmla="*/ 97 w 98"/>
                    <a:gd name="T11" fmla="*/ 94 h 127"/>
                    <a:gd name="T12" fmla="*/ 42 w 98"/>
                    <a:gd name="T13" fmla="*/ 126 h 127"/>
                    <a:gd name="T14" fmla="*/ 4 w 98"/>
                    <a:gd name="T15" fmla="*/ 95 h 127"/>
                    <a:gd name="T16" fmla="*/ 0 w 98"/>
                    <a:gd name="T17" fmla="*/ 57 h 127"/>
                    <a:gd name="T18" fmla="*/ 5 w 98"/>
                    <a:gd name="T19" fmla="*/ 28 h 127"/>
                    <a:gd name="T20" fmla="*/ 10 w 98"/>
                    <a:gd name="T21" fmla="*/ 18 h 127"/>
                    <a:gd name="T22" fmla="*/ 44 w 98"/>
                    <a:gd name="T23" fmla="*/ 0 h 127"/>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98"/>
                    <a:gd name="T37" fmla="*/ 0 h 127"/>
                    <a:gd name="T38" fmla="*/ 98 w 98"/>
                    <a:gd name="T39" fmla="*/ 127 h 127"/>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98" h="127">
                      <a:moveTo>
                        <a:pt x="44" y="0"/>
                      </a:moveTo>
                      <a:lnTo>
                        <a:pt x="38" y="25"/>
                      </a:lnTo>
                      <a:lnTo>
                        <a:pt x="43" y="50"/>
                      </a:lnTo>
                      <a:lnTo>
                        <a:pt x="55" y="67"/>
                      </a:lnTo>
                      <a:lnTo>
                        <a:pt x="69" y="79"/>
                      </a:lnTo>
                      <a:lnTo>
                        <a:pt x="97" y="94"/>
                      </a:lnTo>
                      <a:lnTo>
                        <a:pt x="42" y="126"/>
                      </a:lnTo>
                      <a:lnTo>
                        <a:pt x="4" y="95"/>
                      </a:lnTo>
                      <a:lnTo>
                        <a:pt x="0" y="57"/>
                      </a:lnTo>
                      <a:lnTo>
                        <a:pt x="5" y="28"/>
                      </a:lnTo>
                      <a:lnTo>
                        <a:pt x="10" y="18"/>
                      </a:lnTo>
                      <a:lnTo>
                        <a:pt x="44" y="0"/>
                      </a:lnTo>
                    </a:path>
                  </a:pathLst>
                </a:custGeom>
                <a:solidFill>
                  <a:srgbClr val="C0C0C0"/>
                </a:solidFill>
                <a:ln w="12700" cap="rnd">
                  <a:solidFill>
                    <a:srgbClr val="000000"/>
                  </a:solidFill>
                  <a:round/>
                  <a:headEnd/>
                  <a:tailEnd/>
                </a:ln>
              </p:spPr>
              <p:txBody>
                <a:bodyPr/>
                <a:lstStyle/>
                <a:p>
                  <a:endParaRPr lang="es-ES" dirty="0"/>
                </a:p>
              </p:txBody>
            </p:sp>
            <p:sp>
              <p:nvSpPr>
                <p:cNvPr id="4163" name="Freeform 22"/>
                <p:cNvSpPr>
                  <a:spLocks/>
                </p:cNvSpPr>
                <p:nvPr/>
              </p:nvSpPr>
              <p:spPr bwMode="auto">
                <a:xfrm>
                  <a:off x="1078" y="1871"/>
                  <a:ext cx="66" cy="94"/>
                </a:xfrm>
                <a:custGeom>
                  <a:avLst/>
                  <a:gdLst>
                    <a:gd name="T0" fmla="*/ 20 w 66"/>
                    <a:gd name="T1" fmla="*/ 0 h 94"/>
                    <a:gd name="T2" fmla="*/ 6 w 66"/>
                    <a:gd name="T3" fmla="*/ 7 h 94"/>
                    <a:gd name="T4" fmla="*/ 0 w 66"/>
                    <a:gd name="T5" fmla="*/ 35 h 94"/>
                    <a:gd name="T6" fmla="*/ 1 w 66"/>
                    <a:gd name="T7" fmla="*/ 68 h 94"/>
                    <a:gd name="T8" fmla="*/ 21 w 66"/>
                    <a:gd name="T9" fmla="*/ 90 h 94"/>
                    <a:gd name="T10" fmla="*/ 33 w 66"/>
                    <a:gd name="T11" fmla="*/ 93 h 94"/>
                    <a:gd name="T12" fmla="*/ 65 w 66"/>
                    <a:gd name="T13" fmla="*/ 75 h 94"/>
                    <a:gd name="T14" fmla="*/ 37 w 66"/>
                    <a:gd name="T15" fmla="*/ 60 h 94"/>
                    <a:gd name="T16" fmla="*/ 24 w 66"/>
                    <a:gd name="T17" fmla="*/ 41 h 94"/>
                    <a:gd name="T18" fmla="*/ 19 w 66"/>
                    <a:gd name="T19" fmla="*/ 26 h 94"/>
                    <a:gd name="T20" fmla="*/ 17 w 66"/>
                    <a:gd name="T21" fmla="*/ 16 h 94"/>
                    <a:gd name="T22" fmla="*/ 20 w 66"/>
                    <a:gd name="T23" fmla="*/ 0 h 9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66"/>
                    <a:gd name="T37" fmla="*/ 0 h 94"/>
                    <a:gd name="T38" fmla="*/ 66 w 66"/>
                    <a:gd name="T39" fmla="*/ 94 h 94"/>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66" h="94">
                      <a:moveTo>
                        <a:pt x="20" y="0"/>
                      </a:moveTo>
                      <a:lnTo>
                        <a:pt x="6" y="7"/>
                      </a:lnTo>
                      <a:lnTo>
                        <a:pt x="0" y="35"/>
                      </a:lnTo>
                      <a:lnTo>
                        <a:pt x="1" y="68"/>
                      </a:lnTo>
                      <a:lnTo>
                        <a:pt x="21" y="90"/>
                      </a:lnTo>
                      <a:lnTo>
                        <a:pt x="33" y="93"/>
                      </a:lnTo>
                      <a:lnTo>
                        <a:pt x="65" y="75"/>
                      </a:lnTo>
                      <a:lnTo>
                        <a:pt x="37" y="60"/>
                      </a:lnTo>
                      <a:lnTo>
                        <a:pt x="24" y="41"/>
                      </a:lnTo>
                      <a:lnTo>
                        <a:pt x="19" y="26"/>
                      </a:lnTo>
                      <a:lnTo>
                        <a:pt x="17" y="16"/>
                      </a:lnTo>
                      <a:lnTo>
                        <a:pt x="20" y="0"/>
                      </a:lnTo>
                    </a:path>
                  </a:pathLst>
                </a:custGeom>
                <a:solidFill>
                  <a:srgbClr val="E0E0E0"/>
                </a:solidFill>
                <a:ln w="12700" cap="rnd">
                  <a:noFill/>
                  <a:round/>
                  <a:headEnd/>
                  <a:tailEnd/>
                </a:ln>
              </p:spPr>
              <p:txBody>
                <a:bodyPr/>
                <a:lstStyle/>
                <a:p>
                  <a:endParaRPr lang="es-ES" dirty="0"/>
                </a:p>
              </p:txBody>
            </p:sp>
          </p:grpSp>
        </p:grpSp>
        <p:grpSp>
          <p:nvGrpSpPr>
            <p:cNvPr id="7" name="Group 23"/>
            <p:cNvGrpSpPr>
              <a:grpSpLocks/>
            </p:cNvGrpSpPr>
            <p:nvPr/>
          </p:nvGrpSpPr>
          <p:grpSpPr bwMode="auto">
            <a:xfrm>
              <a:off x="525" y="3695"/>
              <a:ext cx="444" cy="229"/>
              <a:chOff x="525" y="3695"/>
              <a:chExt cx="444" cy="229"/>
            </a:xfrm>
          </p:grpSpPr>
          <p:sp>
            <p:nvSpPr>
              <p:cNvPr id="4153" name="Freeform 24"/>
              <p:cNvSpPr>
                <a:spLocks/>
              </p:cNvSpPr>
              <p:nvPr/>
            </p:nvSpPr>
            <p:spPr bwMode="auto">
              <a:xfrm>
                <a:off x="525" y="3695"/>
                <a:ext cx="444" cy="229"/>
              </a:xfrm>
              <a:custGeom>
                <a:avLst/>
                <a:gdLst>
                  <a:gd name="T0" fmla="*/ 10 w 444"/>
                  <a:gd name="T1" fmla="*/ 48 h 229"/>
                  <a:gd name="T2" fmla="*/ 3 w 444"/>
                  <a:gd name="T3" fmla="*/ 85 h 229"/>
                  <a:gd name="T4" fmla="*/ 0 w 444"/>
                  <a:gd name="T5" fmla="*/ 112 h 229"/>
                  <a:gd name="T6" fmla="*/ 4 w 444"/>
                  <a:gd name="T7" fmla="*/ 139 h 229"/>
                  <a:gd name="T8" fmla="*/ 9 w 444"/>
                  <a:gd name="T9" fmla="*/ 154 h 229"/>
                  <a:gd name="T10" fmla="*/ 31 w 444"/>
                  <a:gd name="T11" fmla="*/ 163 h 229"/>
                  <a:gd name="T12" fmla="*/ 46 w 444"/>
                  <a:gd name="T13" fmla="*/ 163 h 229"/>
                  <a:gd name="T14" fmla="*/ 82 w 444"/>
                  <a:gd name="T15" fmla="*/ 198 h 229"/>
                  <a:gd name="T16" fmla="*/ 133 w 444"/>
                  <a:gd name="T17" fmla="*/ 220 h 229"/>
                  <a:gd name="T18" fmla="*/ 187 w 444"/>
                  <a:gd name="T19" fmla="*/ 228 h 229"/>
                  <a:gd name="T20" fmla="*/ 237 w 444"/>
                  <a:gd name="T21" fmla="*/ 223 h 229"/>
                  <a:gd name="T22" fmla="*/ 256 w 444"/>
                  <a:gd name="T23" fmla="*/ 211 h 229"/>
                  <a:gd name="T24" fmla="*/ 259 w 444"/>
                  <a:gd name="T25" fmla="*/ 193 h 229"/>
                  <a:gd name="T26" fmla="*/ 253 w 444"/>
                  <a:gd name="T27" fmla="*/ 178 h 229"/>
                  <a:gd name="T28" fmla="*/ 237 w 444"/>
                  <a:gd name="T29" fmla="*/ 157 h 229"/>
                  <a:gd name="T30" fmla="*/ 220 w 444"/>
                  <a:gd name="T31" fmla="*/ 144 h 229"/>
                  <a:gd name="T32" fmla="*/ 203 w 444"/>
                  <a:gd name="T33" fmla="*/ 123 h 229"/>
                  <a:gd name="T34" fmla="*/ 229 w 444"/>
                  <a:gd name="T35" fmla="*/ 126 h 229"/>
                  <a:gd name="T36" fmla="*/ 244 w 444"/>
                  <a:gd name="T37" fmla="*/ 122 h 229"/>
                  <a:gd name="T38" fmla="*/ 274 w 444"/>
                  <a:gd name="T39" fmla="*/ 134 h 229"/>
                  <a:gd name="T40" fmla="*/ 310 w 444"/>
                  <a:gd name="T41" fmla="*/ 143 h 229"/>
                  <a:gd name="T42" fmla="*/ 382 w 444"/>
                  <a:gd name="T43" fmla="*/ 149 h 229"/>
                  <a:gd name="T44" fmla="*/ 442 w 444"/>
                  <a:gd name="T45" fmla="*/ 143 h 229"/>
                  <a:gd name="T46" fmla="*/ 443 w 444"/>
                  <a:gd name="T47" fmla="*/ 119 h 229"/>
                  <a:gd name="T48" fmla="*/ 421 w 444"/>
                  <a:gd name="T49" fmla="*/ 111 h 229"/>
                  <a:gd name="T50" fmla="*/ 373 w 444"/>
                  <a:gd name="T51" fmla="*/ 86 h 229"/>
                  <a:gd name="T52" fmla="*/ 328 w 444"/>
                  <a:gd name="T53" fmla="*/ 57 h 229"/>
                  <a:gd name="T54" fmla="*/ 303 w 444"/>
                  <a:gd name="T55" fmla="*/ 37 h 229"/>
                  <a:gd name="T56" fmla="*/ 177 w 444"/>
                  <a:gd name="T57" fmla="*/ 0 h 229"/>
                  <a:gd name="T58" fmla="*/ 13 w 444"/>
                  <a:gd name="T59" fmla="*/ 15 h 229"/>
                  <a:gd name="T60" fmla="*/ 10 w 444"/>
                  <a:gd name="T61" fmla="*/ 48 h 229"/>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444"/>
                  <a:gd name="T94" fmla="*/ 0 h 229"/>
                  <a:gd name="T95" fmla="*/ 444 w 444"/>
                  <a:gd name="T96" fmla="*/ 229 h 229"/>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444" h="229">
                    <a:moveTo>
                      <a:pt x="10" y="48"/>
                    </a:moveTo>
                    <a:lnTo>
                      <a:pt x="3" y="85"/>
                    </a:lnTo>
                    <a:lnTo>
                      <a:pt x="0" y="112"/>
                    </a:lnTo>
                    <a:lnTo>
                      <a:pt x="4" y="139"/>
                    </a:lnTo>
                    <a:lnTo>
                      <a:pt x="9" y="154"/>
                    </a:lnTo>
                    <a:lnTo>
                      <a:pt x="31" y="163"/>
                    </a:lnTo>
                    <a:lnTo>
                      <a:pt x="46" y="163"/>
                    </a:lnTo>
                    <a:lnTo>
                      <a:pt x="82" y="198"/>
                    </a:lnTo>
                    <a:lnTo>
                      <a:pt x="133" y="220"/>
                    </a:lnTo>
                    <a:lnTo>
                      <a:pt x="187" y="228"/>
                    </a:lnTo>
                    <a:lnTo>
                      <a:pt x="237" y="223"/>
                    </a:lnTo>
                    <a:lnTo>
                      <a:pt x="256" y="211"/>
                    </a:lnTo>
                    <a:lnTo>
                      <a:pt x="259" y="193"/>
                    </a:lnTo>
                    <a:lnTo>
                      <a:pt x="253" y="178"/>
                    </a:lnTo>
                    <a:lnTo>
                      <a:pt x="237" y="157"/>
                    </a:lnTo>
                    <a:lnTo>
                      <a:pt x="220" y="144"/>
                    </a:lnTo>
                    <a:lnTo>
                      <a:pt x="203" y="123"/>
                    </a:lnTo>
                    <a:lnTo>
                      <a:pt x="229" y="126"/>
                    </a:lnTo>
                    <a:lnTo>
                      <a:pt x="244" y="122"/>
                    </a:lnTo>
                    <a:lnTo>
                      <a:pt x="274" y="134"/>
                    </a:lnTo>
                    <a:lnTo>
                      <a:pt x="310" y="143"/>
                    </a:lnTo>
                    <a:lnTo>
                      <a:pt x="382" y="149"/>
                    </a:lnTo>
                    <a:lnTo>
                      <a:pt x="442" y="143"/>
                    </a:lnTo>
                    <a:lnTo>
                      <a:pt x="443" y="119"/>
                    </a:lnTo>
                    <a:lnTo>
                      <a:pt x="421" y="111"/>
                    </a:lnTo>
                    <a:lnTo>
                      <a:pt x="373" y="86"/>
                    </a:lnTo>
                    <a:lnTo>
                      <a:pt x="328" y="57"/>
                    </a:lnTo>
                    <a:lnTo>
                      <a:pt x="303" y="37"/>
                    </a:lnTo>
                    <a:lnTo>
                      <a:pt x="177" y="0"/>
                    </a:lnTo>
                    <a:lnTo>
                      <a:pt x="13" y="15"/>
                    </a:lnTo>
                    <a:lnTo>
                      <a:pt x="10" y="48"/>
                    </a:lnTo>
                  </a:path>
                </a:pathLst>
              </a:custGeom>
              <a:solidFill>
                <a:srgbClr val="404040"/>
              </a:solidFill>
              <a:ln w="12700" cap="rnd">
                <a:solidFill>
                  <a:srgbClr val="000000"/>
                </a:solidFill>
                <a:round/>
                <a:headEnd/>
                <a:tailEnd/>
              </a:ln>
            </p:spPr>
            <p:txBody>
              <a:bodyPr/>
              <a:lstStyle/>
              <a:p>
                <a:endParaRPr lang="es-ES" dirty="0"/>
              </a:p>
            </p:txBody>
          </p:sp>
          <p:sp>
            <p:nvSpPr>
              <p:cNvPr id="4154" name="Freeform 25"/>
              <p:cNvSpPr>
                <a:spLocks/>
              </p:cNvSpPr>
              <p:nvPr/>
            </p:nvSpPr>
            <p:spPr bwMode="auto">
              <a:xfrm>
                <a:off x="592" y="3770"/>
                <a:ext cx="115" cy="55"/>
              </a:xfrm>
              <a:custGeom>
                <a:avLst/>
                <a:gdLst>
                  <a:gd name="T0" fmla="*/ 17 w 115"/>
                  <a:gd name="T1" fmla="*/ 5 h 55"/>
                  <a:gd name="T2" fmla="*/ 61 w 115"/>
                  <a:gd name="T3" fmla="*/ 8 h 55"/>
                  <a:gd name="T4" fmla="*/ 78 w 115"/>
                  <a:gd name="T5" fmla="*/ 0 h 55"/>
                  <a:gd name="T6" fmla="*/ 114 w 115"/>
                  <a:gd name="T7" fmla="*/ 40 h 55"/>
                  <a:gd name="T8" fmla="*/ 84 w 115"/>
                  <a:gd name="T9" fmla="*/ 51 h 55"/>
                  <a:gd name="T10" fmla="*/ 29 w 115"/>
                  <a:gd name="T11" fmla="*/ 54 h 55"/>
                  <a:gd name="T12" fmla="*/ 4 w 115"/>
                  <a:gd name="T13" fmla="*/ 21 h 55"/>
                  <a:gd name="T14" fmla="*/ 0 w 115"/>
                  <a:gd name="T15" fmla="*/ 2 h 55"/>
                  <a:gd name="T16" fmla="*/ 17 w 115"/>
                  <a:gd name="T17" fmla="*/ 5 h 5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15"/>
                  <a:gd name="T28" fmla="*/ 0 h 55"/>
                  <a:gd name="T29" fmla="*/ 115 w 115"/>
                  <a:gd name="T30" fmla="*/ 55 h 55"/>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15" h="55">
                    <a:moveTo>
                      <a:pt x="17" y="5"/>
                    </a:moveTo>
                    <a:lnTo>
                      <a:pt x="61" y="8"/>
                    </a:lnTo>
                    <a:lnTo>
                      <a:pt x="78" y="0"/>
                    </a:lnTo>
                    <a:lnTo>
                      <a:pt x="114" y="40"/>
                    </a:lnTo>
                    <a:lnTo>
                      <a:pt x="84" y="51"/>
                    </a:lnTo>
                    <a:lnTo>
                      <a:pt x="29" y="54"/>
                    </a:lnTo>
                    <a:lnTo>
                      <a:pt x="4" y="21"/>
                    </a:lnTo>
                    <a:lnTo>
                      <a:pt x="0" y="2"/>
                    </a:lnTo>
                    <a:lnTo>
                      <a:pt x="17" y="5"/>
                    </a:lnTo>
                  </a:path>
                </a:pathLst>
              </a:custGeom>
              <a:solidFill>
                <a:srgbClr val="606060"/>
              </a:solidFill>
              <a:ln w="12700" cap="rnd">
                <a:noFill/>
                <a:round/>
                <a:headEnd/>
                <a:tailEnd/>
              </a:ln>
            </p:spPr>
            <p:txBody>
              <a:bodyPr/>
              <a:lstStyle/>
              <a:p>
                <a:endParaRPr lang="es-ES" dirty="0"/>
              </a:p>
            </p:txBody>
          </p:sp>
          <p:sp>
            <p:nvSpPr>
              <p:cNvPr id="4155" name="Freeform 26"/>
              <p:cNvSpPr>
                <a:spLocks/>
              </p:cNvSpPr>
              <p:nvPr/>
            </p:nvSpPr>
            <p:spPr bwMode="auto">
              <a:xfrm>
                <a:off x="631" y="3820"/>
                <a:ext cx="133" cy="58"/>
              </a:xfrm>
              <a:custGeom>
                <a:avLst/>
                <a:gdLst>
                  <a:gd name="T0" fmla="*/ 0 w 133"/>
                  <a:gd name="T1" fmla="*/ 14 h 58"/>
                  <a:gd name="T2" fmla="*/ 26 w 133"/>
                  <a:gd name="T3" fmla="*/ 35 h 58"/>
                  <a:gd name="T4" fmla="*/ 63 w 133"/>
                  <a:gd name="T5" fmla="*/ 49 h 58"/>
                  <a:gd name="T6" fmla="*/ 95 w 133"/>
                  <a:gd name="T7" fmla="*/ 57 h 58"/>
                  <a:gd name="T8" fmla="*/ 121 w 133"/>
                  <a:gd name="T9" fmla="*/ 56 h 58"/>
                  <a:gd name="T10" fmla="*/ 132 w 133"/>
                  <a:gd name="T11" fmla="*/ 52 h 58"/>
                  <a:gd name="T12" fmla="*/ 103 w 133"/>
                  <a:gd name="T13" fmla="*/ 27 h 58"/>
                  <a:gd name="T14" fmla="*/ 80 w 133"/>
                  <a:gd name="T15" fmla="*/ 0 h 58"/>
                  <a:gd name="T16" fmla="*/ 52 w 133"/>
                  <a:gd name="T17" fmla="*/ 14 h 58"/>
                  <a:gd name="T18" fmla="*/ 0 w 133"/>
                  <a:gd name="T19" fmla="*/ 14 h 5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33"/>
                  <a:gd name="T31" fmla="*/ 0 h 58"/>
                  <a:gd name="T32" fmla="*/ 133 w 133"/>
                  <a:gd name="T33" fmla="*/ 58 h 58"/>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33" h="58">
                    <a:moveTo>
                      <a:pt x="0" y="14"/>
                    </a:moveTo>
                    <a:lnTo>
                      <a:pt x="26" y="35"/>
                    </a:lnTo>
                    <a:lnTo>
                      <a:pt x="63" y="49"/>
                    </a:lnTo>
                    <a:lnTo>
                      <a:pt x="95" y="57"/>
                    </a:lnTo>
                    <a:lnTo>
                      <a:pt x="121" y="56"/>
                    </a:lnTo>
                    <a:lnTo>
                      <a:pt x="132" y="52"/>
                    </a:lnTo>
                    <a:lnTo>
                      <a:pt x="103" y="27"/>
                    </a:lnTo>
                    <a:lnTo>
                      <a:pt x="80" y="0"/>
                    </a:lnTo>
                    <a:lnTo>
                      <a:pt x="52" y="14"/>
                    </a:lnTo>
                    <a:lnTo>
                      <a:pt x="0" y="14"/>
                    </a:lnTo>
                  </a:path>
                </a:pathLst>
              </a:custGeom>
              <a:solidFill>
                <a:srgbClr val="606060"/>
              </a:solidFill>
              <a:ln w="12700" cap="rnd">
                <a:noFill/>
                <a:round/>
                <a:headEnd/>
                <a:tailEnd/>
              </a:ln>
            </p:spPr>
            <p:txBody>
              <a:bodyPr/>
              <a:lstStyle/>
              <a:p>
                <a:endParaRPr lang="es-ES" dirty="0"/>
              </a:p>
            </p:txBody>
          </p:sp>
          <p:sp>
            <p:nvSpPr>
              <p:cNvPr id="4156" name="Freeform 27"/>
              <p:cNvSpPr>
                <a:spLocks/>
              </p:cNvSpPr>
              <p:nvPr/>
            </p:nvSpPr>
            <p:spPr bwMode="auto">
              <a:xfrm>
                <a:off x="787" y="3749"/>
                <a:ext cx="67" cy="27"/>
              </a:xfrm>
              <a:custGeom>
                <a:avLst/>
                <a:gdLst>
                  <a:gd name="T0" fmla="*/ 0 w 67"/>
                  <a:gd name="T1" fmla="*/ 0 h 27"/>
                  <a:gd name="T2" fmla="*/ 23 w 67"/>
                  <a:gd name="T3" fmla="*/ 20 h 27"/>
                  <a:gd name="T4" fmla="*/ 48 w 67"/>
                  <a:gd name="T5" fmla="*/ 26 h 27"/>
                  <a:gd name="T6" fmla="*/ 66 w 67"/>
                  <a:gd name="T7" fmla="*/ 19 h 27"/>
                  <a:gd name="T8" fmla="*/ 50 w 67"/>
                  <a:gd name="T9" fmla="*/ 9 h 27"/>
                  <a:gd name="T10" fmla="*/ 44 w 67"/>
                  <a:gd name="T11" fmla="*/ 0 h 27"/>
                  <a:gd name="T12" fmla="*/ 0 w 67"/>
                  <a:gd name="T13" fmla="*/ 0 h 27"/>
                  <a:gd name="T14" fmla="*/ 0 60000 65536"/>
                  <a:gd name="T15" fmla="*/ 0 60000 65536"/>
                  <a:gd name="T16" fmla="*/ 0 60000 65536"/>
                  <a:gd name="T17" fmla="*/ 0 60000 65536"/>
                  <a:gd name="T18" fmla="*/ 0 60000 65536"/>
                  <a:gd name="T19" fmla="*/ 0 60000 65536"/>
                  <a:gd name="T20" fmla="*/ 0 60000 65536"/>
                  <a:gd name="T21" fmla="*/ 0 w 67"/>
                  <a:gd name="T22" fmla="*/ 0 h 27"/>
                  <a:gd name="T23" fmla="*/ 67 w 67"/>
                  <a:gd name="T24" fmla="*/ 27 h 2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7" h="27">
                    <a:moveTo>
                      <a:pt x="0" y="0"/>
                    </a:moveTo>
                    <a:lnTo>
                      <a:pt x="23" y="20"/>
                    </a:lnTo>
                    <a:lnTo>
                      <a:pt x="48" y="26"/>
                    </a:lnTo>
                    <a:lnTo>
                      <a:pt x="66" y="19"/>
                    </a:lnTo>
                    <a:lnTo>
                      <a:pt x="50" y="9"/>
                    </a:lnTo>
                    <a:lnTo>
                      <a:pt x="44" y="0"/>
                    </a:lnTo>
                    <a:lnTo>
                      <a:pt x="0" y="0"/>
                    </a:lnTo>
                  </a:path>
                </a:pathLst>
              </a:custGeom>
              <a:solidFill>
                <a:srgbClr val="606060"/>
              </a:solidFill>
              <a:ln w="12700" cap="rnd">
                <a:noFill/>
                <a:round/>
                <a:headEnd/>
                <a:tailEnd/>
              </a:ln>
            </p:spPr>
            <p:txBody>
              <a:bodyPr/>
              <a:lstStyle/>
              <a:p>
                <a:endParaRPr lang="es-ES" dirty="0"/>
              </a:p>
            </p:txBody>
          </p:sp>
          <p:sp>
            <p:nvSpPr>
              <p:cNvPr id="4157" name="Freeform 28"/>
              <p:cNvSpPr>
                <a:spLocks/>
              </p:cNvSpPr>
              <p:nvPr/>
            </p:nvSpPr>
            <p:spPr bwMode="auto">
              <a:xfrm>
                <a:off x="847" y="3775"/>
                <a:ext cx="91" cy="35"/>
              </a:xfrm>
              <a:custGeom>
                <a:avLst/>
                <a:gdLst>
                  <a:gd name="T0" fmla="*/ 17 w 91"/>
                  <a:gd name="T1" fmla="*/ 0 h 35"/>
                  <a:gd name="T2" fmla="*/ 0 w 91"/>
                  <a:gd name="T3" fmla="*/ 9 h 35"/>
                  <a:gd name="T4" fmla="*/ 21 w 91"/>
                  <a:gd name="T5" fmla="*/ 23 h 35"/>
                  <a:gd name="T6" fmla="*/ 59 w 91"/>
                  <a:gd name="T7" fmla="*/ 31 h 35"/>
                  <a:gd name="T8" fmla="*/ 90 w 91"/>
                  <a:gd name="T9" fmla="*/ 34 h 35"/>
                  <a:gd name="T10" fmla="*/ 65 w 91"/>
                  <a:gd name="T11" fmla="*/ 24 h 35"/>
                  <a:gd name="T12" fmla="*/ 17 w 91"/>
                  <a:gd name="T13" fmla="*/ 0 h 35"/>
                  <a:gd name="T14" fmla="*/ 0 60000 65536"/>
                  <a:gd name="T15" fmla="*/ 0 60000 65536"/>
                  <a:gd name="T16" fmla="*/ 0 60000 65536"/>
                  <a:gd name="T17" fmla="*/ 0 60000 65536"/>
                  <a:gd name="T18" fmla="*/ 0 60000 65536"/>
                  <a:gd name="T19" fmla="*/ 0 60000 65536"/>
                  <a:gd name="T20" fmla="*/ 0 60000 65536"/>
                  <a:gd name="T21" fmla="*/ 0 w 91"/>
                  <a:gd name="T22" fmla="*/ 0 h 35"/>
                  <a:gd name="T23" fmla="*/ 91 w 91"/>
                  <a:gd name="T24" fmla="*/ 35 h 3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91" h="35">
                    <a:moveTo>
                      <a:pt x="17" y="0"/>
                    </a:moveTo>
                    <a:lnTo>
                      <a:pt x="0" y="9"/>
                    </a:lnTo>
                    <a:lnTo>
                      <a:pt x="21" y="23"/>
                    </a:lnTo>
                    <a:lnTo>
                      <a:pt x="59" y="31"/>
                    </a:lnTo>
                    <a:lnTo>
                      <a:pt x="90" y="34"/>
                    </a:lnTo>
                    <a:lnTo>
                      <a:pt x="65" y="24"/>
                    </a:lnTo>
                    <a:lnTo>
                      <a:pt x="17" y="0"/>
                    </a:lnTo>
                  </a:path>
                </a:pathLst>
              </a:custGeom>
              <a:solidFill>
                <a:srgbClr val="606060"/>
              </a:solidFill>
              <a:ln w="12700" cap="rnd">
                <a:noFill/>
                <a:round/>
                <a:headEnd/>
                <a:tailEnd/>
              </a:ln>
            </p:spPr>
            <p:txBody>
              <a:bodyPr/>
              <a:lstStyle/>
              <a:p>
                <a:endParaRPr lang="es-ES" dirty="0"/>
              </a:p>
            </p:txBody>
          </p:sp>
          <p:sp>
            <p:nvSpPr>
              <p:cNvPr id="4158" name="Freeform 29"/>
              <p:cNvSpPr>
                <a:spLocks/>
              </p:cNvSpPr>
              <p:nvPr/>
            </p:nvSpPr>
            <p:spPr bwMode="auto">
              <a:xfrm>
                <a:off x="691" y="3757"/>
                <a:ext cx="265" cy="74"/>
              </a:xfrm>
              <a:custGeom>
                <a:avLst/>
                <a:gdLst>
                  <a:gd name="T0" fmla="*/ 0 w 265"/>
                  <a:gd name="T1" fmla="*/ 9 h 74"/>
                  <a:gd name="T2" fmla="*/ 30 w 265"/>
                  <a:gd name="T3" fmla="*/ 42 h 74"/>
                  <a:gd name="T4" fmla="*/ 66 w 265"/>
                  <a:gd name="T5" fmla="*/ 42 h 74"/>
                  <a:gd name="T6" fmla="*/ 92 w 265"/>
                  <a:gd name="T7" fmla="*/ 47 h 74"/>
                  <a:gd name="T8" fmla="*/ 118 w 265"/>
                  <a:gd name="T9" fmla="*/ 59 h 74"/>
                  <a:gd name="T10" fmla="*/ 151 w 265"/>
                  <a:gd name="T11" fmla="*/ 67 h 74"/>
                  <a:gd name="T12" fmla="*/ 212 w 265"/>
                  <a:gd name="T13" fmla="*/ 73 h 74"/>
                  <a:gd name="T14" fmla="*/ 264 w 265"/>
                  <a:gd name="T15" fmla="*/ 70 h 74"/>
                  <a:gd name="T16" fmla="*/ 262 w 265"/>
                  <a:gd name="T17" fmla="*/ 56 h 74"/>
                  <a:gd name="T18" fmla="*/ 221 w 265"/>
                  <a:gd name="T19" fmla="*/ 56 h 74"/>
                  <a:gd name="T20" fmla="*/ 186 w 265"/>
                  <a:gd name="T21" fmla="*/ 53 h 74"/>
                  <a:gd name="T22" fmla="*/ 145 w 265"/>
                  <a:gd name="T23" fmla="*/ 40 h 74"/>
                  <a:gd name="T24" fmla="*/ 115 w 265"/>
                  <a:gd name="T25" fmla="*/ 25 h 74"/>
                  <a:gd name="T26" fmla="*/ 85 w 265"/>
                  <a:gd name="T27" fmla="*/ 0 h 74"/>
                  <a:gd name="T28" fmla="*/ 54 w 265"/>
                  <a:gd name="T29" fmla="*/ 6 h 74"/>
                  <a:gd name="T30" fmla="*/ 0 w 265"/>
                  <a:gd name="T31" fmla="*/ 9 h 74"/>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265"/>
                  <a:gd name="T49" fmla="*/ 0 h 74"/>
                  <a:gd name="T50" fmla="*/ 265 w 265"/>
                  <a:gd name="T51" fmla="*/ 74 h 74"/>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265" h="74">
                    <a:moveTo>
                      <a:pt x="0" y="9"/>
                    </a:moveTo>
                    <a:lnTo>
                      <a:pt x="30" y="42"/>
                    </a:lnTo>
                    <a:lnTo>
                      <a:pt x="66" y="42"/>
                    </a:lnTo>
                    <a:lnTo>
                      <a:pt x="92" y="47"/>
                    </a:lnTo>
                    <a:lnTo>
                      <a:pt x="118" y="59"/>
                    </a:lnTo>
                    <a:lnTo>
                      <a:pt x="151" y="67"/>
                    </a:lnTo>
                    <a:lnTo>
                      <a:pt x="212" y="73"/>
                    </a:lnTo>
                    <a:lnTo>
                      <a:pt x="264" y="70"/>
                    </a:lnTo>
                    <a:lnTo>
                      <a:pt x="262" y="56"/>
                    </a:lnTo>
                    <a:lnTo>
                      <a:pt x="221" y="56"/>
                    </a:lnTo>
                    <a:lnTo>
                      <a:pt x="186" y="53"/>
                    </a:lnTo>
                    <a:lnTo>
                      <a:pt x="145" y="40"/>
                    </a:lnTo>
                    <a:lnTo>
                      <a:pt x="115" y="25"/>
                    </a:lnTo>
                    <a:lnTo>
                      <a:pt x="85" y="0"/>
                    </a:lnTo>
                    <a:lnTo>
                      <a:pt x="54" y="6"/>
                    </a:lnTo>
                    <a:lnTo>
                      <a:pt x="0" y="9"/>
                    </a:lnTo>
                  </a:path>
                </a:pathLst>
              </a:custGeom>
              <a:solidFill>
                <a:srgbClr val="606060"/>
              </a:solidFill>
              <a:ln w="12700" cap="rnd">
                <a:noFill/>
                <a:round/>
                <a:headEnd/>
                <a:tailEnd/>
              </a:ln>
            </p:spPr>
            <p:txBody>
              <a:bodyPr/>
              <a:lstStyle/>
              <a:p>
                <a:endParaRPr lang="es-ES" dirty="0"/>
              </a:p>
            </p:txBody>
          </p:sp>
          <p:sp>
            <p:nvSpPr>
              <p:cNvPr id="4159" name="Freeform 30"/>
              <p:cNvSpPr>
                <a:spLocks/>
              </p:cNvSpPr>
              <p:nvPr/>
            </p:nvSpPr>
            <p:spPr bwMode="auto">
              <a:xfrm>
                <a:off x="532" y="3782"/>
                <a:ext cx="238" cy="129"/>
              </a:xfrm>
              <a:custGeom>
                <a:avLst/>
                <a:gdLst>
                  <a:gd name="T0" fmla="*/ 4 w 238"/>
                  <a:gd name="T1" fmla="*/ 0 h 129"/>
                  <a:gd name="T2" fmla="*/ 29 w 238"/>
                  <a:gd name="T3" fmla="*/ 11 h 129"/>
                  <a:gd name="T4" fmla="*/ 51 w 238"/>
                  <a:gd name="T5" fmla="*/ 6 h 129"/>
                  <a:gd name="T6" fmla="*/ 76 w 238"/>
                  <a:gd name="T7" fmla="*/ 48 h 129"/>
                  <a:gd name="T8" fmla="*/ 100 w 238"/>
                  <a:gd name="T9" fmla="*/ 69 h 129"/>
                  <a:gd name="T10" fmla="*/ 149 w 238"/>
                  <a:gd name="T11" fmla="*/ 94 h 129"/>
                  <a:gd name="T12" fmla="*/ 188 w 238"/>
                  <a:gd name="T13" fmla="*/ 103 h 129"/>
                  <a:gd name="T14" fmla="*/ 217 w 238"/>
                  <a:gd name="T15" fmla="*/ 103 h 129"/>
                  <a:gd name="T16" fmla="*/ 234 w 238"/>
                  <a:gd name="T17" fmla="*/ 97 h 129"/>
                  <a:gd name="T18" fmla="*/ 237 w 238"/>
                  <a:gd name="T19" fmla="*/ 109 h 129"/>
                  <a:gd name="T20" fmla="*/ 226 w 238"/>
                  <a:gd name="T21" fmla="*/ 123 h 129"/>
                  <a:gd name="T22" fmla="*/ 178 w 238"/>
                  <a:gd name="T23" fmla="*/ 128 h 129"/>
                  <a:gd name="T24" fmla="*/ 127 w 238"/>
                  <a:gd name="T25" fmla="*/ 120 h 129"/>
                  <a:gd name="T26" fmla="*/ 91 w 238"/>
                  <a:gd name="T27" fmla="*/ 105 h 129"/>
                  <a:gd name="T28" fmla="*/ 56 w 238"/>
                  <a:gd name="T29" fmla="*/ 79 h 129"/>
                  <a:gd name="T30" fmla="*/ 47 w 238"/>
                  <a:gd name="T31" fmla="*/ 65 h 129"/>
                  <a:gd name="T32" fmla="*/ 29 w 238"/>
                  <a:gd name="T33" fmla="*/ 56 h 129"/>
                  <a:gd name="T34" fmla="*/ 3 w 238"/>
                  <a:gd name="T35" fmla="*/ 51 h 129"/>
                  <a:gd name="T36" fmla="*/ 0 w 238"/>
                  <a:gd name="T37" fmla="*/ 29 h 129"/>
                  <a:gd name="T38" fmla="*/ 4 w 238"/>
                  <a:gd name="T39" fmla="*/ 0 h 129"/>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238"/>
                  <a:gd name="T61" fmla="*/ 0 h 129"/>
                  <a:gd name="T62" fmla="*/ 238 w 238"/>
                  <a:gd name="T63" fmla="*/ 129 h 129"/>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238" h="129">
                    <a:moveTo>
                      <a:pt x="4" y="0"/>
                    </a:moveTo>
                    <a:lnTo>
                      <a:pt x="29" y="11"/>
                    </a:lnTo>
                    <a:lnTo>
                      <a:pt x="51" y="6"/>
                    </a:lnTo>
                    <a:lnTo>
                      <a:pt x="76" y="48"/>
                    </a:lnTo>
                    <a:lnTo>
                      <a:pt x="100" y="69"/>
                    </a:lnTo>
                    <a:lnTo>
                      <a:pt x="149" y="94"/>
                    </a:lnTo>
                    <a:lnTo>
                      <a:pt x="188" y="103"/>
                    </a:lnTo>
                    <a:lnTo>
                      <a:pt x="217" y="103"/>
                    </a:lnTo>
                    <a:lnTo>
                      <a:pt x="234" y="97"/>
                    </a:lnTo>
                    <a:lnTo>
                      <a:pt x="237" y="109"/>
                    </a:lnTo>
                    <a:lnTo>
                      <a:pt x="226" y="123"/>
                    </a:lnTo>
                    <a:lnTo>
                      <a:pt x="178" y="128"/>
                    </a:lnTo>
                    <a:lnTo>
                      <a:pt x="127" y="120"/>
                    </a:lnTo>
                    <a:lnTo>
                      <a:pt x="91" y="105"/>
                    </a:lnTo>
                    <a:lnTo>
                      <a:pt x="56" y="79"/>
                    </a:lnTo>
                    <a:lnTo>
                      <a:pt x="47" y="65"/>
                    </a:lnTo>
                    <a:lnTo>
                      <a:pt x="29" y="56"/>
                    </a:lnTo>
                    <a:lnTo>
                      <a:pt x="3" y="51"/>
                    </a:lnTo>
                    <a:lnTo>
                      <a:pt x="0" y="29"/>
                    </a:lnTo>
                    <a:lnTo>
                      <a:pt x="4" y="0"/>
                    </a:lnTo>
                  </a:path>
                </a:pathLst>
              </a:custGeom>
              <a:solidFill>
                <a:srgbClr val="606060"/>
              </a:solidFill>
              <a:ln w="12700" cap="rnd">
                <a:noFill/>
                <a:round/>
                <a:headEnd/>
                <a:tailEnd/>
              </a:ln>
            </p:spPr>
            <p:txBody>
              <a:bodyPr/>
              <a:lstStyle/>
              <a:p>
                <a:endParaRPr lang="es-ES" dirty="0"/>
              </a:p>
            </p:txBody>
          </p:sp>
        </p:grpSp>
        <p:sp>
          <p:nvSpPr>
            <p:cNvPr id="4110" name="Freeform 31"/>
            <p:cNvSpPr>
              <a:spLocks/>
            </p:cNvSpPr>
            <p:nvPr/>
          </p:nvSpPr>
          <p:spPr bwMode="auto">
            <a:xfrm>
              <a:off x="401" y="1463"/>
              <a:ext cx="705" cy="2306"/>
            </a:xfrm>
            <a:custGeom>
              <a:avLst/>
              <a:gdLst>
                <a:gd name="T0" fmla="*/ 210 w 705"/>
                <a:gd name="T1" fmla="*/ 0 h 2306"/>
                <a:gd name="T2" fmla="*/ 174 w 705"/>
                <a:gd name="T3" fmla="*/ 60 h 2306"/>
                <a:gd name="T4" fmla="*/ 90 w 705"/>
                <a:gd name="T5" fmla="*/ 120 h 2306"/>
                <a:gd name="T6" fmla="*/ 66 w 705"/>
                <a:gd name="T7" fmla="*/ 144 h 2306"/>
                <a:gd name="T8" fmla="*/ 36 w 705"/>
                <a:gd name="T9" fmla="*/ 216 h 2306"/>
                <a:gd name="T10" fmla="*/ 0 w 705"/>
                <a:gd name="T11" fmla="*/ 318 h 2306"/>
                <a:gd name="T12" fmla="*/ 30 w 705"/>
                <a:gd name="T13" fmla="*/ 432 h 2306"/>
                <a:gd name="T14" fmla="*/ 54 w 705"/>
                <a:gd name="T15" fmla="*/ 534 h 2306"/>
                <a:gd name="T16" fmla="*/ 54 w 705"/>
                <a:gd name="T17" fmla="*/ 636 h 2306"/>
                <a:gd name="T18" fmla="*/ 90 w 705"/>
                <a:gd name="T19" fmla="*/ 690 h 2306"/>
                <a:gd name="T20" fmla="*/ 78 w 705"/>
                <a:gd name="T21" fmla="*/ 936 h 2306"/>
                <a:gd name="T22" fmla="*/ 96 w 705"/>
                <a:gd name="T23" fmla="*/ 1020 h 2306"/>
                <a:gd name="T24" fmla="*/ 96 w 705"/>
                <a:gd name="T25" fmla="*/ 1103 h 2306"/>
                <a:gd name="T26" fmla="*/ 90 w 705"/>
                <a:gd name="T27" fmla="*/ 1169 h 2306"/>
                <a:gd name="T28" fmla="*/ 126 w 705"/>
                <a:gd name="T29" fmla="*/ 1175 h 2306"/>
                <a:gd name="T30" fmla="*/ 138 w 705"/>
                <a:gd name="T31" fmla="*/ 1259 h 2306"/>
                <a:gd name="T32" fmla="*/ 139 w 705"/>
                <a:gd name="T33" fmla="*/ 1376 h 2306"/>
                <a:gd name="T34" fmla="*/ 114 w 705"/>
                <a:gd name="T35" fmla="*/ 1565 h 2306"/>
                <a:gd name="T36" fmla="*/ 90 w 705"/>
                <a:gd name="T37" fmla="*/ 1771 h 2306"/>
                <a:gd name="T38" fmla="*/ 81 w 705"/>
                <a:gd name="T39" fmla="*/ 1912 h 2306"/>
                <a:gd name="T40" fmla="*/ 93 w 705"/>
                <a:gd name="T41" fmla="*/ 2098 h 2306"/>
                <a:gd name="T42" fmla="*/ 114 w 705"/>
                <a:gd name="T43" fmla="*/ 2284 h 2306"/>
                <a:gd name="T44" fmla="*/ 188 w 705"/>
                <a:gd name="T45" fmla="*/ 2299 h 2306"/>
                <a:gd name="T46" fmla="*/ 261 w 705"/>
                <a:gd name="T47" fmla="*/ 2305 h 2306"/>
                <a:gd name="T48" fmla="*/ 297 w 705"/>
                <a:gd name="T49" fmla="*/ 2262 h 2306"/>
                <a:gd name="T50" fmla="*/ 383 w 705"/>
                <a:gd name="T51" fmla="*/ 2275 h 2306"/>
                <a:gd name="T52" fmla="*/ 477 w 705"/>
                <a:gd name="T53" fmla="*/ 2278 h 2306"/>
                <a:gd name="T54" fmla="*/ 483 w 705"/>
                <a:gd name="T55" fmla="*/ 2149 h 2306"/>
                <a:gd name="T56" fmla="*/ 513 w 705"/>
                <a:gd name="T57" fmla="*/ 2014 h 2306"/>
                <a:gd name="T58" fmla="*/ 543 w 705"/>
                <a:gd name="T59" fmla="*/ 1837 h 2306"/>
                <a:gd name="T60" fmla="*/ 561 w 705"/>
                <a:gd name="T61" fmla="*/ 1699 h 2306"/>
                <a:gd name="T62" fmla="*/ 576 w 705"/>
                <a:gd name="T63" fmla="*/ 1559 h 2306"/>
                <a:gd name="T64" fmla="*/ 600 w 705"/>
                <a:gd name="T65" fmla="*/ 1385 h 2306"/>
                <a:gd name="T66" fmla="*/ 618 w 705"/>
                <a:gd name="T67" fmla="*/ 1211 h 2306"/>
                <a:gd name="T68" fmla="*/ 636 w 705"/>
                <a:gd name="T69" fmla="*/ 1185 h 2306"/>
                <a:gd name="T70" fmla="*/ 624 w 705"/>
                <a:gd name="T71" fmla="*/ 1055 h 2306"/>
                <a:gd name="T72" fmla="*/ 612 w 705"/>
                <a:gd name="T73" fmla="*/ 924 h 2306"/>
                <a:gd name="T74" fmla="*/ 588 w 705"/>
                <a:gd name="T75" fmla="*/ 864 h 2306"/>
                <a:gd name="T76" fmla="*/ 582 w 705"/>
                <a:gd name="T77" fmla="*/ 762 h 2306"/>
                <a:gd name="T78" fmla="*/ 684 w 705"/>
                <a:gd name="T79" fmla="*/ 774 h 2306"/>
                <a:gd name="T80" fmla="*/ 690 w 705"/>
                <a:gd name="T81" fmla="*/ 748 h 2306"/>
                <a:gd name="T82" fmla="*/ 699 w 705"/>
                <a:gd name="T83" fmla="*/ 715 h 2306"/>
                <a:gd name="T84" fmla="*/ 704 w 705"/>
                <a:gd name="T85" fmla="*/ 677 h 2306"/>
                <a:gd name="T86" fmla="*/ 704 w 705"/>
                <a:gd name="T87" fmla="*/ 643 h 2306"/>
                <a:gd name="T88" fmla="*/ 696 w 705"/>
                <a:gd name="T89" fmla="*/ 606 h 2306"/>
                <a:gd name="T90" fmla="*/ 672 w 705"/>
                <a:gd name="T91" fmla="*/ 576 h 2306"/>
                <a:gd name="T92" fmla="*/ 551 w 705"/>
                <a:gd name="T93" fmla="*/ 557 h 2306"/>
                <a:gd name="T94" fmla="*/ 521 w 705"/>
                <a:gd name="T95" fmla="*/ 491 h 2306"/>
                <a:gd name="T96" fmla="*/ 522 w 705"/>
                <a:gd name="T97" fmla="*/ 432 h 2306"/>
                <a:gd name="T98" fmla="*/ 519 w 705"/>
                <a:gd name="T99" fmla="*/ 369 h 2306"/>
                <a:gd name="T100" fmla="*/ 504 w 705"/>
                <a:gd name="T101" fmla="*/ 306 h 2306"/>
                <a:gd name="T102" fmla="*/ 474 w 705"/>
                <a:gd name="T103" fmla="*/ 204 h 2306"/>
                <a:gd name="T104" fmla="*/ 450 w 705"/>
                <a:gd name="T105" fmla="*/ 132 h 2306"/>
                <a:gd name="T106" fmla="*/ 426 w 705"/>
                <a:gd name="T107" fmla="*/ 96 h 2306"/>
                <a:gd name="T108" fmla="*/ 396 w 705"/>
                <a:gd name="T109" fmla="*/ 36 h 2306"/>
                <a:gd name="T110" fmla="*/ 210 w 705"/>
                <a:gd name="T111" fmla="*/ 0 h 230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705"/>
                <a:gd name="T169" fmla="*/ 0 h 2306"/>
                <a:gd name="T170" fmla="*/ 705 w 705"/>
                <a:gd name="T171" fmla="*/ 2306 h 230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705" h="2306">
                  <a:moveTo>
                    <a:pt x="210" y="0"/>
                  </a:moveTo>
                  <a:lnTo>
                    <a:pt x="174" y="60"/>
                  </a:lnTo>
                  <a:lnTo>
                    <a:pt x="90" y="120"/>
                  </a:lnTo>
                  <a:lnTo>
                    <a:pt x="66" y="144"/>
                  </a:lnTo>
                  <a:lnTo>
                    <a:pt x="36" y="216"/>
                  </a:lnTo>
                  <a:lnTo>
                    <a:pt x="0" y="318"/>
                  </a:lnTo>
                  <a:lnTo>
                    <a:pt x="30" y="432"/>
                  </a:lnTo>
                  <a:lnTo>
                    <a:pt x="54" y="534"/>
                  </a:lnTo>
                  <a:lnTo>
                    <a:pt x="54" y="636"/>
                  </a:lnTo>
                  <a:lnTo>
                    <a:pt x="90" y="690"/>
                  </a:lnTo>
                  <a:lnTo>
                    <a:pt x="78" y="936"/>
                  </a:lnTo>
                  <a:lnTo>
                    <a:pt x="96" y="1020"/>
                  </a:lnTo>
                  <a:lnTo>
                    <a:pt x="96" y="1103"/>
                  </a:lnTo>
                  <a:lnTo>
                    <a:pt x="90" y="1169"/>
                  </a:lnTo>
                  <a:lnTo>
                    <a:pt x="126" y="1175"/>
                  </a:lnTo>
                  <a:lnTo>
                    <a:pt x="138" y="1259"/>
                  </a:lnTo>
                  <a:lnTo>
                    <a:pt x="139" y="1376"/>
                  </a:lnTo>
                  <a:lnTo>
                    <a:pt x="114" y="1565"/>
                  </a:lnTo>
                  <a:lnTo>
                    <a:pt x="90" y="1771"/>
                  </a:lnTo>
                  <a:lnTo>
                    <a:pt x="81" y="1912"/>
                  </a:lnTo>
                  <a:lnTo>
                    <a:pt x="93" y="2098"/>
                  </a:lnTo>
                  <a:lnTo>
                    <a:pt x="114" y="2284"/>
                  </a:lnTo>
                  <a:lnTo>
                    <a:pt x="188" y="2299"/>
                  </a:lnTo>
                  <a:lnTo>
                    <a:pt x="261" y="2305"/>
                  </a:lnTo>
                  <a:lnTo>
                    <a:pt x="297" y="2262"/>
                  </a:lnTo>
                  <a:lnTo>
                    <a:pt x="383" y="2275"/>
                  </a:lnTo>
                  <a:lnTo>
                    <a:pt x="477" y="2278"/>
                  </a:lnTo>
                  <a:lnTo>
                    <a:pt x="483" y="2149"/>
                  </a:lnTo>
                  <a:lnTo>
                    <a:pt x="513" y="2014"/>
                  </a:lnTo>
                  <a:lnTo>
                    <a:pt x="543" y="1837"/>
                  </a:lnTo>
                  <a:lnTo>
                    <a:pt x="561" y="1699"/>
                  </a:lnTo>
                  <a:lnTo>
                    <a:pt x="576" y="1559"/>
                  </a:lnTo>
                  <a:lnTo>
                    <a:pt x="600" y="1385"/>
                  </a:lnTo>
                  <a:lnTo>
                    <a:pt x="618" y="1211"/>
                  </a:lnTo>
                  <a:lnTo>
                    <a:pt x="636" y="1185"/>
                  </a:lnTo>
                  <a:lnTo>
                    <a:pt x="624" y="1055"/>
                  </a:lnTo>
                  <a:lnTo>
                    <a:pt x="612" y="924"/>
                  </a:lnTo>
                  <a:lnTo>
                    <a:pt x="588" y="864"/>
                  </a:lnTo>
                  <a:lnTo>
                    <a:pt x="582" y="762"/>
                  </a:lnTo>
                  <a:lnTo>
                    <a:pt x="684" y="774"/>
                  </a:lnTo>
                  <a:lnTo>
                    <a:pt x="690" y="748"/>
                  </a:lnTo>
                  <a:lnTo>
                    <a:pt x="699" y="715"/>
                  </a:lnTo>
                  <a:lnTo>
                    <a:pt x="704" y="677"/>
                  </a:lnTo>
                  <a:lnTo>
                    <a:pt x="704" y="643"/>
                  </a:lnTo>
                  <a:lnTo>
                    <a:pt x="696" y="606"/>
                  </a:lnTo>
                  <a:lnTo>
                    <a:pt x="672" y="576"/>
                  </a:lnTo>
                  <a:lnTo>
                    <a:pt x="551" y="557"/>
                  </a:lnTo>
                  <a:lnTo>
                    <a:pt x="521" y="491"/>
                  </a:lnTo>
                  <a:lnTo>
                    <a:pt x="522" y="432"/>
                  </a:lnTo>
                  <a:lnTo>
                    <a:pt x="519" y="369"/>
                  </a:lnTo>
                  <a:lnTo>
                    <a:pt x="504" y="306"/>
                  </a:lnTo>
                  <a:lnTo>
                    <a:pt x="474" y="204"/>
                  </a:lnTo>
                  <a:lnTo>
                    <a:pt x="450" y="132"/>
                  </a:lnTo>
                  <a:lnTo>
                    <a:pt x="426" y="96"/>
                  </a:lnTo>
                  <a:lnTo>
                    <a:pt x="396" y="36"/>
                  </a:lnTo>
                  <a:lnTo>
                    <a:pt x="210" y="0"/>
                  </a:lnTo>
                </a:path>
              </a:pathLst>
            </a:custGeom>
            <a:solidFill>
              <a:srgbClr val="606060"/>
            </a:solidFill>
            <a:ln w="12700" cap="rnd">
              <a:solidFill>
                <a:srgbClr val="000000"/>
              </a:solidFill>
              <a:round/>
              <a:headEnd/>
              <a:tailEnd/>
            </a:ln>
          </p:spPr>
          <p:txBody>
            <a:bodyPr/>
            <a:lstStyle/>
            <a:p>
              <a:endParaRPr lang="es-ES" dirty="0"/>
            </a:p>
          </p:txBody>
        </p:sp>
        <p:sp>
          <p:nvSpPr>
            <p:cNvPr id="4111" name="Freeform 32"/>
            <p:cNvSpPr>
              <a:spLocks/>
            </p:cNvSpPr>
            <p:nvPr/>
          </p:nvSpPr>
          <p:spPr bwMode="auto">
            <a:xfrm>
              <a:off x="706" y="2415"/>
              <a:ext cx="298" cy="1308"/>
            </a:xfrm>
            <a:custGeom>
              <a:avLst/>
              <a:gdLst>
                <a:gd name="T0" fmla="*/ 180 w 298"/>
                <a:gd name="T1" fmla="*/ 247 h 1308"/>
                <a:gd name="T2" fmla="*/ 200 w 298"/>
                <a:gd name="T3" fmla="*/ 250 h 1308"/>
                <a:gd name="T4" fmla="*/ 209 w 298"/>
                <a:gd name="T5" fmla="*/ 99 h 1308"/>
                <a:gd name="T6" fmla="*/ 203 w 298"/>
                <a:gd name="T7" fmla="*/ 0 h 1308"/>
                <a:gd name="T8" fmla="*/ 235 w 298"/>
                <a:gd name="T9" fmla="*/ 89 h 1308"/>
                <a:gd name="T10" fmla="*/ 239 w 298"/>
                <a:gd name="T11" fmla="*/ 176 h 1308"/>
                <a:gd name="T12" fmla="*/ 244 w 298"/>
                <a:gd name="T13" fmla="*/ 244 h 1308"/>
                <a:gd name="T14" fmla="*/ 297 w 298"/>
                <a:gd name="T15" fmla="*/ 256 h 1308"/>
                <a:gd name="T16" fmla="*/ 271 w 298"/>
                <a:gd name="T17" fmla="*/ 501 h 1308"/>
                <a:gd name="T18" fmla="*/ 238 w 298"/>
                <a:gd name="T19" fmla="*/ 747 h 1308"/>
                <a:gd name="T20" fmla="*/ 224 w 298"/>
                <a:gd name="T21" fmla="*/ 869 h 1308"/>
                <a:gd name="T22" fmla="*/ 207 w 298"/>
                <a:gd name="T23" fmla="*/ 970 h 1308"/>
                <a:gd name="T24" fmla="*/ 197 w 298"/>
                <a:gd name="T25" fmla="*/ 1053 h 1308"/>
                <a:gd name="T26" fmla="*/ 163 w 298"/>
                <a:gd name="T27" fmla="*/ 1182 h 1308"/>
                <a:gd name="T28" fmla="*/ 159 w 298"/>
                <a:gd name="T29" fmla="*/ 1307 h 1308"/>
                <a:gd name="T30" fmla="*/ 0 w 298"/>
                <a:gd name="T31" fmla="*/ 1295 h 1308"/>
                <a:gd name="T32" fmla="*/ 10 w 298"/>
                <a:gd name="T33" fmla="*/ 1185 h 1308"/>
                <a:gd name="T34" fmla="*/ 30 w 298"/>
                <a:gd name="T35" fmla="*/ 1059 h 1308"/>
                <a:gd name="T36" fmla="*/ 48 w 298"/>
                <a:gd name="T37" fmla="*/ 967 h 1308"/>
                <a:gd name="T38" fmla="*/ 63 w 298"/>
                <a:gd name="T39" fmla="*/ 865 h 1308"/>
                <a:gd name="T40" fmla="*/ 74 w 298"/>
                <a:gd name="T41" fmla="*/ 781 h 1308"/>
                <a:gd name="T42" fmla="*/ 98 w 298"/>
                <a:gd name="T43" fmla="*/ 695 h 1308"/>
                <a:gd name="T44" fmla="*/ 133 w 298"/>
                <a:gd name="T45" fmla="*/ 560 h 1308"/>
                <a:gd name="T46" fmla="*/ 148 w 298"/>
                <a:gd name="T47" fmla="*/ 471 h 1308"/>
                <a:gd name="T48" fmla="*/ 169 w 298"/>
                <a:gd name="T49" fmla="*/ 330 h 1308"/>
                <a:gd name="T50" fmla="*/ 180 w 298"/>
                <a:gd name="T51" fmla="*/ 247 h 1308"/>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298"/>
                <a:gd name="T79" fmla="*/ 0 h 1308"/>
                <a:gd name="T80" fmla="*/ 298 w 298"/>
                <a:gd name="T81" fmla="*/ 1308 h 1308"/>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298" h="1308">
                  <a:moveTo>
                    <a:pt x="180" y="247"/>
                  </a:moveTo>
                  <a:lnTo>
                    <a:pt x="200" y="250"/>
                  </a:lnTo>
                  <a:lnTo>
                    <a:pt x="209" y="99"/>
                  </a:lnTo>
                  <a:lnTo>
                    <a:pt x="203" y="0"/>
                  </a:lnTo>
                  <a:lnTo>
                    <a:pt x="235" y="89"/>
                  </a:lnTo>
                  <a:lnTo>
                    <a:pt x="239" y="176"/>
                  </a:lnTo>
                  <a:lnTo>
                    <a:pt x="244" y="244"/>
                  </a:lnTo>
                  <a:lnTo>
                    <a:pt x="297" y="256"/>
                  </a:lnTo>
                  <a:lnTo>
                    <a:pt x="271" y="501"/>
                  </a:lnTo>
                  <a:lnTo>
                    <a:pt x="238" y="747"/>
                  </a:lnTo>
                  <a:lnTo>
                    <a:pt x="224" y="869"/>
                  </a:lnTo>
                  <a:lnTo>
                    <a:pt x="207" y="970"/>
                  </a:lnTo>
                  <a:lnTo>
                    <a:pt x="197" y="1053"/>
                  </a:lnTo>
                  <a:lnTo>
                    <a:pt x="163" y="1182"/>
                  </a:lnTo>
                  <a:lnTo>
                    <a:pt x="159" y="1307"/>
                  </a:lnTo>
                  <a:lnTo>
                    <a:pt x="0" y="1295"/>
                  </a:lnTo>
                  <a:lnTo>
                    <a:pt x="10" y="1185"/>
                  </a:lnTo>
                  <a:lnTo>
                    <a:pt x="30" y="1059"/>
                  </a:lnTo>
                  <a:lnTo>
                    <a:pt x="48" y="967"/>
                  </a:lnTo>
                  <a:lnTo>
                    <a:pt x="63" y="865"/>
                  </a:lnTo>
                  <a:lnTo>
                    <a:pt x="74" y="781"/>
                  </a:lnTo>
                  <a:lnTo>
                    <a:pt x="98" y="695"/>
                  </a:lnTo>
                  <a:lnTo>
                    <a:pt x="133" y="560"/>
                  </a:lnTo>
                  <a:lnTo>
                    <a:pt x="148" y="471"/>
                  </a:lnTo>
                  <a:lnTo>
                    <a:pt x="169" y="330"/>
                  </a:lnTo>
                  <a:lnTo>
                    <a:pt x="180" y="247"/>
                  </a:lnTo>
                </a:path>
              </a:pathLst>
            </a:custGeom>
            <a:solidFill>
              <a:srgbClr val="808080"/>
            </a:solidFill>
            <a:ln w="12700" cap="rnd">
              <a:noFill/>
              <a:round/>
              <a:headEnd/>
              <a:tailEnd/>
            </a:ln>
          </p:spPr>
          <p:txBody>
            <a:bodyPr/>
            <a:lstStyle/>
            <a:p>
              <a:endParaRPr lang="es-ES" dirty="0"/>
            </a:p>
          </p:txBody>
        </p:sp>
        <p:sp>
          <p:nvSpPr>
            <p:cNvPr id="4112" name="Freeform 33"/>
            <p:cNvSpPr>
              <a:spLocks/>
            </p:cNvSpPr>
            <p:nvPr/>
          </p:nvSpPr>
          <p:spPr bwMode="auto">
            <a:xfrm>
              <a:off x="452" y="1485"/>
              <a:ext cx="475" cy="532"/>
            </a:xfrm>
            <a:custGeom>
              <a:avLst/>
              <a:gdLst>
                <a:gd name="T0" fmla="*/ 160 w 475"/>
                <a:gd name="T1" fmla="*/ 0 h 532"/>
                <a:gd name="T2" fmla="*/ 205 w 475"/>
                <a:gd name="T3" fmla="*/ 42 h 532"/>
                <a:gd name="T4" fmla="*/ 294 w 475"/>
                <a:gd name="T5" fmla="*/ 173 h 532"/>
                <a:gd name="T6" fmla="*/ 327 w 475"/>
                <a:gd name="T7" fmla="*/ 223 h 532"/>
                <a:gd name="T8" fmla="*/ 353 w 475"/>
                <a:gd name="T9" fmla="*/ 268 h 532"/>
                <a:gd name="T10" fmla="*/ 409 w 475"/>
                <a:gd name="T11" fmla="*/ 390 h 532"/>
                <a:gd name="T12" fmla="*/ 450 w 475"/>
                <a:gd name="T13" fmla="*/ 475 h 532"/>
                <a:gd name="T14" fmla="*/ 474 w 475"/>
                <a:gd name="T15" fmla="*/ 531 h 532"/>
                <a:gd name="T16" fmla="*/ 453 w 475"/>
                <a:gd name="T17" fmla="*/ 528 h 532"/>
                <a:gd name="T18" fmla="*/ 433 w 475"/>
                <a:gd name="T19" fmla="*/ 469 h 532"/>
                <a:gd name="T20" fmla="*/ 376 w 475"/>
                <a:gd name="T21" fmla="*/ 398 h 532"/>
                <a:gd name="T22" fmla="*/ 323 w 475"/>
                <a:gd name="T23" fmla="*/ 306 h 532"/>
                <a:gd name="T24" fmla="*/ 264 w 475"/>
                <a:gd name="T25" fmla="*/ 258 h 532"/>
                <a:gd name="T26" fmla="*/ 293 w 475"/>
                <a:gd name="T27" fmla="*/ 199 h 532"/>
                <a:gd name="T28" fmla="*/ 222 w 475"/>
                <a:gd name="T29" fmla="*/ 172 h 532"/>
                <a:gd name="T30" fmla="*/ 148 w 475"/>
                <a:gd name="T31" fmla="*/ 71 h 532"/>
                <a:gd name="T32" fmla="*/ 204 w 475"/>
                <a:gd name="T33" fmla="*/ 166 h 532"/>
                <a:gd name="T34" fmla="*/ 240 w 475"/>
                <a:gd name="T35" fmla="*/ 193 h 532"/>
                <a:gd name="T36" fmla="*/ 276 w 475"/>
                <a:gd name="T37" fmla="*/ 208 h 532"/>
                <a:gd name="T38" fmla="*/ 258 w 475"/>
                <a:gd name="T39" fmla="*/ 258 h 532"/>
                <a:gd name="T40" fmla="*/ 338 w 475"/>
                <a:gd name="T41" fmla="*/ 338 h 532"/>
                <a:gd name="T42" fmla="*/ 370 w 475"/>
                <a:gd name="T43" fmla="*/ 410 h 532"/>
                <a:gd name="T44" fmla="*/ 421 w 475"/>
                <a:gd name="T45" fmla="*/ 473 h 532"/>
                <a:gd name="T46" fmla="*/ 441 w 475"/>
                <a:gd name="T47" fmla="*/ 531 h 532"/>
                <a:gd name="T48" fmla="*/ 407 w 475"/>
                <a:gd name="T49" fmla="*/ 518 h 532"/>
                <a:gd name="T50" fmla="*/ 380 w 475"/>
                <a:gd name="T51" fmla="*/ 491 h 532"/>
                <a:gd name="T52" fmla="*/ 347 w 475"/>
                <a:gd name="T53" fmla="*/ 479 h 532"/>
                <a:gd name="T54" fmla="*/ 326 w 475"/>
                <a:gd name="T55" fmla="*/ 438 h 532"/>
                <a:gd name="T56" fmla="*/ 296 w 475"/>
                <a:gd name="T57" fmla="*/ 396 h 532"/>
                <a:gd name="T58" fmla="*/ 278 w 475"/>
                <a:gd name="T59" fmla="*/ 379 h 532"/>
                <a:gd name="T60" fmla="*/ 267 w 475"/>
                <a:gd name="T61" fmla="*/ 341 h 532"/>
                <a:gd name="T62" fmla="*/ 204 w 475"/>
                <a:gd name="T63" fmla="*/ 225 h 532"/>
                <a:gd name="T64" fmla="*/ 151 w 475"/>
                <a:gd name="T65" fmla="*/ 142 h 532"/>
                <a:gd name="T66" fmla="*/ 101 w 475"/>
                <a:gd name="T67" fmla="*/ 128 h 532"/>
                <a:gd name="T68" fmla="*/ 36 w 475"/>
                <a:gd name="T69" fmla="*/ 136 h 532"/>
                <a:gd name="T70" fmla="*/ 0 w 475"/>
                <a:gd name="T71" fmla="*/ 177 h 532"/>
                <a:gd name="T72" fmla="*/ 27 w 475"/>
                <a:gd name="T73" fmla="*/ 124 h 532"/>
                <a:gd name="T74" fmla="*/ 64 w 475"/>
                <a:gd name="T75" fmla="*/ 92 h 532"/>
                <a:gd name="T76" fmla="*/ 124 w 475"/>
                <a:gd name="T77" fmla="*/ 53 h 532"/>
                <a:gd name="T78" fmla="*/ 160 w 475"/>
                <a:gd name="T79" fmla="*/ 0 h 532"/>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475"/>
                <a:gd name="T121" fmla="*/ 0 h 532"/>
                <a:gd name="T122" fmla="*/ 475 w 475"/>
                <a:gd name="T123" fmla="*/ 532 h 532"/>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475" h="532">
                  <a:moveTo>
                    <a:pt x="160" y="0"/>
                  </a:moveTo>
                  <a:lnTo>
                    <a:pt x="205" y="42"/>
                  </a:lnTo>
                  <a:lnTo>
                    <a:pt x="294" y="173"/>
                  </a:lnTo>
                  <a:lnTo>
                    <a:pt x="327" y="223"/>
                  </a:lnTo>
                  <a:lnTo>
                    <a:pt x="353" y="268"/>
                  </a:lnTo>
                  <a:lnTo>
                    <a:pt x="409" y="390"/>
                  </a:lnTo>
                  <a:lnTo>
                    <a:pt x="450" y="475"/>
                  </a:lnTo>
                  <a:lnTo>
                    <a:pt x="474" y="531"/>
                  </a:lnTo>
                  <a:lnTo>
                    <a:pt x="453" y="528"/>
                  </a:lnTo>
                  <a:lnTo>
                    <a:pt x="433" y="469"/>
                  </a:lnTo>
                  <a:lnTo>
                    <a:pt x="376" y="398"/>
                  </a:lnTo>
                  <a:lnTo>
                    <a:pt x="323" y="306"/>
                  </a:lnTo>
                  <a:lnTo>
                    <a:pt x="264" y="258"/>
                  </a:lnTo>
                  <a:lnTo>
                    <a:pt x="293" y="199"/>
                  </a:lnTo>
                  <a:lnTo>
                    <a:pt x="222" y="172"/>
                  </a:lnTo>
                  <a:lnTo>
                    <a:pt x="148" y="71"/>
                  </a:lnTo>
                  <a:lnTo>
                    <a:pt x="204" y="166"/>
                  </a:lnTo>
                  <a:lnTo>
                    <a:pt x="240" y="193"/>
                  </a:lnTo>
                  <a:lnTo>
                    <a:pt x="276" y="208"/>
                  </a:lnTo>
                  <a:lnTo>
                    <a:pt x="258" y="258"/>
                  </a:lnTo>
                  <a:lnTo>
                    <a:pt x="338" y="338"/>
                  </a:lnTo>
                  <a:lnTo>
                    <a:pt x="370" y="410"/>
                  </a:lnTo>
                  <a:lnTo>
                    <a:pt x="421" y="473"/>
                  </a:lnTo>
                  <a:lnTo>
                    <a:pt x="441" y="531"/>
                  </a:lnTo>
                  <a:lnTo>
                    <a:pt x="407" y="518"/>
                  </a:lnTo>
                  <a:lnTo>
                    <a:pt x="380" y="491"/>
                  </a:lnTo>
                  <a:lnTo>
                    <a:pt x="347" y="479"/>
                  </a:lnTo>
                  <a:lnTo>
                    <a:pt x="326" y="438"/>
                  </a:lnTo>
                  <a:lnTo>
                    <a:pt x="296" y="396"/>
                  </a:lnTo>
                  <a:lnTo>
                    <a:pt x="278" y="379"/>
                  </a:lnTo>
                  <a:lnTo>
                    <a:pt x="267" y="341"/>
                  </a:lnTo>
                  <a:lnTo>
                    <a:pt x="204" y="225"/>
                  </a:lnTo>
                  <a:lnTo>
                    <a:pt x="151" y="142"/>
                  </a:lnTo>
                  <a:lnTo>
                    <a:pt x="101" y="128"/>
                  </a:lnTo>
                  <a:lnTo>
                    <a:pt x="36" y="136"/>
                  </a:lnTo>
                  <a:lnTo>
                    <a:pt x="0" y="177"/>
                  </a:lnTo>
                  <a:lnTo>
                    <a:pt x="27" y="124"/>
                  </a:lnTo>
                  <a:lnTo>
                    <a:pt x="64" y="92"/>
                  </a:lnTo>
                  <a:lnTo>
                    <a:pt x="124" y="53"/>
                  </a:lnTo>
                  <a:lnTo>
                    <a:pt x="160" y="0"/>
                  </a:lnTo>
                </a:path>
              </a:pathLst>
            </a:custGeom>
            <a:solidFill>
              <a:srgbClr val="808080"/>
            </a:solidFill>
            <a:ln w="12700" cap="rnd">
              <a:noFill/>
              <a:round/>
              <a:headEnd/>
              <a:tailEnd/>
            </a:ln>
          </p:spPr>
          <p:txBody>
            <a:bodyPr/>
            <a:lstStyle/>
            <a:p>
              <a:endParaRPr lang="es-ES" dirty="0"/>
            </a:p>
          </p:txBody>
        </p:sp>
        <p:sp>
          <p:nvSpPr>
            <p:cNvPr id="4113" name="Freeform 34"/>
            <p:cNvSpPr>
              <a:spLocks/>
            </p:cNvSpPr>
            <p:nvPr/>
          </p:nvSpPr>
          <p:spPr bwMode="auto">
            <a:xfrm>
              <a:off x="414" y="1765"/>
              <a:ext cx="675" cy="453"/>
            </a:xfrm>
            <a:custGeom>
              <a:avLst/>
              <a:gdLst>
                <a:gd name="T0" fmla="*/ 0 w 675"/>
                <a:gd name="T1" fmla="*/ 18 h 453"/>
                <a:gd name="T2" fmla="*/ 36 w 675"/>
                <a:gd name="T3" fmla="*/ 101 h 453"/>
                <a:gd name="T4" fmla="*/ 74 w 675"/>
                <a:gd name="T5" fmla="*/ 161 h 453"/>
                <a:gd name="T6" fmla="*/ 137 w 675"/>
                <a:gd name="T7" fmla="*/ 226 h 453"/>
                <a:gd name="T8" fmla="*/ 214 w 675"/>
                <a:gd name="T9" fmla="*/ 300 h 453"/>
                <a:gd name="T10" fmla="*/ 263 w 675"/>
                <a:gd name="T11" fmla="*/ 344 h 453"/>
                <a:gd name="T12" fmla="*/ 299 w 675"/>
                <a:gd name="T13" fmla="*/ 387 h 453"/>
                <a:gd name="T14" fmla="*/ 381 w 675"/>
                <a:gd name="T15" fmla="*/ 406 h 453"/>
                <a:gd name="T16" fmla="*/ 475 w 675"/>
                <a:gd name="T17" fmla="*/ 428 h 453"/>
                <a:gd name="T18" fmla="*/ 579 w 675"/>
                <a:gd name="T19" fmla="*/ 443 h 453"/>
                <a:gd name="T20" fmla="*/ 650 w 675"/>
                <a:gd name="T21" fmla="*/ 452 h 453"/>
                <a:gd name="T22" fmla="*/ 671 w 675"/>
                <a:gd name="T23" fmla="*/ 393 h 453"/>
                <a:gd name="T24" fmla="*/ 674 w 675"/>
                <a:gd name="T25" fmla="*/ 346 h 453"/>
                <a:gd name="T26" fmla="*/ 663 w 675"/>
                <a:gd name="T27" fmla="*/ 310 h 453"/>
                <a:gd name="T28" fmla="*/ 647 w 675"/>
                <a:gd name="T29" fmla="*/ 283 h 453"/>
                <a:gd name="T30" fmla="*/ 597 w 675"/>
                <a:gd name="T31" fmla="*/ 274 h 453"/>
                <a:gd name="T32" fmla="*/ 516 w 675"/>
                <a:gd name="T33" fmla="*/ 263 h 453"/>
                <a:gd name="T34" fmla="*/ 448 w 675"/>
                <a:gd name="T35" fmla="*/ 251 h 453"/>
                <a:gd name="T36" fmla="*/ 403 w 675"/>
                <a:gd name="T37" fmla="*/ 215 h 453"/>
                <a:gd name="T38" fmla="*/ 380 w 675"/>
                <a:gd name="T39" fmla="*/ 215 h 453"/>
                <a:gd name="T40" fmla="*/ 371 w 675"/>
                <a:gd name="T41" fmla="*/ 186 h 453"/>
                <a:gd name="T42" fmla="*/ 335 w 675"/>
                <a:gd name="T43" fmla="*/ 132 h 453"/>
                <a:gd name="T44" fmla="*/ 293 w 675"/>
                <a:gd name="T45" fmla="*/ 138 h 453"/>
                <a:gd name="T46" fmla="*/ 192 w 675"/>
                <a:gd name="T47" fmla="*/ 123 h 453"/>
                <a:gd name="T48" fmla="*/ 133 w 675"/>
                <a:gd name="T49" fmla="*/ 103 h 453"/>
                <a:gd name="T50" fmla="*/ 67 w 675"/>
                <a:gd name="T51" fmla="*/ 61 h 453"/>
                <a:gd name="T52" fmla="*/ 21 w 675"/>
                <a:gd name="T53" fmla="*/ 27 h 453"/>
                <a:gd name="T54" fmla="*/ 3 w 675"/>
                <a:gd name="T55" fmla="*/ 0 h 453"/>
                <a:gd name="T56" fmla="*/ 0 w 675"/>
                <a:gd name="T57" fmla="*/ 18 h 453"/>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675"/>
                <a:gd name="T88" fmla="*/ 0 h 453"/>
                <a:gd name="T89" fmla="*/ 675 w 675"/>
                <a:gd name="T90" fmla="*/ 453 h 453"/>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675" h="453">
                  <a:moveTo>
                    <a:pt x="0" y="18"/>
                  </a:moveTo>
                  <a:lnTo>
                    <a:pt x="36" y="101"/>
                  </a:lnTo>
                  <a:lnTo>
                    <a:pt x="74" y="161"/>
                  </a:lnTo>
                  <a:lnTo>
                    <a:pt x="137" y="226"/>
                  </a:lnTo>
                  <a:lnTo>
                    <a:pt x="214" y="300"/>
                  </a:lnTo>
                  <a:lnTo>
                    <a:pt x="263" y="344"/>
                  </a:lnTo>
                  <a:lnTo>
                    <a:pt x="299" y="387"/>
                  </a:lnTo>
                  <a:lnTo>
                    <a:pt x="381" y="406"/>
                  </a:lnTo>
                  <a:lnTo>
                    <a:pt x="475" y="428"/>
                  </a:lnTo>
                  <a:lnTo>
                    <a:pt x="579" y="443"/>
                  </a:lnTo>
                  <a:lnTo>
                    <a:pt x="650" y="452"/>
                  </a:lnTo>
                  <a:lnTo>
                    <a:pt x="671" y="393"/>
                  </a:lnTo>
                  <a:lnTo>
                    <a:pt x="674" y="346"/>
                  </a:lnTo>
                  <a:lnTo>
                    <a:pt x="663" y="310"/>
                  </a:lnTo>
                  <a:lnTo>
                    <a:pt x="647" y="283"/>
                  </a:lnTo>
                  <a:lnTo>
                    <a:pt x="597" y="274"/>
                  </a:lnTo>
                  <a:lnTo>
                    <a:pt x="516" y="263"/>
                  </a:lnTo>
                  <a:lnTo>
                    <a:pt x="448" y="251"/>
                  </a:lnTo>
                  <a:lnTo>
                    <a:pt x="403" y="215"/>
                  </a:lnTo>
                  <a:lnTo>
                    <a:pt x="380" y="215"/>
                  </a:lnTo>
                  <a:lnTo>
                    <a:pt x="371" y="186"/>
                  </a:lnTo>
                  <a:lnTo>
                    <a:pt x="335" y="132"/>
                  </a:lnTo>
                  <a:lnTo>
                    <a:pt x="293" y="138"/>
                  </a:lnTo>
                  <a:lnTo>
                    <a:pt x="192" y="123"/>
                  </a:lnTo>
                  <a:lnTo>
                    <a:pt x="133" y="103"/>
                  </a:lnTo>
                  <a:lnTo>
                    <a:pt x="67" y="61"/>
                  </a:lnTo>
                  <a:lnTo>
                    <a:pt x="21" y="27"/>
                  </a:lnTo>
                  <a:lnTo>
                    <a:pt x="3" y="0"/>
                  </a:lnTo>
                  <a:lnTo>
                    <a:pt x="0" y="18"/>
                  </a:lnTo>
                </a:path>
              </a:pathLst>
            </a:custGeom>
            <a:solidFill>
              <a:srgbClr val="808080"/>
            </a:solidFill>
            <a:ln w="12700" cap="rnd">
              <a:noFill/>
              <a:round/>
              <a:headEnd/>
              <a:tailEnd/>
            </a:ln>
          </p:spPr>
          <p:txBody>
            <a:bodyPr/>
            <a:lstStyle/>
            <a:p>
              <a:endParaRPr lang="es-ES" dirty="0"/>
            </a:p>
          </p:txBody>
        </p:sp>
        <p:sp>
          <p:nvSpPr>
            <p:cNvPr id="4114" name="Freeform 35"/>
            <p:cNvSpPr>
              <a:spLocks/>
            </p:cNvSpPr>
            <p:nvPr/>
          </p:nvSpPr>
          <p:spPr bwMode="auto">
            <a:xfrm>
              <a:off x="423" y="1626"/>
              <a:ext cx="309" cy="262"/>
            </a:xfrm>
            <a:custGeom>
              <a:avLst/>
              <a:gdLst>
                <a:gd name="T0" fmla="*/ 12 w 309"/>
                <a:gd name="T1" fmla="*/ 148 h 262"/>
                <a:gd name="T2" fmla="*/ 90 w 309"/>
                <a:gd name="T3" fmla="*/ 208 h 262"/>
                <a:gd name="T4" fmla="*/ 164 w 309"/>
                <a:gd name="T5" fmla="*/ 240 h 262"/>
                <a:gd name="T6" fmla="*/ 246 w 309"/>
                <a:gd name="T7" fmla="*/ 261 h 262"/>
                <a:gd name="T8" fmla="*/ 308 w 309"/>
                <a:gd name="T9" fmla="*/ 261 h 262"/>
                <a:gd name="T10" fmla="*/ 258 w 309"/>
                <a:gd name="T11" fmla="*/ 232 h 262"/>
                <a:gd name="T12" fmla="*/ 181 w 309"/>
                <a:gd name="T13" fmla="*/ 199 h 262"/>
                <a:gd name="T14" fmla="*/ 120 w 309"/>
                <a:gd name="T15" fmla="*/ 176 h 262"/>
                <a:gd name="T16" fmla="*/ 58 w 309"/>
                <a:gd name="T17" fmla="*/ 147 h 262"/>
                <a:gd name="T18" fmla="*/ 111 w 309"/>
                <a:gd name="T19" fmla="*/ 150 h 262"/>
                <a:gd name="T20" fmla="*/ 170 w 309"/>
                <a:gd name="T21" fmla="*/ 179 h 262"/>
                <a:gd name="T22" fmla="*/ 258 w 309"/>
                <a:gd name="T23" fmla="*/ 220 h 262"/>
                <a:gd name="T24" fmla="*/ 187 w 309"/>
                <a:gd name="T25" fmla="*/ 155 h 262"/>
                <a:gd name="T26" fmla="*/ 128 w 309"/>
                <a:gd name="T27" fmla="*/ 111 h 262"/>
                <a:gd name="T28" fmla="*/ 84 w 309"/>
                <a:gd name="T29" fmla="*/ 85 h 262"/>
                <a:gd name="T30" fmla="*/ 52 w 309"/>
                <a:gd name="T31" fmla="*/ 70 h 262"/>
                <a:gd name="T32" fmla="*/ 111 w 309"/>
                <a:gd name="T33" fmla="*/ 67 h 262"/>
                <a:gd name="T34" fmla="*/ 167 w 309"/>
                <a:gd name="T35" fmla="*/ 103 h 262"/>
                <a:gd name="T36" fmla="*/ 220 w 309"/>
                <a:gd name="T37" fmla="*/ 155 h 262"/>
                <a:gd name="T38" fmla="*/ 270 w 309"/>
                <a:gd name="T39" fmla="*/ 214 h 262"/>
                <a:gd name="T40" fmla="*/ 293 w 309"/>
                <a:gd name="T41" fmla="*/ 240 h 262"/>
                <a:gd name="T42" fmla="*/ 270 w 309"/>
                <a:gd name="T43" fmla="*/ 191 h 262"/>
                <a:gd name="T44" fmla="*/ 231 w 309"/>
                <a:gd name="T45" fmla="*/ 135 h 262"/>
                <a:gd name="T46" fmla="*/ 179 w 309"/>
                <a:gd name="T47" fmla="*/ 76 h 262"/>
                <a:gd name="T48" fmla="*/ 126 w 309"/>
                <a:gd name="T49" fmla="*/ 53 h 262"/>
                <a:gd name="T50" fmla="*/ 81 w 309"/>
                <a:gd name="T51" fmla="*/ 44 h 262"/>
                <a:gd name="T52" fmla="*/ 52 w 309"/>
                <a:gd name="T53" fmla="*/ 50 h 262"/>
                <a:gd name="T54" fmla="*/ 67 w 309"/>
                <a:gd name="T55" fmla="*/ 35 h 262"/>
                <a:gd name="T56" fmla="*/ 120 w 309"/>
                <a:gd name="T57" fmla="*/ 32 h 262"/>
                <a:gd name="T58" fmla="*/ 152 w 309"/>
                <a:gd name="T59" fmla="*/ 50 h 262"/>
                <a:gd name="T60" fmla="*/ 190 w 309"/>
                <a:gd name="T61" fmla="*/ 76 h 262"/>
                <a:gd name="T62" fmla="*/ 214 w 309"/>
                <a:gd name="T63" fmla="*/ 103 h 262"/>
                <a:gd name="T64" fmla="*/ 252 w 309"/>
                <a:gd name="T65" fmla="*/ 150 h 262"/>
                <a:gd name="T66" fmla="*/ 217 w 309"/>
                <a:gd name="T67" fmla="*/ 82 h 262"/>
                <a:gd name="T68" fmla="*/ 187 w 309"/>
                <a:gd name="T69" fmla="*/ 47 h 262"/>
                <a:gd name="T70" fmla="*/ 161 w 309"/>
                <a:gd name="T71" fmla="*/ 6 h 262"/>
                <a:gd name="T72" fmla="*/ 128 w 309"/>
                <a:gd name="T73" fmla="*/ 0 h 262"/>
                <a:gd name="T74" fmla="*/ 96 w 309"/>
                <a:gd name="T75" fmla="*/ 0 h 262"/>
                <a:gd name="T76" fmla="*/ 70 w 309"/>
                <a:gd name="T77" fmla="*/ 12 h 262"/>
                <a:gd name="T78" fmla="*/ 37 w 309"/>
                <a:gd name="T79" fmla="*/ 35 h 262"/>
                <a:gd name="T80" fmla="*/ 14 w 309"/>
                <a:gd name="T81" fmla="*/ 85 h 262"/>
                <a:gd name="T82" fmla="*/ 0 w 309"/>
                <a:gd name="T83" fmla="*/ 127 h 262"/>
                <a:gd name="T84" fmla="*/ 12 w 309"/>
                <a:gd name="T85" fmla="*/ 148 h 262"/>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309"/>
                <a:gd name="T130" fmla="*/ 0 h 262"/>
                <a:gd name="T131" fmla="*/ 309 w 309"/>
                <a:gd name="T132" fmla="*/ 262 h 262"/>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309" h="262">
                  <a:moveTo>
                    <a:pt x="12" y="148"/>
                  </a:moveTo>
                  <a:lnTo>
                    <a:pt x="90" y="208"/>
                  </a:lnTo>
                  <a:lnTo>
                    <a:pt x="164" y="240"/>
                  </a:lnTo>
                  <a:lnTo>
                    <a:pt x="246" y="261"/>
                  </a:lnTo>
                  <a:lnTo>
                    <a:pt x="308" y="261"/>
                  </a:lnTo>
                  <a:lnTo>
                    <a:pt x="258" y="232"/>
                  </a:lnTo>
                  <a:lnTo>
                    <a:pt x="181" y="199"/>
                  </a:lnTo>
                  <a:lnTo>
                    <a:pt x="120" y="176"/>
                  </a:lnTo>
                  <a:lnTo>
                    <a:pt x="58" y="147"/>
                  </a:lnTo>
                  <a:lnTo>
                    <a:pt x="111" y="150"/>
                  </a:lnTo>
                  <a:lnTo>
                    <a:pt x="170" y="179"/>
                  </a:lnTo>
                  <a:lnTo>
                    <a:pt x="258" y="220"/>
                  </a:lnTo>
                  <a:lnTo>
                    <a:pt x="187" y="155"/>
                  </a:lnTo>
                  <a:lnTo>
                    <a:pt x="128" y="111"/>
                  </a:lnTo>
                  <a:lnTo>
                    <a:pt x="84" y="85"/>
                  </a:lnTo>
                  <a:lnTo>
                    <a:pt x="52" y="70"/>
                  </a:lnTo>
                  <a:lnTo>
                    <a:pt x="111" y="67"/>
                  </a:lnTo>
                  <a:lnTo>
                    <a:pt x="167" y="103"/>
                  </a:lnTo>
                  <a:lnTo>
                    <a:pt x="220" y="155"/>
                  </a:lnTo>
                  <a:lnTo>
                    <a:pt x="270" y="214"/>
                  </a:lnTo>
                  <a:lnTo>
                    <a:pt x="293" y="240"/>
                  </a:lnTo>
                  <a:lnTo>
                    <a:pt x="270" y="191"/>
                  </a:lnTo>
                  <a:lnTo>
                    <a:pt x="231" y="135"/>
                  </a:lnTo>
                  <a:lnTo>
                    <a:pt x="179" y="76"/>
                  </a:lnTo>
                  <a:lnTo>
                    <a:pt x="126" y="53"/>
                  </a:lnTo>
                  <a:lnTo>
                    <a:pt x="81" y="44"/>
                  </a:lnTo>
                  <a:lnTo>
                    <a:pt x="52" y="50"/>
                  </a:lnTo>
                  <a:lnTo>
                    <a:pt x="67" y="35"/>
                  </a:lnTo>
                  <a:lnTo>
                    <a:pt x="120" y="32"/>
                  </a:lnTo>
                  <a:lnTo>
                    <a:pt x="152" y="50"/>
                  </a:lnTo>
                  <a:lnTo>
                    <a:pt x="190" y="76"/>
                  </a:lnTo>
                  <a:lnTo>
                    <a:pt x="214" y="103"/>
                  </a:lnTo>
                  <a:lnTo>
                    <a:pt x="252" y="150"/>
                  </a:lnTo>
                  <a:lnTo>
                    <a:pt x="217" y="82"/>
                  </a:lnTo>
                  <a:lnTo>
                    <a:pt x="187" y="47"/>
                  </a:lnTo>
                  <a:lnTo>
                    <a:pt x="161" y="6"/>
                  </a:lnTo>
                  <a:lnTo>
                    <a:pt x="128" y="0"/>
                  </a:lnTo>
                  <a:lnTo>
                    <a:pt x="96" y="0"/>
                  </a:lnTo>
                  <a:lnTo>
                    <a:pt x="70" y="12"/>
                  </a:lnTo>
                  <a:lnTo>
                    <a:pt x="37" y="35"/>
                  </a:lnTo>
                  <a:lnTo>
                    <a:pt x="14" y="85"/>
                  </a:lnTo>
                  <a:lnTo>
                    <a:pt x="0" y="127"/>
                  </a:lnTo>
                  <a:lnTo>
                    <a:pt x="12" y="148"/>
                  </a:lnTo>
                </a:path>
              </a:pathLst>
            </a:custGeom>
            <a:solidFill>
              <a:srgbClr val="808080"/>
            </a:solidFill>
            <a:ln w="12700" cap="rnd">
              <a:noFill/>
              <a:round/>
              <a:headEnd/>
              <a:tailEnd/>
            </a:ln>
          </p:spPr>
          <p:txBody>
            <a:bodyPr/>
            <a:lstStyle/>
            <a:p>
              <a:endParaRPr lang="es-ES" dirty="0"/>
            </a:p>
          </p:txBody>
        </p:sp>
        <p:sp>
          <p:nvSpPr>
            <p:cNvPr id="4115" name="Freeform 36"/>
            <p:cNvSpPr>
              <a:spLocks/>
            </p:cNvSpPr>
            <p:nvPr/>
          </p:nvSpPr>
          <p:spPr bwMode="auto">
            <a:xfrm>
              <a:off x="416" y="1800"/>
              <a:ext cx="526" cy="852"/>
            </a:xfrm>
            <a:custGeom>
              <a:avLst/>
              <a:gdLst>
                <a:gd name="T0" fmla="*/ 0 w 526"/>
                <a:gd name="T1" fmla="*/ 0 h 852"/>
                <a:gd name="T2" fmla="*/ 24 w 526"/>
                <a:gd name="T3" fmla="*/ 66 h 852"/>
                <a:gd name="T4" fmla="*/ 62 w 526"/>
                <a:gd name="T5" fmla="*/ 131 h 852"/>
                <a:gd name="T6" fmla="*/ 137 w 526"/>
                <a:gd name="T7" fmla="*/ 207 h 852"/>
                <a:gd name="T8" fmla="*/ 185 w 526"/>
                <a:gd name="T9" fmla="*/ 258 h 852"/>
                <a:gd name="T10" fmla="*/ 243 w 526"/>
                <a:gd name="T11" fmla="*/ 307 h 852"/>
                <a:gd name="T12" fmla="*/ 282 w 526"/>
                <a:gd name="T13" fmla="*/ 363 h 852"/>
                <a:gd name="T14" fmla="*/ 338 w 526"/>
                <a:gd name="T15" fmla="*/ 375 h 852"/>
                <a:gd name="T16" fmla="*/ 457 w 526"/>
                <a:gd name="T17" fmla="*/ 405 h 852"/>
                <a:gd name="T18" fmla="*/ 507 w 526"/>
                <a:gd name="T19" fmla="*/ 411 h 852"/>
                <a:gd name="T20" fmla="*/ 525 w 526"/>
                <a:gd name="T21" fmla="*/ 414 h 852"/>
                <a:gd name="T22" fmla="*/ 498 w 526"/>
                <a:gd name="T23" fmla="*/ 518 h 852"/>
                <a:gd name="T24" fmla="*/ 486 w 526"/>
                <a:gd name="T25" fmla="*/ 596 h 852"/>
                <a:gd name="T26" fmla="*/ 489 w 526"/>
                <a:gd name="T27" fmla="*/ 717 h 852"/>
                <a:gd name="T28" fmla="*/ 483 w 526"/>
                <a:gd name="T29" fmla="*/ 843 h 852"/>
                <a:gd name="T30" fmla="*/ 433 w 526"/>
                <a:gd name="T31" fmla="*/ 851 h 852"/>
                <a:gd name="T32" fmla="*/ 329 w 526"/>
                <a:gd name="T33" fmla="*/ 843 h 852"/>
                <a:gd name="T34" fmla="*/ 178 w 526"/>
                <a:gd name="T35" fmla="*/ 828 h 852"/>
                <a:gd name="T36" fmla="*/ 89 w 526"/>
                <a:gd name="T37" fmla="*/ 815 h 852"/>
                <a:gd name="T38" fmla="*/ 95 w 526"/>
                <a:gd name="T39" fmla="*/ 711 h 852"/>
                <a:gd name="T40" fmla="*/ 80 w 526"/>
                <a:gd name="T41" fmla="*/ 626 h 852"/>
                <a:gd name="T42" fmla="*/ 80 w 526"/>
                <a:gd name="T43" fmla="*/ 548 h 852"/>
                <a:gd name="T44" fmla="*/ 89 w 526"/>
                <a:gd name="T45" fmla="*/ 366 h 852"/>
                <a:gd name="T46" fmla="*/ 86 w 526"/>
                <a:gd name="T47" fmla="*/ 340 h 852"/>
                <a:gd name="T48" fmla="*/ 53 w 526"/>
                <a:gd name="T49" fmla="*/ 301 h 852"/>
                <a:gd name="T50" fmla="*/ 53 w 526"/>
                <a:gd name="T51" fmla="*/ 232 h 852"/>
                <a:gd name="T52" fmla="*/ 50 w 526"/>
                <a:gd name="T53" fmla="*/ 185 h 852"/>
                <a:gd name="T54" fmla="*/ 39 w 526"/>
                <a:gd name="T55" fmla="*/ 143 h 852"/>
                <a:gd name="T56" fmla="*/ 30 w 526"/>
                <a:gd name="T57" fmla="*/ 107 h 852"/>
                <a:gd name="T58" fmla="*/ 0 w 526"/>
                <a:gd name="T59" fmla="*/ 0 h 852"/>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526"/>
                <a:gd name="T91" fmla="*/ 0 h 852"/>
                <a:gd name="T92" fmla="*/ 526 w 526"/>
                <a:gd name="T93" fmla="*/ 852 h 852"/>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526" h="852">
                  <a:moveTo>
                    <a:pt x="0" y="0"/>
                  </a:moveTo>
                  <a:lnTo>
                    <a:pt x="24" y="66"/>
                  </a:lnTo>
                  <a:lnTo>
                    <a:pt x="62" y="131"/>
                  </a:lnTo>
                  <a:lnTo>
                    <a:pt x="137" y="207"/>
                  </a:lnTo>
                  <a:lnTo>
                    <a:pt x="185" y="258"/>
                  </a:lnTo>
                  <a:lnTo>
                    <a:pt x="243" y="307"/>
                  </a:lnTo>
                  <a:lnTo>
                    <a:pt x="282" y="363"/>
                  </a:lnTo>
                  <a:lnTo>
                    <a:pt x="338" y="375"/>
                  </a:lnTo>
                  <a:lnTo>
                    <a:pt x="457" y="405"/>
                  </a:lnTo>
                  <a:lnTo>
                    <a:pt x="507" y="411"/>
                  </a:lnTo>
                  <a:lnTo>
                    <a:pt x="525" y="414"/>
                  </a:lnTo>
                  <a:lnTo>
                    <a:pt x="498" y="518"/>
                  </a:lnTo>
                  <a:lnTo>
                    <a:pt x="486" y="596"/>
                  </a:lnTo>
                  <a:lnTo>
                    <a:pt x="489" y="717"/>
                  </a:lnTo>
                  <a:lnTo>
                    <a:pt x="483" y="843"/>
                  </a:lnTo>
                  <a:lnTo>
                    <a:pt x="433" y="851"/>
                  </a:lnTo>
                  <a:lnTo>
                    <a:pt x="329" y="843"/>
                  </a:lnTo>
                  <a:lnTo>
                    <a:pt x="178" y="828"/>
                  </a:lnTo>
                  <a:lnTo>
                    <a:pt x="89" y="815"/>
                  </a:lnTo>
                  <a:lnTo>
                    <a:pt x="95" y="711"/>
                  </a:lnTo>
                  <a:lnTo>
                    <a:pt x="80" y="626"/>
                  </a:lnTo>
                  <a:lnTo>
                    <a:pt x="80" y="548"/>
                  </a:lnTo>
                  <a:lnTo>
                    <a:pt x="89" y="366"/>
                  </a:lnTo>
                  <a:lnTo>
                    <a:pt x="86" y="340"/>
                  </a:lnTo>
                  <a:lnTo>
                    <a:pt x="53" y="301"/>
                  </a:lnTo>
                  <a:lnTo>
                    <a:pt x="53" y="232"/>
                  </a:lnTo>
                  <a:lnTo>
                    <a:pt x="50" y="185"/>
                  </a:lnTo>
                  <a:lnTo>
                    <a:pt x="39" y="143"/>
                  </a:lnTo>
                  <a:lnTo>
                    <a:pt x="30" y="107"/>
                  </a:lnTo>
                  <a:lnTo>
                    <a:pt x="0" y="0"/>
                  </a:lnTo>
                </a:path>
              </a:pathLst>
            </a:custGeom>
            <a:solidFill>
              <a:srgbClr val="808080"/>
            </a:solidFill>
            <a:ln w="12700" cap="rnd">
              <a:noFill/>
              <a:round/>
              <a:headEnd/>
              <a:tailEnd/>
            </a:ln>
          </p:spPr>
          <p:txBody>
            <a:bodyPr/>
            <a:lstStyle/>
            <a:p>
              <a:endParaRPr lang="es-ES" dirty="0"/>
            </a:p>
          </p:txBody>
        </p:sp>
        <p:sp>
          <p:nvSpPr>
            <p:cNvPr id="4116" name="Freeform 37"/>
            <p:cNvSpPr>
              <a:spLocks/>
            </p:cNvSpPr>
            <p:nvPr/>
          </p:nvSpPr>
          <p:spPr bwMode="auto">
            <a:xfrm>
              <a:off x="917" y="2217"/>
              <a:ext cx="103" cy="441"/>
            </a:xfrm>
            <a:custGeom>
              <a:avLst/>
              <a:gdLst>
                <a:gd name="T0" fmla="*/ 54 w 103"/>
                <a:gd name="T1" fmla="*/ 3 h 441"/>
                <a:gd name="T2" fmla="*/ 26 w 103"/>
                <a:gd name="T3" fmla="*/ 0 h 441"/>
                <a:gd name="T4" fmla="*/ 5 w 103"/>
                <a:gd name="T5" fmla="*/ 98 h 441"/>
                <a:gd name="T6" fmla="*/ 0 w 103"/>
                <a:gd name="T7" fmla="*/ 178 h 441"/>
                <a:gd name="T8" fmla="*/ 31 w 103"/>
                <a:gd name="T9" fmla="*/ 283 h 441"/>
                <a:gd name="T10" fmla="*/ 44 w 103"/>
                <a:gd name="T11" fmla="*/ 429 h 441"/>
                <a:gd name="T12" fmla="*/ 93 w 103"/>
                <a:gd name="T13" fmla="*/ 440 h 441"/>
                <a:gd name="T14" fmla="*/ 102 w 103"/>
                <a:gd name="T15" fmla="*/ 419 h 441"/>
                <a:gd name="T16" fmla="*/ 96 w 103"/>
                <a:gd name="T17" fmla="*/ 366 h 441"/>
                <a:gd name="T18" fmla="*/ 87 w 103"/>
                <a:gd name="T19" fmla="*/ 258 h 441"/>
                <a:gd name="T20" fmla="*/ 84 w 103"/>
                <a:gd name="T21" fmla="*/ 178 h 441"/>
                <a:gd name="T22" fmla="*/ 60 w 103"/>
                <a:gd name="T23" fmla="*/ 118 h 441"/>
                <a:gd name="T24" fmla="*/ 57 w 103"/>
                <a:gd name="T25" fmla="*/ 36 h 441"/>
                <a:gd name="T26" fmla="*/ 54 w 103"/>
                <a:gd name="T27" fmla="*/ 3 h 441"/>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103"/>
                <a:gd name="T43" fmla="*/ 0 h 441"/>
                <a:gd name="T44" fmla="*/ 103 w 103"/>
                <a:gd name="T45" fmla="*/ 441 h 441"/>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103" h="441">
                  <a:moveTo>
                    <a:pt x="54" y="3"/>
                  </a:moveTo>
                  <a:lnTo>
                    <a:pt x="26" y="0"/>
                  </a:lnTo>
                  <a:lnTo>
                    <a:pt x="5" y="98"/>
                  </a:lnTo>
                  <a:lnTo>
                    <a:pt x="0" y="178"/>
                  </a:lnTo>
                  <a:lnTo>
                    <a:pt x="31" y="283"/>
                  </a:lnTo>
                  <a:lnTo>
                    <a:pt x="44" y="429"/>
                  </a:lnTo>
                  <a:lnTo>
                    <a:pt x="93" y="440"/>
                  </a:lnTo>
                  <a:lnTo>
                    <a:pt x="102" y="419"/>
                  </a:lnTo>
                  <a:lnTo>
                    <a:pt x="96" y="366"/>
                  </a:lnTo>
                  <a:lnTo>
                    <a:pt x="87" y="258"/>
                  </a:lnTo>
                  <a:lnTo>
                    <a:pt x="84" y="178"/>
                  </a:lnTo>
                  <a:lnTo>
                    <a:pt x="60" y="118"/>
                  </a:lnTo>
                  <a:lnTo>
                    <a:pt x="57" y="36"/>
                  </a:lnTo>
                  <a:lnTo>
                    <a:pt x="54" y="3"/>
                  </a:lnTo>
                </a:path>
              </a:pathLst>
            </a:custGeom>
            <a:solidFill>
              <a:srgbClr val="808080"/>
            </a:solidFill>
            <a:ln w="12700" cap="rnd">
              <a:noFill/>
              <a:round/>
              <a:headEnd/>
              <a:tailEnd/>
            </a:ln>
          </p:spPr>
          <p:txBody>
            <a:bodyPr/>
            <a:lstStyle/>
            <a:p>
              <a:endParaRPr lang="es-ES" dirty="0"/>
            </a:p>
          </p:txBody>
        </p:sp>
        <p:sp>
          <p:nvSpPr>
            <p:cNvPr id="4117" name="Freeform 38"/>
            <p:cNvSpPr>
              <a:spLocks/>
            </p:cNvSpPr>
            <p:nvPr/>
          </p:nvSpPr>
          <p:spPr bwMode="auto">
            <a:xfrm>
              <a:off x="493" y="2639"/>
              <a:ext cx="263" cy="1111"/>
            </a:xfrm>
            <a:custGeom>
              <a:avLst/>
              <a:gdLst>
                <a:gd name="T0" fmla="*/ 44 w 263"/>
                <a:gd name="T1" fmla="*/ 0 h 1111"/>
                <a:gd name="T2" fmla="*/ 262 w 263"/>
                <a:gd name="T3" fmla="*/ 24 h 1111"/>
                <a:gd name="T4" fmla="*/ 247 w 263"/>
                <a:gd name="T5" fmla="*/ 239 h 1111"/>
                <a:gd name="T6" fmla="*/ 218 w 263"/>
                <a:gd name="T7" fmla="*/ 424 h 1111"/>
                <a:gd name="T8" fmla="*/ 197 w 263"/>
                <a:gd name="T9" fmla="*/ 630 h 1111"/>
                <a:gd name="T10" fmla="*/ 180 w 263"/>
                <a:gd name="T11" fmla="*/ 806 h 1111"/>
                <a:gd name="T12" fmla="*/ 168 w 263"/>
                <a:gd name="T13" fmla="*/ 979 h 1111"/>
                <a:gd name="T14" fmla="*/ 161 w 263"/>
                <a:gd name="T15" fmla="*/ 1110 h 1111"/>
                <a:gd name="T16" fmla="*/ 95 w 263"/>
                <a:gd name="T17" fmla="*/ 1108 h 1111"/>
                <a:gd name="T18" fmla="*/ 30 w 263"/>
                <a:gd name="T19" fmla="*/ 1090 h 1111"/>
                <a:gd name="T20" fmla="*/ 10 w 263"/>
                <a:gd name="T21" fmla="*/ 853 h 1111"/>
                <a:gd name="T22" fmla="*/ 0 w 263"/>
                <a:gd name="T23" fmla="*/ 725 h 1111"/>
                <a:gd name="T24" fmla="*/ 19 w 263"/>
                <a:gd name="T25" fmla="*/ 549 h 1111"/>
                <a:gd name="T26" fmla="*/ 33 w 263"/>
                <a:gd name="T27" fmla="*/ 388 h 1111"/>
                <a:gd name="T28" fmla="*/ 49 w 263"/>
                <a:gd name="T29" fmla="*/ 285 h 1111"/>
                <a:gd name="T30" fmla="*/ 58 w 263"/>
                <a:gd name="T31" fmla="*/ 211 h 1111"/>
                <a:gd name="T32" fmla="*/ 58 w 263"/>
                <a:gd name="T33" fmla="*/ 133 h 1111"/>
                <a:gd name="T34" fmla="*/ 60 w 263"/>
                <a:gd name="T35" fmla="*/ 78 h 1111"/>
                <a:gd name="T36" fmla="*/ 44 w 263"/>
                <a:gd name="T37" fmla="*/ 0 h 1111"/>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263"/>
                <a:gd name="T58" fmla="*/ 0 h 1111"/>
                <a:gd name="T59" fmla="*/ 263 w 263"/>
                <a:gd name="T60" fmla="*/ 1111 h 1111"/>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263" h="1111">
                  <a:moveTo>
                    <a:pt x="44" y="0"/>
                  </a:moveTo>
                  <a:lnTo>
                    <a:pt x="262" y="24"/>
                  </a:lnTo>
                  <a:lnTo>
                    <a:pt x="247" y="239"/>
                  </a:lnTo>
                  <a:lnTo>
                    <a:pt x="218" y="424"/>
                  </a:lnTo>
                  <a:lnTo>
                    <a:pt x="197" y="630"/>
                  </a:lnTo>
                  <a:lnTo>
                    <a:pt x="180" y="806"/>
                  </a:lnTo>
                  <a:lnTo>
                    <a:pt x="168" y="979"/>
                  </a:lnTo>
                  <a:lnTo>
                    <a:pt x="161" y="1110"/>
                  </a:lnTo>
                  <a:lnTo>
                    <a:pt x="95" y="1108"/>
                  </a:lnTo>
                  <a:lnTo>
                    <a:pt x="30" y="1090"/>
                  </a:lnTo>
                  <a:lnTo>
                    <a:pt x="10" y="853"/>
                  </a:lnTo>
                  <a:lnTo>
                    <a:pt x="0" y="725"/>
                  </a:lnTo>
                  <a:lnTo>
                    <a:pt x="19" y="549"/>
                  </a:lnTo>
                  <a:lnTo>
                    <a:pt x="33" y="388"/>
                  </a:lnTo>
                  <a:lnTo>
                    <a:pt x="49" y="285"/>
                  </a:lnTo>
                  <a:lnTo>
                    <a:pt x="58" y="211"/>
                  </a:lnTo>
                  <a:lnTo>
                    <a:pt x="58" y="133"/>
                  </a:lnTo>
                  <a:lnTo>
                    <a:pt x="60" y="78"/>
                  </a:lnTo>
                  <a:lnTo>
                    <a:pt x="44" y="0"/>
                  </a:lnTo>
                </a:path>
              </a:pathLst>
            </a:custGeom>
            <a:solidFill>
              <a:srgbClr val="808080"/>
            </a:solidFill>
            <a:ln w="12700" cap="rnd">
              <a:noFill/>
              <a:round/>
              <a:headEnd/>
              <a:tailEnd/>
            </a:ln>
          </p:spPr>
          <p:txBody>
            <a:bodyPr/>
            <a:lstStyle/>
            <a:p>
              <a:endParaRPr lang="es-ES" dirty="0"/>
            </a:p>
          </p:txBody>
        </p:sp>
        <p:sp>
          <p:nvSpPr>
            <p:cNvPr id="4118" name="Freeform 39"/>
            <p:cNvSpPr>
              <a:spLocks/>
            </p:cNvSpPr>
            <p:nvPr/>
          </p:nvSpPr>
          <p:spPr bwMode="auto">
            <a:xfrm>
              <a:off x="668" y="2660"/>
              <a:ext cx="205" cy="1075"/>
            </a:xfrm>
            <a:custGeom>
              <a:avLst/>
              <a:gdLst>
                <a:gd name="T0" fmla="*/ 102 w 205"/>
                <a:gd name="T1" fmla="*/ 0 h 1075"/>
                <a:gd name="T2" fmla="*/ 204 w 205"/>
                <a:gd name="T3" fmla="*/ 3 h 1075"/>
                <a:gd name="T4" fmla="*/ 184 w 205"/>
                <a:gd name="T5" fmla="*/ 170 h 1075"/>
                <a:gd name="T6" fmla="*/ 149 w 205"/>
                <a:gd name="T7" fmla="*/ 355 h 1075"/>
                <a:gd name="T8" fmla="*/ 105 w 205"/>
                <a:gd name="T9" fmla="*/ 513 h 1075"/>
                <a:gd name="T10" fmla="*/ 82 w 205"/>
                <a:gd name="T11" fmla="*/ 674 h 1075"/>
                <a:gd name="T12" fmla="*/ 61 w 205"/>
                <a:gd name="T13" fmla="*/ 797 h 1075"/>
                <a:gd name="T14" fmla="*/ 38 w 205"/>
                <a:gd name="T15" fmla="*/ 937 h 1075"/>
                <a:gd name="T16" fmla="*/ 29 w 205"/>
                <a:gd name="T17" fmla="*/ 1041 h 1075"/>
                <a:gd name="T18" fmla="*/ 0 w 205"/>
                <a:gd name="T19" fmla="*/ 1074 h 1075"/>
                <a:gd name="T20" fmla="*/ 17 w 205"/>
                <a:gd name="T21" fmla="*/ 844 h 1075"/>
                <a:gd name="T22" fmla="*/ 35 w 205"/>
                <a:gd name="T23" fmla="*/ 659 h 1075"/>
                <a:gd name="T24" fmla="*/ 44 w 205"/>
                <a:gd name="T25" fmla="*/ 489 h 1075"/>
                <a:gd name="T26" fmla="*/ 58 w 205"/>
                <a:gd name="T27" fmla="*/ 373 h 1075"/>
                <a:gd name="T28" fmla="*/ 73 w 205"/>
                <a:gd name="T29" fmla="*/ 254 h 1075"/>
                <a:gd name="T30" fmla="*/ 85 w 205"/>
                <a:gd name="T31" fmla="*/ 128 h 1075"/>
                <a:gd name="T32" fmla="*/ 102 w 205"/>
                <a:gd name="T33" fmla="*/ 0 h 1075"/>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205"/>
                <a:gd name="T52" fmla="*/ 0 h 1075"/>
                <a:gd name="T53" fmla="*/ 205 w 205"/>
                <a:gd name="T54" fmla="*/ 1075 h 1075"/>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205" h="1075">
                  <a:moveTo>
                    <a:pt x="102" y="0"/>
                  </a:moveTo>
                  <a:lnTo>
                    <a:pt x="204" y="3"/>
                  </a:lnTo>
                  <a:lnTo>
                    <a:pt x="184" y="170"/>
                  </a:lnTo>
                  <a:lnTo>
                    <a:pt x="149" y="355"/>
                  </a:lnTo>
                  <a:lnTo>
                    <a:pt x="105" y="513"/>
                  </a:lnTo>
                  <a:lnTo>
                    <a:pt x="82" y="674"/>
                  </a:lnTo>
                  <a:lnTo>
                    <a:pt x="61" y="797"/>
                  </a:lnTo>
                  <a:lnTo>
                    <a:pt x="38" y="937"/>
                  </a:lnTo>
                  <a:lnTo>
                    <a:pt x="29" y="1041"/>
                  </a:lnTo>
                  <a:lnTo>
                    <a:pt x="0" y="1074"/>
                  </a:lnTo>
                  <a:lnTo>
                    <a:pt x="17" y="844"/>
                  </a:lnTo>
                  <a:lnTo>
                    <a:pt x="35" y="659"/>
                  </a:lnTo>
                  <a:lnTo>
                    <a:pt x="44" y="489"/>
                  </a:lnTo>
                  <a:lnTo>
                    <a:pt x="58" y="373"/>
                  </a:lnTo>
                  <a:lnTo>
                    <a:pt x="73" y="254"/>
                  </a:lnTo>
                  <a:lnTo>
                    <a:pt x="85" y="128"/>
                  </a:lnTo>
                  <a:lnTo>
                    <a:pt x="102" y="0"/>
                  </a:lnTo>
                </a:path>
              </a:pathLst>
            </a:custGeom>
            <a:solidFill>
              <a:srgbClr val="808080"/>
            </a:solidFill>
            <a:ln w="12700" cap="rnd">
              <a:noFill/>
              <a:round/>
              <a:headEnd/>
              <a:tailEnd/>
            </a:ln>
          </p:spPr>
          <p:txBody>
            <a:bodyPr/>
            <a:lstStyle/>
            <a:p>
              <a:endParaRPr lang="es-ES" dirty="0"/>
            </a:p>
          </p:txBody>
        </p:sp>
        <p:sp>
          <p:nvSpPr>
            <p:cNvPr id="4119" name="Freeform 40"/>
            <p:cNvSpPr>
              <a:spLocks/>
            </p:cNvSpPr>
            <p:nvPr/>
          </p:nvSpPr>
          <p:spPr bwMode="auto">
            <a:xfrm>
              <a:off x="615" y="1433"/>
              <a:ext cx="292" cy="511"/>
            </a:xfrm>
            <a:custGeom>
              <a:avLst/>
              <a:gdLst>
                <a:gd name="T0" fmla="*/ 24 w 292"/>
                <a:gd name="T1" fmla="*/ 0 h 511"/>
                <a:gd name="T2" fmla="*/ 0 w 292"/>
                <a:gd name="T3" fmla="*/ 42 h 511"/>
                <a:gd name="T4" fmla="*/ 51 w 292"/>
                <a:gd name="T5" fmla="*/ 90 h 511"/>
                <a:gd name="T6" fmla="*/ 111 w 292"/>
                <a:gd name="T7" fmla="*/ 174 h 511"/>
                <a:gd name="T8" fmla="*/ 177 w 292"/>
                <a:gd name="T9" fmla="*/ 264 h 511"/>
                <a:gd name="T10" fmla="*/ 216 w 292"/>
                <a:gd name="T11" fmla="*/ 351 h 511"/>
                <a:gd name="T12" fmla="*/ 264 w 292"/>
                <a:gd name="T13" fmla="*/ 450 h 511"/>
                <a:gd name="T14" fmla="*/ 291 w 292"/>
                <a:gd name="T15" fmla="*/ 510 h 511"/>
                <a:gd name="T16" fmla="*/ 291 w 292"/>
                <a:gd name="T17" fmla="*/ 441 h 511"/>
                <a:gd name="T18" fmla="*/ 264 w 292"/>
                <a:gd name="T19" fmla="*/ 315 h 511"/>
                <a:gd name="T20" fmla="*/ 237 w 292"/>
                <a:gd name="T21" fmla="*/ 228 h 511"/>
                <a:gd name="T22" fmla="*/ 219 w 292"/>
                <a:gd name="T23" fmla="*/ 180 h 511"/>
                <a:gd name="T24" fmla="*/ 198 w 292"/>
                <a:gd name="T25" fmla="*/ 114 h 511"/>
                <a:gd name="T26" fmla="*/ 198 w 292"/>
                <a:gd name="T27" fmla="*/ 63 h 511"/>
                <a:gd name="T28" fmla="*/ 24 w 292"/>
                <a:gd name="T29" fmla="*/ 0 h 511"/>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292"/>
                <a:gd name="T46" fmla="*/ 0 h 511"/>
                <a:gd name="T47" fmla="*/ 292 w 292"/>
                <a:gd name="T48" fmla="*/ 511 h 511"/>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292" h="511">
                  <a:moveTo>
                    <a:pt x="24" y="0"/>
                  </a:moveTo>
                  <a:lnTo>
                    <a:pt x="0" y="42"/>
                  </a:lnTo>
                  <a:lnTo>
                    <a:pt x="51" y="90"/>
                  </a:lnTo>
                  <a:lnTo>
                    <a:pt x="111" y="174"/>
                  </a:lnTo>
                  <a:lnTo>
                    <a:pt x="177" y="264"/>
                  </a:lnTo>
                  <a:lnTo>
                    <a:pt x="216" y="351"/>
                  </a:lnTo>
                  <a:lnTo>
                    <a:pt x="264" y="450"/>
                  </a:lnTo>
                  <a:lnTo>
                    <a:pt x="291" y="510"/>
                  </a:lnTo>
                  <a:lnTo>
                    <a:pt x="291" y="441"/>
                  </a:lnTo>
                  <a:lnTo>
                    <a:pt x="264" y="315"/>
                  </a:lnTo>
                  <a:lnTo>
                    <a:pt x="237" y="228"/>
                  </a:lnTo>
                  <a:lnTo>
                    <a:pt x="219" y="180"/>
                  </a:lnTo>
                  <a:lnTo>
                    <a:pt x="198" y="114"/>
                  </a:lnTo>
                  <a:lnTo>
                    <a:pt x="198" y="63"/>
                  </a:lnTo>
                  <a:lnTo>
                    <a:pt x="24" y="0"/>
                  </a:lnTo>
                </a:path>
              </a:pathLst>
            </a:custGeom>
            <a:solidFill>
              <a:srgbClr val="C0C0C0"/>
            </a:solidFill>
            <a:ln w="12700" cap="rnd">
              <a:solidFill>
                <a:srgbClr val="000000"/>
              </a:solidFill>
              <a:round/>
              <a:headEnd/>
              <a:tailEnd/>
            </a:ln>
          </p:spPr>
          <p:txBody>
            <a:bodyPr/>
            <a:lstStyle/>
            <a:p>
              <a:endParaRPr lang="es-ES" dirty="0"/>
            </a:p>
          </p:txBody>
        </p:sp>
        <p:sp>
          <p:nvSpPr>
            <p:cNvPr id="4120" name="Freeform 41"/>
            <p:cNvSpPr>
              <a:spLocks/>
            </p:cNvSpPr>
            <p:nvPr/>
          </p:nvSpPr>
          <p:spPr bwMode="auto">
            <a:xfrm>
              <a:off x="768" y="1544"/>
              <a:ext cx="141" cy="399"/>
            </a:xfrm>
            <a:custGeom>
              <a:avLst/>
              <a:gdLst>
                <a:gd name="T0" fmla="*/ 36 w 141"/>
                <a:gd name="T1" fmla="*/ 0 h 399"/>
                <a:gd name="T2" fmla="*/ 0 w 141"/>
                <a:gd name="T3" fmla="*/ 51 h 399"/>
                <a:gd name="T4" fmla="*/ 30 w 141"/>
                <a:gd name="T5" fmla="*/ 63 h 399"/>
                <a:gd name="T6" fmla="*/ 36 w 141"/>
                <a:gd name="T7" fmla="*/ 87 h 399"/>
                <a:gd name="T8" fmla="*/ 33 w 141"/>
                <a:gd name="T9" fmla="*/ 171 h 399"/>
                <a:gd name="T10" fmla="*/ 137 w 141"/>
                <a:gd name="T11" fmla="*/ 398 h 399"/>
                <a:gd name="T12" fmla="*/ 140 w 141"/>
                <a:gd name="T13" fmla="*/ 329 h 399"/>
                <a:gd name="T14" fmla="*/ 108 w 141"/>
                <a:gd name="T15" fmla="*/ 195 h 399"/>
                <a:gd name="T16" fmla="*/ 80 w 141"/>
                <a:gd name="T17" fmla="*/ 107 h 399"/>
                <a:gd name="T18" fmla="*/ 72 w 141"/>
                <a:gd name="T19" fmla="*/ 60 h 399"/>
                <a:gd name="T20" fmla="*/ 36 w 141"/>
                <a:gd name="T21" fmla="*/ 0 h 399"/>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41"/>
                <a:gd name="T34" fmla="*/ 0 h 399"/>
                <a:gd name="T35" fmla="*/ 141 w 141"/>
                <a:gd name="T36" fmla="*/ 399 h 399"/>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41" h="399">
                  <a:moveTo>
                    <a:pt x="36" y="0"/>
                  </a:moveTo>
                  <a:lnTo>
                    <a:pt x="0" y="51"/>
                  </a:lnTo>
                  <a:lnTo>
                    <a:pt x="30" y="63"/>
                  </a:lnTo>
                  <a:lnTo>
                    <a:pt x="36" y="87"/>
                  </a:lnTo>
                  <a:lnTo>
                    <a:pt x="33" y="171"/>
                  </a:lnTo>
                  <a:lnTo>
                    <a:pt x="137" y="398"/>
                  </a:lnTo>
                  <a:lnTo>
                    <a:pt x="140" y="329"/>
                  </a:lnTo>
                  <a:lnTo>
                    <a:pt x="108" y="195"/>
                  </a:lnTo>
                  <a:lnTo>
                    <a:pt x="80" y="107"/>
                  </a:lnTo>
                  <a:lnTo>
                    <a:pt x="72" y="60"/>
                  </a:lnTo>
                  <a:lnTo>
                    <a:pt x="36" y="0"/>
                  </a:lnTo>
                </a:path>
              </a:pathLst>
            </a:custGeom>
            <a:solidFill>
              <a:srgbClr val="FF0000"/>
            </a:solidFill>
            <a:ln w="12700" cap="rnd">
              <a:solidFill>
                <a:srgbClr val="000000"/>
              </a:solidFill>
              <a:round/>
              <a:headEnd/>
              <a:tailEnd/>
            </a:ln>
          </p:spPr>
          <p:txBody>
            <a:bodyPr/>
            <a:lstStyle/>
            <a:p>
              <a:endParaRPr lang="es-ES" dirty="0"/>
            </a:p>
          </p:txBody>
        </p:sp>
        <p:sp>
          <p:nvSpPr>
            <p:cNvPr id="4121" name="Freeform 42"/>
            <p:cNvSpPr>
              <a:spLocks/>
            </p:cNvSpPr>
            <p:nvPr/>
          </p:nvSpPr>
          <p:spPr bwMode="auto">
            <a:xfrm>
              <a:off x="626" y="1445"/>
              <a:ext cx="171" cy="167"/>
            </a:xfrm>
            <a:custGeom>
              <a:avLst/>
              <a:gdLst>
                <a:gd name="T0" fmla="*/ 15 w 171"/>
                <a:gd name="T1" fmla="*/ 0 h 167"/>
                <a:gd name="T2" fmla="*/ 0 w 171"/>
                <a:gd name="T3" fmla="*/ 27 h 167"/>
                <a:gd name="T4" fmla="*/ 43 w 171"/>
                <a:gd name="T5" fmla="*/ 65 h 167"/>
                <a:gd name="T6" fmla="*/ 75 w 171"/>
                <a:gd name="T7" fmla="*/ 109 h 167"/>
                <a:gd name="T8" fmla="*/ 113 w 171"/>
                <a:gd name="T9" fmla="*/ 166 h 167"/>
                <a:gd name="T10" fmla="*/ 134 w 171"/>
                <a:gd name="T11" fmla="*/ 132 h 167"/>
                <a:gd name="T12" fmla="*/ 156 w 171"/>
                <a:gd name="T13" fmla="*/ 103 h 167"/>
                <a:gd name="T14" fmla="*/ 170 w 171"/>
                <a:gd name="T15" fmla="*/ 89 h 167"/>
                <a:gd name="T16" fmla="*/ 167 w 171"/>
                <a:gd name="T17" fmla="*/ 83 h 167"/>
                <a:gd name="T18" fmla="*/ 149 w 171"/>
                <a:gd name="T19" fmla="*/ 90 h 167"/>
                <a:gd name="T20" fmla="*/ 129 w 171"/>
                <a:gd name="T21" fmla="*/ 88 h 167"/>
                <a:gd name="T22" fmla="*/ 70 w 171"/>
                <a:gd name="T23" fmla="*/ 62 h 167"/>
                <a:gd name="T24" fmla="*/ 36 w 171"/>
                <a:gd name="T25" fmla="*/ 31 h 167"/>
                <a:gd name="T26" fmla="*/ 15 w 171"/>
                <a:gd name="T27" fmla="*/ 0 h 167"/>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171"/>
                <a:gd name="T43" fmla="*/ 0 h 167"/>
                <a:gd name="T44" fmla="*/ 171 w 171"/>
                <a:gd name="T45" fmla="*/ 167 h 167"/>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171" h="167">
                  <a:moveTo>
                    <a:pt x="15" y="0"/>
                  </a:moveTo>
                  <a:lnTo>
                    <a:pt x="0" y="27"/>
                  </a:lnTo>
                  <a:lnTo>
                    <a:pt x="43" y="65"/>
                  </a:lnTo>
                  <a:lnTo>
                    <a:pt x="75" y="109"/>
                  </a:lnTo>
                  <a:lnTo>
                    <a:pt x="113" y="166"/>
                  </a:lnTo>
                  <a:lnTo>
                    <a:pt x="134" y="132"/>
                  </a:lnTo>
                  <a:lnTo>
                    <a:pt x="156" y="103"/>
                  </a:lnTo>
                  <a:lnTo>
                    <a:pt x="170" y="89"/>
                  </a:lnTo>
                  <a:lnTo>
                    <a:pt x="167" y="83"/>
                  </a:lnTo>
                  <a:lnTo>
                    <a:pt x="149" y="90"/>
                  </a:lnTo>
                  <a:lnTo>
                    <a:pt x="129" y="88"/>
                  </a:lnTo>
                  <a:lnTo>
                    <a:pt x="70" y="62"/>
                  </a:lnTo>
                  <a:lnTo>
                    <a:pt x="36" y="31"/>
                  </a:lnTo>
                  <a:lnTo>
                    <a:pt x="15" y="0"/>
                  </a:lnTo>
                </a:path>
              </a:pathLst>
            </a:custGeom>
            <a:solidFill>
              <a:srgbClr val="E0E0E0"/>
            </a:solidFill>
            <a:ln w="12700" cap="rnd">
              <a:noFill/>
              <a:round/>
              <a:headEnd/>
              <a:tailEnd/>
            </a:ln>
          </p:spPr>
          <p:txBody>
            <a:bodyPr/>
            <a:lstStyle/>
            <a:p>
              <a:endParaRPr lang="es-ES" dirty="0"/>
            </a:p>
          </p:txBody>
        </p:sp>
        <p:sp>
          <p:nvSpPr>
            <p:cNvPr id="4122" name="Freeform 43"/>
            <p:cNvSpPr>
              <a:spLocks/>
            </p:cNvSpPr>
            <p:nvPr/>
          </p:nvSpPr>
          <p:spPr bwMode="auto">
            <a:xfrm>
              <a:off x="747" y="1599"/>
              <a:ext cx="43" cy="84"/>
            </a:xfrm>
            <a:custGeom>
              <a:avLst/>
              <a:gdLst>
                <a:gd name="T0" fmla="*/ 12 w 43"/>
                <a:gd name="T1" fmla="*/ 0 h 84"/>
                <a:gd name="T2" fmla="*/ 0 w 43"/>
                <a:gd name="T3" fmla="*/ 20 h 84"/>
                <a:gd name="T4" fmla="*/ 41 w 43"/>
                <a:gd name="T5" fmla="*/ 83 h 84"/>
                <a:gd name="T6" fmla="*/ 42 w 43"/>
                <a:gd name="T7" fmla="*/ 36 h 84"/>
                <a:gd name="T8" fmla="*/ 39 w 43"/>
                <a:gd name="T9" fmla="*/ 13 h 84"/>
                <a:gd name="T10" fmla="*/ 12 w 43"/>
                <a:gd name="T11" fmla="*/ 0 h 84"/>
                <a:gd name="T12" fmla="*/ 0 60000 65536"/>
                <a:gd name="T13" fmla="*/ 0 60000 65536"/>
                <a:gd name="T14" fmla="*/ 0 60000 65536"/>
                <a:gd name="T15" fmla="*/ 0 60000 65536"/>
                <a:gd name="T16" fmla="*/ 0 60000 65536"/>
                <a:gd name="T17" fmla="*/ 0 60000 65536"/>
                <a:gd name="T18" fmla="*/ 0 w 43"/>
                <a:gd name="T19" fmla="*/ 0 h 84"/>
                <a:gd name="T20" fmla="*/ 43 w 43"/>
                <a:gd name="T21" fmla="*/ 84 h 84"/>
              </a:gdLst>
              <a:ahLst/>
              <a:cxnLst>
                <a:cxn ang="T12">
                  <a:pos x="T0" y="T1"/>
                </a:cxn>
                <a:cxn ang="T13">
                  <a:pos x="T2" y="T3"/>
                </a:cxn>
                <a:cxn ang="T14">
                  <a:pos x="T4" y="T5"/>
                </a:cxn>
                <a:cxn ang="T15">
                  <a:pos x="T6" y="T7"/>
                </a:cxn>
                <a:cxn ang="T16">
                  <a:pos x="T8" y="T9"/>
                </a:cxn>
                <a:cxn ang="T17">
                  <a:pos x="T10" y="T11"/>
                </a:cxn>
              </a:cxnLst>
              <a:rect l="T18" t="T19" r="T20" b="T21"/>
              <a:pathLst>
                <a:path w="43" h="84">
                  <a:moveTo>
                    <a:pt x="12" y="0"/>
                  </a:moveTo>
                  <a:lnTo>
                    <a:pt x="0" y="20"/>
                  </a:lnTo>
                  <a:lnTo>
                    <a:pt x="41" y="83"/>
                  </a:lnTo>
                  <a:lnTo>
                    <a:pt x="42" y="36"/>
                  </a:lnTo>
                  <a:lnTo>
                    <a:pt x="39" y="13"/>
                  </a:lnTo>
                  <a:lnTo>
                    <a:pt x="12" y="0"/>
                  </a:lnTo>
                </a:path>
              </a:pathLst>
            </a:custGeom>
            <a:solidFill>
              <a:srgbClr val="E0E0E0"/>
            </a:solidFill>
            <a:ln w="12700" cap="rnd">
              <a:noFill/>
              <a:round/>
              <a:headEnd/>
              <a:tailEnd/>
            </a:ln>
          </p:spPr>
          <p:txBody>
            <a:bodyPr/>
            <a:lstStyle/>
            <a:p>
              <a:endParaRPr lang="es-ES" dirty="0"/>
            </a:p>
          </p:txBody>
        </p:sp>
        <p:sp>
          <p:nvSpPr>
            <p:cNvPr id="4123" name="Oval 44"/>
            <p:cNvSpPr>
              <a:spLocks noChangeArrowheads="1"/>
            </p:cNvSpPr>
            <p:nvPr/>
          </p:nvSpPr>
          <p:spPr bwMode="auto">
            <a:xfrm>
              <a:off x="917" y="2244"/>
              <a:ext cx="8" cy="24"/>
            </a:xfrm>
            <a:prstGeom prst="ellipse">
              <a:avLst/>
            </a:prstGeom>
            <a:solidFill>
              <a:srgbClr val="606060"/>
            </a:solidFill>
            <a:ln w="12700">
              <a:noFill/>
              <a:round/>
              <a:headEnd/>
              <a:tailEnd/>
            </a:ln>
          </p:spPr>
          <p:txBody>
            <a:bodyPr wrap="none" anchor="ctr"/>
            <a:lstStyle/>
            <a:p>
              <a:endParaRPr lang="es-ES" dirty="0"/>
            </a:p>
          </p:txBody>
        </p:sp>
        <p:sp>
          <p:nvSpPr>
            <p:cNvPr id="4124" name="Freeform 45"/>
            <p:cNvSpPr>
              <a:spLocks/>
            </p:cNvSpPr>
            <p:nvPr/>
          </p:nvSpPr>
          <p:spPr bwMode="auto">
            <a:xfrm>
              <a:off x="545" y="2324"/>
              <a:ext cx="217" cy="103"/>
            </a:xfrm>
            <a:custGeom>
              <a:avLst/>
              <a:gdLst>
                <a:gd name="T0" fmla="*/ 193 w 217"/>
                <a:gd name="T1" fmla="*/ 0 h 103"/>
                <a:gd name="T2" fmla="*/ 204 w 217"/>
                <a:gd name="T3" fmla="*/ 85 h 103"/>
                <a:gd name="T4" fmla="*/ 140 w 217"/>
                <a:gd name="T5" fmla="*/ 91 h 103"/>
                <a:gd name="T6" fmla="*/ 0 w 217"/>
                <a:gd name="T7" fmla="*/ 91 h 103"/>
                <a:gd name="T8" fmla="*/ 23 w 217"/>
                <a:gd name="T9" fmla="*/ 96 h 103"/>
                <a:gd name="T10" fmla="*/ 216 w 217"/>
                <a:gd name="T11" fmla="*/ 102 h 103"/>
                <a:gd name="T12" fmla="*/ 193 w 217"/>
                <a:gd name="T13" fmla="*/ 0 h 103"/>
                <a:gd name="T14" fmla="*/ 0 60000 65536"/>
                <a:gd name="T15" fmla="*/ 0 60000 65536"/>
                <a:gd name="T16" fmla="*/ 0 60000 65536"/>
                <a:gd name="T17" fmla="*/ 0 60000 65536"/>
                <a:gd name="T18" fmla="*/ 0 60000 65536"/>
                <a:gd name="T19" fmla="*/ 0 60000 65536"/>
                <a:gd name="T20" fmla="*/ 0 60000 65536"/>
                <a:gd name="T21" fmla="*/ 0 w 217"/>
                <a:gd name="T22" fmla="*/ 0 h 103"/>
                <a:gd name="T23" fmla="*/ 217 w 217"/>
                <a:gd name="T24" fmla="*/ 103 h 103"/>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17" h="103">
                  <a:moveTo>
                    <a:pt x="193" y="0"/>
                  </a:moveTo>
                  <a:lnTo>
                    <a:pt x="204" y="85"/>
                  </a:lnTo>
                  <a:lnTo>
                    <a:pt x="140" y="91"/>
                  </a:lnTo>
                  <a:lnTo>
                    <a:pt x="0" y="91"/>
                  </a:lnTo>
                  <a:lnTo>
                    <a:pt x="23" y="96"/>
                  </a:lnTo>
                  <a:lnTo>
                    <a:pt x="216" y="102"/>
                  </a:lnTo>
                  <a:lnTo>
                    <a:pt x="193" y="0"/>
                  </a:lnTo>
                </a:path>
              </a:pathLst>
            </a:custGeom>
            <a:solidFill>
              <a:srgbClr val="606060"/>
            </a:solidFill>
            <a:ln w="12700" cap="rnd">
              <a:noFill/>
              <a:round/>
              <a:headEnd/>
              <a:tailEnd/>
            </a:ln>
          </p:spPr>
          <p:txBody>
            <a:bodyPr/>
            <a:lstStyle/>
            <a:p>
              <a:endParaRPr lang="es-ES" dirty="0"/>
            </a:p>
          </p:txBody>
        </p:sp>
        <p:sp>
          <p:nvSpPr>
            <p:cNvPr id="4125" name="Freeform 46"/>
            <p:cNvSpPr>
              <a:spLocks/>
            </p:cNvSpPr>
            <p:nvPr/>
          </p:nvSpPr>
          <p:spPr bwMode="auto">
            <a:xfrm>
              <a:off x="577" y="1065"/>
              <a:ext cx="320" cy="320"/>
            </a:xfrm>
            <a:custGeom>
              <a:avLst/>
              <a:gdLst>
                <a:gd name="T0" fmla="*/ 36 w 320"/>
                <a:gd name="T1" fmla="*/ 293 h 320"/>
                <a:gd name="T2" fmla="*/ 22 w 320"/>
                <a:gd name="T3" fmla="*/ 276 h 320"/>
                <a:gd name="T4" fmla="*/ 4 w 320"/>
                <a:gd name="T5" fmla="*/ 240 h 320"/>
                <a:gd name="T6" fmla="*/ 0 w 320"/>
                <a:gd name="T7" fmla="*/ 199 h 320"/>
                <a:gd name="T8" fmla="*/ 4 w 320"/>
                <a:gd name="T9" fmla="*/ 170 h 320"/>
                <a:gd name="T10" fmla="*/ 4 w 320"/>
                <a:gd name="T11" fmla="*/ 126 h 320"/>
                <a:gd name="T12" fmla="*/ 27 w 320"/>
                <a:gd name="T13" fmla="*/ 62 h 320"/>
                <a:gd name="T14" fmla="*/ 69 w 320"/>
                <a:gd name="T15" fmla="*/ 26 h 320"/>
                <a:gd name="T16" fmla="*/ 121 w 320"/>
                <a:gd name="T17" fmla="*/ 6 h 320"/>
                <a:gd name="T18" fmla="*/ 169 w 320"/>
                <a:gd name="T19" fmla="*/ 0 h 320"/>
                <a:gd name="T20" fmla="*/ 242 w 320"/>
                <a:gd name="T21" fmla="*/ 17 h 320"/>
                <a:gd name="T22" fmla="*/ 283 w 320"/>
                <a:gd name="T23" fmla="*/ 55 h 320"/>
                <a:gd name="T24" fmla="*/ 307 w 320"/>
                <a:gd name="T25" fmla="*/ 102 h 320"/>
                <a:gd name="T26" fmla="*/ 316 w 320"/>
                <a:gd name="T27" fmla="*/ 149 h 320"/>
                <a:gd name="T28" fmla="*/ 317 w 320"/>
                <a:gd name="T29" fmla="*/ 189 h 320"/>
                <a:gd name="T30" fmla="*/ 319 w 320"/>
                <a:gd name="T31" fmla="*/ 222 h 320"/>
                <a:gd name="T32" fmla="*/ 310 w 320"/>
                <a:gd name="T33" fmla="*/ 242 h 320"/>
                <a:gd name="T34" fmla="*/ 295 w 320"/>
                <a:gd name="T35" fmla="*/ 282 h 320"/>
                <a:gd name="T36" fmla="*/ 72 w 320"/>
                <a:gd name="T37" fmla="*/ 319 h 320"/>
                <a:gd name="T38" fmla="*/ 36 w 320"/>
                <a:gd name="T39" fmla="*/ 293 h 320"/>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320"/>
                <a:gd name="T61" fmla="*/ 0 h 320"/>
                <a:gd name="T62" fmla="*/ 320 w 320"/>
                <a:gd name="T63" fmla="*/ 320 h 320"/>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320" h="320">
                  <a:moveTo>
                    <a:pt x="36" y="293"/>
                  </a:moveTo>
                  <a:lnTo>
                    <a:pt x="22" y="276"/>
                  </a:lnTo>
                  <a:lnTo>
                    <a:pt x="4" y="240"/>
                  </a:lnTo>
                  <a:lnTo>
                    <a:pt x="0" y="199"/>
                  </a:lnTo>
                  <a:lnTo>
                    <a:pt x="4" y="170"/>
                  </a:lnTo>
                  <a:lnTo>
                    <a:pt x="4" y="126"/>
                  </a:lnTo>
                  <a:lnTo>
                    <a:pt x="27" y="62"/>
                  </a:lnTo>
                  <a:lnTo>
                    <a:pt x="69" y="26"/>
                  </a:lnTo>
                  <a:lnTo>
                    <a:pt x="121" y="6"/>
                  </a:lnTo>
                  <a:lnTo>
                    <a:pt x="169" y="0"/>
                  </a:lnTo>
                  <a:lnTo>
                    <a:pt x="242" y="17"/>
                  </a:lnTo>
                  <a:lnTo>
                    <a:pt x="283" y="55"/>
                  </a:lnTo>
                  <a:lnTo>
                    <a:pt x="307" y="102"/>
                  </a:lnTo>
                  <a:lnTo>
                    <a:pt x="316" y="149"/>
                  </a:lnTo>
                  <a:lnTo>
                    <a:pt x="317" y="189"/>
                  </a:lnTo>
                  <a:lnTo>
                    <a:pt x="319" y="222"/>
                  </a:lnTo>
                  <a:lnTo>
                    <a:pt x="310" y="242"/>
                  </a:lnTo>
                  <a:lnTo>
                    <a:pt x="295" y="282"/>
                  </a:lnTo>
                  <a:lnTo>
                    <a:pt x="72" y="319"/>
                  </a:lnTo>
                  <a:lnTo>
                    <a:pt x="36" y="293"/>
                  </a:lnTo>
                </a:path>
              </a:pathLst>
            </a:custGeom>
            <a:solidFill>
              <a:srgbClr val="603000"/>
            </a:solidFill>
            <a:ln w="12700" cap="rnd">
              <a:noFill/>
              <a:round/>
              <a:headEnd/>
              <a:tailEnd/>
            </a:ln>
          </p:spPr>
          <p:txBody>
            <a:bodyPr/>
            <a:lstStyle/>
            <a:p>
              <a:endParaRPr lang="es-ES" dirty="0"/>
            </a:p>
          </p:txBody>
        </p:sp>
        <p:sp>
          <p:nvSpPr>
            <p:cNvPr id="4126" name="Freeform 47"/>
            <p:cNvSpPr>
              <a:spLocks/>
            </p:cNvSpPr>
            <p:nvPr/>
          </p:nvSpPr>
          <p:spPr bwMode="auto">
            <a:xfrm>
              <a:off x="608" y="1123"/>
              <a:ext cx="277" cy="408"/>
            </a:xfrm>
            <a:custGeom>
              <a:avLst/>
              <a:gdLst>
                <a:gd name="T0" fmla="*/ 56 w 277"/>
                <a:gd name="T1" fmla="*/ 19 h 408"/>
                <a:gd name="T2" fmla="*/ 27 w 277"/>
                <a:gd name="T3" fmla="*/ 40 h 408"/>
                <a:gd name="T4" fmla="*/ 17 w 277"/>
                <a:gd name="T5" fmla="*/ 49 h 408"/>
                <a:gd name="T6" fmla="*/ 24 w 277"/>
                <a:gd name="T7" fmla="*/ 88 h 408"/>
                <a:gd name="T8" fmla="*/ 26 w 277"/>
                <a:gd name="T9" fmla="*/ 125 h 408"/>
                <a:gd name="T10" fmla="*/ 29 w 277"/>
                <a:gd name="T11" fmla="*/ 169 h 408"/>
                <a:gd name="T12" fmla="*/ 24 w 277"/>
                <a:gd name="T13" fmla="*/ 180 h 408"/>
                <a:gd name="T14" fmla="*/ 16 w 277"/>
                <a:gd name="T15" fmla="*/ 176 h 408"/>
                <a:gd name="T16" fmla="*/ 6 w 277"/>
                <a:gd name="T17" fmla="*/ 176 h 408"/>
                <a:gd name="T18" fmla="*/ 0 w 277"/>
                <a:gd name="T19" fmla="*/ 185 h 408"/>
                <a:gd name="T20" fmla="*/ 0 w 277"/>
                <a:gd name="T21" fmla="*/ 199 h 408"/>
                <a:gd name="T22" fmla="*/ 3 w 277"/>
                <a:gd name="T23" fmla="*/ 224 h 408"/>
                <a:gd name="T24" fmla="*/ 14 w 277"/>
                <a:gd name="T25" fmla="*/ 245 h 408"/>
                <a:gd name="T26" fmla="*/ 18 w 277"/>
                <a:gd name="T27" fmla="*/ 253 h 408"/>
                <a:gd name="T28" fmla="*/ 29 w 277"/>
                <a:gd name="T29" fmla="*/ 266 h 408"/>
                <a:gd name="T30" fmla="*/ 33 w 277"/>
                <a:gd name="T31" fmla="*/ 305 h 408"/>
                <a:gd name="T32" fmla="*/ 54 w 277"/>
                <a:gd name="T33" fmla="*/ 338 h 408"/>
                <a:gd name="T34" fmla="*/ 75 w 277"/>
                <a:gd name="T35" fmla="*/ 361 h 408"/>
                <a:gd name="T36" fmla="*/ 92 w 277"/>
                <a:gd name="T37" fmla="*/ 377 h 408"/>
                <a:gd name="T38" fmla="*/ 116 w 277"/>
                <a:gd name="T39" fmla="*/ 391 h 408"/>
                <a:gd name="T40" fmla="*/ 137 w 277"/>
                <a:gd name="T41" fmla="*/ 399 h 408"/>
                <a:gd name="T42" fmla="*/ 155 w 277"/>
                <a:gd name="T43" fmla="*/ 405 h 408"/>
                <a:gd name="T44" fmla="*/ 174 w 277"/>
                <a:gd name="T45" fmla="*/ 407 h 408"/>
                <a:gd name="T46" fmla="*/ 189 w 277"/>
                <a:gd name="T47" fmla="*/ 403 h 408"/>
                <a:gd name="T48" fmla="*/ 197 w 277"/>
                <a:gd name="T49" fmla="*/ 382 h 408"/>
                <a:gd name="T50" fmla="*/ 207 w 277"/>
                <a:gd name="T51" fmla="*/ 355 h 408"/>
                <a:gd name="T52" fmla="*/ 210 w 277"/>
                <a:gd name="T53" fmla="*/ 344 h 408"/>
                <a:gd name="T54" fmla="*/ 228 w 277"/>
                <a:gd name="T55" fmla="*/ 329 h 408"/>
                <a:gd name="T56" fmla="*/ 237 w 277"/>
                <a:gd name="T57" fmla="*/ 316 h 408"/>
                <a:gd name="T58" fmla="*/ 246 w 277"/>
                <a:gd name="T59" fmla="*/ 299 h 408"/>
                <a:gd name="T60" fmla="*/ 252 w 277"/>
                <a:gd name="T61" fmla="*/ 277 h 408"/>
                <a:gd name="T62" fmla="*/ 254 w 277"/>
                <a:gd name="T63" fmla="*/ 257 h 408"/>
                <a:gd name="T64" fmla="*/ 267 w 277"/>
                <a:gd name="T65" fmla="*/ 245 h 408"/>
                <a:gd name="T66" fmla="*/ 273 w 277"/>
                <a:gd name="T67" fmla="*/ 224 h 408"/>
                <a:gd name="T68" fmla="*/ 276 w 277"/>
                <a:gd name="T69" fmla="*/ 197 h 408"/>
                <a:gd name="T70" fmla="*/ 275 w 277"/>
                <a:gd name="T71" fmla="*/ 181 h 408"/>
                <a:gd name="T72" fmla="*/ 274 w 277"/>
                <a:gd name="T73" fmla="*/ 166 h 408"/>
                <a:gd name="T74" fmla="*/ 267 w 277"/>
                <a:gd name="T75" fmla="*/ 159 h 408"/>
                <a:gd name="T76" fmla="*/ 257 w 277"/>
                <a:gd name="T77" fmla="*/ 164 h 408"/>
                <a:gd name="T78" fmla="*/ 261 w 277"/>
                <a:gd name="T79" fmla="*/ 149 h 408"/>
                <a:gd name="T80" fmla="*/ 258 w 277"/>
                <a:gd name="T81" fmla="*/ 121 h 408"/>
                <a:gd name="T82" fmla="*/ 257 w 277"/>
                <a:gd name="T83" fmla="*/ 89 h 408"/>
                <a:gd name="T84" fmla="*/ 252 w 277"/>
                <a:gd name="T85" fmla="*/ 68 h 408"/>
                <a:gd name="T86" fmla="*/ 242 w 277"/>
                <a:gd name="T87" fmla="*/ 43 h 408"/>
                <a:gd name="T88" fmla="*/ 224 w 277"/>
                <a:gd name="T89" fmla="*/ 16 h 408"/>
                <a:gd name="T90" fmla="*/ 203 w 277"/>
                <a:gd name="T91" fmla="*/ 2 h 408"/>
                <a:gd name="T92" fmla="*/ 181 w 277"/>
                <a:gd name="T93" fmla="*/ 0 h 408"/>
                <a:gd name="T94" fmla="*/ 160 w 277"/>
                <a:gd name="T95" fmla="*/ 9 h 408"/>
                <a:gd name="T96" fmla="*/ 133 w 277"/>
                <a:gd name="T97" fmla="*/ 24 h 408"/>
                <a:gd name="T98" fmla="*/ 111 w 277"/>
                <a:gd name="T99" fmla="*/ 24 h 408"/>
                <a:gd name="T100" fmla="*/ 84 w 277"/>
                <a:gd name="T101" fmla="*/ 16 h 408"/>
                <a:gd name="T102" fmla="*/ 56 w 277"/>
                <a:gd name="T103" fmla="*/ 19 h 408"/>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277"/>
                <a:gd name="T157" fmla="*/ 0 h 408"/>
                <a:gd name="T158" fmla="*/ 277 w 277"/>
                <a:gd name="T159" fmla="*/ 408 h 408"/>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277" h="408">
                  <a:moveTo>
                    <a:pt x="56" y="19"/>
                  </a:moveTo>
                  <a:lnTo>
                    <a:pt x="27" y="40"/>
                  </a:lnTo>
                  <a:lnTo>
                    <a:pt x="17" y="49"/>
                  </a:lnTo>
                  <a:lnTo>
                    <a:pt x="24" y="88"/>
                  </a:lnTo>
                  <a:lnTo>
                    <a:pt x="26" y="125"/>
                  </a:lnTo>
                  <a:lnTo>
                    <a:pt x="29" y="169"/>
                  </a:lnTo>
                  <a:lnTo>
                    <a:pt x="24" y="180"/>
                  </a:lnTo>
                  <a:lnTo>
                    <a:pt x="16" y="176"/>
                  </a:lnTo>
                  <a:lnTo>
                    <a:pt x="6" y="176"/>
                  </a:lnTo>
                  <a:lnTo>
                    <a:pt x="0" y="185"/>
                  </a:lnTo>
                  <a:lnTo>
                    <a:pt x="0" y="199"/>
                  </a:lnTo>
                  <a:lnTo>
                    <a:pt x="3" y="224"/>
                  </a:lnTo>
                  <a:lnTo>
                    <a:pt x="14" y="245"/>
                  </a:lnTo>
                  <a:lnTo>
                    <a:pt x="18" y="253"/>
                  </a:lnTo>
                  <a:lnTo>
                    <a:pt x="29" y="266"/>
                  </a:lnTo>
                  <a:lnTo>
                    <a:pt x="33" y="305"/>
                  </a:lnTo>
                  <a:lnTo>
                    <a:pt x="54" y="338"/>
                  </a:lnTo>
                  <a:lnTo>
                    <a:pt x="75" y="361"/>
                  </a:lnTo>
                  <a:lnTo>
                    <a:pt x="92" y="377"/>
                  </a:lnTo>
                  <a:lnTo>
                    <a:pt x="116" y="391"/>
                  </a:lnTo>
                  <a:lnTo>
                    <a:pt x="137" y="399"/>
                  </a:lnTo>
                  <a:lnTo>
                    <a:pt x="155" y="405"/>
                  </a:lnTo>
                  <a:lnTo>
                    <a:pt x="174" y="407"/>
                  </a:lnTo>
                  <a:lnTo>
                    <a:pt x="189" y="403"/>
                  </a:lnTo>
                  <a:lnTo>
                    <a:pt x="197" y="382"/>
                  </a:lnTo>
                  <a:lnTo>
                    <a:pt x="207" y="355"/>
                  </a:lnTo>
                  <a:lnTo>
                    <a:pt x="210" y="344"/>
                  </a:lnTo>
                  <a:lnTo>
                    <a:pt x="228" y="329"/>
                  </a:lnTo>
                  <a:lnTo>
                    <a:pt x="237" y="316"/>
                  </a:lnTo>
                  <a:lnTo>
                    <a:pt x="246" y="299"/>
                  </a:lnTo>
                  <a:lnTo>
                    <a:pt x="252" y="277"/>
                  </a:lnTo>
                  <a:lnTo>
                    <a:pt x="254" y="257"/>
                  </a:lnTo>
                  <a:lnTo>
                    <a:pt x="267" y="245"/>
                  </a:lnTo>
                  <a:lnTo>
                    <a:pt x="273" y="224"/>
                  </a:lnTo>
                  <a:lnTo>
                    <a:pt x="276" y="197"/>
                  </a:lnTo>
                  <a:lnTo>
                    <a:pt x="275" y="181"/>
                  </a:lnTo>
                  <a:lnTo>
                    <a:pt x="274" y="166"/>
                  </a:lnTo>
                  <a:lnTo>
                    <a:pt x="267" y="159"/>
                  </a:lnTo>
                  <a:lnTo>
                    <a:pt x="257" y="164"/>
                  </a:lnTo>
                  <a:lnTo>
                    <a:pt x="261" y="149"/>
                  </a:lnTo>
                  <a:lnTo>
                    <a:pt x="258" y="121"/>
                  </a:lnTo>
                  <a:lnTo>
                    <a:pt x="257" y="89"/>
                  </a:lnTo>
                  <a:lnTo>
                    <a:pt x="252" y="68"/>
                  </a:lnTo>
                  <a:lnTo>
                    <a:pt x="242" y="43"/>
                  </a:lnTo>
                  <a:lnTo>
                    <a:pt x="224" y="16"/>
                  </a:lnTo>
                  <a:lnTo>
                    <a:pt x="203" y="2"/>
                  </a:lnTo>
                  <a:lnTo>
                    <a:pt x="181" y="0"/>
                  </a:lnTo>
                  <a:lnTo>
                    <a:pt x="160" y="9"/>
                  </a:lnTo>
                  <a:lnTo>
                    <a:pt x="133" y="24"/>
                  </a:lnTo>
                  <a:lnTo>
                    <a:pt x="111" y="24"/>
                  </a:lnTo>
                  <a:lnTo>
                    <a:pt x="84" y="16"/>
                  </a:lnTo>
                  <a:lnTo>
                    <a:pt x="56" y="19"/>
                  </a:lnTo>
                </a:path>
              </a:pathLst>
            </a:custGeom>
            <a:solidFill>
              <a:srgbClr val="FFC080"/>
            </a:solidFill>
            <a:ln w="12700" cap="rnd">
              <a:solidFill>
                <a:srgbClr val="603000"/>
              </a:solidFill>
              <a:round/>
              <a:headEnd/>
              <a:tailEnd/>
            </a:ln>
          </p:spPr>
          <p:txBody>
            <a:bodyPr/>
            <a:lstStyle/>
            <a:p>
              <a:endParaRPr lang="es-ES" dirty="0"/>
            </a:p>
          </p:txBody>
        </p:sp>
        <p:sp>
          <p:nvSpPr>
            <p:cNvPr id="4127" name="Freeform 48"/>
            <p:cNvSpPr>
              <a:spLocks/>
            </p:cNvSpPr>
            <p:nvPr/>
          </p:nvSpPr>
          <p:spPr bwMode="auto">
            <a:xfrm>
              <a:off x="676" y="1279"/>
              <a:ext cx="42" cy="18"/>
            </a:xfrm>
            <a:custGeom>
              <a:avLst/>
              <a:gdLst>
                <a:gd name="T0" fmla="*/ 0 w 42"/>
                <a:gd name="T1" fmla="*/ 12 h 18"/>
                <a:gd name="T2" fmla="*/ 6 w 42"/>
                <a:gd name="T3" fmla="*/ 5 h 18"/>
                <a:gd name="T4" fmla="*/ 20 w 42"/>
                <a:gd name="T5" fmla="*/ 0 h 18"/>
                <a:gd name="T6" fmla="*/ 33 w 42"/>
                <a:gd name="T7" fmla="*/ 2 h 18"/>
                <a:gd name="T8" fmla="*/ 39 w 42"/>
                <a:gd name="T9" fmla="*/ 5 h 18"/>
                <a:gd name="T10" fmla="*/ 41 w 42"/>
                <a:gd name="T11" fmla="*/ 8 h 18"/>
                <a:gd name="T12" fmla="*/ 36 w 42"/>
                <a:gd name="T13" fmla="*/ 12 h 18"/>
                <a:gd name="T14" fmla="*/ 25 w 42"/>
                <a:gd name="T15" fmla="*/ 17 h 18"/>
                <a:gd name="T16" fmla="*/ 11 w 42"/>
                <a:gd name="T17" fmla="*/ 17 h 18"/>
                <a:gd name="T18" fmla="*/ 5 w 42"/>
                <a:gd name="T19" fmla="*/ 13 h 18"/>
                <a:gd name="T20" fmla="*/ 0 w 42"/>
                <a:gd name="T21" fmla="*/ 12 h 18"/>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42"/>
                <a:gd name="T34" fmla="*/ 0 h 18"/>
                <a:gd name="T35" fmla="*/ 42 w 42"/>
                <a:gd name="T36" fmla="*/ 18 h 18"/>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42" h="18">
                  <a:moveTo>
                    <a:pt x="0" y="12"/>
                  </a:moveTo>
                  <a:lnTo>
                    <a:pt x="6" y="5"/>
                  </a:lnTo>
                  <a:lnTo>
                    <a:pt x="20" y="0"/>
                  </a:lnTo>
                  <a:lnTo>
                    <a:pt x="33" y="2"/>
                  </a:lnTo>
                  <a:lnTo>
                    <a:pt x="39" y="5"/>
                  </a:lnTo>
                  <a:lnTo>
                    <a:pt x="41" y="8"/>
                  </a:lnTo>
                  <a:lnTo>
                    <a:pt x="36" y="12"/>
                  </a:lnTo>
                  <a:lnTo>
                    <a:pt x="25" y="17"/>
                  </a:lnTo>
                  <a:lnTo>
                    <a:pt x="11" y="17"/>
                  </a:lnTo>
                  <a:lnTo>
                    <a:pt x="5" y="13"/>
                  </a:lnTo>
                  <a:lnTo>
                    <a:pt x="0" y="12"/>
                  </a:lnTo>
                </a:path>
              </a:pathLst>
            </a:custGeom>
            <a:solidFill>
              <a:srgbClr val="603000"/>
            </a:solidFill>
            <a:ln w="12700" cap="rnd">
              <a:noFill/>
              <a:round/>
              <a:headEnd/>
              <a:tailEnd/>
            </a:ln>
          </p:spPr>
          <p:txBody>
            <a:bodyPr/>
            <a:lstStyle/>
            <a:p>
              <a:endParaRPr lang="es-ES" dirty="0"/>
            </a:p>
          </p:txBody>
        </p:sp>
        <p:sp>
          <p:nvSpPr>
            <p:cNvPr id="4128" name="Freeform 49"/>
            <p:cNvSpPr>
              <a:spLocks/>
            </p:cNvSpPr>
            <p:nvPr/>
          </p:nvSpPr>
          <p:spPr bwMode="auto">
            <a:xfrm>
              <a:off x="791" y="1271"/>
              <a:ext cx="40" cy="18"/>
            </a:xfrm>
            <a:custGeom>
              <a:avLst/>
              <a:gdLst>
                <a:gd name="T0" fmla="*/ 0 w 40"/>
                <a:gd name="T1" fmla="*/ 10 h 18"/>
                <a:gd name="T2" fmla="*/ 8 w 40"/>
                <a:gd name="T3" fmla="*/ 4 h 18"/>
                <a:gd name="T4" fmla="*/ 19 w 40"/>
                <a:gd name="T5" fmla="*/ 0 h 18"/>
                <a:gd name="T6" fmla="*/ 31 w 40"/>
                <a:gd name="T7" fmla="*/ 1 h 18"/>
                <a:gd name="T8" fmla="*/ 36 w 40"/>
                <a:gd name="T9" fmla="*/ 6 h 18"/>
                <a:gd name="T10" fmla="*/ 39 w 40"/>
                <a:gd name="T11" fmla="*/ 10 h 18"/>
                <a:gd name="T12" fmla="*/ 30 w 40"/>
                <a:gd name="T13" fmla="*/ 13 h 18"/>
                <a:gd name="T14" fmla="*/ 16 w 40"/>
                <a:gd name="T15" fmla="*/ 17 h 18"/>
                <a:gd name="T16" fmla="*/ 8 w 40"/>
                <a:gd name="T17" fmla="*/ 15 h 18"/>
                <a:gd name="T18" fmla="*/ 0 w 40"/>
                <a:gd name="T19" fmla="*/ 10 h 1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40"/>
                <a:gd name="T31" fmla="*/ 0 h 18"/>
                <a:gd name="T32" fmla="*/ 40 w 40"/>
                <a:gd name="T33" fmla="*/ 18 h 18"/>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40" h="18">
                  <a:moveTo>
                    <a:pt x="0" y="10"/>
                  </a:moveTo>
                  <a:lnTo>
                    <a:pt x="8" y="4"/>
                  </a:lnTo>
                  <a:lnTo>
                    <a:pt x="19" y="0"/>
                  </a:lnTo>
                  <a:lnTo>
                    <a:pt x="31" y="1"/>
                  </a:lnTo>
                  <a:lnTo>
                    <a:pt x="36" y="6"/>
                  </a:lnTo>
                  <a:lnTo>
                    <a:pt x="39" y="10"/>
                  </a:lnTo>
                  <a:lnTo>
                    <a:pt x="30" y="13"/>
                  </a:lnTo>
                  <a:lnTo>
                    <a:pt x="16" y="17"/>
                  </a:lnTo>
                  <a:lnTo>
                    <a:pt x="8" y="15"/>
                  </a:lnTo>
                  <a:lnTo>
                    <a:pt x="0" y="10"/>
                  </a:lnTo>
                </a:path>
              </a:pathLst>
            </a:custGeom>
            <a:solidFill>
              <a:srgbClr val="603000"/>
            </a:solidFill>
            <a:ln w="12700" cap="rnd">
              <a:noFill/>
              <a:round/>
              <a:headEnd/>
              <a:tailEnd/>
            </a:ln>
          </p:spPr>
          <p:txBody>
            <a:bodyPr/>
            <a:lstStyle/>
            <a:p>
              <a:endParaRPr lang="es-ES" dirty="0"/>
            </a:p>
          </p:txBody>
        </p:sp>
        <p:sp>
          <p:nvSpPr>
            <p:cNvPr id="4129" name="Freeform 50"/>
            <p:cNvSpPr>
              <a:spLocks/>
            </p:cNvSpPr>
            <p:nvPr/>
          </p:nvSpPr>
          <p:spPr bwMode="auto">
            <a:xfrm>
              <a:off x="780" y="1244"/>
              <a:ext cx="64" cy="20"/>
            </a:xfrm>
            <a:custGeom>
              <a:avLst/>
              <a:gdLst>
                <a:gd name="T0" fmla="*/ 0 w 64"/>
                <a:gd name="T1" fmla="*/ 8 h 20"/>
                <a:gd name="T2" fmla="*/ 5 w 64"/>
                <a:gd name="T3" fmla="*/ 19 h 20"/>
                <a:gd name="T4" fmla="*/ 16 w 64"/>
                <a:gd name="T5" fmla="*/ 12 h 20"/>
                <a:gd name="T6" fmla="*/ 31 w 64"/>
                <a:gd name="T7" fmla="*/ 8 h 20"/>
                <a:gd name="T8" fmla="*/ 46 w 64"/>
                <a:gd name="T9" fmla="*/ 8 h 20"/>
                <a:gd name="T10" fmla="*/ 63 w 64"/>
                <a:gd name="T11" fmla="*/ 12 h 20"/>
                <a:gd name="T12" fmla="*/ 46 w 64"/>
                <a:gd name="T13" fmla="*/ 1 h 20"/>
                <a:gd name="T14" fmla="*/ 26 w 64"/>
                <a:gd name="T15" fmla="*/ 1 h 20"/>
                <a:gd name="T16" fmla="*/ 13 w 64"/>
                <a:gd name="T17" fmla="*/ 3 h 20"/>
                <a:gd name="T18" fmla="*/ 14 w 64"/>
                <a:gd name="T19" fmla="*/ 0 h 20"/>
                <a:gd name="T20" fmla="*/ 0 w 64"/>
                <a:gd name="T21" fmla="*/ 8 h 2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64"/>
                <a:gd name="T34" fmla="*/ 0 h 20"/>
                <a:gd name="T35" fmla="*/ 64 w 64"/>
                <a:gd name="T36" fmla="*/ 20 h 20"/>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64" h="20">
                  <a:moveTo>
                    <a:pt x="0" y="8"/>
                  </a:moveTo>
                  <a:lnTo>
                    <a:pt x="5" y="19"/>
                  </a:lnTo>
                  <a:lnTo>
                    <a:pt x="16" y="12"/>
                  </a:lnTo>
                  <a:lnTo>
                    <a:pt x="31" y="8"/>
                  </a:lnTo>
                  <a:lnTo>
                    <a:pt x="46" y="8"/>
                  </a:lnTo>
                  <a:lnTo>
                    <a:pt x="63" y="12"/>
                  </a:lnTo>
                  <a:lnTo>
                    <a:pt x="46" y="1"/>
                  </a:lnTo>
                  <a:lnTo>
                    <a:pt x="26" y="1"/>
                  </a:lnTo>
                  <a:lnTo>
                    <a:pt x="13" y="3"/>
                  </a:lnTo>
                  <a:lnTo>
                    <a:pt x="14" y="0"/>
                  </a:lnTo>
                  <a:lnTo>
                    <a:pt x="0" y="8"/>
                  </a:lnTo>
                </a:path>
              </a:pathLst>
            </a:custGeom>
            <a:solidFill>
              <a:srgbClr val="603000"/>
            </a:solidFill>
            <a:ln w="12700" cap="rnd">
              <a:noFill/>
              <a:round/>
              <a:headEnd/>
              <a:tailEnd/>
            </a:ln>
          </p:spPr>
          <p:txBody>
            <a:bodyPr/>
            <a:lstStyle/>
            <a:p>
              <a:endParaRPr lang="es-ES" dirty="0"/>
            </a:p>
          </p:txBody>
        </p:sp>
        <p:sp>
          <p:nvSpPr>
            <p:cNvPr id="4130" name="Freeform 51"/>
            <p:cNvSpPr>
              <a:spLocks/>
            </p:cNvSpPr>
            <p:nvPr/>
          </p:nvSpPr>
          <p:spPr bwMode="auto">
            <a:xfrm>
              <a:off x="656" y="1250"/>
              <a:ext cx="72" cy="15"/>
            </a:xfrm>
            <a:custGeom>
              <a:avLst/>
              <a:gdLst>
                <a:gd name="T0" fmla="*/ 63 w 72"/>
                <a:gd name="T1" fmla="*/ 1 h 15"/>
                <a:gd name="T2" fmla="*/ 71 w 72"/>
                <a:gd name="T3" fmla="*/ 8 h 15"/>
                <a:gd name="T4" fmla="*/ 69 w 72"/>
                <a:gd name="T5" fmla="*/ 14 h 15"/>
                <a:gd name="T6" fmla="*/ 62 w 72"/>
                <a:gd name="T7" fmla="*/ 13 h 15"/>
                <a:gd name="T8" fmla="*/ 44 w 72"/>
                <a:gd name="T9" fmla="*/ 8 h 15"/>
                <a:gd name="T10" fmla="*/ 25 w 72"/>
                <a:gd name="T11" fmla="*/ 8 h 15"/>
                <a:gd name="T12" fmla="*/ 6 w 72"/>
                <a:gd name="T13" fmla="*/ 11 h 15"/>
                <a:gd name="T14" fmla="*/ 0 w 72"/>
                <a:gd name="T15" fmla="*/ 13 h 15"/>
                <a:gd name="T16" fmla="*/ 19 w 72"/>
                <a:gd name="T17" fmla="*/ 4 h 15"/>
                <a:gd name="T18" fmla="*/ 17 w 72"/>
                <a:gd name="T19" fmla="*/ 3 h 15"/>
                <a:gd name="T20" fmla="*/ 29 w 72"/>
                <a:gd name="T21" fmla="*/ 3 h 15"/>
                <a:gd name="T22" fmla="*/ 29 w 72"/>
                <a:gd name="T23" fmla="*/ 0 h 15"/>
                <a:gd name="T24" fmla="*/ 50 w 72"/>
                <a:gd name="T25" fmla="*/ 2 h 15"/>
                <a:gd name="T26" fmla="*/ 63 w 72"/>
                <a:gd name="T27" fmla="*/ 1 h 15"/>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72"/>
                <a:gd name="T43" fmla="*/ 0 h 15"/>
                <a:gd name="T44" fmla="*/ 72 w 72"/>
                <a:gd name="T45" fmla="*/ 15 h 15"/>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72" h="15">
                  <a:moveTo>
                    <a:pt x="63" y="1"/>
                  </a:moveTo>
                  <a:lnTo>
                    <a:pt x="71" y="8"/>
                  </a:lnTo>
                  <a:lnTo>
                    <a:pt x="69" y="14"/>
                  </a:lnTo>
                  <a:lnTo>
                    <a:pt x="62" y="13"/>
                  </a:lnTo>
                  <a:lnTo>
                    <a:pt x="44" y="8"/>
                  </a:lnTo>
                  <a:lnTo>
                    <a:pt x="25" y="8"/>
                  </a:lnTo>
                  <a:lnTo>
                    <a:pt x="6" y="11"/>
                  </a:lnTo>
                  <a:lnTo>
                    <a:pt x="0" y="13"/>
                  </a:lnTo>
                  <a:lnTo>
                    <a:pt x="19" y="4"/>
                  </a:lnTo>
                  <a:lnTo>
                    <a:pt x="17" y="3"/>
                  </a:lnTo>
                  <a:lnTo>
                    <a:pt x="29" y="3"/>
                  </a:lnTo>
                  <a:lnTo>
                    <a:pt x="29" y="0"/>
                  </a:lnTo>
                  <a:lnTo>
                    <a:pt x="50" y="2"/>
                  </a:lnTo>
                  <a:lnTo>
                    <a:pt x="63" y="1"/>
                  </a:lnTo>
                </a:path>
              </a:pathLst>
            </a:custGeom>
            <a:solidFill>
              <a:srgbClr val="603000"/>
            </a:solidFill>
            <a:ln w="12700" cap="rnd">
              <a:noFill/>
              <a:round/>
              <a:headEnd/>
              <a:tailEnd/>
            </a:ln>
          </p:spPr>
          <p:txBody>
            <a:bodyPr/>
            <a:lstStyle/>
            <a:p>
              <a:endParaRPr lang="es-ES" dirty="0"/>
            </a:p>
          </p:txBody>
        </p:sp>
        <p:sp>
          <p:nvSpPr>
            <p:cNvPr id="4131" name="Freeform 52"/>
            <p:cNvSpPr>
              <a:spLocks/>
            </p:cNvSpPr>
            <p:nvPr/>
          </p:nvSpPr>
          <p:spPr bwMode="auto">
            <a:xfrm>
              <a:off x="784" y="1267"/>
              <a:ext cx="55" cy="25"/>
            </a:xfrm>
            <a:custGeom>
              <a:avLst/>
              <a:gdLst>
                <a:gd name="T0" fmla="*/ 2 w 55"/>
                <a:gd name="T1" fmla="*/ 18 h 25"/>
                <a:gd name="T2" fmla="*/ 8 w 55"/>
                <a:gd name="T3" fmla="*/ 24 h 25"/>
                <a:gd name="T4" fmla="*/ 6 w 55"/>
                <a:gd name="T5" fmla="*/ 14 h 25"/>
                <a:gd name="T6" fmla="*/ 11 w 55"/>
                <a:gd name="T7" fmla="*/ 6 h 25"/>
                <a:gd name="T8" fmla="*/ 22 w 55"/>
                <a:gd name="T9" fmla="*/ 1 h 25"/>
                <a:gd name="T10" fmla="*/ 30 w 55"/>
                <a:gd name="T11" fmla="*/ 1 h 25"/>
                <a:gd name="T12" fmla="*/ 47 w 55"/>
                <a:gd name="T13" fmla="*/ 4 h 25"/>
                <a:gd name="T14" fmla="*/ 54 w 55"/>
                <a:gd name="T15" fmla="*/ 9 h 25"/>
                <a:gd name="T16" fmla="*/ 46 w 55"/>
                <a:gd name="T17" fmla="*/ 2 h 25"/>
                <a:gd name="T18" fmla="*/ 40 w 55"/>
                <a:gd name="T19" fmla="*/ 0 h 25"/>
                <a:gd name="T20" fmla="*/ 30 w 55"/>
                <a:gd name="T21" fmla="*/ 0 h 25"/>
                <a:gd name="T22" fmla="*/ 16 w 55"/>
                <a:gd name="T23" fmla="*/ 0 h 25"/>
                <a:gd name="T24" fmla="*/ 10 w 55"/>
                <a:gd name="T25" fmla="*/ 2 h 25"/>
                <a:gd name="T26" fmla="*/ 3 w 55"/>
                <a:gd name="T27" fmla="*/ 6 h 25"/>
                <a:gd name="T28" fmla="*/ 0 w 55"/>
                <a:gd name="T29" fmla="*/ 10 h 25"/>
                <a:gd name="T30" fmla="*/ 2 w 55"/>
                <a:gd name="T31" fmla="*/ 18 h 25"/>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55"/>
                <a:gd name="T49" fmla="*/ 0 h 25"/>
                <a:gd name="T50" fmla="*/ 55 w 55"/>
                <a:gd name="T51" fmla="*/ 25 h 25"/>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55" h="25">
                  <a:moveTo>
                    <a:pt x="2" y="18"/>
                  </a:moveTo>
                  <a:lnTo>
                    <a:pt x="8" y="24"/>
                  </a:lnTo>
                  <a:lnTo>
                    <a:pt x="6" y="14"/>
                  </a:lnTo>
                  <a:lnTo>
                    <a:pt x="11" y="6"/>
                  </a:lnTo>
                  <a:lnTo>
                    <a:pt x="22" y="1"/>
                  </a:lnTo>
                  <a:lnTo>
                    <a:pt x="30" y="1"/>
                  </a:lnTo>
                  <a:lnTo>
                    <a:pt x="47" y="4"/>
                  </a:lnTo>
                  <a:lnTo>
                    <a:pt x="54" y="9"/>
                  </a:lnTo>
                  <a:lnTo>
                    <a:pt x="46" y="2"/>
                  </a:lnTo>
                  <a:lnTo>
                    <a:pt x="40" y="0"/>
                  </a:lnTo>
                  <a:lnTo>
                    <a:pt x="30" y="0"/>
                  </a:lnTo>
                  <a:lnTo>
                    <a:pt x="16" y="0"/>
                  </a:lnTo>
                  <a:lnTo>
                    <a:pt x="10" y="2"/>
                  </a:lnTo>
                  <a:lnTo>
                    <a:pt x="3" y="6"/>
                  </a:lnTo>
                  <a:lnTo>
                    <a:pt x="0" y="10"/>
                  </a:lnTo>
                  <a:lnTo>
                    <a:pt x="2" y="18"/>
                  </a:lnTo>
                </a:path>
              </a:pathLst>
            </a:custGeom>
            <a:solidFill>
              <a:srgbClr val="603000"/>
            </a:solidFill>
            <a:ln w="12700" cap="rnd">
              <a:noFill/>
              <a:round/>
              <a:headEnd/>
              <a:tailEnd/>
            </a:ln>
          </p:spPr>
          <p:txBody>
            <a:bodyPr/>
            <a:lstStyle/>
            <a:p>
              <a:endParaRPr lang="es-ES" dirty="0"/>
            </a:p>
          </p:txBody>
        </p:sp>
        <p:sp>
          <p:nvSpPr>
            <p:cNvPr id="4132" name="Freeform 53"/>
            <p:cNvSpPr>
              <a:spLocks/>
            </p:cNvSpPr>
            <p:nvPr/>
          </p:nvSpPr>
          <p:spPr bwMode="auto">
            <a:xfrm>
              <a:off x="670" y="1274"/>
              <a:ext cx="51" cy="9"/>
            </a:xfrm>
            <a:custGeom>
              <a:avLst/>
              <a:gdLst>
                <a:gd name="T0" fmla="*/ 50 w 51"/>
                <a:gd name="T1" fmla="*/ 2 h 9"/>
                <a:gd name="T2" fmla="*/ 48 w 51"/>
                <a:gd name="T3" fmla="*/ 3 h 9"/>
                <a:gd name="T4" fmla="*/ 42 w 51"/>
                <a:gd name="T5" fmla="*/ 3 h 9"/>
                <a:gd name="T6" fmla="*/ 35 w 51"/>
                <a:gd name="T7" fmla="*/ 2 h 9"/>
                <a:gd name="T8" fmla="*/ 23 w 51"/>
                <a:gd name="T9" fmla="*/ 1 h 9"/>
                <a:gd name="T10" fmla="*/ 15 w 51"/>
                <a:gd name="T11" fmla="*/ 3 h 9"/>
                <a:gd name="T12" fmla="*/ 10 w 51"/>
                <a:gd name="T13" fmla="*/ 5 h 9"/>
                <a:gd name="T14" fmla="*/ 2 w 51"/>
                <a:gd name="T15" fmla="*/ 8 h 9"/>
                <a:gd name="T16" fmla="*/ 0 w 51"/>
                <a:gd name="T17" fmla="*/ 7 h 9"/>
                <a:gd name="T18" fmla="*/ 11 w 51"/>
                <a:gd name="T19" fmla="*/ 3 h 9"/>
                <a:gd name="T20" fmla="*/ 22 w 51"/>
                <a:gd name="T21" fmla="*/ 1 h 9"/>
                <a:gd name="T22" fmla="*/ 37 w 51"/>
                <a:gd name="T23" fmla="*/ 0 h 9"/>
                <a:gd name="T24" fmla="*/ 50 w 51"/>
                <a:gd name="T25" fmla="*/ 2 h 9"/>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51"/>
                <a:gd name="T40" fmla="*/ 0 h 9"/>
                <a:gd name="T41" fmla="*/ 51 w 51"/>
                <a:gd name="T42" fmla="*/ 9 h 9"/>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51" h="9">
                  <a:moveTo>
                    <a:pt x="50" y="2"/>
                  </a:moveTo>
                  <a:lnTo>
                    <a:pt x="48" y="3"/>
                  </a:lnTo>
                  <a:lnTo>
                    <a:pt x="42" y="3"/>
                  </a:lnTo>
                  <a:lnTo>
                    <a:pt x="35" y="2"/>
                  </a:lnTo>
                  <a:lnTo>
                    <a:pt x="23" y="1"/>
                  </a:lnTo>
                  <a:lnTo>
                    <a:pt x="15" y="3"/>
                  </a:lnTo>
                  <a:lnTo>
                    <a:pt x="10" y="5"/>
                  </a:lnTo>
                  <a:lnTo>
                    <a:pt x="2" y="8"/>
                  </a:lnTo>
                  <a:lnTo>
                    <a:pt x="0" y="7"/>
                  </a:lnTo>
                  <a:lnTo>
                    <a:pt x="11" y="3"/>
                  </a:lnTo>
                  <a:lnTo>
                    <a:pt x="22" y="1"/>
                  </a:lnTo>
                  <a:lnTo>
                    <a:pt x="37" y="0"/>
                  </a:lnTo>
                  <a:lnTo>
                    <a:pt x="50" y="2"/>
                  </a:lnTo>
                </a:path>
              </a:pathLst>
            </a:custGeom>
            <a:solidFill>
              <a:srgbClr val="603000"/>
            </a:solidFill>
            <a:ln w="12700" cap="rnd">
              <a:noFill/>
              <a:round/>
              <a:headEnd/>
              <a:tailEnd/>
            </a:ln>
          </p:spPr>
          <p:txBody>
            <a:bodyPr/>
            <a:lstStyle/>
            <a:p>
              <a:endParaRPr lang="es-ES" dirty="0"/>
            </a:p>
          </p:txBody>
        </p:sp>
        <p:sp>
          <p:nvSpPr>
            <p:cNvPr id="4133" name="Freeform 54"/>
            <p:cNvSpPr>
              <a:spLocks/>
            </p:cNvSpPr>
            <p:nvPr/>
          </p:nvSpPr>
          <p:spPr bwMode="auto">
            <a:xfrm>
              <a:off x="721" y="1263"/>
              <a:ext cx="68" cy="118"/>
            </a:xfrm>
            <a:custGeom>
              <a:avLst/>
              <a:gdLst>
                <a:gd name="T0" fmla="*/ 24 w 68"/>
                <a:gd name="T1" fmla="*/ 27 h 118"/>
                <a:gd name="T2" fmla="*/ 25 w 68"/>
                <a:gd name="T3" fmla="*/ 66 h 118"/>
                <a:gd name="T4" fmla="*/ 25 w 68"/>
                <a:gd name="T5" fmla="*/ 82 h 118"/>
                <a:gd name="T6" fmla="*/ 17 w 68"/>
                <a:gd name="T7" fmla="*/ 92 h 118"/>
                <a:gd name="T8" fmla="*/ 22 w 68"/>
                <a:gd name="T9" fmla="*/ 99 h 118"/>
                <a:gd name="T10" fmla="*/ 31 w 68"/>
                <a:gd name="T11" fmla="*/ 102 h 118"/>
                <a:gd name="T12" fmla="*/ 38 w 68"/>
                <a:gd name="T13" fmla="*/ 108 h 118"/>
                <a:gd name="T14" fmla="*/ 48 w 68"/>
                <a:gd name="T15" fmla="*/ 108 h 118"/>
                <a:gd name="T16" fmla="*/ 55 w 68"/>
                <a:gd name="T17" fmla="*/ 106 h 118"/>
                <a:gd name="T18" fmla="*/ 64 w 68"/>
                <a:gd name="T19" fmla="*/ 98 h 118"/>
                <a:gd name="T20" fmla="*/ 67 w 68"/>
                <a:gd name="T21" fmla="*/ 93 h 118"/>
                <a:gd name="T22" fmla="*/ 60 w 68"/>
                <a:gd name="T23" fmla="*/ 106 h 118"/>
                <a:gd name="T24" fmla="*/ 54 w 68"/>
                <a:gd name="T25" fmla="*/ 110 h 118"/>
                <a:gd name="T26" fmla="*/ 49 w 68"/>
                <a:gd name="T27" fmla="*/ 112 h 118"/>
                <a:gd name="T28" fmla="*/ 46 w 68"/>
                <a:gd name="T29" fmla="*/ 115 h 118"/>
                <a:gd name="T30" fmla="*/ 38 w 68"/>
                <a:gd name="T31" fmla="*/ 117 h 118"/>
                <a:gd name="T32" fmla="*/ 31 w 68"/>
                <a:gd name="T33" fmla="*/ 116 h 118"/>
                <a:gd name="T34" fmla="*/ 24 w 68"/>
                <a:gd name="T35" fmla="*/ 112 h 118"/>
                <a:gd name="T36" fmla="*/ 16 w 68"/>
                <a:gd name="T37" fmla="*/ 107 h 118"/>
                <a:gd name="T38" fmla="*/ 11 w 68"/>
                <a:gd name="T39" fmla="*/ 102 h 118"/>
                <a:gd name="T40" fmla="*/ 11 w 68"/>
                <a:gd name="T41" fmla="*/ 93 h 118"/>
                <a:gd name="T42" fmla="*/ 18 w 68"/>
                <a:gd name="T43" fmla="*/ 80 h 118"/>
                <a:gd name="T44" fmla="*/ 19 w 68"/>
                <a:gd name="T45" fmla="*/ 69 h 118"/>
                <a:gd name="T46" fmla="*/ 19 w 68"/>
                <a:gd name="T47" fmla="*/ 52 h 118"/>
                <a:gd name="T48" fmla="*/ 16 w 68"/>
                <a:gd name="T49" fmla="*/ 25 h 118"/>
                <a:gd name="T50" fmla="*/ 10 w 68"/>
                <a:gd name="T51" fmla="*/ 14 h 118"/>
                <a:gd name="T52" fmla="*/ 0 w 68"/>
                <a:gd name="T53" fmla="*/ 0 h 118"/>
                <a:gd name="T54" fmla="*/ 8 w 68"/>
                <a:gd name="T55" fmla="*/ 3 h 118"/>
                <a:gd name="T56" fmla="*/ 17 w 68"/>
                <a:gd name="T57" fmla="*/ 9 h 118"/>
                <a:gd name="T58" fmla="*/ 22 w 68"/>
                <a:gd name="T59" fmla="*/ 18 h 118"/>
                <a:gd name="T60" fmla="*/ 24 w 68"/>
                <a:gd name="T61" fmla="*/ 27 h 118"/>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68"/>
                <a:gd name="T94" fmla="*/ 0 h 118"/>
                <a:gd name="T95" fmla="*/ 68 w 68"/>
                <a:gd name="T96" fmla="*/ 118 h 118"/>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68" h="118">
                  <a:moveTo>
                    <a:pt x="24" y="27"/>
                  </a:moveTo>
                  <a:lnTo>
                    <a:pt x="25" y="66"/>
                  </a:lnTo>
                  <a:lnTo>
                    <a:pt x="25" y="82"/>
                  </a:lnTo>
                  <a:lnTo>
                    <a:pt x="17" y="92"/>
                  </a:lnTo>
                  <a:lnTo>
                    <a:pt x="22" y="99"/>
                  </a:lnTo>
                  <a:lnTo>
                    <a:pt x="31" y="102"/>
                  </a:lnTo>
                  <a:lnTo>
                    <a:pt x="38" y="108"/>
                  </a:lnTo>
                  <a:lnTo>
                    <a:pt x="48" y="108"/>
                  </a:lnTo>
                  <a:lnTo>
                    <a:pt x="55" y="106"/>
                  </a:lnTo>
                  <a:lnTo>
                    <a:pt x="64" y="98"/>
                  </a:lnTo>
                  <a:lnTo>
                    <a:pt x="67" y="93"/>
                  </a:lnTo>
                  <a:lnTo>
                    <a:pt x="60" y="106"/>
                  </a:lnTo>
                  <a:lnTo>
                    <a:pt x="54" y="110"/>
                  </a:lnTo>
                  <a:lnTo>
                    <a:pt x="49" y="112"/>
                  </a:lnTo>
                  <a:lnTo>
                    <a:pt x="46" y="115"/>
                  </a:lnTo>
                  <a:lnTo>
                    <a:pt x="38" y="117"/>
                  </a:lnTo>
                  <a:lnTo>
                    <a:pt x="31" y="116"/>
                  </a:lnTo>
                  <a:lnTo>
                    <a:pt x="24" y="112"/>
                  </a:lnTo>
                  <a:lnTo>
                    <a:pt x="16" y="107"/>
                  </a:lnTo>
                  <a:lnTo>
                    <a:pt x="11" y="102"/>
                  </a:lnTo>
                  <a:lnTo>
                    <a:pt x="11" y="93"/>
                  </a:lnTo>
                  <a:lnTo>
                    <a:pt x="18" y="80"/>
                  </a:lnTo>
                  <a:lnTo>
                    <a:pt x="19" y="69"/>
                  </a:lnTo>
                  <a:lnTo>
                    <a:pt x="19" y="52"/>
                  </a:lnTo>
                  <a:lnTo>
                    <a:pt x="16" y="25"/>
                  </a:lnTo>
                  <a:lnTo>
                    <a:pt x="10" y="14"/>
                  </a:lnTo>
                  <a:lnTo>
                    <a:pt x="0" y="0"/>
                  </a:lnTo>
                  <a:lnTo>
                    <a:pt x="8" y="3"/>
                  </a:lnTo>
                  <a:lnTo>
                    <a:pt x="17" y="9"/>
                  </a:lnTo>
                  <a:lnTo>
                    <a:pt x="22" y="18"/>
                  </a:lnTo>
                  <a:lnTo>
                    <a:pt x="24" y="27"/>
                  </a:lnTo>
                </a:path>
              </a:pathLst>
            </a:custGeom>
            <a:solidFill>
              <a:srgbClr val="603000"/>
            </a:solidFill>
            <a:ln w="12700" cap="rnd">
              <a:noFill/>
              <a:round/>
              <a:headEnd/>
              <a:tailEnd/>
            </a:ln>
          </p:spPr>
          <p:txBody>
            <a:bodyPr/>
            <a:lstStyle/>
            <a:p>
              <a:endParaRPr lang="es-ES" dirty="0"/>
            </a:p>
          </p:txBody>
        </p:sp>
        <p:sp>
          <p:nvSpPr>
            <p:cNvPr id="4134" name="Freeform 55"/>
            <p:cNvSpPr>
              <a:spLocks/>
            </p:cNvSpPr>
            <p:nvPr/>
          </p:nvSpPr>
          <p:spPr bwMode="auto">
            <a:xfrm>
              <a:off x="719" y="1395"/>
              <a:ext cx="97" cy="13"/>
            </a:xfrm>
            <a:custGeom>
              <a:avLst/>
              <a:gdLst>
                <a:gd name="T0" fmla="*/ 50 w 97"/>
                <a:gd name="T1" fmla="*/ 4 h 13"/>
                <a:gd name="T2" fmla="*/ 40 w 97"/>
                <a:gd name="T3" fmla="*/ 2 h 13"/>
                <a:gd name="T4" fmla="*/ 30 w 97"/>
                <a:gd name="T5" fmla="*/ 4 h 13"/>
                <a:gd name="T6" fmla="*/ 17 w 97"/>
                <a:gd name="T7" fmla="*/ 7 h 13"/>
                <a:gd name="T8" fmla="*/ 6 w 97"/>
                <a:gd name="T9" fmla="*/ 7 h 13"/>
                <a:gd name="T10" fmla="*/ 2 w 97"/>
                <a:gd name="T11" fmla="*/ 6 h 13"/>
                <a:gd name="T12" fmla="*/ 0 w 97"/>
                <a:gd name="T13" fmla="*/ 9 h 13"/>
                <a:gd name="T14" fmla="*/ 3 w 97"/>
                <a:gd name="T15" fmla="*/ 12 h 13"/>
                <a:gd name="T16" fmla="*/ 7 w 97"/>
                <a:gd name="T17" fmla="*/ 10 h 13"/>
                <a:gd name="T18" fmla="*/ 24 w 97"/>
                <a:gd name="T19" fmla="*/ 8 h 13"/>
                <a:gd name="T20" fmla="*/ 40 w 97"/>
                <a:gd name="T21" fmla="*/ 6 h 13"/>
                <a:gd name="T22" fmla="*/ 50 w 97"/>
                <a:gd name="T23" fmla="*/ 7 h 13"/>
                <a:gd name="T24" fmla="*/ 61 w 97"/>
                <a:gd name="T25" fmla="*/ 5 h 13"/>
                <a:gd name="T26" fmla="*/ 81 w 97"/>
                <a:gd name="T27" fmla="*/ 7 h 13"/>
                <a:gd name="T28" fmla="*/ 90 w 97"/>
                <a:gd name="T29" fmla="*/ 8 h 13"/>
                <a:gd name="T30" fmla="*/ 96 w 97"/>
                <a:gd name="T31" fmla="*/ 5 h 13"/>
                <a:gd name="T32" fmla="*/ 90 w 97"/>
                <a:gd name="T33" fmla="*/ 3 h 13"/>
                <a:gd name="T34" fmla="*/ 82 w 97"/>
                <a:gd name="T35" fmla="*/ 3 h 13"/>
                <a:gd name="T36" fmla="*/ 72 w 97"/>
                <a:gd name="T37" fmla="*/ 4 h 13"/>
                <a:gd name="T38" fmla="*/ 58 w 97"/>
                <a:gd name="T39" fmla="*/ 0 h 13"/>
                <a:gd name="T40" fmla="*/ 50 w 97"/>
                <a:gd name="T41" fmla="*/ 4 h 13"/>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97"/>
                <a:gd name="T64" fmla="*/ 0 h 13"/>
                <a:gd name="T65" fmla="*/ 97 w 97"/>
                <a:gd name="T66" fmla="*/ 13 h 13"/>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97" h="13">
                  <a:moveTo>
                    <a:pt x="50" y="4"/>
                  </a:moveTo>
                  <a:lnTo>
                    <a:pt x="40" y="2"/>
                  </a:lnTo>
                  <a:lnTo>
                    <a:pt x="30" y="4"/>
                  </a:lnTo>
                  <a:lnTo>
                    <a:pt x="17" y="7"/>
                  </a:lnTo>
                  <a:lnTo>
                    <a:pt x="6" y="7"/>
                  </a:lnTo>
                  <a:lnTo>
                    <a:pt x="2" y="6"/>
                  </a:lnTo>
                  <a:lnTo>
                    <a:pt x="0" y="9"/>
                  </a:lnTo>
                  <a:lnTo>
                    <a:pt x="3" y="12"/>
                  </a:lnTo>
                  <a:lnTo>
                    <a:pt x="7" y="10"/>
                  </a:lnTo>
                  <a:lnTo>
                    <a:pt x="24" y="8"/>
                  </a:lnTo>
                  <a:lnTo>
                    <a:pt x="40" y="6"/>
                  </a:lnTo>
                  <a:lnTo>
                    <a:pt x="50" y="7"/>
                  </a:lnTo>
                  <a:lnTo>
                    <a:pt x="61" y="5"/>
                  </a:lnTo>
                  <a:lnTo>
                    <a:pt x="81" y="7"/>
                  </a:lnTo>
                  <a:lnTo>
                    <a:pt x="90" y="8"/>
                  </a:lnTo>
                  <a:lnTo>
                    <a:pt x="96" y="5"/>
                  </a:lnTo>
                  <a:lnTo>
                    <a:pt x="90" y="3"/>
                  </a:lnTo>
                  <a:lnTo>
                    <a:pt x="82" y="3"/>
                  </a:lnTo>
                  <a:lnTo>
                    <a:pt x="72" y="4"/>
                  </a:lnTo>
                  <a:lnTo>
                    <a:pt x="58" y="0"/>
                  </a:lnTo>
                  <a:lnTo>
                    <a:pt x="50" y="4"/>
                  </a:lnTo>
                </a:path>
              </a:pathLst>
            </a:custGeom>
            <a:solidFill>
              <a:srgbClr val="603000"/>
            </a:solidFill>
            <a:ln w="12700" cap="rnd">
              <a:noFill/>
              <a:round/>
              <a:headEnd/>
              <a:tailEnd/>
            </a:ln>
          </p:spPr>
          <p:txBody>
            <a:bodyPr/>
            <a:lstStyle/>
            <a:p>
              <a:endParaRPr lang="es-ES" dirty="0"/>
            </a:p>
          </p:txBody>
        </p:sp>
        <p:sp>
          <p:nvSpPr>
            <p:cNvPr id="4135" name="Freeform 56"/>
            <p:cNvSpPr>
              <a:spLocks/>
            </p:cNvSpPr>
            <p:nvPr/>
          </p:nvSpPr>
          <p:spPr bwMode="auto">
            <a:xfrm>
              <a:off x="745" y="1419"/>
              <a:ext cx="48" cy="2"/>
            </a:xfrm>
            <a:custGeom>
              <a:avLst/>
              <a:gdLst>
                <a:gd name="T0" fmla="*/ 13 w 48"/>
                <a:gd name="T1" fmla="*/ 0 h 2"/>
                <a:gd name="T2" fmla="*/ 27 w 48"/>
                <a:gd name="T3" fmla="*/ 0 h 2"/>
                <a:gd name="T4" fmla="*/ 47 w 48"/>
                <a:gd name="T5" fmla="*/ 0 h 2"/>
                <a:gd name="T6" fmla="*/ 40 w 48"/>
                <a:gd name="T7" fmla="*/ 1 h 2"/>
                <a:gd name="T8" fmla="*/ 29 w 48"/>
                <a:gd name="T9" fmla="*/ 1 h 2"/>
                <a:gd name="T10" fmla="*/ 13 w 48"/>
                <a:gd name="T11" fmla="*/ 1 h 2"/>
                <a:gd name="T12" fmla="*/ 2 w 48"/>
                <a:gd name="T13" fmla="*/ 1 h 2"/>
                <a:gd name="T14" fmla="*/ 0 w 48"/>
                <a:gd name="T15" fmla="*/ 0 h 2"/>
                <a:gd name="T16" fmla="*/ 13 w 48"/>
                <a:gd name="T17" fmla="*/ 0 h 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8"/>
                <a:gd name="T28" fmla="*/ 0 h 2"/>
                <a:gd name="T29" fmla="*/ 48 w 48"/>
                <a:gd name="T30" fmla="*/ 2 h 2"/>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8" h="2">
                  <a:moveTo>
                    <a:pt x="13" y="0"/>
                  </a:moveTo>
                  <a:lnTo>
                    <a:pt x="27" y="0"/>
                  </a:lnTo>
                  <a:lnTo>
                    <a:pt x="47" y="0"/>
                  </a:lnTo>
                  <a:lnTo>
                    <a:pt x="40" y="1"/>
                  </a:lnTo>
                  <a:lnTo>
                    <a:pt x="29" y="1"/>
                  </a:lnTo>
                  <a:lnTo>
                    <a:pt x="13" y="1"/>
                  </a:lnTo>
                  <a:lnTo>
                    <a:pt x="2" y="1"/>
                  </a:lnTo>
                  <a:lnTo>
                    <a:pt x="0" y="0"/>
                  </a:lnTo>
                  <a:lnTo>
                    <a:pt x="13" y="0"/>
                  </a:lnTo>
                </a:path>
              </a:pathLst>
            </a:custGeom>
            <a:solidFill>
              <a:srgbClr val="603000"/>
            </a:solidFill>
            <a:ln w="12700" cap="rnd">
              <a:noFill/>
              <a:round/>
              <a:headEnd/>
              <a:tailEnd/>
            </a:ln>
          </p:spPr>
          <p:txBody>
            <a:bodyPr/>
            <a:lstStyle/>
            <a:p>
              <a:endParaRPr lang="es-ES" dirty="0"/>
            </a:p>
          </p:txBody>
        </p:sp>
        <p:sp>
          <p:nvSpPr>
            <p:cNvPr id="4136" name="Freeform 57"/>
            <p:cNvSpPr>
              <a:spLocks/>
            </p:cNvSpPr>
            <p:nvPr/>
          </p:nvSpPr>
          <p:spPr bwMode="auto">
            <a:xfrm>
              <a:off x="627" y="1317"/>
              <a:ext cx="10" cy="45"/>
            </a:xfrm>
            <a:custGeom>
              <a:avLst/>
              <a:gdLst>
                <a:gd name="T0" fmla="*/ 2 w 10"/>
                <a:gd name="T1" fmla="*/ 0 h 45"/>
                <a:gd name="T2" fmla="*/ 2 w 10"/>
                <a:gd name="T3" fmla="*/ 18 h 45"/>
                <a:gd name="T4" fmla="*/ 9 w 10"/>
                <a:gd name="T5" fmla="*/ 28 h 45"/>
                <a:gd name="T6" fmla="*/ 7 w 10"/>
                <a:gd name="T7" fmla="*/ 44 h 45"/>
                <a:gd name="T8" fmla="*/ 1 w 10"/>
                <a:gd name="T9" fmla="*/ 25 h 45"/>
                <a:gd name="T10" fmla="*/ 0 w 10"/>
                <a:gd name="T11" fmla="*/ 14 h 45"/>
                <a:gd name="T12" fmla="*/ 2 w 10"/>
                <a:gd name="T13" fmla="*/ 0 h 45"/>
                <a:gd name="T14" fmla="*/ 0 60000 65536"/>
                <a:gd name="T15" fmla="*/ 0 60000 65536"/>
                <a:gd name="T16" fmla="*/ 0 60000 65536"/>
                <a:gd name="T17" fmla="*/ 0 60000 65536"/>
                <a:gd name="T18" fmla="*/ 0 60000 65536"/>
                <a:gd name="T19" fmla="*/ 0 60000 65536"/>
                <a:gd name="T20" fmla="*/ 0 60000 65536"/>
                <a:gd name="T21" fmla="*/ 0 w 10"/>
                <a:gd name="T22" fmla="*/ 0 h 45"/>
                <a:gd name="T23" fmla="*/ 10 w 10"/>
                <a:gd name="T24" fmla="*/ 45 h 4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0" h="45">
                  <a:moveTo>
                    <a:pt x="2" y="0"/>
                  </a:moveTo>
                  <a:lnTo>
                    <a:pt x="2" y="18"/>
                  </a:lnTo>
                  <a:lnTo>
                    <a:pt x="9" y="28"/>
                  </a:lnTo>
                  <a:lnTo>
                    <a:pt x="7" y="44"/>
                  </a:lnTo>
                  <a:lnTo>
                    <a:pt x="1" y="25"/>
                  </a:lnTo>
                  <a:lnTo>
                    <a:pt x="0" y="14"/>
                  </a:lnTo>
                  <a:lnTo>
                    <a:pt x="2" y="0"/>
                  </a:lnTo>
                </a:path>
              </a:pathLst>
            </a:custGeom>
            <a:solidFill>
              <a:srgbClr val="603000"/>
            </a:solidFill>
            <a:ln w="12700" cap="rnd">
              <a:noFill/>
              <a:round/>
              <a:headEnd/>
              <a:tailEnd/>
            </a:ln>
          </p:spPr>
          <p:txBody>
            <a:bodyPr/>
            <a:lstStyle/>
            <a:p>
              <a:endParaRPr lang="es-ES" dirty="0"/>
            </a:p>
          </p:txBody>
        </p:sp>
        <p:sp>
          <p:nvSpPr>
            <p:cNvPr id="4137" name="Freeform 58"/>
            <p:cNvSpPr>
              <a:spLocks/>
            </p:cNvSpPr>
            <p:nvPr/>
          </p:nvSpPr>
          <p:spPr bwMode="auto">
            <a:xfrm>
              <a:off x="860" y="1292"/>
              <a:ext cx="6" cy="66"/>
            </a:xfrm>
            <a:custGeom>
              <a:avLst/>
              <a:gdLst>
                <a:gd name="T0" fmla="*/ 1 w 6"/>
                <a:gd name="T1" fmla="*/ 0 h 66"/>
                <a:gd name="T2" fmla="*/ 3 w 6"/>
                <a:gd name="T3" fmla="*/ 19 h 66"/>
                <a:gd name="T4" fmla="*/ 2 w 6"/>
                <a:gd name="T5" fmla="*/ 40 h 66"/>
                <a:gd name="T6" fmla="*/ 0 w 6"/>
                <a:gd name="T7" fmla="*/ 65 h 66"/>
                <a:gd name="T8" fmla="*/ 5 w 6"/>
                <a:gd name="T9" fmla="*/ 41 h 66"/>
                <a:gd name="T10" fmla="*/ 5 w 6"/>
                <a:gd name="T11" fmla="*/ 30 h 66"/>
                <a:gd name="T12" fmla="*/ 1 w 6"/>
                <a:gd name="T13" fmla="*/ 0 h 66"/>
                <a:gd name="T14" fmla="*/ 0 60000 65536"/>
                <a:gd name="T15" fmla="*/ 0 60000 65536"/>
                <a:gd name="T16" fmla="*/ 0 60000 65536"/>
                <a:gd name="T17" fmla="*/ 0 60000 65536"/>
                <a:gd name="T18" fmla="*/ 0 60000 65536"/>
                <a:gd name="T19" fmla="*/ 0 60000 65536"/>
                <a:gd name="T20" fmla="*/ 0 60000 65536"/>
                <a:gd name="T21" fmla="*/ 0 w 6"/>
                <a:gd name="T22" fmla="*/ 0 h 66"/>
                <a:gd name="T23" fmla="*/ 6 w 6"/>
                <a:gd name="T24" fmla="*/ 66 h 6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 h="66">
                  <a:moveTo>
                    <a:pt x="1" y="0"/>
                  </a:moveTo>
                  <a:lnTo>
                    <a:pt x="3" y="19"/>
                  </a:lnTo>
                  <a:lnTo>
                    <a:pt x="2" y="40"/>
                  </a:lnTo>
                  <a:lnTo>
                    <a:pt x="0" y="65"/>
                  </a:lnTo>
                  <a:lnTo>
                    <a:pt x="5" y="41"/>
                  </a:lnTo>
                  <a:lnTo>
                    <a:pt x="5" y="30"/>
                  </a:lnTo>
                  <a:lnTo>
                    <a:pt x="1" y="0"/>
                  </a:lnTo>
                </a:path>
              </a:pathLst>
            </a:custGeom>
            <a:solidFill>
              <a:srgbClr val="603000"/>
            </a:solidFill>
            <a:ln w="12700" cap="rnd">
              <a:noFill/>
              <a:round/>
              <a:headEnd/>
              <a:tailEnd/>
            </a:ln>
          </p:spPr>
          <p:txBody>
            <a:bodyPr/>
            <a:lstStyle/>
            <a:p>
              <a:endParaRPr lang="es-ES" dirty="0"/>
            </a:p>
          </p:txBody>
        </p:sp>
        <p:sp>
          <p:nvSpPr>
            <p:cNvPr id="4138" name="Freeform 59"/>
            <p:cNvSpPr>
              <a:spLocks/>
            </p:cNvSpPr>
            <p:nvPr/>
          </p:nvSpPr>
          <p:spPr bwMode="auto">
            <a:xfrm>
              <a:off x="639" y="1388"/>
              <a:ext cx="174" cy="101"/>
            </a:xfrm>
            <a:custGeom>
              <a:avLst/>
              <a:gdLst>
                <a:gd name="T0" fmla="*/ 12 w 174"/>
                <a:gd name="T1" fmla="*/ 4 h 101"/>
                <a:gd name="T2" fmla="*/ 19 w 174"/>
                <a:gd name="T3" fmla="*/ 25 h 101"/>
                <a:gd name="T4" fmla="*/ 27 w 174"/>
                <a:gd name="T5" fmla="*/ 45 h 101"/>
                <a:gd name="T6" fmla="*/ 40 w 174"/>
                <a:gd name="T7" fmla="*/ 60 h 101"/>
                <a:gd name="T8" fmla="*/ 55 w 174"/>
                <a:gd name="T9" fmla="*/ 74 h 101"/>
                <a:gd name="T10" fmla="*/ 74 w 174"/>
                <a:gd name="T11" fmla="*/ 84 h 101"/>
                <a:gd name="T12" fmla="*/ 93 w 174"/>
                <a:gd name="T13" fmla="*/ 88 h 101"/>
                <a:gd name="T14" fmla="*/ 115 w 174"/>
                <a:gd name="T15" fmla="*/ 92 h 101"/>
                <a:gd name="T16" fmla="*/ 132 w 174"/>
                <a:gd name="T17" fmla="*/ 91 h 101"/>
                <a:gd name="T18" fmla="*/ 145 w 174"/>
                <a:gd name="T19" fmla="*/ 90 h 101"/>
                <a:gd name="T20" fmla="*/ 159 w 174"/>
                <a:gd name="T21" fmla="*/ 81 h 101"/>
                <a:gd name="T22" fmla="*/ 173 w 174"/>
                <a:gd name="T23" fmla="*/ 71 h 101"/>
                <a:gd name="T24" fmla="*/ 172 w 174"/>
                <a:gd name="T25" fmla="*/ 78 h 101"/>
                <a:gd name="T26" fmla="*/ 155 w 174"/>
                <a:gd name="T27" fmla="*/ 91 h 101"/>
                <a:gd name="T28" fmla="*/ 135 w 174"/>
                <a:gd name="T29" fmla="*/ 96 h 101"/>
                <a:gd name="T30" fmla="*/ 110 w 174"/>
                <a:gd name="T31" fmla="*/ 100 h 101"/>
                <a:gd name="T32" fmla="*/ 72 w 174"/>
                <a:gd name="T33" fmla="*/ 92 h 101"/>
                <a:gd name="T34" fmla="*/ 37 w 174"/>
                <a:gd name="T35" fmla="*/ 80 h 101"/>
                <a:gd name="T36" fmla="*/ 22 w 174"/>
                <a:gd name="T37" fmla="*/ 67 h 101"/>
                <a:gd name="T38" fmla="*/ 8 w 174"/>
                <a:gd name="T39" fmla="*/ 47 h 101"/>
                <a:gd name="T40" fmla="*/ 1 w 174"/>
                <a:gd name="T41" fmla="*/ 30 h 101"/>
                <a:gd name="T42" fmla="*/ 0 w 174"/>
                <a:gd name="T43" fmla="*/ 13 h 101"/>
                <a:gd name="T44" fmla="*/ 0 w 174"/>
                <a:gd name="T45" fmla="*/ 0 h 101"/>
                <a:gd name="T46" fmla="*/ 12 w 174"/>
                <a:gd name="T47" fmla="*/ 4 h 101"/>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174"/>
                <a:gd name="T73" fmla="*/ 0 h 101"/>
                <a:gd name="T74" fmla="*/ 174 w 174"/>
                <a:gd name="T75" fmla="*/ 101 h 101"/>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174" h="101">
                  <a:moveTo>
                    <a:pt x="12" y="4"/>
                  </a:moveTo>
                  <a:lnTo>
                    <a:pt x="19" y="25"/>
                  </a:lnTo>
                  <a:lnTo>
                    <a:pt x="27" y="45"/>
                  </a:lnTo>
                  <a:lnTo>
                    <a:pt x="40" y="60"/>
                  </a:lnTo>
                  <a:lnTo>
                    <a:pt x="55" y="74"/>
                  </a:lnTo>
                  <a:lnTo>
                    <a:pt x="74" y="84"/>
                  </a:lnTo>
                  <a:lnTo>
                    <a:pt x="93" y="88"/>
                  </a:lnTo>
                  <a:lnTo>
                    <a:pt x="115" y="92"/>
                  </a:lnTo>
                  <a:lnTo>
                    <a:pt x="132" y="91"/>
                  </a:lnTo>
                  <a:lnTo>
                    <a:pt x="145" y="90"/>
                  </a:lnTo>
                  <a:lnTo>
                    <a:pt x="159" y="81"/>
                  </a:lnTo>
                  <a:lnTo>
                    <a:pt x="173" y="71"/>
                  </a:lnTo>
                  <a:lnTo>
                    <a:pt x="172" y="78"/>
                  </a:lnTo>
                  <a:lnTo>
                    <a:pt x="155" y="91"/>
                  </a:lnTo>
                  <a:lnTo>
                    <a:pt x="135" y="96"/>
                  </a:lnTo>
                  <a:lnTo>
                    <a:pt x="110" y="100"/>
                  </a:lnTo>
                  <a:lnTo>
                    <a:pt x="72" y="92"/>
                  </a:lnTo>
                  <a:lnTo>
                    <a:pt x="37" y="80"/>
                  </a:lnTo>
                  <a:lnTo>
                    <a:pt x="22" y="67"/>
                  </a:lnTo>
                  <a:lnTo>
                    <a:pt x="8" y="47"/>
                  </a:lnTo>
                  <a:lnTo>
                    <a:pt x="1" y="30"/>
                  </a:lnTo>
                  <a:lnTo>
                    <a:pt x="0" y="13"/>
                  </a:lnTo>
                  <a:lnTo>
                    <a:pt x="0" y="0"/>
                  </a:lnTo>
                  <a:lnTo>
                    <a:pt x="12" y="4"/>
                  </a:lnTo>
                </a:path>
              </a:pathLst>
            </a:custGeom>
            <a:solidFill>
              <a:srgbClr val="603000"/>
            </a:solidFill>
            <a:ln w="12700" cap="rnd">
              <a:noFill/>
              <a:round/>
              <a:headEnd/>
              <a:tailEnd/>
            </a:ln>
          </p:spPr>
          <p:txBody>
            <a:bodyPr/>
            <a:lstStyle/>
            <a:p>
              <a:endParaRPr lang="es-ES" dirty="0"/>
            </a:p>
          </p:txBody>
        </p:sp>
        <p:sp>
          <p:nvSpPr>
            <p:cNvPr id="4139" name="Freeform 60"/>
            <p:cNvSpPr>
              <a:spLocks/>
            </p:cNvSpPr>
            <p:nvPr/>
          </p:nvSpPr>
          <p:spPr bwMode="auto">
            <a:xfrm>
              <a:off x="788" y="1349"/>
              <a:ext cx="2" cy="8"/>
            </a:xfrm>
            <a:custGeom>
              <a:avLst/>
              <a:gdLst>
                <a:gd name="T0" fmla="*/ 0 w 2"/>
                <a:gd name="T1" fmla="*/ 0 h 8"/>
                <a:gd name="T2" fmla="*/ 1 w 2"/>
                <a:gd name="T3" fmla="*/ 2 h 8"/>
                <a:gd name="T4" fmla="*/ 1 w 2"/>
                <a:gd name="T5" fmla="*/ 7 h 8"/>
                <a:gd name="T6" fmla="*/ 0 w 2"/>
                <a:gd name="T7" fmla="*/ 0 h 8"/>
                <a:gd name="T8" fmla="*/ 0 60000 65536"/>
                <a:gd name="T9" fmla="*/ 0 60000 65536"/>
                <a:gd name="T10" fmla="*/ 0 60000 65536"/>
                <a:gd name="T11" fmla="*/ 0 60000 65536"/>
                <a:gd name="T12" fmla="*/ 0 w 2"/>
                <a:gd name="T13" fmla="*/ 0 h 8"/>
                <a:gd name="T14" fmla="*/ 2 w 2"/>
                <a:gd name="T15" fmla="*/ 8 h 8"/>
              </a:gdLst>
              <a:ahLst/>
              <a:cxnLst>
                <a:cxn ang="T8">
                  <a:pos x="T0" y="T1"/>
                </a:cxn>
                <a:cxn ang="T9">
                  <a:pos x="T2" y="T3"/>
                </a:cxn>
                <a:cxn ang="T10">
                  <a:pos x="T4" y="T5"/>
                </a:cxn>
                <a:cxn ang="T11">
                  <a:pos x="T6" y="T7"/>
                </a:cxn>
              </a:cxnLst>
              <a:rect l="T12" t="T13" r="T14" b="T15"/>
              <a:pathLst>
                <a:path w="2" h="8">
                  <a:moveTo>
                    <a:pt x="0" y="0"/>
                  </a:moveTo>
                  <a:lnTo>
                    <a:pt x="1" y="2"/>
                  </a:lnTo>
                  <a:lnTo>
                    <a:pt x="1" y="7"/>
                  </a:lnTo>
                  <a:lnTo>
                    <a:pt x="0" y="0"/>
                  </a:lnTo>
                </a:path>
              </a:pathLst>
            </a:custGeom>
            <a:solidFill>
              <a:srgbClr val="603000"/>
            </a:solidFill>
            <a:ln w="12700" cap="rnd">
              <a:noFill/>
              <a:round/>
              <a:headEnd/>
              <a:tailEnd/>
            </a:ln>
          </p:spPr>
          <p:txBody>
            <a:bodyPr/>
            <a:lstStyle/>
            <a:p>
              <a:endParaRPr lang="es-ES" dirty="0"/>
            </a:p>
          </p:txBody>
        </p:sp>
        <p:sp>
          <p:nvSpPr>
            <p:cNvPr id="4140" name="Freeform 61"/>
            <p:cNvSpPr>
              <a:spLocks/>
            </p:cNvSpPr>
            <p:nvPr/>
          </p:nvSpPr>
          <p:spPr bwMode="auto">
            <a:xfrm>
              <a:off x="683" y="1287"/>
              <a:ext cx="1" cy="6"/>
            </a:xfrm>
            <a:custGeom>
              <a:avLst/>
              <a:gdLst>
                <a:gd name="T0" fmla="*/ 0 w 1"/>
                <a:gd name="T1" fmla="*/ 0 h 6"/>
                <a:gd name="T2" fmla="*/ 0 w 1"/>
                <a:gd name="T3" fmla="*/ 2 h 6"/>
                <a:gd name="T4" fmla="*/ 0 w 1"/>
                <a:gd name="T5" fmla="*/ 5 h 6"/>
                <a:gd name="T6" fmla="*/ 0 w 1"/>
                <a:gd name="T7" fmla="*/ 0 h 6"/>
                <a:gd name="T8" fmla="*/ 0 60000 65536"/>
                <a:gd name="T9" fmla="*/ 0 60000 65536"/>
                <a:gd name="T10" fmla="*/ 0 60000 65536"/>
                <a:gd name="T11" fmla="*/ 0 60000 65536"/>
                <a:gd name="T12" fmla="*/ 0 w 1"/>
                <a:gd name="T13" fmla="*/ 0 h 6"/>
                <a:gd name="T14" fmla="*/ 1 w 1"/>
                <a:gd name="T15" fmla="*/ 6 h 6"/>
              </a:gdLst>
              <a:ahLst/>
              <a:cxnLst>
                <a:cxn ang="T8">
                  <a:pos x="T0" y="T1"/>
                </a:cxn>
                <a:cxn ang="T9">
                  <a:pos x="T2" y="T3"/>
                </a:cxn>
                <a:cxn ang="T10">
                  <a:pos x="T4" y="T5"/>
                </a:cxn>
                <a:cxn ang="T11">
                  <a:pos x="T6" y="T7"/>
                </a:cxn>
              </a:cxnLst>
              <a:rect l="T12" t="T13" r="T14" b="T15"/>
              <a:pathLst>
                <a:path w="1" h="6">
                  <a:moveTo>
                    <a:pt x="0" y="0"/>
                  </a:moveTo>
                  <a:lnTo>
                    <a:pt x="0" y="2"/>
                  </a:lnTo>
                  <a:lnTo>
                    <a:pt x="0" y="5"/>
                  </a:lnTo>
                  <a:lnTo>
                    <a:pt x="0" y="0"/>
                  </a:lnTo>
                </a:path>
              </a:pathLst>
            </a:custGeom>
            <a:solidFill>
              <a:srgbClr val="FFC080"/>
            </a:solidFill>
            <a:ln w="12700" cap="rnd">
              <a:noFill/>
              <a:round/>
              <a:headEnd/>
              <a:tailEnd/>
            </a:ln>
          </p:spPr>
          <p:txBody>
            <a:bodyPr/>
            <a:lstStyle/>
            <a:p>
              <a:endParaRPr lang="es-ES" dirty="0"/>
            </a:p>
          </p:txBody>
        </p:sp>
        <p:sp>
          <p:nvSpPr>
            <p:cNvPr id="4141" name="Freeform 62"/>
            <p:cNvSpPr>
              <a:spLocks/>
            </p:cNvSpPr>
            <p:nvPr/>
          </p:nvSpPr>
          <p:spPr bwMode="auto">
            <a:xfrm>
              <a:off x="710" y="1286"/>
              <a:ext cx="3" cy="4"/>
            </a:xfrm>
            <a:custGeom>
              <a:avLst/>
              <a:gdLst>
                <a:gd name="T0" fmla="*/ 1 w 3"/>
                <a:gd name="T1" fmla="*/ 0 h 4"/>
                <a:gd name="T2" fmla="*/ 2 w 3"/>
                <a:gd name="T3" fmla="*/ 1 h 4"/>
                <a:gd name="T4" fmla="*/ 0 w 3"/>
                <a:gd name="T5" fmla="*/ 3 h 4"/>
                <a:gd name="T6" fmla="*/ 1 w 3"/>
                <a:gd name="T7" fmla="*/ 0 h 4"/>
                <a:gd name="T8" fmla="*/ 0 60000 65536"/>
                <a:gd name="T9" fmla="*/ 0 60000 65536"/>
                <a:gd name="T10" fmla="*/ 0 60000 65536"/>
                <a:gd name="T11" fmla="*/ 0 60000 65536"/>
                <a:gd name="T12" fmla="*/ 0 w 3"/>
                <a:gd name="T13" fmla="*/ 0 h 4"/>
                <a:gd name="T14" fmla="*/ 3 w 3"/>
                <a:gd name="T15" fmla="*/ 4 h 4"/>
              </a:gdLst>
              <a:ahLst/>
              <a:cxnLst>
                <a:cxn ang="T8">
                  <a:pos x="T0" y="T1"/>
                </a:cxn>
                <a:cxn ang="T9">
                  <a:pos x="T2" y="T3"/>
                </a:cxn>
                <a:cxn ang="T10">
                  <a:pos x="T4" y="T5"/>
                </a:cxn>
                <a:cxn ang="T11">
                  <a:pos x="T6" y="T7"/>
                </a:cxn>
              </a:cxnLst>
              <a:rect l="T12" t="T13" r="T14" b="T15"/>
              <a:pathLst>
                <a:path w="3" h="4">
                  <a:moveTo>
                    <a:pt x="1" y="0"/>
                  </a:moveTo>
                  <a:lnTo>
                    <a:pt x="2" y="1"/>
                  </a:lnTo>
                  <a:lnTo>
                    <a:pt x="0" y="3"/>
                  </a:lnTo>
                  <a:lnTo>
                    <a:pt x="1" y="0"/>
                  </a:lnTo>
                </a:path>
              </a:pathLst>
            </a:custGeom>
            <a:solidFill>
              <a:srgbClr val="FFC080"/>
            </a:solidFill>
            <a:ln w="12700" cap="rnd">
              <a:noFill/>
              <a:round/>
              <a:headEnd/>
              <a:tailEnd/>
            </a:ln>
          </p:spPr>
          <p:txBody>
            <a:bodyPr/>
            <a:lstStyle/>
            <a:p>
              <a:endParaRPr lang="es-ES" dirty="0"/>
            </a:p>
          </p:txBody>
        </p:sp>
        <p:sp>
          <p:nvSpPr>
            <p:cNvPr id="4142" name="Freeform 63"/>
            <p:cNvSpPr>
              <a:spLocks/>
            </p:cNvSpPr>
            <p:nvPr/>
          </p:nvSpPr>
          <p:spPr bwMode="auto">
            <a:xfrm>
              <a:off x="797" y="1278"/>
              <a:ext cx="1" cy="5"/>
            </a:xfrm>
            <a:custGeom>
              <a:avLst/>
              <a:gdLst>
                <a:gd name="T0" fmla="*/ 0 w 1"/>
                <a:gd name="T1" fmla="*/ 0 h 5"/>
                <a:gd name="T2" fmla="*/ 0 w 1"/>
                <a:gd name="T3" fmla="*/ 2 h 5"/>
                <a:gd name="T4" fmla="*/ 0 w 1"/>
                <a:gd name="T5" fmla="*/ 4 h 5"/>
                <a:gd name="T6" fmla="*/ 0 w 1"/>
                <a:gd name="T7" fmla="*/ 0 h 5"/>
                <a:gd name="T8" fmla="*/ 0 60000 65536"/>
                <a:gd name="T9" fmla="*/ 0 60000 65536"/>
                <a:gd name="T10" fmla="*/ 0 60000 65536"/>
                <a:gd name="T11" fmla="*/ 0 60000 65536"/>
                <a:gd name="T12" fmla="*/ 0 w 1"/>
                <a:gd name="T13" fmla="*/ 0 h 5"/>
                <a:gd name="T14" fmla="*/ 1 w 1"/>
                <a:gd name="T15" fmla="*/ 5 h 5"/>
              </a:gdLst>
              <a:ahLst/>
              <a:cxnLst>
                <a:cxn ang="T8">
                  <a:pos x="T0" y="T1"/>
                </a:cxn>
                <a:cxn ang="T9">
                  <a:pos x="T2" y="T3"/>
                </a:cxn>
                <a:cxn ang="T10">
                  <a:pos x="T4" y="T5"/>
                </a:cxn>
                <a:cxn ang="T11">
                  <a:pos x="T6" y="T7"/>
                </a:cxn>
              </a:cxnLst>
              <a:rect l="T12" t="T13" r="T14" b="T15"/>
              <a:pathLst>
                <a:path w="1" h="5">
                  <a:moveTo>
                    <a:pt x="0" y="0"/>
                  </a:moveTo>
                  <a:lnTo>
                    <a:pt x="0" y="2"/>
                  </a:lnTo>
                  <a:lnTo>
                    <a:pt x="0" y="4"/>
                  </a:lnTo>
                  <a:lnTo>
                    <a:pt x="0" y="0"/>
                  </a:lnTo>
                </a:path>
              </a:pathLst>
            </a:custGeom>
            <a:solidFill>
              <a:srgbClr val="FFC080"/>
            </a:solidFill>
            <a:ln w="12700" cap="rnd">
              <a:noFill/>
              <a:round/>
              <a:headEnd/>
              <a:tailEnd/>
            </a:ln>
          </p:spPr>
          <p:txBody>
            <a:bodyPr/>
            <a:lstStyle/>
            <a:p>
              <a:endParaRPr lang="es-ES" dirty="0"/>
            </a:p>
          </p:txBody>
        </p:sp>
        <p:sp>
          <p:nvSpPr>
            <p:cNvPr id="4143" name="Freeform 64"/>
            <p:cNvSpPr>
              <a:spLocks/>
            </p:cNvSpPr>
            <p:nvPr/>
          </p:nvSpPr>
          <p:spPr bwMode="auto">
            <a:xfrm>
              <a:off x="822" y="1276"/>
              <a:ext cx="4" cy="7"/>
            </a:xfrm>
            <a:custGeom>
              <a:avLst/>
              <a:gdLst>
                <a:gd name="T0" fmla="*/ 3 w 4"/>
                <a:gd name="T1" fmla="*/ 3 h 7"/>
                <a:gd name="T2" fmla="*/ 2 w 4"/>
                <a:gd name="T3" fmla="*/ 1 h 7"/>
                <a:gd name="T4" fmla="*/ 1 w 4"/>
                <a:gd name="T5" fmla="*/ 0 h 7"/>
                <a:gd name="T6" fmla="*/ 0 w 4"/>
                <a:gd name="T7" fmla="*/ 6 h 7"/>
                <a:gd name="T8" fmla="*/ 3 w 4"/>
                <a:gd name="T9" fmla="*/ 3 h 7"/>
                <a:gd name="T10" fmla="*/ 0 60000 65536"/>
                <a:gd name="T11" fmla="*/ 0 60000 65536"/>
                <a:gd name="T12" fmla="*/ 0 60000 65536"/>
                <a:gd name="T13" fmla="*/ 0 60000 65536"/>
                <a:gd name="T14" fmla="*/ 0 60000 65536"/>
                <a:gd name="T15" fmla="*/ 0 w 4"/>
                <a:gd name="T16" fmla="*/ 0 h 7"/>
                <a:gd name="T17" fmla="*/ 4 w 4"/>
                <a:gd name="T18" fmla="*/ 7 h 7"/>
              </a:gdLst>
              <a:ahLst/>
              <a:cxnLst>
                <a:cxn ang="T10">
                  <a:pos x="T0" y="T1"/>
                </a:cxn>
                <a:cxn ang="T11">
                  <a:pos x="T2" y="T3"/>
                </a:cxn>
                <a:cxn ang="T12">
                  <a:pos x="T4" y="T5"/>
                </a:cxn>
                <a:cxn ang="T13">
                  <a:pos x="T6" y="T7"/>
                </a:cxn>
                <a:cxn ang="T14">
                  <a:pos x="T8" y="T9"/>
                </a:cxn>
              </a:cxnLst>
              <a:rect l="T15" t="T16" r="T17" b="T18"/>
              <a:pathLst>
                <a:path w="4" h="7">
                  <a:moveTo>
                    <a:pt x="3" y="3"/>
                  </a:moveTo>
                  <a:lnTo>
                    <a:pt x="2" y="1"/>
                  </a:lnTo>
                  <a:lnTo>
                    <a:pt x="1" y="0"/>
                  </a:lnTo>
                  <a:lnTo>
                    <a:pt x="0" y="6"/>
                  </a:lnTo>
                  <a:lnTo>
                    <a:pt x="3" y="3"/>
                  </a:lnTo>
                </a:path>
              </a:pathLst>
            </a:custGeom>
            <a:solidFill>
              <a:srgbClr val="FFC080"/>
            </a:solidFill>
            <a:ln w="12700" cap="rnd">
              <a:noFill/>
              <a:round/>
              <a:headEnd/>
              <a:tailEnd/>
            </a:ln>
          </p:spPr>
          <p:txBody>
            <a:bodyPr/>
            <a:lstStyle/>
            <a:p>
              <a:endParaRPr lang="es-ES" dirty="0"/>
            </a:p>
          </p:txBody>
        </p:sp>
        <p:sp>
          <p:nvSpPr>
            <p:cNvPr id="4144" name="Freeform 65"/>
            <p:cNvSpPr>
              <a:spLocks/>
            </p:cNvSpPr>
            <p:nvPr/>
          </p:nvSpPr>
          <p:spPr bwMode="auto">
            <a:xfrm>
              <a:off x="584" y="1076"/>
              <a:ext cx="308" cy="246"/>
            </a:xfrm>
            <a:custGeom>
              <a:avLst/>
              <a:gdLst>
                <a:gd name="T0" fmla="*/ 135 w 308"/>
                <a:gd name="T1" fmla="*/ 64 h 246"/>
                <a:gd name="T2" fmla="*/ 113 w 308"/>
                <a:gd name="T3" fmla="*/ 56 h 246"/>
                <a:gd name="T4" fmla="*/ 92 w 308"/>
                <a:gd name="T5" fmla="*/ 56 h 246"/>
                <a:gd name="T6" fmla="*/ 56 w 308"/>
                <a:gd name="T7" fmla="*/ 72 h 246"/>
                <a:gd name="T8" fmla="*/ 39 w 308"/>
                <a:gd name="T9" fmla="*/ 91 h 246"/>
                <a:gd name="T10" fmla="*/ 39 w 308"/>
                <a:gd name="T11" fmla="*/ 119 h 246"/>
                <a:gd name="T12" fmla="*/ 44 w 308"/>
                <a:gd name="T13" fmla="*/ 152 h 246"/>
                <a:gd name="T14" fmla="*/ 45 w 308"/>
                <a:gd name="T15" fmla="*/ 193 h 246"/>
                <a:gd name="T16" fmla="*/ 45 w 308"/>
                <a:gd name="T17" fmla="*/ 214 h 246"/>
                <a:gd name="T18" fmla="*/ 29 w 308"/>
                <a:gd name="T19" fmla="*/ 216 h 246"/>
                <a:gd name="T20" fmla="*/ 21 w 308"/>
                <a:gd name="T21" fmla="*/ 225 h 246"/>
                <a:gd name="T22" fmla="*/ 21 w 308"/>
                <a:gd name="T23" fmla="*/ 245 h 246"/>
                <a:gd name="T24" fmla="*/ 3 w 308"/>
                <a:gd name="T25" fmla="*/ 230 h 246"/>
                <a:gd name="T26" fmla="*/ 0 w 308"/>
                <a:gd name="T27" fmla="*/ 196 h 246"/>
                <a:gd name="T28" fmla="*/ 6 w 308"/>
                <a:gd name="T29" fmla="*/ 164 h 246"/>
                <a:gd name="T30" fmla="*/ 6 w 308"/>
                <a:gd name="T31" fmla="*/ 129 h 246"/>
                <a:gd name="T32" fmla="*/ 18 w 308"/>
                <a:gd name="T33" fmla="*/ 129 h 246"/>
                <a:gd name="T34" fmla="*/ 4 w 308"/>
                <a:gd name="T35" fmla="*/ 119 h 246"/>
                <a:gd name="T36" fmla="*/ 10 w 308"/>
                <a:gd name="T37" fmla="*/ 96 h 246"/>
                <a:gd name="T38" fmla="*/ 19 w 308"/>
                <a:gd name="T39" fmla="*/ 72 h 246"/>
                <a:gd name="T40" fmla="*/ 29 w 308"/>
                <a:gd name="T41" fmla="*/ 66 h 246"/>
                <a:gd name="T42" fmla="*/ 48 w 308"/>
                <a:gd name="T43" fmla="*/ 70 h 246"/>
                <a:gd name="T44" fmla="*/ 30 w 308"/>
                <a:gd name="T45" fmla="*/ 55 h 246"/>
                <a:gd name="T46" fmla="*/ 47 w 308"/>
                <a:gd name="T47" fmla="*/ 38 h 246"/>
                <a:gd name="T48" fmla="*/ 74 w 308"/>
                <a:gd name="T49" fmla="*/ 23 h 246"/>
                <a:gd name="T50" fmla="*/ 88 w 308"/>
                <a:gd name="T51" fmla="*/ 14 h 246"/>
                <a:gd name="T52" fmla="*/ 116 w 308"/>
                <a:gd name="T53" fmla="*/ 5 h 246"/>
                <a:gd name="T54" fmla="*/ 122 w 308"/>
                <a:gd name="T55" fmla="*/ 28 h 246"/>
                <a:gd name="T56" fmla="*/ 125 w 308"/>
                <a:gd name="T57" fmla="*/ 3 h 246"/>
                <a:gd name="T58" fmla="*/ 153 w 308"/>
                <a:gd name="T59" fmla="*/ 0 h 246"/>
                <a:gd name="T60" fmla="*/ 182 w 308"/>
                <a:gd name="T61" fmla="*/ 0 h 246"/>
                <a:gd name="T62" fmla="*/ 186 w 308"/>
                <a:gd name="T63" fmla="*/ 8 h 246"/>
                <a:gd name="T64" fmla="*/ 180 w 308"/>
                <a:gd name="T65" fmla="*/ 23 h 246"/>
                <a:gd name="T66" fmla="*/ 195 w 308"/>
                <a:gd name="T67" fmla="*/ 12 h 246"/>
                <a:gd name="T68" fmla="*/ 207 w 308"/>
                <a:gd name="T69" fmla="*/ 8 h 246"/>
                <a:gd name="T70" fmla="*/ 230 w 308"/>
                <a:gd name="T71" fmla="*/ 12 h 246"/>
                <a:gd name="T72" fmla="*/ 245 w 308"/>
                <a:gd name="T73" fmla="*/ 25 h 246"/>
                <a:gd name="T74" fmla="*/ 278 w 308"/>
                <a:gd name="T75" fmla="*/ 56 h 246"/>
                <a:gd name="T76" fmla="*/ 281 w 308"/>
                <a:gd name="T77" fmla="*/ 70 h 246"/>
                <a:gd name="T78" fmla="*/ 280 w 308"/>
                <a:gd name="T79" fmla="*/ 102 h 246"/>
                <a:gd name="T80" fmla="*/ 283 w 308"/>
                <a:gd name="T81" fmla="*/ 81 h 246"/>
                <a:gd name="T82" fmla="*/ 289 w 308"/>
                <a:gd name="T83" fmla="*/ 90 h 246"/>
                <a:gd name="T84" fmla="*/ 300 w 308"/>
                <a:gd name="T85" fmla="*/ 119 h 246"/>
                <a:gd name="T86" fmla="*/ 303 w 308"/>
                <a:gd name="T87" fmla="*/ 154 h 246"/>
                <a:gd name="T88" fmla="*/ 306 w 308"/>
                <a:gd name="T89" fmla="*/ 179 h 246"/>
                <a:gd name="T90" fmla="*/ 307 w 308"/>
                <a:gd name="T91" fmla="*/ 210 h 246"/>
                <a:gd name="T92" fmla="*/ 300 w 308"/>
                <a:gd name="T93" fmla="*/ 222 h 246"/>
                <a:gd name="T94" fmla="*/ 291 w 308"/>
                <a:gd name="T95" fmla="*/ 204 h 246"/>
                <a:gd name="T96" fmla="*/ 285 w 308"/>
                <a:gd name="T97" fmla="*/ 198 h 246"/>
                <a:gd name="T98" fmla="*/ 282 w 308"/>
                <a:gd name="T99" fmla="*/ 154 h 246"/>
                <a:gd name="T100" fmla="*/ 274 w 308"/>
                <a:gd name="T101" fmla="*/ 113 h 246"/>
                <a:gd name="T102" fmla="*/ 266 w 308"/>
                <a:gd name="T103" fmla="*/ 84 h 246"/>
                <a:gd name="T104" fmla="*/ 253 w 308"/>
                <a:gd name="T105" fmla="*/ 69 h 246"/>
                <a:gd name="T106" fmla="*/ 230 w 308"/>
                <a:gd name="T107" fmla="*/ 46 h 246"/>
                <a:gd name="T108" fmla="*/ 197 w 308"/>
                <a:gd name="T109" fmla="*/ 37 h 246"/>
                <a:gd name="T110" fmla="*/ 172 w 308"/>
                <a:gd name="T111" fmla="*/ 55 h 246"/>
                <a:gd name="T112" fmla="*/ 135 w 308"/>
                <a:gd name="T113" fmla="*/ 64 h 24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308"/>
                <a:gd name="T172" fmla="*/ 0 h 246"/>
                <a:gd name="T173" fmla="*/ 308 w 308"/>
                <a:gd name="T174" fmla="*/ 246 h 24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308" h="246">
                  <a:moveTo>
                    <a:pt x="135" y="64"/>
                  </a:moveTo>
                  <a:lnTo>
                    <a:pt x="113" y="56"/>
                  </a:lnTo>
                  <a:lnTo>
                    <a:pt x="92" y="56"/>
                  </a:lnTo>
                  <a:lnTo>
                    <a:pt x="56" y="72"/>
                  </a:lnTo>
                  <a:lnTo>
                    <a:pt x="39" y="91"/>
                  </a:lnTo>
                  <a:lnTo>
                    <a:pt x="39" y="119"/>
                  </a:lnTo>
                  <a:lnTo>
                    <a:pt x="44" y="152"/>
                  </a:lnTo>
                  <a:lnTo>
                    <a:pt x="45" y="193"/>
                  </a:lnTo>
                  <a:lnTo>
                    <a:pt x="45" y="214"/>
                  </a:lnTo>
                  <a:lnTo>
                    <a:pt x="29" y="216"/>
                  </a:lnTo>
                  <a:lnTo>
                    <a:pt x="21" y="225"/>
                  </a:lnTo>
                  <a:lnTo>
                    <a:pt x="21" y="245"/>
                  </a:lnTo>
                  <a:lnTo>
                    <a:pt x="3" y="230"/>
                  </a:lnTo>
                  <a:lnTo>
                    <a:pt x="0" y="196"/>
                  </a:lnTo>
                  <a:lnTo>
                    <a:pt x="6" y="164"/>
                  </a:lnTo>
                  <a:lnTo>
                    <a:pt x="6" y="129"/>
                  </a:lnTo>
                  <a:lnTo>
                    <a:pt x="18" y="129"/>
                  </a:lnTo>
                  <a:lnTo>
                    <a:pt x="4" y="119"/>
                  </a:lnTo>
                  <a:lnTo>
                    <a:pt x="10" y="96"/>
                  </a:lnTo>
                  <a:lnTo>
                    <a:pt x="19" y="72"/>
                  </a:lnTo>
                  <a:lnTo>
                    <a:pt x="29" y="66"/>
                  </a:lnTo>
                  <a:lnTo>
                    <a:pt x="48" y="70"/>
                  </a:lnTo>
                  <a:lnTo>
                    <a:pt x="30" y="55"/>
                  </a:lnTo>
                  <a:lnTo>
                    <a:pt x="47" y="38"/>
                  </a:lnTo>
                  <a:lnTo>
                    <a:pt x="74" y="23"/>
                  </a:lnTo>
                  <a:lnTo>
                    <a:pt x="88" y="14"/>
                  </a:lnTo>
                  <a:lnTo>
                    <a:pt x="116" y="5"/>
                  </a:lnTo>
                  <a:lnTo>
                    <a:pt x="122" y="28"/>
                  </a:lnTo>
                  <a:lnTo>
                    <a:pt x="125" y="3"/>
                  </a:lnTo>
                  <a:lnTo>
                    <a:pt x="153" y="0"/>
                  </a:lnTo>
                  <a:lnTo>
                    <a:pt x="182" y="0"/>
                  </a:lnTo>
                  <a:lnTo>
                    <a:pt x="186" y="8"/>
                  </a:lnTo>
                  <a:lnTo>
                    <a:pt x="180" y="23"/>
                  </a:lnTo>
                  <a:lnTo>
                    <a:pt x="195" y="12"/>
                  </a:lnTo>
                  <a:lnTo>
                    <a:pt x="207" y="8"/>
                  </a:lnTo>
                  <a:lnTo>
                    <a:pt x="230" y="12"/>
                  </a:lnTo>
                  <a:lnTo>
                    <a:pt x="245" y="25"/>
                  </a:lnTo>
                  <a:lnTo>
                    <a:pt x="278" y="56"/>
                  </a:lnTo>
                  <a:lnTo>
                    <a:pt x="281" y="70"/>
                  </a:lnTo>
                  <a:lnTo>
                    <a:pt x="280" y="102"/>
                  </a:lnTo>
                  <a:lnTo>
                    <a:pt x="283" y="81"/>
                  </a:lnTo>
                  <a:lnTo>
                    <a:pt x="289" y="90"/>
                  </a:lnTo>
                  <a:lnTo>
                    <a:pt x="300" y="119"/>
                  </a:lnTo>
                  <a:lnTo>
                    <a:pt x="303" y="154"/>
                  </a:lnTo>
                  <a:lnTo>
                    <a:pt x="306" y="179"/>
                  </a:lnTo>
                  <a:lnTo>
                    <a:pt x="307" y="210"/>
                  </a:lnTo>
                  <a:lnTo>
                    <a:pt x="300" y="222"/>
                  </a:lnTo>
                  <a:lnTo>
                    <a:pt x="291" y="204"/>
                  </a:lnTo>
                  <a:lnTo>
                    <a:pt x="285" y="198"/>
                  </a:lnTo>
                  <a:lnTo>
                    <a:pt x="282" y="154"/>
                  </a:lnTo>
                  <a:lnTo>
                    <a:pt x="274" y="113"/>
                  </a:lnTo>
                  <a:lnTo>
                    <a:pt x="266" y="84"/>
                  </a:lnTo>
                  <a:lnTo>
                    <a:pt x="253" y="69"/>
                  </a:lnTo>
                  <a:lnTo>
                    <a:pt x="230" y="46"/>
                  </a:lnTo>
                  <a:lnTo>
                    <a:pt x="197" y="37"/>
                  </a:lnTo>
                  <a:lnTo>
                    <a:pt x="172" y="55"/>
                  </a:lnTo>
                  <a:lnTo>
                    <a:pt x="135" y="64"/>
                  </a:lnTo>
                </a:path>
              </a:pathLst>
            </a:custGeom>
            <a:solidFill>
              <a:schemeClr val="tx1"/>
            </a:solidFill>
            <a:ln w="12700" cap="rnd">
              <a:noFill/>
              <a:round/>
              <a:headEnd/>
              <a:tailEnd/>
            </a:ln>
          </p:spPr>
          <p:txBody>
            <a:bodyPr/>
            <a:lstStyle/>
            <a:p>
              <a:endParaRPr lang="es-ES" dirty="0"/>
            </a:p>
          </p:txBody>
        </p:sp>
        <p:sp>
          <p:nvSpPr>
            <p:cNvPr id="4145" name="Rectangle 66"/>
            <p:cNvSpPr>
              <a:spLocks noChangeArrowheads="1"/>
            </p:cNvSpPr>
            <p:nvPr/>
          </p:nvSpPr>
          <p:spPr bwMode="auto">
            <a:xfrm>
              <a:off x="1252" y="1588"/>
              <a:ext cx="3832" cy="616"/>
            </a:xfrm>
            <a:prstGeom prst="rect">
              <a:avLst/>
            </a:prstGeom>
            <a:solidFill>
              <a:schemeClr val="accent2"/>
            </a:solidFill>
            <a:ln w="12700">
              <a:solidFill>
                <a:schemeClr val="tx1"/>
              </a:solidFill>
              <a:miter lim="800000"/>
              <a:headEnd/>
              <a:tailEnd/>
            </a:ln>
          </p:spPr>
          <p:txBody>
            <a:bodyPr wrap="none" anchor="ctr"/>
            <a:lstStyle/>
            <a:p>
              <a:endParaRPr lang="es-ES" dirty="0"/>
            </a:p>
          </p:txBody>
        </p:sp>
        <p:sp>
          <p:nvSpPr>
            <p:cNvPr id="4146" name="Freeform 67"/>
            <p:cNvSpPr>
              <a:spLocks/>
            </p:cNvSpPr>
            <p:nvPr/>
          </p:nvSpPr>
          <p:spPr bwMode="auto">
            <a:xfrm>
              <a:off x="1109" y="1923"/>
              <a:ext cx="300" cy="255"/>
            </a:xfrm>
            <a:custGeom>
              <a:avLst/>
              <a:gdLst>
                <a:gd name="T0" fmla="*/ 0 w 300"/>
                <a:gd name="T1" fmla="*/ 146 h 255"/>
                <a:gd name="T2" fmla="*/ 31 w 300"/>
                <a:gd name="T3" fmla="*/ 137 h 255"/>
                <a:gd name="T4" fmla="*/ 58 w 300"/>
                <a:gd name="T5" fmla="*/ 95 h 255"/>
                <a:gd name="T6" fmla="*/ 65 w 300"/>
                <a:gd name="T7" fmla="*/ 73 h 255"/>
                <a:gd name="T8" fmla="*/ 83 w 300"/>
                <a:gd name="T9" fmla="*/ 60 h 255"/>
                <a:gd name="T10" fmla="*/ 106 w 300"/>
                <a:gd name="T11" fmla="*/ 49 h 255"/>
                <a:gd name="T12" fmla="*/ 134 w 300"/>
                <a:gd name="T13" fmla="*/ 22 h 255"/>
                <a:gd name="T14" fmla="*/ 176 w 300"/>
                <a:gd name="T15" fmla="*/ 7 h 255"/>
                <a:gd name="T16" fmla="*/ 199 w 300"/>
                <a:gd name="T17" fmla="*/ 0 h 255"/>
                <a:gd name="T18" fmla="*/ 212 w 300"/>
                <a:gd name="T19" fmla="*/ 1 h 255"/>
                <a:gd name="T20" fmla="*/ 214 w 300"/>
                <a:gd name="T21" fmla="*/ 11 h 255"/>
                <a:gd name="T22" fmla="*/ 206 w 300"/>
                <a:gd name="T23" fmla="*/ 22 h 255"/>
                <a:gd name="T24" fmla="*/ 174 w 300"/>
                <a:gd name="T25" fmla="*/ 38 h 255"/>
                <a:gd name="T26" fmla="*/ 157 w 300"/>
                <a:gd name="T27" fmla="*/ 54 h 255"/>
                <a:gd name="T28" fmla="*/ 182 w 300"/>
                <a:gd name="T29" fmla="*/ 39 h 255"/>
                <a:gd name="T30" fmla="*/ 208 w 300"/>
                <a:gd name="T31" fmla="*/ 28 h 255"/>
                <a:gd name="T32" fmla="*/ 235 w 300"/>
                <a:gd name="T33" fmla="*/ 15 h 255"/>
                <a:gd name="T34" fmla="*/ 257 w 300"/>
                <a:gd name="T35" fmla="*/ 6 h 255"/>
                <a:gd name="T36" fmla="*/ 269 w 300"/>
                <a:gd name="T37" fmla="*/ 12 h 255"/>
                <a:gd name="T38" fmla="*/ 267 w 300"/>
                <a:gd name="T39" fmla="*/ 26 h 255"/>
                <a:gd name="T40" fmla="*/ 281 w 300"/>
                <a:gd name="T41" fmla="*/ 27 h 255"/>
                <a:gd name="T42" fmla="*/ 285 w 300"/>
                <a:gd name="T43" fmla="*/ 36 h 255"/>
                <a:gd name="T44" fmla="*/ 281 w 300"/>
                <a:gd name="T45" fmla="*/ 52 h 255"/>
                <a:gd name="T46" fmla="*/ 272 w 300"/>
                <a:gd name="T47" fmla="*/ 60 h 255"/>
                <a:gd name="T48" fmla="*/ 251 w 300"/>
                <a:gd name="T49" fmla="*/ 75 h 255"/>
                <a:gd name="T50" fmla="*/ 218 w 300"/>
                <a:gd name="T51" fmla="*/ 101 h 255"/>
                <a:gd name="T52" fmla="*/ 208 w 300"/>
                <a:gd name="T53" fmla="*/ 118 h 255"/>
                <a:gd name="T54" fmla="*/ 229 w 300"/>
                <a:gd name="T55" fmla="*/ 116 h 255"/>
                <a:gd name="T56" fmla="*/ 250 w 300"/>
                <a:gd name="T57" fmla="*/ 117 h 255"/>
                <a:gd name="T58" fmla="*/ 266 w 300"/>
                <a:gd name="T59" fmla="*/ 117 h 255"/>
                <a:gd name="T60" fmla="*/ 289 w 300"/>
                <a:gd name="T61" fmla="*/ 117 h 255"/>
                <a:gd name="T62" fmla="*/ 297 w 300"/>
                <a:gd name="T63" fmla="*/ 122 h 255"/>
                <a:gd name="T64" fmla="*/ 299 w 300"/>
                <a:gd name="T65" fmla="*/ 132 h 255"/>
                <a:gd name="T66" fmla="*/ 288 w 300"/>
                <a:gd name="T67" fmla="*/ 145 h 255"/>
                <a:gd name="T68" fmla="*/ 271 w 300"/>
                <a:gd name="T69" fmla="*/ 146 h 255"/>
                <a:gd name="T70" fmla="*/ 238 w 300"/>
                <a:gd name="T71" fmla="*/ 147 h 255"/>
                <a:gd name="T72" fmla="*/ 212 w 300"/>
                <a:gd name="T73" fmla="*/ 157 h 255"/>
                <a:gd name="T74" fmla="*/ 186 w 300"/>
                <a:gd name="T75" fmla="*/ 169 h 255"/>
                <a:gd name="T76" fmla="*/ 161 w 300"/>
                <a:gd name="T77" fmla="*/ 189 h 255"/>
                <a:gd name="T78" fmla="*/ 139 w 300"/>
                <a:gd name="T79" fmla="*/ 213 h 255"/>
                <a:gd name="T80" fmla="*/ 122 w 300"/>
                <a:gd name="T81" fmla="*/ 219 h 255"/>
                <a:gd name="T82" fmla="*/ 92 w 300"/>
                <a:gd name="T83" fmla="*/ 219 h 255"/>
                <a:gd name="T84" fmla="*/ 73 w 300"/>
                <a:gd name="T85" fmla="*/ 221 h 255"/>
                <a:gd name="T86" fmla="*/ 29 w 300"/>
                <a:gd name="T87" fmla="*/ 254 h 255"/>
                <a:gd name="T88" fmla="*/ 34 w 300"/>
                <a:gd name="T89" fmla="*/ 224 h 255"/>
                <a:gd name="T90" fmla="*/ 34 w 300"/>
                <a:gd name="T91" fmla="*/ 205 h 255"/>
                <a:gd name="T92" fmla="*/ 29 w 300"/>
                <a:gd name="T93" fmla="*/ 184 h 255"/>
                <a:gd name="T94" fmla="*/ 19 w 300"/>
                <a:gd name="T95" fmla="*/ 165 h 255"/>
                <a:gd name="T96" fmla="*/ 0 w 300"/>
                <a:gd name="T97" fmla="*/ 146 h 255"/>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300"/>
                <a:gd name="T148" fmla="*/ 0 h 255"/>
                <a:gd name="T149" fmla="*/ 300 w 300"/>
                <a:gd name="T150" fmla="*/ 255 h 255"/>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300" h="255">
                  <a:moveTo>
                    <a:pt x="0" y="146"/>
                  </a:moveTo>
                  <a:lnTo>
                    <a:pt x="31" y="137"/>
                  </a:lnTo>
                  <a:lnTo>
                    <a:pt x="58" y="95"/>
                  </a:lnTo>
                  <a:lnTo>
                    <a:pt x="65" y="73"/>
                  </a:lnTo>
                  <a:lnTo>
                    <a:pt x="83" y="60"/>
                  </a:lnTo>
                  <a:lnTo>
                    <a:pt x="106" y="49"/>
                  </a:lnTo>
                  <a:lnTo>
                    <a:pt x="134" y="22"/>
                  </a:lnTo>
                  <a:lnTo>
                    <a:pt x="176" y="7"/>
                  </a:lnTo>
                  <a:lnTo>
                    <a:pt x="199" y="0"/>
                  </a:lnTo>
                  <a:lnTo>
                    <a:pt x="212" y="1"/>
                  </a:lnTo>
                  <a:lnTo>
                    <a:pt x="214" y="11"/>
                  </a:lnTo>
                  <a:lnTo>
                    <a:pt x="206" y="22"/>
                  </a:lnTo>
                  <a:lnTo>
                    <a:pt x="174" y="38"/>
                  </a:lnTo>
                  <a:lnTo>
                    <a:pt x="157" y="54"/>
                  </a:lnTo>
                  <a:lnTo>
                    <a:pt x="182" y="39"/>
                  </a:lnTo>
                  <a:lnTo>
                    <a:pt x="208" y="28"/>
                  </a:lnTo>
                  <a:lnTo>
                    <a:pt x="235" y="15"/>
                  </a:lnTo>
                  <a:lnTo>
                    <a:pt x="257" y="6"/>
                  </a:lnTo>
                  <a:lnTo>
                    <a:pt x="269" y="12"/>
                  </a:lnTo>
                  <a:lnTo>
                    <a:pt x="267" y="26"/>
                  </a:lnTo>
                  <a:lnTo>
                    <a:pt x="281" y="27"/>
                  </a:lnTo>
                  <a:lnTo>
                    <a:pt x="285" y="36"/>
                  </a:lnTo>
                  <a:lnTo>
                    <a:pt x="281" y="52"/>
                  </a:lnTo>
                  <a:lnTo>
                    <a:pt x="272" y="60"/>
                  </a:lnTo>
                  <a:lnTo>
                    <a:pt x="251" y="75"/>
                  </a:lnTo>
                  <a:lnTo>
                    <a:pt x="218" y="101"/>
                  </a:lnTo>
                  <a:lnTo>
                    <a:pt x="208" y="118"/>
                  </a:lnTo>
                  <a:lnTo>
                    <a:pt x="229" y="116"/>
                  </a:lnTo>
                  <a:lnTo>
                    <a:pt x="250" y="117"/>
                  </a:lnTo>
                  <a:lnTo>
                    <a:pt x="266" y="117"/>
                  </a:lnTo>
                  <a:lnTo>
                    <a:pt x="289" y="117"/>
                  </a:lnTo>
                  <a:lnTo>
                    <a:pt x="297" y="122"/>
                  </a:lnTo>
                  <a:lnTo>
                    <a:pt x="299" y="132"/>
                  </a:lnTo>
                  <a:lnTo>
                    <a:pt x="288" y="145"/>
                  </a:lnTo>
                  <a:lnTo>
                    <a:pt x="271" y="146"/>
                  </a:lnTo>
                  <a:lnTo>
                    <a:pt x="238" y="147"/>
                  </a:lnTo>
                  <a:lnTo>
                    <a:pt x="212" y="157"/>
                  </a:lnTo>
                  <a:lnTo>
                    <a:pt x="186" y="169"/>
                  </a:lnTo>
                  <a:lnTo>
                    <a:pt x="161" y="189"/>
                  </a:lnTo>
                  <a:lnTo>
                    <a:pt x="139" y="213"/>
                  </a:lnTo>
                  <a:lnTo>
                    <a:pt x="122" y="219"/>
                  </a:lnTo>
                  <a:lnTo>
                    <a:pt x="92" y="219"/>
                  </a:lnTo>
                  <a:lnTo>
                    <a:pt x="73" y="221"/>
                  </a:lnTo>
                  <a:lnTo>
                    <a:pt x="29" y="254"/>
                  </a:lnTo>
                  <a:lnTo>
                    <a:pt x="34" y="224"/>
                  </a:lnTo>
                  <a:lnTo>
                    <a:pt x="34" y="205"/>
                  </a:lnTo>
                  <a:lnTo>
                    <a:pt x="29" y="184"/>
                  </a:lnTo>
                  <a:lnTo>
                    <a:pt x="19" y="165"/>
                  </a:lnTo>
                  <a:lnTo>
                    <a:pt x="0" y="146"/>
                  </a:lnTo>
                </a:path>
              </a:pathLst>
            </a:custGeom>
            <a:solidFill>
              <a:srgbClr val="FFC080"/>
            </a:solidFill>
            <a:ln w="12700" cap="rnd">
              <a:solidFill>
                <a:srgbClr val="603000"/>
              </a:solidFill>
              <a:round/>
              <a:headEnd/>
              <a:tailEnd/>
            </a:ln>
          </p:spPr>
          <p:txBody>
            <a:bodyPr/>
            <a:lstStyle/>
            <a:p>
              <a:endParaRPr lang="es-ES" dirty="0"/>
            </a:p>
          </p:txBody>
        </p:sp>
        <p:sp>
          <p:nvSpPr>
            <p:cNvPr id="4147" name="Freeform 68"/>
            <p:cNvSpPr>
              <a:spLocks/>
            </p:cNvSpPr>
            <p:nvPr/>
          </p:nvSpPr>
          <p:spPr bwMode="auto">
            <a:xfrm>
              <a:off x="1275" y="1959"/>
              <a:ext cx="74" cy="51"/>
            </a:xfrm>
            <a:custGeom>
              <a:avLst/>
              <a:gdLst>
                <a:gd name="T0" fmla="*/ 73 w 74"/>
                <a:gd name="T1" fmla="*/ 0 h 51"/>
                <a:gd name="T2" fmla="*/ 48 w 74"/>
                <a:gd name="T3" fmla="*/ 14 h 51"/>
                <a:gd name="T4" fmla="*/ 34 w 74"/>
                <a:gd name="T5" fmla="*/ 24 h 51"/>
                <a:gd name="T6" fmla="*/ 15 w 74"/>
                <a:gd name="T7" fmla="*/ 37 h 51"/>
                <a:gd name="T8" fmla="*/ 0 w 74"/>
                <a:gd name="T9" fmla="*/ 45 h 51"/>
                <a:gd name="T10" fmla="*/ 6 w 74"/>
                <a:gd name="T11" fmla="*/ 50 h 51"/>
                <a:gd name="T12" fmla="*/ 10 w 74"/>
                <a:gd name="T13" fmla="*/ 45 h 51"/>
                <a:gd name="T14" fmla="*/ 33 w 74"/>
                <a:gd name="T15" fmla="*/ 28 h 51"/>
                <a:gd name="T16" fmla="*/ 46 w 74"/>
                <a:gd name="T17" fmla="*/ 22 h 51"/>
                <a:gd name="T18" fmla="*/ 56 w 74"/>
                <a:gd name="T19" fmla="*/ 13 h 51"/>
                <a:gd name="T20" fmla="*/ 73 w 74"/>
                <a:gd name="T21" fmla="*/ 0 h 51"/>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74"/>
                <a:gd name="T34" fmla="*/ 0 h 51"/>
                <a:gd name="T35" fmla="*/ 74 w 74"/>
                <a:gd name="T36" fmla="*/ 51 h 51"/>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74" h="51">
                  <a:moveTo>
                    <a:pt x="73" y="0"/>
                  </a:moveTo>
                  <a:lnTo>
                    <a:pt x="48" y="14"/>
                  </a:lnTo>
                  <a:lnTo>
                    <a:pt x="34" y="24"/>
                  </a:lnTo>
                  <a:lnTo>
                    <a:pt x="15" y="37"/>
                  </a:lnTo>
                  <a:lnTo>
                    <a:pt x="0" y="45"/>
                  </a:lnTo>
                  <a:lnTo>
                    <a:pt x="6" y="50"/>
                  </a:lnTo>
                  <a:lnTo>
                    <a:pt x="10" y="45"/>
                  </a:lnTo>
                  <a:lnTo>
                    <a:pt x="33" y="28"/>
                  </a:lnTo>
                  <a:lnTo>
                    <a:pt x="46" y="22"/>
                  </a:lnTo>
                  <a:lnTo>
                    <a:pt x="56" y="13"/>
                  </a:lnTo>
                  <a:lnTo>
                    <a:pt x="73" y="0"/>
                  </a:lnTo>
                </a:path>
              </a:pathLst>
            </a:custGeom>
            <a:solidFill>
              <a:srgbClr val="603000"/>
            </a:solidFill>
            <a:ln w="12700" cap="rnd">
              <a:noFill/>
              <a:round/>
              <a:headEnd/>
              <a:tailEnd/>
            </a:ln>
          </p:spPr>
          <p:txBody>
            <a:bodyPr/>
            <a:lstStyle/>
            <a:p>
              <a:endParaRPr lang="es-ES" dirty="0"/>
            </a:p>
          </p:txBody>
        </p:sp>
        <p:sp>
          <p:nvSpPr>
            <p:cNvPr id="4148" name="Freeform 69"/>
            <p:cNvSpPr>
              <a:spLocks/>
            </p:cNvSpPr>
            <p:nvPr/>
          </p:nvSpPr>
          <p:spPr bwMode="auto">
            <a:xfrm>
              <a:off x="1081" y="2052"/>
              <a:ext cx="88" cy="137"/>
            </a:xfrm>
            <a:custGeom>
              <a:avLst/>
              <a:gdLst>
                <a:gd name="T0" fmla="*/ 2 w 88"/>
                <a:gd name="T1" fmla="*/ 7 h 137"/>
                <a:gd name="T2" fmla="*/ 37 w 88"/>
                <a:gd name="T3" fmla="*/ 0 h 137"/>
                <a:gd name="T4" fmla="*/ 63 w 88"/>
                <a:gd name="T5" fmla="*/ 19 h 137"/>
                <a:gd name="T6" fmla="*/ 81 w 88"/>
                <a:gd name="T7" fmla="*/ 45 h 137"/>
                <a:gd name="T8" fmla="*/ 87 w 88"/>
                <a:gd name="T9" fmla="*/ 71 h 137"/>
                <a:gd name="T10" fmla="*/ 87 w 88"/>
                <a:gd name="T11" fmla="*/ 88 h 137"/>
                <a:gd name="T12" fmla="*/ 85 w 88"/>
                <a:gd name="T13" fmla="*/ 121 h 137"/>
                <a:gd name="T14" fmla="*/ 9 w 88"/>
                <a:gd name="T15" fmla="*/ 136 h 137"/>
                <a:gd name="T16" fmla="*/ 0 w 88"/>
                <a:gd name="T17" fmla="*/ 16 h 137"/>
                <a:gd name="T18" fmla="*/ 2 w 88"/>
                <a:gd name="T19" fmla="*/ 7 h 13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88"/>
                <a:gd name="T31" fmla="*/ 0 h 137"/>
                <a:gd name="T32" fmla="*/ 88 w 88"/>
                <a:gd name="T33" fmla="*/ 137 h 137"/>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88" h="137">
                  <a:moveTo>
                    <a:pt x="2" y="7"/>
                  </a:moveTo>
                  <a:lnTo>
                    <a:pt x="37" y="0"/>
                  </a:lnTo>
                  <a:lnTo>
                    <a:pt x="63" y="19"/>
                  </a:lnTo>
                  <a:lnTo>
                    <a:pt x="81" y="45"/>
                  </a:lnTo>
                  <a:lnTo>
                    <a:pt x="87" y="71"/>
                  </a:lnTo>
                  <a:lnTo>
                    <a:pt x="87" y="88"/>
                  </a:lnTo>
                  <a:lnTo>
                    <a:pt x="85" y="121"/>
                  </a:lnTo>
                  <a:lnTo>
                    <a:pt x="9" y="136"/>
                  </a:lnTo>
                  <a:lnTo>
                    <a:pt x="0" y="16"/>
                  </a:lnTo>
                  <a:lnTo>
                    <a:pt x="2" y="7"/>
                  </a:lnTo>
                </a:path>
              </a:pathLst>
            </a:custGeom>
            <a:solidFill>
              <a:srgbClr val="FFFFFF"/>
            </a:solidFill>
            <a:ln w="12700" cap="rnd">
              <a:solidFill>
                <a:srgbClr val="000000"/>
              </a:solidFill>
              <a:round/>
              <a:headEnd/>
              <a:tailEnd/>
            </a:ln>
          </p:spPr>
          <p:txBody>
            <a:bodyPr/>
            <a:lstStyle/>
            <a:p>
              <a:endParaRPr lang="es-ES" dirty="0"/>
            </a:p>
          </p:txBody>
        </p:sp>
        <p:sp>
          <p:nvSpPr>
            <p:cNvPr id="4149" name="Rectangle 70"/>
            <p:cNvSpPr>
              <a:spLocks noChangeArrowheads="1"/>
            </p:cNvSpPr>
            <p:nvPr/>
          </p:nvSpPr>
          <p:spPr bwMode="auto">
            <a:xfrm>
              <a:off x="1252" y="2356"/>
              <a:ext cx="3832" cy="616"/>
            </a:xfrm>
            <a:prstGeom prst="rect">
              <a:avLst/>
            </a:prstGeom>
            <a:solidFill>
              <a:schemeClr val="accent2"/>
            </a:solidFill>
            <a:ln w="12700">
              <a:solidFill>
                <a:schemeClr val="tx1"/>
              </a:solidFill>
              <a:miter lim="800000"/>
              <a:headEnd/>
              <a:tailEnd/>
            </a:ln>
          </p:spPr>
          <p:txBody>
            <a:bodyPr wrap="none" anchor="ctr"/>
            <a:lstStyle/>
            <a:p>
              <a:endParaRPr lang="es-ES" dirty="0"/>
            </a:p>
          </p:txBody>
        </p:sp>
        <p:sp>
          <p:nvSpPr>
            <p:cNvPr id="4150" name="Rectangle 71"/>
            <p:cNvSpPr>
              <a:spLocks noChangeArrowheads="1"/>
            </p:cNvSpPr>
            <p:nvPr/>
          </p:nvSpPr>
          <p:spPr bwMode="auto">
            <a:xfrm>
              <a:off x="1252" y="3172"/>
              <a:ext cx="3832" cy="664"/>
            </a:xfrm>
            <a:prstGeom prst="rect">
              <a:avLst/>
            </a:prstGeom>
            <a:solidFill>
              <a:schemeClr val="accent2"/>
            </a:solidFill>
            <a:ln w="12700">
              <a:solidFill>
                <a:schemeClr val="tx1"/>
              </a:solidFill>
              <a:miter lim="800000"/>
              <a:headEnd/>
              <a:tailEnd/>
            </a:ln>
          </p:spPr>
          <p:txBody>
            <a:bodyPr wrap="none" anchor="ctr"/>
            <a:lstStyle/>
            <a:p>
              <a:endParaRPr lang="es-ES" dirty="0"/>
            </a:p>
          </p:txBody>
        </p:sp>
        <p:sp>
          <p:nvSpPr>
            <p:cNvPr id="4151" name="AutoShape 72"/>
            <p:cNvSpPr>
              <a:spLocks noChangeArrowheads="1"/>
            </p:cNvSpPr>
            <p:nvPr/>
          </p:nvSpPr>
          <p:spPr bwMode="auto">
            <a:xfrm>
              <a:off x="271" y="3642"/>
              <a:ext cx="439" cy="304"/>
            </a:xfrm>
            <a:prstGeom prst="roundRect">
              <a:avLst>
                <a:gd name="adj" fmla="val 12477"/>
              </a:avLst>
            </a:prstGeom>
            <a:solidFill>
              <a:srgbClr val="5F3F1F"/>
            </a:solidFill>
            <a:ln w="12700">
              <a:noFill/>
              <a:round/>
              <a:headEnd/>
              <a:tailEnd/>
            </a:ln>
          </p:spPr>
          <p:txBody>
            <a:bodyPr wrap="none" anchor="ctr"/>
            <a:lstStyle/>
            <a:p>
              <a:endParaRPr lang="es-ES" dirty="0"/>
            </a:p>
          </p:txBody>
        </p:sp>
        <p:sp>
          <p:nvSpPr>
            <p:cNvPr id="4152" name="Freeform 73"/>
            <p:cNvSpPr>
              <a:spLocks/>
            </p:cNvSpPr>
            <p:nvPr/>
          </p:nvSpPr>
          <p:spPr bwMode="auto">
            <a:xfrm>
              <a:off x="414" y="3602"/>
              <a:ext cx="153" cy="54"/>
            </a:xfrm>
            <a:custGeom>
              <a:avLst/>
              <a:gdLst>
                <a:gd name="T0" fmla="*/ 152 w 153"/>
                <a:gd name="T1" fmla="*/ 53 h 54"/>
                <a:gd name="T2" fmla="*/ 138 w 153"/>
                <a:gd name="T3" fmla="*/ 0 h 54"/>
                <a:gd name="T4" fmla="*/ 20 w 153"/>
                <a:gd name="T5" fmla="*/ 0 h 54"/>
                <a:gd name="T6" fmla="*/ 0 w 153"/>
                <a:gd name="T7" fmla="*/ 52 h 54"/>
                <a:gd name="T8" fmla="*/ 20 w 153"/>
                <a:gd name="T9" fmla="*/ 52 h 54"/>
                <a:gd name="T10" fmla="*/ 39 w 153"/>
                <a:gd name="T11" fmla="*/ 17 h 54"/>
                <a:gd name="T12" fmla="*/ 118 w 153"/>
                <a:gd name="T13" fmla="*/ 17 h 54"/>
                <a:gd name="T14" fmla="*/ 132 w 153"/>
                <a:gd name="T15" fmla="*/ 53 h 54"/>
                <a:gd name="T16" fmla="*/ 152 w 153"/>
                <a:gd name="T17" fmla="*/ 53 h 5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53"/>
                <a:gd name="T28" fmla="*/ 0 h 54"/>
                <a:gd name="T29" fmla="*/ 153 w 153"/>
                <a:gd name="T30" fmla="*/ 54 h 5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53" h="54">
                  <a:moveTo>
                    <a:pt x="152" y="53"/>
                  </a:moveTo>
                  <a:lnTo>
                    <a:pt x="138" y="0"/>
                  </a:lnTo>
                  <a:lnTo>
                    <a:pt x="20" y="0"/>
                  </a:lnTo>
                  <a:lnTo>
                    <a:pt x="0" y="52"/>
                  </a:lnTo>
                  <a:lnTo>
                    <a:pt x="20" y="52"/>
                  </a:lnTo>
                  <a:lnTo>
                    <a:pt x="39" y="17"/>
                  </a:lnTo>
                  <a:lnTo>
                    <a:pt x="118" y="17"/>
                  </a:lnTo>
                  <a:lnTo>
                    <a:pt x="132" y="53"/>
                  </a:lnTo>
                  <a:lnTo>
                    <a:pt x="152" y="53"/>
                  </a:lnTo>
                </a:path>
              </a:pathLst>
            </a:custGeom>
            <a:solidFill>
              <a:srgbClr val="000000"/>
            </a:solidFill>
            <a:ln w="12700" cap="rnd">
              <a:noFill/>
              <a:round/>
              <a:headEnd/>
              <a:tailEnd/>
            </a:ln>
          </p:spPr>
          <p:txBody>
            <a:bodyPr/>
            <a:lstStyle/>
            <a:p>
              <a:endParaRPr lang="es-ES" dirty="0"/>
            </a:p>
          </p:txBody>
        </p:sp>
      </p:grpSp>
      <p:sp>
        <p:nvSpPr>
          <p:cNvPr id="4101" name="Rectangle 74"/>
          <p:cNvSpPr>
            <a:spLocks noGrp="1" noChangeArrowheads="1"/>
          </p:cNvSpPr>
          <p:nvPr>
            <p:ph type="title"/>
          </p:nvPr>
        </p:nvSpPr>
        <p:spPr>
          <a:noFill/>
        </p:spPr>
        <p:txBody>
          <a:bodyPr lIns="90488" tIns="44450" rIns="90488" bIns="44450">
            <a:normAutofit/>
          </a:bodyPr>
          <a:lstStyle/>
          <a:p>
            <a:pPr eaLnBrk="1" hangingPunct="1"/>
            <a:r>
              <a:rPr lang="es-MX" sz="4000" dirty="0" smtClean="0">
                <a:latin typeface="Arial" pitchFamily="34" charset="0"/>
                <a:cs typeface="Arial" pitchFamily="34" charset="0"/>
              </a:rPr>
              <a:t>D</a:t>
            </a:r>
            <a:r>
              <a:rPr lang="es-ES" sz="4000" dirty="0" smtClean="0">
                <a:latin typeface="Arial" pitchFamily="34" charset="0"/>
                <a:cs typeface="Arial" pitchFamily="34" charset="0"/>
              </a:rPr>
              <a:t>efini</a:t>
            </a:r>
            <a:r>
              <a:rPr lang="es-MX" sz="4000" dirty="0" smtClean="0">
                <a:latin typeface="Arial" pitchFamily="34" charset="0"/>
                <a:cs typeface="Arial" pitchFamily="34" charset="0"/>
              </a:rPr>
              <a:t>ción</a:t>
            </a:r>
            <a:r>
              <a:rPr lang="es-ES" sz="4000" dirty="0" smtClean="0">
                <a:latin typeface="Arial" pitchFamily="34" charset="0"/>
                <a:cs typeface="Arial" pitchFamily="34" charset="0"/>
              </a:rPr>
              <a:t> </a:t>
            </a:r>
            <a:r>
              <a:rPr lang="es-MX" sz="4000" dirty="0" smtClean="0">
                <a:latin typeface="Arial" pitchFamily="34" charset="0"/>
                <a:cs typeface="Arial" pitchFamily="34" charset="0"/>
              </a:rPr>
              <a:t>de la </a:t>
            </a:r>
            <a:r>
              <a:rPr lang="es-ES" sz="4000" dirty="0" smtClean="0">
                <a:latin typeface="Arial" pitchFamily="34" charset="0"/>
                <a:cs typeface="Arial" pitchFamily="34" charset="0"/>
              </a:rPr>
              <a:t> planeación</a:t>
            </a:r>
          </a:p>
        </p:txBody>
      </p:sp>
      <p:sp>
        <p:nvSpPr>
          <p:cNvPr id="8267" name="Rectangle 75"/>
          <p:cNvSpPr>
            <a:spLocks noGrp="1" noChangeArrowheads="1"/>
          </p:cNvSpPr>
          <p:nvPr>
            <p:ph idx="1"/>
          </p:nvPr>
        </p:nvSpPr>
        <p:spPr>
          <a:xfrm>
            <a:off x="1835150" y="2276475"/>
            <a:ext cx="6373813" cy="3938588"/>
          </a:xfrm>
        </p:spPr>
        <p:style>
          <a:lnRef idx="1">
            <a:schemeClr val="accent3"/>
          </a:lnRef>
          <a:fillRef idx="3">
            <a:schemeClr val="accent3"/>
          </a:fillRef>
          <a:effectRef idx="2">
            <a:schemeClr val="accent3"/>
          </a:effectRef>
          <a:fontRef idx="minor">
            <a:schemeClr val="lt1"/>
          </a:fontRef>
        </p:style>
        <p:txBody>
          <a:bodyPr lIns="90488" tIns="44450" rIns="90488" bIns="44450"/>
          <a:lstStyle/>
          <a:p>
            <a:pPr algn="ctr" eaLnBrk="1" hangingPunct="1">
              <a:lnSpc>
                <a:spcPct val="150000"/>
              </a:lnSpc>
              <a:buFontTx/>
              <a:buNone/>
            </a:pPr>
            <a:r>
              <a:rPr lang="es-ES" dirty="0" smtClean="0">
                <a:solidFill>
                  <a:schemeClr val="bg1"/>
                </a:solidFill>
                <a:latin typeface="Arial" pitchFamily="34" charset="0"/>
                <a:cs typeface="Arial" pitchFamily="34" charset="0"/>
              </a:rPr>
              <a:t>Defin</a:t>
            </a:r>
            <a:r>
              <a:rPr lang="es-MX" dirty="0" smtClean="0">
                <a:solidFill>
                  <a:schemeClr val="bg1"/>
                </a:solidFill>
              </a:rPr>
              <a:t>ir  </a:t>
            </a:r>
            <a:r>
              <a:rPr lang="es-ES" dirty="0" smtClean="0">
                <a:solidFill>
                  <a:schemeClr val="bg1"/>
                </a:solidFill>
              </a:rPr>
              <a:t>objetivos </a:t>
            </a:r>
            <a:r>
              <a:rPr lang="es-MX" dirty="0" smtClean="0">
                <a:solidFill>
                  <a:schemeClr val="bg1"/>
                </a:solidFill>
              </a:rPr>
              <a:t>y metas</a:t>
            </a:r>
            <a:endParaRPr lang="es-ES" dirty="0" smtClean="0">
              <a:solidFill>
                <a:schemeClr val="bg1"/>
              </a:solidFill>
            </a:endParaRPr>
          </a:p>
          <a:p>
            <a:pPr algn="ctr" eaLnBrk="1" hangingPunct="1">
              <a:lnSpc>
                <a:spcPct val="260000"/>
              </a:lnSpc>
              <a:buFontTx/>
              <a:buNone/>
            </a:pPr>
            <a:r>
              <a:rPr lang="es-ES" dirty="0" smtClean="0">
                <a:solidFill>
                  <a:schemeClr val="bg1"/>
                </a:solidFill>
              </a:rPr>
              <a:t>Establ</a:t>
            </a:r>
            <a:r>
              <a:rPr lang="es-MX" dirty="0" smtClean="0">
                <a:solidFill>
                  <a:schemeClr val="bg1"/>
                </a:solidFill>
              </a:rPr>
              <a:t>ecer  es</a:t>
            </a:r>
            <a:r>
              <a:rPr lang="es-ES" dirty="0" smtClean="0">
                <a:solidFill>
                  <a:schemeClr val="bg1"/>
                </a:solidFill>
              </a:rPr>
              <a:t>trateg</a:t>
            </a:r>
            <a:r>
              <a:rPr lang="es-MX" dirty="0" smtClean="0">
                <a:solidFill>
                  <a:schemeClr val="bg1"/>
                </a:solidFill>
              </a:rPr>
              <a:t>ías</a:t>
            </a:r>
            <a:endParaRPr lang="es-ES" dirty="0" smtClean="0">
              <a:solidFill>
                <a:schemeClr val="bg1"/>
              </a:solidFill>
            </a:endParaRPr>
          </a:p>
          <a:p>
            <a:pPr algn="ctr" eaLnBrk="1" hangingPunct="1">
              <a:lnSpc>
                <a:spcPct val="260000"/>
              </a:lnSpc>
              <a:buFontTx/>
              <a:buNone/>
            </a:pPr>
            <a:r>
              <a:rPr lang="es-ES" dirty="0" smtClean="0">
                <a:solidFill>
                  <a:schemeClr val="bg1"/>
                </a:solidFill>
              </a:rPr>
              <a:t>De</a:t>
            </a:r>
            <a:r>
              <a:rPr lang="es-MX" dirty="0" smtClean="0">
                <a:solidFill>
                  <a:schemeClr val="bg1"/>
                </a:solidFill>
              </a:rPr>
              <a:t>sarrollar </a:t>
            </a:r>
            <a:r>
              <a:rPr lang="es-ES" dirty="0" smtClean="0">
                <a:solidFill>
                  <a:schemeClr val="bg1"/>
                </a:solidFill>
              </a:rPr>
              <a:t> </a:t>
            </a:r>
            <a:r>
              <a:rPr lang="es-MX" dirty="0" smtClean="0">
                <a:solidFill>
                  <a:schemeClr val="bg1"/>
                </a:solidFill>
              </a:rPr>
              <a:t>jerarquía de planes</a:t>
            </a:r>
            <a:endParaRPr lang="es-ES" dirty="0" smtClean="0">
              <a:solidFill>
                <a:schemeClr val="bg1"/>
              </a:solidFill>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8267">
                                            <p:txEl>
                                              <p:pRg st="0" end="0"/>
                                            </p:txEl>
                                          </p:spTgt>
                                        </p:tgtEl>
                                        <p:attrNameLst>
                                          <p:attrName>style.visibility</p:attrName>
                                        </p:attrNameLst>
                                      </p:cBhvr>
                                      <p:to>
                                        <p:strVal val="visible"/>
                                      </p:to>
                                    </p:set>
                                    <p:animEffect transition="in" filter="wipe(up)">
                                      <p:cBhvr>
                                        <p:cTn id="7" dur="500"/>
                                        <p:tgtEl>
                                          <p:spTgt spid="8267">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grpId="0" nodeType="clickEffect">
                                  <p:stCondLst>
                                    <p:cond delay="0"/>
                                  </p:stCondLst>
                                  <p:childTnLst>
                                    <p:set>
                                      <p:cBhvr>
                                        <p:cTn id="11" dur="1" fill="hold">
                                          <p:stCondLst>
                                            <p:cond delay="0"/>
                                          </p:stCondLst>
                                        </p:cTn>
                                        <p:tgtEl>
                                          <p:spTgt spid="8267">
                                            <p:txEl>
                                              <p:pRg st="1" end="1"/>
                                            </p:txEl>
                                          </p:spTgt>
                                        </p:tgtEl>
                                        <p:attrNameLst>
                                          <p:attrName>style.visibility</p:attrName>
                                        </p:attrNameLst>
                                      </p:cBhvr>
                                      <p:to>
                                        <p:strVal val="visible"/>
                                      </p:to>
                                    </p:set>
                                    <p:animEffect transition="in" filter="wipe(up)">
                                      <p:cBhvr>
                                        <p:cTn id="12" dur="500"/>
                                        <p:tgtEl>
                                          <p:spTgt spid="8267">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1" fill="hold" grpId="0" nodeType="clickEffect">
                                  <p:stCondLst>
                                    <p:cond delay="0"/>
                                  </p:stCondLst>
                                  <p:childTnLst>
                                    <p:set>
                                      <p:cBhvr>
                                        <p:cTn id="16" dur="1" fill="hold">
                                          <p:stCondLst>
                                            <p:cond delay="0"/>
                                          </p:stCondLst>
                                        </p:cTn>
                                        <p:tgtEl>
                                          <p:spTgt spid="8267">
                                            <p:txEl>
                                              <p:pRg st="2" end="2"/>
                                            </p:txEl>
                                          </p:spTgt>
                                        </p:tgtEl>
                                        <p:attrNameLst>
                                          <p:attrName>style.visibility</p:attrName>
                                        </p:attrNameLst>
                                      </p:cBhvr>
                                      <p:to>
                                        <p:strVal val="visible"/>
                                      </p:to>
                                    </p:set>
                                    <p:animEffect transition="in" filter="wipe(up)">
                                      <p:cBhvr>
                                        <p:cTn id="17" dur="500"/>
                                        <p:tgtEl>
                                          <p:spTgt spid="8267">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267" grpId="0" build="p" autoUpdateAnimBg="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16"/>
          <p:cNvSpPr>
            <a:spLocks noChangeArrowheads="1"/>
          </p:cNvSpPr>
          <p:nvPr/>
        </p:nvSpPr>
        <p:spPr bwMode="auto">
          <a:xfrm>
            <a:off x="468313" y="1628775"/>
            <a:ext cx="8207375" cy="4464050"/>
          </a:xfrm>
          <a:prstGeom prst="rect">
            <a:avLst/>
          </a:prstGeom>
          <a:solidFill>
            <a:schemeClr val="accent1"/>
          </a:solidFill>
          <a:ln w="9525">
            <a:solidFill>
              <a:schemeClr val="tx1"/>
            </a:solidFill>
            <a:miter lim="800000"/>
            <a:headEnd/>
            <a:tailEnd/>
          </a:ln>
        </p:spPr>
        <p:txBody>
          <a:bodyPr wrap="none" anchor="ctr"/>
          <a:lstStyle/>
          <a:p>
            <a:endParaRPr lang="es-ES" dirty="0"/>
          </a:p>
        </p:txBody>
      </p:sp>
      <p:sp>
        <p:nvSpPr>
          <p:cNvPr id="7171" name="Rectangle 17"/>
          <p:cNvSpPr>
            <a:spLocks noChangeArrowheads="1"/>
          </p:cNvSpPr>
          <p:nvPr/>
        </p:nvSpPr>
        <p:spPr bwMode="auto">
          <a:xfrm>
            <a:off x="468313" y="420673"/>
            <a:ext cx="8135937" cy="1008063"/>
          </a:xfrm>
          <a:prstGeom prst="rect">
            <a:avLst/>
          </a:prstGeom>
          <a:solidFill>
            <a:srgbClr val="FFC000"/>
          </a:solidFill>
          <a:ln w="9525">
            <a:solidFill>
              <a:schemeClr val="tx1"/>
            </a:solidFill>
            <a:miter lim="800000"/>
            <a:headEnd/>
            <a:tailEnd/>
          </a:ln>
        </p:spPr>
        <p:txBody>
          <a:bodyPr wrap="none" anchor="ctr"/>
          <a:lstStyle/>
          <a:p>
            <a:endParaRPr lang="es-ES" dirty="0"/>
          </a:p>
        </p:txBody>
      </p:sp>
      <p:sp>
        <p:nvSpPr>
          <p:cNvPr id="7172" name="Rectangle 5"/>
          <p:cNvSpPr>
            <a:spLocks noGrp="1" noChangeArrowheads="1"/>
          </p:cNvSpPr>
          <p:nvPr>
            <p:ph type="title"/>
          </p:nvPr>
        </p:nvSpPr>
        <p:spPr>
          <a:xfrm>
            <a:off x="457200" y="428604"/>
            <a:ext cx="8229600" cy="1000132"/>
          </a:xfrm>
        </p:spPr>
        <p:txBody>
          <a:bodyPr>
            <a:normAutofit/>
          </a:bodyPr>
          <a:lstStyle/>
          <a:p>
            <a:pPr algn="ctr"/>
            <a:r>
              <a:rPr lang="es-MX" dirty="0" smtClean="0">
                <a:latin typeface="Arial" pitchFamily="34" charset="0"/>
                <a:cs typeface="Arial" pitchFamily="34" charset="0"/>
              </a:rPr>
              <a:t>Planes Formales</a:t>
            </a:r>
          </a:p>
        </p:txBody>
      </p:sp>
      <p:sp>
        <p:nvSpPr>
          <p:cNvPr id="7173" name="Rectangle 6"/>
          <p:cNvSpPr>
            <a:spLocks noGrp="1" noChangeArrowheads="1"/>
          </p:cNvSpPr>
          <p:nvPr>
            <p:ph sz="half" idx="1"/>
          </p:nvPr>
        </p:nvSpPr>
        <p:spPr/>
        <p:txBody>
          <a:bodyPr/>
          <a:lstStyle/>
          <a:p>
            <a:pPr eaLnBrk="1" hangingPunct="1"/>
            <a:r>
              <a:rPr lang="es-MX" dirty="0" smtClean="0"/>
              <a:t>Propósito o Misión</a:t>
            </a:r>
          </a:p>
          <a:p>
            <a:pPr eaLnBrk="1" hangingPunct="1">
              <a:buFontTx/>
              <a:buNone/>
            </a:pPr>
            <a:endParaRPr lang="es-MX" dirty="0" smtClean="0"/>
          </a:p>
          <a:p>
            <a:pPr eaLnBrk="1" hangingPunct="1"/>
            <a:r>
              <a:rPr lang="es-MX" dirty="0" smtClean="0"/>
              <a:t>Objetivos o Metas</a:t>
            </a:r>
          </a:p>
          <a:p>
            <a:pPr eaLnBrk="1" hangingPunct="1">
              <a:buFontTx/>
              <a:buNone/>
            </a:pPr>
            <a:endParaRPr lang="es-MX" dirty="0" smtClean="0"/>
          </a:p>
          <a:p>
            <a:pPr eaLnBrk="1" hangingPunct="1"/>
            <a:r>
              <a:rPr lang="es-MX" dirty="0" smtClean="0"/>
              <a:t>Estrategias</a:t>
            </a:r>
          </a:p>
          <a:p>
            <a:pPr eaLnBrk="1" hangingPunct="1">
              <a:buFontTx/>
              <a:buNone/>
            </a:pPr>
            <a:endParaRPr lang="es-MX" dirty="0" smtClean="0"/>
          </a:p>
          <a:p>
            <a:pPr eaLnBrk="1" hangingPunct="1"/>
            <a:r>
              <a:rPr lang="es-MX" dirty="0" smtClean="0"/>
              <a:t>Políticas</a:t>
            </a:r>
          </a:p>
          <a:p>
            <a:pPr eaLnBrk="1" hangingPunct="1"/>
            <a:endParaRPr lang="es-MX" dirty="0" smtClean="0"/>
          </a:p>
        </p:txBody>
      </p:sp>
      <p:sp>
        <p:nvSpPr>
          <p:cNvPr id="7174" name="Rectangle 7"/>
          <p:cNvSpPr>
            <a:spLocks noGrp="1" noChangeArrowheads="1"/>
          </p:cNvSpPr>
          <p:nvPr>
            <p:ph sz="half" idx="2"/>
          </p:nvPr>
        </p:nvSpPr>
        <p:spPr/>
        <p:txBody>
          <a:bodyPr/>
          <a:lstStyle/>
          <a:p>
            <a:pPr eaLnBrk="1" hangingPunct="1"/>
            <a:r>
              <a:rPr lang="es-MX" dirty="0" smtClean="0"/>
              <a:t>Procedimientos</a:t>
            </a:r>
          </a:p>
          <a:p>
            <a:pPr eaLnBrk="1" hangingPunct="1"/>
            <a:endParaRPr lang="es-MX" dirty="0" smtClean="0"/>
          </a:p>
          <a:p>
            <a:pPr eaLnBrk="1" hangingPunct="1"/>
            <a:r>
              <a:rPr lang="es-MX" dirty="0" smtClean="0"/>
              <a:t>Reglas</a:t>
            </a:r>
          </a:p>
          <a:p>
            <a:pPr eaLnBrk="1" hangingPunct="1">
              <a:buFontTx/>
              <a:buNone/>
            </a:pPr>
            <a:endParaRPr lang="es-MX" dirty="0" smtClean="0"/>
          </a:p>
          <a:p>
            <a:pPr eaLnBrk="1" hangingPunct="1"/>
            <a:r>
              <a:rPr lang="es-MX" dirty="0" smtClean="0"/>
              <a:t>Programas</a:t>
            </a:r>
          </a:p>
          <a:p>
            <a:pPr eaLnBrk="1" hangingPunct="1"/>
            <a:endParaRPr lang="es-MX" dirty="0" smtClean="0"/>
          </a:p>
          <a:p>
            <a:pPr eaLnBrk="1" hangingPunct="1"/>
            <a:r>
              <a:rPr lang="es-MX" dirty="0" smtClean="0"/>
              <a:t>Presupuestos</a:t>
            </a:r>
          </a:p>
        </p:txBody>
      </p:sp>
      <p:sp>
        <p:nvSpPr>
          <p:cNvPr id="7175" name="Line 18"/>
          <p:cNvSpPr>
            <a:spLocks noChangeShapeType="1"/>
          </p:cNvSpPr>
          <p:nvPr/>
        </p:nvSpPr>
        <p:spPr bwMode="auto">
          <a:xfrm>
            <a:off x="4211638" y="1628775"/>
            <a:ext cx="0" cy="4464050"/>
          </a:xfrm>
          <a:prstGeom prst="line">
            <a:avLst/>
          </a:prstGeom>
          <a:noFill/>
          <a:ln w="9525">
            <a:solidFill>
              <a:schemeClr val="tx1"/>
            </a:solidFill>
            <a:round/>
            <a:headEnd/>
            <a:tailEnd/>
          </a:ln>
        </p:spPr>
        <p:txBody>
          <a:bodyPr/>
          <a:lstStyle/>
          <a:p>
            <a:endParaRPr lang="es-MX" dirty="0"/>
          </a:p>
        </p:txBody>
      </p:sp>
    </p:spTree>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1 Título"/>
          <p:cNvSpPr>
            <a:spLocks noGrp="1"/>
          </p:cNvSpPr>
          <p:nvPr>
            <p:ph type="title"/>
          </p:nvPr>
        </p:nvSpPr>
        <p:spPr>
          <a:xfrm>
            <a:off x="3923928" y="1942241"/>
            <a:ext cx="2602632" cy="1047328"/>
          </a:xfrm>
        </p:spPr>
        <p:txBody>
          <a:bodyPr>
            <a:normAutofit/>
          </a:bodyPr>
          <a:lstStyle/>
          <a:p>
            <a:pPr algn="ctr" eaLnBrk="1" hangingPunct="1"/>
            <a:r>
              <a:rPr lang="es-ES" sz="3200" b="1" dirty="0" smtClean="0">
                <a:solidFill>
                  <a:srgbClr val="00B050"/>
                </a:solidFill>
                <a:latin typeface="Arial" pitchFamily="34" charset="0"/>
                <a:cs typeface="Arial" pitchFamily="34" charset="0"/>
              </a:rPr>
              <a:t>Misión</a:t>
            </a:r>
          </a:p>
        </p:txBody>
      </p:sp>
      <p:sp>
        <p:nvSpPr>
          <p:cNvPr id="8195" name="2 Marcador de contenido"/>
          <p:cNvSpPr>
            <a:spLocks noGrp="1"/>
          </p:cNvSpPr>
          <p:nvPr>
            <p:ph sz="half" idx="1"/>
          </p:nvPr>
        </p:nvSpPr>
        <p:spPr>
          <a:xfrm>
            <a:off x="3347864" y="3257524"/>
            <a:ext cx="4038600" cy="1755652"/>
          </a:xfrm>
        </p:spPr>
        <p:txBody>
          <a:bodyPr>
            <a:normAutofit fontScale="77500" lnSpcReduction="20000"/>
          </a:bodyPr>
          <a:lstStyle/>
          <a:p>
            <a:pPr algn="ctr" eaLnBrk="1" hangingPunct="1">
              <a:buNone/>
            </a:pPr>
            <a:r>
              <a:rPr lang="es-ES" dirty="0" smtClean="0"/>
              <a:t>Es la razón de ser de la empresa.</a:t>
            </a:r>
          </a:p>
          <a:p>
            <a:pPr algn="ctr" eaLnBrk="1" hangingPunct="1">
              <a:buNone/>
            </a:pPr>
            <a:r>
              <a:rPr lang="es-ES" dirty="0" smtClean="0"/>
              <a:t> El propósito, función </a:t>
            </a:r>
            <a:r>
              <a:rPr lang="es-ES" dirty="0" smtClean="0"/>
              <a:t>o tarea</a:t>
            </a:r>
          </a:p>
          <a:p>
            <a:pPr algn="ctr" eaLnBrk="1" hangingPunct="1">
              <a:buNone/>
            </a:pPr>
            <a:r>
              <a:rPr lang="es-ES" dirty="0" smtClean="0"/>
              <a:t>básica de una empresa, </a:t>
            </a:r>
          </a:p>
          <a:p>
            <a:pPr algn="ctr" eaLnBrk="1" hangingPunct="1">
              <a:buNone/>
            </a:pPr>
            <a:r>
              <a:rPr lang="es-ES" dirty="0" smtClean="0"/>
              <a:t>institución o parte de esta.</a:t>
            </a:r>
          </a:p>
        </p:txBody>
      </p:sp>
      <p:pic>
        <p:nvPicPr>
          <p:cNvPr id="1031" name="Picture 7" descr="http://telematicanet.ucol.mx/images/cfgaspar/mision.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94128" y="1942241"/>
            <a:ext cx="2249680" cy="3286959"/>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1 Título"/>
          <p:cNvSpPr>
            <a:spLocks noGrp="1"/>
          </p:cNvSpPr>
          <p:nvPr>
            <p:ph type="title"/>
          </p:nvPr>
        </p:nvSpPr>
        <p:spPr>
          <a:xfrm>
            <a:off x="1403648" y="1052736"/>
            <a:ext cx="2602632" cy="990600"/>
          </a:xfrm>
        </p:spPr>
        <p:txBody>
          <a:bodyPr/>
          <a:lstStyle/>
          <a:p>
            <a:pPr eaLnBrk="1" hangingPunct="1"/>
            <a:r>
              <a:rPr lang="es-ES" b="1" dirty="0" smtClean="0">
                <a:solidFill>
                  <a:srgbClr val="00B050"/>
                </a:solidFill>
                <a:latin typeface="Arial" pitchFamily="34" charset="0"/>
                <a:cs typeface="Arial" pitchFamily="34" charset="0"/>
              </a:rPr>
              <a:t>Objetivos</a:t>
            </a:r>
          </a:p>
        </p:txBody>
      </p:sp>
      <p:sp>
        <p:nvSpPr>
          <p:cNvPr id="9219" name="2 Marcador de contenido"/>
          <p:cNvSpPr>
            <a:spLocks noGrp="1"/>
          </p:cNvSpPr>
          <p:nvPr>
            <p:ph sz="half" idx="1"/>
          </p:nvPr>
        </p:nvSpPr>
        <p:spPr>
          <a:xfrm>
            <a:off x="755576" y="2780928"/>
            <a:ext cx="4038600" cy="2328866"/>
          </a:xfrm>
        </p:spPr>
        <p:txBody>
          <a:bodyPr/>
          <a:lstStyle/>
          <a:p>
            <a:pPr algn="ctr" eaLnBrk="1" hangingPunct="1">
              <a:buNone/>
            </a:pPr>
            <a:r>
              <a:rPr lang="es-ES" dirty="0" smtClean="0">
                <a:latin typeface="Arial" pitchFamily="34" charset="0"/>
                <a:cs typeface="Arial" pitchFamily="34" charset="0"/>
              </a:rPr>
              <a:t>Fines que se persiguen</a:t>
            </a:r>
          </a:p>
          <a:p>
            <a:pPr algn="ctr" eaLnBrk="1" hangingPunct="1">
              <a:buNone/>
            </a:pPr>
            <a:r>
              <a:rPr lang="es-ES" dirty="0" smtClean="0">
                <a:latin typeface="Arial" pitchFamily="34" charset="0"/>
                <a:cs typeface="Arial" pitchFamily="34" charset="0"/>
              </a:rPr>
              <a:t>por medio de una</a:t>
            </a:r>
          </a:p>
          <a:p>
            <a:pPr algn="ctr" eaLnBrk="1" hangingPunct="1">
              <a:buNone/>
            </a:pPr>
            <a:r>
              <a:rPr lang="es-ES" dirty="0" smtClean="0">
                <a:latin typeface="Arial" pitchFamily="34" charset="0"/>
                <a:cs typeface="Arial" pitchFamily="34" charset="0"/>
              </a:rPr>
              <a:t>actividad  de una u otra</a:t>
            </a:r>
          </a:p>
          <a:p>
            <a:pPr algn="ctr" eaLnBrk="1" hangingPunct="1">
              <a:buNone/>
            </a:pPr>
            <a:r>
              <a:rPr lang="es-ES" dirty="0" smtClean="0">
                <a:latin typeface="Arial" pitchFamily="34" charset="0"/>
                <a:cs typeface="Arial" pitchFamily="34" charset="0"/>
              </a:rPr>
              <a:t>índole</a:t>
            </a:r>
          </a:p>
        </p:txBody>
      </p:sp>
      <p:pic>
        <p:nvPicPr>
          <p:cNvPr id="9220" name="Picture 2" descr="C:\Users\Laura\AppData\Local\Microsoft\Windows\Temporary Internet Files\Content.IE5\AWHEGLZ6\MCj04079540000[1].wmf"/>
          <p:cNvPicPr>
            <a:picLocks noGrp="1" noChangeAspect="1" noChangeArrowheads="1"/>
          </p:cNvPicPr>
          <p:nvPr>
            <p:ph sz="half" idx="2"/>
          </p:nvPr>
        </p:nvPicPr>
        <p:blipFill>
          <a:blip r:embed="rId3" cstate="print"/>
          <a:stretch>
            <a:fillRect/>
          </a:stretch>
        </p:blipFill>
        <p:spPr>
          <a:xfrm>
            <a:off x="5364088" y="2852936"/>
            <a:ext cx="2920984" cy="2563415"/>
          </a:xfrm>
          <a:noFill/>
        </p:spPr>
      </p:pic>
    </p:spTree>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1 Título"/>
          <p:cNvSpPr>
            <a:spLocks noGrp="1"/>
          </p:cNvSpPr>
          <p:nvPr>
            <p:ph type="title"/>
          </p:nvPr>
        </p:nvSpPr>
        <p:spPr/>
        <p:txBody>
          <a:bodyPr/>
          <a:lstStyle/>
          <a:p>
            <a:pPr eaLnBrk="1" hangingPunct="1"/>
            <a:r>
              <a:rPr lang="es-ES" b="1" dirty="0" smtClean="0">
                <a:solidFill>
                  <a:srgbClr val="00B050"/>
                </a:solidFill>
                <a:latin typeface="Arial" pitchFamily="34" charset="0"/>
                <a:cs typeface="Arial" pitchFamily="34" charset="0"/>
              </a:rPr>
              <a:t>Estrategia</a:t>
            </a:r>
          </a:p>
        </p:txBody>
      </p:sp>
      <p:pic>
        <p:nvPicPr>
          <p:cNvPr id="10244" name="Picture 2" descr="C:\Users\Laura\AppData\Local\Microsoft\Windows\Temporary Internet Files\Content.IE5\AWHEGLZ6\MCj02812260000[1].wmf"/>
          <p:cNvPicPr>
            <a:picLocks noGrp="1" noChangeAspect="1" noChangeArrowheads="1"/>
          </p:cNvPicPr>
          <p:nvPr>
            <p:ph sz="half" idx="1"/>
          </p:nvPr>
        </p:nvPicPr>
        <p:blipFill>
          <a:blip r:embed="rId3" cstate="print"/>
          <a:srcRect/>
          <a:stretch>
            <a:fillRect/>
          </a:stretch>
        </p:blipFill>
        <p:spPr>
          <a:xfrm>
            <a:off x="500034" y="2214554"/>
            <a:ext cx="2928938" cy="3286134"/>
          </a:xfrm>
          <a:noFill/>
        </p:spPr>
      </p:pic>
      <p:sp>
        <p:nvSpPr>
          <p:cNvPr id="10243" name="3 Marcador de contenido"/>
          <p:cNvSpPr>
            <a:spLocks noGrp="1"/>
          </p:cNvSpPr>
          <p:nvPr>
            <p:ph sz="half" idx="2"/>
          </p:nvPr>
        </p:nvSpPr>
        <p:spPr>
          <a:xfrm>
            <a:off x="4648200" y="1600201"/>
            <a:ext cx="4038600" cy="3829064"/>
          </a:xfrm>
        </p:spPr>
        <p:txBody>
          <a:bodyPr>
            <a:normAutofit fontScale="92500"/>
          </a:bodyPr>
          <a:lstStyle/>
          <a:p>
            <a:pPr algn="ctr" eaLnBrk="1" hangingPunct="1">
              <a:buNone/>
            </a:pPr>
            <a:r>
              <a:rPr lang="es-ES" dirty="0" smtClean="0">
                <a:latin typeface="Arial" pitchFamily="34" charset="0"/>
                <a:cs typeface="Arial" pitchFamily="34" charset="0"/>
              </a:rPr>
              <a:t>Determinación de los</a:t>
            </a:r>
          </a:p>
          <a:p>
            <a:pPr algn="ctr" eaLnBrk="1" hangingPunct="1">
              <a:buNone/>
            </a:pPr>
            <a:r>
              <a:rPr lang="es-ES" dirty="0" smtClean="0">
                <a:latin typeface="Arial" pitchFamily="34" charset="0"/>
                <a:cs typeface="Arial" pitchFamily="34" charset="0"/>
              </a:rPr>
              <a:t>objetivos a largo plazo de</a:t>
            </a:r>
          </a:p>
          <a:p>
            <a:pPr algn="ctr" eaLnBrk="1" hangingPunct="1">
              <a:buNone/>
            </a:pPr>
            <a:r>
              <a:rPr lang="es-ES" dirty="0" smtClean="0">
                <a:latin typeface="Arial" pitchFamily="34" charset="0"/>
                <a:cs typeface="Arial" pitchFamily="34" charset="0"/>
              </a:rPr>
              <a:t>una empresa y la</a:t>
            </a:r>
          </a:p>
          <a:p>
            <a:pPr algn="ctr" eaLnBrk="1" hangingPunct="1">
              <a:buNone/>
            </a:pPr>
            <a:r>
              <a:rPr lang="es-ES" dirty="0" smtClean="0">
                <a:latin typeface="Arial" pitchFamily="34" charset="0"/>
                <a:cs typeface="Arial" pitchFamily="34" charset="0"/>
              </a:rPr>
              <a:t>adopción de los cursos de</a:t>
            </a:r>
          </a:p>
          <a:p>
            <a:pPr algn="ctr" eaLnBrk="1" hangingPunct="1">
              <a:buNone/>
            </a:pPr>
            <a:r>
              <a:rPr lang="es-ES" dirty="0" smtClean="0">
                <a:latin typeface="Arial" pitchFamily="34" charset="0"/>
                <a:cs typeface="Arial" pitchFamily="34" charset="0"/>
              </a:rPr>
              <a:t>acción y la asignación de</a:t>
            </a:r>
          </a:p>
          <a:p>
            <a:pPr algn="ctr" eaLnBrk="1" hangingPunct="1">
              <a:buNone/>
            </a:pPr>
            <a:r>
              <a:rPr lang="es-ES" dirty="0" smtClean="0">
                <a:latin typeface="Arial" pitchFamily="34" charset="0"/>
                <a:cs typeface="Arial" pitchFamily="34" charset="0"/>
              </a:rPr>
              <a:t>los recursos necesarios</a:t>
            </a:r>
          </a:p>
          <a:p>
            <a:pPr algn="ctr" eaLnBrk="1" hangingPunct="1">
              <a:buNone/>
            </a:pPr>
            <a:r>
              <a:rPr lang="es-ES" dirty="0" smtClean="0">
                <a:latin typeface="Arial" pitchFamily="34" charset="0"/>
                <a:cs typeface="Arial" pitchFamily="34" charset="0"/>
              </a:rPr>
              <a:t>para su cumplimiento.</a:t>
            </a:r>
          </a:p>
        </p:txBody>
      </p:sp>
    </p:spTree>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414713" y="2443163"/>
            <a:ext cx="2237407" cy="25700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2 Marcador de contenido"/>
          <p:cNvSpPr>
            <a:spLocks noGrp="1"/>
          </p:cNvSpPr>
          <p:nvPr>
            <p:ph sz="half" idx="1"/>
          </p:nvPr>
        </p:nvSpPr>
        <p:spPr>
          <a:xfrm>
            <a:off x="457200" y="857232"/>
            <a:ext cx="3178696" cy="5268931"/>
          </a:xfrm>
        </p:spPr>
        <p:txBody>
          <a:bodyPr>
            <a:normAutofit/>
          </a:bodyPr>
          <a:lstStyle/>
          <a:p>
            <a:r>
              <a:rPr lang="es-ES" sz="3200" b="1" dirty="0" smtClean="0">
                <a:solidFill>
                  <a:srgbClr val="00B050"/>
                </a:solidFill>
                <a:latin typeface="Arial" pitchFamily="34" charset="0"/>
                <a:cs typeface="Arial" pitchFamily="34" charset="0"/>
              </a:rPr>
              <a:t>Políticas</a:t>
            </a:r>
            <a:endParaRPr lang="es-MX" sz="3200" dirty="0"/>
          </a:p>
        </p:txBody>
      </p:sp>
      <p:sp>
        <p:nvSpPr>
          <p:cNvPr id="4" name="3 Marcador de contenido"/>
          <p:cNvSpPr>
            <a:spLocks noGrp="1"/>
          </p:cNvSpPr>
          <p:nvPr>
            <p:ph sz="half" idx="2"/>
          </p:nvPr>
        </p:nvSpPr>
        <p:spPr>
          <a:xfrm>
            <a:off x="5508104" y="1052736"/>
            <a:ext cx="3178696" cy="5126055"/>
          </a:xfrm>
        </p:spPr>
        <p:txBody>
          <a:bodyPr>
            <a:normAutofit/>
          </a:bodyPr>
          <a:lstStyle/>
          <a:p>
            <a:pPr algn="r"/>
            <a:r>
              <a:rPr lang="es-ES" b="1" dirty="0" smtClean="0">
                <a:solidFill>
                  <a:srgbClr val="00B050"/>
                </a:solidFill>
                <a:latin typeface="Arial" pitchFamily="34" charset="0"/>
                <a:cs typeface="Arial" pitchFamily="34" charset="0"/>
              </a:rPr>
              <a:t>Procedimientos</a:t>
            </a:r>
          </a:p>
          <a:p>
            <a:pPr algn="r"/>
            <a:endParaRPr lang="es-ES" b="1" dirty="0" smtClean="0">
              <a:solidFill>
                <a:srgbClr val="00B050"/>
              </a:solidFill>
              <a:latin typeface="Arial" pitchFamily="34" charset="0"/>
              <a:cs typeface="Arial" pitchFamily="34" charset="0"/>
            </a:endParaRPr>
          </a:p>
          <a:p>
            <a:pPr algn="r">
              <a:buNone/>
            </a:pPr>
            <a:r>
              <a:rPr lang="es-ES" dirty="0" smtClean="0">
                <a:latin typeface="Arial" pitchFamily="34" charset="0"/>
                <a:cs typeface="Arial" pitchFamily="34" charset="0"/>
              </a:rPr>
              <a:t>Planes por medio de los</a:t>
            </a:r>
          </a:p>
          <a:p>
            <a:pPr algn="r">
              <a:buNone/>
            </a:pPr>
            <a:r>
              <a:rPr lang="es-ES" dirty="0" smtClean="0">
                <a:latin typeface="Arial" pitchFamily="34" charset="0"/>
                <a:cs typeface="Arial" pitchFamily="34" charset="0"/>
              </a:rPr>
              <a:t>cuales se establece un</a:t>
            </a:r>
          </a:p>
          <a:p>
            <a:pPr algn="r">
              <a:buNone/>
            </a:pPr>
            <a:r>
              <a:rPr lang="es-ES" dirty="0" smtClean="0">
                <a:latin typeface="Arial" pitchFamily="34" charset="0"/>
                <a:cs typeface="Arial" pitchFamily="34" charset="0"/>
              </a:rPr>
              <a:t>método para el manejo de</a:t>
            </a:r>
          </a:p>
          <a:p>
            <a:pPr algn="r">
              <a:buNone/>
            </a:pPr>
            <a:r>
              <a:rPr lang="es-ES" dirty="0" smtClean="0">
                <a:latin typeface="Arial" pitchFamily="34" charset="0"/>
                <a:cs typeface="Arial" pitchFamily="34" charset="0"/>
              </a:rPr>
              <a:t>actividades futuras</a:t>
            </a:r>
          </a:p>
          <a:p>
            <a:pPr algn="r">
              <a:buNone/>
            </a:pPr>
            <a:endParaRPr lang="es-MX" dirty="0"/>
          </a:p>
        </p:txBody>
      </p:sp>
      <p:sp>
        <p:nvSpPr>
          <p:cNvPr id="5" name="4 Rectángulo"/>
          <p:cNvSpPr/>
          <p:nvPr/>
        </p:nvSpPr>
        <p:spPr>
          <a:xfrm>
            <a:off x="428596" y="1857364"/>
            <a:ext cx="2847260" cy="3539430"/>
          </a:xfrm>
          <a:prstGeom prst="rect">
            <a:avLst/>
          </a:prstGeom>
        </p:spPr>
        <p:txBody>
          <a:bodyPr wrap="square">
            <a:spAutoFit/>
          </a:bodyPr>
          <a:lstStyle/>
          <a:p>
            <a:pPr algn="ctr"/>
            <a:r>
              <a:rPr lang="es-ES" sz="2800" dirty="0" smtClean="0">
                <a:latin typeface="Arial" pitchFamily="34" charset="0"/>
                <a:cs typeface="Arial" pitchFamily="34" charset="0"/>
              </a:rPr>
              <a:t>Enunciados o criterios generales</a:t>
            </a:r>
          </a:p>
          <a:p>
            <a:pPr algn="ctr"/>
            <a:r>
              <a:rPr lang="es-ES" sz="2800" dirty="0" smtClean="0">
                <a:latin typeface="Arial" pitchFamily="34" charset="0"/>
                <a:cs typeface="Arial" pitchFamily="34" charset="0"/>
              </a:rPr>
              <a:t>que orientan el pensamiento de la</a:t>
            </a:r>
          </a:p>
          <a:p>
            <a:pPr algn="ctr"/>
            <a:r>
              <a:rPr lang="es-ES" sz="2800" dirty="0" smtClean="0">
                <a:latin typeface="Arial" pitchFamily="34" charset="0"/>
                <a:cs typeface="Arial" pitchFamily="34" charset="0"/>
              </a:rPr>
              <a:t>toma de decisiones.</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5" name="2 Marcador de contenido"/>
          <p:cNvSpPr>
            <a:spLocks noGrp="1"/>
          </p:cNvSpPr>
          <p:nvPr>
            <p:ph sz="half" idx="1"/>
          </p:nvPr>
        </p:nvSpPr>
        <p:spPr>
          <a:xfrm>
            <a:off x="323528" y="1398572"/>
            <a:ext cx="4176464" cy="1400172"/>
          </a:xfrm>
        </p:spPr>
        <p:txBody>
          <a:bodyPr>
            <a:noAutofit/>
          </a:bodyPr>
          <a:lstStyle/>
          <a:p>
            <a:pPr algn="ctr">
              <a:buNone/>
            </a:pPr>
            <a:r>
              <a:rPr lang="es-ES" sz="2400" b="1" dirty="0" smtClean="0">
                <a:solidFill>
                  <a:srgbClr val="00B050"/>
                </a:solidFill>
                <a:latin typeface="Arial" pitchFamily="34" charset="0"/>
                <a:cs typeface="Arial" pitchFamily="34" charset="0"/>
              </a:rPr>
              <a:t>Reglas </a:t>
            </a:r>
          </a:p>
          <a:p>
            <a:pPr algn="ctr">
              <a:buNone/>
            </a:pPr>
            <a:r>
              <a:rPr lang="es-ES" sz="2400" dirty="0" smtClean="0">
                <a:latin typeface="Arial" pitchFamily="34" charset="0"/>
                <a:cs typeface="Arial" pitchFamily="34" charset="0"/>
              </a:rPr>
              <a:t>Acciones o prohibiciones especificas, obligatorias</a:t>
            </a:r>
          </a:p>
        </p:txBody>
      </p:sp>
      <p:sp>
        <p:nvSpPr>
          <p:cNvPr id="6" name="5 Rectángulo"/>
          <p:cNvSpPr/>
          <p:nvPr/>
        </p:nvSpPr>
        <p:spPr>
          <a:xfrm>
            <a:off x="5580112" y="1404787"/>
            <a:ext cx="3205590" cy="5170646"/>
          </a:xfrm>
          <a:prstGeom prst="rect">
            <a:avLst/>
          </a:prstGeom>
        </p:spPr>
        <p:txBody>
          <a:bodyPr wrap="square">
            <a:spAutoFit/>
          </a:bodyPr>
          <a:lstStyle/>
          <a:p>
            <a:pPr algn="ctr">
              <a:buNone/>
            </a:pPr>
            <a:r>
              <a:rPr lang="es-ES" sz="3000" b="1" dirty="0" smtClean="0">
                <a:solidFill>
                  <a:srgbClr val="00B050"/>
                </a:solidFill>
                <a:latin typeface="Arial" pitchFamily="34" charset="0"/>
                <a:cs typeface="Arial" pitchFamily="34" charset="0"/>
              </a:rPr>
              <a:t>Programas</a:t>
            </a:r>
          </a:p>
          <a:p>
            <a:pPr algn="ctr">
              <a:buNone/>
            </a:pPr>
            <a:endParaRPr lang="es-ES" sz="3000" dirty="0" smtClean="0">
              <a:latin typeface="Arial" pitchFamily="34" charset="0"/>
              <a:cs typeface="Arial" pitchFamily="34" charset="0"/>
            </a:endParaRPr>
          </a:p>
          <a:p>
            <a:pPr algn="ctr"/>
            <a:r>
              <a:rPr lang="es-ES" sz="3000" dirty="0" smtClean="0">
                <a:latin typeface="Arial" pitchFamily="34" charset="0"/>
                <a:cs typeface="Arial" pitchFamily="34" charset="0"/>
              </a:rPr>
              <a:t>Conjunto de metas, políticas, procedimientos, reglas, tareas y otros elementos necesarios para llevar a cabo un curso de acción dado</a:t>
            </a:r>
          </a:p>
        </p:txBody>
      </p:sp>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27583" y="3501008"/>
            <a:ext cx="3384377" cy="2736304"/>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1 Título"/>
          <p:cNvSpPr>
            <a:spLocks noGrp="1"/>
          </p:cNvSpPr>
          <p:nvPr>
            <p:ph type="title"/>
          </p:nvPr>
        </p:nvSpPr>
        <p:spPr>
          <a:xfrm>
            <a:off x="913268" y="854224"/>
            <a:ext cx="3154676" cy="990600"/>
          </a:xfrm>
        </p:spPr>
        <p:txBody>
          <a:bodyPr>
            <a:normAutofit/>
          </a:bodyPr>
          <a:lstStyle/>
          <a:p>
            <a:pPr eaLnBrk="1" hangingPunct="1"/>
            <a:r>
              <a:rPr lang="es-ES" sz="3600" dirty="0" smtClean="0">
                <a:solidFill>
                  <a:srgbClr val="00B050"/>
                </a:solidFill>
                <a:latin typeface="Arial" pitchFamily="34" charset="0"/>
                <a:cs typeface="Arial" pitchFamily="34" charset="0"/>
              </a:rPr>
              <a:t>Presupuestos</a:t>
            </a:r>
          </a:p>
        </p:txBody>
      </p:sp>
      <p:sp>
        <p:nvSpPr>
          <p:cNvPr id="15363" name="2 Marcador de contenido"/>
          <p:cNvSpPr>
            <a:spLocks noGrp="1"/>
          </p:cNvSpPr>
          <p:nvPr>
            <p:ph sz="half" idx="1"/>
          </p:nvPr>
        </p:nvSpPr>
        <p:spPr>
          <a:xfrm>
            <a:off x="971600" y="1857364"/>
            <a:ext cx="7416824" cy="1139588"/>
          </a:xfrm>
        </p:spPr>
        <p:txBody>
          <a:bodyPr>
            <a:normAutofit/>
          </a:bodyPr>
          <a:lstStyle/>
          <a:p>
            <a:pPr algn="ctr" eaLnBrk="1" hangingPunct="1">
              <a:buNone/>
            </a:pPr>
            <a:r>
              <a:rPr lang="es-ES" sz="3200" dirty="0" smtClean="0">
                <a:latin typeface="Arial" pitchFamily="34" charset="0"/>
                <a:cs typeface="Arial" pitchFamily="34" charset="0"/>
              </a:rPr>
              <a:t>	Formulación de resultados esperados expresada en términos numéricos</a:t>
            </a:r>
          </a:p>
        </p:txBody>
      </p:sp>
      <p:pic>
        <p:nvPicPr>
          <p:cNvPr id="409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339752" y="3359610"/>
            <a:ext cx="4032448" cy="2517662"/>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MX" sz="3600" b="1" dirty="0" smtClean="0">
                <a:solidFill>
                  <a:srgbClr val="00B050"/>
                </a:solidFill>
                <a:latin typeface="Arial" pitchFamily="34" charset="0"/>
                <a:cs typeface="Arial" pitchFamily="34" charset="0"/>
              </a:rPr>
              <a:t>ORGANIZACIÓN</a:t>
            </a:r>
            <a:endParaRPr lang="es-MX" sz="3600" b="1" dirty="0">
              <a:solidFill>
                <a:srgbClr val="00B050"/>
              </a:solidFill>
              <a:latin typeface="Arial" pitchFamily="34" charset="0"/>
              <a:cs typeface="Arial" pitchFamily="34" charset="0"/>
            </a:endParaRPr>
          </a:p>
        </p:txBody>
      </p:sp>
      <p:sp>
        <p:nvSpPr>
          <p:cNvPr id="3" name="2 Marcador de contenido"/>
          <p:cNvSpPr>
            <a:spLocks noGrp="1"/>
          </p:cNvSpPr>
          <p:nvPr>
            <p:ph idx="1"/>
          </p:nvPr>
        </p:nvSpPr>
        <p:spPr/>
        <p:txBody>
          <a:bodyPr/>
          <a:lstStyle/>
          <a:p>
            <a:pPr algn="ctr">
              <a:buNone/>
            </a:pPr>
            <a:r>
              <a:rPr lang="es-MX" dirty="0" smtClean="0">
                <a:latin typeface="Arial" pitchFamily="34" charset="0"/>
                <a:cs typeface="Arial" pitchFamily="34" charset="0"/>
              </a:rPr>
              <a:t>De acuerdo a la American Marketing</a:t>
            </a:r>
          </a:p>
          <a:p>
            <a:pPr algn="ctr">
              <a:buNone/>
            </a:pPr>
            <a:r>
              <a:rPr lang="es-MX" dirty="0" smtClean="0">
                <a:latin typeface="Arial" pitchFamily="34" charset="0"/>
                <a:cs typeface="Arial" pitchFamily="34" charset="0"/>
              </a:rPr>
              <a:t>Association  (A.M.A.)</a:t>
            </a:r>
          </a:p>
          <a:p>
            <a:pPr algn="ctr">
              <a:buNone/>
            </a:pPr>
            <a:endParaRPr lang="es-MX" dirty="0" smtClean="0">
              <a:latin typeface="Arial" pitchFamily="34" charset="0"/>
              <a:cs typeface="Arial" pitchFamily="34" charset="0"/>
            </a:endParaRPr>
          </a:p>
          <a:p>
            <a:pPr algn="ctr">
              <a:buNone/>
            </a:pPr>
            <a:r>
              <a:rPr lang="es-MX" dirty="0" smtClean="0">
                <a:latin typeface="Arial" pitchFamily="34" charset="0"/>
                <a:cs typeface="Arial" pitchFamily="34" charset="0"/>
              </a:rPr>
              <a:t>Cuando se utiliza como sustantivo, implica la estructura dentro de la cual, las personas son asignadas a posiciones y su trabajo es coordinado para realizar planes y alcanzar metas. </a:t>
            </a:r>
            <a:endParaRPr lang="es-MX"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827584" y="1112774"/>
            <a:ext cx="3780135" cy="660042"/>
          </a:xfrm>
        </p:spPr>
        <p:txBody>
          <a:bodyPr>
            <a:normAutofit/>
          </a:bodyPr>
          <a:lstStyle/>
          <a:p>
            <a:pPr>
              <a:buNone/>
            </a:pPr>
            <a:r>
              <a:rPr lang="es-MX" sz="3200" dirty="0" smtClean="0">
                <a:solidFill>
                  <a:schemeClr val="accent3">
                    <a:lumMod val="75000"/>
                  </a:schemeClr>
                </a:solidFill>
                <a:latin typeface="Arial" pitchFamily="34" charset="0"/>
                <a:cs typeface="Arial" pitchFamily="34" charset="0"/>
              </a:rPr>
              <a:t>COMO </a:t>
            </a:r>
            <a:r>
              <a:rPr lang="es-MX" sz="3200" dirty="0" smtClean="0">
                <a:solidFill>
                  <a:schemeClr val="accent3">
                    <a:lumMod val="75000"/>
                  </a:schemeClr>
                </a:solidFill>
                <a:latin typeface="Arial" pitchFamily="34" charset="0"/>
                <a:cs typeface="Arial" pitchFamily="34" charset="0"/>
              </a:rPr>
              <a:t>ENTIDAD</a:t>
            </a:r>
            <a:endParaRPr lang="es-MX" sz="3200" dirty="0">
              <a:solidFill>
                <a:schemeClr val="accent3">
                  <a:lumMod val="75000"/>
                </a:schemeClr>
              </a:solidFill>
              <a:latin typeface="Arial" pitchFamily="34" charset="0"/>
              <a:cs typeface="Arial" pitchFamily="34" charset="0"/>
            </a:endParaRPr>
          </a:p>
        </p:txBody>
      </p:sp>
      <p:sp>
        <p:nvSpPr>
          <p:cNvPr id="4" name="3 Elipse"/>
          <p:cNvSpPr/>
          <p:nvPr/>
        </p:nvSpPr>
        <p:spPr>
          <a:xfrm>
            <a:off x="1714480" y="1928802"/>
            <a:ext cx="5786478" cy="3500462"/>
          </a:xfrm>
          <a:prstGeom prst="ellipse">
            <a:avLst/>
          </a:prstGeom>
          <a:solidFill>
            <a:srgbClr val="92D050"/>
          </a:solidFill>
          <a:scene3d>
            <a:camera prst="obliqueTopRight"/>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000" dirty="0" smtClean="0">
                <a:solidFill>
                  <a:schemeClr val="tx2">
                    <a:lumMod val="50000"/>
                  </a:schemeClr>
                </a:solidFill>
                <a:latin typeface="Arial" pitchFamily="34" charset="0"/>
                <a:cs typeface="Arial" pitchFamily="34" charset="0"/>
              </a:rPr>
              <a:t>Es un sistema cuya estructura está diseñada para que los recursos humanos, financieros, físicos, de información y otros, de forma coordinada, ordenada y regulada por un conjunto de normas, logren determinados fines.</a:t>
            </a:r>
            <a:endParaRPr lang="es-MX" sz="2000" dirty="0">
              <a:solidFill>
                <a:schemeClr val="tx2">
                  <a:lumMod val="50000"/>
                </a:schemeClr>
              </a:solidFill>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1043608" y="2420888"/>
            <a:ext cx="3240360" cy="749945"/>
          </a:xfrm>
        </p:spPr>
        <p:txBody>
          <a:bodyPr/>
          <a:lstStyle/>
          <a:p>
            <a:r>
              <a:rPr lang="es-MX" sz="36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itchFamily="34" charset="0"/>
                <a:cs typeface="Arial" pitchFamily="34" charset="0"/>
              </a:rPr>
              <a:t>UNIDAD </a:t>
            </a:r>
            <a:r>
              <a:rPr lang="es-MX" sz="36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itchFamily="34" charset="0"/>
                <a:cs typeface="Arial" pitchFamily="34" charset="0"/>
              </a:rPr>
              <a:t>3</a:t>
            </a:r>
            <a:endParaRPr lang="es-MX" sz="36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itchFamily="34" charset="0"/>
              <a:cs typeface="Arial" pitchFamily="34" charset="0"/>
            </a:endParaRPr>
          </a:p>
        </p:txBody>
      </p:sp>
      <p:sp>
        <p:nvSpPr>
          <p:cNvPr id="3" name="2 Subtítulo"/>
          <p:cNvSpPr>
            <a:spLocks noGrp="1"/>
          </p:cNvSpPr>
          <p:nvPr>
            <p:ph type="subTitle" idx="1"/>
          </p:nvPr>
        </p:nvSpPr>
        <p:spPr>
          <a:xfrm>
            <a:off x="827584" y="3933056"/>
            <a:ext cx="7048872" cy="1224136"/>
          </a:xfrm>
        </p:spPr>
        <p:txBody>
          <a:bodyPr>
            <a:noAutofit/>
          </a:bodyPr>
          <a:lstStyle/>
          <a:p>
            <a:r>
              <a:rPr lang="es-MX"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itchFamily="34" charset="0"/>
                <a:cs typeface="Arial" pitchFamily="34" charset="0"/>
              </a:rPr>
              <a:t>APLICACIÓN </a:t>
            </a:r>
            <a:r>
              <a:rPr lang="es-MX"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itchFamily="34" charset="0"/>
                <a:cs typeface="Arial" pitchFamily="34" charset="0"/>
              </a:rPr>
              <a:t>DEL  PROCESO ADMINISTRATIVO</a:t>
            </a:r>
            <a:r>
              <a:rPr lang="es-MX"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itchFamily="34" charset="0"/>
                <a:cs typeface="Arial" pitchFamily="34" charset="0"/>
              </a:rPr>
              <a:t> </a:t>
            </a:r>
            <a:r>
              <a:rPr lang="es-MX"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itchFamily="34" charset="0"/>
                <a:cs typeface="Arial" pitchFamily="34" charset="0"/>
              </a:rPr>
              <a:t>EN </a:t>
            </a:r>
            <a:r>
              <a:rPr lang="es-MX"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itchFamily="34" charset="0"/>
                <a:cs typeface="Arial" pitchFamily="34" charset="0"/>
              </a:rPr>
              <a:t>UNA EMPRESA EN</a:t>
            </a:r>
          </a:p>
          <a:p>
            <a:r>
              <a:rPr lang="es-MX"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itchFamily="34" charset="0"/>
                <a:cs typeface="Arial" pitchFamily="34" charset="0"/>
              </a:rPr>
              <a:t>OPERACIÓN</a:t>
            </a:r>
            <a:endParaRPr lang="es-MX"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itchFamily="34" charset="0"/>
              <a:cs typeface="Arial" pitchFamily="34" charset="0"/>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642918"/>
            <a:ext cx="8229600" cy="5483245"/>
          </a:xfrm>
        </p:spPr>
        <p:txBody>
          <a:bodyPr>
            <a:normAutofit/>
          </a:bodyPr>
          <a:lstStyle/>
          <a:p>
            <a:pPr>
              <a:buNone/>
            </a:pPr>
            <a:endParaRPr lang="es-MX" sz="2800" b="1" dirty="0" smtClean="0">
              <a:latin typeface="Arial" pitchFamily="34" charset="0"/>
              <a:cs typeface="Arial" pitchFamily="34" charset="0"/>
            </a:endParaRPr>
          </a:p>
          <a:p>
            <a:pPr>
              <a:buNone/>
            </a:pPr>
            <a:r>
              <a:rPr lang="es-MX" sz="2800" b="1" dirty="0" smtClean="0">
                <a:solidFill>
                  <a:schemeClr val="accent3">
                    <a:lumMod val="75000"/>
                  </a:schemeClr>
                </a:solidFill>
                <a:latin typeface="Arial" pitchFamily="34" charset="0"/>
                <a:cs typeface="Arial" pitchFamily="34" charset="0"/>
              </a:rPr>
              <a:t>COMO  ACTIVIDAD:</a:t>
            </a:r>
          </a:p>
          <a:p>
            <a:pPr>
              <a:buNone/>
            </a:pPr>
            <a:endParaRPr lang="es-MX" sz="2000" b="1" dirty="0" smtClean="0">
              <a:latin typeface="Arial" pitchFamily="34" charset="0"/>
              <a:cs typeface="Arial" pitchFamily="34" charset="0"/>
            </a:endParaRPr>
          </a:p>
          <a:p>
            <a:pPr>
              <a:buNone/>
            </a:pPr>
            <a:endParaRPr lang="es-MX" sz="2000" b="1" dirty="0">
              <a:latin typeface="Arial" pitchFamily="34" charset="0"/>
              <a:cs typeface="Arial" pitchFamily="34" charset="0"/>
            </a:endParaRPr>
          </a:p>
        </p:txBody>
      </p:sp>
      <p:sp>
        <p:nvSpPr>
          <p:cNvPr id="5" name="4 Proceso alternativo"/>
          <p:cNvSpPr/>
          <p:nvPr/>
        </p:nvSpPr>
        <p:spPr>
          <a:xfrm>
            <a:off x="827584" y="2348880"/>
            <a:ext cx="7200800" cy="3294698"/>
          </a:xfrm>
          <a:prstGeom prst="flowChartAlternateProcess">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800" dirty="0" smtClean="0">
                <a:solidFill>
                  <a:schemeClr val="tx2">
                    <a:lumMod val="50000"/>
                  </a:schemeClr>
                </a:solidFill>
                <a:latin typeface="Arial" pitchFamily="34" charset="0"/>
                <a:cs typeface="Arial" pitchFamily="34" charset="0"/>
              </a:rPr>
              <a:t>ORGANIZACIÓN </a:t>
            </a:r>
          </a:p>
          <a:p>
            <a:pPr algn="ctr"/>
            <a:r>
              <a:rPr lang="es-MX" sz="2800" dirty="0" smtClean="0">
                <a:solidFill>
                  <a:schemeClr val="tx2">
                    <a:lumMod val="50000"/>
                  </a:schemeClr>
                </a:solidFill>
                <a:latin typeface="Arial" pitchFamily="34" charset="0"/>
                <a:cs typeface="Arial" pitchFamily="34" charset="0"/>
              </a:rPr>
              <a:t>Es la acto de coordinar, disponer y ordenar los recursos disponibles (humanos , financieros, tecnológicos y materiales) y las  actividades necesarias, de tal manera, que se logren los fines propuestos.</a:t>
            </a:r>
            <a:endParaRPr lang="es-MX" sz="2800" dirty="0">
              <a:solidFill>
                <a:schemeClr val="tx2">
                  <a:lumMod val="50000"/>
                </a:schemeClr>
              </a:solidFill>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500042"/>
            <a:ext cx="8229600" cy="5857916"/>
          </a:xfrm>
        </p:spPr>
        <p:txBody>
          <a:bodyPr>
            <a:normAutofit/>
          </a:bodyPr>
          <a:lstStyle/>
          <a:p>
            <a:pPr algn="ctr">
              <a:buNone/>
            </a:pPr>
            <a:endParaRPr lang="es-MX" sz="2800" dirty="0" smtClean="0">
              <a:latin typeface="Arial" pitchFamily="34" charset="0"/>
              <a:cs typeface="Arial" pitchFamily="34" charset="0"/>
            </a:endParaRPr>
          </a:p>
          <a:p>
            <a:pPr algn="ctr">
              <a:buNone/>
            </a:pPr>
            <a:r>
              <a:rPr lang="es-MX" sz="2800" b="1" dirty="0" smtClean="0">
                <a:solidFill>
                  <a:srgbClr val="002060"/>
                </a:solidFill>
                <a:latin typeface="Arial" pitchFamily="34" charset="0"/>
                <a:cs typeface="Arial" pitchFamily="34" charset="0"/>
              </a:rPr>
              <a:t>NATURALEZA </a:t>
            </a:r>
            <a:r>
              <a:rPr lang="es-MX" sz="2800" b="1" dirty="0" smtClean="0">
                <a:solidFill>
                  <a:srgbClr val="002060"/>
                </a:solidFill>
                <a:latin typeface="Arial" pitchFamily="34" charset="0"/>
                <a:cs typeface="Arial" pitchFamily="34" charset="0"/>
              </a:rPr>
              <a:t> DE  LA </a:t>
            </a:r>
            <a:r>
              <a:rPr lang="es-MX" sz="2800" b="1" dirty="0" smtClean="0">
                <a:solidFill>
                  <a:srgbClr val="002060"/>
                </a:solidFill>
                <a:latin typeface="Arial" pitchFamily="34" charset="0"/>
                <a:cs typeface="Arial" pitchFamily="34" charset="0"/>
              </a:rPr>
              <a:t>ORGANIZACIÓN.</a:t>
            </a:r>
          </a:p>
          <a:p>
            <a:pPr algn="ctr">
              <a:buNone/>
            </a:pPr>
            <a:endParaRPr lang="es-MX" sz="2800" dirty="0" smtClean="0">
              <a:latin typeface="Arial" pitchFamily="34" charset="0"/>
              <a:cs typeface="Arial" pitchFamily="34" charset="0"/>
            </a:endParaRPr>
          </a:p>
          <a:p>
            <a:pPr algn="ctr">
              <a:buNone/>
            </a:pPr>
            <a:r>
              <a:rPr lang="es-MX" sz="2800" dirty="0" smtClean="0"/>
              <a:t>	</a:t>
            </a:r>
            <a:r>
              <a:rPr lang="es-MX" sz="2800" dirty="0" smtClean="0">
                <a:latin typeface="Arial" pitchFamily="34" charset="0"/>
                <a:cs typeface="Arial" pitchFamily="34" charset="0"/>
              </a:rPr>
              <a:t>La creación de una estructura organizacional, determina las jerarquías necesarias y la agrupación de actividades, con el fin de simplificar las mismas y sus funciones dentro del grupo social.</a:t>
            </a:r>
          </a:p>
          <a:p>
            <a:pPr>
              <a:buNone/>
            </a:pPr>
            <a:r>
              <a:rPr lang="es-MX" sz="2800" dirty="0" smtClean="0"/>
              <a:t> 	</a:t>
            </a:r>
          </a:p>
          <a:p>
            <a:pPr algn="ctr">
              <a:buNone/>
            </a:pPr>
            <a:r>
              <a:rPr lang="es-MX" sz="2800" dirty="0" smtClean="0"/>
              <a:t>	</a:t>
            </a:r>
            <a:r>
              <a:rPr lang="es-MX" sz="2800" dirty="0" smtClean="0">
                <a:latin typeface="Arial" pitchFamily="34" charset="0"/>
                <a:cs typeface="Arial" pitchFamily="34" charset="0"/>
              </a:rPr>
              <a:t>La organización nació de la necesidad humana de cooperar.</a:t>
            </a:r>
          </a:p>
          <a:p>
            <a:pPr algn="ctr">
              <a:buNone/>
            </a:pPr>
            <a:endParaRPr lang="es-MX" sz="2800"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67544" y="2011071"/>
            <a:ext cx="8229600" cy="1417929"/>
          </a:xfrm>
        </p:spPr>
        <p:txBody>
          <a:bodyPr>
            <a:normAutofit/>
          </a:bodyPr>
          <a:lstStyle/>
          <a:p>
            <a:r>
              <a:rPr lang="es-MX" sz="2000" b="1" dirty="0" smtClean="0">
                <a:latin typeface="Arial" pitchFamily="34" charset="0"/>
                <a:cs typeface="Arial" pitchFamily="34" charset="0"/>
              </a:rPr>
              <a:t>División del trabajo: </a:t>
            </a:r>
            <a:r>
              <a:rPr lang="es-MX" sz="2000" dirty="0" smtClean="0">
                <a:latin typeface="Arial" pitchFamily="34" charset="0"/>
                <a:cs typeface="Arial" pitchFamily="34" charset="0"/>
              </a:rPr>
              <a:t>Es el principio de la especialización necesario para la eficiencia en la utilización de las personas. Consiste en la designación de tareas especificas a cada una de las partes de la organización.</a:t>
            </a:r>
          </a:p>
          <a:p>
            <a:endParaRPr lang="es-MX" sz="2000" dirty="0" smtClean="0">
              <a:latin typeface="Arial" pitchFamily="34" charset="0"/>
              <a:cs typeface="Arial" pitchFamily="34" charset="0"/>
            </a:endParaRPr>
          </a:p>
          <a:p>
            <a:pPr>
              <a:buNone/>
            </a:pPr>
            <a:endParaRPr lang="es-MX" sz="2000" dirty="0" smtClean="0">
              <a:latin typeface="Arial" pitchFamily="34" charset="0"/>
              <a:cs typeface="Arial" pitchFamily="34" charset="0"/>
            </a:endParaRPr>
          </a:p>
          <a:p>
            <a:pPr>
              <a:buNone/>
            </a:pPr>
            <a:endParaRPr lang="es-MX" sz="2000" dirty="0" smtClean="0">
              <a:latin typeface="Arial" pitchFamily="34" charset="0"/>
              <a:cs typeface="Arial" pitchFamily="34" charset="0"/>
            </a:endParaRPr>
          </a:p>
          <a:p>
            <a:pPr>
              <a:buNone/>
            </a:pPr>
            <a:endParaRPr lang="es-MX" sz="2000" dirty="0" smtClean="0">
              <a:latin typeface="Arial" pitchFamily="34" charset="0"/>
              <a:cs typeface="Arial" pitchFamily="34" charset="0"/>
            </a:endParaRPr>
          </a:p>
          <a:p>
            <a:pPr>
              <a:buNone/>
            </a:pPr>
            <a:endParaRPr lang="es-MX" sz="2000" dirty="0" smtClean="0">
              <a:latin typeface="Arial" pitchFamily="34" charset="0"/>
              <a:cs typeface="Arial" pitchFamily="34" charset="0"/>
            </a:endParaRPr>
          </a:p>
          <a:p>
            <a:pPr>
              <a:buNone/>
            </a:pPr>
            <a:endParaRPr lang="es-MX" sz="2000" dirty="0" smtClean="0">
              <a:latin typeface="Arial" pitchFamily="34" charset="0"/>
              <a:cs typeface="Arial" pitchFamily="34" charset="0"/>
            </a:endParaRPr>
          </a:p>
        </p:txBody>
      </p:sp>
      <p:pic>
        <p:nvPicPr>
          <p:cNvPr id="4" name="Picture 2" descr="C:\Users\Laura\AppData\Local\Microsoft\Windows\Temporary Internet Files\Content.IE5\287BG7SR\MCj04324950000[1].wmf"/>
          <p:cNvPicPr>
            <a:picLocks noChangeAspect="1" noChangeArrowheads="1"/>
          </p:cNvPicPr>
          <p:nvPr/>
        </p:nvPicPr>
        <p:blipFill>
          <a:blip r:embed="rId3" cstate="print"/>
          <a:srcRect/>
          <a:stretch>
            <a:fillRect/>
          </a:stretch>
        </p:blipFill>
        <p:spPr bwMode="auto">
          <a:xfrm>
            <a:off x="3923928" y="3789040"/>
            <a:ext cx="3710786" cy="2068852"/>
          </a:xfrm>
          <a:prstGeom prst="rect">
            <a:avLst/>
          </a:prstGeom>
          <a:noFill/>
          <a:ln w="9525">
            <a:noFill/>
            <a:miter lim="800000"/>
            <a:headEnd/>
            <a:tailEnd/>
          </a:ln>
        </p:spPr>
      </p:pic>
      <p:sp>
        <p:nvSpPr>
          <p:cNvPr id="2" name="1 CuadroTexto"/>
          <p:cNvSpPr txBox="1"/>
          <p:nvPr/>
        </p:nvSpPr>
        <p:spPr>
          <a:xfrm>
            <a:off x="1691680" y="1062028"/>
            <a:ext cx="5256584" cy="461665"/>
          </a:xfrm>
          <a:prstGeom prst="rect">
            <a:avLst/>
          </a:prstGeom>
          <a:noFill/>
        </p:spPr>
        <p:txBody>
          <a:bodyPr wrap="square" rtlCol="0">
            <a:spAutoFit/>
          </a:bodyPr>
          <a:lstStyle/>
          <a:p>
            <a:pPr algn="ctr"/>
            <a:r>
              <a:rPr lang="es-MX" sz="2400" b="1" dirty="0" smtClean="0">
                <a:latin typeface="Arial" pitchFamily="34" charset="0"/>
                <a:cs typeface="Arial" pitchFamily="34" charset="0"/>
              </a:rPr>
              <a:t>PRINCIPIOS DE ORGANIZACIÓN.</a:t>
            </a:r>
            <a:endParaRPr lang="es-MX" sz="2400" b="1"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571472" y="476672"/>
            <a:ext cx="7929618" cy="5355312"/>
          </a:xfrm>
          <a:prstGeom prst="rect">
            <a:avLst/>
          </a:prstGeom>
        </p:spPr>
        <p:txBody>
          <a:bodyPr wrap="square">
            <a:spAutoFit/>
          </a:bodyPr>
          <a:lstStyle/>
          <a:p>
            <a:pPr algn="just"/>
            <a:r>
              <a:rPr lang="es-MX" b="1" dirty="0" smtClean="0">
                <a:latin typeface="Arial" pitchFamily="34" charset="0"/>
                <a:cs typeface="Arial" pitchFamily="34" charset="0"/>
              </a:rPr>
              <a:t>Autoridad y Responsabilidad: </a:t>
            </a:r>
            <a:r>
              <a:rPr lang="es-MX" dirty="0" smtClean="0">
                <a:latin typeface="Arial" pitchFamily="34" charset="0"/>
                <a:cs typeface="Arial" pitchFamily="34" charset="0"/>
              </a:rPr>
              <a:t>La autoridad es el poder derivado de la posición ocupada por las personas y debe ser combinada con la inteligencia, experiencia y valor moral de la persona.</a:t>
            </a:r>
          </a:p>
          <a:p>
            <a:endParaRPr lang="es-MX" dirty="0" smtClean="0">
              <a:latin typeface="Arial" pitchFamily="34" charset="0"/>
              <a:cs typeface="Arial" pitchFamily="34" charset="0"/>
            </a:endParaRPr>
          </a:p>
          <a:p>
            <a:endParaRPr lang="es-MX" dirty="0" smtClean="0">
              <a:latin typeface="Arial" pitchFamily="34" charset="0"/>
              <a:cs typeface="Arial" pitchFamily="34" charset="0"/>
            </a:endParaRPr>
          </a:p>
          <a:p>
            <a:endParaRPr lang="es-MX" dirty="0" smtClean="0">
              <a:latin typeface="Arial" pitchFamily="34" charset="0"/>
              <a:cs typeface="Arial" pitchFamily="34" charset="0"/>
            </a:endParaRPr>
          </a:p>
          <a:p>
            <a:endParaRPr lang="es-MX" dirty="0" smtClean="0">
              <a:latin typeface="Arial" pitchFamily="34" charset="0"/>
              <a:cs typeface="Arial" pitchFamily="34" charset="0"/>
            </a:endParaRPr>
          </a:p>
          <a:p>
            <a:endParaRPr lang="es-MX" dirty="0" smtClean="0">
              <a:latin typeface="Arial" pitchFamily="34" charset="0"/>
              <a:cs typeface="Arial" pitchFamily="34" charset="0"/>
            </a:endParaRPr>
          </a:p>
          <a:p>
            <a:endParaRPr lang="es-MX" dirty="0" smtClean="0">
              <a:latin typeface="Arial" pitchFamily="34" charset="0"/>
              <a:cs typeface="Arial" pitchFamily="34" charset="0"/>
            </a:endParaRPr>
          </a:p>
          <a:p>
            <a:endParaRPr lang="es-MX" dirty="0" smtClean="0">
              <a:latin typeface="Arial" pitchFamily="34" charset="0"/>
              <a:cs typeface="Arial" pitchFamily="34" charset="0"/>
            </a:endParaRPr>
          </a:p>
          <a:p>
            <a:endParaRPr lang="es-MX" dirty="0" smtClean="0">
              <a:latin typeface="Arial" pitchFamily="34" charset="0"/>
              <a:cs typeface="Arial" pitchFamily="34" charset="0"/>
            </a:endParaRPr>
          </a:p>
          <a:p>
            <a:endParaRPr lang="es-MX" dirty="0" smtClean="0">
              <a:latin typeface="Arial" pitchFamily="34" charset="0"/>
              <a:cs typeface="Arial" pitchFamily="34" charset="0"/>
            </a:endParaRPr>
          </a:p>
          <a:p>
            <a:pPr algn="r"/>
            <a:endParaRPr lang="es-MX" b="1" dirty="0" smtClean="0">
              <a:latin typeface="Arial" pitchFamily="34" charset="0"/>
              <a:cs typeface="Arial" pitchFamily="34" charset="0"/>
            </a:endParaRPr>
          </a:p>
          <a:p>
            <a:pPr algn="r"/>
            <a:r>
              <a:rPr lang="es-MX" b="1" dirty="0" smtClean="0">
                <a:latin typeface="Arial" pitchFamily="34" charset="0"/>
                <a:cs typeface="Arial" pitchFamily="34" charset="0"/>
              </a:rPr>
              <a:t>Unidad de Mando: </a:t>
            </a:r>
            <a:r>
              <a:rPr lang="es-MX" dirty="0" smtClean="0">
                <a:latin typeface="Arial" pitchFamily="34" charset="0"/>
                <a:cs typeface="Arial" pitchFamily="34" charset="0"/>
              </a:rPr>
              <a:t>Una persona debe recibir ordenes de sólo un único superior. Es el principio de la autoridad única.</a:t>
            </a:r>
          </a:p>
          <a:p>
            <a:pPr algn="r"/>
            <a:endParaRPr lang="es-MX" dirty="0" smtClean="0">
              <a:latin typeface="Arial" pitchFamily="34" charset="0"/>
              <a:cs typeface="Arial" pitchFamily="34" charset="0"/>
            </a:endParaRPr>
          </a:p>
          <a:p>
            <a:pPr algn="r"/>
            <a:endParaRPr lang="es-MX" dirty="0" smtClean="0">
              <a:latin typeface="Arial" pitchFamily="34" charset="0"/>
              <a:cs typeface="Arial" pitchFamily="34" charset="0"/>
            </a:endParaRPr>
          </a:p>
          <a:p>
            <a:pPr algn="r"/>
            <a:endParaRPr lang="es-MX" dirty="0" smtClean="0">
              <a:latin typeface="Arial" pitchFamily="34" charset="0"/>
              <a:cs typeface="Arial" pitchFamily="34" charset="0"/>
            </a:endParaRPr>
          </a:p>
          <a:p>
            <a:pPr algn="r"/>
            <a:endParaRPr lang="es-MX" dirty="0" smtClean="0">
              <a:latin typeface="Arial" pitchFamily="34" charset="0"/>
              <a:cs typeface="Arial" pitchFamily="34" charset="0"/>
            </a:endParaRPr>
          </a:p>
        </p:txBody>
      </p:sp>
      <p:pic>
        <p:nvPicPr>
          <p:cNvPr id="5" name="Picture 6" descr="C:\Users\Laura\AppData\Local\Microsoft\Windows\Temporary Internet Files\Content.IE5\287BG7SR\MPj04244310000[1].jpg"/>
          <p:cNvPicPr>
            <a:picLocks noChangeAspect="1" noChangeArrowheads="1"/>
          </p:cNvPicPr>
          <p:nvPr/>
        </p:nvPicPr>
        <p:blipFill>
          <a:blip r:embed="rId3" cstate="print"/>
          <a:srcRect/>
          <a:stretch>
            <a:fillRect/>
          </a:stretch>
        </p:blipFill>
        <p:spPr bwMode="auto">
          <a:xfrm>
            <a:off x="4936168" y="1484784"/>
            <a:ext cx="2848702" cy="2000265"/>
          </a:xfrm>
          <a:prstGeom prst="rect">
            <a:avLst/>
          </a:prstGeom>
          <a:noFill/>
          <a:ln w="9525">
            <a:noFill/>
            <a:miter lim="800000"/>
            <a:headEnd/>
            <a:tailEnd/>
          </a:ln>
        </p:spPr>
      </p:pic>
      <p:pic>
        <p:nvPicPr>
          <p:cNvPr id="6" name="Picture 3" descr="C:\Users\Laura\AppData\Local\Microsoft\Windows\Temporary Internet Files\Content.IE5\291FV235\MCj02405110000[1].wmf"/>
          <p:cNvPicPr>
            <a:picLocks noChangeAspect="1" noChangeArrowheads="1"/>
          </p:cNvPicPr>
          <p:nvPr/>
        </p:nvPicPr>
        <p:blipFill>
          <a:blip r:embed="rId4" cstate="print"/>
          <a:srcRect/>
          <a:stretch>
            <a:fillRect/>
          </a:stretch>
        </p:blipFill>
        <p:spPr bwMode="auto">
          <a:xfrm>
            <a:off x="4937125" y="4727602"/>
            <a:ext cx="3721100" cy="184467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428596" y="428604"/>
            <a:ext cx="8072494" cy="6186309"/>
          </a:xfrm>
          <a:prstGeom prst="rect">
            <a:avLst/>
          </a:prstGeom>
        </p:spPr>
        <p:txBody>
          <a:bodyPr wrap="square">
            <a:spAutoFit/>
          </a:bodyPr>
          <a:lstStyle/>
          <a:p>
            <a:r>
              <a:rPr lang="es-MX" b="1" dirty="0" smtClean="0">
                <a:latin typeface="Arial" pitchFamily="34" charset="0"/>
                <a:cs typeface="Arial" pitchFamily="34" charset="0"/>
              </a:rPr>
              <a:t>Unidad de Dirección: </a:t>
            </a:r>
            <a:r>
              <a:rPr lang="es-MX" dirty="0" smtClean="0">
                <a:latin typeface="Arial" pitchFamily="34" charset="0"/>
                <a:cs typeface="Arial" pitchFamily="34" charset="0"/>
              </a:rPr>
              <a:t>Principio según el cual cada grupo de actividades que tienen un mismo objetivo, debe tener un solo jefe y un solo plan.</a:t>
            </a:r>
          </a:p>
          <a:p>
            <a:endParaRPr lang="es-MX" dirty="0" smtClean="0">
              <a:latin typeface="Arial" pitchFamily="34" charset="0"/>
              <a:cs typeface="Arial" pitchFamily="34" charset="0"/>
            </a:endParaRPr>
          </a:p>
          <a:p>
            <a:endParaRPr lang="es-MX" dirty="0" smtClean="0">
              <a:latin typeface="Arial" pitchFamily="34" charset="0"/>
              <a:cs typeface="Arial" pitchFamily="34" charset="0"/>
            </a:endParaRPr>
          </a:p>
          <a:p>
            <a:endParaRPr lang="es-MX" dirty="0" smtClean="0">
              <a:latin typeface="Arial" pitchFamily="34" charset="0"/>
              <a:cs typeface="Arial" pitchFamily="34" charset="0"/>
            </a:endParaRPr>
          </a:p>
          <a:p>
            <a:endParaRPr lang="es-MX" dirty="0" smtClean="0">
              <a:latin typeface="Arial" pitchFamily="34" charset="0"/>
              <a:cs typeface="Arial" pitchFamily="34" charset="0"/>
            </a:endParaRPr>
          </a:p>
          <a:p>
            <a:endParaRPr lang="es-MX" dirty="0" smtClean="0">
              <a:latin typeface="Arial" pitchFamily="34" charset="0"/>
              <a:cs typeface="Arial" pitchFamily="34" charset="0"/>
            </a:endParaRPr>
          </a:p>
          <a:p>
            <a:endParaRPr lang="es-MX" dirty="0" smtClean="0">
              <a:latin typeface="Arial" pitchFamily="34" charset="0"/>
              <a:cs typeface="Arial" pitchFamily="34" charset="0"/>
            </a:endParaRPr>
          </a:p>
          <a:p>
            <a:endParaRPr lang="es-MX" dirty="0" smtClean="0">
              <a:latin typeface="Arial" pitchFamily="34" charset="0"/>
              <a:cs typeface="Arial" pitchFamily="34" charset="0"/>
            </a:endParaRPr>
          </a:p>
          <a:p>
            <a:endParaRPr lang="es-MX" dirty="0" smtClean="0">
              <a:latin typeface="Arial" pitchFamily="34" charset="0"/>
              <a:cs typeface="Arial" pitchFamily="34" charset="0"/>
            </a:endParaRPr>
          </a:p>
          <a:p>
            <a:endParaRPr lang="es-MX" b="1" dirty="0" smtClean="0">
              <a:latin typeface="Arial" pitchFamily="34" charset="0"/>
              <a:cs typeface="Arial" pitchFamily="34" charset="0"/>
            </a:endParaRPr>
          </a:p>
          <a:p>
            <a:endParaRPr lang="es-MX" b="1" dirty="0" smtClean="0">
              <a:latin typeface="Arial" pitchFamily="34" charset="0"/>
              <a:cs typeface="Arial" pitchFamily="34" charset="0"/>
            </a:endParaRPr>
          </a:p>
          <a:p>
            <a:r>
              <a:rPr lang="es-MX" b="1" dirty="0" smtClean="0">
                <a:latin typeface="Arial" pitchFamily="34" charset="0"/>
                <a:cs typeface="Arial" pitchFamily="34" charset="0"/>
              </a:rPr>
              <a:t>Centralización:</a:t>
            </a:r>
            <a:r>
              <a:rPr lang="es-MX" dirty="0" smtClean="0">
                <a:latin typeface="Arial" pitchFamily="34" charset="0"/>
                <a:cs typeface="Arial" pitchFamily="34" charset="0"/>
              </a:rPr>
              <a:t> Se refiere a la concentración de autoridad en la cima jerárquica de la organización.</a:t>
            </a:r>
          </a:p>
          <a:p>
            <a:endParaRPr lang="es-MX" dirty="0" smtClean="0">
              <a:latin typeface="Arial" pitchFamily="34" charset="0"/>
              <a:cs typeface="Arial" pitchFamily="34" charset="0"/>
            </a:endParaRPr>
          </a:p>
          <a:p>
            <a:endParaRPr lang="es-MX" dirty="0" smtClean="0">
              <a:latin typeface="Arial" pitchFamily="34" charset="0"/>
              <a:cs typeface="Arial" pitchFamily="34" charset="0"/>
            </a:endParaRPr>
          </a:p>
          <a:p>
            <a:endParaRPr lang="es-MX" dirty="0" smtClean="0">
              <a:latin typeface="Arial" pitchFamily="34" charset="0"/>
              <a:cs typeface="Arial" pitchFamily="34" charset="0"/>
            </a:endParaRPr>
          </a:p>
          <a:p>
            <a:endParaRPr lang="es-MX" dirty="0" smtClean="0">
              <a:latin typeface="Arial" pitchFamily="34" charset="0"/>
              <a:cs typeface="Arial" pitchFamily="34" charset="0"/>
            </a:endParaRPr>
          </a:p>
          <a:p>
            <a:endParaRPr lang="es-MX" dirty="0" smtClean="0">
              <a:latin typeface="Arial" pitchFamily="34" charset="0"/>
              <a:cs typeface="Arial" pitchFamily="34" charset="0"/>
            </a:endParaRPr>
          </a:p>
          <a:p>
            <a:endParaRPr lang="es-MX" dirty="0" smtClean="0">
              <a:latin typeface="Arial" pitchFamily="34" charset="0"/>
              <a:cs typeface="Arial" pitchFamily="34" charset="0"/>
            </a:endParaRPr>
          </a:p>
          <a:p>
            <a:endParaRPr lang="es-MX" dirty="0" smtClean="0">
              <a:latin typeface="Arial" pitchFamily="34" charset="0"/>
              <a:cs typeface="Arial" pitchFamily="34" charset="0"/>
            </a:endParaRPr>
          </a:p>
          <a:p>
            <a:endParaRPr lang="es-MX" dirty="0" smtClean="0">
              <a:latin typeface="Arial" pitchFamily="34" charset="0"/>
              <a:cs typeface="Arial" pitchFamily="34" charset="0"/>
            </a:endParaRPr>
          </a:p>
        </p:txBody>
      </p:sp>
      <p:pic>
        <p:nvPicPr>
          <p:cNvPr id="5" name="Picture 2" descr="C:\Users\Laura\AppData\Local\Microsoft\Windows\Temporary Internet Files\Content.IE5\WE30IDB7\MCj02500430000[1].wmf"/>
          <p:cNvPicPr>
            <a:picLocks noChangeAspect="1" noChangeArrowheads="1"/>
          </p:cNvPicPr>
          <p:nvPr/>
        </p:nvPicPr>
        <p:blipFill>
          <a:blip r:embed="rId3" cstate="print"/>
          <a:srcRect/>
          <a:stretch>
            <a:fillRect/>
          </a:stretch>
        </p:blipFill>
        <p:spPr bwMode="auto">
          <a:xfrm>
            <a:off x="785786" y="1428736"/>
            <a:ext cx="3833812" cy="2214578"/>
          </a:xfrm>
          <a:prstGeom prst="rect">
            <a:avLst/>
          </a:prstGeom>
          <a:noFill/>
          <a:ln w="9525">
            <a:noFill/>
            <a:miter lim="800000"/>
            <a:headEnd/>
            <a:tailEnd/>
          </a:ln>
        </p:spPr>
      </p:pic>
      <p:grpSp>
        <p:nvGrpSpPr>
          <p:cNvPr id="2" name="Group 22"/>
          <p:cNvGrpSpPr>
            <a:grpSpLocks/>
          </p:cNvGrpSpPr>
          <p:nvPr/>
        </p:nvGrpSpPr>
        <p:grpSpPr bwMode="auto">
          <a:xfrm>
            <a:off x="4428913" y="4714883"/>
            <a:ext cx="2775161" cy="1857389"/>
            <a:chOff x="792" y="580"/>
            <a:chExt cx="3746" cy="3266"/>
          </a:xfrm>
        </p:grpSpPr>
        <p:sp>
          <p:nvSpPr>
            <p:cNvPr id="8" name="AutoShape 12"/>
            <p:cNvSpPr>
              <a:spLocks noChangeArrowheads="1"/>
            </p:cNvSpPr>
            <p:nvPr/>
          </p:nvSpPr>
          <p:spPr bwMode="auto">
            <a:xfrm>
              <a:off x="2351" y="580"/>
              <a:ext cx="1056" cy="960"/>
            </a:xfrm>
            <a:prstGeom prst="triangle">
              <a:avLst>
                <a:gd name="adj" fmla="val 50000"/>
              </a:avLst>
            </a:prstGeom>
            <a:solidFill>
              <a:srgbClr val="336699"/>
            </a:solidFill>
            <a:ln w="38100">
              <a:solidFill>
                <a:schemeClr val="tx1"/>
              </a:solidFill>
              <a:miter lim="800000"/>
              <a:headEnd/>
              <a:tailEnd/>
            </a:ln>
          </p:spPr>
          <p:txBody>
            <a:bodyPr wrap="none" anchor="ctr"/>
            <a:lstStyle/>
            <a:p>
              <a:pPr eaLnBrk="0" hangingPunct="0"/>
              <a:endParaRPr lang="es-ES"/>
            </a:p>
          </p:txBody>
        </p:sp>
        <p:sp>
          <p:nvSpPr>
            <p:cNvPr id="9" name="AutoShape 13"/>
            <p:cNvSpPr>
              <a:spLocks noChangeArrowheads="1"/>
            </p:cNvSpPr>
            <p:nvPr/>
          </p:nvSpPr>
          <p:spPr bwMode="auto">
            <a:xfrm flipV="1">
              <a:off x="1178" y="3174"/>
              <a:ext cx="3360" cy="672"/>
            </a:xfrm>
            <a:custGeom>
              <a:avLst/>
              <a:gdLst>
                <a:gd name="T0" fmla="*/ 0 w 21600"/>
                <a:gd name="T1" fmla="*/ 0 h 21600"/>
                <a:gd name="T2" fmla="*/ 0 w 21600"/>
                <a:gd name="T3" fmla="*/ 0 h 21600"/>
                <a:gd name="T4" fmla="*/ 0 w 21600"/>
                <a:gd name="T5" fmla="*/ 0 h 21600"/>
                <a:gd name="T6" fmla="*/ 0 w 21600"/>
                <a:gd name="T7" fmla="*/ 0 h 21600"/>
                <a:gd name="T8" fmla="*/ 0 60000 65536"/>
                <a:gd name="T9" fmla="*/ 0 60000 65536"/>
                <a:gd name="T10" fmla="*/ 0 60000 65536"/>
                <a:gd name="T11" fmla="*/ 0 60000 65536"/>
                <a:gd name="T12" fmla="*/ 3066 w 21600"/>
                <a:gd name="T13" fmla="*/ 3054 h 21600"/>
                <a:gd name="T14" fmla="*/ 18534 w 21600"/>
                <a:gd name="T15" fmla="*/ 18546 h 21600"/>
              </a:gdLst>
              <a:ahLst/>
              <a:cxnLst>
                <a:cxn ang="T8">
                  <a:pos x="T0" y="T1"/>
                </a:cxn>
                <a:cxn ang="T9">
                  <a:pos x="T2" y="T3"/>
                </a:cxn>
                <a:cxn ang="T10">
                  <a:pos x="T4" y="T5"/>
                </a:cxn>
                <a:cxn ang="T11">
                  <a:pos x="T6" y="T7"/>
                </a:cxn>
              </a:cxnLst>
              <a:rect l="T12" t="T13" r="T14" b="T15"/>
              <a:pathLst>
                <a:path w="21600" h="21600">
                  <a:moveTo>
                    <a:pt x="0" y="0"/>
                  </a:moveTo>
                  <a:lnTo>
                    <a:pt x="2530" y="21600"/>
                  </a:lnTo>
                  <a:lnTo>
                    <a:pt x="19070" y="21600"/>
                  </a:lnTo>
                  <a:lnTo>
                    <a:pt x="21600" y="0"/>
                  </a:lnTo>
                  <a:close/>
                </a:path>
              </a:pathLst>
            </a:custGeom>
            <a:solidFill>
              <a:srgbClr val="B54D61"/>
            </a:solidFill>
            <a:ln w="38100">
              <a:solidFill>
                <a:schemeClr val="tx1"/>
              </a:solidFill>
              <a:miter lim="800000"/>
              <a:headEnd/>
              <a:tailEnd/>
            </a:ln>
          </p:spPr>
          <p:txBody>
            <a:bodyPr rot="10800000" wrap="none" anchor="ctr"/>
            <a:lstStyle/>
            <a:p>
              <a:pPr algn="ctr" eaLnBrk="0" hangingPunct="0"/>
              <a:endParaRPr lang="es-ES"/>
            </a:p>
          </p:txBody>
        </p:sp>
        <p:sp>
          <p:nvSpPr>
            <p:cNvPr id="10" name="AutoShape 14"/>
            <p:cNvSpPr>
              <a:spLocks noChangeArrowheads="1"/>
            </p:cNvSpPr>
            <p:nvPr/>
          </p:nvSpPr>
          <p:spPr bwMode="auto">
            <a:xfrm flipV="1">
              <a:off x="1576" y="2390"/>
              <a:ext cx="2592" cy="720"/>
            </a:xfrm>
            <a:custGeom>
              <a:avLst/>
              <a:gdLst>
                <a:gd name="T0" fmla="*/ 0 w 21600"/>
                <a:gd name="T1" fmla="*/ 0 h 21600"/>
                <a:gd name="T2" fmla="*/ 0 w 21600"/>
                <a:gd name="T3" fmla="*/ 0 h 21600"/>
                <a:gd name="T4" fmla="*/ 0 w 21600"/>
                <a:gd name="T5" fmla="*/ 0 h 21600"/>
                <a:gd name="T6" fmla="*/ 0 w 21600"/>
                <a:gd name="T7" fmla="*/ 0 h 21600"/>
                <a:gd name="T8" fmla="*/ 0 60000 65536"/>
                <a:gd name="T9" fmla="*/ 0 60000 65536"/>
                <a:gd name="T10" fmla="*/ 0 60000 65536"/>
                <a:gd name="T11" fmla="*/ 0 60000 65536"/>
                <a:gd name="T12" fmla="*/ 3425 w 21600"/>
                <a:gd name="T13" fmla="*/ 3420 h 21600"/>
                <a:gd name="T14" fmla="*/ 18175 w 21600"/>
                <a:gd name="T15" fmla="*/ 18180 h 21600"/>
              </a:gdLst>
              <a:ahLst/>
              <a:cxnLst>
                <a:cxn ang="T8">
                  <a:pos x="T0" y="T1"/>
                </a:cxn>
                <a:cxn ang="T9">
                  <a:pos x="T2" y="T3"/>
                </a:cxn>
                <a:cxn ang="T10">
                  <a:pos x="T4" y="T5"/>
                </a:cxn>
                <a:cxn ang="T11">
                  <a:pos x="T6" y="T7"/>
                </a:cxn>
              </a:cxnLst>
              <a:rect l="T12" t="T13" r="T14" b="T15"/>
              <a:pathLst>
                <a:path w="21600" h="21600">
                  <a:moveTo>
                    <a:pt x="0" y="0"/>
                  </a:moveTo>
                  <a:lnTo>
                    <a:pt x="3241" y="21600"/>
                  </a:lnTo>
                  <a:lnTo>
                    <a:pt x="18359" y="21600"/>
                  </a:lnTo>
                  <a:lnTo>
                    <a:pt x="21600" y="0"/>
                  </a:lnTo>
                  <a:close/>
                </a:path>
              </a:pathLst>
            </a:custGeom>
            <a:gradFill rotWithShape="0">
              <a:gsLst>
                <a:gs pos="0">
                  <a:srgbClr val="FF7C80"/>
                </a:gs>
                <a:gs pos="100000">
                  <a:srgbClr val="B54D61"/>
                </a:gs>
              </a:gsLst>
              <a:lin ang="5400000" scaled="1"/>
            </a:gradFill>
            <a:ln w="38100">
              <a:solidFill>
                <a:schemeClr val="tx1"/>
              </a:solidFill>
              <a:miter lim="800000"/>
              <a:headEnd/>
              <a:tailEnd/>
            </a:ln>
          </p:spPr>
          <p:txBody>
            <a:bodyPr rot="10800000" wrap="none" anchor="ctr"/>
            <a:lstStyle/>
            <a:p>
              <a:pPr algn="ctr" eaLnBrk="0" hangingPunct="0"/>
              <a:endParaRPr lang="es-ES"/>
            </a:p>
          </p:txBody>
        </p:sp>
        <p:sp>
          <p:nvSpPr>
            <p:cNvPr id="11" name="AutoShape 15"/>
            <p:cNvSpPr>
              <a:spLocks noChangeArrowheads="1"/>
            </p:cNvSpPr>
            <p:nvPr/>
          </p:nvSpPr>
          <p:spPr bwMode="auto">
            <a:xfrm flipV="1">
              <a:off x="1967" y="1615"/>
              <a:ext cx="1824" cy="720"/>
            </a:xfrm>
            <a:custGeom>
              <a:avLst/>
              <a:gdLst>
                <a:gd name="T0" fmla="*/ 0 w 21600"/>
                <a:gd name="T1" fmla="*/ 0 h 21600"/>
                <a:gd name="T2" fmla="*/ 0 w 21600"/>
                <a:gd name="T3" fmla="*/ 0 h 21600"/>
                <a:gd name="T4" fmla="*/ 0 w 21600"/>
                <a:gd name="T5" fmla="*/ 0 h 21600"/>
                <a:gd name="T6" fmla="*/ 0 w 21600"/>
                <a:gd name="T7" fmla="*/ 0 h 21600"/>
                <a:gd name="T8" fmla="*/ 0 60000 65536"/>
                <a:gd name="T9" fmla="*/ 0 60000 65536"/>
                <a:gd name="T10" fmla="*/ 0 60000 65536"/>
                <a:gd name="T11" fmla="*/ 0 60000 65536"/>
                <a:gd name="T12" fmla="*/ 4026 w 21600"/>
                <a:gd name="T13" fmla="*/ 4020 h 21600"/>
                <a:gd name="T14" fmla="*/ 17574 w 21600"/>
                <a:gd name="T15" fmla="*/ 17580 h 21600"/>
              </a:gdLst>
              <a:ahLst/>
              <a:cxnLst>
                <a:cxn ang="T8">
                  <a:pos x="T0" y="T1"/>
                </a:cxn>
                <a:cxn ang="T9">
                  <a:pos x="T2" y="T3"/>
                </a:cxn>
                <a:cxn ang="T10">
                  <a:pos x="T4" y="T5"/>
                </a:cxn>
                <a:cxn ang="T11">
                  <a:pos x="T6" y="T7"/>
                </a:cxn>
              </a:cxnLst>
              <a:rect l="T12" t="T13" r="T14" b="T15"/>
              <a:pathLst>
                <a:path w="21600" h="21600">
                  <a:moveTo>
                    <a:pt x="0" y="0"/>
                  </a:moveTo>
                  <a:lnTo>
                    <a:pt x="4464" y="21600"/>
                  </a:lnTo>
                  <a:lnTo>
                    <a:pt x="17136" y="21600"/>
                  </a:lnTo>
                  <a:lnTo>
                    <a:pt x="21600" y="0"/>
                  </a:lnTo>
                  <a:close/>
                </a:path>
              </a:pathLst>
            </a:custGeom>
            <a:gradFill rotWithShape="0">
              <a:gsLst>
                <a:gs pos="0">
                  <a:srgbClr val="336699"/>
                </a:gs>
                <a:gs pos="100000">
                  <a:srgbClr val="FF7C80"/>
                </a:gs>
              </a:gsLst>
              <a:lin ang="5400000" scaled="1"/>
            </a:gradFill>
            <a:ln w="38100">
              <a:solidFill>
                <a:schemeClr val="tx1"/>
              </a:solidFill>
              <a:miter lim="800000"/>
              <a:headEnd/>
              <a:tailEnd/>
            </a:ln>
          </p:spPr>
          <p:txBody>
            <a:bodyPr wrap="none" anchor="ctr"/>
            <a:lstStyle/>
            <a:p>
              <a:pPr eaLnBrk="0" hangingPunct="0"/>
              <a:endParaRPr lang="es-ES"/>
            </a:p>
          </p:txBody>
        </p:sp>
        <p:sp>
          <p:nvSpPr>
            <p:cNvPr id="12" name="Text Box 18"/>
            <p:cNvSpPr txBox="1">
              <a:spLocks noChangeArrowheads="1"/>
            </p:cNvSpPr>
            <p:nvPr/>
          </p:nvSpPr>
          <p:spPr bwMode="auto">
            <a:xfrm>
              <a:off x="792" y="3225"/>
              <a:ext cx="2627" cy="291"/>
            </a:xfrm>
            <a:prstGeom prst="rect">
              <a:avLst/>
            </a:prstGeom>
            <a:noFill/>
            <a:ln w="9525">
              <a:noFill/>
              <a:miter lim="800000"/>
              <a:headEnd/>
              <a:tailEnd/>
            </a:ln>
          </p:spPr>
          <p:txBody>
            <a:bodyPr wrap="none">
              <a:spAutoFit/>
            </a:bodyPr>
            <a:lstStyle/>
            <a:p>
              <a:pPr eaLnBrk="0" hangingPunct="0"/>
              <a:r>
                <a:rPr lang="en-US" b="1" dirty="0"/>
                <a:t>Empleados no administrativos</a:t>
              </a:r>
            </a:p>
          </p:txBody>
        </p:sp>
        <p:sp>
          <p:nvSpPr>
            <p:cNvPr id="13" name="Text Box 19"/>
            <p:cNvSpPr txBox="1">
              <a:spLocks noChangeArrowheads="1"/>
            </p:cNvSpPr>
            <p:nvPr/>
          </p:nvSpPr>
          <p:spPr bwMode="auto">
            <a:xfrm>
              <a:off x="2424" y="831"/>
              <a:ext cx="970" cy="291"/>
            </a:xfrm>
            <a:prstGeom prst="rect">
              <a:avLst/>
            </a:prstGeom>
            <a:noFill/>
            <a:ln w="9525">
              <a:noFill/>
              <a:miter lim="800000"/>
              <a:headEnd/>
              <a:tailEnd/>
            </a:ln>
          </p:spPr>
          <p:txBody>
            <a:bodyPr wrap="none">
              <a:spAutoFit/>
            </a:bodyPr>
            <a:lstStyle/>
            <a:p>
              <a:pPr algn="ctr" eaLnBrk="0" hangingPunct="0"/>
              <a:r>
                <a:rPr lang="en-US" b="1" dirty="0"/>
                <a:t>Directores</a:t>
              </a:r>
            </a:p>
          </p:txBody>
        </p:sp>
        <p:sp>
          <p:nvSpPr>
            <p:cNvPr id="14" name="Text Box 20"/>
            <p:cNvSpPr txBox="1">
              <a:spLocks noChangeArrowheads="1"/>
            </p:cNvSpPr>
            <p:nvPr/>
          </p:nvSpPr>
          <p:spPr bwMode="auto">
            <a:xfrm>
              <a:off x="2460" y="1728"/>
              <a:ext cx="903" cy="523"/>
            </a:xfrm>
            <a:prstGeom prst="rect">
              <a:avLst/>
            </a:prstGeom>
            <a:noFill/>
            <a:ln w="9525">
              <a:noFill/>
              <a:miter lim="800000"/>
              <a:headEnd/>
              <a:tailEnd/>
            </a:ln>
          </p:spPr>
          <p:txBody>
            <a:bodyPr wrap="none">
              <a:spAutoFit/>
            </a:bodyPr>
            <a:lstStyle/>
            <a:p>
              <a:pPr algn="ctr" eaLnBrk="0" hangingPunct="0"/>
              <a:r>
                <a:rPr lang="en-US" b="1" dirty="0"/>
                <a:t>Gerentes </a:t>
              </a:r>
            </a:p>
            <a:p>
              <a:pPr algn="ctr" eaLnBrk="0" hangingPunct="0"/>
              <a:r>
                <a:rPr lang="en-US" b="1" dirty="0" err="1"/>
                <a:t>Medios</a:t>
              </a:r>
              <a:endParaRPr lang="en-US" b="1" dirty="0"/>
            </a:p>
          </p:txBody>
        </p:sp>
        <p:sp>
          <p:nvSpPr>
            <p:cNvPr id="15" name="Text Box 21"/>
            <p:cNvSpPr txBox="1">
              <a:spLocks noChangeArrowheads="1"/>
            </p:cNvSpPr>
            <p:nvPr/>
          </p:nvSpPr>
          <p:spPr bwMode="auto">
            <a:xfrm>
              <a:off x="2344" y="2448"/>
              <a:ext cx="1146" cy="523"/>
            </a:xfrm>
            <a:prstGeom prst="rect">
              <a:avLst/>
            </a:prstGeom>
            <a:noFill/>
            <a:ln w="9525">
              <a:noFill/>
              <a:miter lim="800000"/>
              <a:headEnd/>
              <a:tailEnd/>
            </a:ln>
          </p:spPr>
          <p:txBody>
            <a:bodyPr wrap="none">
              <a:spAutoFit/>
            </a:bodyPr>
            <a:lstStyle/>
            <a:p>
              <a:pPr algn="ctr" eaLnBrk="0" hangingPunct="0"/>
              <a:r>
                <a:rPr lang="en-US" b="1" dirty="0"/>
                <a:t>Gerentes de </a:t>
              </a:r>
            </a:p>
            <a:p>
              <a:pPr algn="ctr" eaLnBrk="0" hangingPunct="0"/>
              <a:r>
                <a:rPr lang="en-US" b="1" dirty="0"/>
                <a:t>Línea</a:t>
              </a: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up)">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508240" y="1419115"/>
            <a:ext cx="8001056" cy="1200329"/>
          </a:xfrm>
          <a:prstGeom prst="rect">
            <a:avLst/>
          </a:prstGeom>
        </p:spPr>
        <p:txBody>
          <a:bodyPr wrap="square">
            <a:spAutoFit/>
          </a:bodyPr>
          <a:lstStyle/>
          <a:p>
            <a:pPr algn="just"/>
            <a:r>
              <a:rPr lang="es-MX" b="1" dirty="0" smtClean="0">
                <a:latin typeface="Arial" pitchFamily="34" charset="0"/>
                <a:cs typeface="Arial" pitchFamily="34" charset="0"/>
              </a:rPr>
              <a:t>Jerarquía o Cadena Escala: </a:t>
            </a:r>
            <a:r>
              <a:rPr lang="es-MX" dirty="0" smtClean="0">
                <a:latin typeface="Arial" pitchFamily="34" charset="0"/>
                <a:cs typeface="Arial" pitchFamily="34" charset="0"/>
              </a:rPr>
              <a:t>Debe hacer una línea de autoridad, del escalón mas alto al escalón más bajo de la organización. Toda orden pasa por todos los escalones intermedios hasta llegar al punto donde daba ser ejecutadas: es la cadena escalar o principio escalar</a:t>
            </a:r>
            <a:endParaRPr lang="es-MX" dirty="0">
              <a:latin typeface="Arial" pitchFamily="34" charset="0"/>
              <a:cs typeface="Arial" pitchFamily="34" charset="0"/>
            </a:endParaRPr>
          </a:p>
        </p:txBody>
      </p:sp>
      <p:pic>
        <p:nvPicPr>
          <p:cNvPr id="3" name="Picture 15" descr="motivacion"/>
          <p:cNvPicPr>
            <a:picLocks noChangeAspect="1" noChangeArrowheads="1"/>
          </p:cNvPicPr>
          <p:nvPr/>
        </p:nvPicPr>
        <p:blipFill>
          <a:blip r:embed="rId3" cstate="print"/>
          <a:srcRect/>
          <a:stretch>
            <a:fillRect/>
          </a:stretch>
        </p:blipFill>
        <p:spPr bwMode="auto">
          <a:xfrm rot="21298036">
            <a:off x="3203848" y="3212271"/>
            <a:ext cx="3368416" cy="2301751"/>
          </a:xfrm>
          <a:prstGeom prst="rect">
            <a:avLst/>
          </a:prstGeom>
          <a:ln>
            <a:noFill/>
          </a:ln>
          <a:effectLst>
            <a:outerShdw blurRad="292100" dist="139700" dir="2700000" algn="tl" rotWithShape="0">
              <a:srgbClr val="333333">
                <a:alpha val="65000"/>
              </a:srgbClr>
            </a:outerShdw>
          </a:effectLst>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1076676"/>
            <a:ext cx="8229600" cy="552124"/>
          </a:xfrm>
        </p:spPr>
        <p:txBody>
          <a:bodyPr/>
          <a:lstStyle/>
          <a:p>
            <a:pPr algn="ctr">
              <a:buNone/>
            </a:pPr>
            <a:r>
              <a:rPr lang="es-MX" b="1" dirty="0" smtClean="0">
                <a:solidFill>
                  <a:schemeClr val="accent2">
                    <a:lumMod val="75000"/>
                  </a:schemeClr>
                </a:solidFill>
                <a:latin typeface="Arial" pitchFamily="34" charset="0"/>
                <a:cs typeface="Arial" pitchFamily="34" charset="0"/>
              </a:rPr>
              <a:t>ESTRUCTURAS ORGANIZACIONALES</a:t>
            </a:r>
            <a:endParaRPr lang="es-MX" b="1" dirty="0">
              <a:solidFill>
                <a:schemeClr val="accent2">
                  <a:lumMod val="75000"/>
                </a:schemeClr>
              </a:solidFill>
              <a:latin typeface="Arial" pitchFamily="34" charset="0"/>
              <a:cs typeface="Arial" pitchFamily="34" charset="0"/>
            </a:endParaRPr>
          </a:p>
        </p:txBody>
      </p:sp>
      <p:sp>
        <p:nvSpPr>
          <p:cNvPr id="4" name="3 CuadroTexto"/>
          <p:cNvSpPr txBox="1"/>
          <p:nvPr/>
        </p:nvSpPr>
        <p:spPr>
          <a:xfrm>
            <a:off x="683568" y="1988840"/>
            <a:ext cx="7715304" cy="3539430"/>
          </a:xfrm>
          <a:prstGeom prst="rect">
            <a:avLst/>
          </a:prstGeom>
          <a:noFill/>
        </p:spPr>
        <p:txBody>
          <a:bodyPr wrap="square" rtlCol="0">
            <a:spAutoFit/>
          </a:bodyPr>
          <a:lstStyle/>
          <a:p>
            <a:pPr algn="ctr"/>
            <a:r>
              <a:rPr lang="es-MX" sz="2800" dirty="0" smtClean="0">
                <a:latin typeface="Arial" pitchFamily="34" charset="0"/>
                <a:cs typeface="Arial" pitchFamily="34" charset="0"/>
              </a:rPr>
              <a:t>Agrupar actividades  </a:t>
            </a:r>
            <a:r>
              <a:rPr lang="es-MX" sz="2800" dirty="0" smtClean="0">
                <a:latin typeface="Arial" pitchFamily="34" charset="0"/>
                <a:cs typeface="Arial" pitchFamily="34" charset="0"/>
              </a:rPr>
              <a:t>y personas en departamentos hace posible que la organización se </a:t>
            </a:r>
            <a:r>
              <a:rPr lang="es-MX" sz="2800" dirty="0" smtClean="0">
                <a:latin typeface="Arial" pitchFamily="34" charset="0"/>
                <a:cs typeface="Arial" pitchFamily="34" charset="0"/>
              </a:rPr>
              <a:t>extienda, </a:t>
            </a:r>
            <a:r>
              <a:rPr lang="es-MX" sz="2800" dirty="0" smtClean="0">
                <a:latin typeface="Arial" pitchFamily="34" charset="0"/>
                <a:cs typeface="Arial" pitchFamily="34" charset="0"/>
              </a:rPr>
              <a:t>a un grado indefinido.  </a:t>
            </a:r>
            <a:endParaRPr lang="es-MX" sz="2800" dirty="0" smtClean="0">
              <a:latin typeface="Arial" pitchFamily="34" charset="0"/>
              <a:cs typeface="Arial" pitchFamily="34" charset="0"/>
            </a:endParaRPr>
          </a:p>
          <a:p>
            <a:pPr algn="ctr"/>
            <a:endParaRPr lang="es-MX" sz="2800" dirty="0">
              <a:latin typeface="Arial" pitchFamily="34" charset="0"/>
              <a:cs typeface="Arial" pitchFamily="34" charset="0"/>
            </a:endParaRPr>
          </a:p>
          <a:p>
            <a:pPr algn="ctr"/>
            <a:r>
              <a:rPr lang="es-MX" sz="2800" dirty="0" smtClean="0">
                <a:latin typeface="Arial" pitchFamily="34" charset="0"/>
                <a:cs typeface="Arial" pitchFamily="34" charset="0"/>
              </a:rPr>
              <a:t>La </a:t>
            </a:r>
            <a:r>
              <a:rPr lang="es-MX" sz="2800" dirty="0" smtClean="0">
                <a:latin typeface="Arial" pitchFamily="34" charset="0"/>
                <a:cs typeface="Arial" pitchFamily="34" charset="0"/>
              </a:rPr>
              <a:t>naturaleza de estos patrones es aplicable a todas las organizaciones, y dependiendo de las necesidades propias de la empresa</a:t>
            </a:r>
            <a:r>
              <a:rPr lang="es-MX" sz="2800" dirty="0" smtClean="0">
                <a:latin typeface="Arial" pitchFamily="34" charset="0"/>
                <a:cs typeface="Arial" pitchFamily="34" charset="0"/>
              </a:rPr>
              <a:t>.</a:t>
            </a:r>
            <a:endParaRPr lang="es-MX" sz="2800" dirty="0" smtClean="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548680"/>
            <a:ext cx="5482952" cy="975320"/>
          </a:xfrm>
        </p:spPr>
        <p:txBody>
          <a:bodyPr>
            <a:normAutofit/>
          </a:bodyPr>
          <a:lstStyle/>
          <a:p>
            <a:pPr algn="ctr"/>
            <a:r>
              <a:rPr lang="es-MX" sz="2400" b="1" dirty="0" smtClean="0">
                <a:solidFill>
                  <a:srgbClr val="0070C0"/>
                </a:solidFill>
                <a:latin typeface="Arial" pitchFamily="34" charset="0"/>
                <a:cs typeface="Arial" pitchFamily="34" charset="0"/>
              </a:rPr>
              <a:t>ORGANIZACIÓN FORMAL</a:t>
            </a:r>
            <a:endParaRPr lang="es-MX" sz="2400" b="1" dirty="0">
              <a:solidFill>
                <a:srgbClr val="0070C0"/>
              </a:solidFill>
              <a:latin typeface="Arial" pitchFamily="34" charset="0"/>
              <a:cs typeface="Arial" pitchFamily="34" charset="0"/>
            </a:endParaRPr>
          </a:p>
        </p:txBody>
      </p:sp>
      <p:sp>
        <p:nvSpPr>
          <p:cNvPr id="3" name="2 Marcador de contenido"/>
          <p:cNvSpPr>
            <a:spLocks noGrp="1"/>
          </p:cNvSpPr>
          <p:nvPr>
            <p:ph idx="1"/>
          </p:nvPr>
        </p:nvSpPr>
        <p:spPr>
          <a:xfrm>
            <a:off x="457200" y="1600201"/>
            <a:ext cx="8229600" cy="2692895"/>
          </a:xfrm>
        </p:spPr>
        <p:txBody>
          <a:bodyPr>
            <a:normAutofit/>
          </a:bodyPr>
          <a:lstStyle/>
          <a:p>
            <a:pPr algn="ctr">
              <a:buNone/>
            </a:pPr>
            <a:r>
              <a:rPr lang="es-MX" sz="2200" dirty="0" smtClean="0">
                <a:latin typeface="Arial" pitchFamily="34" charset="0"/>
                <a:cs typeface="Arial" pitchFamily="34" charset="0"/>
              </a:rPr>
              <a:t>Es la organización planeada,  generalmente</a:t>
            </a:r>
          </a:p>
          <a:p>
            <a:pPr algn="ctr">
              <a:buNone/>
            </a:pPr>
            <a:r>
              <a:rPr lang="es-MX" sz="2200" dirty="0" smtClean="0">
                <a:latin typeface="Arial" pitchFamily="34" charset="0"/>
                <a:cs typeface="Arial" pitchFamily="34" charset="0"/>
              </a:rPr>
              <a:t>aprobada por la dirección y comunicada a todos</a:t>
            </a:r>
          </a:p>
          <a:p>
            <a:pPr algn="ctr">
              <a:buNone/>
            </a:pPr>
            <a:r>
              <a:rPr lang="es-MX" sz="2200" dirty="0" smtClean="0">
                <a:latin typeface="Arial" pitchFamily="34" charset="0"/>
                <a:cs typeface="Arial" pitchFamily="34" charset="0"/>
              </a:rPr>
              <a:t>a través de manuales de organización, de</a:t>
            </a:r>
          </a:p>
          <a:p>
            <a:pPr algn="ctr">
              <a:buNone/>
            </a:pPr>
            <a:r>
              <a:rPr lang="es-MX" sz="2200" dirty="0" smtClean="0">
                <a:latin typeface="Arial" pitchFamily="34" charset="0"/>
                <a:cs typeface="Arial" pitchFamily="34" charset="0"/>
              </a:rPr>
              <a:t>descripción de cargos, de organigramas, de</a:t>
            </a:r>
          </a:p>
          <a:p>
            <a:pPr algn="ctr">
              <a:buNone/>
            </a:pPr>
            <a:r>
              <a:rPr lang="es-MX" sz="2200" dirty="0" smtClean="0">
                <a:latin typeface="Arial" pitchFamily="34" charset="0"/>
                <a:cs typeface="Arial" pitchFamily="34" charset="0"/>
              </a:rPr>
              <a:t>reglas y procedimientos, etc. Esta basada en una</a:t>
            </a:r>
          </a:p>
          <a:p>
            <a:pPr algn="ctr">
              <a:buNone/>
            </a:pPr>
            <a:r>
              <a:rPr lang="es-MX" sz="2200" dirty="0" smtClean="0">
                <a:latin typeface="Arial" pitchFamily="34" charset="0"/>
                <a:cs typeface="Arial" pitchFamily="34" charset="0"/>
              </a:rPr>
              <a:t>división del trabajo racional.</a:t>
            </a:r>
            <a:endParaRPr lang="es-MX" sz="2200" dirty="0">
              <a:latin typeface="Arial" pitchFamily="34" charset="0"/>
              <a:cs typeface="Arial" pitchFamily="34" charset="0"/>
            </a:endParaRPr>
          </a:p>
        </p:txBody>
      </p:sp>
      <p:sp>
        <p:nvSpPr>
          <p:cNvPr id="4" name="3 Marcador de número de diapositiva"/>
          <p:cNvSpPr>
            <a:spLocks noGrp="1"/>
          </p:cNvSpPr>
          <p:nvPr>
            <p:ph type="sldNum" sz="quarter" idx="12"/>
          </p:nvPr>
        </p:nvSpPr>
        <p:spPr/>
        <p:txBody>
          <a:bodyPr/>
          <a:lstStyle/>
          <a:p>
            <a:fld id="{FD20B207-EEC5-4254-9BD7-4619B7E68211}" type="slidenum">
              <a:rPr lang="es-MX" smtClean="0"/>
              <a:pPr/>
              <a:t>27</a:t>
            </a:fld>
            <a:endParaRPr lang="es-MX" dirty="0"/>
          </a:p>
        </p:txBody>
      </p:sp>
      <p:pic>
        <p:nvPicPr>
          <p:cNvPr id="512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11760" y="4509120"/>
            <a:ext cx="4392488" cy="2030335"/>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533400"/>
            <a:ext cx="5698976" cy="990600"/>
          </a:xfrm>
        </p:spPr>
        <p:txBody>
          <a:bodyPr>
            <a:normAutofit/>
          </a:bodyPr>
          <a:lstStyle/>
          <a:p>
            <a:r>
              <a:rPr lang="es-MX" sz="3200" b="1" dirty="0" smtClean="0">
                <a:solidFill>
                  <a:srgbClr val="0070C0"/>
                </a:solidFill>
                <a:latin typeface="Arial" pitchFamily="34" charset="0"/>
                <a:cs typeface="Arial" pitchFamily="34" charset="0"/>
              </a:rPr>
              <a:t>ORGANIZACIÓN INFORMAL.</a:t>
            </a:r>
            <a:endParaRPr lang="es-MX" sz="3200" b="1" dirty="0">
              <a:solidFill>
                <a:srgbClr val="0070C0"/>
              </a:solidFill>
              <a:latin typeface="Arial" pitchFamily="34" charset="0"/>
              <a:cs typeface="Arial" pitchFamily="34" charset="0"/>
            </a:endParaRPr>
          </a:p>
        </p:txBody>
      </p:sp>
      <p:sp>
        <p:nvSpPr>
          <p:cNvPr id="3" name="2 Marcador de contenido"/>
          <p:cNvSpPr>
            <a:spLocks noGrp="1"/>
          </p:cNvSpPr>
          <p:nvPr>
            <p:ph idx="1"/>
          </p:nvPr>
        </p:nvSpPr>
        <p:spPr>
          <a:xfrm>
            <a:off x="1403648" y="1628800"/>
            <a:ext cx="7365504" cy="1760782"/>
          </a:xfrm>
        </p:spPr>
        <p:txBody>
          <a:bodyPr>
            <a:normAutofit fontScale="92500"/>
          </a:bodyPr>
          <a:lstStyle/>
          <a:p>
            <a:pPr algn="ctr">
              <a:buNone/>
            </a:pPr>
            <a:r>
              <a:rPr lang="es-MX" dirty="0" smtClean="0">
                <a:latin typeface="Arial" pitchFamily="34" charset="0"/>
                <a:cs typeface="Arial" pitchFamily="34" charset="0"/>
              </a:rPr>
              <a:t>Es la organización que emerge </a:t>
            </a:r>
            <a:r>
              <a:rPr lang="es-MX" dirty="0" smtClean="0">
                <a:latin typeface="Arial" pitchFamily="34" charset="0"/>
                <a:cs typeface="Arial" pitchFamily="34" charset="0"/>
              </a:rPr>
              <a:t>espontáneamente  a </a:t>
            </a:r>
            <a:r>
              <a:rPr lang="es-MX" dirty="0" smtClean="0">
                <a:latin typeface="Arial" pitchFamily="34" charset="0"/>
                <a:cs typeface="Arial" pitchFamily="34" charset="0"/>
              </a:rPr>
              <a:t>partir de </a:t>
            </a:r>
            <a:r>
              <a:rPr lang="es-MX" dirty="0" smtClean="0">
                <a:latin typeface="Arial" pitchFamily="34" charset="0"/>
                <a:cs typeface="Arial" pitchFamily="34" charset="0"/>
              </a:rPr>
              <a:t>la</a:t>
            </a:r>
            <a:r>
              <a:rPr lang="es-MX" dirty="0">
                <a:latin typeface="Arial" pitchFamily="34" charset="0"/>
                <a:cs typeface="Arial" pitchFamily="34" charset="0"/>
              </a:rPr>
              <a:t> </a:t>
            </a:r>
            <a:r>
              <a:rPr lang="es-MX" dirty="0" smtClean="0">
                <a:latin typeface="Arial" pitchFamily="34" charset="0"/>
                <a:cs typeface="Arial" pitchFamily="34" charset="0"/>
              </a:rPr>
              <a:t>Naturaleza de  </a:t>
            </a:r>
            <a:r>
              <a:rPr lang="es-MX" dirty="0" smtClean="0">
                <a:latin typeface="Arial" pitchFamily="34" charset="0"/>
                <a:cs typeface="Arial" pitchFamily="34" charset="0"/>
              </a:rPr>
              <a:t>las personas que ocupan</a:t>
            </a:r>
          </a:p>
          <a:p>
            <a:pPr algn="ctr">
              <a:buNone/>
            </a:pPr>
            <a:r>
              <a:rPr lang="es-MX" dirty="0" smtClean="0">
                <a:latin typeface="Arial" pitchFamily="34" charset="0"/>
                <a:cs typeface="Arial" pitchFamily="34" charset="0"/>
              </a:rPr>
              <a:t>Posiciones,  </a:t>
            </a:r>
            <a:r>
              <a:rPr lang="es-MX" dirty="0" smtClean="0">
                <a:latin typeface="Arial" pitchFamily="34" charset="0"/>
                <a:cs typeface="Arial" pitchFamily="34" charset="0"/>
              </a:rPr>
              <a:t>relaciones que establecen entre sí</a:t>
            </a:r>
          </a:p>
          <a:p>
            <a:pPr algn="ctr">
              <a:buNone/>
            </a:pPr>
            <a:r>
              <a:rPr lang="es-MX" dirty="0" smtClean="0">
                <a:latin typeface="Arial" pitchFamily="34" charset="0"/>
                <a:cs typeface="Arial" pitchFamily="34" charset="0"/>
              </a:rPr>
              <a:t>como ocupantes de </a:t>
            </a:r>
            <a:r>
              <a:rPr lang="es-MX" dirty="0" smtClean="0">
                <a:latin typeface="Arial" pitchFamily="34" charset="0"/>
                <a:cs typeface="Arial" pitchFamily="34" charset="0"/>
              </a:rPr>
              <a:t>cargos, que pueden ser poco tiempo.</a:t>
            </a:r>
            <a:endParaRPr lang="es-MX" dirty="0">
              <a:latin typeface="Arial" pitchFamily="34" charset="0"/>
              <a:cs typeface="Arial" pitchFamily="34" charset="0"/>
            </a:endParaRPr>
          </a:p>
        </p:txBody>
      </p:sp>
      <p:sp>
        <p:nvSpPr>
          <p:cNvPr id="4" name="3 Marcador de número de diapositiva"/>
          <p:cNvSpPr>
            <a:spLocks noGrp="1"/>
          </p:cNvSpPr>
          <p:nvPr>
            <p:ph type="sldNum" sz="quarter" idx="12"/>
          </p:nvPr>
        </p:nvSpPr>
        <p:spPr/>
        <p:txBody>
          <a:bodyPr/>
          <a:lstStyle/>
          <a:p>
            <a:fld id="{FD20B207-EEC5-4254-9BD7-4619B7E68211}" type="slidenum">
              <a:rPr lang="es-MX" smtClean="0"/>
              <a:pPr/>
              <a:t>28</a:t>
            </a:fld>
            <a:endParaRPr lang="es-MX" dirty="0"/>
          </a:p>
        </p:txBody>
      </p:sp>
      <p:pic>
        <p:nvPicPr>
          <p:cNvPr id="614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627784" y="3573016"/>
            <a:ext cx="4267200" cy="28803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115616" y="2169728"/>
            <a:ext cx="2664296" cy="1143000"/>
          </a:xfrm>
        </p:spPr>
        <p:txBody>
          <a:bodyPr>
            <a:normAutofit/>
          </a:bodyPr>
          <a:lstStyle/>
          <a:p>
            <a:r>
              <a:rPr lang="es-MX" sz="3200" b="1" dirty="0" smtClean="0">
                <a:solidFill>
                  <a:schemeClr val="accent1">
                    <a:lumMod val="50000"/>
                  </a:schemeClr>
                </a:solidFill>
                <a:latin typeface="Arial" pitchFamily="34" charset="0"/>
                <a:cs typeface="Arial" pitchFamily="34" charset="0"/>
              </a:rPr>
              <a:t>Dirección</a:t>
            </a:r>
            <a:endParaRPr lang="es-MX" sz="3200" b="1" dirty="0">
              <a:solidFill>
                <a:schemeClr val="accent1">
                  <a:lumMod val="50000"/>
                </a:schemeClr>
              </a:solidFill>
              <a:latin typeface="Arial" pitchFamily="34" charset="0"/>
              <a:cs typeface="Arial" pitchFamily="34" charset="0"/>
            </a:endParaRPr>
          </a:p>
        </p:txBody>
      </p:sp>
      <p:sp>
        <p:nvSpPr>
          <p:cNvPr id="3" name="2 Marcador de contenido"/>
          <p:cNvSpPr>
            <a:spLocks noGrp="1"/>
          </p:cNvSpPr>
          <p:nvPr>
            <p:ph idx="1"/>
          </p:nvPr>
        </p:nvSpPr>
        <p:spPr>
          <a:xfrm>
            <a:off x="500034" y="3857628"/>
            <a:ext cx="8229600" cy="1857388"/>
          </a:xfrm>
        </p:spPr>
        <p:txBody>
          <a:bodyPr>
            <a:noAutofit/>
          </a:bodyPr>
          <a:lstStyle/>
          <a:p>
            <a:pPr algn="ctr">
              <a:buNone/>
            </a:pPr>
            <a:r>
              <a:rPr lang="es-MX" sz="2000" b="1" dirty="0" smtClean="0">
                <a:solidFill>
                  <a:schemeClr val="accent1">
                    <a:lumMod val="50000"/>
                  </a:schemeClr>
                </a:solidFill>
                <a:latin typeface="Arial" pitchFamily="34" charset="0"/>
                <a:cs typeface="Arial" pitchFamily="34" charset="0"/>
              </a:rPr>
              <a:t>Es la realización efectiva de todo lo planeado, por medio de la autoridad del  administrador, ejercida a base de decisiones, ya sea tomadas directamente, ya, con más frecuencia, delegando dicha autoridad, y se vigila simultáneamente que se cumplan en la forma adecuada todas las órdenes emitidas. </a:t>
            </a:r>
            <a:endParaRPr lang="es-MX" sz="2000" b="1" dirty="0">
              <a:solidFill>
                <a:schemeClr val="accent1">
                  <a:lumMod val="50000"/>
                </a:schemeClr>
              </a:solidFill>
              <a:latin typeface="Arial" pitchFamily="34" charset="0"/>
              <a:cs typeface="Arial" pitchFamily="34" charset="0"/>
            </a:endParaRPr>
          </a:p>
        </p:txBody>
      </p:sp>
      <p:sp>
        <p:nvSpPr>
          <p:cNvPr id="5" name="4 Marcador de número de diapositiva"/>
          <p:cNvSpPr>
            <a:spLocks noGrp="1"/>
          </p:cNvSpPr>
          <p:nvPr>
            <p:ph type="sldNum" sz="quarter" idx="12"/>
          </p:nvPr>
        </p:nvSpPr>
        <p:spPr/>
        <p:txBody>
          <a:bodyPr/>
          <a:lstStyle/>
          <a:p>
            <a:fld id="{FD20B207-EEC5-4254-9BD7-4619B7E68211}" type="slidenum">
              <a:rPr lang="es-MX" smtClean="0"/>
              <a:pPr/>
              <a:t>29</a:t>
            </a:fld>
            <a:endParaRPr lang="es-MX" dirty="0"/>
          </a:p>
        </p:txBody>
      </p:sp>
      <p:pic>
        <p:nvPicPr>
          <p:cNvPr id="2050" name="Picture 2" descr="http://t2.gstatic.com/images?q=tbn:znw6PRex7doPKM:http://www.ambdirecto.com/public/static/images/gestion/9_rrhh.jpg">
            <a:hlinkClick r:id="rId3"/>
          </p:cNvPr>
          <p:cNvPicPr>
            <a:picLocks noChangeAspect="1" noChangeArrowheads="1"/>
          </p:cNvPicPr>
          <p:nvPr/>
        </p:nvPicPr>
        <p:blipFill>
          <a:blip r:embed="rId4" cstate="print"/>
          <a:srcRect/>
          <a:stretch>
            <a:fillRect/>
          </a:stretch>
        </p:blipFill>
        <p:spPr bwMode="auto">
          <a:xfrm>
            <a:off x="4355976" y="980728"/>
            <a:ext cx="3672408" cy="2390786"/>
          </a:xfrm>
          <a:prstGeom prst="rect">
            <a:avLst/>
          </a:prstGeom>
          <a:noFill/>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6 CuadroTexto"/>
          <p:cNvSpPr txBox="1"/>
          <p:nvPr/>
        </p:nvSpPr>
        <p:spPr>
          <a:xfrm>
            <a:off x="1571604" y="2428868"/>
            <a:ext cx="5643602" cy="1446550"/>
          </a:xfrm>
          <a:prstGeom prst="rect">
            <a:avLst/>
          </a:prstGeom>
          <a:noFill/>
        </p:spPr>
        <p:txBody>
          <a:bodyPr wrap="square" rtlCol="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es-MX" sz="4400" b="1" spc="50" dirty="0" smtClean="0">
                <a:ln w="11430"/>
                <a:solidFill>
                  <a:schemeClr val="accent1">
                    <a:lumMod val="50000"/>
                  </a:schemeClr>
                </a:solidFill>
                <a:effectLst>
                  <a:outerShdw blurRad="76200" dist="50800" dir="5400000" algn="tl" rotWithShape="0">
                    <a:srgbClr val="000000">
                      <a:alpha val="65000"/>
                    </a:srgbClr>
                  </a:outerShdw>
                </a:effectLst>
                <a:latin typeface="Arial" pitchFamily="34" charset="0"/>
                <a:cs typeface="Arial" pitchFamily="34" charset="0"/>
              </a:rPr>
              <a:t>PROCESO ADMINISTRATIVO.</a:t>
            </a:r>
            <a:endParaRPr lang="es-MX" sz="4400" b="1" spc="50" dirty="0">
              <a:ln w="11430"/>
              <a:solidFill>
                <a:schemeClr val="accent1">
                  <a:lumMod val="50000"/>
                </a:schemeClr>
              </a:solidFill>
              <a:effectLst>
                <a:outerShdw blurRad="76200" dist="50800" dir="5400000" algn="tl" rotWithShape="0">
                  <a:srgbClr val="000000">
                    <a:alpha val="65000"/>
                  </a:srgbClr>
                </a:outerShdw>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Principios de la dirección.</a:t>
            </a:r>
            <a:endParaRPr lang="es-MX" dirty="0"/>
          </a:p>
        </p:txBody>
      </p:sp>
      <p:sp>
        <p:nvSpPr>
          <p:cNvPr id="3" name="2 Marcador de contenido"/>
          <p:cNvSpPr>
            <a:spLocks noGrp="1"/>
          </p:cNvSpPr>
          <p:nvPr>
            <p:ph idx="1"/>
          </p:nvPr>
        </p:nvSpPr>
        <p:spPr/>
        <p:txBody>
          <a:bodyPr>
            <a:normAutofit/>
          </a:bodyPr>
          <a:lstStyle/>
          <a:p>
            <a:pPr algn="just">
              <a:buNone/>
            </a:pPr>
            <a:r>
              <a:rPr lang="es-MX" sz="2000" dirty="0" smtClean="0">
                <a:latin typeface="Arial" pitchFamily="34" charset="0"/>
                <a:cs typeface="Arial" pitchFamily="34" charset="0"/>
              </a:rPr>
              <a:t>• </a:t>
            </a:r>
            <a:r>
              <a:rPr lang="es-MX" sz="2000" b="1" dirty="0" smtClean="0">
                <a:latin typeface="Arial" pitchFamily="34" charset="0"/>
                <a:cs typeface="Arial" pitchFamily="34" charset="0"/>
              </a:rPr>
              <a:t>Impersonalidad de mando.</a:t>
            </a:r>
            <a:r>
              <a:rPr lang="es-MX" sz="2000" dirty="0" smtClean="0">
                <a:latin typeface="Arial" pitchFamily="34" charset="0"/>
                <a:cs typeface="Arial" pitchFamily="34" charset="0"/>
              </a:rPr>
              <a:t> Se refiere a que la autoridad y su ejercicio (el mando), surgen como una necesidad de la organización para obtener ciertos resultados, por esto, tanto los subordinados como los jefes deben estar conscientes de que la autoridad que emana de los dirigentes surge como un requerimiento para lograr los objetivos, y no de su voluntad personal.</a:t>
            </a:r>
          </a:p>
          <a:p>
            <a:pPr algn="just">
              <a:buNone/>
            </a:pPr>
            <a:endParaRPr lang="es-MX" sz="2000" dirty="0" smtClean="0">
              <a:latin typeface="Arial" pitchFamily="34" charset="0"/>
              <a:cs typeface="Arial" pitchFamily="34" charset="0"/>
            </a:endParaRPr>
          </a:p>
          <a:p>
            <a:pPr algn="just">
              <a:buNone/>
            </a:pPr>
            <a:r>
              <a:rPr lang="es-MX" sz="2000" dirty="0" smtClean="0">
                <a:latin typeface="Arial" pitchFamily="34" charset="0"/>
                <a:cs typeface="Arial" pitchFamily="34" charset="0"/>
              </a:rPr>
              <a:t> </a:t>
            </a:r>
          </a:p>
          <a:p>
            <a:pPr algn="just">
              <a:buNone/>
            </a:pPr>
            <a:r>
              <a:rPr lang="es-MX" sz="2000" dirty="0" smtClean="0">
                <a:latin typeface="Arial" pitchFamily="34" charset="0"/>
                <a:cs typeface="Arial" pitchFamily="34" charset="0"/>
              </a:rPr>
              <a:t>• </a:t>
            </a:r>
            <a:r>
              <a:rPr lang="es-MX" sz="2000" b="1" dirty="0" smtClean="0">
                <a:latin typeface="Arial" pitchFamily="34" charset="0"/>
                <a:cs typeface="Arial" pitchFamily="34" charset="0"/>
              </a:rPr>
              <a:t>De la supervisión directa. </a:t>
            </a:r>
            <a:r>
              <a:rPr lang="es-MX" sz="2000" dirty="0" smtClean="0">
                <a:latin typeface="Arial" pitchFamily="34" charset="0"/>
                <a:cs typeface="Arial" pitchFamily="34" charset="0"/>
              </a:rPr>
              <a:t>Se refiere al apoyo directo del dirigente y la comunicación que debe proporcionar a sus subordinados durante la ejecución de los planes, de tal manera que éstos se realicen con eficiencia y eficacia. </a:t>
            </a:r>
            <a:endParaRPr lang="es-MX" sz="2000" dirty="0">
              <a:latin typeface="Arial" pitchFamily="34" charset="0"/>
              <a:cs typeface="Arial" pitchFamily="34" charset="0"/>
            </a:endParaRPr>
          </a:p>
        </p:txBody>
      </p:sp>
      <p:sp>
        <p:nvSpPr>
          <p:cNvPr id="4" name="3 Marcador de número de diapositiva"/>
          <p:cNvSpPr>
            <a:spLocks noGrp="1"/>
          </p:cNvSpPr>
          <p:nvPr>
            <p:ph type="sldNum" sz="quarter" idx="12"/>
          </p:nvPr>
        </p:nvSpPr>
        <p:spPr/>
        <p:txBody>
          <a:bodyPr/>
          <a:lstStyle/>
          <a:p>
            <a:fld id="{FD20B207-EEC5-4254-9BD7-4619B7E68211}" type="slidenum">
              <a:rPr lang="es-MX" smtClean="0"/>
              <a:pPr/>
              <a:t>30</a:t>
            </a:fld>
            <a:endParaRPr lang="es-MX" dirty="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714356"/>
            <a:ext cx="8229600" cy="5411807"/>
          </a:xfrm>
        </p:spPr>
        <p:txBody>
          <a:bodyPr>
            <a:normAutofit/>
          </a:bodyPr>
          <a:lstStyle/>
          <a:p>
            <a:endParaRPr lang="es-MX" sz="2000" dirty="0" smtClean="0">
              <a:latin typeface="Arial" pitchFamily="34" charset="0"/>
              <a:cs typeface="Arial" pitchFamily="34" charset="0"/>
            </a:endParaRPr>
          </a:p>
          <a:p>
            <a:r>
              <a:rPr lang="es-MX" sz="2000" b="1" dirty="0" smtClean="0">
                <a:latin typeface="Arial" pitchFamily="34" charset="0"/>
                <a:cs typeface="Arial" pitchFamily="34" charset="0"/>
              </a:rPr>
              <a:t>De la supervisión directa. </a:t>
            </a:r>
            <a:r>
              <a:rPr lang="es-MX" sz="2000" dirty="0" smtClean="0">
                <a:latin typeface="Arial" pitchFamily="34" charset="0"/>
                <a:cs typeface="Arial" pitchFamily="34" charset="0"/>
              </a:rPr>
              <a:t>Se refiere al apoyo directo del dirigente y la comunicación que debe proporcionar a sus subordinados durante la ejecución de los planes, de tal manera que éstos se realicen con eficiencia y eficacia. </a:t>
            </a:r>
          </a:p>
          <a:p>
            <a:endParaRPr lang="es-MX" sz="2000" dirty="0" smtClean="0">
              <a:latin typeface="Arial" pitchFamily="34" charset="0"/>
              <a:cs typeface="Arial" pitchFamily="34" charset="0"/>
            </a:endParaRPr>
          </a:p>
          <a:p>
            <a:endParaRPr lang="es-MX" sz="2000" dirty="0" smtClean="0">
              <a:latin typeface="Arial" pitchFamily="34" charset="0"/>
              <a:cs typeface="Arial" pitchFamily="34" charset="0"/>
            </a:endParaRPr>
          </a:p>
          <a:p>
            <a:pPr>
              <a:buNone/>
            </a:pPr>
            <a:endParaRPr lang="es-MX" sz="2000" dirty="0" smtClean="0">
              <a:latin typeface="Arial" pitchFamily="34" charset="0"/>
              <a:cs typeface="Arial" pitchFamily="34" charset="0"/>
            </a:endParaRPr>
          </a:p>
          <a:p>
            <a:r>
              <a:rPr lang="es-MX" sz="2000" dirty="0" smtClean="0">
                <a:latin typeface="Arial" pitchFamily="34" charset="0"/>
                <a:cs typeface="Arial" pitchFamily="34" charset="0"/>
              </a:rPr>
              <a:t> </a:t>
            </a:r>
            <a:r>
              <a:rPr lang="es-MX" sz="2000" b="1" dirty="0" smtClean="0">
                <a:latin typeface="Arial" pitchFamily="34" charset="0"/>
                <a:cs typeface="Arial" pitchFamily="34" charset="0"/>
              </a:rPr>
              <a:t>De la vía jerárquica. </a:t>
            </a:r>
            <a:r>
              <a:rPr lang="es-MX" sz="2000" dirty="0" smtClean="0">
                <a:latin typeface="Arial" pitchFamily="34" charset="0"/>
                <a:cs typeface="Arial" pitchFamily="34" charset="0"/>
              </a:rPr>
              <a:t>Postula la importancia de respetar los canales de comunicación establecidos por la organización formal, de tal manera que al emitirse una orden, sea transmitida a través de los niveles jerárquicos correspondientes a fin de evitar conflictos, fugas de responsabilidad, debilitamiento de autoridad de los supervisores inmediatos, así como pérdidas de tiempo. </a:t>
            </a:r>
          </a:p>
          <a:p>
            <a:endParaRPr lang="es-MX" sz="2000" dirty="0">
              <a:latin typeface="Arial" pitchFamily="34" charset="0"/>
              <a:cs typeface="Arial" pitchFamily="34" charset="0"/>
            </a:endParaRPr>
          </a:p>
        </p:txBody>
      </p:sp>
      <p:sp>
        <p:nvSpPr>
          <p:cNvPr id="4" name="3 Marcador de número de diapositiva"/>
          <p:cNvSpPr>
            <a:spLocks noGrp="1"/>
          </p:cNvSpPr>
          <p:nvPr>
            <p:ph type="sldNum" sz="quarter" idx="12"/>
          </p:nvPr>
        </p:nvSpPr>
        <p:spPr/>
        <p:txBody>
          <a:bodyPr/>
          <a:lstStyle/>
          <a:p>
            <a:fld id="{FD20B207-EEC5-4254-9BD7-4619B7E68211}" type="slidenum">
              <a:rPr lang="es-MX" smtClean="0"/>
              <a:pPr/>
              <a:t>31</a:t>
            </a:fld>
            <a:endParaRPr lang="es-MX" dirty="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785794"/>
            <a:ext cx="8229600" cy="5340369"/>
          </a:xfrm>
        </p:spPr>
        <p:txBody>
          <a:bodyPr>
            <a:normAutofit/>
          </a:bodyPr>
          <a:lstStyle/>
          <a:p>
            <a:pPr algn="just"/>
            <a:r>
              <a:rPr lang="es-MX" sz="2000" b="1" dirty="0" smtClean="0">
                <a:latin typeface="Arial" pitchFamily="34" charset="0"/>
                <a:cs typeface="Arial" pitchFamily="34" charset="0"/>
              </a:rPr>
              <a:t>De la resolución del conflicto. </a:t>
            </a:r>
            <a:r>
              <a:rPr lang="es-MX" sz="2000" dirty="0" smtClean="0">
                <a:latin typeface="Arial" pitchFamily="34" charset="0"/>
                <a:cs typeface="Arial" pitchFamily="34" charset="0"/>
              </a:rPr>
              <a:t>Indica la necesidad de resolver los problemas que surjan durante la gestión administrativa al momento en que aparezcan; ya que al no tomar una decisión en relación con un conflicto por insignificante que parezca, puede originar que éste se desarrolle y provoque problemas graves colaterales. </a:t>
            </a:r>
          </a:p>
          <a:p>
            <a:pPr algn="just">
              <a:buNone/>
            </a:pPr>
            <a:endParaRPr lang="es-MX" sz="2000" dirty="0" smtClean="0">
              <a:latin typeface="Arial" pitchFamily="34" charset="0"/>
              <a:cs typeface="Arial" pitchFamily="34" charset="0"/>
            </a:endParaRPr>
          </a:p>
          <a:p>
            <a:pPr algn="just">
              <a:buNone/>
            </a:pPr>
            <a:endParaRPr lang="es-MX" sz="2000" dirty="0" smtClean="0">
              <a:latin typeface="Arial" pitchFamily="34" charset="0"/>
              <a:cs typeface="Arial" pitchFamily="34" charset="0"/>
            </a:endParaRPr>
          </a:p>
          <a:p>
            <a:pPr algn="just">
              <a:buNone/>
            </a:pPr>
            <a:endParaRPr lang="es-MX" sz="2000" dirty="0" smtClean="0">
              <a:latin typeface="Arial" pitchFamily="34" charset="0"/>
              <a:cs typeface="Arial" pitchFamily="34" charset="0"/>
            </a:endParaRPr>
          </a:p>
          <a:p>
            <a:pPr algn="just"/>
            <a:r>
              <a:rPr lang="es-MX" sz="2000" dirty="0" smtClean="0">
                <a:latin typeface="Arial" pitchFamily="34" charset="0"/>
                <a:cs typeface="Arial" pitchFamily="34" charset="0"/>
              </a:rPr>
              <a:t> </a:t>
            </a:r>
            <a:r>
              <a:rPr lang="es-MX" sz="2000" b="1" dirty="0" smtClean="0">
                <a:latin typeface="Arial" pitchFamily="34" charset="0"/>
                <a:cs typeface="Arial" pitchFamily="34" charset="0"/>
              </a:rPr>
              <a:t>Aprovechamiento del conflicto. </a:t>
            </a:r>
            <a:r>
              <a:rPr lang="es-MX" sz="2000" dirty="0" smtClean="0">
                <a:latin typeface="Arial" pitchFamily="34" charset="0"/>
                <a:cs typeface="Arial" pitchFamily="34" charset="0"/>
              </a:rPr>
              <a:t>El conflicto es un problema, que se antepone al logro de las metas de la organización, pero que, al obligar al administrador a pensar en soluciones, ofrece la posibilidad de visualizar nuevas estrategias y emprender diversas alternativas. </a:t>
            </a:r>
            <a:endParaRPr lang="es-MX" sz="2000" dirty="0">
              <a:latin typeface="Arial" pitchFamily="34" charset="0"/>
              <a:cs typeface="Arial" pitchFamily="34" charset="0"/>
            </a:endParaRPr>
          </a:p>
        </p:txBody>
      </p:sp>
      <p:sp>
        <p:nvSpPr>
          <p:cNvPr id="4" name="3 Marcador de número de diapositiva"/>
          <p:cNvSpPr>
            <a:spLocks noGrp="1"/>
          </p:cNvSpPr>
          <p:nvPr>
            <p:ph type="sldNum" sz="quarter" idx="12"/>
          </p:nvPr>
        </p:nvSpPr>
        <p:spPr/>
        <p:txBody>
          <a:bodyPr/>
          <a:lstStyle/>
          <a:p>
            <a:fld id="{FD20B207-EEC5-4254-9BD7-4619B7E68211}" type="slidenum">
              <a:rPr lang="es-MX" smtClean="0"/>
              <a:pPr/>
              <a:t>32</a:t>
            </a:fld>
            <a:endParaRPr lang="es-MX" dirty="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4" name="Text Box 4"/>
          <p:cNvSpPr txBox="1">
            <a:spLocks noChangeArrowheads="1"/>
          </p:cNvSpPr>
          <p:nvPr/>
        </p:nvSpPr>
        <p:spPr bwMode="auto">
          <a:xfrm>
            <a:off x="684213" y="476250"/>
            <a:ext cx="7848600" cy="2024063"/>
          </a:xfrm>
          <a:prstGeom prst="rect">
            <a:avLst/>
          </a:prstGeom>
          <a:noFill/>
          <a:ln w="9525">
            <a:solidFill>
              <a:srgbClr val="009900"/>
            </a:solidFill>
            <a:miter lim="800000"/>
            <a:headEnd/>
            <a:tailEnd/>
          </a:ln>
          <a:effectLst/>
          <a:scene3d>
            <a:camera prst="legacyObliqueTopRight"/>
            <a:lightRig rig="legacyFlat3" dir="b"/>
          </a:scene3d>
          <a:sp3d extrusionH="430200" prstMaterial="legacyMatte">
            <a:bevelT w="13500" h="13500" prst="angle"/>
            <a:bevelB w="13500" h="13500" prst="angle"/>
            <a:extrusionClr>
              <a:srgbClr val="009900"/>
            </a:extrusionClr>
          </a:sp3d>
        </p:spPr>
        <p:txBody>
          <a:bodyPr>
            <a:spAutoFit/>
            <a:flatTx/>
          </a:bodyPr>
          <a:lstStyle/>
          <a:p>
            <a:pPr algn="ctr">
              <a:spcBef>
                <a:spcPct val="50000"/>
              </a:spcBef>
            </a:pPr>
            <a:endParaRPr lang="es-MX">
              <a:solidFill>
                <a:srgbClr val="009900"/>
              </a:solidFill>
            </a:endParaRPr>
          </a:p>
          <a:p>
            <a:pPr algn="ctr">
              <a:spcBef>
                <a:spcPct val="50000"/>
              </a:spcBef>
            </a:pPr>
            <a:r>
              <a:rPr lang="es-MX" sz="2400" b="1">
                <a:solidFill>
                  <a:srgbClr val="009900"/>
                </a:solidFill>
              </a:rPr>
              <a:t>MOTIVACIÓN</a:t>
            </a:r>
            <a:endParaRPr lang="es-MX" sz="2400" b="1" i="1">
              <a:solidFill>
                <a:srgbClr val="000000"/>
              </a:solidFill>
            </a:endParaRPr>
          </a:p>
          <a:p>
            <a:pPr algn="ctr">
              <a:spcBef>
                <a:spcPct val="50000"/>
              </a:spcBef>
            </a:pPr>
            <a:r>
              <a:rPr lang="es-MX"/>
              <a:t>Es </a:t>
            </a:r>
            <a:r>
              <a:rPr lang="es-MX" i="1"/>
              <a:t> </a:t>
            </a:r>
            <a:r>
              <a:rPr lang="es-ES"/>
              <a:t>toda fuerza o impulso interior que inicia, mantiene y dirige la conducta de una persona con el fin de lograr un objetivo determinado.</a:t>
            </a:r>
          </a:p>
          <a:p>
            <a:pPr>
              <a:spcBef>
                <a:spcPct val="50000"/>
              </a:spcBef>
            </a:pPr>
            <a:endParaRPr lang="es-ES" i="1"/>
          </a:p>
        </p:txBody>
      </p:sp>
      <p:pic>
        <p:nvPicPr>
          <p:cNvPr id="10255" name="Picture 15" descr="motivacion"/>
          <p:cNvPicPr>
            <a:picLocks noChangeAspect="1" noChangeArrowheads="1"/>
          </p:cNvPicPr>
          <p:nvPr/>
        </p:nvPicPr>
        <p:blipFill>
          <a:blip r:embed="rId3" cstate="print"/>
          <a:srcRect/>
          <a:stretch>
            <a:fillRect/>
          </a:stretch>
        </p:blipFill>
        <p:spPr bwMode="auto">
          <a:xfrm>
            <a:off x="0" y="2636838"/>
            <a:ext cx="9144000" cy="4221162"/>
          </a:xfrm>
          <a:prstGeom prst="rect">
            <a:avLst/>
          </a:prstGeom>
          <a:noFill/>
        </p:spPr>
      </p:pic>
      <p:sp>
        <p:nvSpPr>
          <p:cNvPr id="4" name="3 Marcador de número de diapositiva"/>
          <p:cNvSpPr>
            <a:spLocks noGrp="1"/>
          </p:cNvSpPr>
          <p:nvPr>
            <p:ph type="sldNum" sz="quarter" idx="12"/>
          </p:nvPr>
        </p:nvSpPr>
        <p:spPr/>
        <p:txBody>
          <a:bodyPr/>
          <a:lstStyle/>
          <a:p>
            <a:fld id="{FD20B207-EEC5-4254-9BD7-4619B7E68211}" type="slidenum">
              <a:rPr lang="es-MX" smtClean="0"/>
              <a:pPr/>
              <a:t>33</a:t>
            </a:fld>
            <a:endParaRPr lang="es-MX" dirty="0"/>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2"/>
          <p:cNvGrpSpPr>
            <a:grpSpLocks/>
          </p:cNvGrpSpPr>
          <p:nvPr/>
        </p:nvGrpSpPr>
        <p:grpSpPr bwMode="auto">
          <a:xfrm>
            <a:off x="785813" y="1143255"/>
            <a:ext cx="7848600" cy="4714637"/>
            <a:chOff x="495" y="400"/>
            <a:chExt cx="4944" cy="2395"/>
          </a:xfrm>
          <a:solidFill>
            <a:srgbClr val="FFFF00"/>
          </a:solidFill>
        </p:grpSpPr>
        <p:sp>
          <p:nvSpPr>
            <p:cNvPr id="12290" name="Text Box 2"/>
            <p:cNvSpPr txBox="1">
              <a:spLocks noChangeArrowheads="1"/>
            </p:cNvSpPr>
            <p:nvPr/>
          </p:nvSpPr>
          <p:spPr bwMode="auto">
            <a:xfrm>
              <a:off x="495" y="400"/>
              <a:ext cx="4944" cy="842"/>
            </a:xfrm>
            <a:prstGeom prst="rect">
              <a:avLst/>
            </a:prstGeom>
            <a:grpFill/>
            <a:ln w="9525">
              <a:miter lim="800000"/>
              <a:headEnd/>
              <a:tailEnd/>
            </a:ln>
            <a:effectLst/>
            <a:scene3d>
              <a:camera prst="legacyObliqueTopRight"/>
              <a:lightRig rig="legacyFlat3" dir="b"/>
            </a:scene3d>
            <a:sp3d extrusionH="430200" prstMaterial="legacyMatte">
              <a:bevelT w="13500" h="13500" prst="angle"/>
              <a:bevelB w="13500" h="13500" prst="angle"/>
              <a:extrusionClr>
                <a:schemeClr val="folHlink"/>
              </a:extrusionClr>
            </a:sp3d>
          </p:spPr>
          <p:txBody>
            <a:bodyPr>
              <a:spAutoFit/>
              <a:flatTx/>
            </a:bodyPr>
            <a:lstStyle/>
            <a:p>
              <a:pPr algn="ctr">
                <a:spcBef>
                  <a:spcPct val="50000"/>
                </a:spcBef>
              </a:pPr>
              <a:endParaRPr lang="es-MX" dirty="0">
                <a:solidFill>
                  <a:srgbClr val="009900"/>
                </a:solidFill>
              </a:endParaRPr>
            </a:p>
            <a:p>
              <a:pPr algn="ctr">
                <a:spcBef>
                  <a:spcPct val="50000"/>
                </a:spcBef>
              </a:pPr>
              <a:r>
                <a:rPr lang="es-MX" sz="3600" b="1" dirty="0">
                  <a:solidFill>
                    <a:srgbClr val="009900"/>
                  </a:solidFill>
                </a:rPr>
                <a:t>MOTIVACIÓN</a:t>
              </a:r>
              <a:endParaRPr lang="es-MX" sz="3600" b="1" i="1" dirty="0">
                <a:solidFill>
                  <a:srgbClr val="000000"/>
                </a:solidFill>
              </a:endParaRPr>
            </a:p>
            <a:p>
              <a:pPr>
                <a:spcBef>
                  <a:spcPct val="50000"/>
                </a:spcBef>
              </a:pPr>
              <a:endParaRPr lang="es-ES" i="1" dirty="0"/>
            </a:p>
          </p:txBody>
        </p:sp>
        <p:sp>
          <p:nvSpPr>
            <p:cNvPr id="12291" name="Line 3"/>
            <p:cNvSpPr>
              <a:spLocks noChangeShapeType="1"/>
            </p:cNvSpPr>
            <p:nvPr/>
          </p:nvSpPr>
          <p:spPr bwMode="auto">
            <a:xfrm flipH="1">
              <a:off x="2109" y="1253"/>
              <a:ext cx="499" cy="862"/>
            </a:xfrm>
            <a:prstGeom prst="line">
              <a:avLst/>
            </a:prstGeom>
            <a:grpFill/>
            <a:ln w="57150">
              <a:solidFill>
                <a:srgbClr val="009900"/>
              </a:solidFill>
              <a:round/>
              <a:headEnd/>
              <a:tailEnd type="triangle" w="med" len="med"/>
            </a:ln>
            <a:effectLst/>
          </p:spPr>
          <p:txBody>
            <a:bodyPr/>
            <a:lstStyle/>
            <a:p>
              <a:endParaRPr lang="es-MX"/>
            </a:p>
          </p:txBody>
        </p:sp>
        <p:sp>
          <p:nvSpPr>
            <p:cNvPr id="12292" name="Line 4"/>
            <p:cNvSpPr>
              <a:spLocks noChangeShapeType="1"/>
            </p:cNvSpPr>
            <p:nvPr/>
          </p:nvSpPr>
          <p:spPr bwMode="auto">
            <a:xfrm>
              <a:off x="3424" y="1253"/>
              <a:ext cx="453" cy="862"/>
            </a:xfrm>
            <a:prstGeom prst="line">
              <a:avLst/>
            </a:prstGeom>
            <a:grpFill/>
            <a:ln w="57150">
              <a:solidFill>
                <a:srgbClr val="009900"/>
              </a:solidFill>
              <a:round/>
              <a:headEnd/>
              <a:tailEnd type="triangle" w="med" len="med"/>
            </a:ln>
            <a:effectLst/>
          </p:spPr>
          <p:txBody>
            <a:bodyPr/>
            <a:lstStyle/>
            <a:p>
              <a:endParaRPr lang="es-MX"/>
            </a:p>
          </p:txBody>
        </p:sp>
        <p:sp>
          <p:nvSpPr>
            <p:cNvPr id="12307" name="Rectangle 19"/>
            <p:cNvSpPr>
              <a:spLocks noChangeArrowheads="1"/>
            </p:cNvSpPr>
            <p:nvPr/>
          </p:nvSpPr>
          <p:spPr bwMode="auto">
            <a:xfrm>
              <a:off x="3424" y="2205"/>
              <a:ext cx="1724" cy="590"/>
            </a:xfrm>
            <a:prstGeom prst="rect">
              <a:avLst/>
            </a:prstGeom>
            <a:grpFill/>
            <a:ln w="9525">
              <a:miter lim="800000"/>
              <a:headEnd/>
              <a:tailEnd/>
            </a:ln>
            <a:effectLst/>
            <a:scene3d>
              <a:camera prst="legacyObliqueTopRight"/>
              <a:lightRig rig="legacyFlat3" dir="b"/>
            </a:scene3d>
            <a:sp3d extrusionH="430200" prstMaterial="legacyMatte">
              <a:bevelT w="13500" h="13500" prst="angle"/>
              <a:bevelB w="13500" h="13500" prst="angle"/>
              <a:extrusionClr>
                <a:schemeClr val="folHlink"/>
              </a:extrusionClr>
            </a:sp3d>
          </p:spPr>
          <p:txBody>
            <a:bodyPr wrap="none" anchor="ctr">
              <a:flatTx/>
            </a:bodyPr>
            <a:lstStyle/>
            <a:p>
              <a:pPr algn="ctr"/>
              <a:r>
                <a:rPr lang="es-MX" sz="2800" dirty="0"/>
                <a:t>EXTRINSECA</a:t>
              </a:r>
              <a:endParaRPr lang="es-ES" sz="2800" dirty="0"/>
            </a:p>
          </p:txBody>
        </p:sp>
        <p:sp>
          <p:nvSpPr>
            <p:cNvPr id="12308" name="Rectangle 20"/>
            <p:cNvSpPr>
              <a:spLocks noChangeArrowheads="1"/>
            </p:cNvSpPr>
            <p:nvPr/>
          </p:nvSpPr>
          <p:spPr bwMode="auto">
            <a:xfrm>
              <a:off x="884" y="2205"/>
              <a:ext cx="1542" cy="590"/>
            </a:xfrm>
            <a:prstGeom prst="rect">
              <a:avLst/>
            </a:prstGeom>
            <a:grpFill/>
            <a:ln w="9525">
              <a:miter lim="800000"/>
              <a:headEnd/>
              <a:tailEnd/>
            </a:ln>
            <a:effectLst/>
            <a:scene3d>
              <a:camera prst="legacyObliqueTopRight"/>
              <a:lightRig rig="legacyFlat3" dir="b"/>
            </a:scene3d>
            <a:sp3d extrusionH="430200" prstMaterial="legacyMatte">
              <a:bevelT w="13500" h="13500" prst="angle"/>
              <a:bevelB w="13500" h="13500" prst="angle"/>
              <a:extrusionClr>
                <a:schemeClr val="folHlink"/>
              </a:extrusionClr>
            </a:sp3d>
          </p:spPr>
          <p:txBody>
            <a:bodyPr wrap="none" anchor="ctr">
              <a:flatTx/>
            </a:bodyPr>
            <a:lstStyle/>
            <a:p>
              <a:pPr algn="ctr"/>
              <a:r>
                <a:rPr lang="es-MX" sz="2800" dirty="0"/>
                <a:t>INTRINSECA</a:t>
              </a:r>
              <a:endParaRPr lang="es-ES" sz="2800" dirty="0"/>
            </a:p>
          </p:txBody>
        </p:sp>
      </p:grpSp>
      <p:sp>
        <p:nvSpPr>
          <p:cNvPr id="8" name="7 Marcador de número de diapositiva"/>
          <p:cNvSpPr>
            <a:spLocks noGrp="1"/>
          </p:cNvSpPr>
          <p:nvPr>
            <p:ph type="sldNum" sz="quarter" idx="12"/>
          </p:nvPr>
        </p:nvSpPr>
        <p:spPr/>
        <p:txBody>
          <a:bodyPr/>
          <a:lstStyle/>
          <a:p>
            <a:fld id="{FD20B207-EEC5-4254-9BD7-4619B7E68211}" type="slidenum">
              <a:rPr lang="es-MX" smtClean="0"/>
              <a:pPr/>
              <a:t>34</a:t>
            </a:fld>
            <a:endParaRPr lang="es-MX" dirty="0"/>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6" name="Rectangle 4"/>
          <p:cNvSpPr>
            <a:spLocks noChangeArrowheads="1"/>
          </p:cNvSpPr>
          <p:nvPr/>
        </p:nvSpPr>
        <p:spPr bwMode="auto">
          <a:xfrm>
            <a:off x="1547813" y="1125538"/>
            <a:ext cx="5903912" cy="1582737"/>
          </a:xfrm>
          <a:prstGeom prst="rect">
            <a:avLst/>
          </a:prstGeom>
          <a:solidFill>
            <a:schemeClr val="accent1"/>
          </a:solidFill>
          <a:ln w="9525">
            <a:miter lim="800000"/>
            <a:headEnd/>
            <a:tailEnd/>
          </a:ln>
          <a:effectLst/>
          <a:scene3d>
            <a:camera prst="legacyObliqueTopRight"/>
            <a:lightRig rig="legacyFlat3" dir="b"/>
          </a:scene3d>
          <a:sp3d extrusionH="430200" prstMaterial="legacyMatte">
            <a:bevelT w="13500" h="13500" prst="angle"/>
            <a:bevelB w="13500" h="13500" prst="angle"/>
            <a:extrusionClr>
              <a:schemeClr val="accent1"/>
            </a:extrusionClr>
          </a:sp3d>
        </p:spPr>
        <p:txBody>
          <a:bodyPr wrap="none" anchor="ctr">
            <a:flatTx/>
          </a:bodyPr>
          <a:lstStyle/>
          <a:p>
            <a:pPr algn="ctr"/>
            <a:r>
              <a:rPr lang="es-MX"/>
              <a:t>¿QUIEN GANA LA EMPRESA O EL TRABAJADOR </a:t>
            </a:r>
          </a:p>
          <a:p>
            <a:pPr algn="ctr"/>
            <a:r>
              <a:rPr lang="es-MX"/>
              <a:t>AL SER MOTIVADOS? </a:t>
            </a:r>
            <a:endParaRPr lang="es-ES"/>
          </a:p>
        </p:txBody>
      </p:sp>
      <p:pic>
        <p:nvPicPr>
          <p:cNvPr id="23557" name="Picture 5" descr="022502capital4"/>
          <p:cNvPicPr>
            <a:picLocks noChangeAspect="1" noChangeArrowheads="1"/>
          </p:cNvPicPr>
          <p:nvPr/>
        </p:nvPicPr>
        <p:blipFill>
          <a:blip r:embed="rId3" cstate="print"/>
          <a:srcRect/>
          <a:stretch>
            <a:fillRect/>
          </a:stretch>
        </p:blipFill>
        <p:spPr bwMode="auto">
          <a:xfrm>
            <a:off x="1619250" y="3357563"/>
            <a:ext cx="5689600" cy="3500437"/>
          </a:xfrm>
          <a:prstGeom prst="rect">
            <a:avLst/>
          </a:prstGeom>
          <a:noFill/>
          <a:ln w="9525">
            <a:noFill/>
            <a:miter lim="800000"/>
            <a:headEnd/>
            <a:tailEnd/>
          </a:ln>
        </p:spPr>
      </p:pic>
      <p:sp>
        <p:nvSpPr>
          <p:cNvPr id="4" name="3 Marcador de número de diapositiva"/>
          <p:cNvSpPr>
            <a:spLocks noGrp="1"/>
          </p:cNvSpPr>
          <p:nvPr>
            <p:ph type="sldNum" sz="quarter" idx="12"/>
          </p:nvPr>
        </p:nvSpPr>
        <p:spPr/>
        <p:txBody>
          <a:bodyPr/>
          <a:lstStyle/>
          <a:p>
            <a:fld id="{FD20B207-EEC5-4254-9BD7-4619B7E68211}" type="slidenum">
              <a:rPr lang="es-MX" smtClean="0"/>
              <a:pPr/>
              <a:t>35</a:t>
            </a:fld>
            <a:endParaRPr lang="es-MX" dirty="0"/>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2"/>
          <p:cNvSpPr>
            <a:spLocks noGrp="1"/>
          </p:cNvSpPr>
          <p:nvPr>
            <p:ph type="title"/>
          </p:nvPr>
        </p:nvSpPr>
        <p:spPr>
          <a:xfrm>
            <a:off x="683568" y="1086644"/>
            <a:ext cx="4752528" cy="990600"/>
          </a:xfrm>
        </p:spPr>
        <p:txBody>
          <a:bodyPr>
            <a:normAutofit/>
          </a:bodyPr>
          <a:lstStyle/>
          <a:p>
            <a:pPr algn="ctr"/>
            <a:r>
              <a:rPr lang="es-ES" altLang="ja-JP" sz="3200" b="1" dirty="0" smtClean="0">
                <a:solidFill>
                  <a:schemeClr val="folHlink"/>
                </a:solidFill>
                <a:latin typeface="Arial" pitchFamily="34" charset="0"/>
                <a:ea typeface="MS PGothic" pitchFamily="34" charset="-128"/>
                <a:cs typeface="Arial" pitchFamily="34" charset="0"/>
              </a:rPr>
              <a:t>TIPOS DE </a:t>
            </a:r>
            <a:r>
              <a:rPr lang="es-ES" altLang="ja-JP" sz="3200" b="1" dirty="0" smtClean="0">
                <a:solidFill>
                  <a:schemeClr val="folHlink"/>
                </a:solidFill>
                <a:latin typeface="Arial" pitchFamily="34" charset="0"/>
                <a:ea typeface="MS PGothic" pitchFamily="34" charset="-128"/>
                <a:cs typeface="Arial" pitchFamily="34" charset="0"/>
              </a:rPr>
              <a:t>LIDERAZGO</a:t>
            </a:r>
            <a:endParaRPr lang="es-ES" sz="3200" dirty="0" smtClean="0">
              <a:latin typeface="Arial" pitchFamily="34" charset="0"/>
              <a:cs typeface="Arial" pitchFamily="34" charset="0"/>
            </a:endParaRPr>
          </a:p>
        </p:txBody>
      </p:sp>
      <p:sp>
        <p:nvSpPr>
          <p:cNvPr id="80899" name="Rectangle 3"/>
          <p:cNvSpPr>
            <a:spLocks noGrp="1"/>
          </p:cNvSpPr>
          <p:nvPr>
            <p:ph sz="half" idx="1"/>
          </p:nvPr>
        </p:nvSpPr>
        <p:spPr>
          <a:xfrm>
            <a:off x="328383" y="3212976"/>
            <a:ext cx="8291264" cy="3024336"/>
          </a:xfrm>
        </p:spPr>
        <p:txBody>
          <a:bodyPr>
            <a:normAutofit/>
          </a:bodyPr>
          <a:lstStyle/>
          <a:p>
            <a:pPr marL="0" indent="0" algn="just">
              <a:buNone/>
            </a:pPr>
            <a:r>
              <a:rPr lang="es-ES" altLang="ja-JP" sz="2000" dirty="0" smtClean="0">
                <a:solidFill>
                  <a:schemeClr val="accent1">
                    <a:lumMod val="50000"/>
                  </a:schemeClr>
                </a:solidFill>
                <a:latin typeface="Arial" pitchFamily="34" charset="0"/>
                <a:ea typeface="MS PGothic" pitchFamily="34" charset="-128"/>
                <a:cs typeface="Arial" pitchFamily="34" charset="0"/>
              </a:rPr>
              <a:t>1.- AUTORITARIO: el jefe es sólo informador, es decir, decide y demanda. </a:t>
            </a:r>
          </a:p>
          <a:p>
            <a:pPr marL="0" indent="0" algn="just">
              <a:buNone/>
            </a:pPr>
            <a:r>
              <a:rPr lang="es-ES" altLang="ja-JP" sz="2000" dirty="0" smtClean="0">
                <a:solidFill>
                  <a:schemeClr val="accent1">
                    <a:lumMod val="50000"/>
                  </a:schemeClr>
                </a:solidFill>
                <a:latin typeface="Arial" pitchFamily="34" charset="0"/>
                <a:ea typeface="MS PGothic" pitchFamily="34" charset="-128"/>
                <a:cs typeface="Arial" pitchFamily="34" charset="0"/>
              </a:rPr>
              <a:t>2.- PERSUASIVO: el jefe es vendedor, o sea, vende, convence respecto de sus decisiones. </a:t>
            </a:r>
          </a:p>
          <a:p>
            <a:pPr marL="0" indent="0" algn="just">
              <a:buNone/>
            </a:pPr>
            <a:r>
              <a:rPr lang="es-ES" altLang="ja-JP" sz="2000" dirty="0" smtClean="0">
                <a:solidFill>
                  <a:schemeClr val="accent1">
                    <a:lumMod val="50000"/>
                  </a:schemeClr>
                </a:solidFill>
                <a:latin typeface="Arial" pitchFamily="34" charset="0"/>
                <a:ea typeface="MS PGothic" pitchFamily="34" charset="-128"/>
                <a:cs typeface="Arial" pitchFamily="34" charset="0"/>
              </a:rPr>
              <a:t>3.- CONSULTIVO: el jefe presenta su decisión o sus ideas y las sujeta a modificación para que el grupo pueda hacer preguntas. </a:t>
            </a:r>
          </a:p>
          <a:p>
            <a:pPr marL="0" indent="0" algn="just">
              <a:buNone/>
            </a:pPr>
            <a:r>
              <a:rPr lang="es-ES" altLang="ja-JP" sz="2000" dirty="0" smtClean="0">
                <a:solidFill>
                  <a:schemeClr val="accent1">
                    <a:lumMod val="50000"/>
                  </a:schemeClr>
                </a:solidFill>
                <a:latin typeface="Arial" pitchFamily="34" charset="0"/>
                <a:ea typeface="MS PGothic" pitchFamily="34" charset="-128"/>
                <a:cs typeface="Arial" pitchFamily="34" charset="0"/>
              </a:rPr>
              <a:t>4.- PARTICIPATIVO: el jefe da a conocer ciertos problemas, solicita sugerencias y deja que el grupo decida, desde luego, enmarcándose en algunos parámetros. </a:t>
            </a:r>
            <a:endParaRPr lang="es-ES" sz="2000" dirty="0" smtClean="0">
              <a:solidFill>
                <a:schemeClr val="accent1">
                  <a:lumMod val="50000"/>
                </a:schemeClr>
              </a:solidFill>
              <a:latin typeface="Arial" pitchFamily="34" charset="0"/>
              <a:cs typeface="Arial" pitchFamily="34" charset="0"/>
            </a:endParaRPr>
          </a:p>
        </p:txBody>
      </p:sp>
      <p:sp>
        <p:nvSpPr>
          <p:cNvPr id="4" name="3 Marcador de número de diapositiva"/>
          <p:cNvSpPr>
            <a:spLocks noGrp="1"/>
          </p:cNvSpPr>
          <p:nvPr>
            <p:ph type="sldNum" sz="quarter" idx="12"/>
          </p:nvPr>
        </p:nvSpPr>
        <p:spPr/>
        <p:txBody>
          <a:bodyPr/>
          <a:lstStyle/>
          <a:p>
            <a:fld id="{FD20B207-EEC5-4254-9BD7-4619B7E68211}" type="slidenum">
              <a:rPr lang="es-MX" smtClean="0"/>
              <a:pPr/>
              <a:t>36</a:t>
            </a:fld>
            <a:endParaRPr lang="es-MX" dirty="0"/>
          </a:p>
        </p:txBody>
      </p:sp>
      <p:pic>
        <p:nvPicPr>
          <p:cNvPr id="717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796136" y="789495"/>
            <a:ext cx="3024336" cy="22402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2"/>
          <p:cNvSpPr>
            <a:spLocks noGrp="1"/>
          </p:cNvSpPr>
          <p:nvPr>
            <p:ph type="title"/>
          </p:nvPr>
        </p:nvSpPr>
        <p:spPr>
          <a:xfrm>
            <a:off x="179388" y="188913"/>
            <a:ext cx="8640762" cy="990600"/>
          </a:xfrm>
        </p:spPr>
        <p:txBody>
          <a:bodyPr/>
          <a:lstStyle/>
          <a:p>
            <a:r>
              <a:rPr lang="es-ES" smtClean="0">
                <a:latin typeface="Tw Cen MT" pitchFamily="34" charset="0"/>
              </a:rPr>
              <a:t> </a:t>
            </a:r>
            <a:endParaRPr lang="es-ES" b="1" smtClean="0">
              <a:latin typeface="Tw Cen MT" pitchFamily="34" charset="0"/>
            </a:endParaRPr>
          </a:p>
        </p:txBody>
      </p:sp>
      <p:sp>
        <p:nvSpPr>
          <p:cNvPr id="77827" name="Rectangle 3"/>
          <p:cNvSpPr>
            <a:spLocks noGrp="1"/>
          </p:cNvSpPr>
          <p:nvPr>
            <p:ph sz="half" idx="1"/>
          </p:nvPr>
        </p:nvSpPr>
        <p:spPr>
          <a:xfrm>
            <a:off x="611188" y="1412875"/>
            <a:ext cx="8153400" cy="2376488"/>
          </a:xfrm>
        </p:spPr>
        <p:txBody>
          <a:bodyPr>
            <a:normAutofit/>
          </a:bodyPr>
          <a:lstStyle/>
          <a:p>
            <a:pPr algn="ctr">
              <a:buFont typeface="Wingdings" pitchFamily="2" charset="2"/>
              <a:buNone/>
            </a:pPr>
            <a:r>
              <a:rPr lang="es-MX" smtClean="0">
                <a:latin typeface="Arial" pitchFamily="34" charset="0"/>
              </a:rPr>
              <a:t>Para Agustín Reyes Ponce líder es la persona que poseyendo ciertas cualidades personales, aprovecha para ejercer sobre el grupo de sus seguidores una influencia excepcional, que los inspira a seguirlo constantemente.</a:t>
            </a:r>
            <a:endParaRPr lang="es-ES" smtClean="0">
              <a:latin typeface="Arial" pitchFamily="34" charset="0"/>
            </a:endParaRPr>
          </a:p>
        </p:txBody>
      </p:sp>
      <p:sp>
        <p:nvSpPr>
          <p:cNvPr id="5" name="4 Marcador de número de diapositiva"/>
          <p:cNvSpPr>
            <a:spLocks noGrp="1"/>
          </p:cNvSpPr>
          <p:nvPr>
            <p:ph type="sldNum" sz="quarter" idx="12"/>
          </p:nvPr>
        </p:nvSpPr>
        <p:spPr/>
        <p:txBody>
          <a:bodyPr/>
          <a:lstStyle/>
          <a:p>
            <a:fld id="{FD20B207-EEC5-4254-9BD7-4619B7E68211}" type="slidenum">
              <a:rPr lang="es-MX" smtClean="0"/>
              <a:pPr/>
              <a:t>37</a:t>
            </a:fld>
            <a:endParaRPr lang="es-MX" dirty="0"/>
          </a:p>
        </p:txBody>
      </p:sp>
      <p:pic>
        <p:nvPicPr>
          <p:cNvPr id="77828" name="Picture 4" descr="022502capital4"/>
          <p:cNvPicPr>
            <a:picLocks noChangeAspect="1" noChangeArrowheads="1"/>
          </p:cNvPicPr>
          <p:nvPr/>
        </p:nvPicPr>
        <p:blipFill>
          <a:blip r:embed="rId3" cstate="print"/>
          <a:srcRect/>
          <a:stretch>
            <a:fillRect/>
          </a:stretch>
        </p:blipFill>
        <p:spPr bwMode="auto">
          <a:xfrm>
            <a:off x="2555875" y="3789363"/>
            <a:ext cx="3960813" cy="306863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b="1" dirty="0" smtClean="0">
                <a:solidFill>
                  <a:srgbClr val="0070C0"/>
                </a:solidFill>
              </a:rPr>
              <a:t>Control</a:t>
            </a:r>
            <a:endParaRPr lang="es-MX" b="1" dirty="0">
              <a:solidFill>
                <a:srgbClr val="0070C0"/>
              </a:solidFill>
            </a:endParaRPr>
          </a:p>
        </p:txBody>
      </p:sp>
      <p:sp>
        <p:nvSpPr>
          <p:cNvPr id="3" name="2 Marcador de contenido"/>
          <p:cNvSpPr>
            <a:spLocks noGrp="1"/>
          </p:cNvSpPr>
          <p:nvPr>
            <p:ph idx="1"/>
          </p:nvPr>
        </p:nvSpPr>
        <p:spPr>
          <a:xfrm>
            <a:off x="500034" y="1957390"/>
            <a:ext cx="8229600" cy="1757362"/>
          </a:xfrm>
        </p:spPr>
        <p:txBody>
          <a:bodyPr>
            <a:normAutofit/>
          </a:bodyPr>
          <a:lstStyle/>
          <a:p>
            <a:pPr algn="ctr">
              <a:buNone/>
            </a:pPr>
            <a:r>
              <a:rPr lang="es-MX" dirty="0" smtClean="0"/>
              <a:t>Es el proceso de vigilar actividades que </a:t>
            </a:r>
          </a:p>
          <a:p>
            <a:pPr algn="ctr">
              <a:buNone/>
            </a:pPr>
            <a:r>
              <a:rPr lang="es-MX" dirty="0" smtClean="0"/>
              <a:t>planificadas y corrigiendo cualquier desviación</a:t>
            </a:r>
          </a:p>
          <a:p>
            <a:pPr algn="ctr">
              <a:buNone/>
            </a:pPr>
            <a:r>
              <a:rPr lang="es-MX" dirty="0" smtClean="0"/>
              <a:t>significativa</a:t>
            </a:r>
            <a:endParaRPr lang="es-MX" dirty="0"/>
          </a:p>
        </p:txBody>
      </p:sp>
      <p:sp>
        <p:nvSpPr>
          <p:cNvPr id="7" name="6 Marcador de número de diapositiva"/>
          <p:cNvSpPr>
            <a:spLocks noGrp="1"/>
          </p:cNvSpPr>
          <p:nvPr>
            <p:ph type="sldNum" sz="quarter" idx="12"/>
          </p:nvPr>
        </p:nvSpPr>
        <p:spPr/>
        <p:txBody>
          <a:bodyPr/>
          <a:lstStyle/>
          <a:p>
            <a:fld id="{FD20B207-EEC5-4254-9BD7-4619B7E68211}" type="slidenum">
              <a:rPr lang="es-MX" smtClean="0"/>
              <a:pPr/>
              <a:t>38</a:t>
            </a:fld>
            <a:endParaRPr lang="es-MX" dirty="0"/>
          </a:p>
        </p:txBody>
      </p:sp>
      <p:pic>
        <p:nvPicPr>
          <p:cNvPr id="132098" name="Picture 2" descr="http://www.monografias.com/trabajos12/cofas/Image20.gif"/>
          <p:cNvPicPr>
            <a:picLocks noChangeAspect="1" noChangeArrowheads="1"/>
          </p:cNvPicPr>
          <p:nvPr/>
        </p:nvPicPr>
        <p:blipFill>
          <a:blip r:embed="rId3" cstate="print"/>
          <a:srcRect/>
          <a:stretch>
            <a:fillRect/>
          </a:stretch>
        </p:blipFill>
        <p:spPr bwMode="auto">
          <a:xfrm>
            <a:off x="2827724" y="3857628"/>
            <a:ext cx="3458788" cy="2714644"/>
          </a:xfrm>
          <a:prstGeom prst="rect">
            <a:avLst/>
          </a:prstGeom>
          <a:noFill/>
        </p:spPr>
      </p:pic>
      <p:pic>
        <p:nvPicPr>
          <p:cNvPr id="132100" name="Picture 4" descr="http://www.monografias.com/trabajos12/cofas/Image17.gif"/>
          <p:cNvPicPr>
            <a:picLocks noChangeAspect="1" noChangeArrowheads="1"/>
          </p:cNvPicPr>
          <p:nvPr/>
        </p:nvPicPr>
        <p:blipFill>
          <a:blip r:embed="rId4" cstate="print"/>
          <a:srcRect/>
          <a:stretch>
            <a:fillRect/>
          </a:stretch>
        </p:blipFill>
        <p:spPr bwMode="auto">
          <a:xfrm>
            <a:off x="2852730" y="642918"/>
            <a:ext cx="862014" cy="925397"/>
          </a:xfrm>
          <a:prstGeom prst="rect">
            <a:avLst/>
          </a:prstGeom>
          <a:noFill/>
        </p:spPr>
      </p:pic>
      <p:pic>
        <p:nvPicPr>
          <p:cNvPr id="132102" name="Picture 6" descr="http://www.monografias.com/trabajos12/cofas/Image18.gif"/>
          <p:cNvPicPr>
            <a:picLocks noChangeAspect="1" noChangeArrowheads="1"/>
          </p:cNvPicPr>
          <p:nvPr/>
        </p:nvPicPr>
        <p:blipFill>
          <a:blip r:embed="rId5" cstate="print"/>
          <a:srcRect/>
          <a:stretch>
            <a:fillRect/>
          </a:stretch>
        </p:blipFill>
        <p:spPr bwMode="auto">
          <a:xfrm>
            <a:off x="6572264" y="3286124"/>
            <a:ext cx="833439" cy="666751"/>
          </a:xfrm>
          <a:prstGeom prst="rect">
            <a:avLst/>
          </a:prstGeom>
          <a:noFill/>
        </p:spPr>
      </p:pic>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836712"/>
            <a:ext cx="8229600" cy="3124944"/>
          </a:xfrm>
        </p:spPr>
        <p:txBody>
          <a:bodyPr>
            <a:normAutofit/>
          </a:bodyPr>
          <a:lstStyle/>
          <a:p>
            <a:pPr algn="ctr">
              <a:buNone/>
            </a:pPr>
            <a:r>
              <a:rPr lang="es-MX" sz="2200" dirty="0" smtClean="0">
                <a:solidFill>
                  <a:srgbClr val="230858"/>
                </a:solidFill>
                <a:latin typeface="Arial" pitchFamily="34" charset="0"/>
                <a:cs typeface="Arial" pitchFamily="34" charset="0"/>
              </a:rPr>
              <a:t>El gerente efectivo necesita hacer un seguimiento para</a:t>
            </a:r>
          </a:p>
          <a:p>
            <a:pPr algn="ctr">
              <a:buNone/>
            </a:pPr>
            <a:r>
              <a:rPr lang="es-MX" sz="2200" dirty="0" smtClean="0">
                <a:solidFill>
                  <a:srgbClr val="230858"/>
                </a:solidFill>
                <a:latin typeface="Arial" pitchFamily="34" charset="0"/>
                <a:cs typeface="Arial" pitchFamily="34" charset="0"/>
              </a:rPr>
              <a:t>garantizar que las acciones que se supone otros realizarán</a:t>
            </a:r>
          </a:p>
          <a:p>
            <a:pPr algn="ctr">
              <a:buNone/>
            </a:pPr>
            <a:r>
              <a:rPr lang="es-MX" sz="2200" dirty="0" smtClean="0">
                <a:solidFill>
                  <a:srgbClr val="230858"/>
                </a:solidFill>
                <a:latin typeface="Arial" pitchFamily="34" charset="0"/>
                <a:cs typeface="Arial" pitchFamily="34" charset="0"/>
              </a:rPr>
              <a:t>y que los objetivos que supuestamente alcanzarán, están,</a:t>
            </a:r>
          </a:p>
          <a:p>
            <a:pPr algn="ctr">
              <a:buNone/>
            </a:pPr>
            <a:r>
              <a:rPr lang="es-MX" sz="2200" dirty="0" smtClean="0">
                <a:solidFill>
                  <a:srgbClr val="230858"/>
                </a:solidFill>
                <a:latin typeface="Arial" pitchFamily="34" charset="0"/>
                <a:cs typeface="Arial" pitchFamily="34" charset="0"/>
              </a:rPr>
              <a:t>de hecho, cumpliéndose. Ya que en la realidad la gerencia</a:t>
            </a:r>
          </a:p>
          <a:p>
            <a:pPr algn="ctr">
              <a:buNone/>
            </a:pPr>
            <a:r>
              <a:rPr lang="es-MX" sz="2200" dirty="0" smtClean="0">
                <a:solidFill>
                  <a:srgbClr val="230858"/>
                </a:solidFill>
                <a:latin typeface="Arial" pitchFamily="34" charset="0"/>
                <a:cs typeface="Arial" pitchFamily="34" charset="0"/>
              </a:rPr>
              <a:t>es un proceso continuo, las actividades de control</a:t>
            </a:r>
          </a:p>
          <a:p>
            <a:pPr algn="ctr">
              <a:buNone/>
            </a:pPr>
            <a:r>
              <a:rPr lang="es-MX" sz="2200" dirty="0" smtClean="0">
                <a:solidFill>
                  <a:srgbClr val="230858"/>
                </a:solidFill>
                <a:latin typeface="Arial" pitchFamily="34" charset="0"/>
                <a:cs typeface="Arial" pitchFamily="34" charset="0"/>
              </a:rPr>
              <a:t>proporcionan el enlace fundamental que lleva de regreso a</a:t>
            </a:r>
          </a:p>
          <a:p>
            <a:pPr algn="ctr">
              <a:buNone/>
            </a:pPr>
            <a:r>
              <a:rPr lang="es-MX" sz="2200" dirty="0" smtClean="0">
                <a:solidFill>
                  <a:srgbClr val="230858"/>
                </a:solidFill>
                <a:latin typeface="Arial" pitchFamily="34" charset="0"/>
                <a:cs typeface="Arial" pitchFamily="34" charset="0"/>
              </a:rPr>
              <a:t>la planificación.</a:t>
            </a:r>
            <a:endParaRPr lang="es-MX" sz="2200" dirty="0">
              <a:solidFill>
                <a:srgbClr val="230858"/>
              </a:solidFill>
              <a:latin typeface="Arial" pitchFamily="34" charset="0"/>
              <a:cs typeface="Arial" pitchFamily="34" charset="0"/>
            </a:endParaRPr>
          </a:p>
        </p:txBody>
      </p:sp>
      <p:sp>
        <p:nvSpPr>
          <p:cNvPr id="4" name="3 Marcador de número de diapositiva"/>
          <p:cNvSpPr>
            <a:spLocks noGrp="1"/>
          </p:cNvSpPr>
          <p:nvPr>
            <p:ph type="sldNum" sz="quarter" idx="12"/>
          </p:nvPr>
        </p:nvSpPr>
        <p:spPr/>
        <p:txBody>
          <a:bodyPr/>
          <a:lstStyle/>
          <a:p>
            <a:fld id="{FD20B207-EEC5-4254-9BD7-4619B7E68211}" type="slidenum">
              <a:rPr lang="es-MX" smtClean="0"/>
              <a:pPr/>
              <a:t>39</a:t>
            </a:fld>
            <a:endParaRPr lang="es-MX" dirty="0"/>
          </a:p>
        </p:txBody>
      </p:sp>
      <p:pic>
        <p:nvPicPr>
          <p:cNvPr id="819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11760" y="3933056"/>
            <a:ext cx="4032448" cy="22792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MX" sz="2800" b="1" dirty="0" smtClean="0">
                <a:solidFill>
                  <a:srgbClr val="C00000"/>
                </a:solidFill>
                <a:latin typeface="Arial" pitchFamily="34" charset="0"/>
                <a:cs typeface="Arial" pitchFamily="34" charset="0"/>
              </a:rPr>
              <a:t>CONCEPTO E IMPORTANCIA</a:t>
            </a:r>
            <a:endParaRPr lang="es-MX" sz="2800" b="1" dirty="0">
              <a:solidFill>
                <a:srgbClr val="C00000"/>
              </a:solidFill>
              <a:latin typeface="Arial" pitchFamily="34" charset="0"/>
              <a:cs typeface="Arial" pitchFamily="34" charset="0"/>
            </a:endParaRPr>
          </a:p>
        </p:txBody>
      </p:sp>
      <p:sp>
        <p:nvSpPr>
          <p:cNvPr id="3" name="2 Marcador de contenido"/>
          <p:cNvSpPr>
            <a:spLocks noGrp="1"/>
          </p:cNvSpPr>
          <p:nvPr>
            <p:ph idx="1"/>
          </p:nvPr>
        </p:nvSpPr>
        <p:spPr>
          <a:xfrm>
            <a:off x="500034" y="1285860"/>
            <a:ext cx="8229600" cy="5072097"/>
          </a:xfrm>
        </p:spPr>
        <p:txBody>
          <a:bodyPr>
            <a:noAutofit/>
          </a:bodyPr>
          <a:lstStyle/>
          <a:p>
            <a:pPr algn="ctr">
              <a:buNone/>
            </a:pPr>
            <a:endParaRPr lang="es-MX" sz="2800" dirty="0" smtClean="0">
              <a:latin typeface="Arial" pitchFamily="34" charset="0"/>
              <a:cs typeface="Arial" pitchFamily="34" charset="0"/>
            </a:endParaRPr>
          </a:p>
          <a:p>
            <a:pPr algn="ctr">
              <a:buNone/>
            </a:pPr>
            <a:r>
              <a:rPr lang="es-MX" sz="2800" dirty="0" smtClean="0">
                <a:latin typeface="Arial" pitchFamily="34" charset="0"/>
                <a:cs typeface="Arial" pitchFamily="34" charset="0"/>
              </a:rPr>
              <a:t>Los directivos y gerentes  exitosos han encontrado que una útil y clara organización del conocimiento facilita el análisis de la administración.</a:t>
            </a:r>
          </a:p>
          <a:p>
            <a:pPr algn="ctr">
              <a:buNone/>
            </a:pPr>
            <a:endParaRPr lang="es-MX" sz="2800" dirty="0" smtClean="0">
              <a:latin typeface="Arial" pitchFamily="34" charset="0"/>
              <a:cs typeface="Arial" pitchFamily="34" charset="0"/>
            </a:endParaRPr>
          </a:p>
          <a:p>
            <a:pPr algn="ctr">
              <a:buNone/>
            </a:pPr>
            <a:r>
              <a:rPr lang="es-MX" sz="2800" dirty="0" smtClean="0">
                <a:latin typeface="Arial" pitchFamily="34" charset="0"/>
                <a:cs typeface="Arial" pitchFamily="34" charset="0"/>
              </a:rPr>
              <a:t> De ahí que el  llevar  a cabo las etapas de la administración, permite  lograr el desarrollo y crecimiento de la empresa, y de tener una guía continúa que permita tener una visión de grandeza.</a:t>
            </a:r>
            <a:endParaRPr lang="es-MX" sz="2800"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220072" y="2348880"/>
            <a:ext cx="3135145" cy="18638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1 Título"/>
          <p:cNvSpPr>
            <a:spLocks noGrp="1"/>
          </p:cNvSpPr>
          <p:nvPr>
            <p:ph type="title"/>
          </p:nvPr>
        </p:nvSpPr>
        <p:spPr/>
        <p:txBody>
          <a:bodyPr>
            <a:normAutofit/>
          </a:bodyPr>
          <a:lstStyle/>
          <a:p>
            <a:r>
              <a:rPr lang="es-MX" sz="3600" dirty="0" smtClean="0">
                <a:solidFill>
                  <a:schemeClr val="accent1">
                    <a:lumMod val="50000"/>
                  </a:schemeClr>
                </a:solidFill>
                <a:latin typeface="Arial" pitchFamily="34" charset="0"/>
                <a:cs typeface="Arial" pitchFamily="34" charset="0"/>
              </a:rPr>
              <a:t>Técnicas de Control</a:t>
            </a:r>
            <a:endParaRPr lang="es-MX" sz="3600" dirty="0">
              <a:solidFill>
                <a:schemeClr val="accent1">
                  <a:lumMod val="50000"/>
                </a:schemeClr>
              </a:solidFill>
              <a:latin typeface="Arial" pitchFamily="34" charset="0"/>
              <a:cs typeface="Arial" pitchFamily="34" charset="0"/>
            </a:endParaRPr>
          </a:p>
        </p:txBody>
      </p:sp>
      <p:sp>
        <p:nvSpPr>
          <p:cNvPr id="3" name="2 Marcador de contenido"/>
          <p:cNvSpPr>
            <a:spLocks noGrp="1"/>
          </p:cNvSpPr>
          <p:nvPr>
            <p:ph idx="1"/>
          </p:nvPr>
        </p:nvSpPr>
        <p:spPr>
          <a:xfrm>
            <a:off x="467544" y="1556792"/>
            <a:ext cx="8229600" cy="4133056"/>
          </a:xfrm>
        </p:spPr>
        <p:txBody>
          <a:bodyPr>
            <a:normAutofit fontScale="77500" lnSpcReduction="20000"/>
          </a:bodyPr>
          <a:lstStyle/>
          <a:p>
            <a:r>
              <a:rPr lang="es-MX" sz="2000" b="1" dirty="0" smtClean="0">
                <a:solidFill>
                  <a:schemeClr val="accent1">
                    <a:lumMod val="50000"/>
                  </a:schemeClr>
                </a:solidFill>
                <a:latin typeface="Arial" pitchFamily="34" charset="0"/>
                <a:cs typeface="Arial" pitchFamily="34" charset="0"/>
              </a:rPr>
              <a:t>DIAGRAMAS DE PROCEDIMIENTO O DE FLUJO</a:t>
            </a:r>
          </a:p>
          <a:p>
            <a:pPr>
              <a:buNone/>
            </a:pPr>
            <a:r>
              <a:rPr lang="es-MX" sz="2000" dirty="0" smtClean="0">
                <a:solidFill>
                  <a:schemeClr val="accent1">
                    <a:lumMod val="50000"/>
                  </a:schemeClr>
                </a:solidFill>
                <a:latin typeface="Arial" pitchFamily="34" charset="0"/>
                <a:cs typeface="Arial" pitchFamily="34" charset="0"/>
              </a:rPr>
              <a:t>También se les conoce como flujogramas. George Terry los define</a:t>
            </a:r>
          </a:p>
          <a:p>
            <a:pPr>
              <a:buNone/>
            </a:pPr>
            <a:r>
              <a:rPr lang="es-MX" sz="2000" dirty="0" smtClean="0">
                <a:solidFill>
                  <a:schemeClr val="accent1">
                    <a:lumMod val="50000"/>
                  </a:schemeClr>
                </a:solidFill>
                <a:latin typeface="Arial" pitchFamily="34" charset="0"/>
                <a:cs typeface="Arial" pitchFamily="34" charset="0"/>
              </a:rPr>
              <a:t>como: la representación  gráfica que muestra la sucesión de los pasos</a:t>
            </a:r>
          </a:p>
          <a:p>
            <a:pPr>
              <a:buNone/>
            </a:pPr>
            <a:r>
              <a:rPr lang="es-MX" sz="2000" dirty="0" smtClean="0">
                <a:solidFill>
                  <a:schemeClr val="accent1">
                    <a:lumMod val="50000"/>
                  </a:schemeClr>
                </a:solidFill>
                <a:latin typeface="Arial" pitchFamily="34" charset="0"/>
                <a:cs typeface="Arial" pitchFamily="34" charset="0"/>
              </a:rPr>
              <a:t>De que consta un procedimiento.</a:t>
            </a:r>
          </a:p>
          <a:p>
            <a:pPr>
              <a:buNone/>
            </a:pPr>
            <a:endParaRPr lang="es-MX" sz="2000" dirty="0" smtClean="0">
              <a:solidFill>
                <a:schemeClr val="accent1">
                  <a:lumMod val="50000"/>
                </a:schemeClr>
              </a:solidFill>
              <a:latin typeface="Arial" pitchFamily="34" charset="0"/>
              <a:cs typeface="Arial" pitchFamily="34" charset="0"/>
            </a:endParaRPr>
          </a:p>
          <a:p>
            <a:pPr>
              <a:buNone/>
            </a:pPr>
            <a:endParaRPr lang="es-MX" sz="2000" dirty="0" smtClean="0">
              <a:solidFill>
                <a:schemeClr val="accent1">
                  <a:lumMod val="50000"/>
                </a:schemeClr>
              </a:solidFill>
              <a:latin typeface="Arial" pitchFamily="34" charset="0"/>
              <a:cs typeface="Arial" pitchFamily="34" charset="0"/>
            </a:endParaRPr>
          </a:p>
          <a:p>
            <a:pPr>
              <a:buNone/>
            </a:pPr>
            <a:endParaRPr lang="es-MX" sz="2000" dirty="0">
              <a:solidFill>
                <a:schemeClr val="accent1">
                  <a:lumMod val="50000"/>
                </a:schemeClr>
              </a:solidFill>
              <a:latin typeface="Arial" pitchFamily="34" charset="0"/>
              <a:cs typeface="Arial" pitchFamily="34" charset="0"/>
            </a:endParaRPr>
          </a:p>
          <a:p>
            <a:pPr>
              <a:buNone/>
            </a:pPr>
            <a:endParaRPr lang="es-MX" sz="2000" dirty="0" smtClean="0">
              <a:solidFill>
                <a:schemeClr val="accent1">
                  <a:lumMod val="50000"/>
                </a:schemeClr>
              </a:solidFill>
              <a:latin typeface="Arial" pitchFamily="34" charset="0"/>
              <a:cs typeface="Arial" pitchFamily="34" charset="0"/>
            </a:endParaRPr>
          </a:p>
          <a:p>
            <a:pPr>
              <a:buNone/>
            </a:pPr>
            <a:endParaRPr lang="es-MX" sz="2000" dirty="0">
              <a:solidFill>
                <a:schemeClr val="accent1">
                  <a:lumMod val="50000"/>
                </a:schemeClr>
              </a:solidFill>
              <a:latin typeface="Arial" pitchFamily="34" charset="0"/>
              <a:cs typeface="Arial" pitchFamily="34" charset="0"/>
            </a:endParaRPr>
          </a:p>
          <a:p>
            <a:pPr>
              <a:buNone/>
            </a:pPr>
            <a:endParaRPr lang="es-MX" sz="2000" dirty="0" smtClean="0">
              <a:solidFill>
                <a:schemeClr val="accent1">
                  <a:lumMod val="50000"/>
                </a:schemeClr>
              </a:solidFill>
              <a:latin typeface="Arial" pitchFamily="34" charset="0"/>
              <a:cs typeface="Arial" pitchFamily="34" charset="0"/>
            </a:endParaRPr>
          </a:p>
          <a:p>
            <a:pPr>
              <a:buNone/>
            </a:pPr>
            <a:endParaRPr lang="es-MX" sz="2000" dirty="0" smtClean="0">
              <a:solidFill>
                <a:schemeClr val="accent1">
                  <a:lumMod val="50000"/>
                </a:schemeClr>
              </a:solidFill>
              <a:latin typeface="Arial" pitchFamily="34" charset="0"/>
              <a:cs typeface="Arial" pitchFamily="34" charset="0"/>
            </a:endParaRPr>
          </a:p>
          <a:p>
            <a:r>
              <a:rPr lang="es-MX" sz="2000" b="1" dirty="0" smtClean="0">
                <a:solidFill>
                  <a:schemeClr val="accent1">
                    <a:lumMod val="50000"/>
                  </a:schemeClr>
                </a:solidFill>
                <a:latin typeface="Arial" pitchFamily="34" charset="0"/>
                <a:cs typeface="Arial" pitchFamily="34" charset="0"/>
              </a:rPr>
              <a:t>SISTEMAS DE INFORMACIÓN</a:t>
            </a:r>
          </a:p>
          <a:p>
            <a:pPr>
              <a:buNone/>
            </a:pPr>
            <a:r>
              <a:rPr lang="es-MX" sz="2000" dirty="0" smtClean="0">
                <a:solidFill>
                  <a:schemeClr val="accent1">
                    <a:lumMod val="50000"/>
                  </a:schemeClr>
                </a:solidFill>
                <a:latin typeface="Arial" pitchFamily="34" charset="0"/>
                <a:cs typeface="Arial" pitchFamily="34" charset="0"/>
              </a:rPr>
              <a:t>Los sistemas de información comprenden todos aquellos medio</a:t>
            </a:r>
          </a:p>
          <a:p>
            <a:pPr>
              <a:buNone/>
            </a:pPr>
            <a:r>
              <a:rPr lang="es-MX" sz="2000" dirty="0" smtClean="0">
                <a:solidFill>
                  <a:schemeClr val="accent1">
                    <a:lumMod val="50000"/>
                  </a:schemeClr>
                </a:solidFill>
                <a:latin typeface="Arial" pitchFamily="34" charset="0"/>
                <a:cs typeface="Arial" pitchFamily="34" charset="0"/>
              </a:rPr>
              <a:t>a través de los cuales el administrador se allega de los datos e</a:t>
            </a:r>
          </a:p>
          <a:p>
            <a:pPr>
              <a:buNone/>
            </a:pPr>
            <a:r>
              <a:rPr lang="es-MX" sz="2000" dirty="0" smtClean="0">
                <a:solidFill>
                  <a:schemeClr val="accent1">
                    <a:lumMod val="50000"/>
                  </a:schemeClr>
                </a:solidFill>
                <a:latin typeface="Arial" pitchFamily="34" charset="0"/>
                <a:cs typeface="Arial" pitchFamily="34" charset="0"/>
              </a:rPr>
              <a:t>informes relativos al funcionamiento de todas y cada una de la s</a:t>
            </a:r>
          </a:p>
          <a:p>
            <a:pPr>
              <a:buNone/>
            </a:pPr>
            <a:r>
              <a:rPr lang="es-MX" sz="2000" dirty="0" smtClean="0">
                <a:solidFill>
                  <a:schemeClr val="accent1">
                    <a:lumMod val="50000"/>
                  </a:schemeClr>
                </a:solidFill>
                <a:latin typeface="Arial" pitchFamily="34" charset="0"/>
                <a:cs typeface="Arial" pitchFamily="34" charset="0"/>
              </a:rPr>
              <a:t>actividades de la organización. </a:t>
            </a:r>
          </a:p>
        </p:txBody>
      </p:sp>
      <p:sp>
        <p:nvSpPr>
          <p:cNvPr id="4" name="3 Marcador de número de diapositiva"/>
          <p:cNvSpPr>
            <a:spLocks noGrp="1"/>
          </p:cNvSpPr>
          <p:nvPr>
            <p:ph type="sldNum" sz="quarter" idx="12"/>
          </p:nvPr>
        </p:nvSpPr>
        <p:spPr/>
        <p:txBody>
          <a:bodyPr/>
          <a:lstStyle/>
          <a:p>
            <a:fld id="{FD20B207-EEC5-4254-9BD7-4619B7E68211}" type="slidenum">
              <a:rPr lang="es-MX" smtClean="0"/>
              <a:pPr/>
              <a:t>40</a:t>
            </a:fld>
            <a:endParaRPr lang="es-MX" dirty="0"/>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928671"/>
            <a:ext cx="8229600" cy="2572337"/>
          </a:xfrm>
        </p:spPr>
        <p:txBody>
          <a:bodyPr>
            <a:normAutofit/>
          </a:bodyPr>
          <a:lstStyle/>
          <a:p>
            <a:r>
              <a:rPr lang="es-MX" sz="2000" b="1" dirty="0" smtClean="0">
                <a:latin typeface="Arial" pitchFamily="34" charset="0"/>
                <a:cs typeface="Arial" pitchFamily="34" charset="0"/>
              </a:rPr>
              <a:t>Reportes e informes</a:t>
            </a:r>
            <a:endParaRPr lang="es-MX" sz="2000" dirty="0" smtClean="0">
              <a:latin typeface="Arial" pitchFamily="34" charset="0"/>
              <a:cs typeface="Arial" pitchFamily="34" charset="0"/>
            </a:endParaRPr>
          </a:p>
          <a:p>
            <a:pPr>
              <a:buNone/>
            </a:pPr>
            <a:r>
              <a:rPr lang="es-MX" sz="2000" dirty="0" smtClean="0">
                <a:latin typeface="Arial" pitchFamily="34" charset="0"/>
                <a:cs typeface="Arial" pitchFamily="34" charset="0"/>
              </a:rPr>
              <a:t>     Existen múltiples tipos de reportes e informes; básicamente pueden clasificarse en</a:t>
            </a:r>
            <a:r>
              <a:rPr lang="es-MX" sz="2000" dirty="0" smtClean="0">
                <a:latin typeface="Arial" pitchFamily="34" charset="0"/>
                <a:cs typeface="Arial" pitchFamily="34" charset="0"/>
              </a:rPr>
              <a:t>:</a:t>
            </a:r>
            <a:endParaRPr lang="es-MX" sz="2000" u="sng" dirty="0" smtClean="0">
              <a:latin typeface="Arial" pitchFamily="34" charset="0"/>
              <a:cs typeface="Arial" pitchFamily="34" charset="0"/>
            </a:endParaRPr>
          </a:p>
          <a:p>
            <a:pPr>
              <a:buNone/>
            </a:pPr>
            <a:r>
              <a:rPr lang="es-MX" sz="2000" u="sng" dirty="0" smtClean="0">
                <a:latin typeface="Arial" pitchFamily="34" charset="0"/>
                <a:cs typeface="Arial" pitchFamily="34" charset="0"/>
              </a:rPr>
              <a:t>Informes de control </a:t>
            </a:r>
            <a:r>
              <a:rPr lang="es-MX" sz="2000" dirty="0" smtClean="0">
                <a:latin typeface="Arial" pitchFamily="34" charset="0"/>
                <a:cs typeface="Arial" pitchFamily="34" charset="0"/>
              </a:rPr>
              <a:t>que se utilizan para el control directo de las operaciones. </a:t>
            </a:r>
            <a:endParaRPr lang="es-MX" sz="2000" u="sng" dirty="0" smtClean="0">
              <a:latin typeface="Arial" pitchFamily="34" charset="0"/>
              <a:cs typeface="Arial" pitchFamily="34" charset="0"/>
            </a:endParaRPr>
          </a:p>
          <a:p>
            <a:pPr>
              <a:buNone/>
            </a:pPr>
            <a:r>
              <a:rPr lang="es-MX" sz="2000" u="sng" dirty="0" smtClean="0">
                <a:latin typeface="Arial" pitchFamily="34" charset="0"/>
                <a:cs typeface="Arial" pitchFamily="34" charset="0"/>
              </a:rPr>
              <a:t>Reportes de información </a:t>
            </a:r>
            <a:r>
              <a:rPr lang="es-MX" sz="2000" dirty="0" smtClean="0">
                <a:latin typeface="Arial" pitchFamily="34" charset="0"/>
                <a:cs typeface="Arial" pitchFamily="34" charset="0"/>
              </a:rPr>
              <a:t>que presentan datos más extensos a fin de que la gerencia pueda formular planes.</a:t>
            </a:r>
          </a:p>
          <a:p>
            <a:pPr>
              <a:buNone/>
            </a:pPr>
            <a:endParaRPr lang="es-MX" sz="2000" dirty="0">
              <a:latin typeface="Arial" pitchFamily="34" charset="0"/>
              <a:cs typeface="Arial" pitchFamily="34" charset="0"/>
            </a:endParaRPr>
          </a:p>
        </p:txBody>
      </p:sp>
      <p:sp>
        <p:nvSpPr>
          <p:cNvPr id="4" name="3 Marcador de número de diapositiva"/>
          <p:cNvSpPr>
            <a:spLocks noGrp="1"/>
          </p:cNvSpPr>
          <p:nvPr>
            <p:ph type="sldNum" sz="quarter" idx="12"/>
          </p:nvPr>
        </p:nvSpPr>
        <p:spPr/>
        <p:txBody>
          <a:bodyPr/>
          <a:lstStyle/>
          <a:p>
            <a:fld id="{FD20B207-EEC5-4254-9BD7-4619B7E68211}" type="slidenum">
              <a:rPr lang="es-MX" smtClean="0"/>
              <a:pPr/>
              <a:t>41</a:t>
            </a:fld>
            <a:endParaRPr lang="es-MX" dirty="0"/>
          </a:p>
        </p:txBody>
      </p:sp>
      <p:pic>
        <p:nvPicPr>
          <p:cNvPr id="10244" name="Picture 4" descr="http://pimesoft.googlecode.com/svn/trunk/ICONOS/reportes.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21337779">
            <a:off x="2839282" y="3786592"/>
            <a:ext cx="2905928" cy="2529413"/>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716016" y="692696"/>
            <a:ext cx="3322712" cy="735360"/>
          </a:xfrm>
        </p:spPr>
        <p:txBody>
          <a:bodyPr>
            <a:normAutofit/>
          </a:bodyPr>
          <a:lstStyle/>
          <a:p>
            <a:r>
              <a:rPr lang="es-MX" sz="2800" b="1" dirty="0" smtClean="0">
                <a:solidFill>
                  <a:srgbClr val="230858"/>
                </a:solidFill>
              </a:rPr>
              <a:t>Control Preventivo</a:t>
            </a:r>
            <a:endParaRPr lang="es-MX" sz="2800" b="1" dirty="0">
              <a:solidFill>
                <a:srgbClr val="230858"/>
              </a:solidFill>
            </a:endParaRPr>
          </a:p>
        </p:txBody>
      </p:sp>
      <p:sp>
        <p:nvSpPr>
          <p:cNvPr id="3" name="2 Marcador de contenido"/>
          <p:cNvSpPr>
            <a:spLocks noGrp="1"/>
          </p:cNvSpPr>
          <p:nvPr>
            <p:ph idx="1"/>
          </p:nvPr>
        </p:nvSpPr>
        <p:spPr>
          <a:xfrm>
            <a:off x="3481536" y="1600200"/>
            <a:ext cx="5338936" cy="3917032"/>
          </a:xfrm>
        </p:spPr>
        <p:txBody>
          <a:bodyPr>
            <a:normAutofit fontScale="92500"/>
          </a:bodyPr>
          <a:lstStyle/>
          <a:p>
            <a:pPr algn="ctr">
              <a:buNone/>
            </a:pPr>
            <a:r>
              <a:rPr lang="es-MX" dirty="0" smtClean="0"/>
              <a:t>Control preliminar, este tipo de control tiene</a:t>
            </a:r>
          </a:p>
          <a:p>
            <a:pPr algn="ctr">
              <a:buNone/>
            </a:pPr>
            <a:r>
              <a:rPr lang="es-MX" dirty="0" smtClean="0"/>
              <a:t>lugar antes de que principien las operaciones e</a:t>
            </a:r>
          </a:p>
          <a:p>
            <a:pPr algn="ctr">
              <a:buNone/>
            </a:pPr>
            <a:r>
              <a:rPr lang="es-MX" dirty="0" smtClean="0"/>
              <a:t>incluye la creación de políticas, procedimientos</a:t>
            </a:r>
          </a:p>
          <a:p>
            <a:pPr algn="ctr">
              <a:buNone/>
            </a:pPr>
            <a:r>
              <a:rPr lang="es-MX" dirty="0" smtClean="0"/>
              <a:t>y reglas diseñadas para asegurar que las</a:t>
            </a:r>
          </a:p>
          <a:p>
            <a:pPr algn="ctr">
              <a:buNone/>
            </a:pPr>
            <a:r>
              <a:rPr lang="es-MX" dirty="0" smtClean="0"/>
              <a:t>actividades planeadas serán ejecutadas con</a:t>
            </a:r>
          </a:p>
          <a:p>
            <a:pPr algn="ctr">
              <a:buNone/>
            </a:pPr>
            <a:r>
              <a:rPr lang="es-MX" dirty="0" smtClean="0"/>
              <a:t>propiedad. </a:t>
            </a:r>
            <a:endParaRPr lang="es-MX" dirty="0"/>
          </a:p>
        </p:txBody>
      </p:sp>
      <p:sp>
        <p:nvSpPr>
          <p:cNvPr id="4" name="3 Marcador de número de diapositiva"/>
          <p:cNvSpPr>
            <a:spLocks noGrp="1"/>
          </p:cNvSpPr>
          <p:nvPr>
            <p:ph type="sldNum" sz="quarter" idx="12"/>
          </p:nvPr>
        </p:nvSpPr>
        <p:spPr/>
        <p:txBody>
          <a:bodyPr/>
          <a:lstStyle/>
          <a:p>
            <a:fld id="{FD20B207-EEC5-4254-9BD7-4619B7E68211}" type="slidenum">
              <a:rPr lang="es-MX" smtClean="0"/>
              <a:pPr/>
              <a:t>42</a:t>
            </a:fld>
            <a:endParaRPr lang="es-MX" dirty="0"/>
          </a:p>
        </p:txBody>
      </p:sp>
      <p:pic>
        <p:nvPicPr>
          <p:cNvPr id="1126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9512" y="1772816"/>
            <a:ext cx="3286745" cy="29523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533400"/>
            <a:ext cx="3034680" cy="990600"/>
          </a:xfrm>
        </p:spPr>
        <p:txBody>
          <a:bodyPr>
            <a:normAutofit/>
          </a:bodyPr>
          <a:lstStyle/>
          <a:p>
            <a:r>
              <a:rPr lang="es-MX" sz="2800" dirty="0" smtClean="0">
                <a:solidFill>
                  <a:srgbClr val="230858"/>
                </a:solidFill>
                <a:latin typeface="Arial" pitchFamily="34" charset="0"/>
                <a:cs typeface="Arial" pitchFamily="34" charset="0"/>
              </a:rPr>
              <a:t>Control Correctivo</a:t>
            </a:r>
            <a:endParaRPr lang="es-MX" sz="2800" dirty="0">
              <a:solidFill>
                <a:srgbClr val="230858"/>
              </a:solidFill>
              <a:latin typeface="Arial" pitchFamily="34" charset="0"/>
              <a:cs typeface="Arial" pitchFamily="34" charset="0"/>
            </a:endParaRPr>
          </a:p>
        </p:txBody>
      </p:sp>
      <p:sp>
        <p:nvSpPr>
          <p:cNvPr id="3" name="2 Marcador de contenido"/>
          <p:cNvSpPr>
            <a:spLocks noGrp="1"/>
          </p:cNvSpPr>
          <p:nvPr>
            <p:ph idx="1"/>
          </p:nvPr>
        </p:nvSpPr>
        <p:spPr>
          <a:xfrm>
            <a:off x="330349" y="1628800"/>
            <a:ext cx="8229600" cy="2088232"/>
          </a:xfrm>
        </p:spPr>
        <p:txBody>
          <a:bodyPr>
            <a:normAutofit/>
          </a:bodyPr>
          <a:lstStyle/>
          <a:p>
            <a:pPr algn="ctr">
              <a:buNone/>
            </a:pPr>
            <a:r>
              <a:rPr lang="es-MX" dirty="0" smtClean="0">
                <a:latin typeface="Arial" pitchFamily="34" charset="0"/>
                <a:cs typeface="Arial" pitchFamily="34" charset="0"/>
              </a:rPr>
              <a:t>Se da durante la fase de la acción de ejecutar los planes e incluye la dirección, vigilancia y sincronización de las actividades según ocurran, en otras palabras, pueden ayudar a garantizar que el plan será llevado a cabo en el tiempo específico y bajo las condiciones requeridas.</a:t>
            </a:r>
            <a:endParaRPr lang="es-MX" dirty="0">
              <a:latin typeface="Arial" pitchFamily="34" charset="0"/>
              <a:cs typeface="Arial" pitchFamily="34" charset="0"/>
            </a:endParaRPr>
          </a:p>
        </p:txBody>
      </p:sp>
      <p:sp>
        <p:nvSpPr>
          <p:cNvPr id="4" name="3 Marcador de número de diapositiva"/>
          <p:cNvSpPr>
            <a:spLocks noGrp="1"/>
          </p:cNvSpPr>
          <p:nvPr>
            <p:ph type="sldNum" sz="quarter" idx="12"/>
          </p:nvPr>
        </p:nvSpPr>
        <p:spPr/>
        <p:txBody>
          <a:bodyPr/>
          <a:lstStyle/>
          <a:p>
            <a:fld id="{FD20B207-EEC5-4254-9BD7-4619B7E68211}" type="slidenum">
              <a:rPr lang="es-MX" smtClean="0"/>
              <a:pPr/>
              <a:t>43</a:t>
            </a:fld>
            <a:endParaRPr lang="es-MX" dirty="0"/>
          </a:p>
        </p:txBody>
      </p:sp>
      <p:pic>
        <p:nvPicPr>
          <p:cNvPr id="1229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95736" y="4149080"/>
            <a:ext cx="4896544" cy="21476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5 Marcador de contenido"/>
          <p:cNvGraphicFramePr>
            <a:graphicFrameLocks noGrp="1"/>
          </p:cNvGraphicFramePr>
          <p:nvPr>
            <p:ph idx="1"/>
          </p:nvPr>
        </p:nvGraphicFramePr>
        <p:xfrm>
          <a:off x="457200" y="500042"/>
          <a:ext cx="8229600" cy="578647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redondeado"/>
          <p:cNvSpPr/>
          <p:nvPr/>
        </p:nvSpPr>
        <p:spPr>
          <a:xfrm>
            <a:off x="2214546" y="500042"/>
            <a:ext cx="4572032" cy="785818"/>
          </a:xfrm>
          <a:prstGeom prst="round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400" dirty="0" smtClean="0">
                <a:solidFill>
                  <a:schemeClr val="bg1"/>
                </a:solidFill>
                <a:latin typeface="Arial" pitchFamily="34" charset="0"/>
                <a:cs typeface="Arial" pitchFamily="34" charset="0"/>
              </a:rPr>
              <a:t>MERCADOTECNIA</a:t>
            </a:r>
            <a:endParaRPr lang="es-MX" sz="2400" dirty="0">
              <a:solidFill>
                <a:schemeClr val="bg1"/>
              </a:solidFill>
              <a:latin typeface="Arial" pitchFamily="34" charset="0"/>
              <a:cs typeface="Arial" pitchFamily="34" charset="0"/>
            </a:endParaRPr>
          </a:p>
        </p:txBody>
      </p:sp>
      <p:sp>
        <p:nvSpPr>
          <p:cNvPr id="7" name="6 CuadroTexto"/>
          <p:cNvSpPr txBox="1"/>
          <p:nvPr/>
        </p:nvSpPr>
        <p:spPr>
          <a:xfrm>
            <a:off x="1571604" y="1676933"/>
            <a:ext cx="6429420" cy="1323439"/>
          </a:xfrm>
          <a:prstGeom prst="rect">
            <a:avLst/>
          </a:prstGeom>
          <a:noFill/>
        </p:spPr>
        <p:txBody>
          <a:bodyPr wrap="square" rtlCol="0">
            <a:spAutoFit/>
          </a:bodyPr>
          <a:lstStyle/>
          <a:p>
            <a:pPr algn="ctr"/>
            <a:r>
              <a:rPr lang="es-MX" sz="2000" dirty="0" smtClean="0">
                <a:solidFill>
                  <a:schemeClr val="bg2">
                    <a:lumMod val="10000"/>
                  </a:schemeClr>
                </a:solidFill>
                <a:latin typeface="Arial" pitchFamily="34" charset="0"/>
                <a:cs typeface="Arial" pitchFamily="34" charset="0"/>
              </a:rPr>
              <a:t>Es un conjunto de procesos mediante los cuales se identifican las necesidades o deseos existentes en el mercado para satisfacerlos de la mejor manera,  a cambio de una utilidad o beneficio.</a:t>
            </a:r>
            <a:endParaRPr lang="es-MX" sz="2000" dirty="0">
              <a:solidFill>
                <a:schemeClr val="bg2">
                  <a:lumMod val="10000"/>
                </a:schemeClr>
              </a:solidFill>
              <a:latin typeface="Arial" pitchFamily="34" charset="0"/>
              <a:cs typeface="Arial" pitchFamily="34" charset="0"/>
            </a:endParaRPr>
          </a:p>
        </p:txBody>
      </p:sp>
      <p:sp>
        <p:nvSpPr>
          <p:cNvPr id="8" name="7 CuadroTexto"/>
          <p:cNvSpPr txBox="1"/>
          <p:nvPr/>
        </p:nvSpPr>
        <p:spPr>
          <a:xfrm>
            <a:off x="2214546" y="3571876"/>
            <a:ext cx="5072098" cy="3077766"/>
          </a:xfrm>
          <a:prstGeom prst="rect">
            <a:avLst/>
          </a:prstGeom>
          <a:noFill/>
        </p:spPr>
        <p:txBody>
          <a:bodyPr wrap="square" rtlCol="0">
            <a:spAutoFit/>
          </a:bodyPr>
          <a:lstStyle/>
          <a:p>
            <a:r>
              <a:rPr lang="es-MX" b="1" dirty="0" smtClean="0">
                <a:solidFill>
                  <a:schemeClr val="accent2"/>
                </a:solidFill>
                <a:latin typeface="Arial" pitchFamily="34" charset="0"/>
                <a:cs typeface="Arial" pitchFamily="34" charset="0"/>
              </a:rPr>
              <a:t>SUS FUNCIONES SON:</a:t>
            </a:r>
          </a:p>
          <a:p>
            <a:endParaRPr lang="es-MX" sz="1600" dirty="0" smtClean="0">
              <a:latin typeface="Arial" pitchFamily="34" charset="0"/>
              <a:cs typeface="Arial" pitchFamily="34" charset="0"/>
            </a:endParaRPr>
          </a:p>
          <a:p>
            <a:r>
              <a:rPr lang="es-MX" sz="1600" dirty="0" smtClean="0">
                <a:latin typeface="Arial" pitchFamily="34" charset="0"/>
                <a:cs typeface="Arial" pitchFamily="34" charset="0"/>
              </a:rPr>
              <a:t>1.- INVESTIGACIÓN DE MERCADOS.</a:t>
            </a:r>
          </a:p>
          <a:p>
            <a:r>
              <a:rPr lang="es-MX" sz="1600" dirty="0" smtClean="0">
                <a:latin typeface="Arial" pitchFamily="34" charset="0"/>
                <a:cs typeface="Arial" pitchFamily="34" charset="0"/>
              </a:rPr>
              <a:t>2.- PLANEACIÓN Y DESARROLLO DE </a:t>
            </a:r>
          </a:p>
          <a:p>
            <a:r>
              <a:rPr lang="es-MX" sz="1600" dirty="0" smtClean="0">
                <a:latin typeface="Arial" pitchFamily="34" charset="0"/>
                <a:cs typeface="Arial" pitchFamily="34" charset="0"/>
              </a:rPr>
              <a:t>      PRODUCTOS.              </a:t>
            </a:r>
          </a:p>
          <a:p>
            <a:r>
              <a:rPr lang="es-MX" sz="1600" dirty="0" smtClean="0">
                <a:latin typeface="Arial" pitchFamily="34" charset="0"/>
                <a:cs typeface="Arial" pitchFamily="34" charset="0"/>
              </a:rPr>
              <a:t>3.- PRECIO.</a:t>
            </a:r>
          </a:p>
          <a:p>
            <a:r>
              <a:rPr lang="es-MX" sz="1600" dirty="0" smtClean="0">
                <a:latin typeface="Arial" pitchFamily="34" charset="0"/>
                <a:cs typeface="Arial" pitchFamily="34" charset="0"/>
              </a:rPr>
              <a:t>4.- DISTRIBUCIÓN Y LOGISTICA.</a:t>
            </a:r>
          </a:p>
          <a:p>
            <a:r>
              <a:rPr lang="es-MX" sz="1600" dirty="0" smtClean="0">
                <a:latin typeface="Arial" pitchFamily="34" charset="0"/>
                <a:cs typeface="Arial" pitchFamily="34" charset="0"/>
              </a:rPr>
              <a:t>5.- VENTAS.</a:t>
            </a:r>
          </a:p>
          <a:p>
            <a:r>
              <a:rPr lang="es-MX" sz="1600" dirty="0" smtClean="0">
                <a:latin typeface="Arial" pitchFamily="34" charset="0"/>
                <a:cs typeface="Arial" pitchFamily="34" charset="0"/>
              </a:rPr>
              <a:t>6.- COMUNICACIÓN: -PROMOCIÓN Y VENTAS</a:t>
            </a:r>
          </a:p>
          <a:p>
            <a:pPr lvl="2"/>
            <a:r>
              <a:rPr lang="es-MX" sz="1600" dirty="0" smtClean="0">
                <a:latin typeface="Arial" pitchFamily="34" charset="0"/>
                <a:cs typeface="Arial" pitchFamily="34" charset="0"/>
              </a:rPr>
              <a:t>                  -PUBLICIDAD</a:t>
            </a:r>
          </a:p>
          <a:p>
            <a:pPr lvl="2"/>
            <a:r>
              <a:rPr lang="es-MX" sz="1600" dirty="0" smtClean="0">
                <a:latin typeface="Arial" pitchFamily="34" charset="0"/>
                <a:cs typeface="Arial" pitchFamily="34" charset="0"/>
              </a:rPr>
              <a:t>                  -RELACIONES PUBLICAS</a:t>
            </a:r>
          </a:p>
          <a:p>
            <a:endParaRPr lang="es-MX" sz="1600" dirty="0"/>
          </a:p>
        </p:txBody>
      </p:sp>
      <p:sp>
        <p:nvSpPr>
          <p:cNvPr id="10" name="9 CuadroTexto"/>
          <p:cNvSpPr txBox="1"/>
          <p:nvPr/>
        </p:nvSpPr>
        <p:spPr>
          <a:xfrm>
            <a:off x="6643702" y="4214818"/>
            <a:ext cx="1428760" cy="584775"/>
          </a:xfrm>
          <a:prstGeom prst="rect">
            <a:avLst/>
          </a:prstGeom>
          <a:noFill/>
        </p:spPr>
        <p:txBody>
          <a:bodyPr wrap="square" rtlCol="0">
            <a:spAutoFit/>
          </a:bodyPr>
          <a:lstStyle/>
          <a:p>
            <a:pPr>
              <a:buFontTx/>
              <a:buChar char="-"/>
            </a:pPr>
            <a:r>
              <a:rPr lang="es-MX" sz="1600" dirty="0" smtClean="0">
                <a:latin typeface="Arial" pitchFamily="34" charset="0"/>
                <a:cs typeface="Arial" pitchFamily="34" charset="0"/>
              </a:rPr>
              <a:t>EMPAQUE</a:t>
            </a:r>
          </a:p>
          <a:p>
            <a:pPr>
              <a:buFontTx/>
              <a:buChar char="-"/>
            </a:pPr>
            <a:r>
              <a:rPr lang="es-MX" sz="1600" dirty="0" smtClean="0">
                <a:latin typeface="Arial" pitchFamily="34" charset="0"/>
                <a:cs typeface="Arial" pitchFamily="34" charset="0"/>
              </a:rPr>
              <a:t> MARCA</a:t>
            </a:r>
            <a:endParaRPr lang="es-MX" sz="1600" dirty="0">
              <a:latin typeface="Arial" pitchFamily="34" charset="0"/>
              <a:cs typeface="Arial" pitchFamily="34" charset="0"/>
            </a:endParaRPr>
          </a:p>
        </p:txBody>
      </p:sp>
      <p:sp>
        <p:nvSpPr>
          <p:cNvPr id="12" name="11 Abrir llave"/>
          <p:cNvSpPr/>
          <p:nvPr/>
        </p:nvSpPr>
        <p:spPr>
          <a:xfrm>
            <a:off x="6429388" y="4071942"/>
            <a:ext cx="142876" cy="857256"/>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s-MX" dirty="0"/>
          </a:p>
        </p:txBody>
      </p:sp>
      <p:pic>
        <p:nvPicPr>
          <p:cNvPr id="44034" name="Picture 2" descr="http://t3.gstatic.com/images?q=tbn:6FhXeoP9uCqF9M:http://www.aprendenegocios.com/images/newsimage/22936_graphs.jpg">
            <a:hlinkClick r:id="rId3"/>
          </p:cNvPr>
          <p:cNvPicPr>
            <a:picLocks noChangeAspect="1" noChangeArrowheads="1"/>
          </p:cNvPicPr>
          <p:nvPr/>
        </p:nvPicPr>
        <p:blipFill>
          <a:blip r:embed="rId4" cstate="print"/>
          <a:srcRect/>
          <a:stretch>
            <a:fillRect/>
          </a:stretch>
        </p:blipFill>
        <p:spPr bwMode="auto">
          <a:xfrm>
            <a:off x="77819" y="1857364"/>
            <a:ext cx="1687985" cy="3929090"/>
          </a:xfrm>
          <a:prstGeom prst="rect">
            <a:avLst/>
          </a:prstGeom>
          <a:noFill/>
        </p:spPr>
      </p:pic>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pPr lvl="0"/>
            <a:r>
              <a:rPr lang="es-MX" sz="1800" dirty="0" smtClean="0">
                <a:latin typeface="Arial" pitchFamily="34" charset="0"/>
                <a:cs typeface="Arial" pitchFamily="34" charset="0"/>
              </a:rPr>
              <a:t/>
            </a:r>
            <a:br>
              <a:rPr lang="es-MX" sz="1800" dirty="0" smtClean="0">
                <a:latin typeface="Arial" pitchFamily="34" charset="0"/>
                <a:cs typeface="Arial" pitchFamily="34" charset="0"/>
              </a:rPr>
            </a:br>
            <a:endParaRPr lang="es-MX" sz="1800" dirty="0">
              <a:latin typeface="Arial" pitchFamily="34" charset="0"/>
              <a:cs typeface="Arial" pitchFamily="34" charset="0"/>
            </a:endParaRPr>
          </a:p>
        </p:txBody>
      </p:sp>
      <p:sp>
        <p:nvSpPr>
          <p:cNvPr id="4" name="3 Rectángulo redondeado"/>
          <p:cNvSpPr/>
          <p:nvPr/>
        </p:nvSpPr>
        <p:spPr>
          <a:xfrm>
            <a:off x="2071670" y="571480"/>
            <a:ext cx="4857784" cy="928694"/>
          </a:xfrm>
          <a:prstGeom prst="roundRect">
            <a:avLst/>
          </a:prstGeom>
          <a:solidFill>
            <a:schemeClr val="accent4">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latin typeface="Arial" pitchFamily="34" charset="0"/>
                <a:cs typeface="Arial" pitchFamily="34" charset="0"/>
              </a:rPr>
              <a:t>PRODUCCIÓN</a:t>
            </a:r>
            <a:endParaRPr lang="es-MX" dirty="0"/>
          </a:p>
        </p:txBody>
      </p:sp>
      <p:sp>
        <p:nvSpPr>
          <p:cNvPr id="5" name="4 CuadroTexto"/>
          <p:cNvSpPr txBox="1"/>
          <p:nvPr/>
        </p:nvSpPr>
        <p:spPr>
          <a:xfrm>
            <a:off x="1071538" y="2071678"/>
            <a:ext cx="7286676" cy="1200329"/>
          </a:xfrm>
          <a:prstGeom prst="rect">
            <a:avLst/>
          </a:prstGeom>
          <a:noFill/>
        </p:spPr>
        <p:txBody>
          <a:bodyPr wrap="square" rtlCol="0">
            <a:spAutoFit/>
          </a:bodyPr>
          <a:lstStyle/>
          <a:p>
            <a:pPr algn="ctr"/>
            <a:r>
              <a:rPr lang="es-MX" sz="2400" b="1" dirty="0" smtClean="0">
                <a:solidFill>
                  <a:srgbClr val="7F63A1"/>
                </a:solidFill>
                <a:latin typeface="Arial" pitchFamily="34" charset="0"/>
                <a:cs typeface="Arial" pitchFamily="34" charset="0"/>
              </a:rPr>
              <a:t>Es la acción de producir, a la cosa producida, al modo de producirse o la suma de los productos del  suelo o de la industria.</a:t>
            </a:r>
            <a:endParaRPr lang="es-MX" sz="2400" b="1" dirty="0">
              <a:solidFill>
                <a:srgbClr val="7F63A1"/>
              </a:solidFill>
              <a:latin typeface="Arial" pitchFamily="34" charset="0"/>
              <a:cs typeface="Arial" pitchFamily="34" charset="0"/>
            </a:endParaRPr>
          </a:p>
        </p:txBody>
      </p:sp>
      <p:sp>
        <p:nvSpPr>
          <p:cNvPr id="6" name="5 CuadroTexto"/>
          <p:cNvSpPr txBox="1"/>
          <p:nvPr/>
        </p:nvSpPr>
        <p:spPr>
          <a:xfrm>
            <a:off x="1428728" y="3643314"/>
            <a:ext cx="7000924" cy="2554545"/>
          </a:xfrm>
          <a:prstGeom prst="rect">
            <a:avLst/>
          </a:prstGeom>
          <a:noFill/>
        </p:spPr>
        <p:txBody>
          <a:bodyPr wrap="square" rtlCol="0">
            <a:spAutoFit/>
          </a:bodyPr>
          <a:lstStyle/>
          <a:p>
            <a:r>
              <a:rPr lang="es-MX" sz="2000" b="1" dirty="0" smtClean="0">
                <a:solidFill>
                  <a:schemeClr val="accent2">
                    <a:lumMod val="75000"/>
                  </a:schemeClr>
                </a:solidFill>
                <a:latin typeface="Arial" pitchFamily="34" charset="0"/>
                <a:cs typeface="Arial" pitchFamily="34" charset="0"/>
              </a:rPr>
              <a:t>FUNCIONES:</a:t>
            </a:r>
          </a:p>
          <a:p>
            <a:endParaRPr lang="es-MX" sz="2000" dirty="0" smtClean="0">
              <a:latin typeface="Arial" pitchFamily="34" charset="0"/>
              <a:cs typeface="Arial" pitchFamily="34" charset="0"/>
            </a:endParaRPr>
          </a:p>
          <a:p>
            <a:r>
              <a:rPr lang="es-MX" sz="2000" b="1" dirty="0" smtClean="0">
                <a:solidFill>
                  <a:schemeClr val="accent2">
                    <a:lumMod val="75000"/>
                  </a:schemeClr>
                </a:solidFill>
                <a:latin typeface="Arial" pitchFamily="34" charset="0"/>
                <a:cs typeface="Arial" pitchFamily="34" charset="0"/>
              </a:rPr>
              <a:t>1.- Ingeniería del  Producto</a:t>
            </a:r>
          </a:p>
          <a:p>
            <a:r>
              <a:rPr lang="es-MX" sz="2000" b="1" dirty="0" smtClean="0">
                <a:solidFill>
                  <a:schemeClr val="accent2">
                    <a:lumMod val="75000"/>
                  </a:schemeClr>
                </a:solidFill>
                <a:latin typeface="Arial" pitchFamily="34" charset="0"/>
                <a:cs typeface="Arial" pitchFamily="34" charset="0"/>
              </a:rPr>
              <a:t>2.- Ingeniería de la Planta</a:t>
            </a:r>
          </a:p>
          <a:p>
            <a:r>
              <a:rPr lang="es-MX" sz="2000" b="1" dirty="0" smtClean="0">
                <a:solidFill>
                  <a:schemeClr val="accent2">
                    <a:lumMod val="75000"/>
                  </a:schemeClr>
                </a:solidFill>
                <a:latin typeface="Arial" pitchFamily="34" charset="0"/>
                <a:cs typeface="Arial" pitchFamily="34" charset="0"/>
              </a:rPr>
              <a:t>3.- Planeación y Control de la Producción.</a:t>
            </a:r>
          </a:p>
          <a:p>
            <a:r>
              <a:rPr lang="es-MX" sz="2000" b="1" dirty="0" smtClean="0">
                <a:solidFill>
                  <a:schemeClr val="accent2">
                    <a:lumMod val="75000"/>
                  </a:schemeClr>
                </a:solidFill>
                <a:latin typeface="Arial" pitchFamily="34" charset="0"/>
                <a:cs typeface="Arial" pitchFamily="34" charset="0"/>
              </a:rPr>
              <a:t>4.- Abastecimiento</a:t>
            </a:r>
          </a:p>
          <a:p>
            <a:r>
              <a:rPr lang="es-MX" sz="2000" b="1" dirty="0" smtClean="0">
                <a:solidFill>
                  <a:schemeClr val="accent2">
                    <a:lumMod val="75000"/>
                  </a:schemeClr>
                </a:solidFill>
                <a:latin typeface="Arial" pitchFamily="34" charset="0"/>
                <a:cs typeface="Arial" pitchFamily="34" charset="0"/>
              </a:rPr>
              <a:t>5.- Fabricación</a:t>
            </a:r>
          </a:p>
          <a:p>
            <a:r>
              <a:rPr lang="es-MX" sz="2000" b="1" dirty="0" smtClean="0">
                <a:solidFill>
                  <a:schemeClr val="accent2">
                    <a:lumMod val="75000"/>
                  </a:schemeClr>
                </a:solidFill>
                <a:latin typeface="Arial" pitchFamily="34" charset="0"/>
                <a:cs typeface="Arial" pitchFamily="34" charset="0"/>
              </a:rPr>
              <a:t>6.- Control de Calidad.</a:t>
            </a:r>
            <a:endParaRPr lang="es-MX" sz="2000" b="1" dirty="0">
              <a:solidFill>
                <a:schemeClr val="accent2">
                  <a:lumMod val="75000"/>
                </a:schemeClr>
              </a:solidFill>
              <a:latin typeface="Arial" pitchFamily="34" charset="0"/>
              <a:cs typeface="Arial" pitchFamily="34" charset="0"/>
            </a:endParaRPr>
          </a:p>
        </p:txBody>
      </p:sp>
      <p:pic>
        <p:nvPicPr>
          <p:cNvPr id="41986" name="Picture 2" descr="http://t2.gstatic.com/images?q=tbn:7l2qyqY-0OkzQM:http://www.diariomotor.com/imagenes/audi_r8_produccion_2.jpg">
            <a:hlinkClick r:id="rId3"/>
          </p:cNvPr>
          <p:cNvPicPr>
            <a:picLocks noChangeAspect="1" noChangeArrowheads="1"/>
          </p:cNvPicPr>
          <p:nvPr/>
        </p:nvPicPr>
        <p:blipFill>
          <a:blip r:embed="rId4" cstate="print"/>
          <a:srcRect/>
          <a:stretch>
            <a:fillRect/>
          </a:stretch>
        </p:blipFill>
        <p:spPr bwMode="auto">
          <a:xfrm>
            <a:off x="6643702" y="3714752"/>
            <a:ext cx="2428860" cy="2643206"/>
          </a:xfrm>
          <a:prstGeom prst="rect">
            <a:avLst/>
          </a:prstGeom>
          <a:noFill/>
        </p:spPr>
      </p:pic>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28596" y="274638"/>
            <a:ext cx="8258204" cy="1154098"/>
          </a:xfrm>
        </p:spPr>
        <p:txBody>
          <a:bodyPr>
            <a:normAutofit fontScale="90000"/>
          </a:bodyPr>
          <a:lstStyle/>
          <a:p>
            <a:pPr lvl="0"/>
            <a:r>
              <a:rPr lang="es-MX" dirty="0" smtClean="0">
                <a:latin typeface="Arial" pitchFamily="34" charset="0"/>
                <a:cs typeface="Arial" pitchFamily="34" charset="0"/>
              </a:rPr>
              <a:t/>
            </a:r>
            <a:br>
              <a:rPr lang="es-MX" dirty="0" smtClean="0">
                <a:latin typeface="Arial" pitchFamily="34" charset="0"/>
                <a:cs typeface="Arial" pitchFamily="34" charset="0"/>
              </a:rPr>
            </a:br>
            <a:endParaRPr lang="es-MX" dirty="0"/>
          </a:p>
        </p:txBody>
      </p:sp>
      <p:sp>
        <p:nvSpPr>
          <p:cNvPr id="5" name="4 Rectángulo redondeado"/>
          <p:cNvSpPr/>
          <p:nvPr/>
        </p:nvSpPr>
        <p:spPr>
          <a:xfrm>
            <a:off x="2357422" y="357166"/>
            <a:ext cx="4929222" cy="1214446"/>
          </a:xfrm>
          <a:prstGeom prst="round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3200" dirty="0" smtClean="0">
                <a:latin typeface="Arial" pitchFamily="34" charset="0"/>
                <a:cs typeface="Arial" pitchFamily="34" charset="0"/>
              </a:rPr>
              <a:t>FINANZAS</a:t>
            </a:r>
            <a:endParaRPr lang="es-MX" sz="3200" dirty="0"/>
          </a:p>
        </p:txBody>
      </p:sp>
      <p:sp>
        <p:nvSpPr>
          <p:cNvPr id="6" name="5 CuadroTexto"/>
          <p:cNvSpPr txBox="1"/>
          <p:nvPr/>
        </p:nvSpPr>
        <p:spPr>
          <a:xfrm>
            <a:off x="714348" y="2000240"/>
            <a:ext cx="7929618" cy="1200329"/>
          </a:xfrm>
          <a:prstGeom prst="rect">
            <a:avLst/>
          </a:prstGeom>
          <a:noFill/>
        </p:spPr>
        <p:txBody>
          <a:bodyPr wrap="square" rtlCol="0">
            <a:spAutoFit/>
          </a:bodyPr>
          <a:lstStyle/>
          <a:p>
            <a:pPr algn="ctr"/>
            <a:r>
              <a:rPr lang="es-MX" b="1" dirty="0" smtClean="0">
                <a:solidFill>
                  <a:srgbClr val="002060"/>
                </a:solidFill>
                <a:latin typeface="Arial" pitchFamily="34" charset="0"/>
                <a:cs typeface="Arial" pitchFamily="34" charset="0"/>
              </a:rPr>
              <a:t>Se encarga de la obtención de fondos y del suministro del capital que se utiliza en el funcionamiento de la empresa, procurando disponer con los medios económicos necesarios para cada uno de los departamentos..</a:t>
            </a:r>
            <a:endParaRPr lang="es-MX" b="1" dirty="0">
              <a:solidFill>
                <a:srgbClr val="002060"/>
              </a:solidFill>
              <a:latin typeface="Arial" pitchFamily="34" charset="0"/>
              <a:cs typeface="Arial" pitchFamily="34" charset="0"/>
            </a:endParaRPr>
          </a:p>
        </p:txBody>
      </p:sp>
      <p:sp>
        <p:nvSpPr>
          <p:cNvPr id="7" name="6 CuadroTexto"/>
          <p:cNvSpPr txBox="1"/>
          <p:nvPr/>
        </p:nvSpPr>
        <p:spPr>
          <a:xfrm>
            <a:off x="1428728" y="4000504"/>
            <a:ext cx="6715172" cy="1323439"/>
          </a:xfrm>
          <a:prstGeom prst="rect">
            <a:avLst/>
          </a:prstGeom>
          <a:noFill/>
        </p:spPr>
        <p:txBody>
          <a:bodyPr wrap="square" rtlCol="0">
            <a:spAutoFit/>
          </a:bodyPr>
          <a:lstStyle/>
          <a:p>
            <a:r>
              <a:rPr lang="es-MX" sz="2000" b="1" dirty="0" smtClean="0">
                <a:solidFill>
                  <a:schemeClr val="tx2">
                    <a:lumMod val="60000"/>
                    <a:lumOff val="40000"/>
                  </a:schemeClr>
                </a:solidFill>
                <a:latin typeface="Arial" pitchFamily="34" charset="0"/>
                <a:cs typeface="Arial" pitchFamily="34" charset="0"/>
              </a:rPr>
              <a:t>SUS FUNCIONES SON:</a:t>
            </a:r>
          </a:p>
          <a:p>
            <a:endParaRPr lang="es-MX" sz="2000" b="1" dirty="0" smtClean="0">
              <a:solidFill>
                <a:schemeClr val="tx2">
                  <a:lumMod val="60000"/>
                  <a:lumOff val="40000"/>
                </a:schemeClr>
              </a:solidFill>
              <a:latin typeface="Arial" pitchFamily="34" charset="0"/>
              <a:cs typeface="Arial" pitchFamily="34" charset="0"/>
            </a:endParaRPr>
          </a:p>
          <a:p>
            <a:r>
              <a:rPr lang="es-MX" sz="2000" b="1" dirty="0" smtClean="0">
                <a:solidFill>
                  <a:schemeClr val="tx2">
                    <a:lumMod val="60000"/>
                    <a:lumOff val="40000"/>
                  </a:schemeClr>
                </a:solidFill>
                <a:latin typeface="Arial" pitchFamily="34" charset="0"/>
                <a:cs typeface="Arial" pitchFamily="34" charset="0"/>
              </a:rPr>
              <a:t>1.- Financiamiento.</a:t>
            </a:r>
          </a:p>
          <a:p>
            <a:r>
              <a:rPr lang="es-MX" sz="2000" b="1" dirty="0" smtClean="0">
                <a:solidFill>
                  <a:schemeClr val="tx2">
                    <a:lumMod val="60000"/>
                    <a:lumOff val="40000"/>
                  </a:schemeClr>
                </a:solidFill>
                <a:latin typeface="Arial" pitchFamily="34" charset="0"/>
                <a:cs typeface="Arial" pitchFamily="34" charset="0"/>
              </a:rPr>
              <a:t>2.- Contraloría.</a:t>
            </a:r>
            <a:endParaRPr lang="es-MX" sz="2000" b="1" dirty="0">
              <a:solidFill>
                <a:schemeClr val="tx2">
                  <a:lumMod val="60000"/>
                  <a:lumOff val="40000"/>
                </a:schemeClr>
              </a:solidFill>
              <a:latin typeface="Arial" pitchFamily="34" charset="0"/>
              <a:cs typeface="Arial" pitchFamily="34" charset="0"/>
            </a:endParaRPr>
          </a:p>
        </p:txBody>
      </p:sp>
      <p:pic>
        <p:nvPicPr>
          <p:cNvPr id="39938" name="Picture 2" descr="http://t1.gstatic.com/images?q=tbn:4-UpxBDTLyb01M:http://www.epgunc.com/programas/imagen/finanzas.jpg">
            <a:hlinkClick r:id="rId3"/>
          </p:cNvPr>
          <p:cNvPicPr>
            <a:picLocks noChangeAspect="1" noChangeArrowheads="1"/>
          </p:cNvPicPr>
          <p:nvPr/>
        </p:nvPicPr>
        <p:blipFill>
          <a:blip r:embed="rId4" cstate="print"/>
          <a:srcRect/>
          <a:stretch>
            <a:fillRect/>
          </a:stretch>
        </p:blipFill>
        <p:spPr bwMode="auto">
          <a:xfrm>
            <a:off x="5693770" y="3714752"/>
            <a:ext cx="2664444" cy="2571768"/>
          </a:xfrm>
          <a:prstGeom prst="rect">
            <a:avLst/>
          </a:prstGeom>
          <a:noFill/>
        </p:spPr>
      </p:pic>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7 Rectángulo redondeado"/>
          <p:cNvSpPr/>
          <p:nvPr/>
        </p:nvSpPr>
        <p:spPr>
          <a:xfrm>
            <a:off x="2500298" y="642918"/>
            <a:ext cx="4286280" cy="785818"/>
          </a:xfrm>
          <a:prstGeom prst="roundRect">
            <a:avLst/>
          </a:prstGeom>
          <a:solidFill>
            <a:srgbClr val="FFC0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400" b="1" dirty="0" smtClean="0">
                <a:latin typeface="Arial" pitchFamily="34" charset="0"/>
                <a:cs typeface="Arial" pitchFamily="34" charset="0"/>
              </a:rPr>
              <a:t>RECURSOS HUMANOS</a:t>
            </a:r>
            <a:endParaRPr lang="es-MX" sz="2400" b="1" dirty="0">
              <a:latin typeface="Arial" pitchFamily="34" charset="0"/>
              <a:cs typeface="Arial" pitchFamily="34" charset="0"/>
            </a:endParaRPr>
          </a:p>
        </p:txBody>
      </p:sp>
      <p:sp>
        <p:nvSpPr>
          <p:cNvPr id="12" name="11 CuadroTexto"/>
          <p:cNvSpPr txBox="1"/>
          <p:nvPr/>
        </p:nvSpPr>
        <p:spPr>
          <a:xfrm>
            <a:off x="714348" y="1714489"/>
            <a:ext cx="7572428" cy="1323439"/>
          </a:xfrm>
          <a:prstGeom prst="rect">
            <a:avLst/>
          </a:prstGeom>
          <a:noFill/>
        </p:spPr>
        <p:txBody>
          <a:bodyPr wrap="square" rtlCol="0">
            <a:spAutoFit/>
          </a:bodyPr>
          <a:lstStyle/>
          <a:p>
            <a:pPr algn="ctr"/>
            <a:r>
              <a:rPr lang="es-MX" sz="2000" b="1" dirty="0" smtClean="0">
                <a:solidFill>
                  <a:schemeClr val="accent1">
                    <a:lumMod val="50000"/>
                  </a:schemeClr>
                </a:solidFill>
                <a:latin typeface="Arial" pitchFamily="34" charset="0"/>
                <a:cs typeface="Arial" pitchFamily="34" charset="0"/>
              </a:rPr>
              <a:t>Su objetivo es conseguir y conservar un grupo de personas </a:t>
            </a:r>
          </a:p>
          <a:p>
            <a:pPr algn="ctr"/>
            <a:r>
              <a:rPr lang="es-MX" sz="2000" b="1" dirty="0" smtClean="0">
                <a:solidFill>
                  <a:schemeClr val="accent1">
                    <a:lumMod val="50000"/>
                  </a:schemeClr>
                </a:solidFill>
                <a:latin typeface="Arial" pitchFamily="34" charset="0"/>
                <a:cs typeface="Arial" pitchFamily="34" charset="0"/>
              </a:rPr>
              <a:t> ( trabajo) cuyo características  vayan de acuerdo con los objetivos de la empresa. </a:t>
            </a:r>
          </a:p>
          <a:p>
            <a:pPr algn="ctr"/>
            <a:endParaRPr lang="es-MX" sz="2000" b="1" dirty="0">
              <a:solidFill>
                <a:schemeClr val="accent1">
                  <a:lumMod val="50000"/>
                </a:schemeClr>
              </a:solidFill>
              <a:latin typeface="Arial" pitchFamily="34" charset="0"/>
              <a:cs typeface="Arial" pitchFamily="34" charset="0"/>
            </a:endParaRPr>
          </a:p>
        </p:txBody>
      </p:sp>
      <p:sp>
        <p:nvSpPr>
          <p:cNvPr id="13" name="12 CuadroTexto"/>
          <p:cNvSpPr txBox="1"/>
          <p:nvPr/>
        </p:nvSpPr>
        <p:spPr>
          <a:xfrm>
            <a:off x="500034" y="3571876"/>
            <a:ext cx="7929618" cy="3046988"/>
          </a:xfrm>
          <a:prstGeom prst="rect">
            <a:avLst/>
          </a:prstGeom>
          <a:noFill/>
        </p:spPr>
        <p:txBody>
          <a:bodyPr wrap="square" rtlCol="0">
            <a:spAutoFit/>
          </a:bodyPr>
          <a:lstStyle/>
          <a:p>
            <a:r>
              <a:rPr lang="es-MX" sz="2400" b="1" u="sng" dirty="0" smtClean="0">
                <a:solidFill>
                  <a:schemeClr val="accent6">
                    <a:lumMod val="75000"/>
                  </a:schemeClr>
                </a:solidFill>
                <a:latin typeface="Arial" pitchFamily="34" charset="0"/>
                <a:cs typeface="Arial" pitchFamily="34" charset="0"/>
              </a:rPr>
              <a:t>FUNCIONES: </a:t>
            </a:r>
          </a:p>
          <a:p>
            <a:r>
              <a:rPr lang="es-MX" sz="2400" dirty="0" smtClean="0">
                <a:solidFill>
                  <a:srgbClr val="002060"/>
                </a:solidFill>
                <a:latin typeface="Arial" pitchFamily="34" charset="0"/>
                <a:cs typeface="Arial" pitchFamily="34" charset="0"/>
              </a:rPr>
              <a:t>1.- Contratación y Empleo.</a:t>
            </a:r>
          </a:p>
          <a:p>
            <a:r>
              <a:rPr lang="es-MX" sz="2400" dirty="0" smtClean="0">
                <a:solidFill>
                  <a:srgbClr val="002060"/>
                </a:solidFill>
                <a:latin typeface="Arial" pitchFamily="34" charset="0"/>
                <a:cs typeface="Arial" pitchFamily="34" charset="0"/>
              </a:rPr>
              <a:t>2.- Capacitación y Desarrollo.</a:t>
            </a:r>
          </a:p>
          <a:p>
            <a:r>
              <a:rPr lang="es-MX" sz="2400" dirty="0" smtClean="0">
                <a:solidFill>
                  <a:srgbClr val="002060"/>
                </a:solidFill>
                <a:latin typeface="Arial" pitchFamily="34" charset="0"/>
                <a:cs typeface="Arial" pitchFamily="34" charset="0"/>
              </a:rPr>
              <a:t>3.- Sueldos y Salarios.</a:t>
            </a:r>
          </a:p>
          <a:p>
            <a:r>
              <a:rPr lang="es-MX" sz="2400" dirty="0" smtClean="0">
                <a:solidFill>
                  <a:srgbClr val="002060"/>
                </a:solidFill>
                <a:latin typeface="Arial" pitchFamily="34" charset="0"/>
                <a:cs typeface="Arial" pitchFamily="34" charset="0"/>
              </a:rPr>
              <a:t>4.- Relaciones Laborales.</a:t>
            </a:r>
          </a:p>
          <a:p>
            <a:r>
              <a:rPr lang="es-MX" sz="2400" dirty="0" smtClean="0">
                <a:solidFill>
                  <a:srgbClr val="002060"/>
                </a:solidFill>
                <a:latin typeface="Arial" pitchFamily="34" charset="0"/>
                <a:cs typeface="Arial" pitchFamily="34" charset="0"/>
              </a:rPr>
              <a:t>5.- Servicios y Prestaciones.</a:t>
            </a:r>
          </a:p>
          <a:p>
            <a:r>
              <a:rPr lang="es-MX" sz="2400" dirty="0" smtClean="0">
                <a:solidFill>
                  <a:srgbClr val="002060"/>
                </a:solidFill>
                <a:latin typeface="Arial" pitchFamily="34" charset="0"/>
                <a:cs typeface="Arial" pitchFamily="34" charset="0"/>
              </a:rPr>
              <a:t>6.- Higiene y Seguridad Industrial.</a:t>
            </a:r>
          </a:p>
          <a:p>
            <a:r>
              <a:rPr lang="es-MX" sz="2400" dirty="0" smtClean="0">
                <a:solidFill>
                  <a:srgbClr val="002060"/>
                </a:solidFill>
                <a:latin typeface="Arial" pitchFamily="34" charset="0"/>
                <a:cs typeface="Arial" pitchFamily="34" charset="0"/>
              </a:rPr>
              <a:t>7.- Planeación de Recursos Humanos. </a:t>
            </a:r>
          </a:p>
        </p:txBody>
      </p:sp>
      <p:pic>
        <p:nvPicPr>
          <p:cNvPr id="37890" name="Picture 2" descr="http://t0.gstatic.com/images?q=tbn:PlroALfWMOhQZM:http://www.negocionea.com.ar/userfiles/image/RecursosHumanos.jpg">
            <a:hlinkClick r:id="rId3"/>
          </p:cNvPr>
          <p:cNvPicPr>
            <a:picLocks noChangeAspect="1" noChangeArrowheads="1"/>
          </p:cNvPicPr>
          <p:nvPr/>
        </p:nvPicPr>
        <p:blipFill>
          <a:blip r:embed="rId4" cstate="print"/>
          <a:srcRect/>
          <a:stretch>
            <a:fillRect/>
          </a:stretch>
        </p:blipFill>
        <p:spPr bwMode="auto">
          <a:xfrm>
            <a:off x="5572132" y="3270055"/>
            <a:ext cx="3214710" cy="2945027"/>
          </a:xfrm>
          <a:prstGeom prst="rect">
            <a:avLst/>
          </a:prstGeom>
          <a:noFill/>
        </p:spPr>
      </p:pic>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MX" dirty="0" smtClean="0"/>
              <a:t>BIBLIOGRAFIA</a:t>
            </a:r>
            <a:endParaRPr lang="es-MX" dirty="0"/>
          </a:p>
        </p:txBody>
      </p:sp>
      <p:sp>
        <p:nvSpPr>
          <p:cNvPr id="4" name="3 Rectángulo"/>
          <p:cNvSpPr/>
          <p:nvPr/>
        </p:nvSpPr>
        <p:spPr>
          <a:xfrm>
            <a:off x="827584" y="1628800"/>
            <a:ext cx="7272808" cy="4524315"/>
          </a:xfrm>
          <a:prstGeom prst="rect">
            <a:avLst/>
          </a:prstGeom>
        </p:spPr>
        <p:txBody>
          <a:bodyPr wrap="square">
            <a:spAutoFit/>
          </a:bodyPr>
          <a:lstStyle/>
          <a:p>
            <a:r>
              <a:rPr lang="es-MX" sz="1600" dirty="0">
                <a:latin typeface="Arial" pitchFamily="34" charset="0"/>
                <a:cs typeface="Arial" pitchFamily="34" charset="0"/>
              </a:rPr>
              <a:t>1. ANZOLA Rojas </a:t>
            </a:r>
            <a:r>
              <a:rPr lang="es-MX" sz="1600" dirty="0" err="1">
                <a:latin typeface="Arial" pitchFamily="34" charset="0"/>
                <a:cs typeface="Arial" pitchFamily="34" charset="0"/>
              </a:rPr>
              <a:t>Sérvulo</a:t>
            </a:r>
            <a:r>
              <a:rPr lang="es-MX" sz="1600" dirty="0">
                <a:latin typeface="Arial" pitchFamily="34" charset="0"/>
                <a:cs typeface="Arial" pitchFamily="34" charset="0"/>
              </a:rPr>
              <a:t>. “Administración de pequeñas empresas”. Ed. McGraw-Hill</a:t>
            </a:r>
          </a:p>
          <a:p>
            <a:r>
              <a:rPr lang="es-MX" sz="1600" dirty="0">
                <a:latin typeface="Arial" pitchFamily="34" charset="0"/>
                <a:cs typeface="Arial" pitchFamily="34" charset="0"/>
              </a:rPr>
              <a:t>2. FERNÁNDEZ </a:t>
            </a:r>
            <a:r>
              <a:rPr lang="es-MX" sz="1600" dirty="0" err="1">
                <a:latin typeface="Arial" pitchFamily="34" charset="0"/>
                <a:cs typeface="Arial" pitchFamily="34" charset="0"/>
              </a:rPr>
              <a:t>Valiñas</a:t>
            </a:r>
            <a:r>
              <a:rPr lang="es-MX" sz="1600" dirty="0">
                <a:latin typeface="Arial" pitchFamily="34" charset="0"/>
                <a:cs typeface="Arial" pitchFamily="34" charset="0"/>
              </a:rPr>
              <a:t>, Ricardo. “Manual para elaborar un Plan de Mercadotecnia”. Ed. ECAFSA. México 2001.</a:t>
            </a:r>
          </a:p>
          <a:p>
            <a:r>
              <a:rPr lang="es-MX" sz="1600" dirty="0">
                <a:latin typeface="Arial" pitchFamily="34" charset="0"/>
                <a:cs typeface="Arial" pitchFamily="34" charset="0"/>
              </a:rPr>
              <a:t>3. GRABINSKY, Salo. “La empresa familiar”. ED. Del Verbo Emprender. 4ª. Edición 1994.</a:t>
            </a:r>
          </a:p>
          <a:p>
            <a:r>
              <a:rPr lang="es-MX" sz="1600" dirty="0">
                <a:latin typeface="Arial" pitchFamily="34" charset="0"/>
                <a:cs typeface="Arial" pitchFamily="34" charset="0"/>
              </a:rPr>
              <a:t>4. KRAUS Eva S. “La Administración Mexicana en Transición”. Ed Iberoamérica.</a:t>
            </a:r>
          </a:p>
          <a:p>
            <a:r>
              <a:rPr lang="es-MX" sz="1600" dirty="0">
                <a:latin typeface="Arial" pitchFamily="34" charset="0"/>
                <a:cs typeface="Arial" pitchFamily="34" charset="0"/>
              </a:rPr>
              <a:t>5. Módulos del Programa de Desarrollo Empresarial de NAFIN e ITAM.</a:t>
            </a:r>
          </a:p>
          <a:p>
            <a:r>
              <a:rPr lang="es-MX" sz="1600" dirty="0">
                <a:latin typeface="Arial" pitchFamily="34" charset="0"/>
                <a:cs typeface="Arial" pitchFamily="34" charset="0"/>
              </a:rPr>
              <a:t>6. MONTAÑO Sánchez Francisco Arturo. “Crea tu propio negocio”. Ed. Gasca-Sicco.2004.</a:t>
            </a:r>
          </a:p>
          <a:p>
            <a:r>
              <a:rPr lang="es-MX" sz="1600" dirty="0">
                <a:latin typeface="Arial" pitchFamily="34" charset="0"/>
                <a:cs typeface="Arial" pitchFamily="34" charset="0"/>
              </a:rPr>
              <a:t>7. PLAN NACIONAL DE DESARROLLO (Capacitación y adiestramiento)</a:t>
            </a:r>
          </a:p>
          <a:p>
            <a:r>
              <a:rPr lang="es-MX" sz="1600" dirty="0">
                <a:latin typeface="Arial" pitchFamily="34" charset="0"/>
                <a:cs typeface="Arial" pitchFamily="34" charset="0"/>
              </a:rPr>
              <a:t>8. PLAN NACIONAL DE DESARROLLO (Programas de apoyo institucional)</a:t>
            </a:r>
          </a:p>
          <a:p>
            <a:r>
              <a:rPr lang="es-MX" sz="1600" dirty="0">
                <a:latin typeface="Arial" pitchFamily="34" charset="0"/>
                <a:cs typeface="Arial" pitchFamily="34" charset="0"/>
              </a:rPr>
              <a:t>9. RODRÍGUEZ Valencia Joaquín . “Como administrar pequeñas y medianas empresas. Ed. Thomson 2003.</a:t>
            </a:r>
          </a:p>
          <a:p>
            <a:r>
              <a:rPr lang="es-MX" sz="1600" dirty="0">
                <a:latin typeface="Arial" pitchFamily="34" charset="0"/>
                <a:cs typeface="Arial" pitchFamily="34" charset="0"/>
              </a:rPr>
              <a:t>10. SALAZAR </a:t>
            </a:r>
            <a:r>
              <a:rPr lang="es-MX" sz="1600" dirty="0" err="1">
                <a:latin typeface="Arial" pitchFamily="34" charset="0"/>
                <a:cs typeface="Arial" pitchFamily="34" charset="0"/>
              </a:rPr>
              <a:t>Leytte</a:t>
            </a:r>
            <a:r>
              <a:rPr lang="es-MX" sz="1600" dirty="0">
                <a:latin typeface="Arial" pitchFamily="34" charset="0"/>
                <a:cs typeface="Arial" pitchFamily="34" charset="0"/>
              </a:rPr>
              <a:t> Enrique. “Como iniciar una empresa” . Ed. </a:t>
            </a:r>
            <a:r>
              <a:rPr lang="es-MX" sz="1600" dirty="0" err="1">
                <a:latin typeface="Arial" pitchFamily="34" charset="0"/>
                <a:cs typeface="Arial" pitchFamily="34" charset="0"/>
              </a:rPr>
              <a:t>Lymusa</a:t>
            </a:r>
            <a:r>
              <a:rPr lang="es-MX" sz="1600" dirty="0">
                <a:latin typeface="Arial" pitchFamily="34" charset="0"/>
                <a:cs typeface="Arial" pitchFamily="34" charset="0"/>
              </a:rPr>
              <a:t>.</a:t>
            </a:r>
          </a:p>
          <a:p>
            <a:r>
              <a:rPr lang="es-MX" sz="1600" dirty="0">
                <a:latin typeface="Arial" pitchFamily="34" charset="0"/>
                <a:cs typeface="Arial" pitchFamily="34" charset="0"/>
              </a:rPr>
              <a:t>11.SOTO, Eduardo y </a:t>
            </a:r>
            <a:r>
              <a:rPr lang="es-MX" sz="1600" dirty="0" err="1">
                <a:latin typeface="Arial" pitchFamily="34" charset="0"/>
                <a:cs typeface="Arial" pitchFamily="34" charset="0"/>
              </a:rPr>
              <a:t>Dolan</a:t>
            </a:r>
            <a:r>
              <a:rPr lang="es-MX" sz="1600" dirty="0">
                <a:latin typeface="Arial" pitchFamily="34" charset="0"/>
                <a:cs typeface="Arial" pitchFamily="34" charset="0"/>
              </a:rPr>
              <a:t>, Simón. “Las Pymes ante el reto del siglo XXI, los nuevos mercados globales. Ed. Thomson 2004.</a:t>
            </a:r>
          </a:p>
        </p:txBody>
      </p:sp>
    </p:spTree>
    <p:extLst>
      <p:ext uri="{BB962C8B-B14F-4D97-AF65-F5344CB8AC3E}">
        <p14:creationId xmlns:p14="http://schemas.microsoft.com/office/powerpoint/2010/main" val="213705705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428604"/>
            <a:ext cx="8229600" cy="1143000"/>
          </a:xfrm>
        </p:spPr>
        <p:txBody>
          <a:bodyPr>
            <a:normAutofit/>
          </a:bodyPr>
          <a:lstStyle/>
          <a:p>
            <a:pPr marL="365760" indent="-256032" algn="ctr">
              <a:lnSpc>
                <a:spcPct val="90000"/>
              </a:lnSpc>
              <a:defRPr/>
            </a:pPr>
            <a:r>
              <a:rPr lang="en-US" sz="3600" b="1" dirty="0" smtClean="0">
                <a:solidFill>
                  <a:schemeClr val="accent2">
                    <a:lumMod val="50000"/>
                  </a:schemeClr>
                </a:solidFill>
                <a:latin typeface="Arial" pitchFamily="34" charset="0"/>
                <a:cs typeface="Arial" pitchFamily="34" charset="0"/>
              </a:rPr>
              <a:t>FUNCIONES DEL PROCESO ADMINISTRATIVO</a:t>
            </a:r>
          </a:p>
        </p:txBody>
      </p:sp>
      <p:graphicFrame>
        <p:nvGraphicFramePr>
          <p:cNvPr id="4" name="3 Marcador de contenido"/>
          <p:cNvGraphicFramePr>
            <a:graphicFrameLocks noGrp="1"/>
          </p:cNvGraphicFramePr>
          <p:nvPr>
            <p:ph idx="1"/>
          </p:nvPr>
        </p:nvGraphicFramePr>
        <p:xfrm>
          <a:off x="428596" y="1600200"/>
          <a:ext cx="8258204" cy="482919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3" name="Rectangle 3"/>
          <p:cNvSpPr>
            <a:spLocks noGrp="1" noChangeArrowheads="1"/>
          </p:cNvSpPr>
          <p:nvPr>
            <p:ph type="body" idx="4294967295"/>
          </p:nvPr>
        </p:nvSpPr>
        <p:spPr>
          <a:xfrm>
            <a:off x="0" y="762000"/>
            <a:ext cx="9144000" cy="4114800"/>
          </a:xfrm>
        </p:spPr>
        <p:txBody>
          <a:bodyPr>
            <a:normAutofit/>
          </a:bodyPr>
          <a:lstStyle/>
          <a:p>
            <a:pPr marL="621792" lvl="1" algn="just" eaLnBrk="1" fontAlgn="auto" hangingPunct="1">
              <a:lnSpc>
                <a:spcPct val="90000"/>
              </a:lnSpc>
              <a:spcBef>
                <a:spcPts val="324"/>
              </a:spcBef>
              <a:spcAft>
                <a:spcPts val="0"/>
              </a:spcAft>
              <a:buFontTx/>
              <a:buNone/>
              <a:defRPr/>
            </a:pPr>
            <a:endParaRPr lang="en-US" b="1" dirty="0" smtClean="0"/>
          </a:p>
          <a:p>
            <a:pPr marL="621792" lvl="1" algn="just" eaLnBrk="1" fontAlgn="auto" hangingPunct="1">
              <a:lnSpc>
                <a:spcPct val="90000"/>
              </a:lnSpc>
              <a:spcBef>
                <a:spcPts val="324"/>
              </a:spcBef>
              <a:spcAft>
                <a:spcPts val="0"/>
              </a:spcAft>
              <a:buNone/>
              <a:defRPr/>
            </a:pPr>
            <a:r>
              <a:rPr lang="en-US" sz="3200" b="1" dirty="0" smtClean="0">
                <a:solidFill>
                  <a:schemeClr val="accent4">
                    <a:lumMod val="75000"/>
                  </a:schemeClr>
                </a:solidFill>
                <a:latin typeface="Arial" pitchFamily="34" charset="0"/>
                <a:cs typeface="Arial" pitchFamily="34" charset="0"/>
              </a:rPr>
              <a:t>Planeación</a:t>
            </a:r>
            <a:r>
              <a:rPr lang="en-US" sz="3200" dirty="0" smtClean="0">
                <a:solidFill>
                  <a:schemeClr val="accent4">
                    <a:lumMod val="75000"/>
                  </a:schemeClr>
                </a:solidFill>
                <a:latin typeface="Arial" pitchFamily="34" charset="0"/>
                <a:cs typeface="Arial" pitchFamily="34" charset="0"/>
              </a:rPr>
              <a:t> </a:t>
            </a:r>
          </a:p>
          <a:p>
            <a:pPr marL="621792" lvl="1" algn="just" eaLnBrk="1" fontAlgn="auto" hangingPunct="1">
              <a:lnSpc>
                <a:spcPct val="90000"/>
              </a:lnSpc>
              <a:spcBef>
                <a:spcPts val="324"/>
              </a:spcBef>
              <a:spcAft>
                <a:spcPts val="0"/>
              </a:spcAft>
              <a:buFont typeface="Verdana"/>
              <a:buChar char="◦"/>
              <a:defRPr/>
            </a:pPr>
            <a:endParaRPr lang="en-US" sz="3200" dirty="0" smtClean="0"/>
          </a:p>
          <a:p>
            <a:pPr marL="621792" lvl="1" algn="just" eaLnBrk="1" fontAlgn="auto" hangingPunct="1">
              <a:lnSpc>
                <a:spcPct val="90000"/>
              </a:lnSpc>
              <a:spcBef>
                <a:spcPts val="324"/>
              </a:spcBef>
              <a:spcAft>
                <a:spcPts val="0"/>
              </a:spcAft>
              <a:buNone/>
              <a:defRPr/>
            </a:pPr>
            <a:r>
              <a:rPr lang="en-US" sz="3200" dirty="0" smtClean="0"/>
              <a:t>Fijar metas establecer estrategias y trazar planes especiales  para coordinar las actividades.</a:t>
            </a:r>
          </a:p>
        </p:txBody>
      </p:sp>
      <p:pic>
        <p:nvPicPr>
          <p:cNvPr id="28676" name="Picture 5" descr="C:\Users\Laura\AppData\Local\Microsoft\Windows\Temporary Internet Files\Content.IE5\WE30IDB7\MMj02830120000[1].gif"/>
          <p:cNvPicPr>
            <a:picLocks noChangeAspect="1" noChangeArrowheads="1" noCrop="1"/>
          </p:cNvPicPr>
          <p:nvPr/>
        </p:nvPicPr>
        <p:blipFill>
          <a:blip r:embed="rId3" cstate="print"/>
          <a:srcRect/>
          <a:stretch>
            <a:fillRect/>
          </a:stretch>
        </p:blipFill>
        <p:spPr bwMode="auto">
          <a:xfrm>
            <a:off x="1928794" y="3224212"/>
            <a:ext cx="5038725" cy="3633788"/>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Rectángulo"/>
          <p:cNvSpPr/>
          <p:nvPr/>
        </p:nvSpPr>
        <p:spPr>
          <a:xfrm>
            <a:off x="4499992" y="1566863"/>
            <a:ext cx="3928046" cy="3194721"/>
          </a:xfrm>
          <a:prstGeom prst="rect">
            <a:avLst/>
          </a:prstGeom>
        </p:spPr>
        <p:txBody>
          <a:bodyPr wrap="square">
            <a:spAutoFit/>
          </a:bodyPr>
          <a:lstStyle/>
          <a:p>
            <a:pPr lvl="1" algn="r" eaLnBrk="0" hangingPunct="0">
              <a:lnSpc>
                <a:spcPct val="90000"/>
              </a:lnSpc>
              <a:defRPr/>
            </a:pPr>
            <a:r>
              <a:rPr lang="en-US" sz="3200" b="1" dirty="0">
                <a:solidFill>
                  <a:schemeClr val="accent4">
                    <a:lumMod val="75000"/>
                  </a:schemeClr>
                </a:solidFill>
                <a:latin typeface="+mj-lt"/>
              </a:rPr>
              <a:t>Organización</a:t>
            </a:r>
            <a:r>
              <a:rPr lang="en-US" sz="3200" b="1" dirty="0">
                <a:solidFill>
                  <a:schemeClr val="accent4">
                    <a:lumMod val="75000"/>
                  </a:schemeClr>
                </a:solidFill>
                <a:latin typeface="Times New Roman" charset="0"/>
              </a:rPr>
              <a:t> </a:t>
            </a:r>
            <a:r>
              <a:rPr lang="en-US" sz="3200" dirty="0" smtClean="0">
                <a:latin typeface="Arial" pitchFamily="34" charset="0"/>
                <a:cs typeface="Arial" pitchFamily="34" charset="0"/>
              </a:rPr>
              <a:t>Etapa en la que se determina</a:t>
            </a:r>
            <a:r>
              <a:rPr lang="en-US" sz="3200" dirty="0" smtClean="0"/>
              <a:t> </a:t>
            </a:r>
            <a:r>
              <a:rPr lang="en-US" sz="3200" dirty="0"/>
              <a:t>que hay que hacer, como hay que hacerlo y quien va a hacerlo.</a:t>
            </a:r>
          </a:p>
        </p:txBody>
      </p:sp>
      <p:pic>
        <p:nvPicPr>
          <p:cNvPr id="29700" name="Picture 2" descr="C:\Users\Laura\AppData\Local\Microsoft\Windows\Temporary Internet Files\Content.IE5\287BG7SR\MCj01500240000[1].wmf"/>
          <p:cNvPicPr>
            <a:picLocks noChangeAspect="1" noChangeArrowheads="1"/>
          </p:cNvPicPr>
          <p:nvPr/>
        </p:nvPicPr>
        <p:blipFill>
          <a:blip r:embed="rId3" cstate="print"/>
          <a:srcRect/>
          <a:stretch>
            <a:fillRect/>
          </a:stretch>
        </p:blipFill>
        <p:spPr bwMode="auto">
          <a:xfrm>
            <a:off x="636346" y="2348879"/>
            <a:ext cx="3359590" cy="3124821"/>
          </a:xfrm>
          <a:prstGeom prst="rect">
            <a:avLst/>
          </a:prstGeom>
          <a:ln>
            <a:noFill/>
          </a:ln>
          <a:effectLst>
            <a:softEdge rad="112500"/>
          </a:effectLst>
        </p:spPr>
      </p:pic>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Rectángulo"/>
          <p:cNvSpPr/>
          <p:nvPr/>
        </p:nvSpPr>
        <p:spPr>
          <a:xfrm>
            <a:off x="482600" y="800100"/>
            <a:ext cx="4572000" cy="4995214"/>
          </a:xfrm>
          <a:prstGeom prst="rect">
            <a:avLst/>
          </a:prstGeom>
        </p:spPr>
        <p:txBody>
          <a:bodyPr>
            <a:spAutoFit/>
          </a:bodyPr>
          <a:lstStyle/>
          <a:p>
            <a:pPr lvl="1" eaLnBrk="0" hangingPunct="0">
              <a:lnSpc>
                <a:spcPct val="90000"/>
              </a:lnSpc>
              <a:defRPr/>
            </a:pPr>
            <a:r>
              <a:rPr lang="en-US" sz="4800" b="1" dirty="0">
                <a:solidFill>
                  <a:schemeClr val="accent4">
                    <a:lumMod val="75000"/>
                  </a:schemeClr>
                </a:solidFill>
                <a:latin typeface="+mj-lt"/>
                <a:cs typeface="+mn-cs"/>
              </a:rPr>
              <a:t>Dirección</a:t>
            </a:r>
            <a:r>
              <a:rPr lang="en-US" sz="4800" dirty="0">
                <a:solidFill>
                  <a:schemeClr val="accent4">
                    <a:lumMod val="75000"/>
                  </a:schemeClr>
                </a:solidFill>
                <a:latin typeface="+mj-lt"/>
                <a:cs typeface="+mn-cs"/>
              </a:rPr>
              <a:t> </a:t>
            </a:r>
            <a:endParaRPr lang="en-US" sz="4800" dirty="0" smtClean="0">
              <a:solidFill>
                <a:schemeClr val="accent4">
                  <a:lumMod val="75000"/>
                </a:schemeClr>
              </a:solidFill>
            </a:endParaRPr>
          </a:p>
          <a:p>
            <a:pPr lvl="1" eaLnBrk="0" hangingPunct="0">
              <a:lnSpc>
                <a:spcPct val="90000"/>
              </a:lnSpc>
              <a:defRPr/>
            </a:pPr>
            <a:endParaRPr lang="en-US" sz="4800" dirty="0" smtClean="0">
              <a:solidFill>
                <a:schemeClr val="accent4">
                  <a:lumMod val="75000"/>
                </a:schemeClr>
              </a:solidFill>
              <a:latin typeface="+mn-lt"/>
              <a:cs typeface="+mn-cs"/>
            </a:endParaRPr>
          </a:p>
          <a:p>
            <a:pPr lvl="1" eaLnBrk="0" hangingPunct="0">
              <a:lnSpc>
                <a:spcPct val="90000"/>
              </a:lnSpc>
              <a:defRPr/>
            </a:pPr>
            <a:r>
              <a:rPr lang="en-US" sz="4800" dirty="0" smtClean="0">
                <a:latin typeface="+mn-lt"/>
                <a:cs typeface="+mn-cs"/>
              </a:rPr>
              <a:t>Dirigir </a:t>
            </a:r>
            <a:r>
              <a:rPr lang="en-US" sz="4800" dirty="0">
                <a:latin typeface="+mn-lt"/>
                <a:cs typeface="+mn-cs"/>
              </a:rPr>
              <a:t>y motivar a los partcipantes y resolver los conflictos.</a:t>
            </a:r>
          </a:p>
          <a:p>
            <a:pPr lvl="1" algn="just" eaLnBrk="0" hangingPunct="0">
              <a:lnSpc>
                <a:spcPct val="90000"/>
              </a:lnSpc>
              <a:defRPr/>
            </a:pPr>
            <a:r>
              <a:rPr lang="en-US" dirty="0">
                <a:latin typeface="Times New Roman" charset="0"/>
                <a:cs typeface="+mn-cs"/>
              </a:rPr>
              <a:t>.</a:t>
            </a:r>
          </a:p>
        </p:txBody>
      </p:sp>
      <p:pic>
        <p:nvPicPr>
          <p:cNvPr id="30724" name="Picture 2" descr="C:\Users\Laura\AppData\Local\Microsoft\Windows\Temporary Internet Files\Content.IE5\291FV235\MCj00787090000[1].wmf"/>
          <p:cNvPicPr>
            <a:picLocks noChangeAspect="1" noChangeArrowheads="1"/>
          </p:cNvPicPr>
          <p:nvPr/>
        </p:nvPicPr>
        <p:blipFill>
          <a:blip r:embed="rId3" cstate="print"/>
          <a:srcRect/>
          <a:stretch>
            <a:fillRect/>
          </a:stretch>
        </p:blipFill>
        <p:spPr bwMode="auto">
          <a:xfrm>
            <a:off x="5667375" y="982663"/>
            <a:ext cx="2701925" cy="4491037"/>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Rectángulo"/>
          <p:cNvSpPr/>
          <p:nvPr/>
        </p:nvSpPr>
        <p:spPr>
          <a:xfrm>
            <a:off x="539552" y="1299484"/>
            <a:ext cx="6475636" cy="2308324"/>
          </a:xfrm>
          <a:prstGeom prst="rect">
            <a:avLst/>
          </a:prstGeom>
        </p:spPr>
        <p:txBody>
          <a:bodyPr wrap="square">
            <a:spAutoFit/>
          </a:bodyPr>
          <a:lstStyle/>
          <a:p>
            <a:pPr lvl="1" eaLnBrk="0" hangingPunct="0">
              <a:lnSpc>
                <a:spcPct val="90000"/>
              </a:lnSpc>
              <a:defRPr/>
            </a:pPr>
            <a:r>
              <a:rPr lang="en-US" sz="3200" b="1" dirty="0">
                <a:solidFill>
                  <a:schemeClr val="accent4">
                    <a:lumMod val="75000"/>
                  </a:schemeClr>
                </a:solidFill>
                <a:latin typeface="+mj-lt"/>
              </a:rPr>
              <a:t>Contról</a:t>
            </a:r>
            <a:r>
              <a:rPr lang="en-US" sz="3200" dirty="0">
                <a:solidFill>
                  <a:schemeClr val="accent4">
                    <a:lumMod val="75000"/>
                  </a:schemeClr>
                </a:solidFill>
                <a:latin typeface="Times New Roman" charset="0"/>
              </a:rPr>
              <a:t> </a:t>
            </a:r>
            <a:r>
              <a:rPr lang="en-US" sz="3200" dirty="0" smtClean="0">
                <a:latin typeface="Times New Roman" charset="0"/>
              </a:rPr>
              <a:t> </a:t>
            </a:r>
          </a:p>
          <a:p>
            <a:pPr lvl="1" eaLnBrk="0" hangingPunct="0">
              <a:lnSpc>
                <a:spcPct val="90000"/>
              </a:lnSpc>
              <a:defRPr/>
            </a:pPr>
            <a:endParaRPr lang="en-US" sz="3200" dirty="0" smtClean="0">
              <a:latin typeface="Times New Roman" charset="0"/>
            </a:endParaRPr>
          </a:p>
          <a:p>
            <a:pPr lvl="1" eaLnBrk="0" hangingPunct="0">
              <a:lnSpc>
                <a:spcPct val="90000"/>
              </a:lnSpc>
              <a:defRPr/>
            </a:pPr>
            <a:r>
              <a:rPr lang="en-US" sz="3200" dirty="0" smtClean="0"/>
              <a:t>Vigilar </a:t>
            </a:r>
            <a:r>
              <a:rPr lang="en-US" sz="3200" dirty="0"/>
              <a:t>las actividades para esegurarse de que  se realizan como se planeo.</a:t>
            </a:r>
          </a:p>
        </p:txBody>
      </p:sp>
      <p:pic>
        <p:nvPicPr>
          <p:cNvPr id="31748" name="Picture 3" descr="C:\Users\Laura\AppData\Local\Microsoft\Windows\Temporary Internet Files\Content.IE5\DYOYMX3Z\MCBD05078_0000[1].wmf"/>
          <p:cNvPicPr>
            <a:picLocks noChangeAspect="1" noChangeArrowheads="1"/>
          </p:cNvPicPr>
          <p:nvPr/>
        </p:nvPicPr>
        <p:blipFill>
          <a:blip r:embed="rId3" cstate="print"/>
          <a:srcRect/>
          <a:stretch>
            <a:fillRect/>
          </a:stretch>
        </p:blipFill>
        <p:spPr bwMode="auto">
          <a:xfrm>
            <a:off x="4427984" y="3587792"/>
            <a:ext cx="3785121" cy="2721527"/>
          </a:xfrm>
          <a:prstGeom prst="rect">
            <a:avLst/>
          </a:prstGeom>
          <a:ln>
            <a:noFill/>
          </a:ln>
          <a:effectLst>
            <a:softEdge rad="112500"/>
          </a:effectLst>
        </p:spPr>
      </p:pic>
    </p:spTree>
  </p:cSld>
  <p:clrMapOvr>
    <a:masterClrMapping/>
  </p:clrMapOvr>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laridad">
  <a:themeElements>
    <a:clrScheme name="Personalizado 1">
      <a:dk1>
        <a:sysClr val="windowText" lastClr="000000"/>
      </a:dk1>
      <a:lt1>
        <a:sysClr val="window" lastClr="FFFFFF"/>
      </a:lt1>
      <a:dk2>
        <a:srgbClr val="5B6973"/>
      </a:dk2>
      <a:lt2>
        <a:srgbClr val="E7ECED"/>
      </a:lt2>
      <a:accent1>
        <a:srgbClr val="98C723"/>
      </a:accent1>
      <a:accent2>
        <a:srgbClr val="59B0B9"/>
      </a:accent2>
      <a:accent3>
        <a:srgbClr val="DEAE00"/>
      </a:accent3>
      <a:accent4>
        <a:srgbClr val="B77BB4"/>
      </a:accent4>
      <a:accent5>
        <a:srgbClr val="E0773C"/>
      </a:accent5>
      <a:accent6>
        <a:srgbClr val="A98D63"/>
      </a:accent6>
      <a:hlink>
        <a:srgbClr val="26CBEC"/>
      </a:hlink>
      <a:folHlink>
        <a:srgbClr val="598C8C"/>
      </a:folHlink>
    </a:clrScheme>
    <a:fontScheme name="Clásico de Office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laridad">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85000"/>
                <a:satMod val="180000"/>
              </a:schemeClr>
            </a:gs>
            <a:gs pos="40000">
              <a:schemeClr val="phClr">
                <a:tint val="95000"/>
                <a:shade val="85000"/>
                <a:satMod val="150000"/>
              </a:schemeClr>
            </a:gs>
            <a:gs pos="100000">
              <a:schemeClr val="phClr">
                <a:shade val="45000"/>
                <a:satMod val="200000"/>
              </a:schemeClr>
            </a:gs>
          </a:gsLst>
          <a:lin ang="5400000" scaled="0"/>
        </a:gradFill>
        <a:blipFill rotWithShape="1">
          <a:blip xmlns:r="http://schemas.openxmlformats.org/officeDocument/2006/relationships" r:embed="rId1">
            <a:duotone>
              <a:schemeClr val="phClr">
                <a:shade val="55000"/>
              </a:schemeClr>
              <a:schemeClr val="phClr">
                <a:tint val="97000"/>
                <a:satMod val="95000"/>
              </a:schemeClr>
            </a:duotone>
          </a:blip>
          <a:tile tx="0" ty="0" sx="70000" sy="70000" flip="none" algn="tl"/>
        </a:blip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Clarity</Template>
  <TotalTime>86</TotalTime>
  <Words>2137</Words>
  <Application>Microsoft Office PowerPoint</Application>
  <PresentationFormat>Presentación en pantalla (4:3)</PresentationFormat>
  <Paragraphs>372</Paragraphs>
  <Slides>49</Slides>
  <Notes>48</Notes>
  <HiddenSlides>0</HiddenSlides>
  <MMClips>0</MMClips>
  <ScaleCrop>false</ScaleCrop>
  <HeadingPairs>
    <vt:vector size="4" baseType="variant">
      <vt:variant>
        <vt:lpstr>Tema</vt:lpstr>
      </vt:variant>
      <vt:variant>
        <vt:i4>1</vt:i4>
      </vt:variant>
      <vt:variant>
        <vt:lpstr>Títulos de diapositiva</vt:lpstr>
      </vt:variant>
      <vt:variant>
        <vt:i4>49</vt:i4>
      </vt:variant>
    </vt:vector>
  </HeadingPairs>
  <TitlesOfParts>
    <vt:vector size="50" baseType="lpstr">
      <vt:lpstr>Claridad</vt:lpstr>
      <vt:lpstr>    FACULTAD  DE  CONTADURIA  Y  ADMINISTRACIÓN  AREA: ADMINISTRACIÓN.  UNIDAD   DE  APRENDIZAJE:</vt:lpstr>
      <vt:lpstr>UNIDAD 3</vt:lpstr>
      <vt:lpstr>Presentación de PowerPoint</vt:lpstr>
      <vt:lpstr>CONCEPTO E IMPORTANCIA</vt:lpstr>
      <vt:lpstr>FUNCIONES DEL PROCESO ADMINISTRATIVO</vt:lpstr>
      <vt:lpstr>Presentación de PowerPoint</vt:lpstr>
      <vt:lpstr>Presentación de PowerPoint</vt:lpstr>
      <vt:lpstr>Presentación de PowerPoint</vt:lpstr>
      <vt:lpstr>Presentación de PowerPoint</vt:lpstr>
      <vt:lpstr>Definición de la  planeación</vt:lpstr>
      <vt:lpstr>Planes Formales</vt:lpstr>
      <vt:lpstr>Misión</vt:lpstr>
      <vt:lpstr>Objetivos</vt:lpstr>
      <vt:lpstr>Estrategia</vt:lpstr>
      <vt:lpstr>Presentación de PowerPoint</vt:lpstr>
      <vt:lpstr>Presentación de PowerPoint</vt:lpstr>
      <vt:lpstr>Presupuestos</vt:lpstr>
      <vt:lpstr>ORGANIZACIÓN</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ORGANIZACIÓN FORMAL</vt:lpstr>
      <vt:lpstr>ORGANIZACIÓN INFORMAL.</vt:lpstr>
      <vt:lpstr>Dirección</vt:lpstr>
      <vt:lpstr>Principios de la dirección.</vt:lpstr>
      <vt:lpstr>Presentación de PowerPoint</vt:lpstr>
      <vt:lpstr>Presentación de PowerPoint</vt:lpstr>
      <vt:lpstr>Presentación de PowerPoint</vt:lpstr>
      <vt:lpstr>Presentación de PowerPoint</vt:lpstr>
      <vt:lpstr>Presentación de PowerPoint</vt:lpstr>
      <vt:lpstr>TIPOS DE LIDERAZGO</vt:lpstr>
      <vt:lpstr> </vt:lpstr>
      <vt:lpstr>Control</vt:lpstr>
      <vt:lpstr>Presentación de PowerPoint</vt:lpstr>
      <vt:lpstr>Técnicas de Control</vt:lpstr>
      <vt:lpstr>Presentación de PowerPoint</vt:lpstr>
      <vt:lpstr>Control Preventivo</vt:lpstr>
      <vt:lpstr>Control Correctivo</vt:lpstr>
      <vt:lpstr>Presentación de PowerPoint</vt:lpstr>
      <vt:lpstr>Presentación de PowerPoint</vt:lpstr>
      <vt:lpstr> </vt:lpstr>
      <vt:lpstr> </vt:lpstr>
      <vt:lpstr>Presentación de PowerPoint</vt:lpstr>
      <vt:lpstr>BIBLIOGRAFIA</vt:lpstr>
    </vt:vector>
  </TitlesOfParts>
  <Company>Toshiba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UNIDAD III</dc:title>
  <dc:creator>TOSHIBA</dc:creator>
  <cp:lastModifiedBy>Hewlett Packard</cp:lastModifiedBy>
  <cp:revision>10</cp:revision>
  <dcterms:created xsi:type="dcterms:W3CDTF">2010-03-08T03:46:52Z</dcterms:created>
  <dcterms:modified xsi:type="dcterms:W3CDTF">2015-10-03T04:57:03Z</dcterms:modified>
</cp:coreProperties>
</file>