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8"/>
  </p:notesMasterIdLst>
  <p:handoutMasterIdLst>
    <p:handoutMasterId r:id="rId39"/>
  </p:handoutMasterIdLst>
  <p:sldIdLst>
    <p:sldId id="272" r:id="rId2"/>
    <p:sldId id="273" r:id="rId3"/>
    <p:sldId id="258" r:id="rId4"/>
    <p:sldId id="274" r:id="rId5"/>
    <p:sldId id="275" r:id="rId6"/>
    <p:sldId id="257" r:id="rId7"/>
    <p:sldId id="299" r:id="rId8"/>
    <p:sldId id="302" r:id="rId9"/>
    <p:sldId id="261" r:id="rId10"/>
    <p:sldId id="262" r:id="rId11"/>
    <p:sldId id="263" r:id="rId12"/>
    <p:sldId id="270" r:id="rId13"/>
    <p:sldId id="278" r:id="rId14"/>
    <p:sldId id="280" r:id="rId15"/>
    <p:sldId id="276" r:id="rId16"/>
    <p:sldId id="281" r:id="rId17"/>
    <p:sldId id="287" r:id="rId18"/>
    <p:sldId id="264" r:id="rId19"/>
    <p:sldId id="279" r:id="rId20"/>
    <p:sldId id="285" r:id="rId21"/>
    <p:sldId id="303" r:id="rId22"/>
    <p:sldId id="286" r:id="rId23"/>
    <p:sldId id="296" r:id="rId24"/>
    <p:sldId id="289" r:id="rId25"/>
    <p:sldId id="294" r:id="rId26"/>
    <p:sldId id="290" r:id="rId27"/>
    <p:sldId id="291" r:id="rId28"/>
    <p:sldId id="306" r:id="rId29"/>
    <p:sldId id="307" r:id="rId30"/>
    <p:sldId id="308" r:id="rId31"/>
    <p:sldId id="300" r:id="rId32"/>
    <p:sldId id="301" r:id="rId33"/>
    <p:sldId id="304" r:id="rId34"/>
    <p:sldId id="305" r:id="rId35"/>
    <p:sldId id="268" r:id="rId36"/>
    <p:sldId id="297" r:id="rId37"/>
  </p:sldIdLst>
  <p:sldSz cx="9144000" cy="6858000" type="screen4x3"/>
  <p:notesSz cx="7053263"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70" d="100"/>
          <a:sy n="70" d="100"/>
        </p:scale>
        <p:origin x="-1302" y="13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 Id="rId4" Type="http://schemas.openxmlformats.org/officeDocument/2006/relationships/image" Target="../media/image9.jpg"/></Relationships>
</file>

<file path=ppt/diagrams/_rels/data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image" Target="../media/image11.jpg"/><Relationship Id="rId4" Type="http://schemas.openxmlformats.org/officeDocument/2006/relationships/image" Target="../media/image14.jpg"/></Relationships>
</file>

<file path=ppt/diagrams/_rels/data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image" Target="../media/image18.jpg"/></Relationships>
</file>

<file path=ppt/diagrams/_rels/data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9.jpg"/><Relationship Id="rId1" Type="http://schemas.openxmlformats.org/officeDocument/2006/relationships/image" Target="../media/image6.jpg"/><Relationship Id="rId4" Type="http://schemas.openxmlformats.org/officeDocument/2006/relationships/image" Target="../media/image8.jpg"/></Relationships>
</file>

<file path=ppt/diagrams/_rels/drawing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4.jpg"/><Relationship Id="rId1" Type="http://schemas.openxmlformats.org/officeDocument/2006/relationships/image" Target="../media/image11.jpg"/><Relationship Id="rId4" Type="http://schemas.openxmlformats.org/officeDocument/2006/relationships/image" Target="../media/image13.jpg"/></Relationships>
</file>

<file path=ppt/diagrams/_rels/drawing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image" Target="../media/image18.jpg"/></Relationships>
</file>

<file path=ppt/diagrams/_rels/drawing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74E3B6-70B0-432C-BD21-93B8DC76B2AE}" type="doc">
      <dgm:prSet loTypeId="urn:microsoft.com/office/officeart/2009/3/layout/StepUpProcess" loCatId="process" qsTypeId="urn:microsoft.com/office/officeart/2005/8/quickstyle/simple5" qsCatId="simple" csTypeId="urn:microsoft.com/office/officeart/2005/8/colors/colorful2" csCatId="colorful" phldr="1"/>
      <dgm:spPr/>
      <dgm:t>
        <a:bodyPr/>
        <a:lstStyle/>
        <a:p>
          <a:endParaRPr lang="es-MX"/>
        </a:p>
      </dgm:t>
    </dgm:pt>
    <dgm:pt modelId="{9C3872E4-5032-4077-AA7C-FDC1F8A06450}">
      <dgm:prSet phldrT="[Texto]"/>
      <dgm:spPr/>
      <dgm:t>
        <a:bodyPr/>
        <a:lstStyle/>
        <a:p>
          <a:r>
            <a:rPr lang="es-MX" dirty="0" smtClean="0"/>
            <a:t>Definición de Trabajo</a:t>
          </a:r>
          <a:endParaRPr lang="es-MX" dirty="0"/>
        </a:p>
      </dgm:t>
    </dgm:pt>
    <dgm:pt modelId="{B062DC18-725D-46FC-B349-0D8759EB96AD}" type="parTrans" cxnId="{3ECE36AE-0F0C-4AB1-8F5D-33237A5A3330}">
      <dgm:prSet/>
      <dgm:spPr/>
      <dgm:t>
        <a:bodyPr/>
        <a:lstStyle/>
        <a:p>
          <a:endParaRPr lang="es-MX"/>
        </a:p>
      </dgm:t>
    </dgm:pt>
    <dgm:pt modelId="{F255777A-C273-4B24-ABC6-424895E03CEA}" type="sibTrans" cxnId="{3ECE36AE-0F0C-4AB1-8F5D-33237A5A3330}">
      <dgm:prSet/>
      <dgm:spPr/>
      <dgm:t>
        <a:bodyPr/>
        <a:lstStyle/>
        <a:p>
          <a:endParaRPr lang="es-MX"/>
        </a:p>
      </dgm:t>
    </dgm:pt>
    <dgm:pt modelId="{C75BFED0-A949-436D-8EC4-DF936BDCE0AA}">
      <dgm:prSet phldrT="[Texto]"/>
      <dgm:spPr/>
      <dgm:t>
        <a:bodyPr/>
        <a:lstStyle/>
        <a:p>
          <a:r>
            <a:rPr lang="es-MX" dirty="0" smtClean="0"/>
            <a:t>Dignidad en el Trabajo</a:t>
          </a:r>
          <a:endParaRPr lang="es-MX" dirty="0"/>
        </a:p>
      </dgm:t>
    </dgm:pt>
    <dgm:pt modelId="{EBAA4C8B-4CC1-4A17-BFA2-F2839ACA3E55}" type="parTrans" cxnId="{86B52BB2-9B48-499C-8B12-FBFAA21D8E70}">
      <dgm:prSet/>
      <dgm:spPr/>
      <dgm:t>
        <a:bodyPr/>
        <a:lstStyle/>
        <a:p>
          <a:endParaRPr lang="es-MX"/>
        </a:p>
      </dgm:t>
    </dgm:pt>
    <dgm:pt modelId="{D54F33BC-2748-4F2B-84A0-EEF5D7BDAEEC}" type="sibTrans" cxnId="{86B52BB2-9B48-499C-8B12-FBFAA21D8E70}">
      <dgm:prSet/>
      <dgm:spPr/>
      <dgm:t>
        <a:bodyPr/>
        <a:lstStyle/>
        <a:p>
          <a:endParaRPr lang="es-MX"/>
        </a:p>
      </dgm:t>
    </dgm:pt>
    <dgm:pt modelId="{450C4AA2-1C06-4A8B-9B76-75EC241006EF}">
      <dgm:prSet phldrT="[Texto]"/>
      <dgm:spPr/>
      <dgm:t>
        <a:bodyPr/>
        <a:lstStyle/>
        <a:p>
          <a:r>
            <a:rPr lang="es-MX" dirty="0" smtClean="0"/>
            <a:t>Sentido del Trabajo</a:t>
          </a:r>
          <a:endParaRPr lang="es-MX" dirty="0"/>
        </a:p>
      </dgm:t>
    </dgm:pt>
    <dgm:pt modelId="{69FB7AB4-F61C-4429-B31F-0565386F677F}" type="parTrans" cxnId="{810B68C3-AA6A-4C7F-802F-5529C87F41F5}">
      <dgm:prSet/>
      <dgm:spPr/>
      <dgm:t>
        <a:bodyPr/>
        <a:lstStyle/>
        <a:p>
          <a:endParaRPr lang="es-MX"/>
        </a:p>
      </dgm:t>
    </dgm:pt>
    <dgm:pt modelId="{DE8BD9F5-0A5C-4CAC-9DC0-CBF87EFF9B5D}" type="sibTrans" cxnId="{810B68C3-AA6A-4C7F-802F-5529C87F41F5}">
      <dgm:prSet/>
      <dgm:spPr/>
      <dgm:t>
        <a:bodyPr/>
        <a:lstStyle/>
        <a:p>
          <a:endParaRPr lang="es-MX"/>
        </a:p>
      </dgm:t>
    </dgm:pt>
    <dgm:pt modelId="{C723585D-32A2-41B4-9075-85383E6182BE}">
      <dgm:prSet/>
      <dgm:spPr/>
      <dgm:t>
        <a:bodyPr/>
        <a:lstStyle/>
        <a:p>
          <a:r>
            <a:rPr lang="es-MX" dirty="0" smtClean="0"/>
            <a:t>Trabajar con sentido</a:t>
          </a:r>
          <a:endParaRPr lang="es-MX" dirty="0"/>
        </a:p>
      </dgm:t>
    </dgm:pt>
    <dgm:pt modelId="{E8B8E597-A5C5-491C-9480-31DF45A3B4CA}" type="parTrans" cxnId="{450F8A8D-C776-4D85-A6A2-D6F84632D7C2}">
      <dgm:prSet/>
      <dgm:spPr/>
      <dgm:t>
        <a:bodyPr/>
        <a:lstStyle/>
        <a:p>
          <a:endParaRPr lang="es-MX"/>
        </a:p>
      </dgm:t>
    </dgm:pt>
    <dgm:pt modelId="{FFB455AA-BAB9-4872-A9DF-670E6E031810}" type="sibTrans" cxnId="{450F8A8D-C776-4D85-A6A2-D6F84632D7C2}">
      <dgm:prSet/>
      <dgm:spPr/>
      <dgm:t>
        <a:bodyPr/>
        <a:lstStyle/>
        <a:p>
          <a:endParaRPr lang="es-MX"/>
        </a:p>
      </dgm:t>
    </dgm:pt>
    <dgm:pt modelId="{E2128C5D-5175-46F7-A8DF-2C57C8BF1BFC}">
      <dgm:prSet/>
      <dgm:spPr/>
      <dgm:t>
        <a:bodyPr/>
        <a:lstStyle/>
        <a:p>
          <a:r>
            <a:rPr lang="es-MX" dirty="0" smtClean="0"/>
            <a:t>Sentido de Trabajo en la organización</a:t>
          </a:r>
          <a:endParaRPr lang="es-MX" dirty="0"/>
        </a:p>
      </dgm:t>
    </dgm:pt>
    <dgm:pt modelId="{9A87B144-D3F0-4A18-BD56-375788D2E52E}" type="parTrans" cxnId="{ED7ACE29-809B-45E0-921A-41DAF6CD7CDA}">
      <dgm:prSet/>
      <dgm:spPr/>
      <dgm:t>
        <a:bodyPr/>
        <a:lstStyle/>
        <a:p>
          <a:endParaRPr lang="es-MX"/>
        </a:p>
      </dgm:t>
    </dgm:pt>
    <dgm:pt modelId="{743CC70E-28F4-4DFF-9813-79BACAAC3E57}" type="sibTrans" cxnId="{ED7ACE29-809B-45E0-921A-41DAF6CD7CDA}">
      <dgm:prSet/>
      <dgm:spPr/>
      <dgm:t>
        <a:bodyPr/>
        <a:lstStyle/>
        <a:p>
          <a:endParaRPr lang="es-MX"/>
        </a:p>
      </dgm:t>
    </dgm:pt>
    <dgm:pt modelId="{6D70F17F-0743-4EB6-89AB-5124C7909F7F}">
      <dgm:prSet/>
      <dgm:spPr/>
      <dgm:t>
        <a:bodyPr/>
        <a:lstStyle/>
        <a:p>
          <a:r>
            <a:rPr lang="es-MX" dirty="0" smtClean="0"/>
            <a:t>El trabajo en México</a:t>
          </a:r>
          <a:endParaRPr lang="es-MX" dirty="0"/>
        </a:p>
      </dgm:t>
    </dgm:pt>
    <dgm:pt modelId="{B12D678C-B713-4B22-A462-16EC4A9B9704}" type="parTrans" cxnId="{B80DA42E-97C0-44AB-8255-6485DE72D5B7}">
      <dgm:prSet/>
      <dgm:spPr/>
      <dgm:t>
        <a:bodyPr/>
        <a:lstStyle/>
        <a:p>
          <a:endParaRPr lang="es-MX"/>
        </a:p>
      </dgm:t>
    </dgm:pt>
    <dgm:pt modelId="{56EF3AF7-1C74-4508-B8C1-1742A5347CF7}" type="sibTrans" cxnId="{B80DA42E-97C0-44AB-8255-6485DE72D5B7}">
      <dgm:prSet/>
      <dgm:spPr/>
      <dgm:t>
        <a:bodyPr/>
        <a:lstStyle/>
        <a:p>
          <a:endParaRPr lang="es-MX"/>
        </a:p>
      </dgm:t>
    </dgm:pt>
    <dgm:pt modelId="{C1337DBA-F160-4143-A420-A2AC58235C71}">
      <dgm:prSet/>
      <dgm:spPr/>
      <dgm:t>
        <a:bodyPr/>
        <a:lstStyle/>
        <a:p>
          <a:endParaRPr lang="es-MX"/>
        </a:p>
      </dgm:t>
    </dgm:pt>
    <dgm:pt modelId="{237824E6-7725-426F-A29D-52B9B901DE8D}" type="parTrans" cxnId="{31E10C36-EEA2-47E0-8E38-AA5CA5B26F7E}">
      <dgm:prSet/>
      <dgm:spPr/>
      <dgm:t>
        <a:bodyPr/>
        <a:lstStyle/>
        <a:p>
          <a:endParaRPr lang="es-MX"/>
        </a:p>
      </dgm:t>
    </dgm:pt>
    <dgm:pt modelId="{41C562CA-3EB5-4328-87DB-0C18B4CA11B6}" type="sibTrans" cxnId="{31E10C36-EEA2-47E0-8E38-AA5CA5B26F7E}">
      <dgm:prSet/>
      <dgm:spPr/>
      <dgm:t>
        <a:bodyPr/>
        <a:lstStyle/>
        <a:p>
          <a:endParaRPr lang="es-MX"/>
        </a:p>
      </dgm:t>
    </dgm:pt>
    <dgm:pt modelId="{9E263E3B-2670-4688-904E-620AA7D9C64C}" type="pres">
      <dgm:prSet presAssocID="{2474E3B6-70B0-432C-BD21-93B8DC76B2AE}" presName="rootnode" presStyleCnt="0">
        <dgm:presLayoutVars>
          <dgm:chMax/>
          <dgm:chPref/>
          <dgm:dir/>
          <dgm:animLvl val="lvl"/>
        </dgm:presLayoutVars>
      </dgm:prSet>
      <dgm:spPr/>
      <dgm:t>
        <a:bodyPr/>
        <a:lstStyle/>
        <a:p>
          <a:endParaRPr lang="es-MX"/>
        </a:p>
      </dgm:t>
    </dgm:pt>
    <dgm:pt modelId="{562550A3-93DC-47A8-8C4A-961943A5969B}" type="pres">
      <dgm:prSet presAssocID="{9C3872E4-5032-4077-AA7C-FDC1F8A06450}" presName="composite" presStyleCnt="0"/>
      <dgm:spPr/>
    </dgm:pt>
    <dgm:pt modelId="{9846C640-A7E2-473B-AF7F-B10622F62C69}" type="pres">
      <dgm:prSet presAssocID="{9C3872E4-5032-4077-AA7C-FDC1F8A06450}" presName="LShape" presStyleLbl="alignNode1" presStyleIdx="0" presStyleCnt="13"/>
      <dgm:spPr/>
    </dgm:pt>
    <dgm:pt modelId="{1C26B34B-102E-4685-ADB9-DD8A80C35555}" type="pres">
      <dgm:prSet presAssocID="{9C3872E4-5032-4077-AA7C-FDC1F8A06450}" presName="ParentText" presStyleLbl="revTx" presStyleIdx="0" presStyleCnt="7">
        <dgm:presLayoutVars>
          <dgm:chMax val="0"/>
          <dgm:chPref val="0"/>
          <dgm:bulletEnabled val="1"/>
        </dgm:presLayoutVars>
      </dgm:prSet>
      <dgm:spPr/>
      <dgm:t>
        <a:bodyPr/>
        <a:lstStyle/>
        <a:p>
          <a:endParaRPr lang="es-MX"/>
        </a:p>
      </dgm:t>
    </dgm:pt>
    <dgm:pt modelId="{E2784366-E0EE-414A-B652-884AC8398E52}" type="pres">
      <dgm:prSet presAssocID="{9C3872E4-5032-4077-AA7C-FDC1F8A06450}" presName="Triangle" presStyleLbl="alignNode1" presStyleIdx="1" presStyleCnt="13"/>
      <dgm:spPr/>
    </dgm:pt>
    <dgm:pt modelId="{9FED6F5D-4124-45FB-BD73-7CA2F001DEAE}" type="pres">
      <dgm:prSet presAssocID="{F255777A-C273-4B24-ABC6-424895E03CEA}" presName="sibTrans" presStyleCnt="0"/>
      <dgm:spPr/>
    </dgm:pt>
    <dgm:pt modelId="{91934687-A5A9-425D-8E7B-D94C6F547138}" type="pres">
      <dgm:prSet presAssocID="{F255777A-C273-4B24-ABC6-424895E03CEA}" presName="space" presStyleCnt="0"/>
      <dgm:spPr/>
    </dgm:pt>
    <dgm:pt modelId="{1A2F3764-C7AB-4B18-8396-6961A7149ADD}" type="pres">
      <dgm:prSet presAssocID="{C75BFED0-A949-436D-8EC4-DF936BDCE0AA}" presName="composite" presStyleCnt="0"/>
      <dgm:spPr/>
    </dgm:pt>
    <dgm:pt modelId="{C2B9BBF5-CB58-4751-8F94-3FBDF528B383}" type="pres">
      <dgm:prSet presAssocID="{C75BFED0-A949-436D-8EC4-DF936BDCE0AA}" presName="LShape" presStyleLbl="alignNode1" presStyleIdx="2" presStyleCnt="13"/>
      <dgm:spPr/>
    </dgm:pt>
    <dgm:pt modelId="{878CCC0E-1CFE-4C6B-868E-9AF024C24216}" type="pres">
      <dgm:prSet presAssocID="{C75BFED0-A949-436D-8EC4-DF936BDCE0AA}" presName="ParentText" presStyleLbl="revTx" presStyleIdx="1" presStyleCnt="7">
        <dgm:presLayoutVars>
          <dgm:chMax val="0"/>
          <dgm:chPref val="0"/>
          <dgm:bulletEnabled val="1"/>
        </dgm:presLayoutVars>
      </dgm:prSet>
      <dgm:spPr/>
      <dgm:t>
        <a:bodyPr/>
        <a:lstStyle/>
        <a:p>
          <a:endParaRPr lang="es-MX"/>
        </a:p>
      </dgm:t>
    </dgm:pt>
    <dgm:pt modelId="{9D174072-5B84-4BD3-99ED-C466A58BDA99}" type="pres">
      <dgm:prSet presAssocID="{C75BFED0-A949-436D-8EC4-DF936BDCE0AA}" presName="Triangle" presStyleLbl="alignNode1" presStyleIdx="3" presStyleCnt="13"/>
      <dgm:spPr/>
    </dgm:pt>
    <dgm:pt modelId="{F4CFC0A6-877C-4606-910B-12860B33173B}" type="pres">
      <dgm:prSet presAssocID="{D54F33BC-2748-4F2B-84A0-EEF5D7BDAEEC}" presName="sibTrans" presStyleCnt="0"/>
      <dgm:spPr/>
    </dgm:pt>
    <dgm:pt modelId="{1C104C45-1D7D-4CFB-A0B2-56A99C8F3B52}" type="pres">
      <dgm:prSet presAssocID="{D54F33BC-2748-4F2B-84A0-EEF5D7BDAEEC}" presName="space" presStyleCnt="0"/>
      <dgm:spPr/>
    </dgm:pt>
    <dgm:pt modelId="{678B7F49-4AED-408F-89DE-EDB7BAB2FA2F}" type="pres">
      <dgm:prSet presAssocID="{450C4AA2-1C06-4A8B-9B76-75EC241006EF}" presName="composite" presStyleCnt="0"/>
      <dgm:spPr/>
    </dgm:pt>
    <dgm:pt modelId="{FAF80F01-B9F4-47EB-BC97-A5701B987801}" type="pres">
      <dgm:prSet presAssocID="{450C4AA2-1C06-4A8B-9B76-75EC241006EF}" presName="LShape" presStyleLbl="alignNode1" presStyleIdx="4" presStyleCnt="13"/>
      <dgm:spPr/>
    </dgm:pt>
    <dgm:pt modelId="{13580A8E-1FAE-47DA-8289-8F40A4EFC8A6}" type="pres">
      <dgm:prSet presAssocID="{450C4AA2-1C06-4A8B-9B76-75EC241006EF}" presName="ParentText" presStyleLbl="revTx" presStyleIdx="2" presStyleCnt="7">
        <dgm:presLayoutVars>
          <dgm:chMax val="0"/>
          <dgm:chPref val="0"/>
          <dgm:bulletEnabled val="1"/>
        </dgm:presLayoutVars>
      </dgm:prSet>
      <dgm:spPr/>
      <dgm:t>
        <a:bodyPr/>
        <a:lstStyle/>
        <a:p>
          <a:endParaRPr lang="es-MX"/>
        </a:p>
      </dgm:t>
    </dgm:pt>
    <dgm:pt modelId="{07CF33DC-26E4-4C6B-8A1C-1A68CE647744}" type="pres">
      <dgm:prSet presAssocID="{450C4AA2-1C06-4A8B-9B76-75EC241006EF}" presName="Triangle" presStyleLbl="alignNode1" presStyleIdx="5" presStyleCnt="13"/>
      <dgm:spPr/>
    </dgm:pt>
    <dgm:pt modelId="{DD463E14-223B-48C3-B1FB-F5AE3AE7FBF5}" type="pres">
      <dgm:prSet presAssocID="{DE8BD9F5-0A5C-4CAC-9DC0-CBF87EFF9B5D}" presName="sibTrans" presStyleCnt="0"/>
      <dgm:spPr/>
    </dgm:pt>
    <dgm:pt modelId="{336A1F48-C676-4343-9330-245275518BCA}" type="pres">
      <dgm:prSet presAssocID="{DE8BD9F5-0A5C-4CAC-9DC0-CBF87EFF9B5D}" presName="space" presStyleCnt="0"/>
      <dgm:spPr/>
    </dgm:pt>
    <dgm:pt modelId="{9E452EE6-3D5F-45CA-BB26-E23FEBB9A3FF}" type="pres">
      <dgm:prSet presAssocID="{C723585D-32A2-41B4-9075-85383E6182BE}" presName="composite" presStyleCnt="0"/>
      <dgm:spPr/>
    </dgm:pt>
    <dgm:pt modelId="{1B36416F-E58E-47E4-A988-7A4E9FE486BB}" type="pres">
      <dgm:prSet presAssocID="{C723585D-32A2-41B4-9075-85383E6182BE}" presName="LShape" presStyleLbl="alignNode1" presStyleIdx="6" presStyleCnt="13"/>
      <dgm:spPr/>
    </dgm:pt>
    <dgm:pt modelId="{2DF035C0-80AD-40EA-87A5-FADDDB1C78B7}" type="pres">
      <dgm:prSet presAssocID="{C723585D-32A2-41B4-9075-85383E6182BE}" presName="ParentText" presStyleLbl="revTx" presStyleIdx="3" presStyleCnt="7">
        <dgm:presLayoutVars>
          <dgm:chMax val="0"/>
          <dgm:chPref val="0"/>
          <dgm:bulletEnabled val="1"/>
        </dgm:presLayoutVars>
      </dgm:prSet>
      <dgm:spPr/>
      <dgm:t>
        <a:bodyPr/>
        <a:lstStyle/>
        <a:p>
          <a:endParaRPr lang="es-MX"/>
        </a:p>
      </dgm:t>
    </dgm:pt>
    <dgm:pt modelId="{76C6D5F3-374A-4252-A758-24BADEC45BE5}" type="pres">
      <dgm:prSet presAssocID="{C723585D-32A2-41B4-9075-85383E6182BE}" presName="Triangle" presStyleLbl="alignNode1" presStyleIdx="7" presStyleCnt="13"/>
      <dgm:spPr/>
    </dgm:pt>
    <dgm:pt modelId="{FBD2AA22-A2DD-4558-AE38-6DFCFC5E5B33}" type="pres">
      <dgm:prSet presAssocID="{FFB455AA-BAB9-4872-A9DF-670E6E031810}" presName="sibTrans" presStyleCnt="0"/>
      <dgm:spPr/>
    </dgm:pt>
    <dgm:pt modelId="{89CA8EE0-770F-4C45-8C73-87BB90E696A3}" type="pres">
      <dgm:prSet presAssocID="{FFB455AA-BAB9-4872-A9DF-670E6E031810}" presName="space" presStyleCnt="0"/>
      <dgm:spPr/>
    </dgm:pt>
    <dgm:pt modelId="{A80A05B0-6F13-4AE2-800C-61E668F433FE}" type="pres">
      <dgm:prSet presAssocID="{E2128C5D-5175-46F7-A8DF-2C57C8BF1BFC}" presName="composite" presStyleCnt="0"/>
      <dgm:spPr/>
    </dgm:pt>
    <dgm:pt modelId="{3394FA58-E45C-4009-9B69-7E90BBD4C5BC}" type="pres">
      <dgm:prSet presAssocID="{E2128C5D-5175-46F7-A8DF-2C57C8BF1BFC}" presName="LShape" presStyleLbl="alignNode1" presStyleIdx="8" presStyleCnt="13"/>
      <dgm:spPr/>
    </dgm:pt>
    <dgm:pt modelId="{334E8E27-FA9D-47FD-9745-67FD75BAF50A}" type="pres">
      <dgm:prSet presAssocID="{E2128C5D-5175-46F7-A8DF-2C57C8BF1BFC}" presName="ParentText" presStyleLbl="revTx" presStyleIdx="4" presStyleCnt="7">
        <dgm:presLayoutVars>
          <dgm:chMax val="0"/>
          <dgm:chPref val="0"/>
          <dgm:bulletEnabled val="1"/>
        </dgm:presLayoutVars>
      </dgm:prSet>
      <dgm:spPr/>
      <dgm:t>
        <a:bodyPr/>
        <a:lstStyle/>
        <a:p>
          <a:endParaRPr lang="es-MX"/>
        </a:p>
      </dgm:t>
    </dgm:pt>
    <dgm:pt modelId="{CC18FB9B-DC9E-42C6-8D2A-8E5A719CE93B}" type="pres">
      <dgm:prSet presAssocID="{E2128C5D-5175-46F7-A8DF-2C57C8BF1BFC}" presName="Triangle" presStyleLbl="alignNode1" presStyleIdx="9" presStyleCnt="13"/>
      <dgm:spPr/>
    </dgm:pt>
    <dgm:pt modelId="{9253366D-A47A-443B-8F5E-AF9C7983B16C}" type="pres">
      <dgm:prSet presAssocID="{743CC70E-28F4-4DFF-9813-79BACAAC3E57}" presName="sibTrans" presStyleCnt="0"/>
      <dgm:spPr/>
    </dgm:pt>
    <dgm:pt modelId="{170582F1-3AEF-4646-BC85-15D4BF7A1613}" type="pres">
      <dgm:prSet presAssocID="{743CC70E-28F4-4DFF-9813-79BACAAC3E57}" presName="space" presStyleCnt="0"/>
      <dgm:spPr/>
    </dgm:pt>
    <dgm:pt modelId="{D5888664-3D54-4B06-9D05-71B650C2D040}" type="pres">
      <dgm:prSet presAssocID="{C1337DBA-F160-4143-A420-A2AC58235C71}" presName="composite" presStyleCnt="0"/>
      <dgm:spPr/>
    </dgm:pt>
    <dgm:pt modelId="{F5536B54-D8E9-4122-92CD-F89BB94F8B90}" type="pres">
      <dgm:prSet presAssocID="{C1337DBA-F160-4143-A420-A2AC58235C71}" presName="LShape" presStyleLbl="alignNode1" presStyleIdx="10" presStyleCnt="13"/>
      <dgm:spPr/>
    </dgm:pt>
    <dgm:pt modelId="{AD7A7E5B-347A-4C44-90D8-A9ADE171C764}" type="pres">
      <dgm:prSet presAssocID="{C1337DBA-F160-4143-A420-A2AC58235C71}" presName="ParentText" presStyleLbl="revTx" presStyleIdx="5" presStyleCnt="7">
        <dgm:presLayoutVars>
          <dgm:chMax val="0"/>
          <dgm:chPref val="0"/>
          <dgm:bulletEnabled val="1"/>
        </dgm:presLayoutVars>
      </dgm:prSet>
      <dgm:spPr/>
    </dgm:pt>
    <dgm:pt modelId="{73327C63-F529-4E1F-9969-495CF50C50F0}" type="pres">
      <dgm:prSet presAssocID="{C1337DBA-F160-4143-A420-A2AC58235C71}" presName="Triangle" presStyleLbl="alignNode1" presStyleIdx="11" presStyleCnt="13"/>
      <dgm:spPr/>
    </dgm:pt>
    <dgm:pt modelId="{312987F6-4381-4EB5-A39F-B85FA30B6DE3}" type="pres">
      <dgm:prSet presAssocID="{41C562CA-3EB5-4328-87DB-0C18B4CA11B6}" presName="sibTrans" presStyleCnt="0"/>
      <dgm:spPr/>
    </dgm:pt>
    <dgm:pt modelId="{C91148BE-8D04-4BA8-87BF-A0A048A5143C}" type="pres">
      <dgm:prSet presAssocID="{41C562CA-3EB5-4328-87DB-0C18B4CA11B6}" presName="space" presStyleCnt="0"/>
      <dgm:spPr/>
    </dgm:pt>
    <dgm:pt modelId="{6B372B5C-E8AE-4474-86FB-D36C90F2B173}" type="pres">
      <dgm:prSet presAssocID="{6D70F17F-0743-4EB6-89AB-5124C7909F7F}" presName="composite" presStyleCnt="0"/>
      <dgm:spPr/>
    </dgm:pt>
    <dgm:pt modelId="{D15B9601-828A-4B17-8200-2259ECB94CD8}" type="pres">
      <dgm:prSet presAssocID="{6D70F17F-0743-4EB6-89AB-5124C7909F7F}" presName="LShape" presStyleLbl="alignNode1" presStyleIdx="12" presStyleCnt="13"/>
      <dgm:spPr/>
    </dgm:pt>
    <dgm:pt modelId="{AC2454FE-9E31-4777-BBB5-CFB57E5EEA7F}" type="pres">
      <dgm:prSet presAssocID="{6D70F17F-0743-4EB6-89AB-5124C7909F7F}" presName="ParentText" presStyleLbl="revTx" presStyleIdx="6" presStyleCnt="7">
        <dgm:presLayoutVars>
          <dgm:chMax val="0"/>
          <dgm:chPref val="0"/>
          <dgm:bulletEnabled val="1"/>
        </dgm:presLayoutVars>
      </dgm:prSet>
      <dgm:spPr/>
      <dgm:t>
        <a:bodyPr/>
        <a:lstStyle/>
        <a:p>
          <a:endParaRPr lang="es-MX"/>
        </a:p>
      </dgm:t>
    </dgm:pt>
  </dgm:ptLst>
  <dgm:cxnLst>
    <dgm:cxn modelId="{ED7ACE29-809B-45E0-921A-41DAF6CD7CDA}" srcId="{2474E3B6-70B0-432C-BD21-93B8DC76B2AE}" destId="{E2128C5D-5175-46F7-A8DF-2C57C8BF1BFC}" srcOrd="4" destOrd="0" parTransId="{9A87B144-D3F0-4A18-BD56-375788D2E52E}" sibTransId="{743CC70E-28F4-4DFF-9813-79BACAAC3E57}"/>
    <dgm:cxn modelId="{51CD756C-19ED-47ED-8D9F-26AA97F8688A}" type="presOf" srcId="{C1337DBA-F160-4143-A420-A2AC58235C71}" destId="{AD7A7E5B-347A-4C44-90D8-A9ADE171C764}" srcOrd="0" destOrd="0" presId="urn:microsoft.com/office/officeart/2009/3/layout/StepUpProcess"/>
    <dgm:cxn modelId="{45173AC6-66E3-4C5B-9132-04D6FF4C720D}" type="presOf" srcId="{2474E3B6-70B0-432C-BD21-93B8DC76B2AE}" destId="{9E263E3B-2670-4688-904E-620AA7D9C64C}" srcOrd="0" destOrd="0" presId="urn:microsoft.com/office/officeart/2009/3/layout/StepUpProcess"/>
    <dgm:cxn modelId="{7A54E210-EDE2-489B-A32F-C0C6E8CA7125}" type="presOf" srcId="{450C4AA2-1C06-4A8B-9B76-75EC241006EF}" destId="{13580A8E-1FAE-47DA-8289-8F40A4EFC8A6}" srcOrd="0" destOrd="0" presId="urn:microsoft.com/office/officeart/2009/3/layout/StepUpProcess"/>
    <dgm:cxn modelId="{33D40D82-5760-4DD7-B346-38CD31A5E82F}" type="presOf" srcId="{6D70F17F-0743-4EB6-89AB-5124C7909F7F}" destId="{AC2454FE-9E31-4777-BBB5-CFB57E5EEA7F}" srcOrd="0" destOrd="0" presId="urn:microsoft.com/office/officeart/2009/3/layout/StepUpProcess"/>
    <dgm:cxn modelId="{7960986D-768F-49FB-A43F-B171B18D245D}" type="presOf" srcId="{C723585D-32A2-41B4-9075-85383E6182BE}" destId="{2DF035C0-80AD-40EA-87A5-FADDDB1C78B7}" srcOrd="0" destOrd="0" presId="urn:microsoft.com/office/officeart/2009/3/layout/StepUpProcess"/>
    <dgm:cxn modelId="{3ECE36AE-0F0C-4AB1-8F5D-33237A5A3330}" srcId="{2474E3B6-70B0-432C-BD21-93B8DC76B2AE}" destId="{9C3872E4-5032-4077-AA7C-FDC1F8A06450}" srcOrd="0" destOrd="0" parTransId="{B062DC18-725D-46FC-B349-0D8759EB96AD}" sibTransId="{F255777A-C273-4B24-ABC6-424895E03CEA}"/>
    <dgm:cxn modelId="{A227D8C4-0CF5-4B7F-AA7C-A8DAD1ACEA14}" type="presOf" srcId="{C75BFED0-A949-436D-8EC4-DF936BDCE0AA}" destId="{878CCC0E-1CFE-4C6B-868E-9AF024C24216}" srcOrd="0" destOrd="0" presId="urn:microsoft.com/office/officeart/2009/3/layout/StepUpProcess"/>
    <dgm:cxn modelId="{31E10C36-EEA2-47E0-8E38-AA5CA5B26F7E}" srcId="{2474E3B6-70B0-432C-BD21-93B8DC76B2AE}" destId="{C1337DBA-F160-4143-A420-A2AC58235C71}" srcOrd="5" destOrd="0" parTransId="{237824E6-7725-426F-A29D-52B9B901DE8D}" sibTransId="{41C562CA-3EB5-4328-87DB-0C18B4CA11B6}"/>
    <dgm:cxn modelId="{450F8A8D-C776-4D85-A6A2-D6F84632D7C2}" srcId="{2474E3B6-70B0-432C-BD21-93B8DC76B2AE}" destId="{C723585D-32A2-41B4-9075-85383E6182BE}" srcOrd="3" destOrd="0" parTransId="{E8B8E597-A5C5-491C-9480-31DF45A3B4CA}" sibTransId="{FFB455AA-BAB9-4872-A9DF-670E6E031810}"/>
    <dgm:cxn modelId="{810B68C3-AA6A-4C7F-802F-5529C87F41F5}" srcId="{2474E3B6-70B0-432C-BD21-93B8DC76B2AE}" destId="{450C4AA2-1C06-4A8B-9B76-75EC241006EF}" srcOrd="2" destOrd="0" parTransId="{69FB7AB4-F61C-4429-B31F-0565386F677F}" sibTransId="{DE8BD9F5-0A5C-4CAC-9DC0-CBF87EFF9B5D}"/>
    <dgm:cxn modelId="{86B52BB2-9B48-499C-8B12-FBFAA21D8E70}" srcId="{2474E3B6-70B0-432C-BD21-93B8DC76B2AE}" destId="{C75BFED0-A949-436D-8EC4-DF936BDCE0AA}" srcOrd="1" destOrd="0" parTransId="{EBAA4C8B-4CC1-4A17-BFA2-F2839ACA3E55}" sibTransId="{D54F33BC-2748-4F2B-84A0-EEF5D7BDAEEC}"/>
    <dgm:cxn modelId="{6FB75DD0-2FB2-4785-8248-FADBA5E9657A}" type="presOf" srcId="{9C3872E4-5032-4077-AA7C-FDC1F8A06450}" destId="{1C26B34B-102E-4685-ADB9-DD8A80C35555}" srcOrd="0" destOrd="0" presId="urn:microsoft.com/office/officeart/2009/3/layout/StepUpProcess"/>
    <dgm:cxn modelId="{F1C90AE8-63B8-491D-90B6-99FE949B48A3}" type="presOf" srcId="{E2128C5D-5175-46F7-A8DF-2C57C8BF1BFC}" destId="{334E8E27-FA9D-47FD-9745-67FD75BAF50A}" srcOrd="0" destOrd="0" presId="urn:microsoft.com/office/officeart/2009/3/layout/StepUpProcess"/>
    <dgm:cxn modelId="{B80DA42E-97C0-44AB-8255-6485DE72D5B7}" srcId="{2474E3B6-70B0-432C-BD21-93B8DC76B2AE}" destId="{6D70F17F-0743-4EB6-89AB-5124C7909F7F}" srcOrd="6" destOrd="0" parTransId="{B12D678C-B713-4B22-A462-16EC4A9B9704}" sibTransId="{56EF3AF7-1C74-4508-B8C1-1742A5347CF7}"/>
    <dgm:cxn modelId="{05F1E6B8-FF7D-41B9-9B24-AFA2B3194825}" type="presParOf" srcId="{9E263E3B-2670-4688-904E-620AA7D9C64C}" destId="{562550A3-93DC-47A8-8C4A-961943A5969B}" srcOrd="0" destOrd="0" presId="urn:microsoft.com/office/officeart/2009/3/layout/StepUpProcess"/>
    <dgm:cxn modelId="{0F1B3E55-498D-435A-9A64-532FF78D3E0B}" type="presParOf" srcId="{562550A3-93DC-47A8-8C4A-961943A5969B}" destId="{9846C640-A7E2-473B-AF7F-B10622F62C69}" srcOrd="0" destOrd="0" presId="urn:microsoft.com/office/officeart/2009/3/layout/StepUpProcess"/>
    <dgm:cxn modelId="{191B967D-0858-46CC-BCF6-88920B4BBC2C}" type="presParOf" srcId="{562550A3-93DC-47A8-8C4A-961943A5969B}" destId="{1C26B34B-102E-4685-ADB9-DD8A80C35555}" srcOrd="1" destOrd="0" presId="urn:microsoft.com/office/officeart/2009/3/layout/StepUpProcess"/>
    <dgm:cxn modelId="{DB290185-2E88-4DD0-AAA1-A93C729CBC11}" type="presParOf" srcId="{562550A3-93DC-47A8-8C4A-961943A5969B}" destId="{E2784366-E0EE-414A-B652-884AC8398E52}" srcOrd="2" destOrd="0" presId="urn:microsoft.com/office/officeart/2009/3/layout/StepUpProcess"/>
    <dgm:cxn modelId="{6BD48D3D-55BC-44C5-90FE-73745D2A5AAB}" type="presParOf" srcId="{9E263E3B-2670-4688-904E-620AA7D9C64C}" destId="{9FED6F5D-4124-45FB-BD73-7CA2F001DEAE}" srcOrd="1" destOrd="0" presId="urn:microsoft.com/office/officeart/2009/3/layout/StepUpProcess"/>
    <dgm:cxn modelId="{EC2179BA-80E8-4B3C-B844-A57F694B4396}" type="presParOf" srcId="{9FED6F5D-4124-45FB-BD73-7CA2F001DEAE}" destId="{91934687-A5A9-425D-8E7B-D94C6F547138}" srcOrd="0" destOrd="0" presId="urn:microsoft.com/office/officeart/2009/3/layout/StepUpProcess"/>
    <dgm:cxn modelId="{1C497190-4183-452B-9073-A8EBECDA664B}" type="presParOf" srcId="{9E263E3B-2670-4688-904E-620AA7D9C64C}" destId="{1A2F3764-C7AB-4B18-8396-6961A7149ADD}" srcOrd="2" destOrd="0" presId="urn:microsoft.com/office/officeart/2009/3/layout/StepUpProcess"/>
    <dgm:cxn modelId="{CFBCBD56-F4D7-43DC-9870-D0D908605946}" type="presParOf" srcId="{1A2F3764-C7AB-4B18-8396-6961A7149ADD}" destId="{C2B9BBF5-CB58-4751-8F94-3FBDF528B383}" srcOrd="0" destOrd="0" presId="urn:microsoft.com/office/officeart/2009/3/layout/StepUpProcess"/>
    <dgm:cxn modelId="{EC36C57D-D34D-41BF-9C43-57BA580BB516}" type="presParOf" srcId="{1A2F3764-C7AB-4B18-8396-6961A7149ADD}" destId="{878CCC0E-1CFE-4C6B-868E-9AF024C24216}" srcOrd="1" destOrd="0" presId="urn:microsoft.com/office/officeart/2009/3/layout/StepUpProcess"/>
    <dgm:cxn modelId="{E961EE6E-F1DA-451B-B8BE-AD8034C0705A}" type="presParOf" srcId="{1A2F3764-C7AB-4B18-8396-6961A7149ADD}" destId="{9D174072-5B84-4BD3-99ED-C466A58BDA99}" srcOrd="2" destOrd="0" presId="urn:microsoft.com/office/officeart/2009/3/layout/StepUpProcess"/>
    <dgm:cxn modelId="{ECB8F96A-D2E5-482A-BF77-648BEF03348D}" type="presParOf" srcId="{9E263E3B-2670-4688-904E-620AA7D9C64C}" destId="{F4CFC0A6-877C-4606-910B-12860B33173B}" srcOrd="3" destOrd="0" presId="urn:microsoft.com/office/officeart/2009/3/layout/StepUpProcess"/>
    <dgm:cxn modelId="{8727D7E8-7AD2-4B14-95F2-2A6D984E8DB7}" type="presParOf" srcId="{F4CFC0A6-877C-4606-910B-12860B33173B}" destId="{1C104C45-1D7D-4CFB-A0B2-56A99C8F3B52}" srcOrd="0" destOrd="0" presId="urn:microsoft.com/office/officeart/2009/3/layout/StepUpProcess"/>
    <dgm:cxn modelId="{ED071556-C3EB-4582-B658-053B1C408BE0}" type="presParOf" srcId="{9E263E3B-2670-4688-904E-620AA7D9C64C}" destId="{678B7F49-4AED-408F-89DE-EDB7BAB2FA2F}" srcOrd="4" destOrd="0" presId="urn:microsoft.com/office/officeart/2009/3/layout/StepUpProcess"/>
    <dgm:cxn modelId="{03C00281-B1CE-4425-833D-AEFC601A9801}" type="presParOf" srcId="{678B7F49-4AED-408F-89DE-EDB7BAB2FA2F}" destId="{FAF80F01-B9F4-47EB-BC97-A5701B987801}" srcOrd="0" destOrd="0" presId="urn:microsoft.com/office/officeart/2009/3/layout/StepUpProcess"/>
    <dgm:cxn modelId="{BDD0ACA5-9453-4813-A44B-465E09CC39A2}" type="presParOf" srcId="{678B7F49-4AED-408F-89DE-EDB7BAB2FA2F}" destId="{13580A8E-1FAE-47DA-8289-8F40A4EFC8A6}" srcOrd="1" destOrd="0" presId="urn:microsoft.com/office/officeart/2009/3/layout/StepUpProcess"/>
    <dgm:cxn modelId="{12B0E754-DAB1-4557-952D-0166CDF16C80}" type="presParOf" srcId="{678B7F49-4AED-408F-89DE-EDB7BAB2FA2F}" destId="{07CF33DC-26E4-4C6B-8A1C-1A68CE647744}" srcOrd="2" destOrd="0" presId="urn:microsoft.com/office/officeart/2009/3/layout/StepUpProcess"/>
    <dgm:cxn modelId="{B5323076-A09A-4DEE-A27E-84643964C00B}" type="presParOf" srcId="{9E263E3B-2670-4688-904E-620AA7D9C64C}" destId="{DD463E14-223B-48C3-B1FB-F5AE3AE7FBF5}" srcOrd="5" destOrd="0" presId="urn:microsoft.com/office/officeart/2009/3/layout/StepUpProcess"/>
    <dgm:cxn modelId="{4383C01B-6C78-4AFF-924C-10F26F49A095}" type="presParOf" srcId="{DD463E14-223B-48C3-B1FB-F5AE3AE7FBF5}" destId="{336A1F48-C676-4343-9330-245275518BCA}" srcOrd="0" destOrd="0" presId="urn:microsoft.com/office/officeart/2009/3/layout/StepUpProcess"/>
    <dgm:cxn modelId="{0ECB3DC6-480C-40A5-9AEE-74C86A766B93}" type="presParOf" srcId="{9E263E3B-2670-4688-904E-620AA7D9C64C}" destId="{9E452EE6-3D5F-45CA-BB26-E23FEBB9A3FF}" srcOrd="6" destOrd="0" presId="urn:microsoft.com/office/officeart/2009/3/layout/StepUpProcess"/>
    <dgm:cxn modelId="{034A34F8-A5F0-4601-A451-756D55C4E7DA}" type="presParOf" srcId="{9E452EE6-3D5F-45CA-BB26-E23FEBB9A3FF}" destId="{1B36416F-E58E-47E4-A988-7A4E9FE486BB}" srcOrd="0" destOrd="0" presId="urn:microsoft.com/office/officeart/2009/3/layout/StepUpProcess"/>
    <dgm:cxn modelId="{6A4D02C9-A642-40C0-94FF-85AEE104C6F1}" type="presParOf" srcId="{9E452EE6-3D5F-45CA-BB26-E23FEBB9A3FF}" destId="{2DF035C0-80AD-40EA-87A5-FADDDB1C78B7}" srcOrd="1" destOrd="0" presId="urn:microsoft.com/office/officeart/2009/3/layout/StepUpProcess"/>
    <dgm:cxn modelId="{0F8EE966-853E-4A1E-A0A0-CB6058880038}" type="presParOf" srcId="{9E452EE6-3D5F-45CA-BB26-E23FEBB9A3FF}" destId="{76C6D5F3-374A-4252-A758-24BADEC45BE5}" srcOrd="2" destOrd="0" presId="urn:microsoft.com/office/officeart/2009/3/layout/StepUpProcess"/>
    <dgm:cxn modelId="{57FDB2CD-82A6-4D47-A314-44667BDA9AB6}" type="presParOf" srcId="{9E263E3B-2670-4688-904E-620AA7D9C64C}" destId="{FBD2AA22-A2DD-4558-AE38-6DFCFC5E5B33}" srcOrd="7" destOrd="0" presId="urn:microsoft.com/office/officeart/2009/3/layout/StepUpProcess"/>
    <dgm:cxn modelId="{ED2151B5-7435-490D-957F-94A74C6D6BA6}" type="presParOf" srcId="{FBD2AA22-A2DD-4558-AE38-6DFCFC5E5B33}" destId="{89CA8EE0-770F-4C45-8C73-87BB90E696A3}" srcOrd="0" destOrd="0" presId="urn:microsoft.com/office/officeart/2009/3/layout/StepUpProcess"/>
    <dgm:cxn modelId="{FD90130D-344D-48E8-8A01-5D06DFADC38F}" type="presParOf" srcId="{9E263E3B-2670-4688-904E-620AA7D9C64C}" destId="{A80A05B0-6F13-4AE2-800C-61E668F433FE}" srcOrd="8" destOrd="0" presId="urn:microsoft.com/office/officeart/2009/3/layout/StepUpProcess"/>
    <dgm:cxn modelId="{24C83524-2CCE-474A-BD9B-6D902FBB44B5}" type="presParOf" srcId="{A80A05B0-6F13-4AE2-800C-61E668F433FE}" destId="{3394FA58-E45C-4009-9B69-7E90BBD4C5BC}" srcOrd="0" destOrd="0" presId="urn:microsoft.com/office/officeart/2009/3/layout/StepUpProcess"/>
    <dgm:cxn modelId="{B2BD3C5E-7F5E-4591-9171-2ED5628DBA8A}" type="presParOf" srcId="{A80A05B0-6F13-4AE2-800C-61E668F433FE}" destId="{334E8E27-FA9D-47FD-9745-67FD75BAF50A}" srcOrd="1" destOrd="0" presId="urn:microsoft.com/office/officeart/2009/3/layout/StepUpProcess"/>
    <dgm:cxn modelId="{41854879-4EC1-4680-B3F4-80C027A818EB}" type="presParOf" srcId="{A80A05B0-6F13-4AE2-800C-61E668F433FE}" destId="{CC18FB9B-DC9E-42C6-8D2A-8E5A719CE93B}" srcOrd="2" destOrd="0" presId="urn:microsoft.com/office/officeart/2009/3/layout/StepUpProcess"/>
    <dgm:cxn modelId="{877ADFD9-DD8F-4FBA-AAF1-4F9D197D1EC4}" type="presParOf" srcId="{9E263E3B-2670-4688-904E-620AA7D9C64C}" destId="{9253366D-A47A-443B-8F5E-AF9C7983B16C}" srcOrd="9" destOrd="0" presId="urn:microsoft.com/office/officeart/2009/3/layout/StepUpProcess"/>
    <dgm:cxn modelId="{D313D27E-3548-41DF-8B62-7C2529395079}" type="presParOf" srcId="{9253366D-A47A-443B-8F5E-AF9C7983B16C}" destId="{170582F1-3AEF-4646-BC85-15D4BF7A1613}" srcOrd="0" destOrd="0" presId="urn:microsoft.com/office/officeart/2009/3/layout/StepUpProcess"/>
    <dgm:cxn modelId="{6C16AC4C-873A-4846-8F33-93BD3EE427CE}" type="presParOf" srcId="{9E263E3B-2670-4688-904E-620AA7D9C64C}" destId="{D5888664-3D54-4B06-9D05-71B650C2D040}" srcOrd="10" destOrd="0" presId="urn:microsoft.com/office/officeart/2009/3/layout/StepUpProcess"/>
    <dgm:cxn modelId="{26AF6F80-5595-4DC5-B4FA-DBD909053B7E}" type="presParOf" srcId="{D5888664-3D54-4B06-9D05-71B650C2D040}" destId="{F5536B54-D8E9-4122-92CD-F89BB94F8B90}" srcOrd="0" destOrd="0" presId="urn:microsoft.com/office/officeart/2009/3/layout/StepUpProcess"/>
    <dgm:cxn modelId="{367C3E11-71C6-4167-BE75-8AD8B87CD5A2}" type="presParOf" srcId="{D5888664-3D54-4B06-9D05-71B650C2D040}" destId="{AD7A7E5B-347A-4C44-90D8-A9ADE171C764}" srcOrd="1" destOrd="0" presId="urn:microsoft.com/office/officeart/2009/3/layout/StepUpProcess"/>
    <dgm:cxn modelId="{EBCC0FC6-B940-430C-BDCF-3F88D86D49B2}" type="presParOf" srcId="{D5888664-3D54-4B06-9D05-71B650C2D040}" destId="{73327C63-F529-4E1F-9969-495CF50C50F0}" srcOrd="2" destOrd="0" presId="urn:microsoft.com/office/officeart/2009/3/layout/StepUpProcess"/>
    <dgm:cxn modelId="{A9390175-CB07-40D6-AE76-B6FD6FBC6179}" type="presParOf" srcId="{9E263E3B-2670-4688-904E-620AA7D9C64C}" destId="{312987F6-4381-4EB5-A39F-B85FA30B6DE3}" srcOrd="11" destOrd="0" presId="urn:microsoft.com/office/officeart/2009/3/layout/StepUpProcess"/>
    <dgm:cxn modelId="{9AD5D747-095F-4A6C-B2EF-3F6BB75CB64C}" type="presParOf" srcId="{312987F6-4381-4EB5-A39F-B85FA30B6DE3}" destId="{C91148BE-8D04-4BA8-87BF-A0A048A5143C}" srcOrd="0" destOrd="0" presId="urn:microsoft.com/office/officeart/2009/3/layout/StepUpProcess"/>
    <dgm:cxn modelId="{91594A8A-E45F-4D08-A1B7-1C0FBCECC786}" type="presParOf" srcId="{9E263E3B-2670-4688-904E-620AA7D9C64C}" destId="{6B372B5C-E8AE-4474-86FB-D36C90F2B173}" srcOrd="12" destOrd="0" presId="urn:microsoft.com/office/officeart/2009/3/layout/StepUpProcess"/>
    <dgm:cxn modelId="{0D3D4BF9-7386-45D9-B419-A3C0E8EF051C}" type="presParOf" srcId="{6B372B5C-E8AE-4474-86FB-D36C90F2B173}" destId="{D15B9601-828A-4B17-8200-2259ECB94CD8}" srcOrd="0" destOrd="0" presId="urn:microsoft.com/office/officeart/2009/3/layout/StepUpProcess"/>
    <dgm:cxn modelId="{AC463618-09D9-4279-90AE-3E164846009F}" type="presParOf" srcId="{6B372B5C-E8AE-4474-86FB-D36C90F2B173}" destId="{AC2454FE-9E31-4777-BBB5-CFB57E5EEA7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57CA48-BE03-4B72-86FA-9B3558624E8C}"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s-MX"/>
        </a:p>
      </dgm:t>
    </dgm:pt>
    <dgm:pt modelId="{19D0AEA3-6294-4DFC-8A03-A76EF162F4C5}">
      <dgm:prSet phldrT="[Texto]"/>
      <dgm:spPr/>
      <dgm:t>
        <a:bodyPr/>
        <a:lstStyle/>
        <a:p>
          <a:r>
            <a:rPr lang="es-MX" dirty="0" smtClean="0"/>
            <a:t>Recursos Humanos</a:t>
          </a:r>
          <a:endParaRPr lang="es-MX" dirty="0"/>
        </a:p>
      </dgm:t>
    </dgm:pt>
    <dgm:pt modelId="{1B69DE15-75BB-4B3A-937D-96E69D8863EE}" type="parTrans" cxnId="{B74AA043-844C-465E-A2C6-EF7FD5061D45}">
      <dgm:prSet/>
      <dgm:spPr/>
      <dgm:t>
        <a:bodyPr/>
        <a:lstStyle/>
        <a:p>
          <a:endParaRPr lang="es-MX"/>
        </a:p>
      </dgm:t>
    </dgm:pt>
    <dgm:pt modelId="{36DDD3F8-762F-4FB6-B807-61C8F76383C3}" type="sibTrans" cxnId="{B74AA043-844C-465E-A2C6-EF7FD5061D45}">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t>
        <a:bodyPr/>
        <a:lstStyle/>
        <a:p>
          <a:endParaRPr lang="es-MX"/>
        </a:p>
      </dgm:t>
    </dgm:pt>
    <dgm:pt modelId="{1A0DAEA0-9F3A-4B8B-A320-462BBBCCA062}">
      <dgm:prSet phldrT="[Texto]"/>
      <dgm:spPr/>
      <dgm:t>
        <a:bodyPr/>
        <a:lstStyle/>
        <a:p>
          <a:r>
            <a:rPr lang="es-MX" dirty="0" smtClean="0"/>
            <a:t>Fuerza Laboral</a:t>
          </a:r>
          <a:endParaRPr lang="es-MX" dirty="0"/>
        </a:p>
      </dgm:t>
    </dgm:pt>
    <dgm:pt modelId="{2B58E3B8-5A36-4085-87DF-DCC13ADC7D55}" type="parTrans" cxnId="{409AE923-EC36-4562-82C7-5FB59ABA5C51}">
      <dgm:prSet/>
      <dgm:spPr/>
      <dgm:t>
        <a:bodyPr/>
        <a:lstStyle/>
        <a:p>
          <a:endParaRPr lang="es-MX"/>
        </a:p>
      </dgm:t>
    </dgm:pt>
    <dgm:pt modelId="{6EC706DB-9E35-4BA1-8E84-CCB226AE1E63}" type="sibTrans" cxnId="{409AE923-EC36-4562-82C7-5FB59ABA5C51}">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27000" r="-27000"/>
          </a:stretch>
        </a:blipFill>
      </dgm:spPr>
      <dgm:t>
        <a:bodyPr/>
        <a:lstStyle/>
        <a:p>
          <a:endParaRPr lang="es-MX"/>
        </a:p>
      </dgm:t>
    </dgm:pt>
    <dgm:pt modelId="{571A052A-69DA-494D-8E89-E4DB83E89A84}">
      <dgm:prSet phldrT="[Texto]"/>
      <dgm:spPr/>
      <dgm:t>
        <a:bodyPr/>
        <a:lstStyle/>
        <a:p>
          <a:r>
            <a:rPr lang="es-MX" dirty="0" smtClean="0"/>
            <a:t>Mano de obra</a:t>
          </a:r>
          <a:endParaRPr lang="es-MX" dirty="0"/>
        </a:p>
      </dgm:t>
    </dgm:pt>
    <dgm:pt modelId="{579FBA48-28E4-40EB-BE60-6C99F548A0A7}" type="parTrans" cxnId="{4B514D50-353C-491D-9E2D-44F6F27AA33A}">
      <dgm:prSet/>
      <dgm:spPr/>
      <dgm:t>
        <a:bodyPr/>
        <a:lstStyle/>
        <a:p>
          <a:endParaRPr lang="es-MX"/>
        </a:p>
      </dgm:t>
    </dgm:pt>
    <dgm:pt modelId="{9383A885-4995-4F52-B7E1-A4788FC86869}" type="sibTrans" cxnId="{4B514D50-353C-491D-9E2D-44F6F27AA33A}">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s-MX"/>
        </a:p>
      </dgm:t>
    </dgm:pt>
    <dgm:pt modelId="{5ABDF5FA-BC33-4E50-9D0D-156497EB27B8}">
      <dgm:prSet/>
      <dgm:spPr/>
      <dgm:t>
        <a:bodyPr/>
        <a:lstStyle/>
        <a:p>
          <a:r>
            <a:rPr lang="es-MX" dirty="0" smtClean="0"/>
            <a:t>Fuerza de Ventas</a:t>
          </a:r>
        </a:p>
      </dgm:t>
    </dgm:pt>
    <dgm:pt modelId="{5A9B0077-C218-4CCA-BCF8-DC3B3814C482}" type="parTrans" cxnId="{0FC8C347-9FC1-41C5-9C2D-1E349F29BF9C}">
      <dgm:prSet/>
      <dgm:spPr/>
      <dgm:t>
        <a:bodyPr/>
        <a:lstStyle/>
        <a:p>
          <a:endParaRPr lang="es-MX"/>
        </a:p>
      </dgm:t>
    </dgm:pt>
    <dgm:pt modelId="{4B7AA410-3A55-4711-9FA8-9F2D43110A26}" type="sibTrans" cxnId="{0FC8C347-9FC1-41C5-9C2D-1E349F29BF9C}">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dgm:spPr>
      <dgm:t>
        <a:bodyPr/>
        <a:lstStyle/>
        <a:p>
          <a:endParaRPr lang="es-MX"/>
        </a:p>
      </dgm:t>
    </dgm:pt>
    <dgm:pt modelId="{E96015F2-2893-4979-924A-8959B8642207}" type="pres">
      <dgm:prSet presAssocID="{4C57CA48-BE03-4B72-86FA-9B3558624E8C}" presName="Name0" presStyleCnt="0">
        <dgm:presLayoutVars>
          <dgm:chMax val="21"/>
          <dgm:chPref val="21"/>
        </dgm:presLayoutVars>
      </dgm:prSet>
      <dgm:spPr/>
      <dgm:t>
        <a:bodyPr/>
        <a:lstStyle/>
        <a:p>
          <a:endParaRPr lang="es-MX"/>
        </a:p>
      </dgm:t>
    </dgm:pt>
    <dgm:pt modelId="{493BAB2D-5EEB-4BDB-B5E7-A75C994FCDF8}" type="pres">
      <dgm:prSet presAssocID="{19D0AEA3-6294-4DFC-8A03-A76EF162F4C5}" presName="text1" presStyleCnt="0"/>
      <dgm:spPr/>
    </dgm:pt>
    <dgm:pt modelId="{55DE8F2B-73F6-4FEB-A131-984EF5534D45}" type="pres">
      <dgm:prSet presAssocID="{19D0AEA3-6294-4DFC-8A03-A76EF162F4C5}" presName="textRepeatNode" presStyleLbl="alignNode1" presStyleIdx="0" presStyleCnt="4">
        <dgm:presLayoutVars>
          <dgm:chMax val="0"/>
          <dgm:chPref val="0"/>
          <dgm:bulletEnabled val="1"/>
        </dgm:presLayoutVars>
      </dgm:prSet>
      <dgm:spPr/>
      <dgm:t>
        <a:bodyPr/>
        <a:lstStyle/>
        <a:p>
          <a:endParaRPr lang="es-MX"/>
        </a:p>
      </dgm:t>
    </dgm:pt>
    <dgm:pt modelId="{6AA7D693-7CE5-47C3-86D5-CD098F5739DA}" type="pres">
      <dgm:prSet presAssocID="{19D0AEA3-6294-4DFC-8A03-A76EF162F4C5}" presName="textaccent1" presStyleCnt="0"/>
      <dgm:spPr/>
    </dgm:pt>
    <dgm:pt modelId="{C7D45A69-6675-40BD-ABE1-B332631EB144}" type="pres">
      <dgm:prSet presAssocID="{19D0AEA3-6294-4DFC-8A03-A76EF162F4C5}" presName="accentRepeatNode" presStyleLbl="solidAlignAcc1" presStyleIdx="0" presStyleCnt="8"/>
      <dgm:spPr/>
    </dgm:pt>
    <dgm:pt modelId="{2750793D-C656-4951-9A83-4681750EA73B}" type="pres">
      <dgm:prSet presAssocID="{36DDD3F8-762F-4FB6-B807-61C8F76383C3}" presName="image1" presStyleCnt="0"/>
      <dgm:spPr/>
    </dgm:pt>
    <dgm:pt modelId="{0E3B04FC-70EE-4C61-83A4-6DE23C2D919E}" type="pres">
      <dgm:prSet presAssocID="{36DDD3F8-762F-4FB6-B807-61C8F76383C3}" presName="imageRepeatNode" presStyleLbl="alignAcc1" presStyleIdx="0" presStyleCnt="4"/>
      <dgm:spPr/>
      <dgm:t>
        <a:bodyPr/>
        <a:lstStyle/>
        <a:p>
          <a:endParaRPr lang="es-MX"/>
        </a:p>
      </dgm:t>
    </dgm:pt>
    <dgm:pt modelId="{06DB5000-4B7D-4B81-970E-AEF0DCC12923}" type="pres">
      <dgm:prSet presAssocID="{36DDD3F8-762F-4FB6-B807-61C8F76383C3}" presName="imageaccent1" presStyleCnt="0"/>
      <dgm:spPr/>
    </dgm:pt>
    <dgm:pt modelId="{6BE9CCD1-E4FB-454B-AA3B-6F650D46ECFA}" type="pres">
      <dgm:prSet presAssocID="{36DDD3F8-762F-4FB6-B807-61C8F76383C3}" presName="accentRepeatNode" presStyleLbl="solidAlignAcc1" presStyleIdx="1" presStyleCnt="8"/>
      <dgm:spPr/>
    </dgm:pt>
    <dgm:pt modelId="{26DDDC3E-EF54-45B8-8191-2797581066EF}" type="pres">
      <dgm:prSet presAssocID="{5ABDF5FA-BC33-4E50-9D0D-156497EB27B8}" presName="text2" presStyleCnt="0"/>
      <dgm:spPr/>
    </dgm:pt>
    <dgm:pt modelId="{4F47E8B3-D325-43A4-9123-1439BFAE868D}" type="pres">
      <dgm:prSet presAssocID="{5ABDF5FA-BC33-4E50-9D0D-156497EB27B8}" presName="textRepeatNode" presStyleLbl="alignNode1" presStyleIdx="1" presStyleCnt="4">
        <dgm:presLayoutVars>
          <dgm:chMax val="0"/>
          <dgm:chPref val="0"/>
          <dgm:bulletEnabled val="1"/>
        </dgm:presLayoutVars>
      </dgm:prSet>
      <dgm:spPr/>
      <dgm:t>
        <a:bodyPr/>
        <a:lstStyle/>
        <a:p>
          <a:endParaRPr lang="es-MX"/>
        </a:p>
      </dgm:t>
    </dgm:pt>
    <dgm:pt modelId="{35861A9B-BA59-49E1-B949-A1DD3A588254}" type="pres">
      <dgm:prSet presAssocID="{5ABDF5FA-BC33-4E50-9D0D-156497EB27B8}" presName="textaccent2" presStyleCnt="0"/>
      <dgm:spPr/>
    </dgm:pt>
    <dgm:pt modelId="{FBDAFDFC-3669-4D31-8AA1-9ADE9B19235C}" type="pres">
      <dgm:prSet presAssocID="{5ABDF5FA-BC33-4E50-9D0D-156497EB27B8}" presName="accentRepeatNode" presStyleLbl="solidAlignAcc1" presStyleIdx="2" presStyleCnt="8"/>
      <dgm:spPr/>
    </dgm:pt>
    <dgm:pt modelId="{39EB27B1-66B3-449F-B3B5-0D8467B4F75D}" type="pres">
      <dgm:prSet presAssocID="{4B7AA410-3A55-4711-9FA8-9F2D43110A26}" presName="image2" presStyleCnt="0"/>
      <dgm:spPr/>
    </dgm:pt>
    <dgm:pt modelId="{CDBC20CF-A3BC-492C-AC42-E677CAF9A375}" type="pres">
      <dgm:prSet presAssocID="{4B7AA410-3A55-4711-9FA8-9F2D43110A26}" presName="imageRepeatNode" presStyleLbl="alignAcc1" presStyleIdx="1" presStyleCnt="4" custAng="0" custLinFactNeighborX="-26814" custLinFactNeighborY="45680"/>
      <dgm:spPr/>
      <dgm:t>
        <a:bodyPr/>
        <a:lstStyle/>
        <a:p>
          <a:endParaRPr lang="es-MX"/>
        </a:p>
      </dgm:t>
    </dgm:pt>
    <dgm:pt modelId="{32323AA1-AA9B-4015-91DE-83F1E72BF025}" type="pres">
      <dgm:prSet presAssocID="{4B7AA410-3A55-4711-9FA8-9F2D43110A26}" presName="imageaccent2" presStyleCnt="0"/>
      <dgm:spPr/>
    </dgm:pt>
    <dgm:pt modelId="{CD427794-DF49-4AF4-ADBD-668CFC5AD724}" type="pres">
      <dgm:prSet presAssocID="{4B7AA410-3A55-4711-9FA8-9F2D43110A26}" presName="accentRepeatNode" presStyleLbl="solidAlignAcc1" presStyleIdx="3" presStyleCnt="8"/>
      <dgm:spPr/>
    </dgm:pt>
    <dgm:pt modelId="{B1F2DAA8-1451-4E74-8EED-AB6A746523DD}" type="pres">
      <dgm:prSet presAssocID="{1A0DAEA0-9F3A-4B8B-A320-462BBBCCA062}" presName="text3" presStyleCnt="0"/>
      <dgm:spPr/>
    </dgm:pt>
    <dgm:pt modelId="{36E9B093-F847-407E-A09F-9FA018FF3E05}" type="pres">
      <dgm:prSet presAssocID="{1A0DAEA0-9F3A-4B8B-A320-462BBBCCA062}" presName="textRepeatNode" presStyleLbl="alignNode1" presStyleIdx="2" presStyleCnt="4">
        <dgm:presLayoutVars>
          <dgm:chMax val="0"/>
          <dgm:chPref val="0"/>
          <dgm:bulletEnabled val="1"/>
        </dgm:presLayoutVars>
      </dgm:prSet>
      <dgm:spPr/>
      <dgm:t>
        <a:bodyPr/>
        <a:lstStyle/>
        <a:p>
          <a:endParaRPr lang="es-MX"/>
        </a:p>
      </dgm:t>
    </dgm:pt>
    <dgm:pt modelId="{0B827889-3AD9-481F-95BF-39CFBB284F15}" type="pres">
      <dgm:prSet presAssocID="{1A0DAEA0-9F3A-4B8B-A320-462BBBCCA062}" presName="textaccent3" presStyleCnt="0"/>
      <dgm:spPr/>
    </dgm:pt>
    <dgm:pt modelId="{EE368F43-A09D-4E97-A4D5-796BFB603536}" type="pres">
      <dgm:prSet presAssocID="{1A0DAEA0-9F3A-4B8B-A320-462BBBCCA062}" presName="accentRepeatNode" presStyleLbl="solidAlignAcc1" presStyleIdx="4" presStyleCnt="8"/>
      <dgm:spPr/>
    </dgm:pt>
    <dgm:pt modelId="{A2FA9FBC-73BF-4437-95B3-91BC7CA8F476}" type="pres">
      <dgm:prSet presAssocID="{6EC706DB-9E35-4BA1-8E84-CCB226AE1E63}" presName="image3" presStyleCnt="0"/>
      <dgm:spPr/>
    </dgm:pt>
    <dgm:pt modelId="{7F8FFB05-E31C-48F2-BA45-C48CB02DC6E4}" type="pres">
      <dgm:prSet presAssocID="{6EC706DB-9E35-4BA1-8E84-CCB226AE1E63}" presName="imageRepeatNode" presStyleLbl="alignAcc1" presStyleIdx="2" presStyleCnt="4"/>
      <dgm:spPr/>
      <dgm:t>
        <a:bodyPr/>
        <a:lstStyle/>
        <a:p>
          <a:endParaRPr lang="es-MX"/>
        </a:p>
      </dgm:t>
    </dgm:pt>
    <dgm:pt modelId="{C43DC6EA-085F-4596-AD42-9D0907F5FF5E}" type="pres">
      <dgm:prSet presAssocID="{6EC706DB-9E35-4BA1-8E84-CCB226AE1E63}" presName="imageaccent3" presStyleCnt="0"/>
      <dgm:spPr/>
    </dgm:pt>
    <dgm:pt modelId="{A793838C-0201-49DA-8F3C-42FA8BE11DD6}" type="pres">
      <dgm:prSet presAssocID="{6EC706DB-9E35-4BA1-8E84-CCB226AE1E63}" presName="accentRepeatNode" presStyleLbl="solidAlignAcc1" presStyleIdx="5" presStyleCnt="8"/>
      <dgm:spPr/>
    </dgm:pt>
    <dgm:pt modelId="{2C3CF7BE-D315-477F-924C-9A571DB6727B}" type="pres">
      <dgm:prSet presAssocID="{571A052A-69DA-494D-8E89-E4DB83E89A84}" presName="text4" presStyleCnt="0"/>
      <dgm:spPr/>
    </dgm:pt>
    <dgm:pt modelId="{CCA810EA-8E98-4828-A840-B5163E69DEA1}" type="pres">
      <dgm:prSet presAssocID="{571A052A-69DA-494D-8E89-E4DB83E89A84}" presName="textRepeatNode" presStyleLbl="alignNode1" presStyleIdx="3" presStyleCnt="4">
        <dgm:presLayoutVars>
          <dgm:chMax val="0"/>
          <dgm:chPref val="0"/>
          <dgm:bulletEnabled val="1"/>
        </dgm:presLayoutVars>
      </dgm:prSet>
      <dgm:spPr/>
      <dgm:t>
        <a:bodyPr/>
        <a:lstStyle/>
        <a:p>
          <a:endParaRPr lang="es-MX"/>
        </a:p>
      </dgm:t>
    </dgm:pt>
    <dgm:pt modelId="{5E77E2B3-A264-4E29-9175-9210DAD0F014}" type="pres">
      <dgm:prSet presAssocID="{571A052A-69DA-494D-8E89-E4DB83E89A84}" presName="textaccent4" presStyleCnt="0"/>
      <dgm:spPr/>
    </dgm:pt>
    <dgm:pt modelId="{3FA58BE9-987E-4985-9C69-EF96270E72CD}" type="pres">
      <dgm:prSet presAssocID="{571A052A-69DA-494D-8E89-E4DB83E89A84}" presName="accentRepeatNode" presStyleLbl="solidAlignAcc1" presStyleIdx="6" presStyleCnt="8"/>
      <dgm:spPr/>
    </dgm:pt>
    <dgm:pt modelId="{EB9A3F60-EBC0-4A08-BE94-CA8D9E3B3D7F}" type="pres">
      <dgm:prSet presAssocID="{9383A885-4995-4F52-B7E1-A4788FC86869}" presName="image4" presStyleCnt="0"/>
      <dgm:spPr/>
    </dgm:pt>
    <dgm:pt modelId="{04F9CAE7-11FA-4DD2-AB6D-EB5BA32BD3B0}" type="pres">
      <dgm:prSet presAssocID="{9383A885-4995-4F52-B7E1-A4788FC86869}" presName="imageRepeatNode" presStyleLbl="alignAcc1" presStyleIdx="3" presStyleCnt="4"/>
      <dgm:spPr/>
      <dgm:t>
        <a:bodyPr/>
        <a:lstStyle/>
        <a:p>
          <a:endParaRPr lang="es-MX"/>
        </a:p>
      </dgm:t>
    </dgm:pt>
    <dgm:pt modelId="{87D75F03-1C2F-4A30-9AF2-DCB99345C5A5}" type="pres">
      <dgm:prSet presAssocID="{9383A885-4995-4F52-B7E1-A4788FC86869}" presName="imageaccent4" presStyleCnt="0"/>
      <dgm:spPr/>
    </dgm:pt>
    <dgm:pt modelId="{6862A56C-C377-4965-8028-E7DDE63A28F0}" type="pres">
      <dgm:prSet presAssocID="{9383A885-4995-4F52-B7E1-A4788FC86869}" presName="accentRepeatNode" presStyleLbl="solidAlignAcc1" presStyleIdx="7" presStyleCnt="8"/>
      <dgm:spPr/>
    </dgm:pt>
  </dgm:ptLst>
  <dgm:cxnLst>
    <dgm:cxn modelId="{ABC82DE4-1EA2-4715-97FF-77A7B2BF9A69}" type="presOf" srcId="{5ABDF5FA-BC33-4E50-9D0D-156497EB27B8}" destId="{4F47E8B3-D325-43A4-9123-1439BFAE868D}" srcOrd="0" destOrd="0" presId="urn:microsoft.com/office/officeart/2008/layout/HexagonCluster"/>
    <dgm:cxn modelId="{2B669E55-9427-4E55-83EC-4C4AACBD096B}" type="presOf" srcId="{9383A885-4995-4F52-B7E1-A4788FC86869}" destId="{04F9CAE7-11FA-4DD2-AB6D-EB5BA32BD3B0}" srcOrd="0" destOrd="0" presId="urn:microsoft.com/office/officeart/2008/layout/HexagonCluster"/>
    <dgm:cxn modelId="{FBDB2A14-B4F0-443C-AD82-BD1EFABB67AD}" type="presOf" srcId="{4C57CA48-BE03-4B72-86FA-9B3558624E8C}" destId="{E96015F2-2893-4979-924A-8959B8642207}" srcOrd="0" destOrd="0" presId="urn:microsoft.com/office/officeart/2008/layout/HexagonCluster"/>
    <dgm:cxn modelId="{001D574A-B876-4F03-8C75-469109452370}" type="presOf" srcId="{19D0AEA3-6294-4DFC-8A03-A76EF162F4C5}" destId="{55DE8F2B-73F6-4FEB-A131-984EF5534D45}" srcOrd="0" destOrd="0" presId="urn:microsoft.com/office/officeart/2008/layout/HexagonCluster"/>
    <dgm:cxn modelId="{0FC8C347-9FC1-41C5-9C2D-1E349F29BF9C}" srcId="{4C57CA48-BE03-4B72-86FA-9B3558624E8C}" destId="{5ABDF5FA-BC33-4E50-9D0D-156497EB27B8}" srcOrd="1" destOrd="0" parTransId="{5A9B0077-C218-4CCA-BCF8-DC3B3814C482}" sibTransId="{4B7AA410-3A55-4711-9FA8-9F2D43110A26}"/>
    <dgm:cxn modelId="{409AE923-EC36-4562-82C7-5FB59ABA5C51}" srcId="{4C57CA48-BE03-4B72-86FA-9B3558624E8C}" destId="{1A0DAEA0-9F3A-4B8B-A320-462BBBCCA062}" srcOrd="2" destOrd="0" parTransId="{2B58E3B8-5A36-4085-87DF-DCC13ADC7D55}" sibTransId="{6EC706DB-9E35-4BA1-8E84-CCB226AE1E63}"/>
    <dgm:cxn modelId="{7A67258F-E694-405C-B634-E94C35F585F6}" type="presOf" srcId="{6EC706DB-9E35-4BA1-8E84-CCB226AE1E63}" destId="{7F8FFB05-E31C-48F2-BA45-C48CB02DC6E4}" srcOrd="0" destOrd="0" presId="urn:microsoft.com/office/officeart/2008/layout/HexagonCluster"/>
    <dgm:cxn modelId="{72BF460E-63AA-48A4-B47C-8C4FD88C9428}" type="presOf" srcId="{36DDD3F8-762F-4FB6-B807-61C8F76383C3}" destId="{0E3B04FC-70EE-4C61-83A4-6DE23C2D919E}" srcOrd="0" destOrd="0" presId="urn:microsoft.com/office/officeart/2008/layout/HexagonCluster"/>
    <dgm:cxn modelId="{700A0D8B-50DC-4740-85BA-B451B297D16A}" type="presOf" srcId="{571A052A-69DA-494D-8E89-E4DB83E89A84}" destId="{CCA810EA-8E98-4828-A840-B5163E69DEA1}" srcOrd="0" destOrd="0" presId="urn:microsoft.com/office/officeart/2008/layout/HexagonCluster"/>
    <dgm:cxn modelId="{2DDB18A8-3FE2-4777-9AB0-7B2C5C7CC1A2}" type="presOf" srcId="{1A0DAEA0-9F3A-4B8B-A320-462BBBCCA062}" destId="{36E9B093-F847-407E-A09F-9FA018FF3E05}" srcOrd="0" destOrd="0" presId="urn:microsoft.com/office/officeart/2008/layout/HexagonCluster"/>
    <dgm:cxn modelId="{4B514D50-353C-491D-9E2D-44F6F27AA33A}" srcId="{4C57CA48-BE03-4B72-86FA-9B3558624E8C}" destId="{571A052A-69DA-494D-8E89-E4DB83E89A84}" srcOrd="3" destOrd="0" parTransId="{579FBA48-28E4-40EB-BE60-6C99F548A0A7}" sibTransId="{9383A885-4995-4F52-B7E1-A4788FC86869}"/>
    <dgm:cxn modelId="{E0B4C4D4-2996-43FD-8D9E-ABADEB827EAD}" type="presOf" srcId="{4B7AA410-3A55-4711-9FA8-9F2D43110A26}" destId="{CDBC20CF-A3BC-492C-AC42-E677CAF9A375}" srcOrd="0" destOrd="0" presId="urn:microsoft.com/office/officeart/2008/layout/HexagonCluster"/>
    <dgm:cxn modelId="{B74AA043-844C-465E-A2C6-EF7FD5061D45}" srcId="{4C57CA48-BE03-4B72-86FA-9B3558624E8C}" destId="{19D0AEA3-6294-4DFC-8A03-A76EF162F4C5}" srcOrd="0" destOrd="0" parTransId="{1B69DE15-75BB-4B3A-937D-96E69D8863EE}" sibTransId="{36DDD3F8-762F-4FB6-B807-61C8F76383C3}"/>
    <dgm:cxn modelId="{9ED650B1-1096-436D-953B-912170CCD49F}" type="presParOf" srcId="{E96015F2-2893-4979-924A-8959B8642207}" destId="{493BAB2D-5EEB-4BDB-B5E7-A75C994FCDF8}" srcOrd="0" destOrd="0" presId="urn:microsoft.com/office/officeart/2008/layout/HexagonCluster"/>
    <dgm:cxn modelId="{0D8DD281-0005-4F0C-AF7A-FE429809DB99}" type="presParOf" srcId="{493BAB2D-5EEB-4BDB-B5E7-A75C994FCDF8}" destId="{55DE8F2B-73F6-4FEB-A131-984EF5534D45}" srcOrd="0" destOrd="0" presId="urn:microsoft.com/office/officeart/2008/layout/HexagonCluster"/>
    <dgm:cxn modelId="{9D0E032E-5496-470B-895C-3D9B5CF2858B}" type="presParOf" srcId="{E96015F2-2893-4979-924A-8959B8642207}" destId="{6AA7D693-7CE5-47C3-86D5-CD098F5739DA}" srcOrd="1" destOrd="0" presId="urn:microsoft.com/office/officeart/2008/layout/HexagonCluster"/>
    <dgm:cxn modelId="{6FDA201A-275D-4DEF-955D-081EB883E464}" type="presParOf" srcId="{6AA7D693-7CE5-47C3-86D5-CD098F5739DA}" destId="{C7D45A69-6675-40BD-ABE1-B332631EB144}" srcOrd="0" destOrd="0" presId="urn:microsoft.com/office/officeart/2008/layout/HexagonCluster"/>
    <dgm:cxn modelId="{F674A75D-B3E9-4C1F-8081-83DA3419F9A2}" type="presParOf" srcId="{E96015F2-2893-4979-924A-8959B8642207}" destId="{2750793D-C656-4951-9A83-4681750EA73B}" srcOrd="2" destOrd="0" presId="urn:microsoft.com/office/officeart/2008/layout/HexagonCluster"/>
    <dgm:cxn modelId="{46F23BED-A281-478F-BE2D-5816F4F11B76}" type="presParOf" srcId="{2750793D-C656-4951-9A83-4681750EA73B}" destId="{0E3B04FC-70EE-4C61-83A4-6DE23C2D919E}" srcOrd="0" destOrd="0" presId="urn:microsoft.com/office/officeart/2008/layout/HexagonCluster"/>
    <dgm:cxn modelId="{8F9FB467-9343-40C3-94DF-DF60C6DB47AD}" type="presParOf" srcId="{E96015F2-2893-4979-924A-8959B8642207}" destId="{06DB5000-4B7D-4B81-970E-AEF0DCC12923}" srcOrd="3" destOrd="0" presId="urn:microsoft.com/office/officeart/2008/layout/HexagonCluster"/>
    <dgm:cxn modelId="{5EAE4D80-8D81-4D38-8727-A0BB2A438769}" type="presParOf" srcId="{06DB5000-4B7D-4B81-970E-AEF0DCC12923}" destId="{6BE9CCD1-E4FB-454B-AA3B-6F650D46ECFA}" srcOrd="0" destOrd="0" presId="urn:microsoft.com/office/officeart/2008/layout/HexagonCluster"/>
    <dgm:cxn modelId="{58977FC1-1FED-4E42-8EFF-2B3E1502FF47}" type="presParOf" srcId="{E96015F2-2893-4979-924A-8959B8642207}" destId="{26DDDC3E-EF54-45B8-8191-2797581066EF}" srcOrd="4" destOrd="0" presId="urn:microsoft.com/office/officeart/2008/layout/HexagonCluster"/>
    <dgm:cxn modelId="{30A70497-2917-451C-8D70-446B71DEAF9A}" type="presParOf" srcId="{26DDDC3E-EF54-45B8-8191-2797581066EF}" destId="{4F47E8B3-D325-43A4-9123-1439BFAE868D}" srcOrd="0" destOrd="0" presId="urn:microsoft.com/office/officeart/2008/layout/HexagonCluster"/>
    <dgm:cxn modelId="{C18851C9-85A3-4465-BAA2-3ED1B6C91E6B}" type="presParOf" srcId="{E96015F2-2893-4979-924A-8959B8642207}" destId="{35861A9B-BA59-49E1-B949-A1DD3A588254}" srcOrd="5" destOrd="0" presId="urn:microsoft.com/office/officeart/2008/layout/HexagonCluster"/>
    <dgm:cxn modelId="{A3649D34-F831-4FDB-88A9-21E35FC371E9}" type="presParOf" srcId="{35861A9B-BA59-49E1-B949-A1DD3A588254}" destId="{FBDAFDFC-3669-4D31-8AA1-9ADE9B19235C}" srcOrd="0" destOrd="0" presId="urn:microsoft.com/office/officeart/2008/layout/HexagonCluster"/>
    <dgm:cxn modelId="{ABF3214E-FBF7-4774-BE15-C993CBCFC116}" type="presParOf" srcId="{E96015F2-2893-4979-924A-8959B8642207}" destId="{39EB27B1-66B3-449F-B3B5-0D8467B4F75D}" srcOrd="6" destOrd="0" presId="urn:microsoft.com/office/officeart/2008/layout/HexagonCluster"/>
    <dgm:cxn modelId="{23C56229-B168-4791-9EEB-23D30FB5B5EA}" type="presParOf" srcId="{39EB27B1-66B3-449F-B3B5-0D8467B4F75D}" destId="{CDBC20CF-A3BC-492C-AC42-E677CAF9A375}" srcOrd="0" destOrd="0" presId="urn:microsoft.com/office/officeart/2008/layout/HexagonCluster"/>
    <dgm:cxn modelId="{EEF439C9-C2ED-4016-86D0-82961096616C}" type="presParOf" srcId="{E96015F2-2893-4979-924A-8959B8642207}" destId="{32323AA1-AA9B-4015-91DE-83F1E72BF025}" srcOrd="7" destOrd="0" presId="urn:microsoft.com/office/officeart/2008/layout/HexagonCluster"/>
    <dgm:cxn modelId="{6296F1A7-F11B-4257-9815-1E3AA14E4433}" type="presParOf" srcId="{32323AA1-AA9B-4015-91DE-83F1E72BF025}" destId="{CD427794-DF49-4AF4-ADBD-668CFC5AD724}" srcOrd="0" destOrd="0" presId="urn:microsoft.com/office/officeart/2008/layout/HexagonCluster"/>
    <dgm:cxn modelId="{BF08B994-4EB3-4897-889C-46F4C25A5EF5}" type="presParOf" srcId="{E96015F2-2893-4979-924A-8959B8642207}" destId="{B1F2DAA8-1451-4E74-8EED-AB6A746523DD}" srcOrd="8" destOrd="0" presId="urn:microsoft.com/office/officeart/2008/layout/HexagonCluster"/>
    <dgm:cxn modelId="{6ABE52A9-3090-4E64-912E-10B5F2CB54A4}" type="presParOf" srcId="{B1F2DAA8-1451-4E74-8EED-AB6A746523DD}" destId="{36E9B093-F847-407E-A09F-9FA018FF3E05}" srcOrd="0" destOrd="0" presId="urn:microsoft.com/office/officeart/2008/layout/HexagonCluster"/>
    <dgm:cxn modelId="{C4E207E6-7426-44D6-AF2B-B468760CAE5C}" type="presParOf" srcId="{E96015F2-2893-4979-924A-8959B8642207}" destId="{0B827889-3AD9-481F-95BF-39CFBB284F15}" srcOrd="9" destOrd="0" presId="urn:microsoft.com/office/officeart/2008/layout/HexagonCluster"/>
    <dgm:cxn modelId="{F98F1B71-62ED-48A9-9AA8-E2CDD5E6A733}" type="presParOf" srcId="{0B827889-3AD9-481F-95BF-39CFBB284F15}" destId="{EE368F43-A09D-4E97-A4D5-796BFB603536}" srcOrd="0" destOrd="0" presId="urn:microsoft.com/office/officeart/2008/layout/HexagonCluster"/>
    <dgm:cxn modelId="{3CCC63D6-436D-4BDF-A3A9-36D7EAD34ED7}" type="presParOf" srcId="{E96015F2-2893-4979-924A-8959B8642207}" destId="{A2FA9FBC-73BF-4437-95B3-91BC7CA8F476}" srcOrd="10" destOrd="0" presId="urn:microsoft.com/office/officeart/2008/layout/HexagonCluster"/>
    <dgm:cxn modelId="{0C5E0210-4461-4DE5-9CE2-4A8DE98E2208}" type="presParOf" srcId="{A2FA9FBC-73BF-4437-95B3-91BC7CA8F476}" destId="{7F8FFB05-E31C-48F2-BA45-C48CB02DC6E4}" srcOrd="0" destOrd="0" presId="urn:microsoft.com/office/officeart/2008/layout/HexagonCluster"/>
    <dgm:cxn modelId="{D39A898B-3A60-417B-898F-CEECA2F6616B}" type="presParOf" srcId="{E96015F2-2893-4979-924A-8959B8642207}" destId="{C43DC6EA-085F-4596-AD42-9D0907F5FF5E}" srcOrd="11" destOrd="0" presId="urn:microsoft.com/office/officeart/2008/layout/HexagonCluster"/>
    <dgm:cxn modelId="{10373318-AA05-495F-B5E7-731A5825D6DC}" type="presParOf" srcId="{C43DC6EA-085F-4596-AD42-9D0907F5FF5E}" destId="{A793838C-0201-49DA-8F3C-42FA8BE11DD6}" srcOrd="0" destOrd="0" presId="urn:microsoft.com/office/officeart/2008/layout/HexagonCluster"/>
    <dgm:cxn modelId="{7CAD7550-F85C-49CD-939E-E4D5E1972900}" type="presParOf" srcId="{E96015F2-2893-4979-924A-8959B8642207}" destId="{2C3CF7BE-D315-477F-924C-9A571DB6727B}" srcOrd="12" destOrd="0" presId="urn:microsoft.com/office/officeart/2008/layout/HexagonCluster"/>
    <dgm:cxn modelId="{9ADB14A9-EEEF-445F-86AE-A0A453918E8F}" type="presParOf" srcId="{2C3CF7BE-D315-477F-924C-9A571DB6727B}" destId="{CCA810EA-8E98-4828-A840-B5163E69DEA1}" srcOrd="0" destOrd="0" presId="urn:microsoft.com/office/officeart/2008/layout/HexagonCluster"/>
    <dgm:cxn modelId="{323A29DF-3B0F-43FC-8C2E-1B6DAAFE4916}" type="presParOf" srcId="{E96015F2-2893-4979-924A-8959B8642207}" destId="{5E77E2B3-A264-4E29-9175-9210DAD0F014}" srcOrd="13" destOrd="0" presId="urn:microsoft.com/office/officeart/2008/layout/HexagonCluster"/>
    <dgm:cxn modelId="{D4E3B06D-07A9-4601-AAB2-1CDD0BDD794B}" type="presParOf" srcId="{5E77E2B3-A264-4E29-9175-9210DAD0F014}" destId="{3FA58BE9-987E-4985-9C69-EF96270E72CD}" srcOrd="0" destOrd="0" presId="urn:microsoft.com/office/officeart/2008/layout/HexagonCluster"/>
    <dgm:cxn modelId="{60FBB356-1720-4FBC-BAB0-F898EE449224}" type="presParOf" srcId="{E96015F2-2893-4979-924A-8959B8642207}" destId="{EB9A3F60-EBC0-4A08-BE94-CA8D9E3B3D7F}" srcOrd="14" destOrd="0" presId="urn:microsoft.com/office/officeart/2008/layout/HexagonCluster"/>
    <dgm:cxn modelId="{CC173EED-E564-4B1B-A4A5-5FF05E5473C0}" type="presParOf" srcId="{EB9A3F60-EBC0-4A08-BE94-CA8D9E3B3D7F}" destId="{04F9CAE7-11FA-4DD2-AB6D-EB5BA32BD3B0}" srcOrd="0" destOrd="0" presId="urn:microsoft.com/office/officeart/2008/layout/HexagonCluster"/>
    <dgm:cxn modelId="{ADD7764E-99E8-4DBA-A482-058340645018}" type="presParOf" srcId="{E96015F2-2893-4979-924A-8959B8642207}" destId="{87D75F03-1C2F-4A30-9AF2-DCB99345C5A5}" srcOrd="15" destOrd="0" presId="urn:microsoft.com/office/officeart/2008/layout/HexagonCluster"/>
    <dgm:cxn modelId="{7B4382F5-E9DE-4347-A479-62BAD461791B}" type="presParOf" srcId="{87D75F03-1C2F-4A30-9AF2-DCB99345C5A5}" destId="{6862A56C-C377-4965-8028-E7DDE63A28F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57CA48-BE03-4B72-86FA-9B3558624E8C}"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s-MX"/>
        </a:p>
      </dgm:t>
    </dgm:pt>
    <dgm:pt modelId="{19D0AEA3-6294-4DFC-8A03-A76EF162F4C5}">
      <dgm:prSet phldrT="[Texto]"/>
      <dgm:spPr/>
      <dgm:t>
        <a:bodyPr/>
        <a:lstStyle/>
        <a:p>
          <a:r>
            <a:rPr lang="es-MX" dirty="0" smtClean="0"/>
            <a:t>Personal Talento humano</a:t>
          </a:r>
          <a:endParaRPr lang="es-MX" dirty="0"/>
        </a:p>
      </dgm:t>
    </dgm:pt>
    <dgm:pt modelId="{1B69DE15-75BB-4B3A-937D-96E69D8863EE}" type="parTrans" cxnId="{B74AA043-844C-465E-A2C6-EF7FD5061D45}">
      <dgm:prSet/>
      <dgm:spPr/>
      <dgm:t>
        <a:bodyPr/>
        <a:lstStyle/>
        <a:p>
          <a:endParaRPr lang="es-MX"/>
        </a:p>
      </dgm:t>
    </dgm:pt>
    <dgm:pt modelId="{36DDD3F8-762F-4FB6-B807-61C8F76383C3}" type="sibTrans" cxnId="{B74AA043-844C-465E-A2C6-EF7FD5061D45}">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t>
        <a:bodyPr/>
        <a:lstStyle/>
        <a:p>
          <a:endParaRPr lang="es-MX"/>
        </a:p>
      </dgm:t>
    </dgm:pt>
    <dgm:pt modelId="{1A0DAEA0-9F3A-4B8B-A320-462BBBCCA062}">
      <dgm:prSet phldrT="[Texto]"/>
      <dgm:spPr/>
      <dgm:t>
        <a:bodyPr/>
        <a:lstStyle/>
        <a:p>
          <a:r>
            <a:rPr lang="es-MX" dirty="0" smtClean="0"/>
            <a:t>Capacidad laboral</a:t>
          </a:r>
          <a:endParaRPr lang="es-MX" dirty="0"/>
        </a:p>
      </dgm:t>
    </dgm:pt>
    <dgm:pt modelId="{2B58E3B8-5A36-4085-87DF-DCC13ADC7D55}" type="parTrans" cxnId="{409AE923-EC36-4562-82C7-5FB59ABA5C51}">
      <dgm:prSet/>
      <dgm:spPr/>
      <dgm:t>
        <a:bodyPr/>
        <a:lstStyle/>
        <a:p>
          <a:endParaRPr lang="es-MX"/>
        </a:p>
      </dgm:t>
    </dgm:pt>
    <dgm:pt modelId="{6EC706DB-9E35-4BA1-8E84-CCB226AE1E63}" type="sibTrans" cxnId="{409AE923-EC36-4562-82C7-5FB59ABA5C51}">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2000" b="-2000"/>
          </a:stretch>
        </a:blipFill>
      </dgm:spPr>
      <dgm:t>
        <a:bodyPr/>
        <a:lstStyle/>
        <a:p>
          <a:endParaRPr lang="es-MX"/>
        </a:p>
      </dgm:t>
    </dgm:pt>
    <dgm:pt modelId="{571A052A-69DA-494D-8E89-E4DB83E89A84}">
      <dgm:prSet phldrT="[Texto]"/>
      <dgm:spPr/>
      <dgm:t>
        <a:bodyPr/>
        <a:lstStyle/>
        <a:p>
          <a:r>
            <a:rPr lang="es-MX" dirty="0" smtClean="0"/>
            <a:t>Trabajador</a:t>
          </a:r>
          <a:endParaRPr lang="es-MX" dirty="0"/>
        </a:p>
      </dgm:t>
    </dgm:pt>
    <dgm:pt modelId="{579FBA48-28E4-40EB-BE60-6C99F548A0A7}" type="parTrans" cxnId="{4B514D50-353C-491D-9E2D-44F6F27AA33A}">
      <dgm:prSet/>
      <dgm:spPr/>
      <dgm:t>
        <a:bodyPr/>
        <a:lstStyle/>
        <a:p>
          <a:endParaRPr lang="es-MX"/>
        </a:p>
      </dgm:t>
    </dgm:pt>
    <dgm:pt modelId="{9383A885-4995-4F52-B7E1-A4788FC86869}" type="sibTrans" cxnId="{4B514D50-353C-491D-9E2D-44F6F27AA33A}">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29000" b="-29000"/>
          </a:stretch>
        </a:blipFill>
      </dgm:spPr>
      <dgm:t>
        <a:bodyPr/>
        <a:lstStyle/>
        <a:p>
          <a:endParaRPr lang="es-MX"/>
        </a:p>
      </dgm:t>
    </dgm:pt>
    <dgm:pt modelId="{5ABDF5FA-BC33-4E50-9D0D-156497EB27B8}">
      <dgm:prSet/>
      <dgm:spPr/>
      <dgm:t>
        <a:bodyPr/>
        <a:lstStyle/>
        <a:p>
          <a:r>
            <a:rPr lang="es-MX" dirty="0" smtClean="0"/>
            <a:t>Capacidad de ventas</a:t>
          </a:r>
        </a:p>
      </dgm:t>
    </dgm:pt>
    <dgm:pt modelId="{5A9B0077-C218-4CCA-BCF8-DC3B3814C482}" type="parTrans" cxnId="{0FC8C347-9FC1-41C5-9C2D-1E349F29BF9C}">
      <dgm:prSet/>
      <dgm:spPr/>
      <dgm:t>
        <a:bodyPr/>
        <a:lstStyle/>
        <a:p>
          <a:endParaRPr lang="es-MX"/>
        </a:p>
      </dgm:t>
    </dgm:pt>
    <dgm:pt modelId="{4B7AA410-3A55-4711-9FA8-9F2D43110A26}" type="sibTrans" cxnId="{0FC8C347-9FC1-41C5-9C2D-1E349F29BF9C}">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t>
        <a:bodyPr/>
        <a:lstStyle/>
        <a:p>
          <a:endParaRPr lang="es-MX"/>
        </a:p>
      </dgm:t>
    </dgm:pt>
    <dgm:pt modelId="{E96015F2-2893-4979-924A-8959B8642207}" type="pres">
      <dgm:prSet presAssocID="{4C57CA48-BE03-4B72-86FA-9B3558624E8C}" presName="Name0" presStyleCnt="0">
        <dgm:presLayoutVars>
          <dgm:chMax val="21"/>
          <dgm:chPref val="21"/>
        </dgm:presLayoutVars>
      </dgm:prSet>
      <dgm:spPr/>
      <dgm:t>
        <a:bodyPr/>
        <a:lstStyle/>
        <a:p>
          <a:endParaRPr lang="es-MX"/>
        </a:p>
      </dgm:t>
    </dgm:pt>
    <dgm:pt modelId="{493BAB2D-5EEB-4BDB-B5E7-A75C994FCDF8}" type="pres">
      <dgm:prSet presAssocID="{19D0AEA3-6294-4DFC-8A03-A76EF162F4C5}" presName="text1" presStyleCnt="0"/>
      <dgm:spPr/>
    </dgm:pt>
    <dgm:pt modelId="{55DE8F2B-73F6-4FEB-A131-984EF5534D45}" type="pres">
      <dgm:prSet presAssocID="{19D0AEA3-6294-4DFC-8A03-A76EF162F4C5}" presName="textRepeatNode" presStyleLbl="alignNode1" presStyleIdx="0" presStyleCnt="4">
        <dgm:presLayoutVars>
          <dgm:chMax val="0"/>
          <dgm:chPref val="0"/>
          <dgm:bulletEnabled val="1"/>
        </dgm:presLayoutVars>
      </dgm:prSet>
      <dgm:spPr/>
      <dgm:t>
        <a:bodyPr/>
        <a:lstStyle/>
        <a:p>
          <a:endParaRPr lang="es-MX"/>
        </a:p>
      </dgm:t>
    </dgm:pt>
    <dgm:pt modelId="{6AA7D693-7CE5-47C3-86D5-CD098F5739DA}" type="pres">
      <dgm:prSet presAssocID="{19D0AEA3-6294-4DFC-8A03-A76EF162F4C5}" presName="textaccent1" presStyleCnt="0"/>
      <dgm:spPr/>
    </dgm:pt>
    <dgm:pt modelId="{C7D45A69-6675-40BD-ABE1-B332631EB144}" type="pres">
      <dgm:prSet presAssocID="{19D0AEA3-6294-4DFC-8A03-A76EF162F4C5}" presName="accentRepeatNode" presStyleLbl="solidAlignAcc1" presStyleIdx="0" presStyleCnt="8"/>
      <dgm:spPr/>
    </dgm:pt>
    <dgm:pt modelId="{2750793D-C656-4951-9A83-4681750EA73B}" type="pres">
      <dgm:prSet presAssocID="{36DDD3F8-762F-4FB6-B807-61C8F76383C3}" presName="image1" presStyleCnt="0"/>
      <dgm:spPr/>
    </dgm:pt>
    <dgm:pt modelId="{0E3B04FC-70EE-4C61-83A4-6DE23C2D919E}" type="pres">
      <dgm:prSet presAssocID="{36DDD3F8-762F-4FB6-B807-61C8F76383C3}" presName="imageRepeatNode" presStyleLbl="alignAcc1" presStyleIdx="0" presStyleCnt="4"/>
      <dgm:spPr/>
      <dgm:t>
        <a:bodyPr/>
        <a:lstStyle/>
        <a:p>
          <a:endParaRPr lang="es-MX"/>
        </a:p>
      </dgm:t>
    </dgm:pt>
    <dgm:pt modelId="{06DB5000-4B7D-4B81-970E-AEF0DCC12923}" type="pres">
      <dgm:prSet presAssocID="{36DDD3F8-762F-4FB6-B807-61C8F76383C3}" presName="imageaccent1" presStyleCnt="0"/>
      <dgm:spPr/>
    </dgm:pt>
    <dgm:pt modelId="{6BE9CCD1-E4FB-454B-AA3B-6F650D46ECFA}" type="pres">
      <dgm:prSet presAssocID="{36DDD3F8-762F-4FB6-B807-61C8F76383C3}" presName="accentRepeatNode" presStyleLbl="solidAlignAcc1" presStyleIdx="1" presStyleCnt="8"/>
      <dgm:spPr/>
    </dgm:pt>
    <dgm:pt modelId="{26DDDC3E-EF54-45B8-8191-2797581066EF}" type="pres">
      <dgm:prSet presAssocID="{5ABDF5FA-BC33-4E50-9D0D-156497EB27B8}" presName="text2" presStyleCnt="0"/>
      <dgm:spPr/>
    </dgm:pt>
    <dgm:pt modelId="{4F47E8B3-D325-43A4-9123-1439BFAE868D}" type="pres">
      <dgm:prSet presAssocID="{5ABDF5FA-BC33-4E50-9D0D-156497EB27B8}" presName="textRepeatNode" presStyleLbl="alignNode1" presStyleIdx="1" presStyleCnt="4">
        <dgm:presLayoutVars>
          <dgm:chMax val="0"/>
          <dgm:chPref val="0"/>
          <dgm:bulletEnabled val="1"/>
        </dgm:presLayoutVars>
      </dgm:prSet>
      <dgm:spPr/>
      <dgm:t>
        <a:bodyPr/>
        <a:lstStyle/>
        <a:p>
          <a:endParaRPr lang="es-MX"/>
        </a:p>
      </dgm:t>
    </dgm:pt>
    <dgm:pt modelId="{35861A9B-BA59-49E1-B949-A1DD3A588254}" type="pres">
      <dgm:prSet presAssocID="{5ABDF5FA-BC33-4E50-9D0D-156497EB27B8}" presName="textaccent2" presStyleCnt="0"/>
      <dgm:spPr/>
    </dgm:pt>
    <dgm:pt modelId="{FBDAFDFC-3669-4D31-8AA1-9ADE9B19235C}" type="pres">
      <dgm:prSet presAssocID="{5ABDF5FA-BC33-4E50-9D0D-156497EB27B8}" presName="accentRepeatNode" presStyleLbl="solidAlignAcc1" presStyleIdx="2" presStyleCnt="8"/>
      <dgm:spPr/>
    </dgm:pt>
    <dgm:pt modelId="{39EB27B1-66B3-449F-B3B5-0D8467B4F75D}" type="pres">
      <dgm:prSet presAssocID="{4B7AA410-3A55-4711-9FA8-9F2D43110A26}" presName="image2" presStyleCnt="0"/>
      <dgm:spPr/>
    </dgm:pt>
    <dgm:pt modelId="{CDBC20CF-A3BC-492C-AC42-E677CAF9A375}" type="pres">
      <dgm:prSet presAssocID="{4B7AA410-3A55-4711-9FA8-9F2D43110A26}" presName="imageRepeatNode" presStyleLbl="alignAcc1" presStyleIdx="1" presStyleCnt="4" custAng="0" custLinFactNeighborX="-26814" custLinFactNeighborY="45680"/>
      <dgm:spPr/>
      <dgm:t>
        <a:bodyPr/>
        <a:lstStyle/>
        <a:p>
          <a:endParaRPr lang="es-MX"/>
        </a:p>
      </dgm:t>
    </dgm:pt>
    <dgm:pt modelId="{32323AA1-AA9B-4015-91DE-83F1E72BF025}" type="pres">
      <dgm:prSet presAssocID="{4B7AA410-3A55-4711-9FA8-9F2D43110A26}" presName="imageaccent2" presStyleCnt="0"/>
      <dgm:spPr/>
    </dgm:pt>
    <dgm:pt modelId="{CD427794-DF49-4AF4-ADBD-668CFC5AD724}" type="pres">
      <dgm:prSet presAssocID="{4B7AA410-3A55-4711-9FA8-9F2D43110A26}" presName="accentRepeatNode" presStyleLbl="solidAlignAcc1" presStyleIdx="3" presStyleCnt="8"/>
      <dgm:spPr/>
    </dgm:pt>
    <dgm:pt modelId="{B1F2DAA8-1451-4E74-8EED-AB6A746523DD}" type="pres">
      <dgm:prSet presAssocID="{1A0DAEA0-9F3A-4B8B-A320-462BBBCCA062}" presName="text3" presStyleCnt="0"/>
      <dgm:spPr/>
    </dgm:pt>
    <dgm:pt modelId="{36E9B093-F847-407E-A09F-9FA018FF3E05}" type="pres">
      <dgm:prSet presAssocID="{1A0DAEA0-9F3A-4B8B-A320-462BBBCCA062}" presName="textRepeatNode" presStyleLbl="alignNode1" presStyleIdx="2" presStyleCnt="4">
        <dgm:presLayoutVars>
          <dgm:chMax val="0"/>
          <dgm:chPref val="0"/>
          <dgm:bulletEnabled val="1"/>
        </dgm:presLayoutVars>
      </dgm:prSet>
      <dgm:spPr/>
      <dgm:t>
        <a:bodyPr/>
        <a:lstStyle/>
        <a:p>
          <a:endParaRPr lang="es-MX"/>
        </a:p>
      </dgm:t>
    </dgm:pt>
    <dgm:pt modelId="{0B827889-3AD9-481F-95BF-39CFBB284F15}" type="pres">
      <dgm:prSet presAssocID="{1A0DAEA0-9F3A-4B8B-A320-462BBBCCA062}" presName="textaccent3" presStyleCnt="0"/>
      <dgm:spPr/>
    </dgm:pt>
    <dgm:pt modelId="{EE368F43-A09D-4E97-A4D5-796BFB603536}" type="pres">
      <dgm:prSet presAssocID="{1A0DAEA0-9F3A-4B8B-A320-462BBBCCA062}" presName="accentRepeatNode" presStyleLbl="solidAlignAcc1" presStyleIdx="4" presStyleCnt="8"/>
      <dgm:spPr/>
    </dgm:pt>
    <dgm:pt modelId="{A2FA9FBC-73BF-4437-95B3-91BC7CA8F476}" type="pres">
      <dgm:prSet presAssocID="{6EC706DB-9E35-4BA1-8E84-CCB226AE1E63}" presName="image3" presStyleCnt="0"/>
      <dgm:spPr/>
    </dgm:pt>
    <dgm:pt modelId="{7F8FFB05-E31C-48F2-BA45-C48CB02DC6E4}" type="pres">
      <dgm:prSet presAssocID="{6EC706DB-9E35-4BA1-8E84-CCB226AE1E63}" presName="imageRepeatNode" presStyleLbl="alignAcc1" presStyleIdx="2" presStyleCnt="4"/>
      <dgm:spPr/>
      <dgm:t>
        <a:bodyPr/>
        <a:lstStyle/>
        <a:p>
          <a:endParaRPr lang="es-MX"/>
        </a:p>
      </dgm:t>
    </dgm:pt>
    <dgm:pt modelId="{C43DC6EA-085F-4596-AD42-9D0907F5FF5E}" type="pres">
      <dgm:prSet presAssocID="{6EC706DB-9E35-4BA1-8E84-CCB226AE1E63}" presName="imageaccent3" presStyleCnt="0"/>
      <dgm:spPr/>
    </dgm:pt>
    <dgm:pt modelId="{A793838C-0201-49DA-8F3C-42FA8BE11DD6}" type="pres">
      <dgm:prSet presAssocID="{6EC706DB-9E35-4BA1-8E84-CCB226AE1E63}" presName="accentRepeatNode" presStyleLbl="solidAlignAcc1" presStyleIdx="5" presStyleCnt="8"/>
      <dgm:spPr/>
    </dgm:pt>
    <dgm:pt modelId="{2C3CF7BE-D315-477F-924C-9A571DB6727B}" type="pres">
      <dgm:prSet presAssocID="{571A052A-69DA-494D-8E89-E4DB83E89A84}" presName="text4" presStyleCnt="0"/>
      <dgm:spPr/>
    </dgm:pt>
    <dgm:pt modelId="{CCA810EA-8E98-4828-A840-B5163E69DEA1}" type="pres">
      <dgm:prSet presAssocID="{571A052A-69DA-494D-8E89-E4DB83E89A84}" presName="textRepeatNode" presStyleLbl="alignNode1" presStyleIdx="3" presStyleCnt="4">
        <dgm:presLayoutVars>
          <dgm:chMax val="0"/>
          <dgm:chPref val="0"/>
          <dgm:bulletEnabled val="1"/>
        </dgm:presLayoutVars>
      </dgm:prSet>
      <dgm:spPr/>
      <dgm:t>
        <a:bodyPr/>
        <a:lstStyle/>
        <a:p>
          <a:endParaRPr lang="es-MX"/>
        </a:p>
      </dgm:t>
    </dgm:pt>
    <dgm:pt modelId="{5E77E2B3-A264-4E29-9175-9210DAD0F014}" type="pres">
      <dgm:prSet presAssocID="{571A052A-69DA-494D-8E89-E4DB83E89A84}" presName="textaccent4" presStyleCnt="0"/>
      <dgm:spPr/>
    </dgm:pt>
    <dgm:pt modelId="{3FA58BE9-987E-4985-9C69-EF96270E72CD}" type="pres">
      <dgm:prSet presAssocID="{571A052A-69DA-494D-8E89-E4DB83E89A84}" presName="accentRepeatNode" presStyleLbl="solidAlignAcc1" presStyleIdx="6" presStyleCnt="8"/>
      <dgm:spPr/>
    </dgm:pt>
    <dgm:pt modelId="{EB9A3F60-EBC0-4A08-BE94-CA8D9E3B3D7F}" type="pres">
      <dgm:prSet presAssocID="{9383A885-4995-4F52-B7E1-A4788FC86869}" presName="image4" presStyleCnt="0"/>
      <dgm:spPr/>
    </dgm:pt>
    <dgm:pt modelId="{04F9CAE7-11FA-4DD2-AB6D-EB5BA32BD3B0}" type="pres">
      <dgm:prSet presAssocID="{9383A885-4995-4F52-B7E1-A4788FC86869}" presName="imageRepeatNode" presStyleLbl="alignAcc1" presStyleIdx="3" presStyleCnt="4"/>
      <dgm:spPr/>
      <dgm:t>
        <a:bodyPr/>
        <a:lstStyle/>
        <a:p>
          <a:endParaRPr lang="es-MX"/>
        </a:p>
      </dgm:t>
    </dgm:pt>
    <dgm:pt modelId="{87D75F03-1C2F-4A30-9AF2-DCB99345C5A5}" type="pres">
      <dgm:prSet presAssocID="{9383A885-4995-4F52-B7E1-A4788FC86869}" presName="imageaccent4" presStyleCnt="0"/>
      <dgm:spPr/>
    </dgm:pt>
    <dgm:pt modelId="{6862A56C-C377-4965-8028-E7DDE63A28F0}" type="pres">
      <dgm:prSet presAssocID="{9383A885-4995-4F52-B7E1-A4788FC86869}" presName="accentRepeatNode" presStyleLbl="solidAlignAcc1" presStyleIdx="7" presStyleCnt="8"/>
      <dgm:spPr/>
    </dgm:pt>
  </dgm:ptLst>
  <dgm:cxnLst>
    <dgm:cxn modelId="{C5EF7F08-1AD4-4C3E-8C40-0A26A4333361}" type="presOf" srcId="{19D0AEA3-6294-4DFC-8A03-A76EF162F4C5}" destId="{55DE8F2B-73F6-4FEB-A131-984EF5534D45}" srcOrd="0" destOrd="0" presId="urn:microsoft.com/office/officeart/2008/layout/HexagonCluster"/>
    <dgm:cxn modelId="{6D07921A-7A5B-4C4C-A713-2222EA2D4A2F}" type="presOf" srcId="{5ABDF5FA-BC33-4E50-9D0D-156497EB27B8}" destId="{4F47E8B3-D325-43A4-9123-1439BFAE868D}" srcOrd="0" destOrd="0" presId="urn:microsoft.com/office/officeart/2008/layout/HexagonCluster"/>
    <dgm:cxn modelId="{871FABDC-B9A4-423A-B299-1FE2525B5C84}" type="presOf" srcId="{571A052A-69DA-494D-8E89-E4DB83E89A84}" destId="{CCA810EA-8E98-4828-A840-B5163E69DEA1}" srcOrd="0" destOrd="0" presId="urn:microsoft.com/office/officeart/2008/layout/HexagonCluster"/>
    <dgm:cxn modelId="{73131F83-1C14-4B11-A105-E63FC49A1335}" type="presOf" srcId="{1A0DAEA0-9F3A-4B8B-A320-462BBBCCA062}" destId="{36E9B093-F847-407E-A09F-9FA018FF3E05}" srcOrd="0" destOrd="0" presId="urn:microsoft.com/office/officeart/2008/layout/HexagonCluster"/>
    <dgm:cxn modelId="{409AE923-EC36-4562-82C7-5FB59ABA5C51}" srcId="{4C57CA48-BE03-4B72-86FA-9B3558624E8C}" destId="{1A0DAEA0-9F3A-4B8B-A320-462BBBCCA062}" srcOrd="2" destOrd="0" parTransId="{2B58E3B8-5A36-4085-87DF-DCC13ADC7D55}" sibTransId="{6EC706DB-9E35-4BA1-8E84-CCB226AE1E63}"/>
    <dgm:cxn modelId="{4B514D50-353C-491D-9E2D-44F6F27AA33A}" srcId="{4C57CA48-BE03-4B72-86FA-9B3558624E8C}" destId="{571A052A-69DA-494D-8E89-E4DB83E89A84}" srcOrd="3" destOrd="0" parTransId="{579FBA48-28E4-40EB-BE60-6C99F548A0A7}" sibTransId="{9383A885-4995-4F52-B7E1-A4788FC86869}"/>
    <dgm:cxn modelId="{B74AA043-844C-465E-A2C6-EF7FD5061D45}" srcId="{4C57CA48-BE03-4B72-86FA-9B3558624E8C}" destId="{19D0AEA3-6294-4DFC-8A03-A76EF162F4C5}" srcOrd="0" destOrd="0" parTransId="{1B69DE15-75BB-4B3A-937D-96E69D8863EE}" sibTransId="{36DDD3F8-762F-4FB6-B807-61C8F76383C3}"/>
    <dgm:cxn modelId="{7C399144-A5E3-437D-BA4E-0BBA2A1869E9}" type="presOf" srcId="{36DDD3F8-762F-4FB6-B807-61C8F76383C3}" destId="{0E3B04FC-70EE-4C61-83A4-6DE23C2D919E}" srcOrd="0" destOrd="0" presId="urn:microsoft.com/office/officeart/2008/layout/HexagonCluster"/>
    <dgm:cxn modelId="{4FC63527-D58A-40EB-B516-CDAFCE3D23D2}" type="presOf" srcId="{6EC706DB-9E35-4BA1-8E84-CCB226AE1E63}" destId="{7F8FFB05-E31C-48F2-BA45-C48CB02DC6E4}" srcOrd="0" destOrd="0" presId="urn:microsoft.com/office/officeart/2008/layout/HexagonCluster"/>
    <dgm:cxn modelId="{6037968F-E959-4177-9FB0-2C8E243C0400}" type="presOf" srcId="{4C57CA48-BE03-4B72-86FA-9B3558624E8C}" destId="{E96015F2-2893-4979-924A-8959B8642207}" srcOrd="0" destOrd="0" presId="urn:microsoft.com/office/officeart/2008/layout/HexagonCluster"/>
    <dgm:cxn modelId="{0FC8C347-9FC1-41C5-9C2D-1E349F29BF9C}" srcId="{4C57CA48-BE03-4B72-86FA-9B3558624E8C}" destId="{5ABDF5FA-BC33-4E50-9D0D-156497EB27B8}" srcOrd="1" destOrd="0" parTransId="{5A9B0077-C218-4CCA-BCF8-DC3B3814C482}" sibTransId="{4B7AA410-3A55-4711-9FA8-9F2D43110A26}"/>
    <dgm:cxn modelId="{C0E12DA0-449C-4A69-A5F8-D4BD11DE6F39}" type="presOf" srcId="{4B7AA410-3A55-4711-9FA8-9F2D43110A26}" destId="{CDBC20CF-A3BC-492C-AC42-E677CAF9A375}" srcOrd="0" destOrd="0" presId="urn:microsoft.com/office/officeart/2008/layout/HexagonCluster"/>
    <dgm:cxn modelId="{1BDF280E-95EC-46CF-93E4-4B134EA27FD3}" type="presOf" srcId="{9383A885-4995-4F52-B7E1-A4788FC86869}" destId="{04F9CAE7-11FA-4DD2-AB6D-EB5BA32BD3B0}" srcOrd="0" destOrd="0" presId="urn:microsoft.com/office/officeart/2008/layout/HexagonCluster"/>
    <dgm:cxn modelId="{4A3C6A62-6BF0-485D-956D-A0332CA77DD8}" type="presParOf" srcId="{E96015F2-2893-4979-924A-8959B8642207}" destId="{493BAB2D-5EEB-4BDB-B5E7-A75C994FCDF8}" srcOrd="0" destOrd="0" presId="urn:microsoft.com/office/officeart/2008/layout/HexagonCluster"/>
    <dgm:cxn modelId="{BCB29EA2-969E-4C42-ACBA-13B13C69F0A1}" type="presParOf" srcId="{493BAB2D-5EEB-4BDB-B5E7-A75C994FCDF8}" destId="{55DE8F2B-73F6-4FEB-A131-984EF5534D45}" srcOrd="0" destOrd="0" presId="urn:microsoft.com/office/officeart/2008/layout/HexagonCluster"/>
    <dgm:cxn modelId="{958D3F01-FCA2-4A14-B962-6A0D4E45B525}" type="presParOf" srcId="{E96015F2-2893-4979-924A-8959B8642207}" destId="{6AA7D693-7CE5-47C3-86D5-CD098F5739DA}" srcOrd="1" destOrd="0" presId="urn:microsoft.com/office/officeart/2008/layout/HexagonCluster"/>
    <dgm:cxn modelId="{847D27D1-4387-4F16-863A-54F1C551AF7C}" type="presParOf" srcId="{6AA7D693-7CE5-47C3-86D5-CD098F5739DA}" destId="{C7D45A69-6675-40BD-ABE1-B332631EB144}" srcOrd="0" destOrd="0" presId="urn:microsoft.com/office/officeart/2008/layout/HexagonCluster"/>
    <dgm:cxn modelId="{145BE2E9-B0DE-4310-A33F-924D82A98F48}" type="presParOf" srcId="{E96015F2-2893-4979-924A-8959B8642207}" destId="{2750793D-C656-4951-9A83-4681750EA73B}" srcOrd="2" destOrd="0" presId="urn:microsoft.com/office/officeart/2008/layout/HexagonCluster"/>
    <dgm:cxn modelId="{F4A0C3FB-C35C-4831-AA7D-CB05372CDDF5}" type="presParOf" srcId="{2750793D-C656-4951-9A83-4681750EA73B}" destId="{0E3B04FC-70EE-4C61-83A4-6DE23C2D919E}" srcOrd="0" destOrd="0" presId="urn:microsoft.com/office/officeart/2008/layout/HexagonCluster"/>
    <dgm:cxn modelId="{2AD82D20-3876-4BE3-B818-5D628D59D8CF}" type="presParOf" srcId="{E96015F2-2893-4979-924A-8959B8642207}" destId="{06DB5000-4B7D-4B81-970E-AEF0DCC12923}" srcOrd="3" destOrd="0" presId="urn:microsoft.com/office/officeart/2008/layout/HexagonCluster"/>
    <dgm:cxn modelId="{0910A02D-F23A-44A8-90C1-12F7501C79D2}" type="presParOf" srcId="{06DB5000-4B7D-4B81-970E-AEF0DCC12923}" destId="{6BE9CCD1-E4FB-454B-AA3B-6F650D46ECFA}" srcOrd="0" destOrd="0" presId="urn:microsoft.com/office/officeart/2008/layout/HexagonCluster"/>
    <dgm:cxn modelId="{798E00CD-F53B-447D-86A4-53B19ABCFB84}" type="presParOf" srcId="{E96015F2-2893-4979-924A-8959B8642207}" destId="{26DDDC3E-EF54-45B8-8191-2797581066EF}" srcOrd="4" destOrd="0" presId="urn:microsoft.com/office/officeart/2008/layout/HexagonCluster"/>
    <dgm:cxn modelId="{EC3EB740-D908-4988-9797-B717C52900AE}" type="presParOf" srcId="{26DDDC3E-EF54-45B8-8191-2797581066EF}" destId="{4F47E8B3-D325-43A4-9123-1439BFAE868D}" srcOrd="0" destOrd="0" presId="urn:microsoft.com/office/officeart/2008/layout/HexagonCluster"/>
    <dgm:cxn modelId="{E9B7E410-F612-4FDB-BAD6-805868724FCC}" type="presParOf" srcId="{E96015F2-2893-4979-924A-8959B8642207}" destId="{35861A9B-BA59-49E1-B949-A1DD3A588254}" srcOrd="5" destOrd="0" presId="urn:microsoft.com/office/officeart/2008/layout/HexagonCluster"/>
    <dgm:cxn modelId="{4C88753B-B0E0-4AF2-9EA3-4C20F59DFF9B}" type="presParOf" srcId="{35861A9B-BA59-49E1-B949-A1DD3A588254}" destId="{FBDAFDFC-3669-4D31-8AA1-9ADE9B19235C}" srcOrd="0" destOrd="0" presId="urn:microsoft.com/office/officeart/2008/layout/HexagonCluster"/>
    <dgm:cxn modelId="{CB2AB320-5C8F-481B-8F5D-9FBA47E39D25}" type="presParOf" srcId="{E96015F2-2893-4979-924A-8959B8642207}" destId="{39EB27B1-66B3-449F-B3B5-0D8467B4F75D}" srcOrd="6" destOrd="0" presId="urn:microsoft.com/office/officeart/2008/layout/HexagonCluster"/>
    <dgm:cxn modelId="{D8B85131-91A4-4D26-BC3B-F207D73EC457}" type="presParOf" srcId="{39EB27B1-66B3-449F-B3B5-0D8467B4F75D}" destId="{CDBC20CF-A3BC-492C-AC42-E677CAF9A375}" srcOrd="0" destOrd="0" presId="urn:microsoft.com/office/officeart/2008/layout/HexagonCluster"/>
    <dgm:cxn modelId="{9C334A3F-81BE-4521-9A69-1258990F9EF8}" type="presParOf" srcId="{E96015F2-2893-4979-924A-8959B8642207}" destId="{32323AA1-AA9B-4015-91DE-83F1E72BF025}" srcOrd="7" destOrd="0" presId="urn:microsoft.com/office/officeart/2008/layout/HexagonCluster"/>
    <dgm:cxn modelId="{2EE16A98-1D65-420F-A692-78ABB43A30A6}" type="presParOf" srcId="{32323AA1-AA9B-4015-91DE-83F1E72BF025}" destId="{CD427794-DF49-4AF4-ADBD-668CFC5AD724}" srcOrd="0" destOrd="0" presId="urn:microsoft.com/office/officeart/2008/layout/HexagonCluster"/>
    <dgm:cxn modelId="{D1286767-0032-4653-ACA2-7B8AFDCE7D10}" type="presParOf" srcId="{E96015F2-2893-4979-924A-8959B8642207}" destId="{B1F2DAA8-1451-4E74-8EED-AB6A746523DD}" srcOrd="8" destOrd="0" presId="urn:microsoft.com/office/officeart/2008/layout/HexagonCluster"/>
    <dgm:cxn modelId="{E68836D5-C2BE-48AD-8688-A825811E38A0}" type="presParOf" srcId="{B1F2DAA8-1451-4E74-8EED-AB6A746523DD}" destId="{36E9B093-F847-407E-A09F-9FA018FF3E05}" srcOrd="0" destOrd="0" presId="urn:microsoft.com/office/officeart/2008/layout/HexagonCluster"/>
    <dgm:cxn modelId="{06AE7EEA-A3A7-4695-AF19-825E2A604200}" type="presParOf" srcId="{E96015F2-2893-4979-924A-8959B8642207}" destId="{0B827889-3AD9-481F-95BF-39CFBB284F15}" srcOrd="9" destOrd="0" presId="urn:microsoft.com/office/officeart/2008/layout/HexagonCluster"/>
    <dgm:cxn modelId="{9EC91CDE-6ED8-4608-89D9-6443DEEB9735}" type="presParOf" srcId="{0B827889-3AD9-481F-95BF-39CFBB284F15}" destId="{EE368F43-A09D-4E97-A4D5-796BFB603536}" srcOrd="0" destOrd="0" presId="urn:microsoft.com/office/officeart/2008/layout/HexagonCluster"/>
    <dgm:cxn modelId="{37EA4F42-E5FF-4CCD-AF36-0AA859028DE1}" type="presParOf" srcId="{E96015F2-2893-4979-924A-8959B8642207}" destId="{A2FA9FBC-73BF-4437-95B3-91BC7CA8F476}" srcOrd="10" destOrd="0" presId="urn:microsoft.com/office/officeart/2008/layout/HexagonCluster"/>
    <dgm:cxn modelId="{E47A403C-5B14-4CE3-8ADF-920FFCF1CE61}" type="presParOf" srcId="{A2FA9FBC-73BF-4437-95B3-91BC7CA8F476}" destId="{7F8FFB05-E31C-48F2-BA45-C48CB02DC6E4}" srcOrd="0" destOrd="0" presId="urn:microsoft.com/office/officeart/2008/layout/HexagonCluster"/>
    <dgm:cxn modelId="{90A3F927-514E-469D-BE92-A983F32252A4}" type="presParOf" srcId="{E96015F2-2893-4979-924A-8959B8642207}" destId="{C43DC6EA-085F-4596-AD42-9D0907F5FF5E}" srcOrd="11" destOrd="0" presId="urn:microsoft.com/office/officeart/2008/layout/HexagonCluster"/>
    <dgm:cxn modelId="{51B168F1-8C55-42D3-AB65-D65B18CA3633}" type="presParOf" srcId="{C43DC6EA-085F-4596-AD42-9D0907F5FF5E}" destId="{A793838C-0201-49DA-8F3C-42FA8BE11DD6}" srcOrd="0" destOrd="0" presId="urn:microsoft.com/office/officeart/2008/layout/HexagonCluster"/>
    <dgm:cxn modelId="{34BEE6F2-FD40-4D37-B910-0B0B226D3CB9}" type="presParOf" srcId="{E96015F2-2893-4979-924A-8959B8642207}" destId="{2C3CF7BE-D315-477F-924C-9A571DB6727B}" srcOrd="12" destOrd="0" presId="urn:microsoft.com/office/officeart/2008/layout/HexagonCluster"/>
    <dgm:cxn modelId="{71052DF0-5413-47D3-9707-6ECEF30C1B94}" type="presParOf" srcId="{2C3CF7BE-D315-477F-924C-9A571DB6727B}" destId="{CCA810EA-8E98-4828-A840-B5163E69DEA1}" srcOrd="0" destOrd="0" presId="urn:microsoft.com/office/officeart/2008/layout/HexagonCluster"/>
    <dgm:cxn modelId="{4FD5D39A-22E1-427D-813E-3CD1E400FDF0}" type="presParOf" srcId="{E96015F2-2893-4979-924A-8959B8642207}" destId="{5E77E2B3-A264-4E29-9175-9210DAD0F014}" srcOrd="13" destOrd="0" presId="urn:microsoft.com/office/officeart/2008/layout/HexagonCluster"/>
    <dgm:cxn modelId="{6F4EBDA6-4EB5-49A7-A2B7-6597F422E015}" type="presParOf" srcId="{5E77E2B3-A264-4E29-9175-9210DAD0F014}" destId="{3FA58BE9-987E-4985-9C69-EF96270E72CD}" srcOrd="0" destOrd="0" presId="urn:microsoft.com/office/officeart/2008/layout/HexagonCluster"/>
    <dgm:cxn modelId="{76BCBEFC-2E62-48E5-8B66-C746FF984C3A}" type="presParOf" srcId="{E96015F2-2893-4979-924A-8959B8642207}" destId="{EB9A3F60-EBC0-4A08-BE94-CA8D9E3B3D7F}" srcOrd="14" destOrd="0" presId="urn:microsoft.com/office/officeart/2008/layout/HexagonCluster"/>
    <dgm:cxn modelId="{1AE42916-34D1-4487-9CAE-AC90079C357B}" type="presParOf" srcId="{EB9A3F60-EBC0-4A08-BE94-CA8D9E3B3D7F}" destId="{04F9CAE7-11FA-4DD2-AB6D-EB5BA32BD3B0}" srcOrd="0" destOrd="0" presId="urn:microsoft.com/office/officeart/2008/layout/HexagonCluster"/>
    <dgm:cxn modelId="{BE5BF214-9BF8-4433-9639-177E6C77204A}" type="presParOf" srcId="{E96015F2-2893-4979-924A-8959B8642207}" destId="{87D75F03-1C2F-4A30-9AF2-DCB99345C5A5}" srcOrd="15" destOrd="0" presId="urn:microsoft.com/office/officeart/2008/layout/HexagonCluster"/>
    <dgm:cxn modelId="{6E63A5B4-DBB3-49C7-B8BA-DA5D59DE260A}" type="presParOf" srcId="{87D75F03-1C2F-4A30-9AF2-DCB99345C5A5}" destId="{6862A56C-C377-4965-8028-E7DDE63A28F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CB64CE-0B8C-455C-98AF-43726285542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CC961759-EDB8-4048-B905-E6889FBA24D6}">
      <dgm:prSet phldrT="[Texto]"/>
      <dgm:spPr/>
      <dgm:t>
        <a:bodyPr/>
        <a:lstStyle/>
        <a:p>
          <a:r>
            <a:rPr lang="es-MX" b="1" dirty="0" smtClean="0"/>
            <a:t>El trabajo como refuerzo de nuestra identidad</a:t>
          </a:r>
          <a:endParaRPr lang="es-MX" dirty="0"/>
        </a:p>
      </dgm:t>
    </dgm:pt>
    <dgm:pt modelId="{712F7EF2-0261-46F4-9284-C2A997AF3E14}" type="parTrans" cxnId="{63A79EBB-AFD2-4191-9CDD-B265F15E0FC9}">
      <dgm:prSet/>
      <dgm:spPr/>
      <dgm:t>
        <a:bodyPr/>
        <a:lstStyle/>
        <a:p>
          <a:endParaRPr lang="es-MX"/>
        </a:p>
      </dgm:t>
    </dgm:pt>
    <dgm:pt modelId="{27683657-0908-4390-861E-BC0C55BA4F3A}" type="sibTrans" cxnId="{63A79EBB-AFD2-4191-9CDD-B265F15E0FC9}">
      <dgm:prSet/>
      <dgm:spPr/>
      <dgm:t>
        <a:bodyPr/>
        <a:lstStyle/>
        <a:p>
          <a:endParaRPr lang="es-MX"/>
        </a:p>
      </dgm:t>
    </dgm:pt>
    <dgm:pt modelId="{0A5C62A9-E695-4291-9C97-734228416C0E}">
      <dgm:prSet phldrT="[Texto]"/>
      <dgm:spPr/>
      <dgm:t>
        <a:bodyPr/>
        <a:lstStyle/>
        <a:p>
          <a:r>
            <a:rPr lang="es-MX" dirty="0" smtClean="0"/>
            <a:t>Supone un lugar de relación y encuentro con otras personas. lo que buscamos es el pertenecer, el formar parte de, el compartir y el sentirnos en cierto modo protegidos.</a:t>
          </a:r>
          <a:endParaRPr lang="es-MX" dirty="0"/>
        </a:p>
      </dgm:t>
    </dgm:pt>
    <dgm:pt modelId="{B2FD6F51-553B-4F45-97B4-0137EDC07A85}" type="parTrans" cxnId="{9C6E8BFF-9A9F-40A5-80A9-6BF84B536F0D}">
      <dgm:prSet/>
      <dgm:spPr/>
      <dgm:t>
        <a:bodyPr/>
        <a:lstStyle/>
        <a:p>
          <a:endParaRPr lang="es-MX"/>
        </a:p>
      </dgm:t>
    </dgm:pt>
    <dgm:pt modelId="{32ECECF6-3052-4E58-AD2C-9712CF3C7E4F}" type="sibTrans" cxnId="{9C6E8BFF-9A9F-40A5-80A9-6BF84B536F0D}">
      <dgm:prSet/>
      <dgm:spPr/>
      <dgm:t>
        <a:bodyPr/>
        <a:lstStyle/>
        <a:p>
          <a:endParaRPr lang="es-MX"/>
        </a:p>
      </dgm:t>
    </dgm:pt>
    <dgm:pt modelId="{B71AFABB-A804-4DD1-A85B-0DD9575E534D}">
      <dgm:prSet phldrT="[Texto]"/>
      <dgm:spPr/>
      <dgm:t>
        <a:bodyPr/>
        <a:lstStyle/>
        <a:p>
          <a:r>
            <a:rPr lang="es-MX" b="1" dirty="0" smtClean="0"/>
            <a:t>El trabajo como una producción</a:t>
          </a:r>
          <a:endParaRPr lang="es-MX" dirty="0"/>
        </a:p>
      </dgm:t>
    </dgm:pt>
    <dgm:pt modelId="{7FC3CB43-F869-4AF0-9B7A-8A9741B36833}" type="parTrans" cxnId="{27400868-83EB-4596-8101-D72514B64BF7}">
      <dgm:prSet/>
      <dgm:spPr/>
      <dgm:t>
        <a:bodyPr/>
        <a:lstStyle/>
        <a:p>
          <a:endParaRPr lang="es-MX"/>
        </a:p>
      </dgm:t>
    </dgm:pt>
    <dgm:pt modelId="{619ED7D5-7F4C-47A7-9EE5-C487DD250C24}" type="sibTrans" cxnId="{27400868-83EB-4596-8101-D72514B64BF7}">
      <dgm:prSet/>
      <dgm:spPr/>
      <dgm:t>
        <a:bodyPr/>
        <a:lstStyle/>
        <a:p>
          <a:endParaRPr lang="es-MX"/>
        </a:p>
      </dgm:t>
    </dgm:pt>
    <dgm:pt modelId="{B4046F10-D792-45F6-A107-16CD6025BC8C}">
      <dgm:prSet phldrT="[Texto]"/>
      <dgm:spPr/>
      <dgm:t>
        <a:bodyPr/>
        <a:lstStyle/>
        <a:p>
          <a:r>
            <a:rPr lang="es-MX" dirty="0" smtClean="0"/>
            <a:t>El trabajo es ante todo estar haciendo algo. </a:t>
          </a:r>
          <a:endParaRPr lang="es-MX" dirty="0"/>
        </a:p>
      </dgm:t>
    </dgm:pt>
    <dgm:pt modelId="{2D8BBE63-0A4E-4F4D-BA83-8EBD344E421E}" type="parTrans" cxnId="{71AD9EFB-FD1E-4779-86A9-BEEBA1C01978}">
      <dgm:prSet/>
      <dgm:spPr/>
      <dgm:t>
        <a:bodyPr/>
        <a:lstStyle/>
        <a:p>
          <a:endParaRPr lang="es-MX"/>
        </a:p>
      </dgm:t>
    </dgm:pt>
    <dgm:pt modelId="{D95BF3FA-5664-4AB5-B6EE-E3D9F640EB5E}" type="sibTrans" cxnId="{71AD9EFB-FD1E-4779-86A9-BEEBA1C01978}">
      <dgm:prSet/>
      <dgm:spPr/>
      <dgm:t>
        <a:bodyPr/>
        <a:lstStyle/>
        <a:p>
          <a:endParaRPr lang="es-MX"/>
        </a:p>
      </dgm:t>
    </dgm:pt>
    <dgm:pt modelId="{1B096445-6B6C-4BE4-876B-CFC5FACB6F27}">
      <dgm:prSet phldrT="[Texto]"/>
      <dgm:spPr/>
      <dgm:t>
        <a:bodyPr/>
        <a:lstStyle/>
        <a:p>
          <a:r>
            <a:rPr lang="es-MX" dirty="0" smtClean="0"/>
            <a:t>Lo importante es estar produciendo</a:t>
          </a:r>
          <a:endParaRPr lang="es-MX" dirty="0"/>
        </a:p>
      </dgm:t>
    </dgm:pt>
    <dgm:pt modelId="{14732A3D-93B0-4D3D-BB3F-4656AEE06C6E}" type="parTrans" cxnId="{A5898DB5-3CA1-4D38-888B-37FF870DB207}">
      <dgm:prSet/>
      <dgm:spPr/>
      <dgm:t>
        <a:bodyPr/>
        <a:lstStyle/>
        <a:p>
          <a:endParaRPr lang="es-MX"/>
        </a:p>
      </dgm:t>
    </dgm:pt>
    <dgm:pt modelId="{66449F8E-B1A6-4D64-93D4-9A725FA92AF7}" type="sibTrans" cxnId="{A5898DB5-3CA1-4D38-888B-37FF870DB207}">
      <dgm:prSet/>
      <dgm:spPr/>
      <dgm:t>
        <a:bodyPr/>
        <a:lstStyle/>
        <a:p>
          <a:endParaRPr lang="es-MX"/>
        </a:p>
      </dgm:t>
    </dgm:pt>
    <dgm:pt modelId="{14DA8260-E370-4766-99D0-DC19A1DF70F1}">
      <dgm:prSet phldrT="[Texto]"/>
      <dgm:spPr/>
      <dgm:t>
        <a:bodyPr/>
        <a:lstStyle/>
        <a:p>
          <a:r>
            <a:rPr lang="es-MX" b="1" dirty="0" smtClean="0"/>
            <a:t>El trabajo como un resultado</a:t>
          </a:r>
          <a:endParaRPr lang="es-MX" dirty="0"/>
        </a:p>
      </dgm:t>
    </dgm:pt>
    <dgm:pt modelId="{3FD2B0C9-BB7A-4A4E-95DC-7CB8CC678D78}" type="parTrans" cxnId="{F2BBCAB6-5585-4D37-B23B-A9B79AD928EA}">
      <dgm:prSet/>
      <dgm:spPr/>
      <dgm:t>
        <a:bodyPr/>
        <a:lstStyle/>
        <a:p>
          <a:endParaRPr lang="es-MX"/>
        </a:p>
      </dgm:t>
    </dgm:pt>
    <dgm:pt modelId="{A97A4820-CDC7-478F-80E0-B9CBC1940B0B}" type="sibTrans" cxnId="{F2BBCAB6-5585-4D37-B23B-A9B79AD928EA}">
      <dgm:prSet/>
      <dgm:spPr/>
      <dgm:t>
        <a:bodyPr/>
        <a:lstStyle/>
        <a:p>
          <a:endParaRPr lang="es-MX"/>
        </a:p>
      </dgm:t>
    </dgm:pt>
    <dgm:pt modelId="{214093ED-FF4E-4ED2-BEF3-CD8C2788B493}">
      <dgm:prSet phldrT="[Texto]"/>
      <dgm:spPr/>
      <dgm:t>
        <a:bodyPr/>
        <a:lstStyle/>
        <a:p>
          <a:r>
            <a:rPr lang="es-MX" dirty="0" smtClean="0"/>
            <a:t>Bajo este planteamiento la persona necesita conocer el fin, el para qué de su trabajo</a:t>
          </a:r>
          <a:endParaRPr lang="es-MX" dirty="0"/>
        </a:p>
      </dgm:t>
    </dgm:pt>
    <dgm:pt modelId="{4C53E62B-31EC-4C18-A438-8531C6CEA7A9}" type="parTrans" cxnId="{79DC9291-DA83-4641-89E0-387E2887D5A6}">
      <dgm:prSet/>
      <dgm:spPr/>
      <dgm:t>
        <a:bodyPr/>
        <a:lstStyle/>
        <a:p>
          <a:endParaRPr lang="es-MX"/>
        </a:p>
      </dgm:t>
    </dgm:pt>
    <dgm:pt modelId="{4C966903-74F8-4036-98E0-8292A309BDFC}" type="sibTrans" cxnId="{79DC9291-DA83-4641-89E0-387E2887D5A6}">
      <dgm:prSet/>
      <dgm:spPr/>
      <dgm:t>
        <a:bodyPr/>
        <a:lstStyle/>
        <a:p>
          <a:endParaRPr lang="es-MX"/>
        </a:p>
      </dgm:t>
    </dgm:pt>
    <dgm:pt modelId="{8B5F46A9-36AD-48F4-9D8E-DB4B64CBAEAA}" type="pres">
      <dgm:prSet presAssocID="{66CB64CE-0B8C-455C-98AF-437262855426}" presName="Name0" presStyleCnt="0">
        <dgm:presLayoutVars>
          <dgm:dir/>
          <dgm:animLvl val="lvl"/>
          <dgm:resizeHandles val="exact"/>
        </dgm:presLayoutVars>
      </dgm:prSet>
      <dgm:spPr/>
      <dgm:t>
        <a:bodyPr/>
        <a:lstStyle/>
        <a:p>
          <a:endParaRPr lang="es-MX"/>
        </a:p>
      </dgm:t>
    </dgm:pt>
    <dgm:pt modelId="{BE8BEDB9-7665-4196-997B-AB8941EF4E21}" type="pres">
      <dgm:prSet presAssocID="{CC961759-EDB8-4048-B905-E6889FBA24D6}" presName="composite" presStyleCnt="0"/>
      <dgm:spPr/>
    </dgm:pt>
    <dgm:pt modelId="{7FF60CD8-E1BE-4276-B1BC-2454FB2F1634}" type="pres">
      <dgm:prSet presAssocID="{CC961759-EDB8-4048-B905-E6889FBA24D6}" presName="parTx" presStyleLbl="alignNode1" presStyleIdx="0" presStyleCnt="3">
        <dgm:presLayoutVars>
          <dgm:chMax val="0"/>
          <dgm:chPref val="0"/>
          <dgm:bulletEnabled val="1"/>
        </dgm:presLayoutVars>
      </dgm:prSet>
      <dgm:spPr/>
      <dgm:t>
        <a:bodyPr/>
        <a:lstStyle/>
        <a:p>
          <a:endParaRPr lang="es-MX"/>
        </a:p>
      </dgm:t>
    </dgm:pt>
    <dgm:pt modelId="{8397FF0D-8FFC-4C3C-A225-E658ECDE2DEF}" type="pres">
      <dgm:prSet presAssocID="{CC961759-EDB8-4048-B905-E6889FBA24D6}" presName="desTx" presStyleLbl="alignAccFollowNode1" presStyleIdx="0" presStyleCnt="3">
        <dgm:presLayoutVars>
          <dgm:bulletEnabled val="1"/>
        </dgm:presLayoutVars>
      </dgm:prSet>
      <dgm:spPr/>
      <dgm:t>
        <a:bodyPr/>
        <a:lstStyle/>
        <a:p>
          <a:endParaRPr lang="es-MX"/>
        </a:p>
      </dgm:t>
    </dgm:pt>
    <dgm:pt modelId="{996F2B7C-C09A-41F2-A2F1-DEE054103C50}" type="pres">
      <dgm:prSet presAssocID="{27683657-0908-4390-861E-BC0C55BA4F3A}" presName="space" presStyleCnt="0"/>
      <dgm:spPr/>
    </dgm:pt>
    <dgm:pt modelId="{DA671905-7082-4301-872B-EDF9300CA6A3}" type="pres">
      <dgm:prSet presAssocID="{B71AFABB-A804-4DD1-A85B-0DD9575E534D}" presName="composite" presStyleCnt="0"/>
      <dgm:spPr/>
    </dgm:pt>
    <dgm:pt modelId="{BCE34D5F-C3C1-4323-BAD9-B94C1A333D97}" type="pres">
      <dgm:prSet presAssocID="{B71AFABB-A804-4DD1-A85B-0DD9575E534D}" presName="parTx" presStyleLbl="alignNode1" presStyleIdx="1" presStyleCnt="3">
        <dgm:presLayoutVars>
          <dgm:chMax val="0"/>
          <dgm:chPref val="0"/>
          <dgm:bulletEnabled val="1"/>
        </dgm:presLayoutVars>
      </dgm:prSet>
      <dgm:spPr/>
      <dgm:t>
        <a:bodyPr/>
        <a:lstStyle/>
        <a:p>
          <a:endParaRPr lang="es-MX"/>
        </a:p>
      </dgm:t>
    </dgm:pt>
    <dgm:pt modelId="{CA2A2745-4CA1-43A0-9CD8-0DE821FB4A66}" type="pres">
      <dgm:prSet presAssocID="{B71AFABB-A804-4DD1-A85B-0DD9575E534D}" presName="desTx" presStyleLbl="alignAccFollowNode1" presStyleIdx="1" presStyleCnt="3">
        <dgm:presLayoutVars>
          <dgm:bulletEnabled val="1"/>
        </dgm:presLayoutVars>
      </dgm:prSet>
      <dgm:spPr/>
      <dgm:t>
        <a:bodyPr/>
        <a:lstStyle/>
        <a:p>
          <a:endParaRPr lang="es-MX"/>
        </a:p>
      </dgm:t>
    </dgm:pt>
    <dgm:pt modelId="{A2B5AD83-F493-4B12-916D-441DC11C4AF7}" type="pres">
      <dgm:prSet presAssocID="{619ED7D5-7F4C-47A7-9EE5-C487DD250C24}" presName="space" presStyleCnt="0"/>
      <dgm:spPr/>
    </dgm:pt>
    <dgm:pt modelId="{2EA72285-9FAC-4817-AA95-B7BDAD699EB2}" type="pres">
      <dgm:prSet presAssocID="{14DA8260-E370-4766-99D0-DC19A1DF70F1}" presName="composite" presStyleCnt="0"/>
      <dgm:spPr/>
    </dgm:pt>
    <dgm:pt modelId="{16A3DD02-0DB8-42EA-9A28-53EBF9CE7422}" type="pres">
      <dgm:prSet presAssocID="{14DA8260-E370-4766-99D0-DC19A1DF70F1}" presName="parTx" presStyleLbl="alignNode1" presStyleIdx="2" presStyleCnt="3">
        <dgm:presLayoutVars>
          <dgm:chMax val="0"/>
          <dgm:chPref val="0"/>
          <dgm:bulletEnabled val="1"/>
        </dgm:presLayoutVars>
      </dgm:prSet>
      <dgm:spPr/>
      <dgm:t>
        <a:bodyPr/>
        <a:lstStyle/>
        <a:p>
          <a:endParaRPr lang="es-MX"/>
        </a:p>
      </dgm:t>
    </dgm:pt>
    <dgm:pt modelId="{EC1FAD7B-8CEA-432F-A314-02D86E2EE0FA}" type="pres">
      <dgm:prSet presAssocID="{14DA8260-E370-4766-99D0-DC19A1DF70F1}" presName="desTx" presStyleLbl="alignAccFollowNode1" presStyleIdx="2" presStyleCnt="3">
        <dgm:presLayoutVars>
          <dgm:bulletEnabled val="1"/>
        </dgm:presLayoutVars>
      </dgm:prSet>
      <dgm:spPr/>
      <dgm:t>
        <a:bodyPr/>
        <a:lstStyle/>
        <a:p>
          <a:endParaRPr lang="es-MX"/>
        </a:p>
      </dgm:t>
    </dgm:pt>
  </dgm:ptLst>
  <dgm:cxnLst>
    <dgm:cxn modelId="{7BFA5B26-0D20-4C0C-90CF-D2808A582080}" type="presOf" srcId="{0A5C62A9-E695-4291-9C97-734228416C0E}" destId="{8397FF0D-8FFC-4C3C-A225-E658ECDE2DEF}" srcOrd="0" destOrd="0" presId="urn:microsoft.com/office/officeart/2005/8/layout/hList1"/>
    <dgm:cxn modelId="{BB46FDB0-82E7-4CBC-BCD9-25765EBA9B59}" type="presOf" srcId="{214093ED-FF4E-4ED2-BEF3-CD8C2788B493}" destId="{EC1FAD7B-8CEA-432F-A314-02D86E2EE0FA}" srcOrd="0" destOrd="0" presId="urn:microsoft.com/office/officeart/2005/8/layout/hList1"/>
    <dgm:cxn modelId="{8C95410E-096D-40F9-817A-CAEBD36A67D8}" type="presOf" srcId="{1B096445-6B6C-4BE4-876B-CFC5FACB6F27}" destId="{CA2A2745-4CA1-43A0-9CD8-0DE821FB4A66}" srcOrd="0" destOrd="1" presId="urn:microsoft.com/office/officeart/2005/8/layout/hList1"/>
    <dgm:cxn modelId="{63A79EBB-AFD2-4191-9CDD-B265F15E0FC9}" srcId="{66CB64CE-0B8C-455C-98AF-437262855426}" destId="{CC961759-EDB8-4048-B905-E6889FBA24D6}" srcOrd="0" destOrd="0" parTransId="{712F7EF2-0261-46F4-9284-C2A997AF3E14}" sibTransId="{27683657-0908-4390-861E-BC0C55BA4F3A}"/>
    <dgm:cxn modelId="{F2BBCAB6-5585-4D37-B23B-A9B79AD928EA}" srcId="{66CB64CE-0B8C-455C-98AF-437262855426}" destId="{14DA8260-E370-4766-99D0-DC19A1DF70F1}" srcOrd="2" destOrd="0" parTransId="{3FD2B0C9-BB7A-4A4E-95DC-7CB8CC678D78}" sibTransId="{A97A4820-CDC7-478F-80E0-B9CBC1940B0B}"/>
    <dgm:cxn modelId="{79DC9291-DA83-4641-89E0-387E2887D5A6}" srcId="{14DA8260-E370-4766-99D0-DC19A1DF70F1}" destId="{214093ED-FF4E-4ED2-BEF3-CD8C2788B493}" srcOrd="0" destOrd="0" parTransId="{4C53E62B-31EC-4C18-A438-8531C6CEA7A9}" sibTransId="{4C966903-74F8-4036-98E0-8292A309BDFC}"/>
    <dgm:cxn modelId="{71AD9EFB-FD1E-4779-86A9-BEEBA1C01978}" srcId="{B71AFABB-A804-4DD1-A85B-0DD9575E534D}" destId="{B4046F10-D792-45F6-A107-16CD6025BC8C}" srcOrd="0" destOrd="0" parTransId="{2D8BBE63-0A4E-4F4D-BA83-8EBD344E421E}" sibTransId="{D95BF3FA-5664-4AB5-B6EE-E3D9F640EB5E}"/>
    <dgm:cxn modelId="{9C6E8BFF-9A9F-40A5-80A9-6BF84B536F0D}" srcId="{CC961759-EDB8-4048-B905-E6889FBA24D6}" destId="{0A5C62A9-E695-4291-9C97-734228416C0E}" srcOrd="0" destOrd="0" parTransId="{B2FD6F51-553B-4F45-97B4-0137EDC07A85}" sibTransId="{32ECECF6-3052-4E58-AD2C-9712CF3C7E4F}"/>
    <dgm:cxn modelId="{04D8F8D2-36DE-4BC5-959B-648F5D288E03}" type="presOf" srcId="{CC961759-EDB8-4048-B905-E6889FBA24D6}" destId="{7FF60CD8-E1BE-4276-B1BC-2454FB2F1634}" srcOrd="0" destOrd="0" presId="urn:microsoft.com/office/officeart/2005/8/layout/hList1"/>
    <dgm:cxn modelId="{A5898DB5-3CA1-4D38-888B-37FF870DB207}" srcId="{B71AFABB-A804-4DD1-A85B-0DD9575E534D}" destId="{1B096445-6B6C-4BE4-876B-CFC5FACB6F27}" srcOrd="1" destOrd="0" parTransId="{14732A3D-93B0-4D3D-BB3F-4656AEE06C6E}" sibTransId="{66449F8E-B1A6-4D64-93D4-9A725FA92AF7}"/>
    <dgm:cxn modelId="{C39AFA38-356D-4F99-BB68-B2F9791B50FA}" type="presOf" srcId="{14DA8260-E370-4766-99D0-DC19A1DF70F1}" destId="{16A3DD02-0DB8-42EA-9A28-53EBF9CE7422}" srcOrd="0" destOrd="0" presId="urn:microsoft.com/office/officeart/2005/8/layout/hList1"/>
    <dgm:cxn modelId="{27400868-83EB-4596-8101-D72514B64BF7}" srcId="{66CB64CE-0B8C-455C-98AF-437262855426}" destId="{B71AFABB-A804-4DD1-A85B-0DD9575E534D}" srcOrd="1" destOrd="0" parTransId="{7FC3CB43-F869-4AF0-9B7A-8A9741B36833}" sibTransId="{619ED7D5-7F4C-47A7-9EE5-C487DD250C24}"/>
    <dgm:cxn modelId="{19B55C7B-A6DF-47D3-883E-DB8D943FC938}" type="presOf" srcId="{B71AFABB-A804-4DD1-A85B-0DD9575E534D}" destId="{BCE34D5F-C3C1-4323-BAD9-B94C1A333D97}" srcOrd="0" destOrd="0" presId="urn:microsoft.com/office/officeart/2005/8/layout/hList1"/>
    <dgm:cxn modelId="{6FA833B5-4DE2-49BE-8E07-F69027FC4331}" type="presOf" srcId="{66CB64CE-0B8C-455C-98AF-437262855426}" destId="{8B5F46A9-36AD-48F4-9D8E-DB4B64CBAEAA}" srcOrd="0" destOrd="0" presId="urn:microsoft.com/office/officeart/2005/8/layout/hList1"/>
    <dgm:cxn modelId="{18B5A184-48FB-428E-B2A3-82FD9B72967C}" type="presOf" srcId="{B4046F10-D792-45F6-A107-16CD6025BC8C}" destId="{CA2A2745-4CA1-43A0-9CD8-0DE821FB4A66}" srcOrd="0" destOrd="0" presId="urn:microsoft.com/office/officeart/2005/8/layout/hList1"/>
    <dgm:cxn modelId="{3215ECAC-BD95-4AA5-BF54-1A6DB8B9FC9A}" type="presParOf" srcId="{8B5F46A9-36AD-48F4-9D8E-DB4B64CBAEAA}" destId="{BE8BEDB9-7665-4196-997B-AB8941EF4E21}" srcOrd="0" destOrd="0" presId="urn:microsoft.com/office/officeart/2005/8/layout/hList1"/>
    <dgm:cxn modelId="{FED4BA9D-0182-40B7-940C-9847C7C8DB43}" type="presParOf" srcId="{BE8BEDB9-7665-4196-997B-AB8941EF4E21}" destId="{7FF60CD8-E1BE-4276-B1BC-2454FB2F1634}" srcOrd="0" destOrd="0" presId="urn:microsoft.com/office/officeart/2005/8/layout/hList1"/>
    <dgm:cxn modelId="{68884015-3694-458C-82FC-2C0C796FA574}" type="presParOf" srcId="{BE8BEDB9-7665-4196-997B-AB8941EF4E21}" destId="{8397FF0D-8FFC-4C3C-A225-E658ECDE2DEF}" srcOrd="1" destOrd="0" presId="urn:microsoft.com/office/officeart/2005/8/layout/hList1"/>
    <dgm:cxn modelId="{A742339F-78D3-4127-BE5A-76A4810A7B9B}" type="presParOf" srcId="{8B5F46A9-36AD-48F4-9D8E-DB4B64CBAEAA}" destId="{996F2B7C-C09A-41F2-A2F1-DEE054103C50}" srcOrd="1" destOrd="0" presId="urn:microsoft.com/office/officeart/2005/8/layout/hList1"/>
    <dgm:cxn modelId="{3F40DE67-B2B1-45CB-BB72-02D49602565C}" type="presParOf" srcId="{8B5F46A9-36AD-48F4-9D8E-DB4B64CBAEAA}" destId="{DA671905-7082-4301-872B-EDF9300CA6A3}" srcOrd="2" destOrd="0" presId="urn:microsoft.com/office/officeart/2005/8/layout/hList1"/>
    <dgm:cxn modelId="{EDE49FD8-E306-4D75-86C7-98794D8F164F}" type="presParOf" srcId="{DA671905-7082-4301-872B-EDF9300CA6A3}" destId="{BCE34D5F-C3C1-4323-BAD9-B94C1A333D97}" srcOrd="0" destOrd="0" presId="urn:microsoft.com/office/officeart/2005/8/layout/hList1"/>
    <dgm:cxn modelId="{3828BC3D-D993-4A1F-921C-E153C3CDC640}" type="presParOf" srcId="{DA671905-7082-4301-872B-EDF9300CA6A3}" destId="{CA2A2745-4CA1-43A0-9CD8-0DE821FB4A66}" srcOrd="1" destOrd="0" presId="urn:microsoft.com/office/officeart/2005/8/layout/hList1"/>
    <dgm:cxn modelId="{BABC9EC6-E4AC-4AD4-848C-11C924D535BE}" type="presParOf" srcId="{8B5F46A9-36AD-48F4-9D8E-DB4B64CBAEAA}" destId="{A2B5AD83-F493-4B12-916D-441DC11C4AF7}" srcOrd="3" destOrd="0" presId="urn:microsoft.com/office/officeart/2005/8/layout/hList1"/>
    <dgm:cxn modelId="{820098BD-B142-4D86-AA77-2560E9F8B886}" type="presParOf" srcId="{8B5F46A9-36AD-48F4-9D8E-DB4B64CBAEAA}" destId="{2EA72285-9FAC-4817-AA95-B7BDAD699EB2}" srcOrd="4" destOrd="0" presId="urn:microsoft.com/office/officeart/2005/8/layout/hList1"/>
    <dgm:cxn modelId="{F045309C-4907-4D45-8B25-27DA37BB452A}" type="presParOf" srcId="{2EA72285-9FAC-4817-AA95-B7BDAD699EB2}" destId="{16A3DD02-0DB8-42EA-9A28-53EBF9CE7422}" srcOrd="0" destOrd="0" presId="urn:microsoft.com/office/officeart/2005/8/layout/hList1"/>
    <dgm:cxn modelId="{0FFE98FC-D08D-442B-A25A-5A894A3AD07D}" type="presParOf" srcId="{2EA72285-9FAC-4817-AA95-B7BDAD699EB2}" destId="{EC1FAD7B-8CEA-432F-A314-02D86E2EE0F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A7491A-F7E2-4FB5-A599-575576F188F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20506F63-A8EB-467D-9751-29442A740EC1}">
      <dgm:prSet phldrT="[Texto]"/>
      <dgm:spPr/>
      <dgm:t>
        <a:bodyPr/>
        <a:lstStyle/>
        <a:p>
          <a:r>
            <a:rPr lang="es-MX" b="1" dirty="0" smtClean="0"/>
            <a:t>El trabajo como tiempo</a:t>
          </a:r>
          <a:endParaRPr lang="es-MX" dirty="0"/>
        </a:p>
      </dgm:t>
    </dgm:pt>
    <dgm:pt modelId="{598C817F-9CD8-4D73-BDDB-0C1BAE932D3E}" type="parTrans" cxnId="{DCD2D918-1032-4F5A-A6DB-A8086C0D908A}">
      <dgm:prSet/>
      <dgm:spPr/>
      <dgm:t>
        <a:bodyPr/>
        <a:lstStyle/>
        <a:p>
          <a:endParaRPr lang="es-MX"/>
        </a:p>
      </dgm:t>
    </dgm:pt>
    <dgm:pt modelId="{5F53D470-8D13-4AD4-861C-6F85D5609DE0}" type="sibTrans" cxnId="{DCD2D918-1032-4F5A-A6DB-A8086C0D908A}">
      <dgm:prSet/>
      <dgm:spPr/>
      <dgm:t>
        <a:bodyPr/>
        <a:lstStyle/>
        <a:p>
          <a:endParaRPr lang="es-MX"/>
        </a:p>
      </dgm:t>
    </dgm:pt>
    <dgm:pt modelId="{23F64408-DAEE-4623-BE49-0F4F805A4A58}">
      <dgm:prSet phldrT="[Texto]"/>
      <dgm:spPr/>
      <dgm:t>
        <a:bodyPr/>
        <a:lstStyle/>
        <a:p>
          <a:r>
            <a:rPr lang="es-MX" dirty="0" smtClean="0"/>
            <a:t>Un territorio en el que domino, donde cada vez asumo más  responsabilidades.</a:t>
          </a:r>
          <a:endParaRPr lang="es-MX" dirty="0"/>
        </a:p>
      </dgm:t>
    </dgm:pt>
    <dgm:pt modelId="{6B6CDED9-80B2-4750-99CE-1A0A4D6A32C4}" type="parTrans" cxnId="{072B167B-3264-4167-BFC6-E1E51DA736DC}">
      <dgm:prSet/>
      <dgm:spPr/>
      <dgm:t>
        <a:bodyPr/>
        <a:lstStyle/>
        <a:p>
          <a:endParaRPr lang="es-MX"/>
        </a:p>
      </dgm:t>
    </dgm:pt>
    <dgm:pt modelId="{6B0D5B3D-0EF0-42EE-A3A2-3ED64E6D718C}" type="sibTrans" cxnId="{072B167B-3264-4167-BFC6-E1E51DA736DC}">
      <dgm:prSet/>
      <dgm:spPr/>
      <dgm:t>
        <a:bodyPr/>
        <a:lstStyle/>
        <a:p>
          <a:endParaRPr lang="es-MX"/>
        </a:p>
      </dgm:t>
    </dgm:pt>
    <dgm:pt modelId="{6EBDF91F-2EFB-4156-9921-F50279A0075C}">
      <dgm:prSet phldrT="[Texto]"/>
      <dgm:spPr/>
      <dgm:t>
        <a:bodyPr/>
        <a:lstStyle/>
        <a:p>
          <a:r>
            <a:rPr lang="es-MX" b="1" dirty="0" smtClean="0"/>
            <a:t>El trabajo como estatus</a:t>
          </a:r>
          <a:endParaRPr lang="es-MX" dirty="0"/>
        </a:p>
      </dgm:t>
    </dgm:pt>
    <dgm:pt modelId="{F69B8F9B-B063-4EB8-88E1-7338D6972848}" type="parTrans" cxnId="{351D99CE-0B7D-426B-8DCF-11A5835DC083}">
      <dgm:prSet/>
      <dgm:spPr/>
      <dgm:t>
        <a:bodyPr/>
        <a:lstStyle/>
        <a:p>
          <a:endParaRPr lang="es-MX"/>
        </a:p>
      </dgm:t>
    </dgm:pt>
    <dgm:pt modelId="{1AC366CA-6A41-4B86-BD1C-D9E55D4E412F}" type="sibTrans" cxnId="{351D99CE-0B7D-426B-8DCF-11A5835DC083}">
      <dgm:prSet/>
      <dgm:spPr/>
      <dgm:t>
        <a:bodyPr/>
        <a:lstStyle/>
        <a:p>
          <a:endParaRPr lang="es-MX"/>
        </a:p>
      </dgm:t>
    </dgm:pt>
    <dgm:pt modelId="{A5E630E2-7144-40A3-ADF9-3738A9DEE07A}">
      <dgm:prSet phldrT="[Texto]"/>
      <dgm:spPr/>
      <dgm:t>
        <a:bodyPr/>
        <a:lstStyle/>
        <a:p>
          <a:r>
            <a:rPr lang="es-MX" dirty="0" smtClean="0"/>
            <a:t>Ser alguien en la empresa y ser alguien en la vida.</a:t>
          </a:r>
          <a:endParaRPr lang="es-MX" dirty="0"/>
        </a:p>
      </dgm:t>
    </dgm:pt>
    <dgm:pt modelId="{FC31DE27-53AC-42BD-BBDE-151C3CAD356D}" type="parTrans" cxnId="{A279592C-E2E9-4A9B-BB2D-8D357840EF49}">
      <dgm:prSet/>
      <dgm:spPr/>
      <dgm:t>
        <a:bodyPr/>
        <a:lstStyle/>
        <a:p>
          <a:endParaRPr lang="es-MX"/>
        </a:p>
      </dgm:t>
    </dgm:pt>
    <dgm:pt modelId="{1EF2E96E-98C7-4B4B-B8EF-041DE7489F54}" type="sibTrans" cxnId="{A279592C-E2E9-4A9B-BB2D-8D357840EF49}">
      <dgm:prSet/>
      <dgm:spPr/>
      <dgm:t>
        <a:bodyPr/>
        <a:lstStyle/>
        <a:p>
          <a:endParaRPr lang="es-MX"/>
        </a:p>
      </dgm:t>
    </dgm:pt>
    <dgm:pt modelId="{329AB591-753B-4055-B565-1BF9F3459A66}">
      <dgm:prSet phldrT="[Texto]"/>
      <dgm:spPr/>
      <dgm:t>
        <a:bodyPr/>
        <a:lstStyle/>
        <a:p>
          <a:r>
            <a:rPr lang="es-MX" b="1" dirty="0" smtClean="0"/>
            <a:t>El trabajo como un territorio</a:t>
          </a:r>
          <a:endParaRPr lang="es-MX" dirty="0"/>
        </a:p>
      </dgm:t>
    </dgm:pt>
    <dgm:pt modelId="{F1641879-F072-44B5-B109-BF1568E5AAEC}" type="parTrans" cxnId="{7BA2079D-6DC4-4822-81A0-A117A4A33D31}">
      <dgm:prSet/>
      <dgm:spPr/>
      <dgm:t>
        <a:bodyPr/>
        <a:lstStyle/>
        <a:p>
          <a:endParaRPr lang="es-MX"/>
        </a:p>
      </dgm:t>
    </dgm:pt>
    <dgm:pt modelId="{53DF8B81-576D-4472-A9A4-563C78C34389}" type="sibTrans" cxnId="{7BA2079D-6DC4-4822-81A0-A117A4A33D31}">
      <dgm:prSet/>
      <dgm:spPr/>
      <dgm:t>
        <a:bodyPr/>
        <a:lstStyle/>
        <a:p>
          <a:endParaRPr lang="es-MX"/>
        </a:p>
      </dgm:t>
    </dgm:pt>
    <dgm:pt modelId="{D59A9652-FD40-411F-B183-A656F12484DD}">
      <dgm:prSet/>
      <dgm:spPr/>
      <dgm:t>
        <a:bodyPr/>
        <a:lstStyle/>
        <a:p>
          <a:r>
            <a:rPr lang="es-MX" dirty="0" smtClean="0"/>
            <a:t>El trabajo ayuda a ordenar nuestra vida, nuestros momentos profesionales.</a:t>
          </a:r>
          <a:endParaRPr lang="es-MX" dirty="0"/>
        </a:p>
      </dgm:t>
    </dgm:pt>
    <dgm:pt modelId="{DE74438B-049B-4EA8-A907-0A9A29169AE1}" type="parTrans" cxnId="{61D1DD72-9A40-41E1-92FB-BA2738012AFB}">
      <dgm:prSet/>
      <dgm:spPr/>
      <dgm:t>
        <a:bodyPr/>
        <a:lstStyle/>
        <a:p>
          <a:endParaRPr lang="es-MX"/>
        </a:p>
      </dgm:t>
    </dgm:pt>
    <dgm:pt modelId="{3414DFA8-B30B-4D3F-9AC2-AAC4FDF49003}" type="sibTrans" cxnId="{61D1DD72-9A40-41E1-92FB-BA2738012AFB}">
      <dgm:prSet/>
      <dgm:spPr/>
      <dgm:t>
        <a:bodyPr/>
        <a:lstStyle/>
        <a:p>
          <a:endParaRPr lang="es-MX"/>
        </a:p>
      </dgm:t>
    </dgm:pt>
    <dgm:pt modelId="{719E8A21-87E3-43A8-8623-B97C931050F5}">
      <dgm:prSet/>
      <dgm:spPr/>
      <dgm:t>
        <a:bodyPr/>
        <a:lstStyle/>
        <a:p>
          <a:r>
            <a:rPr lang="es-MX" dirty="0" smtClean="0"/>
            <a:t>Sin el trabajo se pierden el orden del día y de la vida</a:t>
          </a:r>
          <a:endParaRPr lang="es-MX" dirty="0"/>
        </a:p>
      </dgm:t>
    </dgm:pt>
    <dgm:pt modelId="{B9182E98-C6CB-4F4C-9B36-F4061EE4A3DF}" type="parTrans" cxnId="{B670278A-188F-4952-BD45-D8D7456A90D4}">
      <dgm:prSet/>
      <dgm:spPr/>
      <dgm:t>
        <a:bodyPr/>
        <a:lstStyle/>
        <a:p>
          <a:endParaRPr lang="es-MX"/>
        </a:p>
      </dgm:t>
    </dgm:pt>
    <dgm:pt modelId="{B6CEDFEF-4C04-4511-BC4B-FD77EE5121B3}" type="sibTrans" cxnId="{B670278A-188F-4952-BD45-D8D7456A90D4}">
      <dgm:prSet/>
      <dgm:spPr/>
      <dgm:t>
        <a:bodyPr/>
        <a:lstStyle/>
        <a:p>
          <a:endParaRPr lang="es-MX"/>
        </a:p>
      </dgm:t>
    </dgm:pt>
    <dgm:pt modelId="{F7683449-BDF5-47F1-B127-E868DD43F69C}">
      <dgm:prSet/>
      <dgm:spPr/>
      <dgm:t>
        <a:bodyPr/>
        <a:lstStyle/>
        <a:p>
          <a:r>
            <a:rPr lang="es-MX" dirty="0" smtClean="0"/>
            <a:t>Lugar donde uno se desarrolla profesionalmente</a:t>
          </a:r>
          <a:endParaRPr lang="es-MX" dirty="0"/>
        </a:p>
      </dgm:t>
    </dgm:pt>
    <dgm:pt modelId="{21658F57-A1B3-42C6-94B9-2DA688641759}" type="parTrans" cxnId="{3819E736-96B9-48D5-9BA7-D6AB2989A007}">
      <dgm:prSet/>
      <dgm:spPr/>
      <dgm:t>
        <a:bodyPr/>
        <a:lstStyle/>
        <a:p>
          <a:endParaRPr lang="es-MX"/>
        </a:p>
      </dgm:t>
    </dgm:pt>
    <dgm:pt modelId="{EF9D60F0-0B91-40DC-BDF5-1DC804D55299}" type="sibTrans" cxnId="{3819E736-96B9-48D5-9BA7-D6AB2989A007}">
      <dgm:prSet/>
      <dgm:spPr/>
      <dgm:t>
        <a:bodyPr/>
        <a:lstStyle/>
        <a:p>
          <a:endParaRPr lang="es-MX"/>
        </a:p>
      </dgm:t>
    </dgm:pt>
    <dgm:pt modelId="{D30D97CF-E695-4666-A06F-A79FD8FE1C2D}">
      <dgm:prSet phldrT="[Texto]"/>
      <dgm:spPr/>
      <dgm:t>
        <a:bodyPr/>
        <a:lstStyle/>
        <a:p>
          <a:r>
            <a:rPr lang="es-MX" dirty="0" smtClean="0"/>
            <a:t>La actividad profesional es reconocida y valorada por la sociedad.</a:t>
          </a:r>
          <a:endParaRPr lang="es-MX" dirty="0"/>
        </a:p>
      </dgm:t>
    </dgm:pt>
    <dgm:pt modelId="{D1813A4E-1705-476C-9373-0B30AA4CBCE9}" type="parTrans" cxnId="{D23CC7B0-ECAD-4188-B60C-741EEC6CAC63}">
      <dgm:prSet/>
      <dgm:spPr/>
      <dgm:t>
        <a:bodyPr/>
        <a:lstStyle/>
        <a:p>
          <a:endParaRPr lang="es-MX"/>
        </a:p>
      </dgm:t>
    </dgm:pt>
    <dgm:pt modelId="{94ACF5A0-EB15-4EC3-B261-1EF8AD1CA078}" type="sibTrans" cxnId="{D23CC7B0-ECAD-4188-B60C-741EEC6CAC63}">
      <dgm:prSet/>
      <dgm:spPr/>
      <dgm:t>
        <a:bodyPr/>
        <a:lstStyle/>
        <a:p>
          <a:endParaRPr lang="es-MX"/>
        </a:p>
      </dgm:t>
    </dgm:pt>
    <dgm:pt modelId="{03AD4EE1-84ED-4F2D-93FE-B0559719C304}" type="pres">
      <dgm:prSet presAssocID="{CEA7491A-F7E2-4FB5-A599-575576F188F5}" presName="Name0" presStyleCnt="0">
        <dgm:presLayoutVars>
          <dgm:dir/>
          <dgm:animLvl val="lvl"/>
          <dgm:resizeHandles val="exact"/>
        </dgm:presLayoutVars>
      </dgm:prSet>
      <dgm:spPr/>
      <dgm:t>
        <a:bodyPr/>
        <a:lstStyle/>
        <a:p>
          <a:endParaRPr lang="es-MX"/>
        </a:p>
      </dgm:t>
    </dgm:pt>
    <dgm:pt modelId="{377A3052-2EB6-4732-9907-FE659E26730F}" type="pres">
      <dgm:prSet presAssocID="{20506F63-A8EB-467D-9751-29442A740EC1}" presName="composite" presStyleCnt="0"/>
      <dgm:spPr/>
    </dgm:pt>
    <dgm:pt modelId="{BC8882CB-8501-4ED9-BE88-1406B71D2855}" type="pres">
      <dgm:prSet presAssocID="{20506F63-A8EB-467D-9751-29442A740EC1}" presName="parTx" presStyleLbl="alignNode1" presStyleIdx="0" presStyleCnt="3">
        <dgm:presLayoutVars>
          <dgm:chMax val="0"/>
          <dgm:chPref val="0"/>
          <dgm:bulletEnabled val="1"/>
        </dgm:presLayoutVars>
      </dgm:prSet>
      <dgm:spPr/>
      <dgm:t>
        <a:bodyPr/>
        <a:lstStyle/>
        <a:p>
          <a:endParaRPr lang="es-MX"/>
        </a:p>
      </dgm:t>
    </dgm:pt>
    <dgm:pt modelId="{5603300E-72A8-424B-9230-2882BD87C2DC}" type="pres">
      <dgm:prSet presAssocID="{20506F63-A8EB-467D-9751-29442A740EC1}" presName="desTx" presStyleLbl="alignAccFollowNode1" presStyleIdx="0" presStyleCnt="3">
        <dgm:presLayoutVars>
          <dgm:bulletEnabled val="1"/>
        </dgm:presLayoutVars>
      </dgm:prSet>
      <dgm:spPr/>
      <dgm:t>
        <a:bodyPr/>
        <a:lstStyle/>
        <a:p>
          <a:endParaRPr lang="es-MX"/>
        </a:p>
      </dgm:t>
    </dgm:pt>
    <dgm:pt modelId="{F8DC4D34-851A-473A-8959-7BBA3988B4FC}" type="pres">
      <dgm:prSet presAssocID="{5F53D470-8D13-4AD4-861C-6F85D5609DE0}" presName="space" presStyleCnt="0"/>
      <dgm:spPr/>
    </dgm:pt>
    <dgm:pt modelId="{AE84D240-DED0-4B25-A65D-D9A875A1245E}" type="pres">
      <dgm:prSet presAssocID="{329AB591-753B-4055-B565-1BF9F3459A66}" presName="composite" presStyleCnt="0"/>
      <dgm:spPr/>
    </dgm:pt>
    <dgm:pt modelId="{E21B6F9D-E3CD-4ABB-9CFA-5C78470E6A37}" type="pres">
      <dgm:prSet presAssocID="{329AB591-753B-4055-B565-1BF9F3459A66}" presName="parTx" presStyleLbl="alignNode1" presStyleIdx="1" presStyleCnt="3">
        <dgm:presLayoutVars>
          <dgm:chMax val="0"/>
          <dgm:chPref val="0"/>
          <dgm:bulletEnabled val="1"/>
        </dgm:presLayoutVars>
      </dgm:prSet>
      <dgm:spPr/>
      <dgm:t>
        <a:bodyPr/>
        <a:lstStyle/>
        <a:p>
          <a:endParaRPr lang="es-MX"/>
        </a:p>
      </dgm:t>
    </dgm:pt>
    <dgm:pt modelId="{ED214CF6-5749-4986-B0DF-A3F57350C3E7}" type="pres">
      <dgm:prSet presAssocID="{329AB591-753B-4055-B565-1BF9F3459A66}" presName="desTx" presStyleLbl="alignAccFollowNode1" presStyleIdx="1" presStyleCnt="3" custScaleY="100997">
        <dgm:presLayoutVars>
          <dgm:bulletEnabled val="1"/>
        </dgm:presLayoutVars>
      </dgm:prSet>
      <dgm:spPr/>
      <dgm:t>
        <a:bodyPr/>
        <a:lstStyle/>
        <a:p>
          <a:endParaRPr lang="es-MX"/>
        </a:p>
      </dgm:t>
    </dgm:pt>
    <dgm:pt modelId="{8315AAFC-A08C-4B79-AA59-FC8839976431}" type="pres">
      <dgm:prSet presAssocID="{53DF8B81-576D-4472-A9A4-563C78C34389}" presName="space" presStyleCnt="0"/>
      <dgm:spPr/>
    </dgm:pt>
    <dgm:pt modelId="{8E38B7CA-C3F3-403D-903D-7EBC4A83D4C3}" type="pres">
      <dgm:prSet presAssocID="{6EBDF91F-2EFB-4156-9921-F50279A0075C}" presName="composite" presStyleCnt="0"/>
      <dgm:spPr/>
    </dgm:pt>
    <dgm:pt modelId="{3D71DE91-AE6B-4999-B58B-AD360FCE7038}" type="pres">
      <dgm:prSet presAssocID="{6EBDF91F-2EFB-4156-9921-F50279A0075C}" presName="parTx" presStyleLbl="alignNode1" presStyleIdx="2" presStyleCnt="3">
        <dgm:presLayoutVars>
          <dgm:chMax val="0"/>
          <dgm:chPref val="0"/>
          <dgm:bulletEnabled val="1"/>
        </dgm:presLayoutVars>
      </dgm:prSet>
      <dgm:spPr/>
      <dgm:t>
        <a:bodyPr/>
        <a:lstStyle/>
        <a:p>
          <a:endParaRPr lang="es-MX"/>
        </a:p>
      </dgm:t>
    </dgm:pt>
    <dgm:pt modelId="{115907AE-6F7B-4A88-BB57-0873BA8482E5}" type="pres">
      <dgm:prSet presAssocID="{6EBDF91F-2EFB-4156-9921-F50279A0075C}" presName="desTx" presStyleLbl="alignAccFollowNode1" presStyleIdx="2" presStyleCnt="3">
        <dgm:presLayoutVars>
          <dgm:bulletEnabled val="1"/>
        </dgm:presLayoutVars>
      </dgm:prSet>
      <dgm:spPr/>
      <dgm:t>
        <a:bodyPr/>
        <a:lstStyle/>
        <a:p>
          <a:endParaRPr lang="es-MX"/>
        </a:p>
      </dgm:t>
    </dgm:pt>
  </dgm:ptLst>
  <dgm:cxnLst>
    <dgm:cxn modelId="{A279592C-E2E9-4A9B-BB2D-8D357840EF49}" srcId="{6EBDF91F-2EFB-4156-9921-F50279A0075C}" destId="{A5E630E2-7144-40A3-ADF9-3738A9DEE07A}" srcOrd="0" destOrd="0" parTransId="{FC31DE27-53AC-42BD-BBDE-151C3CAD356D}" sibTransId="{1EF2E96E-98C7-4B4B-B8EF-041DE7489F54}"/>
    <dgm:cxn modelId="{DCD2D918-1032-4F5A-A6DB-A8086C0D908A}" srcId="{CEA7491A-F7E2-4FB5-A599-575576F188F5}" destId="{20506F63-A8EB-467D-9751-29442A740EC1}" srcOrd="0" destOrd="0" parTransId="{598C817F-9CD8-4D73-BDDB-0C1BAE932D3E}" sibTransId="{5F53D470-8D13-4AD4-861C-6F85D5609DE0}"/>
    <dgm:cxn modelId="{4FB13BAF-BA4E-48A0-878E-B60DCC91A99A}" type="presOf" srcId="{23F64408-DAEE-4623-BE49-0F4F805A4A58}" destId="{ED214CF6-5749-4986-B0DF-A3F57350C3E7}" srcOrd="0" destOrd="0" presId="urn:microsoft.com/office/officeart/2005/8/layout/hList1"/>
    <dgm:cxn modelId="{73443097-9452-437B-A4E1-B71CD938AFE7}" type="presOf" srcId="{CEA7491A-F7E2-4FB5-A599-575576F188F5}" destId="{03AD4EE1-84ED-4F2D-93FE-B0559719C304}" srcOrd="0" destOrd="0" presId="urn:microsoft.com/office/officeart/2005/8/layout/hList1"/>
    <dgm:cxn modelId="{EFC32EA0-3E39-4489-B9B3-75C18F125817}" type="presOf" srcId="{A5E630E2-7144-40A3-ADF9-3738A9DEE07A}" destId="{115907AE-6F7B-4A88-BB57-0873BA8482E5}" srcOrd="0" destOrd="0" presId="urn:microsoft.com/office/officeart/2005/8/layout/hList1"/>
    <dgm:cxn modelId="{D23CC7B0-ECAD-4188-B60C-741EEC6CAC63}" srcId="{6EBDF91F-2EFB-4156-9921-F50279A0075C}" destId="{D30D97CF-E695-4666-A06F-A79FD8FE1C2D}" srcOrd="1" destOrd="0" parTransId="{D1813A4E-1705-476C-9373-0B30AA4CBCE9}" sibTransId="{94ACF5A0-EB15-4EC3-B261-1EF8AD1CA078}"/>
    <dgm:cxn modelId="{F4274439-5EF3-4CE0-A858-F1ED78CC7F83}" type="presOf" srcId="{20506F63-A8EB-467D-9751-29442A740EC1}" destId="{BC8882CB-8501-4ED9-BE88-1406B71D2855}" srcOrd="0" destOrd="0" presId="urn:microsoft.com/office/officeart/2005/8/layout/hList1"/>
    <dgm:cxn modelId="{3819E736-96B9-48D5-9BA7-D6AB2989A007}" srcId="{329AB591-753B-4055-B565-1BF9F3459A66}" destId="{F7683449-BDF5-47F1-B127-E868DD43F69C}" srcOrd="1" destOrd="0" parTransId="{21658F57-A1B3-42C6-94B9-2DA688641759}" sibTransId="{EF9D60F0-0B91-40DC-BDF5-1DC804D55299}"/>
    <dgm:cxn modelId="{351D99CE-0B7D-426B-8DCF-11A5835DC083}" srcId="{CEA7491A-F7E2-4FB5-A599-575576F188F5}" destId="{6EBDF91F-2EFB-4156-9921-F50279A0075C}" srcOrd="2" destOrd="0" parTransId="{F69B8F9B-B063-4EB8-88E1-7338D6972848}" sibTransId="{1AC366CA-6A41-4B86-BD1C-D9E55D4E412F}"/>
    <dgm:cxn modelId="{7BA2079D-6DC4-4822-81A0-A117A4A33D31}" srcId="{CEA7491A-F7E2-4FB5-A599-575576F188F5}" destId="{329AB591-753B-4055-B565-1BF9F3459A66}" srcOrd="1" destOrd="0" parTransId="{F1641879-F072-44B5-B109-BF1568E5AAEC}" sibTransId="{53DF8B81-576D-4472-A9A4-563C78C34389}"/>
    <dgm:cxn modelId="{98442304-9CA0-4E40-807B-07FF9B46CC10}" type="presOf" srcId="{D30D97CF-E695-4666-A06F-A79FD8FE1C2D}" destId="{115907AE-6F7B-4A88-BB57-0873BA8482E5}" srcOrd="0" destOrd="1" presId="urn:microsoft.com/office/officeart/2005/8/layout/hList1"/>
    <dgm:cxn modelId="{072B167B-3264-4167-BFC6-E1E51DA736DC}" srcId="{329AB591-753B-4055-B565-1BF9F3459A66}" destId="{23F64408-DAEE-4623-BE49-0F4F805A4A58}" srcOrd="0" destOrd="0" parTransId="{6B6CDED9-80B2-4750-99CE-1A0A4D6A32C4}" sibTransId="{6B0D5B3D-0EF0-42EE-A3A2-3ED64E6D718C}"/>
    <dgm:cxn modelId="{63CE042C-D44A-4639-BA14-E06D2BC8B6B2}" type="presOf" srcId="{719E8A21-87E3-43A8-8623-B97C931050F5}" destId="{5603300E-72A8-424B-9230-2882BD87C2DC}" srcOrd="0" destOrd="1" presId="urn:microsoft.com/office/officeart/2005/8/layout/hList1"/>
    <dgm:cxn modelId="{FB9A5E3F-CA1F-4EC3-9BE0-EE5997B96897}" type="presOf" srcId="{F7683449-BDF5-47F1-B127-E868DD43F69C}" destId="{ED214CF6-5749-4986-B0DF-A3F57350C3E7}" srcOrd="0" destOrd="1" presId="urn:microsoft.com/office/officeart/2005/8/layout/hList1"/>
    <dgm:cxn modelId="{61D1DD72-9A40-41E1-92FB-BA2738012AFB}" srcId="{20506F63-A8EB-467D-9751-29442A740EC1}" destId="{D59A9652-FD40-411F-B183-A656F12484DD}" srcOrd="0" destOrd="0" parTransId="{DE74438B-049B-4EA8-A907-0A9A29169AE1}" sibTransId="{3414DFA8-B30B-4D3F-9AC2-AAC4FDF49003}"/>
    <dgm:cxn modelId="{B670278A-188F-4952-BD45-D8D7456A90D4}" srcId="{20506F63-A8EB-467D-9751-29442A740EC1}" destId="{719E8A21-87E3-43A8-8623-B97C931050F5}" srcOrd="1" destOrd="0" parTransId="{B9182E98-C6CB-4F4C-9B36-F4061EE4A3DF}" sibTransId="{B6CEDFEF-4C04-4511-BC4B-FD77EE5121B3}"/>
    <dgm:cxn modelId="{75AF7700-C134-441C-A284-0B7767BB31E9}" type="presOf" srcId="{6EBDF91F-2EFB-4156-9921-F50279A0075C}" destId="{3D71DE91-AE6B-4999-B58B-AD360FCE7038}" srcOrd="0" destOrd="0" presId="urn:microsoft.com/office/officeart/2005/8/layout/hList1"/>
    <dgm:cxn modelId="{23D6F5D6-EB30-45FE-AFA7-1DFBC8C83170}" type="presOf" srcId="{D59A9652-FD40-411F-B183-A656F12484DD}" destId="{5603300E-72A8-424B-9230-2882BD87C2DC}" srcOrd="0" destOrd="0" presId="urn:microsoft.com/office/officeart/2005/8/layout/hList1"/>
    <dgm:cxn modelId="{27F91685-1A91-46F8-B8CC-1A535144E9B2}" type="presOf" srcId="{329AB591-753B-4055-B565-1BF9F3459A66}" destId="{E21B6F9D-E3CD-4ABB-9CFA-5C78470E6A37}" srcOrd="0" destOrd="0" presId="urn:microsoft.com/office/officeart/2005/8/layout/hList1"/>
    <dgm:cxn modelId="{E37227F9-2D56-4C65-AA7A-A7FAFB09A91E}" type="presParOf" srcId="{03AD4EE1-84ED-4F2D-93FE-B0559719C304}" destId="{377A3052-2EB6-4732-9907-FE659E26730F}" srcOrd="0" destOrd="0" presId="urn:microsoft.com/office/officeart/2005/8/layout/hList1"/>
    <dgm:cxn modelId="{E64CD414-32EC-4E0F-B2CB-6531590BD827}" type="presParOf" srcId="{377A3052-2EB6-4732-9907-FE659E26730F}" destId="{BC8882CB-8501-4ED9-BE88-1406B71D2855}" srcOrd="0" destOrd="0" presId="urn:microsoft.com/office/officeart/2005/8/layout/hList1"/>
    <dgm:cxn modelId="{98997F35-84EC-4336-A87B-C46096767242}" type="presParOf" srcId="{377A3052-2EB6-4732-9907-FE659E26730F}" destId="{5603300E-72A8-424B-9230-2882BD87C2DC}" srcOrd="1" destOrd="0" presId="urn:microsoft.com/office/officeart/2005/8/layout/hList1"/>
    <dgm:cxn modelId="{FCCD2D20-D556-4E26-872D-C8958B1B9550}" type="presParOf" srcId="{03AD4EE1-84ED-4F2D-93FE-B0559719C304}" destId="{F8DC4D34-851A-473A-8959-7BBA3988B4FC}" srcOrd="1" destOrd="0" presId="urn:microsoft.com/office/officeart/2005/8/layout/hList1"/>
    <dgm:cxn modelId="{13AECE82-FB3B-4BBB-8F96-60DC58BA8E7E}" type="presParOf" srcId="{03AD4EE1-84ED-4F2D-93FE-B0559719C304}" destId="{AE84D240-DED0-4B25-A65D-D9A875A1245E}" srcOrd="2" destOrd="0" presId="urn:microsoft.com/office/officeart/2005/8/layout/hList1"/>
    <dgm:cxn modelId="{D07CDF34-9C10-4E1A-8932-9C7CB8B8286D}" type="presParOf" srcId="{AE84D240-DED0-4B25-A65D-D9A875A1245E}" destId="{E21B6F9D-E3CD-4ABB-9CFA-5C78470E6A37}" srcOrd="0" destOrd="0" presId="urn:microsoft.com/office/officeart/2005/8/layout/hList1"/>
    <dgm:cxn modelId="{C872FD0D-C29D-4B20-895E-92E053EF1078}" type="presParOf" srcId="{AE84D240-DED0-4B25-A65D-D9A875A1245E}" destId="{ED214CF6-5749-4986-B0DF-A3F57350C3E7}" srcOrd="1" destOrd="0" presId="urn:microsoft.com/office/officeart/2005/8/layout/hList1"/>
    <dgm:cxn modelId="{F9ECDD97-D492-41FD-93CA-E812561FCC70}" type="presParOf" srcId="{03AD4EE1-84ED-4F2D-93FE-B0559719C304}" destId="{8315AAFC-A08C-4B79-AA59-FC8839976431}" srcOrd="3" destOrd="0" presId="urn:microsoft.com/office/officeart/2005/8/layout/hList1"/>
    <dgm:cxn modelId="{EBEE7B12-1EEB-4769-8B0A-1B0A2A863A04}" type="presParOf" srcId="{03AD4EE1-84ED-4F2D-93FE-B0559719C304}" destId="{8E38B7CA-C3F3-403D-903D-7EBC4A83D4C3}" srcOrd="4" destOrd="0" presId="urn:microsoft.com/office/officeart/2005/8/layout/hList1"/>
    <dgm:cxn modelId="{8A77123E-CA67-4846-8571-3697C18DE827}" type="presParOf" srcId="{8E38B7CA-C3F3-403D-903D-7EBC4A83D4C3}" destId="{3D71DE91-AE6B-4999-B58B-AD360FCE7038}" srcOrd="0" destOrd="0" presId="urn:microsoft.com/office/officeart/2005/8/layout/hList1"/>
    <dgm:cxn modelId="{E08B4210-6BDA-4C2E-90F3-87AFF980FA57}" type="presParOf" srcId="{8E38B7CA-C3F3-403D-903D-7EBC4A83D4C3}" destId="{115907AE-6F7B-4A88-BB57-0873BA8482E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A88947-CF71-4462-9FBC-9BFA87E528D9}" type="doc">
      <dgm:prSet loTypeId="urn:microsoft.com/office/officeart/2005/8/layout/hList2" loCatId="picture" qsTypeId="urn:microsoft.com/office/officeart/2005/8/quickstyle/3d2" qsCatId="3D" csTypeId="urn:microsoft.com/office/officeart/2005/8/colors/colorful3" csCatId="colorful" phldr="1"/>
      <dgm:spPr/>
      <dgm:t>
        <a:bodyPr/>
        <a:lstStyle/>
        <a:p>
          <a:endParaRPr lang="es-MX"/>
        </a:p>
      </dgm:t>
    </dgm:pt>
    <dgm:pt modelId="{639FDB09-069C-49D3-A2D7-BA203F0FEFA0}">
      <dgm:prSet phldrT="[Texto]"/>
      <dgm:spPr/>
      <dgm:t>
        <a:bodyPr/>
        <a:lstStyle/>
        <a:p>
          <a:r>
            <a:rPr lang="es-MX" dirty="0" smtClean="0"/>
            <a:t>Voluntad</a:t>
          </a:r>
          <a:endParaRPr lang="es-MX" dirty="0"/>
        </a:p>
      </dgm:t>
    </dgm:pt>
    <dgm:pt modelId="{15D05FB5-2DA0-443F-AB05-306970465BB3}" type="parTrans" cxnId="{73F49894-0F31-4C6C-82BD-D600385321FB}">
      <dgm:prSet/>
      <dgm:spPr/>
      <dgm:t>
        <a:bodyPr/>
        <a:lstStyle/>
        <a:p>
          <a:endParaRPr lang="es-MX"/>
        </a:p>
      </dgm:t>
    </dgm:pt>
    <dgm:pt modelId="{FB82EB5A-0F4B-4AA2-9FDF-D0C074ED5CAC}" type="sibTrans" cxnId="{73F49894-0F31-4C6C-82BD-D600385321FB}">
      <dgm:prSet/>
      <dgm:spPr/>
      <dgm:t>
        <a:bodyPr/>
        <a:lstStyle/>
        <a:p>
          <a:endParaRPr lang="es-MX"/>
        </a:p>
      </dgm:t>
    </dgm:pt>
    <dgm:pt modelId="{2C126239-C89C-4E40-8B1F-E3441C3C92FF}">
      <dgm:prSet phldrT="[Texto]"/>
      <dgm:spPr/>
      <dgm:t>
        <a:bodyPr/>
        <a:lstStyle/>
        <a:p>
          <a:r>
            <a:rPr lang="es-MX" dirty="0" smtClean="0"/>
            <a:t>Intencional</a:t>
          </a:r>
          <a:endParaRPr lang="es-MX" dirty="0"/>
        </a:p>
      </dgm:t>
    </dgm:pt>
    <dgm:pt modelId="{0F7BB434-748A-4588-AAE5-0129ADA83A7A}" type="parTrans" cxnId="{A7D9527C-0A0D-4031-9314-04A92E73073D}">
      <dgm:prSet/>
      <dgm:spPr/>
      <dgm:t>
        <a:bodyPr/>
        <a:lstStyle/>
        <a:p>
          <a:endParaRPr lang="es-MX"/>
        </a:p>
      </dgm:t>
    </dgm:pt>
    <dgm:pt modelId="{10BEE07B-1583-4FCF-95A6-BC9D02B85BD4}" type="sibTrans" cxnId="{A7D9527C-0A0D-4031-9314-04A92E73073D}">
      <dgm:prSet/>
      <dgm:spPr/>
      <dgm:t>
        <a:bodyPr/>
        <a:lstStyle/>
        <a:p>
          <a:endParaRPr lang="es-MX"/>
        </a:p>
      </dgm:t>
    </dgm:pt>
    <dgm:pt modelId="{0394EECE-A661-49D9-9D91-76C4319334F5}">
      <dgm:prSet phldrT="[Texto]"/>
      <dgm:spPr/>
      <dgm:t>
        <a:bodyPr/>
        <a:lstStyle/>
        <a:p>
          <a:r>
            <a:rPr lang="es-MX" dirty="0" smtClean="0"/>
            <a:t>Libre</a:t>
          </a:r>
          <a:endParaRPr lang="es-MX" dirty="0"/>
        </a:p>
      </dgm:t>
    </dgm:pt>
    <dgm:pt modelId="{92AF5179-7926-434D-8D5C-8C8CD57D9FFD}" type="parTrans" cxnId="{1C90582E-5AEE-4F5D-A4DC-34E0F36A91EA}">
      <dgm:prSet/>
      <dgm:spPr/>
      <dgm:t>
        <a:bodyPr/>
        <a:lstStyle/>
        <a:p>
          <a:endParaRPr lang="es-MX"/>
        </a:p>
      </dgm:t>
    </dgm:pt>
    <dgm:pt modelId="{F8DFD553-BCD1-49E7-A589-1C69BBE19FA2}" type="sibTrans" cxnId="{1C90582E-5AEE-4F5D-A4DC-34E0F36A91EA}">
      <dgm:prSet/>
      <dgm:spPr/>
      <dgm:t>
        <a:bodyPr/>
        <a:lstStyle/>
        <a:p>
          <a:endParaRPr lang="es-MX"/>
        </a:p>
      </dgm:t>
    </dgm:pt>
    <dgm:pt modelId="{EB4F0CA4-9341-437E-BDF4-A6D24526AC3B}">
      <dgm:prSet phldrT="[Texto]"/>
      <dgm:spPr/>
      <dgm:t>
        <a:bodyPr/>
        <a:lstStyle/>
        <a:p>
          <a:r>
            <a:rPr lang="es-MX" dirty="0" smtClean="0"/>
            <a:t>Objetivo</a:t>
          </a:r>
          <a:endParaRPr lang="es-MX" dirty="0"/>
        </a:p>
      </dgm:t>
    </dgm:pt>
    <dgm:pt modelId="{E47387E0-339E-4DA9-93C7-26D2C40136CD}" type="parTrans" cxnId="{64C58F81-B81D-4B67-A6F9-E3107FDE7DDD}">
      <dgm:prSet/>
      <dgm:spPr/>
      <dgm:t>
        <a:bodyPr/>
        <a:lstStyle/>
        <a:p>
          <a:endParaRPr lang="es-MX"/>
        </a:p>
      </dgm:t>
    </dgm:pt>
    <dgm:pt modelId="{98393009-FDBA-4B42-ADAC-1D6D5EC4E60A}" type="sibTrans" cxnId="{64C58F81-B81D-4B67-A6F9-E3107FDE7DDD}">
      <dgm:prSet/>
      <dgm:spPr/>
      <dgm:t>
        <a:bodyPr/>
        <a:lstStyle/>
        <a:p>
          <a:endParaRPr lang="es-MX"/>
        </a:p>
      </dgm:t>
    </dgm:pt>
    <dgm:pt modelId="{A0179A63-F129-46F0-885B-800980942ED3}">
      <dgm:prSet phldrT="[Texto]"/>
      <dgm:spPr/>
      <dgm:t>
        <a:bodyPr/>
        <a:lstStyle/>
        <a:p>
          <a:r>
            <a:rPr lang="es-MX" dirty="0" smtClean="0"/>
            <a:t>Fin conocido y anhelado </a:t>
          </a:r>
          <a:endParaRPr lang="es-MX" dirty="0"/>
        </a:p>
      </dgm:t>
    </dgm:pt>
    <dgm:pt modelId="{F4F23850-4530-47F5-9504-6ED0B87D38D0}" type="parTrans" cxnId="{BEA85374-23A1-4362-A4C8-EBD2DDAC6EAD}">
      <dgm:prSet/>
      <dgm:spPr/>
      <dgm:t>
        <a:bodyPr/>
        <a:lstStyle/>
        <a:p>
          <a:endParaRPr lang="es-MX"/>
        </a:p>
      </dgm:t>
    </dgm:pt>
    <dgm:pt modelId="{1EDDF5F2-3383-4FE8-8FF2-3A11CF9F9CF7}" type="sibTrans" cxnId="{BEA85374-23A1-4362-A4C8-EBD2DDAC6EAD}">
      <dgm:prSet/>
      <dgm:spPr/>
      <dgm:t>
        <a:bodyPr/>
        <a:lstStyle/>
        <a:p>
          <a:endParaRPr lang="es-MX"/>
        </a:p>
      </dgm:t>
    </dgm:pt>
    <dgm:pt modelId="{A878D43B-D716-45DC-8181-DE0061C34068}">
      <dgm:prSet phldrT="[Texto]"/>
      <dgm:spPr/>
      <dgm:t>
        <a:bodyPr/>
        <a:lstStyle/>
        <a:p>
          <a:r>
            <a:rPr lang="es-MX" dirty="0" smtClean="0"/>
            <a:t>Sabe lo que hace</a:t>
          </a:r>
          <a:endParaRPr lang="es-MX" dirty="0"/>
        </a:p>
      </dgm:t>
    </dgm:pt>
    <dgm:pt modelId="{8529B3D2-EC79-447E-9BC2-B300DB46756D}" type="parTrans" cxnId="{D6A2E150-FBE1-4C15-8334-802151B0C863}">
      <dgm:prSet/>
      <dgm:spPr/>
      <dgm:t>
        <a:bodyPr/>
        <a:lstStyle/>
        <a:p>
          <a:endParaRPr lang="es-MX"/>
        </a:p>
      </dgm:t>
    </dgm:pt>
    <dgm:pt modelId="{6E512B58-2391-4B87-9E83-36BDB6D1DF5B}" type="sibTrans" cxnId="{D6A2E150-FBE1-4C15-8334-802151B0C863}">
      <dgm:prSet/>
      <dgm:spPr/>
      <dgm:t>
        <a:bodyPr/>
        <a:lstStyle/>
        <a:p>
          <a:endParaRPr lang="es-MX"/>
        </a:p>
      </dgm:t>
    </dgm:pt>
    <dgm:pt modelId="{5A1D4197-427F-4EA8-97D5-AAFBAE944C24}">
      <dgm:prSet phldrT="[Texto]"/>
      <dgm:spPr/>
      <dgm:t>
        <a:bodyPr/>
        <a:lstStyle/>
        <a:p>
          <a:r>
            <a:rPr lang="es-MX" dirty="0" smtClean="0"/>
            <a:t>Motivación</a:t>
          </a:r>
          <a:endParaRPr lang="es-MX" dirty="0"/>
        </a:p>
      </dgm:t>
    </dgm:pt>
    <dgm:pt modelId="{EC11D2CA-0B17-46A5-97BD-7FC2CE010B0A}" type="parTrans" cxnId="{25D3862F-F60E-47ED-BF69-B1524E8B4CE4}">
      <dgm:prSet/>
      <dgm:spPr/>
      <dgm:t>
        <a:bodyPr/>
        <a:lstStyle/>
        <a:p>
          <a:endParaRPr lang="es-MX"/>
        </a:p>
      </dgm:t>
    </dgm:pt>
    <dgm:pt modelId="{F3845871-D222-4920-A594-F4643A6B7E5C}" type="sibTrans" cxnId="{25D3862F-F60E-47ED-BF69-B1524E8B4CE4}">
      <dgm:prSet/>
      <dgm:spPr/>
      <dgm:t>
        <a:bodyPr/>
        <a:lstStyle/>
        <a:p>
          <a:endParaRPr lang="es-MX"/>
        </a:p>
      </dgm:t>
    </dgm:pt>
    <dgm:pt modelId="{78469BAE-7DCF-429D-B92A-782724AEED2E}">
      <dgm:prSet phldrT="[Texto]"/>
      <dgm:spPr/>
      <dgm:t>
        <a:bodyPr/>
        <a:lstStyle/>
        <a:p>
          <a:r>
            <a:rPr lang="es-MX" dirty="0" smtClean="0"/>
            <a:t>Porque lo hace</a:t>
          </a:r>
          <a:endParaRPr lang="es-MX" dirty="0"/>
        </a:p>
      </dgm:t>
    </dgm:pt>
    <dgm:pt modelId="{43480733-22B8-435A-BE5D-0BE7C2D672A1}" type="parTrans" cxnId="{60D6FA5C-3604-478C-BF20-9FE9D288A5A2}">
      <dgm:prSet/>
      <dgm:spPr/>
      <dgm:t>
        <a:bodyPr/>
        <a:lstStyle/>
        <a:p>
          <a:endParaRPr lang="es-MX"/>
        </a:p>
      </dgm:t>
    </dgm:pt>
    <dgm:pt modelId="{6C3EFA02-5B20-4E17-8D8F-1E5AC41232F3}" type="sibTrans" cxnId="{60D6FA5C-3604-478C-BF20-9FE9D288A5A2}">
      <dgm:prSet/>
      <dgm:spPr/>
      <dgm:t>
        <a:bodyPr/>
        <a:lstStyle/>
        <a:p>
          <a:endParaRPr lang="es-MX"/>
        </a:p>
      </dgm:t>
    </dgm:pt>
    <dgm:pt modelId="{CB1F602D-EE98-4218-B6BE-34CA3165DAEF}">
      <dgm:prSet phldrT="[Texto]"/>
      <dgm:spPr/>
      <dgm:t>
        <a:bodyPr/>
        <a:lstStyle/>
        <a:p>
          <a:r>
            <a:rPr lang="es-MX" dirty="0" smtClean="0"/>
            <a:t>Para que lo hace</a:t>
          </a:r>
          <a:endParaRPr lang="es-MX" dirty="0"/>
        </a:p>
      </dgm:t>
    </dgm:pt>
    <dgm:pt modelId="{57941BE7-1D3D-4688-85B1-513D35B565AA}" type="parTrans" cxnId="{46D4F9C7-5767-4396-AF6F-A19425D8553E}">
      <dgm:prSet/>
      <dgm:spPr/>
      <dgm:t>
        <a:bodyPr/>
        <a:lstStyle/>
        <a:p>
          <a:endParaRPr lang="es-MX"/>
        </a:p>
      </dgm:t>
    </dgm:pt>
    <dgm:pt modelId="{B913BA42-7CF2-4171-8C5E-D8060BB17773}" type="sibTrans" cxnId="{46D4F9C7-5767-4396-AF6F-A19425D8553E}">
      <dgm:prSet/>
      <dgm:spPr/>
      <dgm:t>
        <a:bodyPr/>
        <a:lstStyle/>
        <a:p>
          <a:endParaRPr lang="es-MX"/>
        </a:p>
      </dgm:t>
    </dgm:pt>
    <dgm:pt modelId="{578C912F-E00E-41AE-9ABE-4B74544C801A}">
      <dgm:prSet phldrT="[Texto]"/>
      <dgm:spPr/>
      <dgm:t>
        <a:bodyPr/>
        <a:lstStyle/>
        <a:p>
          <a:r>
            <a:rPr lang="es-MX" dirty="0" smtClean="0"/>
            <a:t>Por quien lo hace</a:t>
          </a:r>
          <a:endParaRPr lang="es-MX" dirty="0"/>
        </a:p>
      </dgm:t>
    </dgm:pt>
    <dgm:pt modelId="{FD2E234C-0FF1-4621-AEA9-EFF2E4133184}" type="parTrans" cxnId="{F5FE6265-5080-4F47-AC38-DC3EF910CF30}">
      <dgm:prSet/>
      <dgm:spPr/>
      <dgm:t>
        <a:bodyPr/>
        <a:lstStyle/>
        <a:p>
          <a:endParaRPr lang="es-MX"/>
        </a:p>
      </dgm:t>
    </dgm:pt>
    <dgm:pt modelId="{D1917D41-8D45-4FEB-9F3F-80F798192F9E}" type="sibTrans" cxnId="{F5FE6265-5080-4F47-AC38-DC3EF910CF30}">
      <dgm:prSet/>
      <dgm:spPr/>
      <dgm:t>
        <a:bodyPr/>
        <a:lstStyle/>
        <a:p>
          <a:endParaRPr lang="es-MX"/>
        </a:p>
      </dgm:t>
    </dgm:pt>
    <dgm:pt modelId="{37C55F08-065F-4566-8FF5-D196371D06D8}" type="pres">
      <dgm:prSet presAssocID="{B3A88947-CF71-4462-9FBC-9BFA87E528D9}" presName="linearFlow" presStyleCnt="0">
        <dgm:presLayoutVars>
          <dgm:dir/>
          <dgm:animLvl val="lvl"/>
          <dgm:resizeHandles/>
        </dgm:presLayoutVars>
      </dgm:prSet>
      <dgm:spPr/>
      <dgm:t>
        <a:bodyPr/>
        <a:lstStyle/>
        <a:p>
          <a:endParaRPr lang="es-MX"/>
        </a:p>
      </dgm:t>
    </dgm:pt>
    <dgm:pt modelId="{40C1B122-93D0-4CAE-B0FD-88A86A1112FF}" type="pres">
      <dgm:prSet presAssocID="{639FDB09-069C-49D3-A2D7-BA203F0FEFA0}" presName="compositeNode" presStyleCnt="0">
        <dgm:presLayoutVars>
          <dgm:bulletEnabled val="1"/>
        </dgm:presLayoutVars>
      </dgm:prSet>
      <dgm:spPr/>
    </dgm:pt>
    <dgm:pt modelId="{85273405-18B0-402E-9F85-92AE6AD80B33}" type="pres">
      <dgm:prSet presAssocID="{639FDB09-069C-49D3-A2D7-BA203F0FEFA0}" presName="imag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MX"/>
        </a:p>
      </dgm:t>
    </dgm:pt>
    <dgm:pt modelId="{0A8DA942-9CE8-4995-A297-439E09217BB9}" type="pres">
      <dgm:prSet presAssocID="{639FDB09-069C-49D3-A2D7-BA203F0FEFA0}" presName="childNode" presStyleLbl="node1" presStyleIdx="0" presStyleCnt="3">
        <dgm:presLayoutVars>
          <dgm:bulletEnabled val="1"/>
        </dgm:presLayoutVars>
      </dgm:prSet>
      <dgm:spPr/>
      <dgm:t>
        <a:bodyPr/>
        <a:lstStyle/>
        <a:p>
          <a:endParaRPr lang="es-MX"/>
        </a:p>
      </dgm:t>
    </dgm:pt>
    <dgm:pt modelId="{CFE56011-43E9-4922-9E0C-8A686E2CF6EB}" type="pres">
      <dgm:prSet presAssocID="{639FDB09-069C-49D3-A2D7-BA203F0FEFA0}" presName="parentNode" presStyleLbl="revTx" presStyleIdx="0" presStyleCnt="3">
        <dgm:presLayoutVars>
          <dgm:chMax val="0"/>
          <dgm:bulletEnabled val="1"/>
        </dgm:presLayoutVars>
      </dgm:prSet>
      <dgm:spPr/>
      <dgm:t>
        <a:bodyPr/>
        <a:lstStyle/>
        <a:p>
          <a:endParaRPr lang="es-MX"/>
        </a:p>
      </dgm:t>
    </dgm:pt>
    <dgm:pt modelId="{F3051AE0-F09F-4D2F-BC28-7B24ED022B77}" type="pres">
      <dgm:prSet presAssocID="{FB82EB5A-0F4B-4AA2-9FDF-D0C074ED5CAC}" presName="sibTrans" presStyleCnt="0"/>
      <dgm:spPr/>
    </dgm:pt>
    <dgm:pt modelId="{B7918A43-513E-4CA1-9684-B395C0556106}" type="pres">
      <dgm:prSet presAssocID="{EB4F0CA4-9341-437E-BDF4-A6D24526AC3B}" presName="compositeNode" presStyleCnt="0">
        <dgm:presLayoutVars>
          <dgm:bulletEnabled val="1"/>
        </dgm:presLayoutVars>
      </dgm:prSet>
      <dgm:spPr/>
    </dgm:pt>
    <dgm:pt modelId="{6653D27F-0672-4CC2-A887-68B1F752FFED}" type="pres">
      <dgm:prSet presAssocID="{EB4F0CA4-9341-437E-BDF4-A6D24526AC3B}" presName="imag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dgm:spPr>
      <dgm:t>
        <a:bodyPr/>
        <a:lstStyle/>
        <a:p>
          <a:endParaRPr lang="es-MX"/>
        </a:p>
      </dgm:t>
    </dgm:pt>
    <dgm:pt modelId="{D6075B80-5BBC-4AFF-A54C-A3A424B5C2D5}" type="pres">
      <dgm:prSet presAssocID="{EB4F0CA4-9341-437E-BDF4-A6D24526AC3B}" presName="childNode" presStyleLbl="node1" presStyleIdx="1" presStyleCnt="3">
        <dgm:presLayoutVars>
          <dgm:bulletEnabled val="1"/>
        </dgm:presLayoutVars>
      </dgm:prSet>
      <dgm:spPr/>
      <dgm:t>
        <a:bodyPr/>
        <a:lstStyle/>
        <a:p>
          <a:endParaRPr lang="es-MX"/>
        </a:p>
      </dgm:t>
    </dgm:pt>
    <dgm:pt modelId="{ECAF4813-FD49-4348-B813-5AE3341BA109}" type="pres">
      <dgm:prSet presAssocID="{EB4F0CA4-9341-437E-BDF4-A6D24526AC3B}" presName="parentNode" presStyleLbl="revTx" presStyleIdx="1" presStyleCnt="3">
        <dgm:presLayoutVars>
          <dgm:chMax val="0"/>
          <dgm:bulletEnabled val="1"/>
        </dgm:presLayoutVars>
      </dgm:prSet>
      <dgm:spPr/>
      <dgm:t>
        <a:bodyPr/>
        <a:lstStyle/>
        <a:p>
          <a:endParaRPr lang="es-MX"/>
        </a:p>
      </dgm:t>
    </dgm:pt>
    <dgm:pt modelId="{124A3272-EBB5-438D-B3A2-6082364D824B}" type="pres">
      <dgm:prSet presAssocID="{98393009-FDBA-4B42-ADAC-1D6D5EC4E60A}" presName="sibTrans" presStyleCnt="0"/>
      <dgm:spPr/>
    </dgm:pt>
    <dgm:pt modelId="{FA2BA591-BD44-4A7B-9DE3-11A795E0BE95}" type="pres">
      <dgm:prSet presAssocID="{5A1D4197-427F-4EA8-97D5-AAFBAE944C24}" presName="compositeNode" presStyleCnt="0">
        <dgm:presLayoutVars>
          <dgm:bulletEnabled val="1"/>
        </dgm:presLayoutVars>
      </dgm:prSet>
      <dgm:spPr/>
    </dgm:pt>
    <dgm:pt modelId="{938BC7D7-35AD-4B06-9B4E-67A47D5B8681}" type="pres">
      <dgm:prSet presAssocID="{5A1D4197-427F-4EA8-97D5-AAFBAE944C24}" presName="imag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t>
        <a:bodyPr/>
        <a:lstStyle/>
        <a:p>
          <a:endParaRPr lang="es-MX"/>
        </a:p>
      </dgm:t>
    </dgm:pt>
    <dgm:pt modelId="{5EA572BB-E2EF-41DB-B95F-1BD2D012A91D}" type="pres">
      <dgm:prSet presAssocID="{5A1D4197-427F-4EA8-97D5-AAFBAE944C24}" presName="childNode" presStyleLbl="node1" presStyleIdx="2" presStyleCnt="3">
        <dgm:presLayoutVars>
          <dgm:bulletEnabled val="1"/>
        </dgm:presLayoutVars>
      </dgm:prSet>
      <dgm:spPr/>
      <dgm:t>
        <a:bodyPr/>
        <a:lstStyle/>
        <a:p>
          <a:endParaRPr lang="es-MX"/>
        </a:p>
      </dgm:t>
    </dgm:pt>
    <dgm:pt modelId="{E6E4D9FF-3747-4584-BF5C-935424D25894}" type="pres">
      <dgm:prSet presAssocID="{5A1D4197-427F-4EA8-97D5-AAFBAE944C24}" presName="parentNode" presStyleLbl="revTx" presStyleIdx="2" presStyleCnt="3">
        <dgm:presLayoutVars>
          <dgm:chMax val="0"/>
          <dgm:bulletEnabled val="1"/>
        </dgm:presLayoutVars>
      </dgm:prSet>
      <dgm:spPr/>
      <dgm:t>
        <a:bodyPr/>
        <a:lstStyle/>
        <a:p>
          <a:endParaRPr lang="es-MX"/>
        </a:p>
      </dgm:t>
    </dgm:pt>
  </dgm:ptLst>
  <dgm:cxnLst>
    <dgm:cxn modelId="{1D64AC2F-40ED-45E0-B510-E6B00294CE4C}" type="presOf" srcId="{A878D43B-D716-45DC-8181-DE0061C34068}" destId="{D6075B80-5BBC-4AFF-A54C-A3A424B5C2D5}" srcOrd="0" destOrd="1" presId="urn:microsoft.com/office/officeart/2005/8/layout/hList2"/>
    <dgm:cxn modelId="{64C58F81-B81D-4B67-A6F9-E3107FDE7DDD}" srcId="{B3A88947-CF71-4462-9FBC-9BFA87E528D9}" destId="{EB4F0CA4-9341-437E-BDF4-A6D24526AC3B}" srcOrd="1" destOrd="0" parTransId="{E47387E0-339E-4DA9-93C7-26D2C40136CD}" sibTransId="{98393009-FDBA-4B42-ADAC-1D6D5EC4E60A}"/>
    <dgm:cxn modelId="{BEA85374-23A1-4362-A4C8-EBD2DDAC6EAD}" srcId="{EB4F0CA4-9341-437E-BDF4-A6D24526AC3B}" destId="{A0179A63-F129-46F0-885B-800980942ED3}" srcOrd="0" destOrd="0" parTransId="{F4F23850-4530-47F5-9504-6ED0B87D38D0}" sibTransId="{1EDDF5F2-3383-4FE8-8FF2-3A11CF9F9CF7}"/>
    <dgm:cxn modelId="{1C90582E-5AEE-4F5D-A4DC-34E0F36A91EA}" srcId="{639FDB09-069C-49D3-A2D7-BA203F0FEFA0}" destId="{0394EECE-A661-49D9-9D91-76C4319334F5}" srcOrd="1" destOrd="0" parTransId="{92AF5179-7926-434D-8D5C-8C8CD57D9FFD}" sibTransId="{F8DFD553-BCD1-49E7-A589-1C69BBE19FA2}"/>
    <dgm:cxn modelId="{A7D9527C-0A0D-4031-9314-04A92E73073D}" srcId="{639FDB09-069C-49D3-A2D7-BA203F0FEFA0}" destId="{2C126239-C89C-4E40-8B1F-E3441C3C92FF}" srcOrd="0" destOrd="0" parTransId="{0F7BB434-748A-4588-AAE5-0129ADA83A7A}" sibTransId="{10BEE07B-1583-4FCF-95A6-BC9D02B85BD4}"/>
    <dgm:cxn modelId="{004BC875-69E0-47C9-A9D0-704C1A2735AA}" type="presOf" srcId="{EB4F0CA4-9341-437E-BDF4-A6D24526AC3B}" destId="{ECAF4813-FD49-4348-B813-5AE3341BA109}" srcOrd="0" destOrd="0" presId="urn:microsoft.com/office/officeart/2005/8/layout/hList2"/>
    <dgm:cxn modelId="{07F6ECA3-4A9B-403A-B082-9E8C686855D8}" type="presOf" srcId="{5A1D4197-427F-4EA8-97D5-AAFBAE944C24}" destId="{E6E4D9FF-3747-4584-BF5C-935424D25894}" srcOrd="0" destOrd="0" presId="urn:microsoft.com/office/officeart/2005/8/layout/hList2"/>
    <dgm:cxn modelId="{39991B57-25E0-46DC-9217-006ACA16845A}" type="presOf" srcId="{2C126239-C89C-4E40-8B1F-E3441C3C92FF}" destId="{0A8DA942-9CE8-4995-A297-439E09217BB9}" srcOrd="0" destOrd="0" presId="urn:microsoft.com/office/officeart/2005/8/layout/hList2"/>
    <dgm:cxn modelId="{169EF60E-F274-42D5-88F8-6DCC1EE68966}" type="presOf" srcId="{B3A88947-CF71-4462-9FBC-9BFA87E528D9}" destId="{37C55F08-065F-4566-8FF5-D196371D06D8}" srcOrd="0" destOrd="0" presId="urn:microsoft.com/office/officeart/2005/8/layout/hList2"/>
    <dgm:cxn modelId="{60D6FA5C-3604-478C-BF20-9FE9D288A5A2}" srcId="{5A1D4197-427F-4EA8-97D5-AAFBAE944C24}" destId="{78469BAE-7DCF-429D-B92A-782724AEED2E}" srcOrd="0" destOrd="0" parTransId="{43480733-22B8-435A-BE5D-0BE7C2D672A1}" sibTransId="{6C3EFA02-5B20-4E17-8D8F-1E5AC41232F3}"/>
    <dgm:cxn modelId="{A43F8FD2-53B2-4948-A02C-EC9E32DD9D1C}" type="presOf" srcId="{CB1F602D-EE98-4218-B6BE-34CA3165DAEF}" destId="{5EA572BB-E2EF-41DB-B95F-1BD2D012A91D}" srcOrd="0" destOrd="1" presId="urn:microsoft.com/office/officeart/2005/8/layout/hList2"/>
    <dgm:cxn modelId="{25D3862F-F60E-47ED-BF69-B1524E8B4CE4}" srcId="{B3A88947-CF71-4462-9FBC-9BFA87E528D9}" destId="{5A1D4197-427F-4EA8-97D5-AAFBAE944C24}" srcOrd="2" destOrd="0" parTransId="{EC11D2CA-0B17-46A5-97BD-7FC2CE010B0A}" sibTransId="{F3845871-D222-4920-A594-F4643A6B7E5C}"/>
    <dgm:cxn modelId="{2CFF4FF8-42B9-4C64-A6FC-0E4D1B91ADDD}" type="presOf" srcId="{78469BAE-7DCF-429D-B92A-782724AEED2E}" destId="{5EA572BB-E2EF-41DB-B95F-1BD2D012A91D}" srcOrd="0" destOrd="0" presId="urn:microsoft.com/office/officeart/2005/8/layout/hList2"/>
    <dgm:cxn modelId="{D6A2E150-FBE1-4C15-8334-802151B0C863}" srcId="{EB4F0CA4-9341-437E-BDF4-A6D24526AC3B}" destId="{A878D43B-D716-45DC-8181-DE0061C34068}" srcOrd="1" destOrd="0" parTransId="{8529B3D2-EC79-447E-9BC2-B300DB46756D}" sibTransId="{6E512B58-2391-4B87-9E83-36BDB6D1DF5B}"/>
    <dgm:cxn modelId="{73F49894-0F31-4C6C-82BD-D600385321FB}" srcId="{B3A88947-CF71-4462-9FBC-9BFA87E528D9}" destId="{639FDB09-069C-49D3-A2D7-BA203F0FEFA0}" srcOrd="0" destOrd="0" parTransId="{15D05FB5-2DA0-443F-AB05-306970465BB3}" sibTransId="{FB82EB5A-0F4B-4AA2-9FDF-D0C074ED5CAC}"/>
    <dgm:cxn modelId="{94CA538E-FACF-4E29-A86B-C38869E0F13D}" type="presOf" srcId="{A0179A63-F129-46F0-885B-800980942ED3}" destId="{D6075B80-5BBC-4AFF-A54C-A3A424B5C2D5}" srcOrd="0" destOrd="0" presId="urn:microsoft.com/office/officeart/2005/8/layout/hList2"/>
    <dgm:cxn modelId="{46D4F9C7-5767-4396-AF6F-A19425D8553E}" srcId="{5A1D4197-427F-4EA8-97D5-AAFBAE944C24}" destId="{CB1F602D-EE98-4218-B6BE-34CA3165DAEF}" srcOrd="1" destOrd="0" parTransId="{57941BE7-1D3D-4688-85B1-513D35B565AA}" sibTransId="{B913BA42-7CF2-4171-8C5E-D8060BB17773}"/>
    <dgm:cxn modelId="{1394E386-4FF1-4CBC-979D-806E726E919A}" type="presOf" srcId="{639FDB09-069C-49D3-A2D7-BA203F0FEFA0}" destId="{CFE56011-43E9-4922-9E0C-8A686E2CF6EB}" srcOrd="0" destOrd="0" presId="urn:microsoft.com/office/officeart/2005/8/layout/hList2"/>
    <dgm:cxn modelId="{72CDF6E8-2897-4F7C-B100-F92CA0AE5A87}" type="presOf" srcId="{0394EECE-A661-49D9-9D91-76C4319334F5}" destId="{0A8DA942-9CE8-4995-A297-439E09217BB9}" srcOrd="0" destOrd="1" presId="urn:microsoft.com/office/officeart/2005/8/layout/hList2"/>
    <dgm:cxn modelId="{F5FE6265-5080-4F47-AC38-DC3EF910CF30}" srcId="{5A1D4197-427F-4EA8-97D5-AAFBAE944C24}" destId="{578C912F-E00E-41AE-9ABE-4B74544C801A}" srcOrd="2" destOrd="0" parTransId="{FD2E234C-0FF1-4621-AEA9-EFF2E4133184}" sibTransId="{D1917D41-8D45-4FEB-9F3F-80F798192F9E}"/>
    <dgm:cxn modelId="{4DE2C2E1-26E3-4D66-B0BA-E199066E841F}" type="presOf" srcId="{578C912F-E00E-41AE-9ABE-4B74544C801A}" destId="{5EA572BB-E2EF-41DB-B95F-1BD2D012A91D}" srcOrd="0" destOrd="2" presId="urn:microsoft.com/office/officeart/2005/8/layout/hList2"/>
    <dgm:cxn modelId="{BC6C239D-08C3-424B-AF73-EF778F89237B}" type="presParOf" srcId="{37C55F08-065F-4566-8FF5-D196371D06D8}" destId="{40C1B122-93D0-4CAE-B0FD-88A86A1112FF}" srcOrd="0" destOrd="0" presId="urn:microsoft.com/office/officeart/2005/8/layout/hList2"/>
    <dgm:cxn modelId="{FC2E97DA-0BE1-4685-9A1D-670D3EA6EE70}" type="presParOf" srcId="{40C1B122-93D0-4CAE-B0FD-88A86A1112FF}" destId="{85273405-18B0-402E-9F85-92AE6AD80B33}" srcOrd="0" destOrd="0" presId="urn:microsoft.com/office/officeart/2005/8/layout/hList2"/>
    <dgm:cxn modelId="{57890CD0-B866-4A07-9E30-EC2B4185C59C}" type="presParOf" srcId="{40C1B122-93D0-4CAE-B0FD-88A86A1112FF}" destId="{0A8DA942-9CE8-4995-A297-439E09217BB9}" srcOrd="1" destOrd="0" presId="urn:microsoft.com/office/officeart/2005/8/layout/hList2"/>
    <dgm:cxn modelId="{5AEDFFFC-E839-4475-862E-1633CDCE251B}" type="presParOf" srcId="{40C1B122-93D0-4CAE-B0FD-88A86A1112FF}" destId="{CFE56011-43E9-4922-9E0C-8A686E2CF6EB}" srcOrd="2" destOrd="0" presId="urn:microsoft.com/office/officeart/2005/8/layout/hList2"/>
    <dgm:cxn modelId="{F133248E-4FC5-496F-9FE2-911655D86300}" type="presParOf" srcId="{37C55F08-065F-4566-8FF5-D196371D06D8}" destId="{F3051AE0-F09F-4D2F-BC28-7B24ED022B77}" srcOrd="1" destOrd="0" presId="urn:microsoft.com/office/officeart/2005/8/layout/hList2"/>
    <dgm:cxn modelId="{C2666050-EC40-4A7D-AB0C-47803DA8D198}" type="presParOf" srcId="{37C55F08-065F-4566-8FF5-D196371D06D8}" destId="{B7918A43-513E-4CA1-9684-B395C0556106}" srcOrd="2" destOrd="0" presId="urn:microsoft.com/office/officeart/2005/8/layout/hList2"/>
    <dgm:cxn modelId="{C2771FAC-9EEE-4EF0-93D3-4F78FAEDB667}" type="presParOf" srcId="{B7918A43-513E-4CA1-9684-B395C0556106}" destId="{6653D27F-0672-4CC2-A887-68B1F752FFED}" srcOrd="0" destOrd="0" presId="urn:microsoft.com/office/officeart/2005/8/layout/hList2"/>
    <dgm:cxn modelId="{735CEA22-A068-47C7-8F87-12A9AA4CC011}" type="presParOf" srcId="{B7918A43-513E-4CA1-9684-B395C0556106}" destId="{D6075B80-5BBC-4AFF-A54C-A3A424B5C2D5}" srcOrd="1" destOrd="0" presId="urn:microsoft.com/office/officeart/2005/8/layout/hList2"/>
    <dgm:cxn modelId="{07EBA3D3-B6F1-46E6-95FB-CC5E41E8A58C}" type="presParOf" srcId="{B7918A43-513E-4CA1-9684-B395C0556106}" destId="{ECAF4813-FD49-4348-B813-5AE3341BA109}" srcOrd="2" destOrd="0" presId="urn:microsoft.com/office/officeart/2005/8/layout/hList2"/>
    <dgm:cxn modelId="{3D483FDF-6497-47B5-A92A-B5B2EE968C43}" type="presParOf" srcId="{37C55F08-065F-4566-8FF5-D196371D06D8}" destId="{124A3272-EBB5-438D-B3A2-6082364D824B}" srcOrd="3" destOrd="0" presId="urn:microsoft.com/office/officeart/2005/8/layout/hList2"/>
    <dgm:cxn modelId="{DFD5B321-EABC-4439-A5BD-51394D2BB37C}" type="presParOf" srcId="{37C55F08-065F-4566-8FF5-D196371D06D8}" destId="{FA2BA591-BD44-4A7B-9DE3-11A795E0BE95}" srcOrd="4" destOrd="0" presId="urn:microsoft.com/office/officeart/2005/8/layout/hList2"/>
    <dgm:cxn modelId="{87458A84-B912-408C-9A6E-930AD0D07DF1}" type="presParOf" srcId="{FA2BA591-BD44-4A7B-9DE3-11A795E0BE95}" destId="{938BC7D7-35AD-4B06-9B4E-67A47D5B8681}" srcOrd="0" destOrd="0" presId="urn:microsoft.com/office/officeart/2005/8/layout/hList2"/>
    <dgm:cxn modelId="{11CF2E78-2AD1-46E5-9C84-AF3BFFA73898}" type="presParOf" srcId="{FA2BA591-BD44-4A7B-9DE3-11A795E0BE95}" destId="{5EA572BB-E2EF-41DB-B95F-1BD2D012A91D}" srcOrd="1" destOrd="0" presId="urn:microsoft.com/office/officeart/2005/8/layout/hList2"/>
    <dgm:cxn modelId="{123C8AEB-6172-4DF8-903B-95D6609647AF}" type="presParOf" srcId="{FA2BA591-BD44-4A7B-9DE3-11A795E0BE95}" destId="{E6E4D9FF-3747-4584-BF5C-935424D25894}"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C57CA48-BE03-4B72-86FA-9B3558624E8C}" type="doc">
      <dgm:prSet loTypeId="urn:microsoft.com/office/officeart/2008/layout/HexagonCluster" loCatId="relationship" qsTypeId="urn:microsoft.com/office/officeart/2005/8/quickstyle/simple1" qsCatId="simple" csTypeId="urn:microsoft.com/office/officeart/2005/8/colors/colorful3" csCatId="colorful" phldr="1"/>
      <dgm:spPr/>
      <dgm:t>
        <a:bodyPr/>
        <a:lstStyle/>
        <a:p>
          <a:endParaRPr lang="es-MX"/>
        </a:p>
      </dgm:t>
    </dgm:pt>
    <dgm:pt modelId="{1A0DAEA0-9F3A-4B8B-A320-462BBBCCA062}">
      <dgm:prSet phldrT="[Texto]"/>
      <dgm:spPr/>
      <dgm:t>
        <a:bodyPr/>
        <a:lstStyle/>
        <a:p>
          <a:r>
            <a:rPr lang="es-MX" dirty="0" smtClean="0"/>
            <a:t>Características</a:t>
          </a:r>
          <a:endParaRPr lang="es-MX" dirty="0"/>
        </a:p>
      </dgm:t>
    </dgm:pt>
    <dgm:pt modelId="{2B58E3B8-5A36-4085-87DF-DCC13ADC7D55}" type="parTrans" cxnId="{409AE923-EC36-4562-82C7-5FB59ABA5C51}">
      <dgm:prSet/>
      <dgm:spPr/>
      <dgm:t>
        <a:bodyPr/>
        <a:lstStyle/>
        <a:p>
          <a:endParaRPr lang="es-MX"/>
        </a:p>
      </dgm:t>
    </dgm:pt>
    <dgm:pt modelId="{6EC706DB-9E35-4BA1-8E84-CCB226AE1E63}" type="sibTrans" cxnId="{409AE923-EC36-4562-82C7-5FB59ABA5C51}">
      <dgm:prSet/>
      <dgm:spPr>
        <a:blipFill rotWithShape="1">
          <a:blip xmlns:r="http://schemas.openxmlformats.org/officeDocument/2006/relationships" r:embed="rId1"/>
          <a:stretch>
            <a:fillRect/>
          </a:stretch>
        </a:blipFill>
      </dgm:spPr>
      <dgm:t>
        <a:bodyPr/>
        <a:lstStyle/>
        <a:p>
          <a:endParaRPr lang="es-MX"/>
        </a:p>
      </dgm:t>
    </dgm:pt>
    <dgm:pt modelId="{571A052A-69DA-494D-8E89-E4DB83E89A84}">
      <dgm:prSet phldrT="[Texto]"/>
      <dgm:spPr/>
      <dgm:t>
        <a:bodyPr/>
        <a:lstStyle/>
        <a:p>
          <a:r>
            <a:rPr lang="es-MX" dirty="0" smtClean="0"/>
            <a:t>Definición</a:t>
          </a:r>
          <a:endParaRPr lang="es-MX" dirty="0"/>
        </a:p>
      </dgm:t>
    </dgm:pt>
    <dgm:pt modelId="{579FBA48-28E4-40EB-BE60-6C99F548A0A7}" type="parTrans" cxnId="{4B514D50-353C-491D-9E2D-44F6F27AA33A}">
      <dgm:prSet/>
      <dgm:spPr/>
      <dgm:t>
        <a:bodyPr/>
        <a:lstStyle/>
        <a:p>
          <a:endParaRPr lang="es-MX"/>
        </a:p>
      </dgm:t>
    </dgm:pt>
    <dgm:pt modelId="{9383A885-4995-4F52-B7E1-A4788FC86869}" type="sibTrans" cxnId="{4B514D50-353C-491D-9E2D-44F6F27AA33A}">
      <dgm:prSet/>
      <dgm:spPr>
        <a:blipFill rotWithShape="1">
          <a:blip xmlns:r="http://schemas.openxmlformats.org/officeDocument/2006/relationships" r:embed="rId2"/>
          <a:stretch>
            <a:fillRect/>
          </a:stretch>
        </a:blipFill>
      </dgm:spPr>
      <dgm:t>
        <a:bodyPr/>
        <a:lstStyle/>
        <a:p>
          <a:endParaRPr lang="es-MX"/>
        </a:p>
      </dgm:t>
    </dgm:pt>
    <dgm:pt modelId="{5ABDF5FA-BC33-4E50-9D0D-156497EB27B8}">
      <dgm:prSet/>
      <dgm:spPr/>
      <dgm:t>
        <a:bodyPr/>
        <a:lstStyle/>
        <a:p>
          <a:r>
            <a:rPr lang="es-MX" dirty="0" smtClean="0"/>
            <a:t>Estrategias de prevención</a:t>
          </a:r>
        </a:p>
      </dgm:t>
    </dgm:pt>
    <dgm:pt modelId="{5A9B0077-C218-4CCA-BCF8-DC3B3814C482}" type="parTrans" cxnId="{0FC8C347-9FC1-41C5-9C2D-1E349F29BF9C}">
      <dgm:prSet/>
      <dgm:spPr/>
      <dgm:t>
        <a:bodyPr/>
        <a:lstStyle/>
        <a:p>
          <a:endParaRPr lang="es-MX"/>
        </a:p>
      </dgm:t>
    </dgm:pt>
    <dgm:pt modelId="{4B7AA410-3A55-4711-9FA8-9F2D43110A26}" type="sibTrans" cxnId="{0FC8C347-9FC1-41C5-9C2D-1E349F29BF9C}">
      <dgm:prSet/>
      <dgm:spPr>
        <a:blipFill rotWithShape="1">
          <a:blip xmlns:r="http://schemas.openxmlformats.org/officeDocument/2006/relationships" r:embed="rId3"/>
          <a:stretch>
            <a:fillRect/>
          </a:stretch>
        </a:blipFill>
      </dgm:spPr>
      <dgm:t>
        <a:bodyPr/>
        <a:lstStyle/>
        <a:p>
          <a:endParaRPr lang="es-MX"/>
        </a:p>
      </dgm:t>
    </dgm:pt>
    <dgm:pt modelId="{E96015F2-2893-4979-924A-8959B8642207}" type="pres">
      <dgm:prSet presAssocID="{4C57CA48-BE03-4B72-86FA-9B3558624E8C}" presName="Name0" presStyleCnt="0">
        <dgm:presLayoutVars>
          <dgm:chMax val="21"/>
          <dgm:chPref val="21"/>
        </dgm:presLayoutVars>
      </dgm:prSet>
      <dgm:spPr/>
      <dgm:t>
        <a:bodyPr/>
        <a:lstStyle/>
        <a:p>
          <a:endParaRPr lang="es-MX"/>
        </a:p>
      </dgm:t>
    </dgm:pt>
    <dgm:pt modelId="{F91C8193-B7E4-44AD-B35E-930BF76C89A8}" type="pres">
      <dgm:prSet presAssocID="{5ABDF5FA-BC33-4E50-9D0D-156497EB27B8}" presName="text1" presStyleCnt="0"/>
      <dgm:spPr/>
    </dgm:pt>
    <dgm:pt modelId="{4F47E8B3-D325-43A4-9123-1439BFAE868D}" type="pres">
      <dgm:prSet presAssocID="{5ABDF5FA-BC33-4E50-9D0D-156497EB27B8}" presName="textRepeatNode" presStyleLbl="alignNode1" presStyleIdx="0" presStyleCnt="3">
        <dgm:presLayoutVars>
          <dgm:chMax val="0"/>
          <dgm:chPref val="0"/>
          <dgm:bulletEnabled val="1"/>
        </dgm:presLayoutVars>
      </dgm:prSet>
      <dgm:spPr/>
      <dgm:t>
        <a:bodyPr/>
        <a:lstStyle/>
        <a:p>
          <a:endParaRPr lang="es-MX"/>
        </a:p>
      </dgm:t>
    </dgm:pt>
    <dgm:pt modelId="{643D8ABF-2DE7-4A77-A554-DB607E202FBE}" type="pres">
      <dgm:prSet presAssocID="{5ABDF5FA-BC33-4E50-9D0D-156497EB27B8}" presName="textaccent1" presStyleCnt="0"/>
      <dgm:spPr/>
    </dgm:pt>
    <dgm:pt modelId="{FBDAFDFC-3669-4D31-8AA1-9ADE9B19235C}" type="pres">
      <dgm:prSet presAssocID="{5ABDF5FA-BC33-4E50-9D0D-156497EB27B8}" presName="accentRepeatNode" presStyleLbl="solidAlignAcc1" presStyleIdx="0" presStyleCnt="6"/>
      <dgm:spPr/>
    </dgm:pt>
    <dgm:pt modelId="{638531C0-25DC-4191-BA70-94A71534373B}" type="pres">
      <dgm:prSet presAssocID="{4B7AA410-3A55-4711-9FA8-9F2D43110A26}" presName="image1" presStyleCnt="0"/>
      <dgm:spPr/>
    </dgm:pt>
    <dgm:pt modelId="{CDBC20CF-A3BC-492C-AC42-E677CAF9A375}" type="pres">
      <dgm:prSet presAssocID="{4B7AA410-3A55-4711-9FA8-9F2D43110A26}" presName="imageRepeatNode" presStyleLbl="alignAcc1" presStyleIdx="0" presStyleCnt="3" custAng="0" custLinFactNeighborX="-26814" custLinFactNeighborY="45680"/>
      <dgm:spPr/>
      <dgm:t>
        <a:bodyPr/>
        <a:lstStyle/>
        <a:p>
          <a:endParaRPr lang="es-MX"/>
        </a:p>
      </dgm:t>
    </dgm:pt>
    <dgm:pt modelId="{D19F1855-D4D4-4EDB-A3CF-7ABADCF45E97}" type="pres">
      <dgm:prSet presAssocID="{4B7AA410-3A55-4711-9FA8-9F2D43110A26}" presName="imageaccent1" presStyleCnt="0"/>
      <dgm:spPr/>
    </dgm:pt>
    <dgm:pt modelId="{CD427794-DF49-4AF4-ADBD-668CFC5AD724}" type="pres">
      <dgm:prSet presAssocID="{4B7AA410-3A55-4711-9FA8-9F2D43110A26}" presName="accentRepeatNode" presStyleLbl="solidAlignAcc1" presStyleIdx="1" presStyleCnt="6"/>
      <dgm:spPr/>
    </dgm:pt>
    <dgm:pt modelId="{3478084B-CBB3-42B4-BC3C-D1093C54DF97}" type="pres">
      <dgm:prSet presAssocID="{1A0DAEA0-9F3A-4B8B-A320-462BBBCCA062}" presName="text2" presStyleCnt="0"/>
      <dgm:spPr/>
    </dgm:pt>
    <dgm:pt modelId="{36E9B093-F847-407E-A09F-9FA018FF3E05}" type="pres">
      <dgm:prSet presAssocID="{1A0DAEA0-9F3A-4B8B-A320-462BBBCCA062}" presName="textRepeatNode" presStyleLbl="alignNode1" presStyleIdx="1" presStyleCnt="3">
        <dgm:presLayoutVars>
          <dgm:chMax val="0"/>
          <dgm:chPref val="0"/>
          <dgm:bulletEnabled val="1"/>
        </dgm:presLayoutVars>
      </dgm:prSet>
      <dgm:spPr/>
      <dgm:t>
        <a:bodyPr/>
        <a:lstStyle/>
        <a:p>
          <a:endParaRPr lang="es-MX"/>
        </a:p>
      </dgm:t>
    </dgm:pt>
    <dgm:pt modelId="{93BE7B26-D602-4338-A3E4-28AA9B5746CD}" type="pres">
      <dgm:prSet presAssocID="{1A0DAEA0-9F3A-4B8B-A320-462BBBCCA062}" presName="textaccent2" presStyleCnt="0"/>
      <dgm:spPr/>
    </dgm:pt>
    <dgm:pt modelId="{EE368F43-A09D-4E97-A4D5-796BFB603536}" type="pres">
      <dgm:prSet presAssocID="{1A0DAEA0-9F3A-4B8B-A320-462BBBCCA062}" presName="accentRepeatNode" presStyleLbl="solidAlignAcc1" presStyleIdx="2" presStyleCnt="6"/>
      <dgm:spPr/>
    </dgm:pt>
    <dgm:pt modelId="{B1E47B6E-DCCB-484E-8CB5-3C10DD147FCE}" type="pres">
      <dgm:prSet presAssocID="{6EC706DB-9E35-4BA1-8E84-CCB226AE1E63}" presName="image2" presStyleCnt="0"/>
      <dgm:spPr/>
    </dgm:pt>
    <dgm:pt modelId="{7F8FFB05-E31C-48F2-BA45-C48CB02DC6E4}" type="pres">
      <dgm:prSet presAssocID="{6EC706DB-9E35-4BA1-8E84-CCB226AE1E63}" presName="imageRepeatNode" presStyleLbl="alignAcc1" presStyleIdx="1" presStyleCnt="3"/>
      <dgm:spPr/>
      <dgm:t>
        <a:bodyPr/>
        <a:lstStyle/>
        <a:p>
          <a:endParaRPr lang="es-MX"/>
        </a:p>
      </dgm:t>
    </dgm:pt>
    <dgm:pt modelId="{E405641F-2862-4181-9DDE-35C090CE8593}" type="pres">
      <dgm:prSet presAssocID="{6EC706DB-9E35-4BA1-8E84-CCB226AE1E63}" presName="imageaccent2" presStyleCnt="0"/>
      <dgm:spPr/>
    </dgm:pt>
    <dgm:pt modelId="{A793838C-0201-49DA-8F3C-42FA8BE11DD6}" type="pres">
      <dgm:prSet presAssocID="{6EC706DB-9E35-4BA1-8E84-CCB226AE1E63}" presName="accentRepeatNode" presStyleLbl="solidAlignAcc1" presStyleIdx="3" presStyleCnt="6"/>
      <dgm:spPr/>
    </dgm:pt>
    <dgm:pt modelId="{7A7C297E-C9CA-4B89-97BA-3E49BF90FCC1}" type="pres">
      <dgm:prSet presAssocID="{571A052A-69DA-494D-8E89-E4DB83E89A84}" presName="text3" presStyleCnt="0"/>
      <dgm:spPr/>
    </dgm:pt>
    <dgm:pt modelId="{CCA810EA-8E98-4828-A840-B5163E69DEA1}" type="pres">
      <dgm:prSet presAssocID="{571A052A-69DA-494D-8E89-E4DB83E89A84}" presName="textRepeatNode" presStyleLbl="alignNode1" presStyleIdx="2" presStyleCnt="3">
        <dgm:presLayoutVars>
          <dgm:chMax val="0"/>
          <dgm:chPref val="0"/>
          <dgm:bulletEnabled val="1"/>
        </dgm:presLayoutVars>
      </dgm:prSet>
      <dgm:spPr/>
      <dgm:t>
        <a:bodyPr/>
        <a:lstStyle/>
        <a:p>
          <a:endParaRPr lang="es-MX"/>
        </a:p>
      </dgm:t>
    </dgm:pt>
    <dgm:pt modelId="{32080A31-12BF-4521-A9AE-EAF56B7CD558}" type="pres">
      <dgm:prSet presAssocID="{571A052A-69DA-494D-8E89-E4DB83E89A84}" presName="textaccent3" presStyleCnt="0"/>
      <dgm:spPr/>
    </dgm:pt>
    <dgm:pt modelId="{3FA58BE9-987E-4985-9C69-EF96270E72CD}" type="pres">
      <dgm:prSet presAssocID="{571A052A-69DA-494D-8E89-E4DB83E89A84}" presName="accentRepeatNode" presStyleLbl="solidAlignAcc1" presStyleIdx="4" presStyleCnt="6"/>
      <dgm:spPr/>
    </dgm:pt>
    <dgm:pt modelId="{78C644D6-5D39-4FA7-A0EA-E4A2AD664DA0}" type="pres">
      <dgm:prSet presAssocID="{9383A885-4995-4F52-B7E1-A4788FC86869}" presName="image3" presStyleCnt="0"/>
      <dgm:spPr/>
    </dgm:pt>
    <dgm:pt modelId="{04F9CAE7-11FA-4DD2-AB6D-EB5BA32BD3B0}" type="pres">
      <dgm:prSet presAssocID="{9383A885-4995-4F52-B7E1-A4788FC86869}" presName="imageRepeatNode" presStyleLbl="alignAcc1" presStyleIdx="2" presStyleCnt="3"/>
      <dgm:spPr/>
      <dgm:t>
        <a:bodyPr/>
        <a:lstStyle/>
        <a:p>
          <a:endParaRPr lang="es-MX"/>
        </a:p>
      </dgm:t>
    </dgm:pt>
    <dgm:pt modelId="{85542B37-827D-432C-8B88-E61CC564E7D4}" type="pres">
      <dgm:prSet presAssocID="{9383A885-4995-4F52-B7E1-A4788FC86869}" presName="imageaccent3" presStyleCnt="0"/>
      <dgm:spPr/>
    </dgm:pt>
    <dgm:pt modelId="{6862A56C-C377-4965-8028-E7DDE63A28F0}" type="pres">
      <dgm:prSet presAssocID="{9383A885-4995-4F52-B7E1-A4788FC86869}" presName="accentRepeatNode" presStyleLbl="solidAlignAcc1" presStyleIdx="5" presStyleCnt="6"/>
      <dgm:spPr/>
    </dgm:pt>
  </dgm:ptLst>
  <dgm:cxnLst>
    <dgm:cxn modelId="{409AE923-EC36-4562-82C7-5FB59ABA5C51}" srcId="{4C57CA48-BE03-4B72-86FA-9B3558624E8C}" destId="{1A0DAEA0-9F3A-4B8B-A320-462BBBCCA062}" srcOrd="1" destOrd="0" parTransId="{2B58E3B8-5A36-4085-87DF-DCC13ADC7D55}" sibTransId="{6EC706DB-9E35-4BA1-8E84-CCB226AE1E63}"/>
    <dgm:cxn modelId="{12ED850C-9894-49EF-9541-83CE6129F24B}" type="presOf" srcId="{571A052A-69DA-494D-8E89-E4DB83E89A84}" destId="{CCA810EA-8E98-4828-A840-B5163E69DEA1}" srcOrd="0" destOrd="0" presId="urn:microsoft.com/office/officeart/2008/layout/HexagonCluster"/>
    <dgm:cxn modelId="{D3C73DD1-D509-4104-BD4D-24CCBEC129E9}" type="presOf" srcId="{4C57CA48-BE03-4B72-86FA-9B3558624E8C}" destId="{E96015F2-2893-4979-924A-8959B8642207}" srcOrd="0" destOrd="0" presId="urn:microsoft.com/office/officeart/2008/layout/HexagonCluster"/>
    <dgm:cxn modelId="{0FC8C347-9FC1-41C5-9C2D-1E349F29BF9C}" srcId="{4C57CA48-BE03-4B72-86FA-9B3558624E8C}" destId="{5ABDF5FA-BC33-4E50-9D0D-156497EB27B8}" srcOrd="0" destOrd="0" parTransId="{5A9B0077-C218-4CCA-BCF8-DC3B3814C482}" sibTransId="{4B7AA410-3A55-4711-9FA8-9F2D43110A26}"/>
    <dgm:cxn modelId="{96930356-2B69-4192-B53A-6DED54A712A8}" type="presOf" srcId="{5ABDF5FA-BC33-4E50-9D0D-156497EB27B8}" destId="{4F47E8B3-D325-43A4-9123-1439BFAE868D}" srcOrd="0" destOrd="0" presId="urn:microsoft.com/office/officeart/2008/layout/HexagonCluster"/>
    <dgm:cxn modelId="{4B514D50-353C-491D-9E2D-44F6F27AA33A}" srcId="{4C57CA48-BE03-4B72-86FA-9B3558624E8C}" destId="{571A052A-69DA-494D-8E89-E4DB83E89A84}" srcOrd="2" destOrd="0" parTransId="{579FBA48-28E4-40EB-BE60-6C99F548A0A7}" sibTransId="{9383A885-4995-4F52-B7E1-A4788FC86869}"/>
    <dgm:cxn modelId="{791F0372-A6B0-41BF-8F32-10F466522CC4}" type="presOf" srcId="{4B7AA410-3A55-4711-9FA8-9F2D43110A26}" destId="{CDBC20CF-A3BC-492C-AC42-E677CAF9A375}" srcOrd="0" destOrd="0" presId="urn:microsoft.com/office/officeart/2008/layout/HexagonCluster"/>
    <dgm:cxn modelId="{63F7E2B4-BE6B-4DE3-BEF8-0CF42665010D}" type="presOf" srcId="{6EC706DB-9E35-4BA1-8E84-CCB226AE1E63}" destId="{7F8FFB05-E31C-48F2-BA45-C48CB02DC6E4}" srcOrd="0" destOrd="0" presId="urn:microsoft.com/office/officeart/2008/layout/HexagonCluster"/>
    <dgm:cxn modelId="{E08AD506-8930-4BA3-9EF6-1604626ACCC2}" type="presOf" srcId="{1A0DAEA0-9F3A-4B8B-A320-462BBBCCA062}" destId="{36E9B093-F847-407E-A09F-9FA018FF3E05}" srcOrd="0" destOrd="0" presId="urn:microsoft.com/office/officeart/2008/layout/HexagonCluster"/>
    <dgm:cxn modelId="{D267A7E6-2A3E-4592-A00A-D4503DC79B88}" type="presOf" srcId="{9383A885-4995-4F52-B7E1-A4788FC86869}" destId="{04F9CAE7-11FA-4DD2-AB6D-EB5BA32BD3B0}" srcOrd="0" destOrd="0" presId="urn:microsoft.com/office/officeart/2008/layout/HexagonCluster"/>
    <dgm:cxn modelId="{50898655-D1E0-4C0B-925E-D195ADC8DC05}" type="presParOf" srcId="{E96015F2-2893-4979-924A-8959B8642207}" destId="{F91C8193-B7E4-44AD-B35E-930BF76C89A8}" srcOrd="0" destOrd="0" presId="urn:microsoft.com/office/officeart/2008/layout/HexagonCluster"/>
    <dgm:cxn modelId="{C99B5F7C-E371-43E6-AC18-1CDF94578BE9}" type="presParOf" srcId="{F91C8193-B7E4-44AD-B35E-930BF76C89A8}" destId="{4F47E8B3-D325-43A4-9123-1439BFAE868D}" srcOrd="0" destOrd="0" presId="urn:microsoft.com/office/officeart/2008/layout/HexagonCluster"/>
    <dgm:cxn modelId="{ED8386F0-E5DC-4207-8C85-8E7C9DFB0857}" type="presParOf" srcId="{E96015F2-2893-4979-924A-8959B8642207}" destId="{643D8ABF-2DE7-4A77-A554-DB607E202FBE}" srcOrd="1" destOrd="0" presId="urn:microsoft.com/office/officeart/2008/layout/HexagonCluster"/>
    <dgm:cxn modelId="{BD941C2A-6BD7-4117-9D4F-BD4B4B7CAEC8}" type="presParOf" srcId="{643D8ABF-2DE7-4A77-A554-DB607E202FBE}" destId="{FBDAFDFC-3669-4D31-8AA1-9ADE9B19235C}" srcOrd="0" destOrd="0" presId="urn:microsoft.com/office/officeart/2008/layout/HexagonCluster"/>
    <dgm:cxn modelId="{7BC1DBE7-CEA9-4D83-8344-1534DFEDA47E}" type="presParOf" srcId="{E96015F2-2893-4979-924A-8959B8642207}" destId="{638531C0-25DC-4191-BA70-94A71534373B}" srcOrd="2" destOrd="0" presId="urn:microsoft.com/office/officeart/2008/layout/HexagonCluster"/>
    <dgm:cxn modelId="{8E1B4C1C-7A85-4B90-9D28-BEE3BBE63C8A}" type="presParOf" srcId="{638531C0-25DC-4191-BA70-94A71534373B}" destId="{CDBC20CF-A3BC-492C-AC42-E677CAF9A375}" srcOrd="0" destOrd="0" presId="urn:microsoft.com/office/officeart/2008/layout/HexagonCluster"/>
    <dgm:cxn modelId="{BA843F55-9D91-41CC-9CBB-9939659704C0}" type="presParOf" srcId="{E96015F2-2893-4979-924A-8959B8642207}" destId="{D19F1855-D4D4-4EDB-A3CF-7ABADCF45E97}" srcOrd="3" destOrd="0" presId="urn:microsoft.com/office/officeart/2008/layout/HexagonCluster"/>
    <dgm:cxn modelId="{9CA6389F-3417-4739-9AC5-846DFB39F3C6}" type="presParOf" srcId="{D19F1855-D4D4-4EDB-A3CF-7ABADCF45E97}" destId="{CD427794-DF49-4AF4-ADBD-668CFC5AD724}" srcOrd="0" destOrd="0" presId="urn:microsoft.com/office/officeart/2008/layout/HexagonCluster"/>
    <dgm:cxn modelId="{4BD652C6-DCBD-451A-9CCD-121AEFCA08FE}" type="presParOf" srcId="{E96015F2-2893-4979-924A-8959B8642207}" destId="{3478084B-CBB3-42B4-BC3C-D1093C54DF97}" srcOrd="4" destOrd="0" presId="urn:microsoft.com/office/officeart/2008/layout/HexagonCluster"/>
    <dgm:cxn modelId="{8A6D163C-800D-4CD3-9B5D-059F97C92486}" type="presParOf" srcId="{3478084B-CBB3-42B4-BC3C-D1093C54DF97}" destId="{36E9B093-F847-407E-A09F-9FA018FF3E05}" srcOrd="0" destOrd="0" presId="urn:microsoft.com/office/officeart/2008/layout/HexagonCluster"/>
    <dgm:cxn modelId="{31BA00CF-7167-4926-90B6-463F9F7291F6}" type="presParOf" srcId="{E96015F2-2893-4979-924A-8959B8642207}" destId="{93BE7B26-D602-4338-A3E4-28AA9B5746CD}" srcOrd="5" destOrd="0" presId="urn:microsoft.com/office/officeart/2008/layout/HexagonCluster"/>
    <dgm:cxn modelId="{6BC131E5-86C8-48DB-A827-E4D83A753C7B}" type="presParOf" srcId="{93BE7B26-D602-4338-A3E4-28AA9B5746CD}" destId="{EE368F43-A09D-4E97-A4D5-796BFB603536}" srcOrd="0" destOrd="0" presId="urn:microsoft.com/office/officeart/2008/layout/HexagonCluster"/>
    <dgm:cxn modelId="{D896A9F7-88C2-4B0E-BC7B-67738FB739B6}" type="presParOf" srcId="{E96015F2-2893-4979-924A-8959B8642207}" destId="{B1E47B6E-DCCB-484E-8CB5-3C10DD147FCE}" srcOrd="6" destOrd="0" presId="urn:microsoft.com/office/officeart/2008/layout/HexagonCluster"/>
    <dgm:cxn modelId="{A384FC4D-0956-4D03-8A9D-6C5D4EC6CCA2}" type="presParOf" srcId="{B1E47B6E-DCCB-484E-8CB5-3C10DD147FCE}" destId="{7F8FFB05-E31C-48F2-BA45-C48CB02DC6E4}" srcOrd="0" destOrd="0" presId="urn:microsoft.com/office/officeart/2008/layout/HexagonCluster"/>
    <dgm:cxn modelId="{6FB71D6A-E693-403C-8066-0338E947BF2D}" type="presParOf" srcId="{E96015F2-2893-4979-924A-8959B8642207}" destId="{E405641F-2862-4181-9DDE-35C090CE8593}" srcOrd="7" destOrd="0" presId="urn:microsoft.com/office/officeart/2008/layout/HexagonCluster"/>
    <dgm:cxn modelId="{E313B0E7-9E87-4C77-9549-08256104E0A5}" type="presParOf" srcId="{E405641F-2862-4181-9DDE-35C090CE8593}" destId="{A793838C-0201-49DA-8F3C-42FA8BE11DD6}" srcOrd="0" destOrd="0" presId="urn:microsoft.com/office/officeart/2008/layout/HexagonCluster"/>
    <dgm:cxn modelId="{C0A95C2E-485D-4BCD-AD6D-2AEEAB3FFE8D}" type="presParOf" srcId="{E96015F2-2893-4979-924A-8959B8642207}" destId="{7A7C297E-C9CA-4B89-97BA-3E49BF90FCC1}" srcOrd="8" destOrd="0" presId="urn:microsoft.com/office/officeart/2008/layout/HexagonCluster"/>
    <dgm:cxn modelId="{1B18C3E7-7115-4B13-AAF9-8AC9C474B5BF}" type="presParOf" srcId="{7A7C297E-C9CA-4B89-97BA-3E49BF90FCC1}" destId="{CCA810EA-8E98-4828-A840-B5163E69DEA1}" srcOrd="0" destOrd="0" presId="urn:microsoft.com/office/officeart/2008/layout/HexagonCluster"/>
    <dgm:cxn modelId="{F5DE8842-5E99-49BD-A37B-3B09C0EA31C9}" type="presParOf" srcId="{E96015F2-2893-4979-924A-8959B8642207}" destId="{32080A31-12BF-4521-A9AE-EAF56B7CD558}" srcOrd="9" destOrd="0" presId="urn:microsoft.com/office/officeart/2008/layout/HexagonCluster"/>
    <dgm:cxn modelId="{FB776440-5957-48F8-BAF9-E02A8CF623E6}" type="presParOf" srcId="{32080A31-12BF-4521-A9AE-EAF56B7CD558}" destId="{3FA58BE9-987E-4985-9C69-EF96270E72CD}" srcOrd="0" destOrd="0" presId="urn:microsoft.com/office/officeart/2008/layout/HexagonCluster"/>
    <dgm:cxn modelId="{E9A2C8D6-6275-42B0-84EE-B10FA641B486}" type="presParOf" srcId="{E96015F2-2893-4979-924A-8959B8642207}" destId="{78C644D6-5D39-4FA7-A0EA-E4A2AD664DA0}" srcOrd="10" destOrd="0" presId="urn:microsoft.com/office/officeart/2008/layout/HexagonCluster"/>
    <dgm:cxn modelId="{A009D7A6-30B7-4C7C-994A-67923385E4DF}" type="presParOf" srcId="{78C644D6-5D39-4FA7-A0EA-E4A2AD664DA0}" destId="{04F9CAE7-11FA-4DD2-AB6D-EB5BA32BD3B0}" srcOrd="0" destOrd="0" presId="urn:microsoft.com/office/officeart/2008/layout/HexagonCluster"/>
    <dgm:cxn modelId="{7D4A9D87-A37A-4EBC-A10F-F1C2C87B5612}" type="presParOf" srcId="{E96015F2-2893-4979-924A-8959B8642207}" destId="{85542B37-827D-432C-8B88-E61CC564E7D4}" srcOrd="11" destOrd="0" presId="urn:microsoft.com/office/officeart/2008/layout/HexagonCluster"/>
    <dgm:cxn modelId="{5BD1CDFB-CDF3-4252-85E6-128F7881A217}" type="presParOf" srcId="{85542B37-827D-432C-8B88-E61CC564E7D4}" destId="{6862A56C-C377-4965-8028-E7DDE63A28F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6C640-A7E2-473B-AF7F-B10622F62C69}">
      <dsp:nvSpPr>
        <dsp:cNvPr id="0" name=""/>
        <dsp:cNvSpPr/>
      </dsp:nvSpPr>
      <dsp:spPr>
        <a:xfrm rot="5400000">
          <a:off x="194412" y="2263242"/>
          <a:ext cx="571873" cy="951584"/>
        </a:xfrm>
        <a:prstGeom prst="corner">
          <a:avLst>
            <a:gd name="adj1" fmla="val 16120"/>
            <a:gd name="adj2" fmla="val 16110"/>
          </a:avLst>
        </a:prstGeom>
        <a:gradFill rotWithShape="0">
          <a:gsLst>
            <a:gs pos="0">
              <a:schemeClr val="accent2">
                <a:hueOff val="0"/>
                <a:satOff val="0"/>
                <a:lumOff val="0"/>
                <a:alphaOff val="0"/>
              </a:schemeClr>
            </a:gs>
            <a:gs pos="100000">
              <a:schemeClr val="accent2">
                <a:hueOff val="0"/>
                <a:satOff val="0"/>
                <a:lumOff val="0"/>
                <a:alphaOff val="0"/>
                <a:shade val="75000"/>
                <a:satMod val="120000"/>
                <a:lumMod val="90000"/>
              </a:schemeClr>
            </a:gs>
          </a:gsLst>
          <a:lin ang="5400000" scaled="0"/>
        </a:gradFill>
        <a:ln w="9525" cap="flat" cmpd="sng" algn="ctr">
          <a:solidFill>
            <a:schemeClr val="accent2">
              <a:hueOff val="0"/>
              <a:satOff val="0"/>
              <a:lumOff val="0"/>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0"/>
              <a:satOff val="0"/>
              <a:lumOff val="0"/>
              <a:alphaOff val="0"/>
              <a:shade val="30000"/>
            </a:schemeClr>
          </a:contourClr>
        </a:sp3d>
      </dsp:spPr>
      <dsp:style>
        <a:lnRef idx="1">
          <a:scrgbClr r="0" g="0" b="0"/>
        </a:lnRef>
        <a:fillRef idx="3">
          <a:scrgbClr r="0" g="0" b="0"/>
        </a:fillRef>
        <a:effectRef idx="3">
          <a:scrgbClr r="0" g="0" b="0"/>
        </a:effectRef>
        <a:fontRef idx="minor">
          <a:schemeClr val="lt1"/>
        </a:fontRef>
      </dsp:style>
    </dsp:sp>
    <dsp:sp modelId="{1C26B34B-102E-4685-ADB9-DD8A80C35555}">
      <dsp:nvSpPr>
        <dsp:cNvPr id="0" name=""/>
        <dsp:cNvSpPr/>
      </dsp:nvSpPr>
      <dsp:spPr>
        <a:xfrm>
          <a:off x="98952" y="2547560"/>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Definición de Trabajo</a:t>
          </a:r>
          <a:endParaRPr lang="es-MX" sz="900" kern="1200" dirty="0"/>
        </a:p>
      </dsp:txBody>
      <dsp:txXfrm>
        <a:off x="98952" y="2547560"/>
        <a:ext cx="859095" cy="753047"/>
      </dsp:txXfrm>
    </dsp:sp>
    <dsp:sp modelId="{E2784366-E0EE-414A-B652-884AC8398E52}">
      <dsp:nvSpPr>
        <dsp:cNvPr id="0" name=""/>
        <dsp:cNvSpPr/>
      </dsp:nvSpPr>
      <dsp:spPr>
        <a:xfrm>
          <a:off x="795954" y="2193185"/>
          <a:ext cx="162093" cy="162093"/>
        </a:xfrm>
        <a:prstGeom prst="triangle">
          <a:avLst>
            <a:gd name="adj" fmla="val 100000"/>
          </a:avLst>
        </a:prstGeom>
        <a:gradFill rotWithShape="0">
          <a:gsLst>
            <a:gs pos="0">
              <a:schemeClr val="accent2">
                <a:hueOff val="-61436"/>
                <a:satOff val="7389"/>
                <a:lumOff val="850"/>
                <a:alphaOff val="0"/>
              </a:schemeClr>
            </a:gs>
            <a:gs pos="100000">
              <a:schemeClr val="accent2">
                <a:hueOff val="-61436"/>
                <a:satOff val="7389"/>
                <a:lumOff val="850"/>
                <a:alphaOff val="0"/>
                <a:shade val="75000"/>
                <a:satMod val="120000"/>
                <a:lumMod val="90000"/>
              </a:schemeClr>
            </a:gs>
          </a:gsLst>
          <a:lin ang="5400000" scaled="0"/>
        </a:gradFill>
        <a:ln w="9525" cap="flat" cmpd="sng" algn="ctr">
          <a:solidFill>
            <a:schemeClr val="accent2">
              <a:hueOff val="-61436"/>
              <a:satOff val="7389"/>
              <a:lumOff val="850"/>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61436"/>
              <a:satOff val="7389"/>
              <a:lumOff val="850"/>
              <a:alphaOff val="0"/>
              <a:shade val="30000"/>
            </a:schemeClr>
          </a:contourClr>
        </a:sp3d>
      </dsp:spPr>
      <dsp:style>
        <a:lnRef idx="1">
          <a:scrgbClr r="0" g="0" b="0"/>
        </a:lnRef>
        <a:fillRef idx="3">
          <a:scrgbClr r="0" g="0" b="0"/>
        </a:fillRef>
        <a:effectRef idx="3">
          <a:scrgbClr r="0" g="0" b="0"/>
        </a:effectRef>
        <a:fontRef idx="minor">
          <a:schemeClr val="lt1"/>
        </a:fontRef>
      </dsp:style>
    </dsp:sp>
    <dsp:sp modelId="{C2B9BBF5-CB58-4751-8F94-3FBDF528B383}">
      <dsp:nvSpPr>
        <dsp:cNvPr id="0" name=""/>
        <dsp:cNvSpPr/>
      </dsp:nvSpPr>
      <dsp:spPr>
        <a:xfrm rot="5400000">
          <a:off x="1246112" y="2002997"/>
          <a:ext cx="571873" cy="951584"/>
        </a:xfrm>
        <a:prstGeom prst="corner">
          <a:avLst>
            <a:gd name="adj1" fmla="val 16120"/>
            <a:gd name="adj2" fmla="val 16110"/>
          </a:avLst>
        </a:prstGeom>
        <a:gradFill rotWithShape="0">
          <a:gsLst>
            <a:gs pos="0">
              <a:schemeClr val="accent2">
                <a:hueOff val="-122871"/>
                <a:satOff val="14778"/>
                <a:lumOff val="1699"/>
                <a:alphaOff val="0"/>
              </a:schemeClr>
            </a:gs>
            <a:gs pos="100000">
              <a:schemeClr val="accent2">
                <a:hueOff val="-122871"/>
                <a:satOff val="14778"/>
                <a:lumOff val="1699"/>
                <a:alphaOff val="0"/>
                <a:shade val="75000"/>
                <a:satMod val="120000"/>
                <a:lumMod val="90000"/>
              </a:schemeClr>
            </a:gs>
          </a:gsLst>
          <a:lin ang="5400000" scaled="0"/>
        </a:gradFill>
        <a:ln w="9525" cap="flat" cmpd="sng" algn="ctr">
          <a:solidFill>
            <a:schemeClr val="accent2">
              <a:hueOff val="-122871"/>
              <a:satOff val="14778"/>
              <a:lumOff val="1699"/>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122871"/>
              <a:satOff val="14778"/>
              <a:lumOff val="1699"/>
              <a:alphaOff val="0"/>
              <a:shade val="30000"/>
            </a:schemeClr>
          </a:contourClr>
        </a:sp3d>
      </dsp:spPr>
      <dsp:style>
        <a:lnRef idx="1">
          <a:scrgbClr r="0" g="0" b="0"/>
        </a:lnRef>
        <a:fillRef idx="3">
          <a:scrgbClr r="0" g="0" b="0"/>
        </a:fillRef>
        <a:effectRef idx="3">
          <a:scrgbClr r="0" g="0" b="0"/>
        </a:effectRef>
        <a:fontRef idx="minor">
          <a:schemeClr val="lt1"/>
        </a:fontRef>
      </dsp:style>
    </dsp:sp>
    <dsp:sp modelId="{878CCC0E-1CFE-4C6B-868E-9AF024C24216}">
      <dsp:nvSpPr>
        <dsp:cNvPr id="0" name=""/>
        <dsp:cNvSpPr/>
      </dsp:nvSpPr>
      <dsp:spPr>
        <a:xfrm>
          <a:off x="1150652" y="2287316"/>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Dignidad en el Trabajo</a:t>
          </a:r>
          <a:endParaRPr lang="es-MX" sz="900" kern="1200" dirty="0"/>
        </a:p>
      </dsp:txBody>
      <dsp:txXfrm>
        <a:off x="1150652" y="2287316"/>
        <a:ext cx="859095" cy="753047"/>
      </dsp:txXfrm>
    </dsp:sp>
    <dsp:sp modelId="{9D174072-5B84-4BD3-99ED-C466A58BDA99}">
      <dsp:nvSpPr>
        <dsp:cNvPr id="0" name=""/>
        <dsp:cNvSpPr/>
      </dsp:nvSpPr>
      <dsp:spPr>
        <a:xfrm>
          <a:off x="1847654" y="1932941"/>
          <a:ext cx="162093" cy="162093"/>
        </a:xfrm>
        <a:prstGeom prst="triangle">
          <a:avLst>
            <a:gd name="adj" fmla="val 100000"/>
          </a:avLst>
        </a:prstGeom>
        <a:gradFill rotWithShape="0">
          <a:gsLst>
            <a:gs pos="0">
              <a:schemeClr val="accent2">
                <a:hueOff val="-184307"/>
                <a:satOff val="22167"/>
                <a:lumOff val="2549"/>
                <a:alphaOff val="0"/>
              </a:schemeClr>
            </a:gs>
            <a:gs pos="100000">
              <a:schemeClr val="accent2">
                <a:hueOff val="-184307"/>
                <a:satOff val="22167"/>
                <a:lumOff val="2549"/>
                <a:alphaOff val="0"/>
                <a:shade val="75000"/>
                <a:satMod val="120000"/>
                <a:lumMod val="90000"/>
              </a:schemeClr>
            </a:gs>
          </a:gsLst>
          <a:lin ang="5400000" scaled="0"/>
        </a:gradFill>
        <a:ln w="9525" cap="flat" cmpd="sng" algn="ctr">
          <a:solidFill>
            <a:schemeClr val="accent2">
              <a:hueOff val="-184307"/>
              <a:satOff val="22167"/>
              <a:lumOff val="2549"/>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184307"/>
              <a:satOff val="22167"/>
              <a:lumOff val="2549"/>
              <a:alphaOff val="0"/>
              <a:shade val="30000"/>
            </a:schemeClr>
          </a:contourClr>
        </a:sp3d>
      </dsp:spPr>
      <dsp:style>
        <a:lnRef idx="1">
          <a:scrgbClr r="0" g="0" b="0"/>
        </a:lnRef>
        <a:fillRef idx="3">
          <a:scrgbClr r="0" g="0" b="0"/>
        </a:fillRef>
        <a:effectRef idx="3">
          <a:scrgbClr r="0" g="0" b="0"/>
        </a:effectRef>
        <a:fontRef idx="minor">
          <a:schemeClr val="lt1"/>
        </a:fontRef>
      </dsp:style>
    </dsp:sp>
    <dsp:sp modelId="{FAF80F01-B9F4-47EB-BC97-A5701B987801}">
      <dsp:nvSpPr>
        <dsp:cNvPr id="0" name=""/>
        <dsp:cNvSpPr/>
      </dsp:nvSpPr>
      <dsp:spPr>
        <a:xfrm rot="5400000">
          <a:off x="2297813" y="1742753"/>
          <a:ext cx="571873" cy="951584"/>
        </a:xfrm>
        <a:prstGeom prst="corner">
          <a:avLst>
            <a:gd name="adj1" fmla="val 16120"/>
            <a:gd name="adj2" fmla="val 16110"/>
          </a:avLst>
        </a:prstGeom>
        <a:gradFill rotWithShape="0">
          <a:gsLst>
            <a:gs pos="0">
              <a:schemeClr val="accent2">
                <a:hueOff val="-245742"/>
                <a:satOff val="29557"/>
                <a:lumOff val="3399"/>
                <a:alphaOff val="0"/>
              </a:schemeClr>
            </a:gs>
            <a:gs pos="100000">
              <a:schemeClr val="accent2">
                <a:hueOff val="-245742"/>
                <a:satOff val="29557"/>
                <a:lumOff val="3399"/>
                <a:alphaOff val="0"/>
                <a:shade val="75000"/>
                <a:satMod val="120000"/>
                <a:lumMod val="90000"/>
              </a:schemeClr>
            </a:gs>
          </a:gsLst>
          <a:lin ang="5400000" scaled="0"/>
        </a:gradFill>
        <a:ln w="9525" cap="flat" cmpd="sng" algn="ctr">
          <a:solidFill>
            <a:schemeClr val="accent2">
              <a:hueOff val="-245742"/>
              <a:satOff val="29557"/>
              <a:lumOff val="3399"/>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245742"/>
              <a:satOff val="29557"/>
              <a:lumOff val="3399"/>
              <a:alphaOff val="0"/>
              <a:shade val="30000"/>
            </a:schemeClr>
          </a:contourClr>
        </a:sp3d>
      </dsp:spPr>
      <dsp:style>
        <a:lnRef idx="1">
          <a:scrgbClr r="0" g="0" b="0"/>
        </a:lnRef>
        <a:fillRef idx="3">
          <a:scrgbClr r="0" g="0" b="0"/>
        </a:fillRef>
        <a:effectRef idx="3">
          <a:scrgbClr r="0" g="0" b="0"/>
        </a:effectRef>
        <a:fontRef idx="minor">
          <a:schemeClr val="lt1"/>
        </a:fontRef>
      </dsp:style>
    </dsp:sp>
    <dsp:sp modelId="{13580A8E-1FAE-47DA-8289-8F40A4EFC8A6}">
      <dsp:nvSpPr>
        <dsp:cNvPr id="0" name=""/>
        <dsp:cNvSpPr/>
      </dsp:nvSpPr>
      <dsp:spPr>
        <a:xfrm>
          <a:off x="2202353" y="2027072"/>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Sentido del Trabajo</a:t>
          </a:r>
          <a:endParaRPr lang="es-MX" sz="900" kern="1200" dirty="0"/>
        </a:p>
      </dsp:txBody>
      <dsp:txXfrm>
        <a:off x="2202353" y="2027072"/>
        <a:ext cx="859095" cy="753047"/>
      </dsp:txXfrm>
    </dsp:sp>
    <dsp:sp modelId="{07CF33DC-26E4-4C6B-8A1C-1A68CE647744}">
      <dsp:nvSpPr>
        <dsp:cNvPr id="0" name=""/>
        <dsp:cNvSpPr/>
      </dsp:nvSpPr>
      <dsp:spPr>
        <a:xfrm>
          <a:off x="2899355" y="1672696"/>
          <a:ext cx="162093" cy="162093"/>
        </a:xfrm>
        <a:prstGeom prst="triangle">
          <a:avLst>
            <a:gd name="adj" fmla="val 100000"/>
          </a:avLst>
        </a:prstGeom>
        <a:gradFill rotWithShape="0">
          <a:gsLst>
            <a:gs pos="0">
              <a:schemeClr val="accent2">
                <a:hueOff val="-307178"/>
                <a:satOff val="36946"/>
                <a:lumOff val="4248"/>
                <a:alphaOff val="0"/>
              </a:schemeClr>
            </a:gs>
            <a:gs pos="100000">
              <a:schemeClr val="accent2">
                <a:hueOff val="-307178"/>
                <a:satOff val="36946"/>
                <a:lumOff val="4248"/>
                <a:alphaOff val="0"/>
                <a:shade val="75000"/>
                <a:satMod val="120000"/>
                <a:lumMod val="90000"/>
              </a:schemeClr>
            </a:gs>
          </a:gsLst>
          <a:lin ang="5400000" scaled="0"/>
        </a:gradFill>
        <a:ln w="9525" cap="flat" cmpd="sng" algn="ctr">
          <a:solidFill>
            <a:schemeClr val="accent2">
              <a:hueOff val="-307178"/>
              <a:satOff val="36946"/>
              <a:lumOff val="4248"/>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307178"/>
              <a:satOff val="36946"/>
              <a:lumOff val="4248"/>
              <a:alphaOff val="0"/>
              <a:shade val="30000"/>
            </a:schemeClr>
          </a:contourClr>
        </a:sp3d>
      </dsp:spPr>
      <dsp:style>
        <a:lnRef idx="1">
          <a:scrgbClr r="0" g="0" b="0"/>
        </a:lnRef>
        <a:fillRef idx="3">
          <a:scrgbClr r="0" g="0" b="0"/>
        </a:fillRef>
        <a:effectRef idx="3">
          <a:scrgbClr r="0" g="0" b="0"/>
        </a:effectRef>
        <a:fontRef idx="minor">
          <a:schemeClr val="lt1"/>
        </a:fontRef>
      </dsp:style>
    </dsp:sp>
    <dsp:sp modelId="{1B36416F-E58E-47E4-A988-7A4E9FE486BB}">
      <dsp:nvSpPr>
        <dsp:cNvPr id="0" name=""/>
        <dsp:cNvSpPr/>
      </dsp:nvSpPr>
      <dsp:spPr>
        <a:xfrm rot="5400000">
          <a:off x="3349513" y="1482509"/>
          <a:ext cx="571873" cy="951584"/>
        </a:xfrm>
        <a:prstGeom prst="corner">
          <a:avLst>
            <a:gd name="adj1" fmla="val 16120"/>
            <a:gd name="adj2" fmla="val 16110"/>
          </a:avLst>
        </a:prstGeom>
        <a:gradFill rotWithShape="0">
          <a:gsLst>
            <a:gs pos="0">
              <a:schemeClr val="accent2">
                <a:hueOff val="-368613"/>
                <a:satOff val="44335"/>
                <a:lumOff val="5098"/>
                <a:alphaOff val="0"/>
              </a:schemeClr>
            </a:gs>
            <a:gs pos="100000">
              <a:schemeClr val="accent2">
                <a:hueOff val="-368613"/>
                <a:satOff val="44335"/>
                <a:lumOff val="5098"/>
                <a:alphaOff val="0"/>
                <a:shade val="75000"/>
                <a:satMod val="120000"/>
                <a:lumMod val="90000"/>
              </a:schemeClr>
            </a:gs>
          </a:gsLst>
          <a:lin ang="5400000" scaled="0"/>
        </a:gradFill>
        <a:ln w="9525" cap="flat" cmpd="sng" algn="ctr">
          <a:solidFill>
            <a:schemeClr val="accent2">
              <a:hueOff val="-368613"/>
              <a:satOff val="44335"/>
              <a:lumOff val="5098"/>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368613"/>
              <a:satOff val="44335"/>
              <a:lumOff val="5098"/>
              <a:alphaOff val="0"/>
              <a:shade val="30000"/>
            </a:schemeClr>
          </a:contourClr>
        </a:sp3d>
      </dsp:spPr>
      <dsp:style>
        <a:lnRef idx="1">
          <a:scrgbClr r="0" g="0" b="0"/>
        </a:lnRef>
        <a:fillRef idx="3">
          <a:scrgbClr r="0" g="0" b="0"/>
        </a:fillRef>
        <a:effectRef idx="3">
          <a:scrgbClr r="0" g="0" b="0"/>
        </a:effectRef>
        <a:fontRef idx="minor">
          <a:schemeClr val="lt1"/>
        </a:fontRef>
      </dsp:style>
    </dsp:sp>
    <dsp:sp modelId="{2DF035C0-80AD-40EA-87A5-FADDDB1C78B7}">
      <dsp:nvSpPr>
        <dsp:cNvPr id="0" name=""/>
        <dsp:cNvSpPr/>
      </dsp:nvSpPr>
      <dsp:spPr>
        <a:xfrm>
          <a:off x="3254054" y="1766827"/>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Trabajar con sentido</a:t>
          </a:r>
          <a:endParaRPr lang="es-MX" sz="900" kern="1200" dirty="0"/>
        </a:p>
      </dsp:txBody>
      <dsp:txXfrm>
        <a:off x="3254054" y="1766827"/>
        <a:ext cx="859095" cy="753047"/>
      </dsp:txXfrm>
    </dsp:sp>
    <dsp:sp modelId="{76C6D5F3-374A-4252-A758-24BADEC45BE5}">
      <dsp:nvSpPr>
        <dsp:cNvPr id="0" name=""/>
        <dsp:cNvSpPr/>
      </dsp:nvSpPr>
      <dsp:spPr>
        <a:xfrm>
          <a:off x="3951056" y="1412452"/>
          <a:ext cx="162093" cy="162093"/>
        </a:xfrm>
        <a:prstGeom prst="triangle">
          <a:avLst>
            <a:gd name="adj" fmla="val 100000"/>
          </a:avLst>
        </a:prstGeom>
        <a:gradFill rotWithShape="0">
          <a:gsLst>
            <a:gs pos="0">
              <a:schemeClr val="accent2">
                <a:hueOff val="-430049"/>
                <a:satOff val="51724"/>
                <a:lumOff val="5948"/>
                <a:alphaOff val="0"/>
              </a:schemeClr>
            </a:gs>
            <a:gs pos="100000">
              <a:schemeClr val="accent2">
                <a:hueOff val="-430049"/>
                <a:satOff val="51724"/>
                <a:lumOff val="5948"/>
                <a:alphaOff val="0"/>
                <a:shade val="75000"/>
                <a:satMod val="120000"/>
                <a:lumMod val="90000"/>
              </a:schemeClr>
            </a:gs>
          </a:gsLst>
          <a:lin ang="5400000" scaled="0"/>
        </a:gradFill>
        <a:ln w="9525" cap="flat" cmpd="sng" algn="ctr">
          <a:solidFill>
            <a:schemeClr val="accent2">
              <a:hueOff val="-430049"/>
              <a:satOff val="51724"/>
              <a:lumOff val="5948"/>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430049"/>
              <a:satOff val="51724"/>
              <a:lumOff val="5948"/>
              <a:alphaOff val="0"/>
              <a:shade val="30000"/>
            </a:schemeClr>
          </a:contourClr>
        </a:sp3d>
      </dsp:spPr>
      <dsp:style>
        <a:lnRef idx="1">
          <a:scrgbClr r="0" g="0" b="0"/>
        </a:lnRef>
        <a:fillRef idx="3">
          <a:scrgbClr r="0" g="0" b="0"/>
        </a:fillRef>
        <a:effectRef idx="3">
          <a:scrgbClr r="0" g="0" b="0"/>
        </a:effectRef>
        <a:fontRef idx="minor">
          <a:schemeClr val="lt1"/>
        </a:fontRef>
      </dsp:style>
    </dsp:sp>
    <dsp:sp modelId="{3394FA58-E45C-4009-9B69-7E90BBD4C5BC}">
      <dsp:nvSpPr>
        <dsp:cNvPr id="0" name=""/>
        <dsp:cNvSpPr/>
      </dsp:nvSpPr>
      <dsp:spPr>
        <a:xfrm rot="5400000">
          <a:off x="4401214" y="1222264"/>
          <a:ext cx="571873" cy="951584"/>
        </a:xfrm>
        <a:prstGeom prst="corner">
          <a:avLst>
            <a:gd name="adj1" fmla="val 16120"/>
            <a:gd name="adj2" fmla="val 16110"/>
          </a:avLst>
        </a:prstGeom>
        <a:gradFill rotWithShape="0">
          <a:gsLst>
            <a:gs pos="0">
              <a:schemeClr val="accent2">
                <a:hueOff val="-491484"/>
                <a:satOff val="59113"/>
                <a:lumOff val="6797"/>
                <a:alphaOff val="0"/>
              </a:schemeClr>
            </a:gs>
            <a:gs pos="100000">
              <a:schemeClr val="accent2">
                <a:hueOff val="-491484"/>
                <a:satOff val="59113"/>
                <a:lumOff val="6797"/>
                <a:alphaOff val="0"/>
                <a:shade val="75000"/>
                <a:satMod val="120000"/>
                <a:lumMod val="90000"/>
              </a:schemeClr>
            </a:gs>
          </a:gsLst>
          <a:lin ang="5400000" scaled="0"/>
        </a:gradFill>
        <a:ln w="9525" cap="flat" cmpd="sng" algn="ctr">
          <a:solidFill>
            <a:schemeClr val="accent2">
              <a:hueOff val="-491484"/>
              <a:satOff val="59113"/>
              <a:lumOff val="6797"/>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491484"/>
              <a:satOff val="59113"/>
              <a:lumOff val="6797"/>
              <a:alphaOff val="0"/>
              <a:shade val="30000"/>
            </a:schemeClr>
          </a:contourClr>
        </a:sp3d>
      </dsp:spPr>
      <dsp:style>
        <a:lnRef idx="1">
          <a:scrgbClr r="0" g="0" b="0"/>
        </a:lnRef>
        <a:fillRef idx="3">
          <a:scrgbClr r="0" g="0" b="0"/>
        </a:fillRef>
        <a:effectRef idx="3">
          <a:scrgbClr r="0" g="0" b="0"/>
        </a:effectRef>
        <a:fontRef idx="minor">
          <a:schemeClr val="lt1"/>
        </a:fontRef>
      </dsp:style>
    </dsp:sp>
    <dsp:sp modelId="{334E8E27-FA9D-47FD-9745-67FD75BAF50A}">
      <dsp:nvSpPr>
        <dsp:cNvPr id="0" name=""/>
        <dsp:cNvSpPr/>
      </dsp:nvSpPr>
      <dsp:spPr>
        <a:xfrm>
          <a:off x="4305754" y="1506583"/>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Sentido de Trabajo en la organización</a:t>
          </a:r>
          <a:endParaRPr lang="es-MX" sz="900" kern="1200" dirty="0"/>
        </a:p>
      </dsp:txBody>
      <dsp:txXfrm>
        <a:off x="4305754" y="1506583"/>
        <a:ext cx="859095" cy="753047"/>
      </dsp:txXfrm>
    </dsp:sp>
    <dsp:sp modelId="{CC18FB9B-DC9E-42C6-8D2A-8E5A719CE93B}">
      <dsp:nvSpPr>
        <dsp:cNvPr id="0" name=""/>
        <dsp:cNvSpPr/>
      </dsp:nvSpPr>
      <dsp:spPr>
        <a:xfrm>
          <a:off x="5002756" y="1152208"/>
          <a:ext cx="162093" cy="162093"/>
        </a:xfrm>
        <a:prstGeom prst="triangle">
          <a:avLst>
            <a:gd name="adj" fmla="val 100000"/>
          </a:avLst>
        </a:prstGeom>
        <a:gradFill rotWithShape="0">
          <a:gsLst>
            <a:gs pos="0">
              <a:schemeClr val="accent2">
                <a:hueOff val="-552920"/>
                <a:satOff val="66502"/>
                <a:lumOff val="7647"/>
                <a:alphaOff val="0"/>
              </a:schemeClr>
            </a:gs>
            <a:gs pos="100000">
              <a:schemeClr val="accent2">
                <a:hueOff val="-552920"/>
                <a:satOff val="66502"/>
                <a:lumOff val="7647"/>
                <a:alphaOff val="0"/>
                <a:shade val="75000"/>
                <a:satMod val="120000"/>
                <a:lumMod val="90000"/>
              </a:schemeClr>
            </a:gs>
          </a:gsLst>
          <a:lin ang="5400000" scaled="0"/>
        </a:gradFill>
        <a:ln w="9525" cap="flat" cmpd="sng" algn="ctr">
          <a:solidFill>
            <a:schemeClr val="accent2">
              <a:hueOff val="-552920"/>
              <a:satOff val="66502"/>
              <a:lumOff val="7647"/>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552920"/>
              <a:satOff val="66502"/>
              <a:lumOff val="7647"/>
              <a:alphaOff val="0"/>
              <a:shade val="30000"/>
            </a:schemeClr>
          </a:contourClr>
        </a:sp3d>
      </dsp:spPr>
      <dsp:style>
        <a:lnRef idx="1">
          <a:scrgbClr r="0" g="0" b="0"/>
        </a:lnRef>
        <a:fillRef idx="3">
          <a:scrgbClr r="0" g="0" b="0"/>
        </a:fillRef>
        <a:effectRef idx="3">
          <a:scrgbClr r="0" g="0" b="0"/>
        </a:effectRef>
        <a:fontRef idx="minor">
          <a:schemeClr val="lt1"/>
        </a:fontRef>
      </dsp:style>
    </dsp:sp>
    <dsp:sp modelId="{F5536B54-D8E9-4122-92CD-F89BB94F8B90}">
      <dsp:nvSpPr>
        <dsp:cNvPr id="0" name=""/>
        <dsp:cNvSpPr/>
      </dsp:nvSpPr>
      <dsp:spPr>
        <a:xfrm rot="5400000">
          <a:off x="5452915" y="962020"/>
          <a:ext cx="571873" cy="951584"/>
        </a:xfrm>
        <a:prstGeom prst="corner">
          <a:avLst>
            <a:gd name="adj1" fmla="val 16120"/>
            <a:gd name="adj2" fmla="val 16110"/>
          </a:avLst>
        </a:prstGeom>
        <a:gradFill rotWithShape="0">
          <a:gsLst>
            <a:gs pos="0">
              <a:schemeClr val="accent2">
                <a:hueOff val="-614355"/>
                <a:satOff val="73892"/>
                <a:lumOff val="8497"/>
                <a:alphaOff val="0"/>
              </a:schemeClr>
            </a:gs>
            <a:gs pos="100000">
              <a:schemeClr val="accent2">
                <a:hueOff val="-614355"/>
                <a:satOff val="73892"/>
                <a:lumOff val="8497"/>
                <a:alphaOff val="0"/>
                <a:shade val="75000"/>
                <a:satMod val="120000"/>
                <a:lumMod val="90000"/>
              </a:schemeClr>
            </a:gs>
          </a:gsLst>
          <a:lin ang="5400000" scaled="0"/>
        </a:gradFill>
        <a:ln w="9525" cap="flat" cmpd="sng" algn="ctr">
          <a:solidFill>
            <a:schemeClr val="accent2">
              <a:hueOff val="-614355"/>
              <a:satOff val="73892"/>
              <a:lumOff val="8497"/>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614355"/>
              <a:satOff val="73892"/>
              <a:lumOff val="8497"/>
              <a:alphaOff val="0"/>
              <a:shade val="30000"/>
            </a:schemeClr>
          </a:contourClr>
        </a:sp3d>
      </dsp:spPr>
      <dsp:style>
        <a:lnRef idx="1">
          <a:scrgbClr r="0" g="0" b="0"/>
        </a:lnRef>
        <a:fillRef idx="3">
          <a:scrgbClr r="0" g="0" b="0"/>
        </a:fillRef>
        <a:effectRef idx="3">
          <a:scrgbClr r="0" g="0" b="0"/>
        </a:effectRef>
        <a:fontRef idx="minor">
          <a:schemeClr val="lt1"/>
        </a:fontRef>
      </dsp:style>
    </dsp:sp>
    <dsp:sp modelId="{AD7A7E5B-347A-4C44-90D8-A9ADE171C764}">
      <dsp:nvSpPr>
        <dsp:cNvPr id="0" name=""/>
        <dsp:cNvSpPr/>
      </dsp:nvSpPr>
      <dsp:spPr>
        <a:xfrm>
          <a:off x="5357455" y="1246339"/>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endParaRPr lang="es-MX" sz="900" kern="1200"/>
        </a:p>
      </dsp:txBody>
      <dsp:txXfrm>
        <a:off x="5357455" y="1246339"/>
        <a:ext cx="859095" cy="753047"/>
      </dsp:txXfrm>
    </dsp:sp>
    <dsp:sp modelId="{73327C63-F529-4E1F-9969-495CF50C50F0}">
      <dsp:nvSpPr>
        <dsp:cNvPr id="0" name=""/>
        <dsp:cNvSpPr/>
      </dsp:nvSpPr>
      <dsp:spPr>
        <a:xfrm>
          <a:off x="6054457" y="891963"/>
          <a:ext cx="162093" cy="162093"/>
        </a:xfrm>
        <a:prstGeom prst="triangle">
          <a:avLst>
            <a:gd name="adj" fmla="val 100000"/>
          </a:avLst>
        </a:prstGeom>
        <a:gradFill rotWithShape="0">
          <a:gsLst>
            <a:gs pos="0">
              <a:schemeClr val="accent2">
                <a:hueOff val="-675791"/>
                <a:satOff val="81281"/>
                <a:lumOff val="9346"/>
                <a:alphaOff val="0"/>
              </a:schemeClr>
            </a:gs>
            <a:gs pos="100000">
              <a:schemeClr val="accent2">
                <a:hueOff val="-675791"/>
                <a:satOff val="81281"/>
                <a:lumOff val="9346"/>
                <a:alphaOff val="0"/>
                <a:shade val="75000"/>
                <a:satMod val="120000"/>
                <a:lumMod val="90000"/>
              </a:schemeClr>
            </a:gs>
          </a:gsLst>
          <a:lin ang="5400000" scaled="0"/>
        </a:gradFill>
        <a:ln w="9525" cap="flat" cmpd="sng" algn="ctr">
          <a:solidFill>
            <a:schemeClr val="accent2">
              <a:hueOff val="-675791"/>
              <a:satOff val="81281"/>
              <a:lumOff val="9346"/>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675791"/>
              <a:satOff val="81281"/>
              <a:lumOff val="9346"/>
              <a:alphaOff val="0"/>
              <a:shade val="30000"/>
            </a:schemeClr>
          </a:contourClr>
        </a:sp3d>
      </dsp:spPr>
      <dsp:style>
        <a:lnRef idx="1">
          <a:scrgbClr r="0" g="0" b="0"/>
        </a:lnRef>
        <a:fillRef idx="3">
          <a:scrgbClr r="0" g="0" b="0"/>
        </a:fillRef>
        <a:effectRef idx="3">
          <a:scrgbClr r="0" g="0" b="0"/>
        </a:effectRef>
        <a:fontRef idx="minor">
          <a:schemeClr val="lt1"/>
        </a:fontRef>
      </dsp:style>
    </dsp:sp>
    <dsp:sp modelId="{D15B9601-828A-4B17-8200-2259ECB94CD8}">
      <dsp:nvSpPr>
        <dsp:cNvPr id="0" name=""/>
        <dsp:cNvSpPr/>
      </dsp:nvSpPr>
      <dsp:spPr>
        <a:xfrm rot="5400000">
          <a:off x="6504615" y="701776"/>
          <a:ext cx="571873" cy="951584"/>
        </a:xfrm>
        <a:prstGeom prst="corner">
          <a:avLst>
            <a:gd name="adj1" fmla="val 16120"/>
            <a:gd name="adj2" fmla="val 16110"/>
          </a:avLst>
        </a:prstGeom>
        <a:gradFill rotWithShape="0">
          <a:gsLst>
            <a:gs pos="0">
              <a:schemeClr val="accent2">
                <a:hueOff val="-737226"/>
                <a:satOff val="88670"/>
                <a:lumOff val="10196"/>
                <a:alphaOff val="0"/>
              </a:schemeClr>
            </a:gs>
            <a:gs pos="100000">
              <a:schemeClr val="accent2">
                <a:hueOff val="-737226"/>
                <a:satOff val="88670"/>
                <a:lumOff val="10196"/>
                <a:alphaOff val="0"/>
                <a:shade val="75000"/>
                <a:satMod val="120000"/>
                <a:lumMod val="90000"/>
              </a:schemeClr>
            </a:gs>
          </a:gsLst>
          <a:lin ang="5400000" scaled="0"/>
        </a:gradFill>
        <a:ln w="9525" cap="flat" cmpd="sng" algn="ctr">
          <a:solidFill>
            <a:schemeClr val="accent2">
              <a:hueOff val="-737226"/>
              <a:satOff val="88670"/>
              <a:lumOff val="10196"/>
              <a:alphaOff val="0"/>
            </a:schemeClr>
          </a:solidFill>
          <a:prstDash val="solid"/>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2">
              <a:hueOff val="-737226"/>
              <a:satOff val="88670"/>
              <a:lumOff val="10196"/>
              <a:alphaOff val="0"/>
              <a:shade val="30000"/>
            </a:schemeClr>
          </a:contourClr>
        </a:sp3d>
      </dsp:spPr>
      <dsp:style>
        <a:lnRef idx="1">
          <a:scrgbClr r="0" g="0" b="0"/>
        </a:lnRef>
        <a:fillRef idx="3">
          <a:scrgbClr r="0" g="0" b="0"/>
        </a:fillRef>
        <a:effectRef idx="3">
          <a:scrgbClr r="0" g="0" b="0"/>
        </a:effectRef>
        <a:fontRef idx="minor">
          <a:schemeClr val="lt1"/>
        </a:fontRef>
      </dsp:style>
    </dsp:sp>
    <dsp:sp modelId="{AC2454FE-9E31-4777-BBB5-CFB57E5EEA7F}">
      <dsp:nvSpPr>
        <dsp:cNvPr id="0" name=""/>
        <dsp:cNvSpPr/>
      </dsp:nvSpPr>
      <dsp:spPr>
        <a:xfrm>
          <a:off x="6409155" y="986094"/>
          <a:ext cx="859095" cy="753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El trabajo en México</a:t>
          </a:r>
          <a:endParaRPr lang="es-MX" sz="900" kern="1200" dirty="0"/>
        </a:p>
      </dsp:txBody>
      <dsp:txXfrm>
        <a:off x="6409155" y="986094"/>
        <a:ext cx="859095" cy="7530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E8F2B-73F6-4FEB-A131-984EF5534D45}">
      <dsp:nvSpPr>
        <dsp:cNvPr id="0" name=""/>
        <dsp:cNvSpPr/>
      </dsp:nvSpPr>
      <dsp:spPr>
        <a:xfrm>
          <a:off x="1295022" y="2855730"/>
          <a:ext cx="1525532" cy="1309493"/>
        </a:xfrm>
        <a:prstGeom prst="hexagon">
          <a:avLst>
            <a:gd name="adj" fmla="val 25000"/>
            <a:gd name="vf" fmla="val 115470"/>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kern="1200" dirty="0" smtClean="0"/>
            <a:t>Recursos Humanos</a:t>
          </a:r>
          <a:endParaRPr lang="es-MX" sz="1800" kern="1200" dirty="0"/>
        </a:p>
      </dsp:txBody>
      <dsp:txXfrm>
        <a:off x="1531274" y="3058525"/>
        <a:ext cx="1053028" cy="903903"/>
      </dsp:txXfrm>
    </dsp:sp>
    <dsp:sp modelId="{C7D45A69-6675-40BD-ABE1-B332631EB144}">
      <dsp:nvSpPr>
        <dsp:cNvPr id="0" name=""/>
        <dsp:cNvSpPr/>
      </dsp:nvSpPr>
      <dsp:spPr>
        <a:xfrm>
          <a:off x="1342737" y="3434384"/>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B04FC-70EE-4C61-83A4-6DE23C2D919E}">
      <dsp:nvSpPr>
        <dsp:cNvPr id="0" name=""/>
        <dsp:cNvSpPr/>
      </dsp:nvSpPr>
      <dsp:spPr>
        <a:xfrm>
          <a:off x="0" y="2143914"/>
          <a:ext cx="1525532" cy="1309493"/>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E9CCD1-E4FB-454B-AA3B-6F650D46ECFA}">
      <dsp:nvSpPr>
        <dsp:cNvPr id="0" name=""/>
        <dsp:cNvSpPr/>
      </dsp:nvSpPr>
      <dsp:spPr>
        <a:xfrm>
          <a:off x="1032926" y="3271821"/>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350342"/>
              <a:satOff val="-11589"/>
              <a:lumOff val="-168"/>
              <a:alphaOff val="0"/>
            </a:schemeClr>
          </a:solidFill>
          <a:prstDash val="solid"/>
        </a:ln>
        <a:effectLst/>
      </dsp:spPr>
      <dsp:style>
        <a:lnRef idx="2">
          <a:scrgbClr r="0" g="0" b="0"/>
        </a:lnRef>
        <a:fillRef idx="1">
          <a:scrgbClr r="0" g="0" b="0"/>
        </a:fillRef>
        <a:effectRef idx="0">
          <a:scrgbClr r="0" g="0" b="0"/>
        </a:effectRef>
        <a:fontRef idx="minor"/>
      </dsp:style>
    </dsp:sp>
    <dsp:sp modelId="{4F47E8B3-D325-43A4-9123-1439BFAE868D}">
      <dsp:nvSpPr>
        <dsp:cNvPr id="0" name=""/>
        <dsp:cNvSpPr/>
      </dsp:nvSpPr>
      <dsp:spPr>
        <a:xfrm>
          <a:off x="2588701" y="2133883"/>
          <a:ext cx="1525532" cy="1309493"/>
        </a:xfrm>
        <a:prstGeom prst="hexagon">
          <a:avLst>
            <a:gd name="adj" fmla="val 25000"/>
            <a:gd name="vf" fmla="val 115470"/>
          </a:avLst>
        </a:prstGeom>
        <a:solidFill>
          <a:schemeClr val="accent3">
            <a:hueOff val="817465"/>
            <a:satOff val="-27042"/>
            <a:lumOff val="-392"/>
            <a:alphaOff val="0"/>
          </a:schemeClr>
        </a:solidFill>
        <a:ln w="15875" cap="flat" cmpd="sng" algn="ctr">
          <a:solidFill>
            <a:schemeClr val="accent3">
              <a:hueOff val="817465"/>
              <a:satOff val="-27042"/>
              <a:lumOff val="-39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kern="1200" dirty="0" smtClean="0"/>
            <a:t>Fuerza de Ventas</a:t>
          </a:r>
        </a:p>
      </dsp:txBody>
      <dsp:txXfrm>
        <a:off x="2824953" y="2336678"/>
        <a:ext cx="1053028" cy="903903"/>
      </dsp:txXfrm>
    </dsp:sp>
    <dsp:sp modelId="{FBDAFDFC-3669-4D31-8AA1-9ADE9B19235C}">
      <dsp:nvSpPr>
        <dsp:cNvPr id="0" name=""/>
        <dsp:cNvSpPr/>
      </dsp:nvSpPr>
      <dsp:spPr>
        <a:xfrm>
          <a:off x="3633724" y="3260407"/>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700684"/>
              <a:satOff val="-23179"/>
              <a:lumOff val="-336"/>
              <a:alphaOff val="0"/>
            </a:schemeClr>
          </a:solidFill>
          <a:prstDash val="solid"/>
        </a:ln>
        <a:effectLst/>
      </dsp:spPr>
      <dsp:style>
        <a:lnRef idx="2">
          <a:scrgbClr r="0" g="0" b="0"/>
        </a:lnRef>
        <a:fillRef idx="1">
          <a:scrgbClr r="0" g="0" b="0"/>
        </a:fillRef>
        <a:effectRef idx="0">
          <a:scrgbClr r="0" g="0" b="0"/>
        </a:effectRef>
        <a:fontRef idx="minor"/>
      </dsp:style>
    </dsp:sp>
    <dsp:sp modelId="{CDBC20CF-A3BC-492C-AC42-E677CAF9A375}">
      <dsp:nvSpPr>
        <dsp:cNvPr id="0" name=""/>
        <dsp:cNvSpPr/>
      </dsp:nvSpPr>
      <dsp:spPr>
        <a:xfrm>
          <a:off x="3480043" y="3451832"/>
          <a:ext cx="1525532" cy="130949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a:ln w="15875" cap="flat" cmpd="sng" algn="ctr">
          <a:solidFill>
            <a:schemeClr val="accent3">
              <a:hueOff val="817465"/>
              <a:satOff val="-27042"/>
              <a:lumOff val="-392"/>
              <a:alphaOff val="0"/>
            </a:schemeClr>
          </a:solidFill>
          <a:prstDash val="solid"/>
        </a:ln>
        <a:effectLst/>
      </dsp:spPr>
      <dsp:style>
        <a:lnRef idx="2">
          <a:scrgbClr r="0" g="0" b="0"/>
        </a:lnRef>
        <a:fillRef idx="1">
          <a:scrgbClr r="0" g="0" b="0"/>
        </a:fillRef>
        <a:effectRef idx="0">
          <a:scrgbClr r="0" g="0" b="0"/>
        </a:effectRef>
        <a:fontRef idx="minor"/>
      </dsp:style>
    </dsp:sp>
    <dsp:sp modelId="{CD427794-DF49-4AF4-ADBD-668CFC5AD724}">
      <dsp:nvSpPr>
        <dsp:cNvPr id="0" name=""/>
        <dsp:cNvSpPr/>
      </dsp:nvSpPr>
      <dsp:spPr>
        <a:xfrm>
          <a:off x="3924046" y="3440264"/>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051027"/>
              <a:satOff val="-34768"/>
              <a:lumOff val="-504"/>
              <a:alphaOff val="0"/>
            </a:schemeClr>
          </a:solidFill>
          <a:prstDash val="solid"/>
        </a:ln>
        <a:effectLst/>
      </dsp:spPr>
      <dsp:style>
        <a:lnRef idx="2">
          <a:scrgbClr r="0" g="0" b="0"/>
        </a:lnRef>
        <a:fillRef idx="1">
          <a:scrgbClr r="0" g="0" b="0"/>
        </a:fillRef>
        <a:effectRef idx="0">
          <a:scrgbClr r="0" g="0" b="0"/>
        </a:effectRef>
        <a:fontRef idx="minor"/>
      </dsp:style>
    </dsp:sp>
    <dsp:sp modelId="{36E9B093-F847-407E-A09F-9FA018FF3E05}">
      <dsp:nvSpPr>
        <dsp:cNvPr id="0" name=""/>
        <dsp:cNvSpPr/>
      </dsp:nvSpPr>
      <dsp:spPr>
        <a:xfrm>
          <a:off x="1295022" y="1428292"/>
          <a:ext cx="1525532" cy="1309493"/>
        </a:xfrm>
        <a:prstGeom prst="hexagon">
          <a:avLst>
            <a:gd name="adj" fmla="val 25000"/>
            <a:gd name="vf" fmla="val 115470"/>
          </a:avLst>
        </a:prstGeom>
        <a:solidFill>
          <a:schemeClr val="accent3">
            <a:hueOff val="1634930"/>
            <a:satOff val="-54083"/>
            <a:lumOff val="-784"/>
            <a:alphaOff val="0"/>
          </a:schemeClr>
        </a:solidFill>
        <a:ln w="15875" cap="flat" cmpd="sng" algn="ctr">
          <a:solidFill>
            <a:schemeClr val="accent3">
              <a:hueOff val="1634930"/>
              <a:satOff val="-54083"/>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kern="1200" dirty="0" smtClean="0"/>
            <a:t>Fuerza Laboral</a:t>
          </a:r>
          <a:endParaRPr lang="es-MX" sz="1800" kern="1200" dirty="0"/>
        </a:p>
      </dsp:txBody>
      <dsp:txXfrm>
        <a:off x="1531274" y="1631087"/>
        <a:ext cx="1053028" cy="903903"/>
      </dsp:txXfrm>
    </dsp:sp>
    <dsp:sp modelId="{EE368F43-A09D-4E97-A4D5-796BFB603536}">
      <dsp:nvSpPr>
        <dsp:cNvPr id="0" name=""/>
        <dsp:cNvSpPr/>
      </dsp:nvSpPr>
      <dsp:spPr>
        <a:xfrm>
          <a:off x="2333325" y="1455271"/>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401369"/>
              <a:satOff val="-46357"/>
              <a:lumOff val="-672"/>
              <a:alphaOff val="0"/>
            </a:schemeClr>
          </a:solidFill>
          <a:prstDash val="solid"/>
        </a:ln>
        <a:effectLst/>
      </dsp:spPr>
      <dsp:style>
        <a:lnRef idx="2">
          <a:scrgbClr r="0" g="0" b="0"/>
        </a:lnRef>
        <a:fillRef idx="1">
          <a:scrgbClr r="0" g="0" b="0"/>
        </a:fillRef>
        <a:effectRef idx="0">
          <a:scrgbClr r="0" g="0" b="0"/>
        </a:effectRef>
        <a:fontRef idx="minor"/>
      </dsp:style>
    </dsp:sp>
    <dsp:sp modelId="{7F8FFB05-E31C-48F2-BA45-C48CB02DC6E4}">
      <dsp:nvSpPr>
        <dsp:cNvPr id="0" name=""/>
        <dsp:cNvSpPr/>
      </dsp:nvSpPr>
      <dsp:spPr>
        <a:xfrm>
          <a:off x="2588701" y="706445"/>
          <a:ext cx="1525532" cy="1309493"/>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7000" r="-27000"/>
          </a:stretch>
        </a:blipFill>
        <a:ln w="15875" cap="flat" cmpd="sng" algn="ctr">
          <a:solidFill>
            <a:schemeClr val="accent3">
              <a:hueOff val="1634930"/>
              <a:satOff val="-54083"/>
              <a:lumOff val="-784"/>
              <a:alphaOff val="0"/>
            </a:schemeClr>
          </a:solidFill>
          <a:prstDash val="solid"/>
        </a:ln>
        <a:effectLst/>
      </dsp:spPr>
      <dsp:style>
        <a:lnRef idx="2">
          <a:scrgbClr r="0" g="0" b="0"/>
        </a:lnRef>
        <a:fillRef idx="1">
          <a:scrgbClr r="0" g="0" b="0"/>
        </a:fillRef>
        <a:effectRef idx="0">
          <a:scrgbClr r="0" g="0" b="0"/>
        </a:effectRef>
        <a:fontRef idx="minor"/>
      </dsp:style>
    </dsp:sp>
    <dsp:sp modelId="{A793838C-0201-49DA-8F3C-42FA8BE11DD6}">
      <dsp:nvSpPr>
        <dsp:cNvPr id="0" name=""/>
        <dsp:cNvSpPr/>
      </dsp:nvSpPr>
      <dsp:spPr>
        <a:xfrm>
          <a:off x="2623647" y="1286828"/>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751711"/>
              <a:satOff val="-57946"/>
              <a:lumOff val="-840"/>
              <a:alphaOff val="0"/>
            </a:schemeClr>
          </a:solidFill>
          <a:prstDash val="solid"/>
        </a:ln>
        <a:effectLst/>
      </dsp:spPr>
      <dsp:style>
        <a:lnRef idx="2">
          <a:scrgbClr r="0" g="0" b="0"/>
        </a:lnRef>
        <a:fillRef idx="1">
          <a:scrgbClr r="0" g="0" b="0"/>
        </a:fillRef>
        <a:effectRef idx="0">
          <a:scrgbClr r="0" g="0" b="0"/>
        </a:effectRef>
        <a:fontRef idx="minor"/>
      </dsp:style>
    </dsp:sp>
    <dsp:sp modelId="{CCA810EA-8E98-4828-A840-B5163E69DEA1}">
      <dsp:nvSpPr>
        <dsp:cNvPr id="0" name=""/>
        <dsp:cNvSpPr/>
      </dsp:nvSpPr>
      <dsp:spPr>
        <a:xfrm>
          <a:off x="3889100" y="1426217"/>
          <a:ext cx="1525532" cy="1309493"/>
        </a:xfrm>
        <a:prstGeom prst="hexagon">
          <a:avLst>
            <a:gd name="adj" fmla="val 25000"/>
            <a:gd name="vf" fmla="val 115470"/>
          </a:avLst>
        </a:prstGeom>
        <a:solidFill>
          <a:schemeClr val="accent3">
            <a:hueOff val="2452395"/>
            <a:satOff val="-81125"/>
            <a:lumOff val="-1176"/>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es-MX" sz="1800" kern="1200" dirty="0" smtClean="0"/>
            <a:t>Mano de obra</a:t>
          </a:r>
          <a:endParaRPr lang="es-MX" sz="1800" kern="1200" dirty="0"/>
        </a:p>
      </dsp:txBody>
      <dsp:txXfrm>
        <a:off x="4125352" y="1629012"/>
        <a:ext cx="1053028" cy="903903"/>
      </dsp:txXfrm>
    </dsp:sp>
    <dsp:sp modelId="{3FA58BE9-987E-4985-9C69-EF96270E72CD}">
      <dsp:nvSpPr>
        <dsp:cNvPr id="0" name=""/>
        <dsp:cNvSpPr/>
      </dsp:nvSpPr>
      <dsp:spPr>
        <a:xfrm>
          <a:off x="5200923" y="2004179"/>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2102053"/>
              <a:satOff val="-69536"/>
              <a:lumOff val="-1008"/>
              <a:alphaOff val="0"/>
            </a:schemeClr>
          </a:solidFill>
          <a:prstDash val="solid"/>
        </a:ln>
        <a:effectLst/>
      </dsp:spPr>
      <dsp:style>
        <a:lnRef idx="2">
          <a:scrgbClr r="0" g="0" b="0"/>
        </a:lnRef>
        <a:fillRef idx="1">
          <a:scrgbClr r="0" g="0" b="0"/>
        </a:fillRef>
        <a:effectRef idx="0">
          <a:scrgbClr r="0" g="0" b="0"/>
        </a:effectRef>
        <a:fontRef idx="minor"/>
      </dsp:style>
    </dsp:sp>
    <dsp:sp modelId="{04F9CAE7-11FA-4DD2-AB6D-EB5BA32BD3B0}">
      <dsp:nvSpPr>
        <dsp:cNvPr id="0" name=""/>
        <dsp:cNvSpPr/>
      </dsp:nvSpPr>
      <dsp:spPr>
        <a:xfrm>
          <a:off x="5194875" y="2145989"/>
          <a:ext cx="1525532" cy="1309493"/>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 modelId="{6862A56C-C377-4965-8028-E7DDE63A28F0}">
      <dsp:nvSpPr>
        <dsp:cNvPr id="0" name=""/>
        <dsp:cNvSpPr/>
      </dsp:nvSpPr>
      <dsp:spPr>
        <a:xfrm>
          <a:off x="5502670" y="2169163"/>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E8F2B-73F6-4FEB-A131-984EF5534D45}">
      <dsp:nvSpPr>
        <dsp:cNvPr id="0" name=""/>
        <dsp:cNvSpPr/>
      </dsp:nvSpPr>
      <dsp:spPr>
        <a:xfrm>
          <a:off x="1295022" y="2682977"/>
          <a:ext cx="1525532" cy="1309493"/>
        </a:xfrm>
        <a:prstGeom prst="hexagon">
          <a:avLst>
            <a:gd name="adj" fmla="val 25000"/>
            <a:gd name="vf" fmla="val 115470"/>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Personal Talento humano</a:t>
          </a:r>
          <a:endParaRPr lang="es-MX" sz="1400" kern="1200" dirty="0"/>
        </a:p>
      </dsp:txBody>
      <dsp:txXfrm>
        <a:off x="1531274" y="2885772"/>
        <a:ext cx="1053028" cy="903903"/>
      </dsp:txXfrm>
    </dsp:sp>
    <dsp:sp modelId="{C7D45A69-6675-40BD-ABE1-B332631EB144}">
      <dsp:nvSpPr>
        <dsp:cNvPr id="0" name=""/>
        <dsp:cNvSpPr/>
      </dsp:nvSpPr>
      <dsp:spPr>
        <a:xfrm>
          <a:off x="1342737" y="3261631"/>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B04FC-70EE-4C61-83A4-6DE23C2D919E}">
      <dsp:nvSpPr>
        <dsp:cNvPr id="0" name=""/>
        <dsp:cNvSpPr/>
      </dsp:nvSpPr>
      <dsp:spPr>
        <a:xfrm>
          <a:off x="0" y="1971160"/>
          <a:ext cx="1525532" cy="1309493"/>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E9CCD1-E4FB-454B-AA3B-6F650D46ECFA}">
      <dsp:nvSpPr>
        <dsp:cNvPr id="0" name=""/>
        <dsp:cNvSpPr/>
      </dsp:nvSpPr>
      <dsp:spPr>
        <a:xfrm>
          <a:off x="1032926" y="3099068"/>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350342"/>
              <a:satOff val="-11589"/>
              <a:lumOff val="-168"/>
              <a:alphaOff val="0"/>
            </a:schemeClr>
          </a:solidFill>
          <a:prstDash val="solid"/>
        </a:ln>
        <a:effectLst/>
      </dsp:spPr>
      <dsp:style>
        <a:lnRef idx="2">
          <a:scrgbClr r="0" g="0" b="0"/>
        </a:lnRef>
        <a:fillRef idx="1">
          <a:scrgbClr r="0" g="0" b="0"/>
        </a:fillRef>
        <a:effectRef idx="0">
          <a:scrgbClr r="0" g="0" b="0"/>
        </a:effectRef>
        <a:fontRef idx="minor"/>
      </dsp:style>
    </dsp:sp>
    <dsp:sp modelId="{4F47E8B3-D325-43A4-9123-1439BFAE868D}">
      <dsp:nvSpPr>
        <dsp:cNvPr id="0" name=""/>
        <dsp:cNvSpPr/>
      </dsp:nvSpPr>
      <dsp:spPr>
        <a:xfrm>
          <a:off x="2588701" y="1961130"/>
          <a:ext cx="1525532" cy="1309493"/>
        </a:xfrm>
        <a:prstGeom prst="hexagon">
          <a:avLst>
            <a:gd name="adj" fmla="val 25000"/>
            <a:gd name="vf" fmla="val 115470"/>
          </a:avLst>
        </a:prstGeom>
        <a:solidFill>
          <a:schemeClr val="accent3">
            <a:hueOff val="817465"/>
            <a:satOff val="-27042"/>
            <a:lumOff val="-392"/>
            <a:alphaOff val="0"/>
          </a:schemeClr>
        </a:solidFill>
        <a:ln w="15875" cap="flat" cmpd="sng" algn="ctr">
          <a:solidFill>
            <a:schemeClr val="accent3">
              <a:hueOff val="817465"/>
              <a:satOff val="-27042"/>
              <a:lumOff val="-39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Capacidad de ventas</a:t>
          </a:r>
        </a:p>
      </dsp:txBody>
      <dsp:txXfrm>
        <a:off x="2824953" y="2163925"/>
        <a:ext cx="1053028" cy="903903"/>
      </dsp:txXfrm>
    </dsp:sp>
    <dsp:sp modelId="{FBDAFDFC-3669-4D31-8AA1-9ADE9B19235C}">
      <dsp:nvSpPr>
        <dsp:cNvPr id="0" name=""/>
        <dsp:cNvSpPr/>
      </dsp:nvSpPr>
      <dsp:spPr>
        <a:xfrm>
          <a:off x="3633724" y="3087654"/>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700684"/>
              <a:satOff val="-23179"/>
              <a:lumOff val="-336"/>
              <a:alphaOff val="0"/>
            </a:schemeClr>
          </a:solidFill>
          <a:prstDash val="solid"/>
        </a:ln>
        <a:effectLst/>
      </dsp:spPr>
      <dsp:style>
        <a:lnRef idx="2">
          <a:scrgbClr r="0" g="0" b="0"/>
        </a:lnRef>
        <a:fillRef idx="1">
          <a:scrgbClr r="0" g="0" b="0"/>
        </a:fillRef>
        <a:effectRef idx="0">
          <a:scrgbClr r="0" g="0" b="0"/>
        </a:effectRef>
        <a:fontRef idx="minor"/>
      </dsp:style>
    </dsp:sp>
    <dsp:sp modelId="{CDBC20CF-A3BC-492C-AC42-E677CAF9A375}">
      <dsp:nvSpPr>
        <dsp:cNvPr id="0" name=""/>
        <dsp:cNvSpPr/>
      </dsp:nvSpPr>
      <dsp:spPr>
        <a:xfrm>
          <a:off x="3480043" y="3216669"/>
          <a:ext cx="1525532" cy="130949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a:ln w="15875" cap="flat" cmpd="sng" algn="ctr">
          <a:solidFill>
            <a:schemeClr val="accent3">
              <a:hueOff val="817465"/>
              <a:satOff val="-27042"/>
              <a:lumOff val="-392"/>
              <a:alphaOff val="0"/>
            </a:schemeClr>
          </a:solidFill>
          <a:prstDash val="solid"/>
        </a:ln>
        <a:effectLst/>
      </dsp:spPr>
      <dsp:style>
        <a:lnRef idx="2">
          <a:scrgbClr r="0" g="0" b="0"/>
        </a:lnRef>
        <a:fillRef idx="1">
          <a:scrgbClr r="0" g="0" b="0"/>
        </a:fillRef>
        <a:effectRef idx="0">
          <a:scrgbClr r="0" g="0" b="0"/>
        </a:effectRef>
        <a:fontRef idx="minor"/>
      </dsp:style>
    </dsp:sp>
    <dsp:sp modelId="{CD427794-DF49-4AF4-ADBD-668CFC5AD724}">
      <dsp:nvSpPr>
        <dsp:cNvPr id="0" name=""/>
        <dsp:cNvSpPr/>
      </dsp:nvSpPr>
      <dsp:spPr>
        <a:xfrm>
          <a:off x="3924046" y="3267510"/>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051027"/>
              <a:satOff val="-34768"/>
              <a:lumOff val="-504"/>
              <a:alphaOff val="0"/>
            </a:schemeClr>
          </a:solidFill>
          <a:prstDash val="solid"/>
        </a:ln>
        <a:effectLst/>
      </dsp:spPr>
      <dsp:style>
        <a:lnRef idx="2">
          <a:scrgbClr r="0" g="0" b="0"/>
        </a:lnRef>
        <a:fillRef idx="1">
          <a:scrgbClr r="0" g="0" b="0"/>
        </a:fillRef>
        <a:effectRef idx="0">
          <a:scrgbClr r="0" g="0" b="0"/>
        </a:effectRef>
        <a:fontRef idx="minor"/>
      </dsp:style>
    </dsp:sp>
    <dsp:sp modelId="{36E9B093-F847-407E-A09F-9FA018FF3E05}">
      <dsp:nvSpPr>
        <dsp:cNvPr id="0" name=""/>
        <dsp:cNvSpPr/>
      </dsp:nvSpPr>
      <dsp:spPr>
        <a:xfrm>
          <a:off x="1295022" y="1255539"/>
          <a:ext cx="1525532" cy="1309493"/>
        </a:xfrm>
        <a:prstGeom prst="hexagon">
          <a:avLst>
            <a:gd name="adj" fmla="val 25000"/>
            <a:gd name="vf" fmla="val 115470"/>
          </a:avLst>
        </a:prstGeom>
        <a:solidFill>
          <a:schemeClr val="accent3">
            <a:hueOff val="1634930"/>
            <a:satOff val="-54083"/>
            <a:lumOff val="-784"/>
            <a:alphaOff val="0"/>
          </a:schemeClr>
        </a:solidFill>
        <a:ln w="15875" cap="flat" cmpd="sng" algn="ctr">
          <a:solidFill>
            <a:schemeClr val="accent3">
              <a:hueOff val="1634930"/>
              <a:satOff val="-54083"/>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Capacidad laboral</a:t>
          </a:r>
          <a:endParaRPr lang="es-MX" sz="1400" kern="1200" dirty="0"/>
        </a:p>
      </dsp:txBody>
      <dsp:txXfrm>
        <a:off x="1531274" y="1458334"/>
        <a:ext cx="1053028" cy="903903"/>
      </dsp:txXfrm>
    </dsp:sp>
    <dsp:sp modelId="{EE368F43-A09D-4E97-A4D5-796BFB603536}">
      <dsp:nvSpPr>
        <dsp:cNvPr id="0" name=""/>
        <dsp:cNvSpPr/>
      </dsp:nvSpPr>
      <dsp:spPr>
        <a:xfrm>
          <a:off x="2333325" y="1282517"/>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401369"/>
              <a:satOff val="-46357"/>
              <a:lumOff val="-672"/>
              <a:alphaOff val="0"/>
            </a:schemeClr>
          </a:solidFill>
          <a:prstDash val="solid"/>
        </a:ln>
        <a:effectLst/>
      </dsp:spPr>
      <dsp:style>
        <a:lnRef idx="2">
          <a:scrgbClr r="0" g="0" b="0"/>
        </a:lnRef>
        <a:fillRef idx="1">
          <a:scrgbClr r="0" g="0" b="0"/>
        </a:fillRef>
        <a:effectRef idx="0">
          <a:scrgbClr r="0" g="0" b="0"/>
        </a:effectRef>
        <a:fontRef idx="minor"/>
      </dsp:style>
    </dsp:sp>
    <dsp:sp modelId="{7F8FFB05-E31C-48F2-BA45-C48CB02DC6E4}">
      <dsp:nvSpPr>
        <dsp:cNvPr id="0" name=""/>
        <dsp:cNvSpPr/>
      </dsp:nvSpPr>
      <dsp:spPr>
        <a:xfrm>
          <a:off x="2588701" y="533691"/>
          <a:ext cx="1525532" cy="1309493"/>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w="15875" cap="flat" cmpd="sng" algn="ctr">
          <a:solidFill>
            <a:schemeClr val="accent3">
              <a:hueOff val="1634930"/>
              <a:satOff val="-54083"/>
              <a:lumOff val="-784"/>
              <a:alphaOff val="0"/>
            </a:schemeClr>
          </a:solidFill>
          <a:prstDash val="solid"/>
        </a:ln>
        <a:effectLst/>
      </dsp:spPr>
      <dsp:style>
        <a:lnRef idx="2">
          <a:scrgbClr r="0" g="0" b="0"/>
        </a:lnRef>
        <a:fillRef idx="1">
          <a:scrgbClr r="0" g="0" b="0"/>
        </a:fillRef>
        <a:effectRef idx="0">
          <a:scrgbClr r="0" g="0" b="0"/>
        </a:effectRef>
        <a:fontRef idx="minor"/>
      </dsp:style>
    </dsp:sp>
    <dsp:sp modelId="{A793838C-0201-49DA-8F3C-42FA8BE11DD6}">
      <dsp:nvSpPr>
        <dsp:cNvPr id="0" name=""/>
        <dsp:cNvSpPr/>
      </dsp:nvSpPr>
      <dsp:spPr>
        <a:xfrm>
          <a:off x="2623647" y="1114075"/>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751711"/>
              <a:satOff val="-57946"/>
              <a:lumOff val="-840"/>
              <a:alphaOff val="0"/>
            </a:schemeClr>
          </a:solidFill>
          <a:prstDash val="solid"/>
        </a:ln>
        <a:effectLst/>
      </dsp:spPr>
      <dsp:style>
        <a:lnRef idx="2">
          <a:scrgbClr r="0" g="0" b="0"/>
        </a:lnRef>
        <a:fillRef idx="1">
          <a:scrgbClr r="0" g="0" b="0"/>
        </a:fillRef>
        <a:effectRef idx="0">
          <a:scrgbClr r="0" g="0" b="0"/>
        </a:effectRef>
        <a:fontRef idx="minor"/>
      </dsp:style>
    </dsp:sp>
    <dsp:sp modelId="{CCA810EA-8E98-4828-A840-B5163E69DEA1}">
      <dsp:nvSpPr>
        <dsp:cNvPr id="0" name=""/>
        <dsp:cNvSpPr/>
      </dsp:nvSpPr>
      <dsp:spPr>
        <a:xfrm>
          <a:off x="3889100" y="1253463"/>
          <a:ext cx="1525532" cy="1309493"/>
        </a:xfrm>
        <a:prstGeom prst="hexagon">
          <a:avLst>
            <a:gd name="adj" fmla="val 25000"/>
            <a:gd name="vf" fmla="val 115470"/>
          </a:avLst>
        </a:prstGeom>
        <a:solidFill>
          <a:schemeClr val="accent3">
            <a:hueOff val="2452395"/>
            <a:satOff val="-81125"/>
            <a:lumOff val="-1176"/>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Trabajador</a:t>
          </a:r>
          <a:endParaRPr lang="es-MX" sz="1400" kern="1200" dirty="0"/>
        </a:p>
      </dsp:txBody>
      <dsp:txXfrm>
        <a:off x="4125352" y="1456258"/>
        <a:ext cx="1053028" cy="903903"/>
      </dsp:txXfrm>
    </dsp:sp>
    <dsp:sp modelId="{3FA58BE9-987E-4985-9C69-EF96270E72CD}">
      <dsp:nvSpPr>
        <dsp:cNvPr id="0" name=""/>
        <dsp:cNvSpPr/>
      </dsp:nvSpPr>
      <dsp:spPr>
        <a:xfrm>
          <a:off x="5200923" y="1831425"/>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2102053"/>
              <a:satOff val="-69536"/>
              <a:lumOff val="-1008"/>
              <a:alphaOff val="0"/>
            </a:schemeClr>
          </a:solidFill>
          <a:prstDash val="solid"/>
        </a:ln>
        <a:effectLst/>
      </dsp:spPr>
      <dsp:style>
        <a:lnRef idx="2">
          <a:scrgbClr r="0" g="0" b="0"/>
        </a:lnRef>
        <a:fillRef idx="1">
          <a:scrgbClr r="0" g="0" b="0"/>
        </a:fillRef>
        <a:effectRef idx="0">
          <a:scrgbClr r="0" g="0" b="0"/>
        </a:effectRef>
        <a:fontRef idx="minor"/>
      </dsp:style>
    </dsp:sp>
    <dsp:sp modelId="{04F9CAE7-11FA-4DD2-AB6D-EB5BA32BD3B0}">
      <dsp:nvSpPr>
        <dsp:cNvPr id="0" name=""/>
        <dsp:cNvSpPr/>
      </dsp:nvSpPr>
      <dsp:spPr>
        <a:xfrm>
          <a:off x="5194875" y="1973235"/>
          <a:ext cx="1525532" cy="1309493"/>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9000" b="-29000"/>
          </a:stretch>
        </a:blip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 modelId="{6862A56C-C377-4965-8028-E7DDE63A28F0}">
      <dsp:nvSpPr>
        <dsp:cNvPr id="0" name=""/>
        <dsp:cNvSpPr/>
      </dsp:nvSpPr>
      <dsp:spPr>
        <a:xfrm>
          <a:off x="5502670" y="1996409"/>
          <a:ext cx="178090" cy="153569"/>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60CD8-E1BE-4276-B1BC-2454FB2F1634}">
      <dsp:nvSpPr>
        <dsp:cNvPr id="0" name=""/>
        <dsp:cNvSpPr/>
      </dsp:nvSpPr>
      <dsp:spPr>
        <a:xfrm>
          <a:off x="2117" y="219089"/>
          <a:ext cx="2064878" cy="7643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refuerzo de nuestra identidad</a:t>
          </a:r>
          <a:endParaRPr lang="es-MX" sz="1500" kern="1200" dirty="0"/>
        </a:p>
      </dsp:txBody>
      <dsp:txXfrm>
        <a:off x="2117" y="219089"/>
        <a:ext cx="2064878" cy="764396"/>
      </dsp:txXfrm>
    </dsp:sp>
    <dsp:sp modelId="{8397FF0D-8FFC-4C3C-A225-E658ECDE2DEF}">
      <dsp:nvSpPr>
        <dsp:cNvPr id="0" name=""/>
        <dsp:cNvSpPr/>
      </dsp:nvSpPr>
      <dsp:spPr>
        <a:xfrm>
          <a:off x="2117" y="983485"/>
          <a:ext cx="2064878" cy="2305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Supone un lugar de relación y encuentro con otras personas. lo que buscamos es el pertenecer, el formar parte de, el compartir y el sentirnos en cierto modo protegidos.</a:t>
          </a:r>
          <a:endParaRPr lang="es-MX" sz="1500" kern="1200" dirty="0"/>
        </a:p>
      </dsp:txBody>
      <dsp:txXfrm>
        <a:off x="2117" y="983485"/>
        <a:ext cx="2064878" cy="2305800"/>
      </dsp:txXfrm>
    </dsp:sp>
    <dsp:sp modelId="{BCE34D5F-C3C1-4323-BAD9-B94C1A333D97}">
      <dsp:nvSpPr>
        <dsp:cNvPr id="0" name=""/>
        <dsp:cNvSpPr/>
      </dsp:nvSpPr>
      <dsp:spPr>
        <a:xfrm>
          <a:off x="2356079" y="219089"/>
          <a:ext cx="2064878" cy="7643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una producción</a:t>
          </a:r>
          <a:endParaRPr lang="es-MX" sz="1500" kern="1200" dirty="0"/>
        </a:p>
      </dsp:txBody>
      <dsp:txXfrm>
        <a:off x="2356079" y="219089"/>
        <a:ext cx="2064878" cy="764396"/>
      </dsp:txXfrm>
    </dsp:sp>
    <dsp:sp modelId="{CA2A2745-4CA1-43A0-9CD8-0DE821FB4A66}">
      <dsp:nvSpPr>
        <dsp:cNvPr id="0" name=""/>
        <dsp:cNvSpPr/>
      </dsp:nvSpPr>
      <dsp:spPr>
        <a:xfrm>
          <a:off x="2356079" y="983485"/>
          <a:ext cx="2064878" cy="2305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El trabajo es ante todo estar haciendo algo. </a:t>
          </a:r>
          <a:endParaRPr lang="es-MX" sz="1500" kern="1200" dirty="0"/>
        </a:p>
        <a:p>
          <a:pPr marL="114300" lvl="1" indent="-114300" algn="l" defTabSz="666750">
            <a:lnSpc>
              <a:spcPct val="90000"/>
            </a:lnSpc>
            <a:spcBef>
              <a:spcPct val="0"/>
            </a:spcBef>
            <a:spcAft>
              <a:spcPct val="15000"/>
            </a:spcAft>
            <a:buChar char="••"/>
          </a:pPr>
          <a:r>
            <a:rPr lang="es-MX" sz="1500" kern="1200" dirty="0" smtClean="0"/>
            <a:t>Lo importante es estar produciendo</a:t>
          </a:r>
          <a:endParaRPr lang="es-MX" sz="1500" kern="1200" dirty="0"/>
        </a:p>
      </dsp:txBody>
      <dsp:txXfrm>
        <a:off x="2356079" y="983485"/>
        <a:ext cx="2064878" cy="2305800"/>
      </dsp:txXfrm>
    </dsp:sp>
    <dsp:sp modelId="{16A3DD02-0DB8-42EA-9A28-53EBF9CE7422}">
      <dsp:nvSpPr>
        <dsp:cNvPr id="0" name=""/>
        <dsp:cNvSpPr/>
      </dsp:nvSpPr>
      <dsp:spPr>
        <a:xfrm>
          <a:off x="4710040" y="219089"/>
          <a:ext cx="2064878" cy="7643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un resultado</a:t>
          </a:r>
          <a:endParaRPr lang="es-MX" sz="1500" kern="1200" dirty="0"/>
        </a:p>
      </dsp:txBody>
      <dsp:txXfrm>
        <a:off x="4710040" y="219089"/>
        <a:ext cx="2064878" cy="764396"/>
      </dsp:txXfrm>
    </dsp:sp>
    <dsp:sp modelId="{EC1FAD7B-8CEA-432F-A314-02D86E2EE0FA}">
      <dsp:nvSpPr>
        <dsp:cNvPr id="0" name=""/>
        <dsp:cNvSpPr/>
      </dsp:nvSpPr>
      <dsp:spPr>
        <a:xfrm>
          <a:off x="4710040" y="983485"/>
          <a:ext cx="2064878" cy="2305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Bajo este planteamiento la persona necesita conocer el fin, el para qué de su trabajo</a:t>
          </a:r>
          <a:endParaRPr lang="es-MX" sz="1500" kern="1200" dirty="0"/>
        </a:p>
      </dsp:txBody>
      <dsp:txXfrm>
        <a:off x="4710040" y="983485"/>
        <a:ext cx="2064878" cy="2305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8882CB-8501-4ED9-BE88-1406B71D2855}">
      <dsp:nvSpPr>
        <dsp:cNvPr id="0" name=""/>
        <dsp:cNvSpPr/>
      </dsp:nvSpPr>
      <dsp:spPr>
        <a:xfrm>
          <a:off x="2117" y="183358"/>
          <a:ext cx="2064878" cy="54279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tiempo</a:t>
          </a:r>
          <a:endParaRPr lang="es-MX" sz="1500" kern="1200" dirty="0"/>
        </a:p>
      </dsp:txBody>
      <dsp:txXfrm>
        <a:off x="2117" y="183358"/>
        <a:ext cx="2064878" cy="542798"/>
      </dsp:txXfrm>
    </dsp:sp>
    <dsp:sp modelId="{5603300E-72A8-424B-9230-2882BD87C2DC}">
      <dsp:nvSpPr>
        <dsp:cNvPr id="0" name=""/>
        <dsp:cNvSpPr/>
      </dsp:nvSpPr>
      <dsp:spPr>
        <a:xfrm>
          <a:off x="2117" y="726157"/>
          <a:ext cx="2064878" cy="2598858"/>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El trabajo ayuda a ordenar nuestra vida, nuestros momentos profesionales.</a:t>
          </a:r>
          <a:endParaRPr lang="es-MX" sz="1500" kern="1200" dirty="0"/>
        </a:p>
        <a:p>
          <a:pPr marL="114300" lvl="1" indent="-114300" algn="l" defTabSz="666750">
            <a:lnSpc>
              <a:spcPct val="90000"/>
            </a:lnSpc>
            <a:spcBef>
              <a:spcPct val="0"/>
            </a:spcBef>
            <a:spcAft>
              <a:spcPct val="15000"/>
            </a:spcAft>
            <a:buChar char="••"/>
          </a:pPr>
          <a:r>
            <a:rPr lang="es-MX" sz="1500" kern="1200" dirty="0" smtClean="0"/>
            <a:t>Sin el trabajo se pierden el orden del día y de la vida</a:t>
          </a:r>
          <a:endParaRPr lang="es-MX" sz="1500" kern="1200" dirty="0"/>
        </a:p>
      </dsp:txBody>
      <dsp:txXfrm>
        <a:off x="2117" y="726157"/>
        <a:ext cx="2064878" cy="2598858"/>
      </dsp:txXfrm>
    </dsp:sp>
    <dsp:sp modelId="{E21B6F9D-E3CD-4ABB-9CFA-5C78470E6A37}">
      <dsp:nvSpPr>
        <dsp:cNvPr id="0" name=""/>
        <dsp:cNvSpPr/>
      </dsp:nvSpPr>
      <dsp:spPr>
        <a:xfrm>
          <a:off x="2356079" y="176880"/>
          <a:ext cx="2064878" cy="54279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un territorio</a:t>
          </a:r>
          <a:endParaRPr lang="es-MX" sz="1500" kern="1200" dirty="0"/>
        </a:p>
      </dsp:txBody>
      <dsp:txXfrm>
        <a:off x="2356079" y="176880"/>
        <a:ext cx="2064878" cy="542798"/>
      </dsp:txXfrm>
    </dsp:sp>
    <dsp:sp modelId="{ED214CF6-5749-4986-B0DF-A3F57350C3E7}">
      <dsp:nvSpPr>
        <dsp:cNvPr id="0" name=""/>
        <dsp:cNvSpPr/>
      </dsp:nvSpPr>
      <dsp:spPr>
        <a:xfrm>
          <a:off x="2356079" y="706724"/>
          <a:ext cx="2064878" cy="262476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Un territorio en el que domino, donde cada vez asumo más  responsabilidades.</a:t>
          </a:r>
          <a:endParaRPr lang="es-MX" sz="1500" kern="1200" dirty="0"/>
        </a:p>
        <a:p>
          <a:pPr marL="114300" lvl="1" indent="-114300" algn="l" defTabSz="666750">
            <a:lnSpc>
              <a:spcPct val="90000"/>
            </a:lnSpc>
            <a:spcBef>
              <a:spcPct val="0"/>
            </a:spcBef>
            <a:spcAft>
              <a:spcPct val="15000"/>
            </a:spcAft>
            <a:buChar char="••"/>
          </a:pPr>
          <a:r>
            <a:rPr lang="es-MX" sz="1500" kern="1200" dirty="0" smtClean="0"/>
            <a:t>Lugar donde uno se desarrolla profesionalmente</a:t>
          </a:r>
          <a:endParaRPr lang="es-MX" sz="1500" kern="1200" dirty="0"/>
        </a:p>
      </dsp:txBody>
      <dsp:txXfrm>
        <a:off x="2356079" y="706724"/>
        <a:ext cx="2064878" cy="2624769"/>
      </dsp:txXfrm>
    </dsp:sp>
    <dsp:sp modelId="{3D71DE91-AE6B-4999-B58B-AD360FCE7038}">
      <dsp:nvSpPr>
        <dsp:cNvPr id="0" name=""/>
        <dsp:cNvSpPr/>
      </dsp:nvSpPr>
      <dsp:spPr>
        <a:xfrm>
          <a:off x="4710040" y="183358"/>
          <a:ext cx="2064878" cy="54279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El trabajo como estatus</a:t>
          </a:r>
          <a:endParaRPr lang="es-MX" sz="1500" kern="1200" dirty="0"/>
        </a:p>
      </dsp:txBody>
      <dsp:txXfrm>
        <a:off x="4710040" y="183358"/>
        <a:ext cx="2064878" cy="542798"/>
      </dsp:txXfrm>
    </dsp:sp>
    <dsp:sp modelId="{115907AE-6F7B-4A88-BB57-0873BA8482E5}">
      <dsp:nvSpPr>
        <dsp:cNvPr id="0" name=""/>
        <dsp:cNvSpPr/>
      </dsp:nvSpPr>
      <dsp:spPr>
        <a:xfrm>
          <a:off x="4710040" y="726157"/>
          <a:ext cx="2064878" cy="2598858"/>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Ser alguien en la empresa y ser alguien en la vida.</a:t>
          </a:r>
          <a:endParaRPr lang="es-MX" sz="1500" kern="1200" dirty="0"/>
        </a:p>
        <a:p>
          <a:pPr marL="114300" lvl="1" indent="-114300" algn="l" defTabSz="666750">
            <a:lnSpc>
              <a:spcPct val="90000"/>
            </a:lnSpc>
            <a:spcBef>
              <a:spcPct val="0"/>
            </a:spcBef>
            <a:spcAft>
              <a:spcPct val="15000"/>
            </a:spcAft>
            <a:buChar char="••"/>
          </a:pPr>
          <a:r>
            <a:rPr lang="es-MX" sz="1500" kern="1200" dirty="0" smtClean="0"/>
            <a:t>La actividad profesional es reconocida y valorada por la sociedad.</a:t>
          </a:r>
          <a:endParaRPr lang="es-MX" sz="1500" kern="1200" dirty="0"/>
        </a:p>
      </dsp:txBody>
      <dsp:txXfrm>
        <a:off x="4710040" y="726157"/>
        <a:ext cx="2064878" cy="25988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56011-43E9-4922-9E0C-8A686E2CF6EB}">
      <dsp:nvSpPr>
        <dsp:cNvPr id="0" name=""/>
        <dsp:cNvSpPr/>
      </dsp:nvSpPr>
      <dsp:spPr>
        <a:xfrm rot="16200000">
          <a:off x="-1400846" y="2079073"/>
          <a:ext cx="3169919" cy="294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9475" bIns="0" numCol="1" spcCol="1270" anchor="t" anchorCtr="0">
          <a:noAutofit/>
        </a:bodyPr>
        <a:lstStyle/>
        <a:p>
          <a:pPr lvl="0" algn="r" defTabSz="889000">
            <a:lnSpc>
              <a:spcPct val="90000"/>
            </a:lnSpc>
            <a:spcBef>
              <a:spcPct val="0"/>
            </a:spcBef>
            <a:spcAft>
              <a:spcPct val="35000"/>
            </a:spcAft>
          </a:pPr>
          <a:r>
            <a:rPr lang="es-MX" sz="2000" kern="1200" dirty="0" smtClean="0"/>
            <a:t>Voluntad</a:t>
          </a:r>
          <a:endParaRPr lang="es-MX" sz="2000" kern="1200" dirty="0"/>
        </a:p>
      </dsp:txBody>
      <dsp:txXfrm>
        <a:off x="-1400846" y="2079073"/>
        <a:ext cx="3169919" cy="294208"/>
      </dsp:txXfrm>
    </dsp:sp>
    <dsp:sp modelId="{0A8DA942-9CE8-4995-A297-439E09217BB9}">
      <dsp:nvSpPr>
        <dsp:cNvPr id="0" name=""/>
        <dsp:cNvSpPr/>
      </dsp:nvSpPr>
      <dsp:spPr>
        <a:xfrm>
          <a:off x="331217" y="641217"/>
          <a:ext cx="1465468" cy="3169919"/>
        </a:xfrm>
        <a:prstGeom prst="rect">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5128" tIns="259475" rIns="135128" bIns="135128"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Intencional</a:t>
          </a:r>
          <a:endParaRPr lang="es-MX" sz="1500" kern="1200" dirty="0"/>
        </a:p>
        <a:p>
          <a:pPr marL="114300" lvl="1" indent="-114300" algn="l" defTabSz="666750">
            <a:lnSpc>
              <a:spcPct val="90000"/>
            </a:lnSpc>
            <a:spcBef>
              <a:spcPct val="0"/>
            </a:spcBef>
            <a:spcAft>
              <a:spcPct val="15000"/>
            </a:spcAft>
            <a:buChar char="••"/>
          </a:pPr>
          <a:r>
            <a:rPr lang="es-MX" sz="1500" kern="1200" dirty="0" smtClean="0"/>
            <a:t>Libre</a:t>
          </a:r>
          <a:endParaRPr lang="es-MX" sz="1500" kern="1200" dirty="0"/>
        </a:p>
      </dsp:txBody>
      <dsp:txXfrm>
        <a:off x="331217" y="641217"/>
        <a:ext cx="1465468" cy="3169919"/>
      </dsp:txXfrm>
    </dsp:sp>
    <dsp:sp modelId="{85273405-18B0-402E-9F85-92AE6AD80B33}">
      <dsp:nvSpPr>
        <dsp:cNvPr id="0" name=""/>
        <dsp:cNvSpPr/>
      </dsp:nvSpPr>
      <dsp:spPr>
        <a:xfrm>
          <a:off x="37009" y="252862"/>
          <a:ext cx="588416" cy="5884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CAF4813-FD49-4348-B813-5AE3341BA109}">
      <dsp:nvSpPr>
        <dsp:cNvPr id="0" name=""/>
        <dsp:cNvSpPr/>
      </dsp:nvSpPr>
      <dsp:spPr>
        <a:xfrm rot="16200000">
          <a:off x="730305" y="2079073"/>
          <a:ext cx="3169919" cy="294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9475" bIns="0" numCol="1" spcCol="1270" anchor="t" anchorCtr="0">
          <a:noAutofit/>
        </a:bodyPr>
        <a:lstStyle/>
        <a:p>
          <a:pPr lvl="0" algn="r" defTabSz="889000">
            <a:lnSpc>
              <a:spcPct val="90000"/>
            </a:lnSpc>
            <a:spcBef>
              <a:spcPct val="0"/>
            </a:spcBef>
            <a:spcAft>
              <a:spcPct val="35000"/>
            </a:spcAft>
          </a:pPr>
          <a:r>
            <a:rPr lang="es-MX" sz="2000" kern="1200" dirty="0" smtClean="0"/>
            <a:t>Objetivo</a:t>
          </a:r>
          <a:endParaRPr lang="es-MX" sz="2000" kern="1200" dirty="0"/>
        </a:p>
      </dsp:txBody>
      <dsp:txXfrm>
        <a:off x="730305" y="2079073"/>
        <a:ext cx="3169919" cy="294208"/>
      </dsp:txXfrm>
    </dsp:sp>
    <dsp:sp modelId="{D6075B80-5BBC-4AFF-A54C-A3A424B5C2D5}">
      <dsp:nvSpPr>
        <dsp:cNvPr id="0" name=""/>
        <dsp:cNvSpPr/>
      </dsp:nvSpPr>
      <dsp:spPr>
        <a:xfrm>
          <a:off x="2462369" y="641217"/>
          <a:ext cx="1465468" cy="3169919"/>
        </a:xfrm>
        <a:prstGeom prst="rect">
          <a:avLst/>
        </a:prstGeom>
        <a:gradFill rotWithShape="0">
          <a:gsLst>
            <a:gs pos="0">
              <a:schemeClr val="accent3">
                <a:hueOff val="1226198"/>
                <a:satOff val="-40562"/>
                <a:lumOff val="-588"/>
                <a:alphaOff val="0"/>
              </a:schemeClr>
            </a:gs>
            <a:gs pos="100000">
              <a:schemeClr val="accent3">
                <a:hueOff val="1226198"/>
                <a:satOff val="-40562"/>
                <a:lumOff val="-588"/>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5128" tIns="259475" rIns="135128" bIns="135128"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Fin conocido y anhelado </a:t>
          </a:r>
          <a:endParaRPr lang="es-MX" sz="1500" kern="1200" dirty="0"/>
        </a:p>
        <a:p>
          <a:pPr marL="114300" lvl="1" indent="-114300" algn="l" defTabSz="666750">
            <a:lnSpc>
              <a:spcPct val="90000"/>
            </a:lnSpc>
            <a:spcBef>
              <a:spcPct val="0"/>
            </a:spcBef>
            <a:spcAft>
              <a:spcPct val="15000"/>
            </a:spcAft>
            <a:buChar char="••"/>
          </a:pPr>
          <a:r>
            <a:rPr lang="es-MX" sz="1500" kern="1200" dirty="0" smtClean="0"/>
            <a:t>Sabe lo que hace</a:t>
          </a:r>
          <a:endParaRPr lang="es-MX" sz="1500" kern="1200" dirty="0"/>
        </a:p>
      </dsp:txBody>
      <dsp:txXfrm>
        <a:off x="2462369" y="641217"/>
        <a:ext cx="1465468" cy="3169919"/>
      </dsp:txXfrm>
    </dsp:sp>
    <dsp:sp modelId="{6653D27F-0672-4CC2-A887-68B1F752FFED}">
      <dsp:nvSpPr>
        <dsp:cNvPr id="0" name=""/>
        <dsp:cNvSpPr/>
      </dsp:nvSpPr>
      <dsp:spPr>
        <a:xfrm>
          <a:off x="2168161" y="252862"/>
          <a:ext cx="588416" cy="58841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E4D9FF-3747-4584-BF5C-935424D25894}">
      <dsp:nvSpPr>
        <dsp:cNvPr id="0" name=""/>
        <dsp:cNvSpPr/>
      </dsp:nvSpPr>
      <dsp:spPr>
        <a:xfrm rot="16200000">
          <a:off x="2861457" y="2079073"/>
          <a:ext cx="3169919" cy="294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9475" bIns="0" numCol="1" spcCol="1270" anchor="t" anchorCtr="0">
          <a:noAutofit/>
        </a:bodyPr>
        <a:lstStyle/>
        <a:p>
          <a:pPr lvl="0" algn="r" defTabSz="889000">
            <a:lnSpc>
              <a:spcPct val="90000"/>
            </a:lnSpc>
            <a:spcBef>
              <a:spcPct val="0"/>
            </a:spcBef>
            <a:spcAft>
              <a:spcPct val="35000"/>
            </a:spcAft>
          </a:pPr>
          <a:r>
            <a:rPr lang="es-MX" sz="2000" kern="1200" dirty="0" smtClean="0"/>
            <a:t>Motivación</a:t>
          </a:r>
          <a:endParaRPr lang="es-MX" sz="2000" kern="1200" dirty="0"/>
        </a:p>
      </dsp:txBody>
      <dsp:txXfrm>
        <a:off x="2861457" y="2079073"/>
        <a:ext cx="3169919" cy="294208"/>
      </dsp:txXfrm>
    </dsp:sp>
    <dsp:sp modelId="{5EA572BB-E2EF-41DB-B95F-1BD2D012A91D}">
      <dsp:nvSpPr>
        <dsp:cNvPr id="0" name=""/>
        <dsp:cNvSpPr/>
      </dsp:nvSpPr>
      <dsp:spPr>
        <a:xfrm>
          <a:off x="4593521" y="641217"/>
          <a:ext cx="1465468" cy="3169919"/>
        </a:xfrm>
        <a:prstGeom prst="rect">
          <a:avLst/>
        </a:prstGeom>
        <a:gradFill rotWithShape="0">
          <a:gsLst>
            <a:gs pos="0">
              <a:schemeClr val="accent3">
                <a:hueOff val="2452395"/>
                <a:satOff val="-81125"/>
                <a:lumOff val="-1176"/>
                <a:alphaOff val="0"/>
              </a:schemeClr>
            </a:gs>
            <a:gs pos="100000">
              <a:schemeClr val="accent3">
                <a:hueOff val="2452395"/>
                <a:satOff val="-81125"/>
                <a:lumOff val="-1176"/>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5128" tIns="259475" rIns="135128" bIns="135128"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Porque lo hace</a:t>
          </a:r>
          <a:endParaRPr lang="es-MX" sz="1500" kern="1200" dirty="0"/>
        </a:p>
        <a:p>
          <a:pPr marL="114300" lvl="1" indent="-114300" algn="l" defTabSz="666750">
            <a:lnSpc>
              <a:spcPct val="90000"/>
            </a:lnSpc>
            <a:spcBef>
              <a:spcPct val="0"/>
            </a:spcBef>
            <a:spcAft>
              <a:spcPct val="15000"/>
            </a:spcAft>
            <a:buChar char="••"/>
          </a:pPr>
          <a:r>
            <a:rPr lang="es-MX" sz="1500" kern="1200" dirty="0" smtClean="0"/>
            <a:t>Para que lo hace</a:t>
          </a:r>
          <a:endParaRPr lang="es-MX" sz="1500" kern="1200" dirty="0"/>
        </a:p>
        <a:p>
          <a:pPr marL="114300" lvl="1" indent="-114300" algn="l" defTabSz="666750">
            <a:lnSpc>
              <a:spcPct val="90000"/>
            </a:lnSpc>
            <a:spcBef>
              <a:spcPct val="0"/>
            </a:spcBef>
            <a:spcAft>
              <a:spcPct val="15000"/>
            </a:spcAft>
            <a:buChar char="••"/>
          </a:pPr>
          <a:r>
            <a:rPr lang="es-MX" sz="1500" kern="1200" dirty="0" smtClean="0"/>
            <a:t>Por quien lo hace</a:t>
          </a:r>
          <a:endParaRPr lang="es-MX" sz="1500" kern="1200" dirty="0"/>
        </a:p>
      </dsp:txBody>
      <dsp:txXfrm>
        <a:off x="4593521" y="641217"/>
        <a:ext cx="1465468" cy="3169919"/>
      </dsp:txXfrm>
    </dsp:sp>
    <dsp:sp modelId="{938BC7D7-35AD-4B06-9B4E-67A47D5B8681}">
      <dsp:nvSpPr>
        <dsp:cNvPr id="0" name=""/>
        <dsp:cNvSpPr/>
      </dsp:nvSpPr>
      <dsp:spPr>
        <a:xfrm>
          <a:off x="4299313" y="252862"/>
          <a:ext cx="588416" cy="588416"/>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7E8B3-D325-43A4-9123-1439BFAE868D}">
      <dsp:nvSpPr>
        <dsp:cNvPr id="0" name=""/>
        <dsp:cNvSpPr/>
      </dsp:nvSpPr>
      <dsp:spPr>
        <a:xfrm>
          <a:off x="1954672" y="2729931"/>
          <a:ext cx="1928329" cy="1662556"/>
        </a:xfrm>
        <a:prstGeom prst="hexagon">
          <a:avLst>
            <a:gd name="adj" fmla="val 25000"/>
            <a:gd name="vf" fmla="val 115470"/>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Estrategias de prevención</a:t>
          </a:r>
        </a:p>
      </dsp:txBody>
      <dsp:txXfrm>
        <a:off x="2253912" y="2987928"/>
        <a:ext cx="1329849" cy="1146562"/>
      </dsp:txXfrm>
    </dsp:sp>
    <dsp:sp modelId="{FBDAFDFC-3669-4D31-8AA1-9ADE9B19235C}">
      <dsp:nvSpPr>
        <dsp:cNvPr id="0" name=""/>
        <dsp:cNvSpPr/>
      </dsp:nvSpPr>
      <dsp:spPr>
        <a:xfrm>
          <a:off x="2004768" y="3463916"/>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BC20CF-A3BC-492C-AC42-E677CAF9A375}">
      <dsp:nvSpPr>
        <dsp:cNvPr id="0" name=""/>
        <dsp:cNvSpPr/>
      </dsp:nvSpPr>
      <dsp:spPr>
        <a:xfrm>
          <a:off x="0" y="2596394"/>
          <a:ext cx="1928329" cy="1662556"/>
        </a:xfrm>
        <a:prstGeom prst="hexagon">
          <a:avLst>
            <a:gd name="adj" fmla="val 25000"/>
            <a:gd name="vf" fmla="val 115470"/>
          </a:avLst>
        </a:prstGeom>
        <a:blipFill rotWithShape="1">
          <a:blip xmlns:r="http://schemas.openxmlformats.org/officeDocument/2006/relationships" r:embed="rId1"/>
          <a:stretch>
            <a:fillRect/>
          </a:stretch>
        </a:blip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427794-DF49-4AF4-ADBD-668CFC5AD724}">
      <dsp:nvSpPr>
        <dsp:cNvPr id="0" name=""/>
        <dsp:cNvSpPr/>
      </dsp:nvSpPr>
      <dsp:spPr>
        <a:xfrm>
          <a:off x="1619102" y="3279870"/>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490479"/>
              <a:satOff val="-16225"/>
              <a:lumOff val="-235"/>
              <a:alphaOff val="0"/>
            </a:schemeClr>
          </a:solidFill>
          <a:prstDash val="solid"/>
        </a:ln>
        <a:effectLst/>
      </dsp:spPr>
      <dsp:style>
        <a:lnRef idx="2">
          <a:scrgbClr r="0" g="0" b="0"/>
        </a:lnRef>
        <a:fillRef idx="1">
          <a:scrgbClr r="0" g="0" b="0"/>
        </a:fillRef>
        <a:effectRef idx="0">
          <a:scrgbClr r="0" g="0" b="0"/>
        </a:effectRef>
        <a:fontRef idx="minor"/>
      </dsp:style>
    </dsp:sp>
    <dsp:sp modelId="{36E9B093-F847-407E-A09F-9FA018FF3E05}">
      <dsp:nvSpPr>
        <dsp:cNvPr id="0" name=""/>
        <dsp:cNvSpPr/>
      </dsp:nvSpPr>
      <dsp:spPr>
        <a:xfrm>
          <a:off x="3597527" y="1817172"/>
          <a:ext cx="1928329" cy="1662556"/>
        </a:xfrm>
        <a:prstGeom prst="hexagon">
          <a:avLst>
            <a:gd name="adj" fmla="val 25000"/>
            <a:gd name="vf" fmla="val 115470"/>
          </a:avLst>
        </a:prstGeom>
        <a:solidFill>
          <a:schemeClr val="accent3">
            <a:hueOff val="1226198"/>
            <a:satOff val="-40562"/>
            <a:lumOff val="-588"/>
            <a:alphaOff val="0"/>
          </a:schemeClr>
        </a:solidFill>
        <a:ln w="15875" cap="flat" cmpd="sng" algn="ctr">
          <a:solidFill>
            <a:schemeClr val="accent3">
              <a:hueOff val="1226198"/>
              <a:satOff val="-40562"/>
              <a:lumOff val="-58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Características</a:t>
          </a:r>
          <a:endParaRPr lang="es-MX" sz="1400" kern="1200" dirty="0"/>
        </a:p>
      </dsp:txBody>
      <dsp:txXfrm>
        <a:off x="3896767" y="2075169"/>
        <a:ext cx="1329849" cy="1146562"/>
      </dsp:txXfrm>
    </dsp:sp>
    <dsp:sp modelId="{EE368F43-A09D-4E97-A4D5-796BFB603536}">
      <dsp:nvSpPr>
        <dsp:cNvPr id="0" name=""/>
        <dsp:cNvSpPr/>
      </dsp:nvSpPr>
      <dsp:spPr>
        <a:xfrm>
          <a:off x="4915791" y="3258347"/>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980958"/>
              <a:satOff val="-32450"/>
              <a:lumOff val="-470"/>
              <a:alphaOff val="0"/>
            </a:schemeClr>
          </a:solidFill>
          <a:prstDash val="solid"/>
        </a:ln>
        <a:effectLst/>
      </dsp:spPr>
      <dsp:style>
        <a:lnRef idx="2">
          <a:scrgbClr r="0" g="0" b="0"/>
        </a:lnRef>
        <a:fillRef idx="1">
          <a:scrgbClr r="0" g="0" b="0"/>
        </a:fillRef>
        <a:effectRef idx="0">
          <a:scrgbClr r="0" g="0" b="0"/>
        </a:effectRef>
        <a:fontRef idx="minor"/>
      </dsp:style>
    </dsp:sp>
    <dsp:sp modelId="{7F8FFB05-E31C-48F2-BA45-C48CB02DC6E4}">
      <dsp:nvSpPr>
        <dsp:cNvPr id="0" name=""/>
        <dsp:cNvSpPr/>
      </dsp:nvSpPr>
      <dsp:spPr>
        <a:xfrm>
          <a:off x="5240382" y="2729931"/>
          <a:ext cx="1928329" cy="1662556"/>
        </a:xfrm>
        <a:prstGeom prst="hexagon">
          <a:avLst>
            <a:gd name="adj" fmla="val 25000"/>
            <a:gd name="vf" fmla="val 115470"/>
          </a:avLst>
        </a:prstGeom>
        <a:blipFill rotWithShape="1">
          <a:blip xmlns:r="http://schemas.openxmlformats.org/officeDocument/2006/relationships" r:embed="rId2"/>
          <a:stretch>
            <a:fillRect/>
          </a:stretch>
        </a:blipFill>
        <a:ln w="15875" cap="flat" cmpd="sng" algn="ctr">
          <a:solidFill>
            <a:schemeClr val="accent3">
              <a:hueOff val="1226198"/>
              <a:satOff val="-40562"/>
              <a:lumOff val="-588"/>
              <a:alphaOff val="0"/>
            </a:schemeClr>
          </a:solidFill>
          <a:prstDash val="solid"/>
        </a:ln>
        <a:effectLst/>
      </dsp:spPr>
      <dsp:style>
        <a:lnRef idx="2">
          <a:scrgbClr r="0" g="0" b="0"/>
        </a:lnRef>
        <a:fillRef idx="1">
          <a:scrgbClr r="0" g="0" b="0"/>
        </a:fillRef>
        <a:effectRef idx="0">
          <a:scrgbClr r="0" g="0" b="0"/>
        </a:effectRef>
        <a:fontRef idx="minor"/>
      </dsp:style>
    </dsp:sp>
    <dsp:sp modelId="{A793838C-0201-49DA-8F3C-42FA8BE11DD6}">
      <dsp:nvSpPr>
        <dsp:cNvPr id="0" name=""/>
        <dsp:cNvSpPr/>
      </dsp:nvSpPr>
      <dsp:spPr>
        <a:xfrm>
          <a:off x="5290477" y="3463916"/>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471437"/>
              <a:satOff val="-48675"/>
              <a:lumOff val="-706"/>
              <a:alphaOff val="0"/>
            </a:schemeClr>
          </a:solidFill>
          <a:prstDash val="solid"/>
        </a:ln>
        <a:effectLst/>
      </dsp:spPr>
      <dsp:style>
        <a:lnRef idx="2">
          <a:scrgbClr r="0" g="0" b="0"/>
        </a:lnRef>
        <a:fillRef idx="1">
          <a:scrgbClr r="0" g="0" b="0"/>
        </a:fillRef>
        <a:effectRef idx="0">
          <a:scrgbClr r="0" g="0" b="0"/>
        </a:effectRef>
        <a:fontRef idx="minor"/>
      </dsp:style>
    </dsp:sp>
    <dsp:sp modelId="{CCA810EA-8E98-4828-A840-B5163E69DEA1}">
      <dsp:nvSpPr>
        <dsp:cNvPr id="0" name=""/>
        <dsp:cNvSpPr/>
      </dsp:nvSpPr>
      <dsp:spPr>
        <a:xfrm>
          <a:off x="1954672" y="908366"/>
          <a:ext cx="1928329" cy="1662556"/>
        </a:xfrm>
        <a:prstGeom prst="hexagon">
          <a:avLst>
            <a:gd name="adj" fmla="val 25000"/>
            <a:gd name="vf" fmla="val 115470"/>
          </a:avLst>
        </a:prstGeom>
        <a:solidFill>
          <a:schemeClr val="accent3">
            <a:hueOff val="2452395"/>
            <a:satOff val="-81125"/>
            <a:lumOff val="-1176"/>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Definición</a:t>
          </a:r>
          <a:endParaRPr lang="es-MX" sz="1400" kern="1200" dirty="0"/>
        </a:p>
      </dsp:txBody>
      <dsp:txXfrm>
        <a:off x="2253912" y="1166363"/>
        <a:ext cx="1329849" cy="1146562"/>
      </dsp:txXfrm>
    </dsp:sp>
    <dsp:sp modelId="{3FA58BE9-987E-4985-9C69-EF96270E72CD}">
      <dsp:nvSpPr>
        <dsp:cNvPr id="0" name=""/>
        <dsp:cNvSpPr/>
      </dsp:nvSpPr>
      <dsp:spPr>
        <a:xfrm>
          <a:off x="3261956" y="944384"/>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1961916"/>
              <a:satOff val="-64900"/>
              <a:lumOff val="-941"/>
              <a:alphaOff val="0"/>
            </a:schemeClr>
          </a:solidFill>
          <a:prstDash val="solid"/>
        </a:ln>
        <a:effectLst/>
      </dsp:spPr>
      <dsp:style>
        <a:lnRef idx="2">
          <a:scrgbClr r="0" g="0" b="0"/>
        </a:lnRef>
        <a:fillRef idx="1">
          <a:scrgbClr r="0" g="0" b="0"/>
        </a:fillRef>
        <a:effectRef idx="0">
          <a:scrgbClr r="0" g="0" b="0"/>
        </a:effectRef>
        <a:fontRef idx="minor"/>
      </dsp:style>
    </dsp:sp>
    <dsp:sp modelId="{04F9CAE7-11FA-4DD2-AB6D-EB5BA32BD3B0}">
      <dsp:nvSpPr>
        <dsp:cNvPr id="0" name=""/>
        <dsp:cNvSpPr/>
      </dsp:nvSpPr>
      <dsp:spPr>
        <a:xfrm>
          <a:off x="3597527" y="0"/>
          <a:ext cx="1928329" cy="1662556"/>
        </a:xfrm>
        <a:prstGeom prst="hexagon">
          <a:avLst>
            <a:gd name="adj" fmla="val 25000"/>
            <a:gd name="vf" fmla="val 115470"/>
          </a:avLst>
        </a:prstGeom>
        <a:blipFill rotWithShape="1">
          <a:blip xmlns:r="http://schemas.openxmlformats.org/officeDocument/2006/relationships" r:embed="rId3"/>
          <a:stretch>
            <a:fillRect/>
          </a:stretch>
        </a:blip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 modelId="{6862A56C-C377-4965-8028-E7DDE63A28F0}">
      <dsp:nvSpPr>
        <dsp:cNvPr id="0" name=""/>
        <dsp:cNvSpPr/>
      </dsp:nvSpPr>
      <dsp:spPr>
        <a:xfrm>
          <a:off x="3654485" y="730031"/>
          <a:ext cx="225772" cy="194587"/>
        </a:xfrm>
        <a:prstGeom prst="hexagon">
          <a:avLst>
            <a:gd name="adj" fmla="val 25000"/>
            <a:gd name="vf" fmla="val 115470"/>
          </a:avLst>
        </a:prstGeom>
        <a:solidFill>
          <a:schemeClr val="lt1">
            <a:hueOff val="0"/>
            <a:satOff val="0"/>
            <a:lumOff val="0"/>
            <a:alphaOff val="0"/>
          </a:schemeClr>
        </a:solidFill>
        <a:ln w="15875" cap="flat" cmpd="sng" algn="ctr">
          <a:solidFill>
            <a:schemeClr val="accent3">
              <a:hueOff val="2452395"/>
              <a:satOff val="-81125"/>
              <a:lumOff val="-117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D8D1A381-2153-493E-A6A2-7BA82EE2F792}" type="datetimeFigureOut">
              <a:rPr lang="es-MX" smtClean="0"/>
              <a:t>01/10/2015</a:t>
            </a:fld>
            <a:endParaRPr lang="es-MX"/>
          </a:p>
        </p:txBody>
      </p:sp>
      <p:sp>
        <p:nvSpPr>
          <p:cNvPr id="4" name="3 Marcador de pie de página"/>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FB672A0E-549B-4ACB-9126-AC9CAE4A1C15}" type="slidenum">
              <a:rPr lang="es-MX" smtClean="0"/>
              <a:t>‹Nº›</a:t>
            </a:fld>
            <a:endParaRPr lang="es-MX"/>
          </a:p>
        </p:txBody>
      </p:sp>
    </p:spTree>
    <p:extLst>
      <p:ext uri="{BB962C8B-B14F-4D97-AF65-F5344CB8AC3E}">
        <p14:creationId xmlns:p14="http://schemas.microsoft.com/office/powerpoint/2010/main" val="3738200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B3754100-9311-4B6C-9A51-1D00F10F0F8E}"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s-MX"/>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693655CE-510B-46D6-B1E9-90C2C0B34EF7}" type="slidenum">
              <a:rPr lang="es-MX" smtClean="0"/>
              <a:t>‹Nº›</a:t>
            </a:fld>
            <a:endParaRPr lang="es-MX"/>
          </a:p>
        </p:txBody>
      </p:sp>
    </p:spTree>
    <p:extLst>
      <p:ext uri="{BB962C8B-B14F-4D97-AF65-F5344CB8AC3E}">
        <p14:creationId xmlns:p14="http://schemas.microsoft.com/office/powerpoint/2010/main" val="3185427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6" name="5 Marcador de pie de página"/>
          <p:cNvSpPr>
            <a:spLocks noGrp="1"/>
          </p:cNvSpPr>
          <p:nvPr>
            <p:ph type="ftr" sz="quarter" idx="10"/>
          </p:nvPr>
        </p:nvSpPr>
        <p:spPr/>
        <p:txBody>
          <a:bodyPr/>
          <a:lstStyle/>
          <a:p>
            <a:r>
              <a:rPr lang="es-MX" smtClean="0"/>
              <a:t>María del Rocío Gómez Díaz</a:t>
            </a:r>
            <a:endParaRPr lang="es-MX"/>
          </a:p>
        </p:txBody>
      </p:sp>
      <p:sp>
        <p:nvSpPr>
          <p:cNvPr id="7" name="6 Marcador de encabezado"/>
          <p:cNvSpPr>
            <a:spLocks noGrp="1"/>
          </p:cNvSpPr>
          <p:nvPr>
            <p:ph type="hdr" sz="quarter" idx="11"/>
          </p:nvPr>
        </p:nvSpPr>
        <p:spPr/>
        <p:txBody>
          <a:bodyPr/>
          <a:lstStyle/>
          <a:p>
            <a:r>
              <a:rPr lang="es-MX" smtClean="0"/>
              <a:t>María del Rocío Gómez Díaz</a:t>
            </a:r>
            <a:endParaRPr lang="es-MX"/>
          </a:p>
        </p:txBody>
      </p:sp>
    </p:spTree>
    <p:extLst>
      <p:ext uri="{BB962C8B-B14F-4D97-AF65-F5344CB8AC3E}">
        <p14:creationId xmlns:p14="http://schemas.microsoft.com/office/powerpoint/2010/main" val="1044814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7EF19AC-BB9B-482F-8413-979CB2FDA8D5}" type="datetimeFigureOut">
              <a:rPr lang="es-MX" smtClean="0"/>
              <a:t>01/10/2015</a:t>
            </a:fld>
            <a:endParaRPr lang="es-MX"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B40FC27-6A77-4892-87B2-EE1764786C7E}" type="slidenum">
              <a:rPr lang="es-MX" smtClean="0"/>
              <a:t>‹Nº›</a:t>
            </a:fld>
            <a:endParaRPr lang="es-MX"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CB40FC27-6A77-4892-87B2-EE1764786C7E}" type="slidenum">
              <a:rPr lang="es-MX" smtClean="0"/>
              <a:t>‹Nº›</a:t>
            </a:fld>
            <a:endParaRPr lang="es-MX" dirty="0"/>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7" name="Slide Number Placeholder 6"/>
          <p:cNvSpPr>
            <a:spLocks noGrp="1"/>
          </p:cNvSpPr>
          <p:nvPr>
            <p:ph type="sldNum" sz="quarter" idx="12"/>
          </p:nvPr>
        </p:nvSpPr>
        <p:spPr/>
        <p:txBody>
          <a:bodyPr/>
          <a:lstStyle/>
          <a:p>
            <a:fld id="{CB40FC27-6A77-4892-87B2-EE1764786C7E}" type="slidenum">
              <a:rPr lang="es-MX" smtClean="0"/>
              <a:t>‹Nº›</a:t>
            </a:fld>
            <a:endParaRPr lang="es-MX"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7EF19AC-BB9B-482F-8413-979CB2FDA8D5}" type="datetimeFigureOut">
              <a:rPr lang="es-MX" smtClean="0"/>
              <a:t>01/10/2015</a:t>
            </a:fld>
            <a:endParaRPr lang="es-MX"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dirty="0"/>
          </a:p>
        </p:txBody>
      </p:sp>
      <p:sp>
        <p:nvSpPr>
          <p:cNvPr id="7" name="Slide Number Placeholder 6"/>
          <p:cNvSpPr>
            <a:spLocks noGrp="1"/>
          </p:cNvSpPr>
          <p:nvPr>
            <p:ph type="sldNum" sz="quarter" idx="12"/>
          </p:nvPr>
        </p:nvSpPr>
        <p:spPr/>
        <p:txBody>
          <a:bodyPr/>
          <a:lstStyle/>
          <a:p>
            <a:fld id="{CB40FC27-6A77-4892-87B2-EE1764786C7E}"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7EF19AC-BB9B-482F-8413-979CB2FDA8D5}" type="datetimeFigureOut">
              <a:rPr lang="es-MX" smtClean="0"/>
              <a:t>01/10/2015</a:t>
            </a:fld>
            <a:endParaRPr lang="es-MX"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B40FC27-6A77-4892-87B2-EE1764786C7E}"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amp;esrc=s&amp;source=images&amp;cd=&amp;cad=rja&amp;uact=8&amp;ved=&amp;url=http://www.facultadeducacion.ucr.ac.cr/facultad/presencia-en-medios&amp;psig=AFQjCNGmehhD_MwT5o7PRARdxZBhNGAbRw&amp;ust=144198226061152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logoforo.com/el-sentido-del-trabajo/" TargetMode="External"/><Relationship Id="rId2" Type="http://schemas.openxmlformats.org/officeDocument/2006/relationships/hyperlink" Target="http://mexico.cnn.com/salud/2013/05/28/los-mexicanos-ganan-menos-pero-son-mas-felices-segun-la-ocde" TargetMode="External"/><Relationship Id="rId1" Type="http://schemas.openxmlformats.org/officeDocument/2006/relationships/slideLayout" Target="../slideLayouts/slideLayout2.xml"/><Relationship Id="rId5" Type="http://schemas.openxmlformats.org/officeDocument/2006/relationships/hyperlink" Target="http://www.vatican.va/edocs/ESL0037/INDEX.HTM" TargetMode="External"/><Relationship Id="rId4" Type="http://schemas.openxmlformats.org/officeDocument/2006/relationships/hyperlink" Target="http://www.ens.org.co/apc-aa-files/45bdec76fa6b8848acf029430d10bb5a/LECTURAS_CLASICAS.pdf"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cnnexpansion.com/mi-dinero/2015/05/15/los-paises-con-el-mejor-salario-minimo-del-mundo" TargetMode="External"/><Relationship Id="rId2" Type="http://schemas.openxmlformats.org/officeDocument/2006/relationships/hyperlink" Target="http://www.ilo.org/global/topics/decent-work/lang--es/index.htm" TargetMode="External"/><Relationship Id="rId1" Type="http://schemas.openxmlformats.org/officeDocument/2006/relationships/slideLayout" Target="../slideLayouts/slideLayout2.xml"/><Relationship Id="rId6" Type="http://schemas.openxmlformats.org/officeDocument/2006/relationships/hyperlink" Target="http://seminariodeantropologia.org/index.php/El_sentido_del_trabajo" TargetMode="External"/><Relationship Id="rId5" Type="http://schemas.openxmlformats.org/officeDocument/2006/relationships/hyperlink" Target="http://www.razonyrevolucion.org/textos/revryr/prodetrab/ryr7Rieznik.pdf" TargetMode="External"/><Relationship Id="rId4" Type="http://schemas.openxmlformats.org/officeDocument/2006/relationships/hyperlink" Target="https://proyectoprofesional.wordpress.com/2013/03/10/el-sentido-del-trabaj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mx/url?sa=i&amp;rct=j&amp;q=&amp;esrc=s&amp;source=images&amp;cd=&amp;cad=rja&amp;uact=8&amp;ved=0CAcQjRxqFQoTCInpkcbZ7McCFcWfgAodJOcLwA&amp;url=http://laprovitera.blogspot.com/2015_02_01_archive.html&amp;bvm=bv.102022582,d.eXY&amp;psig=AFQjCNFAKk5-EV8mKzxeVFUYD-m2S9EB0w&amp;ust=144198243153203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amp;esrc=s&amp;source=images&amp;cd=&amp;cad=rja&amp;uact=8&amp;ved=0CAcQjRxqFQoTCIfQzN_b7McCFcuVDQodPgoCqw&amp;url=http://www.sebascelis.com/creacion-cientifica-de-riqueza/&amp;psig=AFQjCNGuCtua1-HID17Dy4l3aKHW46VBPA&amp;ust=144198303241614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a:spLocks noChangeAspect="1"/>
          </p:cNvSpPr>
          <p:nvPr/>
        </p:nvSpPr>
        <p:spPr>
          <a:xfrm>
            <a:off x="1334551" y="1598614"/>
            <a:ext cx="6322345" cy="830997"/>
          </a:xfrm>
          <a:prstGeom prst="rect">
            <a:avLst/>
          </a:prstGeom>
          <a:noFill/>
        </p:spPr>
        <p:txBody>
          <a:bodyPr wrap="square" lIns="91440" tIns="45720" rIns="91440" bIns="45720">
            <a:spAutoFit/>
          </a:bodyPr>
          <a:lstStyle/>
          <a:p>
            <a:pPr algn="ctr"/>
            <a:r>
              <a:rPr lang="es-ES" sz="2400" b="1" cap="all" spc="0" dirty="0" smtClean="0">
                <a:ln w="9000" cmpd="sng">
                  <a:solidFill>
                    <a:schemeClr val="accent1">
                      <a:lumMod val="50000"/>
                    </a:schemeClr>
                  </a:solidFill>
                  <a:prstDash val="solid"/>
                </a:ln>
                <a:solidFill>
                  <a:schemeClr val="accent1">
                    <a:lumMod val="75000"/>
                  </a:schemeClr>
                </a:solidFill>
                <a:effectLst>
                  <a:reflection blurRad="12700" stA="28000" endPos="45000" dist="1000" dir="5400000" sy="-100000" algn="bl" rotWithShape="0"/>
                </a:effectLst>
              </a:rPr>
              <a:t>Universidad Autónoma del Estado de México</a:t>
            </a:r>
            <a:endParaRPr lang="es-ES" sz="2400" b="1" cap="all" spc="0" dirty="0">
              <a:ln w="9000" cmpd="sng">
                <a:solidFill>
                  <a:schemeClr val="accent1">
                    <a:lumMod val="50000"/>
                  </a:schemeClr>
                </a:solidFill>
                <a:prstDash val="solid"/>
              </a:ln>
              <a:solidFill>
                <a:schemeClr val="accent1">
                  <a:lumMod val="75000"/>
                </a:schemeClr>
              </a:solidFill>
              <a:effectLst>
                <a:reflection blurRad="12700" stA="28000" endPos="45000" dist="1000" dir="5400000" sy="-100000" algn="bl" rotWithShape="0"/>
              </a:effectLst>
            </a:endParaRPr>
          </a:p>
        </p:txBody>
      </p:sp>
      <p:sp>
        <p:nvSpPr>
          <p:cNvPr id="5" name="4 Rectángulo"/>
          <p:cNvSpPr>
            <a:spLocks noChangeAspect="1"/>
          </p:cNvSpPr>
          <p:nvPr/>
        </p:nvSpPr>
        <p:spPr>
          <a:xfrm>
            <a:off x="1057967" y="2924944"/>
            <a:ext cx="6912768" cy="830997"/>
          </a:xfrm>
          <a:prstGeom prst="rect">
            <a:avLst/>
          </a:prstGeom>
          <a:noFill/>
        </p:spPr>
        <p:txBody>
          <a:bodyPr wrap="square" lIns="91440" tIns="45720" rIns="91440" bIns="45720">
            <a:spAutoFit/>
          </a:bodyPr>
          <a:lstStyle/>
          <a:p>
            <a:pPr algn="ctr"/>
            <a:r>
              <a:rPr lang="es-ES" sz="2400" b="1" cap="all" dirty="0" smtClean="0">
                <a:ln w="9000" cmpd="sng">
                  <a:solidFill>
                    <a:schemeClr val="accent1">
                      <a:lumMod val="50000"/>
                    </a:schemeClr>
                  </a:solidFill>
                  <a:prstDash val="solid"/>
                </a:ln>
                <a:solidFill>
                  <a:schemeClr val="accent1">
                    <a:lumMod val="75000"/>
                  </a:schemeClr>
                </a:solidFill>
                <a:effectLst>
                  <a:reflection blurRad="12700" stA="28000" endPos="45000" dist="1000" dir="5400000" sy="-100000" algn="bl" rotWithShape="0"/>
                </a:effectLst>
              </a:rPr>
              <a:t>Facultad de Contaduría y Administración</a:t>
            </a:r>
          </a:p>
        </p:txBody>
      </p:sp>
      <p:sp>
        <p:nvSpPr>
          <p:cNvPr id="6" name="5 Rectángulo"/>
          <p:cNvSpPr>
            <a:spLocks noChangeAspect="1"/>
          </p:cNvSpPr>
          <p:nvPr/>
        </p:nvSpPr>
        <p:spPr>
          <a:xfrm>
            <a:off x="546155" y="3767409"/>
            <a:ext cx="7857256" cy="1938992"/>
          </a:xfrm>
          <a:prstGeom prst="rect">
            <a:avLst/>
          </a:prstGeom>
          <a:noFill/>
        </p:spPr>
        <p:txBody>
          <a:bodyPr wrap="square" lIns="91440" tIns="45720" rIns="91440" bIns="45720">
            <a:spAutoFit/>
          </a:bodyPr>
          <a:lstStyle/>
          <a:p>
            <a:pPr algn="ctr"/>
            <a:endParaRPr lang="es-ES" sz="2000" b="1"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sz="2000" b="1"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Sentido del </a:t>
            </a:r>
            <a:r>
              <a:rPr lang="es-ES" sz="2000" b="1"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trabajo</a:t>
            </a:r>
          </a:p>
          <a:p>
            <a:pPr algn="ctr"/>
            <a:endParaRPr lang="es-ES" sz="2000" b="1" dirty="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sz="2000" b="1"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María del Rocío Gómez Díaz</a:t>
            </a:r>
            <a:endParaRPr lang="es-ES" sz="2000" b="1"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endParaRPr lang="es-ES" sz="2000" b="1" spc="0"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sz="2000" b="1" spc="0"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 Toluca, Estado de México 17 de agosto de 2015</a:t>
            </a:r>
            <a:endParaRPr lang="es-ES" sz="2000" b="1" spc="0"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p:txBody>
      </p:sp>
      <p:pic>
        <p:nvPicPr>
          <p:cNvPr id="7" name="Picture 2" descr="http://t3.gstatic.com/images?q=tbn:ANd9GcQB6XFRKe4ruIBWVURbAMLd1IzCxCB54vLWm4nHQxQQOGzh4DLgpA"/>
          <p:cNvPicPr>
            <a:picLocks noChangeAspect="1" noChangeArrowheads="1"/>
          </p:cNvPicPr>
          <p:nvPr/>
        </p:nvPicPr>
        <p:blipFill>
          <a:blip r:embed="rId2" cstate="print"/>
          <a:srcRect/>
          <a:stretch>
            <a:fillRect/>
          </a:stretch>
        </p:blipFill>
        <p:spPr bwMode="auto">
          <a:xfrm>
            <a:off x="520389" y="836712"/>
            <a:ext cx="982909" cy="864096"/>
          </a:xfrm>
          <a:prstGeom prst="rect">
            <a:avLst/>
          </a:prstGeom>
          <a:noFill/>
        </p:spPr>
      </p:pic>
      <p:pic>
        <p:nvPicPr>
          <p:cNvPr id="8" name="7 Imagen" descr="fca1"/>
          <p:cNvPicPr/>
          <p:nvPr/>
        </p:nvPicPr>
        <p:blipFill>
          <a:blip r:embed="rId3" cstate="print"/>
          <a:srcRect/>
          <a:stretch>
            <a:fillRect/>
          </a:stretch>
        </p:blipFill>
        <p:spPr bwMode="auto">
          <a:xfrm>
            <a:off x="7658100" y="699211"/>
            <a:ext cx="1485900" cy="1333500"/>
          </a:xfrm>
          <a:prstGeom prst="rect">
            <a:avLst/>
          </a:prstGeom>
          <a:noFill/>
          <a:ln w="9525">
            <a:noFill/>
            <a:miter lim="800000"/>
            <a:headEnd/>
            <a:tailEnd/>
          </a:ln>
        </p:spPr>
      </p:pic>
    </p:spTree>
    <p:extLst>
      <p:ext uri="{BB962C8B-B14F-4D97-AF65-F5344CB8AC3E}">
        <p14:creationId xmlns:p14="http://schemas.microsoft.com/office/powerpoint/2010/main" val="1336244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60375" y="908720"/>
            <a:ext cx="8229600" cy="717132"/>
          </a:xfrm>
        </p:spPr>
        <p:txBody>
          <a:bodyPr>
            <a:normAutofit/>
          </a:bodyPr>
          <a:lstStyle/>
          <a:p>
            <a:r>
              <a:rPr lang="es-MX" dirty="0"/>
              <a:t>Dignidad en el </a:t>
            </a:r>
            <a:r>
              <a:rPr lang="es-MX" dirty="0" smtClean="0"/>
              <a:t>Trabajo</a:t>
            </a:r>
            <a:endParaRPr lang="es-MX" dirty="0"/>
          </a:p>
        </p:txBody>
      </p:sp>
      <p:sp>
        <p:nvSpPr>
          <p:cNvPr id="16" name="AutoShape 7" descr="Resultado de imagen para produce transfor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4" name="3 CuadroTexto"/>
          <p:cNvSpPr txBox="1"/>
          <p:nvPr/>
        </p:nvSpPr>
        <p:spPr>
          <a:xfrm>
            <a:off x="985392" y="2060848"/>
            <a:ext cx="3096344" cy="646331"/>
          </a:xfrm>
          <a:prstGeom prst="rect">
            <a:avLst/>
          </a:prstGeom>
          <a:noFill/>
        </p:spPr>
        <p:txBody>
          <a:bodyPr wrap="square" rtlCol="0">
            <a:spAutoFit/>
          </a:bodyPr>
          <a:lstStyle/>
          <a:p>
            <a:endParaRPr lang="es-MX" dirty="0" smtClean="0"/>
          </a:p>
          <a:p>
            <a:endParaRPr lang="es-MX" dirty="0"/>
          </a:p>
        </p:txBody>
      </p:sp>
      <p:graphicFrame>
        <p:nvGraphicFramePr>
          <p:cNvPr id="2" name="1 Diagrama"/>
          <p:cNvGraphicFramePr/>
          <p:nvPr>
            <p:extLst>
              <p:ext uri="{D42A27DB-BD31-4B8C-83A1-F6EECF244321}">
                <p14:modId xmlns:p14="http://schemas.microsoft.com/office/powerpoint/2010/main" val="1618222368"/>
              </p:ext>
            </p:extLst>
          </p:nvPr>
        </p:nvGraphicFramePr>
        <p:xfrm>
          <a:off x="1211796" y="1566083"/>
          <a:ext cx="6720408" cy="4871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342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7" descr="Resultado de imagen para produce transfor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8800"/>
            <a:ext cx="7200800" cy="4225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2 Título"/>
          <p:cNvSpPr txBox="1">
            <a:spLocks/>
          </p:cNvSpPr>
          <p:nvPr/>
        </p:nvSpPr>
        <p:spPr>
          <a:xfrm>
            <a:off x="599185" y="908719"/>
            <a:ext cx="8229600" cy="919761"/>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endParaRPr lang="es-MX" dirty="0"/>
          </a:p>
        </p:txBody>
      </p:sp>
      <p:sp>
        <p:nvSpPr>
          <p:cNvPr id="2" name="1 CuadroTexto"/>
          <p:cNvSpPr txBox="1"/>
          <p:nvPr/>
        </p:nvSpPr>
        <p:spPr>
          <a:xfrm>
            <a:off x="5220072" y="6093296"/>
            <a:ext cx="3384376" cy="369332"/>
          </a:xfrm>
          <a:prstGeom prst="rect">
            <a:avLst/>
          </a:prstGeom>
          <a:noFill/>
        </p:spPr>
        <p:txBody>
          <a:bodyPr wrap="square" rtlCol="0">
            <a:spAutoFit/>
          </a:bodyPr>
          <a:lstStyle/>
          <a:p>
            <a:r>
              <a:rPr lang="es-MX" dirty="0" smtClean="0"/>
              <a:t>Juan Pablo II (1981)</a:t>
            </a:r>
            <a:endParaRPr lang="es-MX" dirty="0"/>
          </a:p>
        </p:txBody>
      </p:sp>
      <p:sp>
        <p:nvSpPr>
          <p:cNvPr id="4" name="3 Título"/>
          <p:cNvSpPr>
            <a:spLocks noGrp="1"/>
          </p:cNvSpPr>
          <p:nvPr>
            <p:ph type="title"/>
          </p:nvPr>
        </p:nvSpPr>
        <p:spPr>
          <a:xfrm>
            <a:off x="971600" y="620688"/>
            <a:ext cx="7024744" cy="887363"/>
          </a:xfrm>
        </p:spPr>
        <p:txBody>
          <a:bodyPr>
            <a:normAutofit/>
          </a:bodyPr>
          <a:lstStyle/>
          <a:p>
            <a:r>
              <a:rPr lang="es-MX" dirty="0"/>
              <a:t>Dignidad en el </a:t>
            </a:r>
            <a:r>
              <a:rPr lang="es-MX" dirty="0" smtClean="0"/>
              <a:t>Trabajo</a:t>
            </a:r>
            <a:endParaRPr lang="es-MX" dirty="0"/>
          </a:p>
        </p:txBody>
      </p:sp>
    </p:spTree>
    <p:extLst>
      <p:ext uri="{BB962C8B-B14F-4D97-AF65-F5344CB8AC3E}">
        <p14:creationId xmlns:p14="http://schemas.microsoft.com/office/powerpoint/2010/main" val="220477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44735" y="194820"/>
            <a:ext cx="8229600" cy="1143000"/>
          </a:xfrm>
        </p:spPr>
        <p:txBody>
          <a:bodyPr>
            <a:normAutofit fontScale="90000"/>
          </a:bodyPr>
          <a:lstStyle/>
          <a:p>
            <a:r>
              <a:rPr lang="es-MX" dirty="0" smtClean="0"/>
              <a:t/>
            </a:r>
            <a:br>
              <a:rPr lang="es-MX" dirty="0" smtClean="0"/>
            </a:br>
            <a:endParaRPr lang="es-MX" dirty="0"/>
          </a:p>
        </p:txBody>
      </p:sp>
      <p:sp>
        <p:nvSpPr>
          <p:cNvPr id="16" name="AutoShape 7" descr="Resultado de imagen para produce transfor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4" name="3 CuadroTexto"/>
          <p:cNvSpPr txBox="1"/>
          <p:nvPr/>
        </p:nvSpPr>
        <p:spPr>
          <a:xfrm>
            <a:off x="985392" y="2060848"/>
            <a:ext cx="3096344" cy="646331"/>
          </a:xfrm>
          <a:prstGeom prst="rect">
            <a:avLst/>
          </a:prstGeom>
          <a:noFill/>
        </p:spPr>
        <p:txBody>
          <a:bodyPr wrap="square" rtlCol="0">
            <a:spAutoFit/>
          </a:bodyPr>
          <a:lstStyle/>
          <a:p>
            <a:endParaRPr lang="es-MX" dirty="0" smtClean="0"/>
          </a:p>
          <a:p>
            <a:endParaRPr lang="es-MX" dirty="0"/>
          </a:p>
        </p:txBody>
      </p:sp>
      <p:sp>
        <p:nvSpPr>
          <p:cNvPr id="6" name="5 CuadroTexto"/>
          <p:cNvSpPr txBox="1"/>
          <p:nvPr/>
        </p:nvSpPr>
        <p:spPr>
          <a:xfrm>
            <a:off x="774091" y="1552480"/>
            <a:ext cx="3600400" cy="369332"/>
          </a:xfrm>
          <a:prstGeom prst="rect">
            <a:avLst/>
          </a:prstGeom>
          <a:noFill/>
        </p:spPr>
        <p:txBody>
          <a:bodyPr wrap="square" rtlCol="0">
            <a:spAutoFit/>
          </a:bodyPr>
          <a:lstStyle/>
          <a:p>
            <a:pPr algn="ctr"/>
            <a:r>
              <a:rPr lang="es-MX" dirty="0" smtClean="0">
                <a:solidFill>
                  <a:srgbClr val="0070C0"/>
                </a:solidFill>
              </a:rPr>
              <a:t>El trabajador como persona</a:t>
            </a:r>
            <a:endParaRPr lang="es-MX" dirty="0">
              <a:solidFill>
                <a:srgbClr val="0070C0"/>
              </a:solidFill>
            </a:endParaRPr>
          </a:p>
        </p:txBody>
      </p:sp>
      <p:graphicFrame>
        <p:nvGraphicFramePr>
          <p:cNvPr id="2" name="1 Diagrama"/>
          <p:cNvGraphicFramePr/>
          <p:nvPr>
            <p:extLst>
              <p:ext uri="{D42A27DB-BD31-4B8C-83A1-F6EECF244321}">
                <p14:modId xmlns:p14="http://schemas.microsoft.com/office/powerpoint/2010/main" val="1164766379"/>
              </p:ext>
            </p:extLst>
          </p:nvPr>
        </p:nvGraphicFramePr>
        <p:xfrm>
          <a:off x="985392" y="1844824"/>
          <a:ext cx="6720408" cy="4526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3 Título"/>
          <p:cNvSpPr txBox="1">
            <a:spLocks/>
          </p:cNvSpPr>
          <p:nvPr/>
        </p:nvSpPr>
        <p:spPr>
          <a:xfrm>
            <a:off x="707020" y="704372"/>
            <a:ext cx="7024744" cy="887363"/>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Dignidad en el Trabajo</a:t>
            </a:r>
            <a:endParaRPr lang="es-MX" dirty="0"/>
          </a:p>
        </p:txBody>
      </p:sp>
    </p:spTree>
    <p:extLst>
      <p:ext uri="{BB962C8B-B14F-4D97-AF65-F5344CB8AC3E}">
        <p14:creationId xmlns:p14="http://schemas.microsoft.com/office/powerpoint/2010/main" val="1892701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043608" y="1340768"/>
            <a:ext cx="7024744" cy="1143000"/>
          </a:xfrm>
        </p:spPr>
        <p:txBody>
          <a:bodyPr>
            <a:normAutofit fontScale="90000"/>
          </a:bodyPr>
          <a:lstStyle/>
          <a:p>
            <a:r>
              <a:rPr lang="es-MX" dirty="0">
                <a:effectLst/>
              </a:rPr>
              <a:t>¿Cuál es el sentido del trabajo</a:t>
            </a:r>
            <a:r>
              <a:rPr lang="es-MX" dirty="0" smtClean="0">
                <a:effectLst/>
              </a:rPr>
              <a:t>?</a:t>
            </a:r>
            <a:r>
              <a:rPr lang="es-MX" dirty="0" smtClean="0"/>
              <a:t/>
            </a:r>
            <a:br>
              <a:rPr lang="es-MX" dirty="0" smtClean="0"/>
            </a:b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811302926"/>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4716016" y="6093296"/>
            <a:ext cx="3384376" cy="646331"/>
          </a:xfrm>
          <a:prstGeom prst="rect">
            <a:avLst/>
          </a:prstGeom>
          <a:noFill/>
        </p:spPr>
        <p:txBody>
          <a:bodyPr wrap="square" rtlCol="0">
            <a:spAutoFit/>
          </a:bodyPr>
          <a:lstStyle/>
          <a:p>
            <a:r>
              <a:rPr lang="es-MX" dirty="0"/>
              <a:t>Proyecto profesional (2015)</a:t>
            </a:r>
          </a:p>
          <a:p>
            <a:endParaRPr lang="es-MX" dirty="0"/>
          </a:p>
        </p:txBody>
      </p:sp>
    </p:spTree>
    <p:extLst>
      <p:ext uri="{BB962C8B-B14F-4D97-AF65-F5344CB8AC3E}">
        <p14:creationId xmlns:p14="http://schemas.microsoft.com/office/powerpoint/2010/main" val="78787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a:spLocks noGrp="1"/>
          </p:cNvSpPr>
          <p:nvPr>
            <p:ph type="title"/>
          </p:nvPr>
        </p:nvSpPr>
        <p:spPr>
          <a:xfrm>
            <a:off x="1043608" y="1268760"/>
            <a:ext cx="7024744" cy="1143000"/>
          </a:xfrm>
        </p:spPr>
        <p:txBody>
          <a:bodyPr>
            <a:normAutofit fontScale="90000"/>
          </a:bodyPr>
          <a:lstStyle/>
          <a:p>
            <a:r>
              <a:rPr lang="es-MX" dirty="0">
                <a:effectLst/>
              </a:rPr>
              <a:t>¿Cuál es el sentido del trabajo</a:t>
            </a:r>
            <a:r>
              <a:rPr lang="es-MX" dirty="0" smtClean="0">
                <a:effectLst/>
              </a:rPr>
              <a:t>?</a:t>
            </a:r>
            <a:r>
              <a:rPr lang="es-MX" dirty="0" smtClean="0"/>
              <a:t/>
            </a:r>
            <a:br>
              <a:rPr lang="es-MX" dirty="0" smtClean="0"/>
            </a:b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94296398"/>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3923928" y="6021288"/>
            <a:ext cx="3816424" cy="369332"/>
          </a:xfrm>
          <a:prstGeom prst="rect">
            <a:avLst/>
          </a:prstGeom>
          <a:noFill/>
        </p:spPr>
        <p:txBody>
          <a:bodyPr wrap="square" rtlCol="0">
            <a:spAutoFit/>
          </a:bodyPr>
          <a:lstStyle/>
          <a:p>
            <a:pPr algn="r"/>
            <a:r>
              <a:rPr lang="es-MX" dirty="0" smtClean="0"/>
              <a:t>Proyecto profesional (2015)</a:t>
            </a:r>
            <a:endParaRPr lang="es-MX" dirty="0"/>
          </a:p>
        </p:txBody>
      </p:sp>
    </p:spTree>
    <p:extLst>
      <p:ext uri="{BB962C8B-B14F-4D97-AF65-F5344CB8AC3E}">
        <p14:creationId xmlns:p14="http://schemas.microsoft.com/office/powerpoint/2010/main" val="297336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Sentido contemporáneo del trabajo</a:t>
            </a:r>
            <a:endParaRPr lang="es-MX" dirty="0"/>
          </a:p>
        </p:txBody>
      </p:sp>
      <p:sp>
        <p:nvSpPr>
          <p:cNvPr id="3" name="2 Marcador de contenido"/>
          <p:cNvSpPr>
            <a:spLocks noGrp="1"/>
          </p:cNvSpPr>
          <p:nvPr>
            <p:ph idx="1"/>
          </p:nvPr>
        </p:nvSpPr>
        <p:spPr>
          <a:xfrm>
            <a:off x="971600" y="2204865"/>
            <a:ext cx="7344932" cy="2520280"/>
          </a:xfrm>
        </p:spPr>
        <p:txBody>
          <a:bodyPr>
            <a:normAutofit/>
          </a:bodyPr>
          <a:lstStyle/>
          <a:p>
            <a:r>
              <a:rPr lang="es-MX" dirty="0"/>
              <a:t>“Aquella actividad en la cual realizamos un quehacer significativo, en la cual afianzamos nuestra identidad y que funciona como un espacio de “desarrollo existencial” (</a:t>
            </a:r>
            <a:r>
              <a:rPr lang="es-MX" dirty="0" err="1"/>
              <a:t>Copello</a:t>
            </a:r>
            <a:r>
              <a:rPr lang="es-MX" dirty="0"/>
              <a:t>, 2010</a:t>
            </a:r>
          </a:p>
        </p:txBody>
      </p:sp>
      <p:pic>
        <p:nvPicPr>
          <p:cNvPr id="4" name="Picture 2" descr="https://encrypted-tbn3.gstatic.com/images?q=tbn:ANd9GcQNa3u13QMpsc5XXodampgc3rU1buDM3fAcCnFXPYv7juS7Hyp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789040"/>
            <a:ext cx="3024336" cy="226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7806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908720"/>
            <a:ext cx="7024744" cy="613872"/>
          </a:xfrm>
        </p:spPr>
        <p:txBody>
          <a:bodyPr>
            <a:normAutofit fontScale="90000"/>
          </a:bodyPr>
          <a:lstStyle/>
          <a:p>
            <a:r>
              <a:rPr lang="es-MX" dirty="0" smtClean="0"/>
              <a:t>Sentido del trabajo</a:t>
            </a:r>
            <a:endParaRPr lang="es-MX" dirty="0"/>
          </a:p>
        </p:txBody>
      </p:sp>
      <p:sp>
        <p:nvSpPr>
          <p:cNvPr id="4" name="Marcador de contenido 2"/>
          <p:cNvSpPr>
            <a:spLocks noGrp="1"/>
          </p:cNvSpPr>
          <p:nvPr>
            <p:ph idx="1"/>
          </p:nvPr>
        </p:nvSpPr>
        <p:spPr>
          <a:xfrm>
            <a:off x="1043608" y="1700808"/>
            <a:ext cx="7200800" cy="4182256"/>
          </a:xfrm>
        </p:spPr>
        <p:txBody>
          <a:bodyPr>
            <a:normAutofit fontScale="92500" lnSpcReduction="20000"/>
          </a:bodyPr>
          <a:lstStyle/>
          <a:p>
            <a:pPr algn="just"/>
            <a:r>
              <a:rPr lang="es-ES_tradnl" dirty="0" smtClean="0"/>
              <a:t>Una de las ocupaciones a las cuales el hombre le dedica más tiempo en su vida es al trabajo. </a:t>
            </a:r>
            <a:r>
              <a:rPr lang="es-MX" dirty="0"/>
              <a:t>Una palabra orientativa para reflexionar sobre el sentido que el hombre puede descubrir en su trabajo </a:t>
            </a:r>
            <a:r>
              <a:rPr lang="es-MX" dirty="0" smtClean="0"/>
              <a:t>es </a:t>
            </a:r>
            <a:r>
              <a:rPr lang="es-MX" dirty="0"/>
              <a:t>la palabra «Oportunidad»; el trabajo se presenta como una oportunidad en múltiples aspectos.</a:t>
            </a:r>
            <a:r>
              <a:rPr lang="es-ES_tradnl" dirty="0" smtClean="0"/>
              <a:t> (</a:t>
            </a:r>
            <a:r>
              <a:rPr lang="es-ES_tradnl" dirty="0" err="1" smtClean="0"/>
              <a:t>Copello</a:t>
            </a:r>
            <a:r>
              <a:rPr lang="es-ES_tradnl" dirty="0" smtClean="0"/>
              <a:t>, 2010).</a:t>
            </a:r>
          </a:p>
          <a:p>
            <a:pPr algn="just"/>
            <a:endParaRPr lang="es-ES_tradnl" dirty="0" smtClean="0"/>
          </a:p>
          <a:p>
            <a:pPr algn="just">
              <a:buNone/>
            </a:pPr>
            <a:endParaRPr lang="es-ES_tradnl" sz="1400" dirty="0" smtClean="0"/>
          </a:p>
          <a:p>
            <a:pPr algn="just">
              <a:buNone/>
            </a:pPr>
            <a:endParaRPr lang="es-ES_tradnl" sz="1400" dirty="0" smtClean="0"/>
          </a:p>
          <a:p>
            <a:pPr algn="just">
              <a:buNone/>
            </a:pPr>
            <a:endParaRPr lang="es-ES_tradnl" sz="1400" dirty="0" smtClean="0"/>
          </a:p>
          <a:p>
            <a:pPr algn="just">
              <a:buNone/>
            </a:pPr>
            <a:endParaRPr lang="es-ES_tradnl" sz="1400" dirty="0" smtClean="0"/>
          </a:p>
          <a:p>
            <a:pPr algn="just">
              <a:buNone/>
            </a:pPr>
            <a:endParaRPr lang="es-ES_tradnl" sz="1400" dirty="0" smtClean="0"/>
          </a:p>
          <a:p>
            <a:pPr algn="just">
              <a:buNone/>
            </a:pPr>
            <a:endParaRPr lang="es-ES_tradnl" sz="1400" dirty="0" smtClean="0"/>
          </a:p>
          <a:p>
            <a:pPr algn="just">
              <a:buNone/>
            </a:pPr>
            <a:endParaRPr lang="es-ES_tradnl" sz="1400" dirty="0" smtClean="0"/>
          </a:p>
          <a:p>
            <a:pPr algn="just">
              <a:buNone/>
            </a:pPr>
            <a:r>
              <a:rPr lang="es-ES_tradnl" sz="1600" dirty="0" smtClean="0"/>
              <a:t> </a:t>
            </a:r>
            <a:endParaRPr lang="es-MX" sz="1600" dirty="0">
              <a:latin typeface="Cambria" panose="02040503050406030204" pitchFamily="18" charset="0"/>
            </a:endParaRPr>
          </a:p>
        </p:txBody>
      </p:sp>
      <p:pic>
        <p:nvPicPr>
          <p:cNvPr id="5" name="Imagen 3" descr="productividad laboral.jpg"/>
          <p:cNvPicPr>
            <a:picLocks noChangeAspect="1"/>
          </p:cNvPicPr>
          <p:nvPr/>
        </p:nvPicPr>
        <p:blipFill>
          <a:blip r:embed="rId2"/>
          <a:stretch>
            <a:fillRect/>
          </a:stretch>
        </p:blipFill>
        <p:spPr>
          <a:xfrm>
            <a:off x="4067944" y="3717032"/>
            <a:ext cx="3581972" cy="2382056"/>
          </a:xfrm>
          <a:prstGeom prst="rect">
            <a:avLst/>
          </a:prstGeom>
        </p:spPr>
      </p:pic>
    </p:spTree>
    <p:extLst>
      <p:ext uri="{BB962C8B-B14F-4D97-AF65-F5344CB8AC3E}">
        <p14:creationId xmlns:p14="http://schemas.microsoft.com/office/powerpoint/2010/main" val="244371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260648"/>
            <a:ext cx="7024744" cy="1143000"/>
          </a:xfrm>
        </p:spPr>
        <p:txBody>
          <a:bodyPr/>
          <a:lstStyle/>
          <a:p>
            <a:r>
              <a:rPr lang="es-MX" dirty="0" smtClean="0"/>
              <a:t>Sentido del trabajo</a:t>
            </a:r>
            <a:endParaRPr lang="es-MX" dirty="0"/>
          </a:p>
        </p:txBody>
      </p:sp>
      <p:sp>
        <p:nvSpPr>
          <p:cNvPr id="3" name="2 Marcador de contenido"/>
          <p:cNvSpPr>
            <a:spLocks noGrp="1"/>
          </p:cNvSpPr>
          <p:nvPr>
            <p:ph idx="1"/>
          </p:nvPr>
        </p:nvSpPr>
        <p:spPr>
          <a:xfrm>
            <a:off x="755576" y="1484784"/>
            <a:ext cx="7632848" cy="3508977"/>
          </a:xfrm>
        </p:spPr>
        <p:txBody>
          <a:bodyPr>
            <a:normAutofit/>
          </a:bodyPr>
          <a:lstStyle/>
          <a:p>
            <a:r>
              <a:rPr lang="es-MX" dirty="0"/>
              <a:t>E</a:t>
            </a:r>
            <a:r>
              <a:rPr lang="es-MX" dirty="0" smtClean="0"/>
              <a:t>l </a:t>
            </a:r>
            <a:r>
              <a:rPr lang="es-MX" dirty="0"/>
              <a:t>“primer trabajo” es la "transformación" de algo de sí, de algo del hombre por sí, por la persona. Si el hombre no pudiera perfeccionar su esencia humana por dentro, no podría disponer según su naturaleza corpórea y tampoco podría producir nada por fuera. Más aún, incluso con el trabajo externo el hombre se mejora o se empeora siempre por </a:t>
            </a:r>
            <a:r>
              <a:rPr lang="es-MX" dirty="0" smtClean="0"/>
              <a:t>dentro</a:t>
            </a:r>
            <a:r>
              <a:rPr lang="es-MX" dirty="0"/>
              <a:t> </a:t>
            </a:r>
            <a:r>
              <a:rPr lang="es-MX" dirty="0" smtClean="0"/>
              <a:t>(</a:t>
            </a:r>
            <a:r>
              <a:rPr lang="es-MX" dirty="0" err="1" smtClean="0"/>
              <a:t>Sellés</a:t>
            </a:r>
            <a:r>
              <a:rPr lang="es-MX" dirty="0" smtClean="0"/>
              <a:t>, 2008).</a:t>
            </a:r>
            <a:endParaRPr lang="es-MX" dirty="0"/>
          </a:p>
        </p:txBody>
      </p:sp>
      <p:pic>
        <p:nvPicPr>
          <p:cNvPr id="2050" name="Picture 2" descr="http://altonivel.impresionesaerea.netdna-cdn.com/images/Estructura_V2/Consultoria/Coaching/atrapado_trabaj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4509120"/>
            <a:ext cx="2808312" cy="1897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408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effectLst/>
              </a:rPr>
              <a:t>Trabajar con sentido</a:t>
            </a:r>
            <a:r>
              <a:rPr lang="es-MX" dirty="0" smtClean="0"/>
              <a:t/>
            </a:r>
            <a:br>
              <a:rPr lang="es-MX" dirty="0" smtClean="0"/>
            </a:br>
            <a:endParaRPr lang="es-MX" dirty="0"/>
          </a:p>
        </p:txBody>
      </p:sp>
      <p:graphicFrame>
        <p:nvGraphicFramePr>
          <p:cNvPr id="4" name="3 Diagrama"/>
          <p:cNvGraphicFramePr/>
          <p:nvPr>
            <p:extLst>
              <p:ext uri="{D42A27DB-BD31-4B8C-83A1-F6EECF244321}">
                <p14:modId xmlns:p14="http://schemas.microsoft.com/office/powerpoint/2010/main" val="1216206967"/>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4499992" y="5589240"/>
            <a:ext cx="3672408" cy="369332"/>
          </a:xfrm>
          <a:prstGeom prst="rect">
            <a:avLst/>
          </a:prstGeom>
          <a:noFill/>
        </p:spPr>
        <p:txBody>
          <a:bodyPr wrap="square" rtlCol="0">
            <a:spAutoFit/>
          </a:bodyPr>
          <a:lstStyle/>
          <a:p>
            <a:endParaRPr lang="es-MX" dirty="0"/>
          </a:p>
        </p:txBody>
      </p:sp>
      <p:sp>
        <p:nvSpPr>
          <p:cNvPr id="5" name="4 CuadroTexto"/>
          <p:cNvSpPr txBox="1"/>
          <p:nvPr/>
        </p:nvSpPr>
        <p:spPr>
          <a:xfrm>
            <a:off x="4283968" y="5773906"/>
            <a:ext cx="3888432" cy="369332"/>
          </a:xfrm>
          <a:prstGeom prst="rect">
            <a:avLst/>
          </a:prstGeom>
          <a:noFill/>
        </p:spPr>
        <p:txBody>
          <a:bodyPr wrap="square" rtlCol="0">
            <a:spAutoFit/>
          </a:bodyPr>
          <a:lstStyle/>
          <a:p>
            <a:pPr algn="r"/>
            <a:r>
              <a:rPr lang="es-MX" dirty="0" smtClean="0"/>
              <a:t>Fuente: Elaboración propia</a:t>
            </a:r>
            <a:endParaRPr lang="es-MX" dirty="0"/>
          </a:p>
        </p:txBody>
      </p:sp>
    </p:spTree>
    <p:extLst>
      <p:ext uri="{BB962C8B-B14F-4D97-AF65-F5344CB8AC3E}">
        <p14:creationId xmlns:p14="http://schemas.microsoft.com/office/powerpoint/2010/main" val="356021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60648"/>
            <a:ext cx="7024744" cy="1143000"/>
          </a:xfrm>
        </p:spPr>
        <p:txBody>
          <a:bodyPr/>
          <a:lstStyle/>
          <a:p>
            <a:r>
              <a:rPr lang="es-MX" dirty="0" smtClean="0"/>
              <a:t>Trabajar con sentido</a:t>
            </a:r>
            <a:endParaRPr lang="es-MX" dirty="0"/>
          </a:p>
        </p:txBody>
      </p:sp>
      <p:sp>
        <p:nvSpPr>
          <p:cNvPr id="4" name="Marcador de texto 3"/>
          <p:cNvSpPr>
            <a:spLocks noGrp="1"/>
          </p:cNvSpPr>
          <p:nvPr>
            <p:ph idx="1"/>
          </p:nvPr>
        </p:nvSpPr>
        <p:spPr>
          <a:xfrm>
            <a:off x="747826" y="1412776"/>
            <a:ext cx="7704856" cy="3456384"/>
          </a:xfrm>
        </p:spPr>
        <p:txBody>
          <a:bodyPr>
            <a:normAutofit fontScale="92500" lnSpcReduction="10000"/>
          </a:bodyPr>
          <a:lstStyle/>
          <a:p>
            <a:pPr algn="just"/>
            <a:r>
              <a:rPr lang="es-ES_tradnl" sz="2800" dirty="0" smtClean="0">
                <a:cs typeface="Times New Roman"/>
              </a:rPr>
              <a:t>La búsqueda por parte del hombre del sentido de la vida constituye una fuerza primaria y no una "racionalización secundaria" de sus impulsos instintivos. Este sentido es único y específico en cuanto es uno mismo y uno solo quien tiene que encontrarlo; únicamente así logra alcanzar el hombre un significado que satisfaga su propia voluntad de sentido (Frankl, 1991:57)</a:t>
            </a:r>
          </a:p>
          <a:p>
            <a:endParaRPr lang="es-ES_tradnl" dirty="0"/>
          </a:p>
        </p:txBody>
      </p:sp>
      <p:pic>
        <p:nvPicPr>
          <p:cNvPr id="5" name="Content Placeholder 5"/>
          <p:cNvPicPr>
            <a:picLocks noGrp="1"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52" y="4725149"/>
            <a:ext cx="2520280" cy="1661378"/>
          </a:xfrm>
          <a:prstGeom prst="rect">
            <a:avLst/>
          </a:prstGeom>
        </p:spPr>
      </p:pic>
    </p:spTree>
    <p:extLst>
      <p:ext uri="{BB962C8B-B14F-4D97-AF65-F5344CB8AC3E}">
        <p14:creationId xmlns:p14="http://schemas.microsoft.com/office/powerpoint/2010/main" val="248089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par>
                          <p:cTn id="8" fill="hold">
                            <p:stCondLst>
                              <p:cond delay="1000"/>
                            </p:stCondLst>
                            <p:childTnLst>
                              <p:par>
                                <p:cTn id="9" presetID="7"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rmAutofit fontScale="90000"/>
          </a:bodyPr>
          <a:lstStyle/>
          <a:p>
            <a:r>
              <a:rPr lang="es-MX" dirty="0" smtClean="0"/>
              <a:t>Guión explicativo para el uso del material 	</a:t>
            </a:r>
            <a:endParaRPr lang="es-MX" dirty="0"/>
          </a:p>
        </p:txBody>
      </p:sp>
      <p:sp>
        <p:nvSpPr>
          <p:cNvPr id="3" name="2 Marcador de contenido"/>
          <p:cNvSpPr>
            <a:spLocks noGrp="1"/>
          </p:cNvSpPr>
          <p:nvPr>
            <p:ph idx="1"/>
          </p:nvPr>
        </p:nvSpPr>
        <p:spPr>
          <a:xfrm>
            <a:off x="1043492" y="2323652"/>
            <a:ext cx="6912884" cy="3265587"/>
          </a:xfrm>
        </p:spPr>
        <p:txBody>
          <a:bodyPr>
            <a:normAutofit fontScale="85000" lnSpcReduction="20000"/>
          </a:bodyPr>
          <a:lstStyle/>
          <a:p>
            <a:pPr algn="just"/>
            <a:r>
              <a:rPr lang="es-MX" dirty="0" smtClean="0"/>
              <a:t>El presente material ha sido elaborado para apoyar el curso de la unidad de aprendizaje Comportamiento Humano en la Organización que se imparte en la Facultad de Contaduría y Administración a los alumnos de Maestría, las diapositivas que aquí se presentan corresponden a la unidad de competencia IV: Sentido del trabajo e </a:t>
            </a:r>
            <a:r>
              <a:rPr lang="es-MX" dirty="0" smtClean="0"/>
              <a:t>incluye </a:t>
            </a:r>
            <a:r>
              <a:rPr lang="es-MX" dirty="0" smtClean="0"/>
              <a:t>aspectos teóricos y material gráfico que permiten al docente exponer de una manera clara y amena los temas y a los estudiantes apreciar la trascendencia y valor que los seres humanos atribuyen al trabajo.</a:t>
            </a:r>
            <a:endParaRPr lang="es-MX" dirty="0"/>
          </a:p>
        </p:txBody>
      </p:sp>
      <p:sp>
        <p:nvSpPr>
          <p:cNvPr id="8" name="5 Marcador de pie de página"/>
          <p:cNvSpPr>
            <a:spLocks noGrp="1"/>
          </p:cNvSpPr>
          <p:nvPr>
            <p:ph type="ftr" sz="quarter" idx="11"/>
          </p:nvPr>
        </p:nvSpPr>
        <p:spPr>
          <a:xfrm>
            <a:off x="4786314" y="6000768"/>
            <a:ext cx="3458094" cy="365760"/>
          </a:xfrm>
          <a:prstGeom prst="rect">
            <a:avLst/>
          </a:prstGeom>
        </p:spPr>
        <p:txBody>
          <a:bodyPr/>
          <a:lstStyle/>
          <a:p>
            <a:r>
              <a:rPr lang="es-MX" dirty="0" smtClean="0"/>
              <a:t>María del Rocío Gómez Díaz</a:t>
            </a:r>
            <a:endParaRPr lang="es-MX" dirty="0"/>
          </a:p>
        </p:txBody>
      </p:sp>
    </p:spTree>
    <p:extLst>
      <p:ext uri="{BB962C8B-B14F-4D97-AF65-F5344CB8AC3E}">
        <p14:creationId xmlns:p14="http://schemas.microsoft.com/office/powerpoint/2010/main" val="207403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60648"/>
            <a:ext cx="7024744" cy="1143000"/>
          </a:xfrm>
        </p:spPr>
        <p:txBody>
          <a:bodyPr/>
          <a:lstStyle/>
          <a:p>
            <a:r>
              <a:rPr lang="es-MX" dirty="0" smtClean="0"/>
              <a:t>Crecimiento personal</a:t>
            </a:r>
            <a:endParaRPr lang="es-MX" dirty="0"/>
          </a:p>
        </p:txBody>
      </p:sp>
      <p:sp>
        <p:nvSpPr>
          <p:cNvPr id="3" name="2 Marcador de contenido"/>
          <p:cNvSpPr>
            <a:spLocks noGrp="1"/>
          </p:cNvSpPr>
          <p:nvPr>
            <p:ph idx="1"/>
          </p:nvPr>
        </p:nvSpPr>
        <p:spPr>
          <a:xfrm>
            <a:off x="1043608" y="1412776"/>
            <a:ext cx="6777317" cy="3508977"/>
          </a:xfrm>
        </p:spPr>
        <p:txBody>
          <a:bodyPr/>
          <a:lstStyle/>
          <a:p>
            <a:pPr algn="just"/>
            <a:r>
              <a:rPr lang="es-ES_tradnl" dirty="0"/>
              <a:t>Proceso </a:t>
            </a:r>
            <a:r>
              <a:rPr lang="es-ES_tradnl" i="1" dirty="0"/>
              <a:t>de individuación o camino de individuación</a:t>
            </a:r>
            <a:r>
              <a:rPr lang="es-ES_tradnl" dirty="0"/>
              <a:t>, entendido como proceso de la evolución de si mismo hacia el logro de la totalidad de la personalidad .(Jung, citado en Ramón, 1986:70)</a:t>
            </a:r>
            <a:endParaRPr lang="es-MX" dirty="0"/>
          </a:p>
        </p:txBody>
      </p:sp>
      <p:pic>
        <p:nvPicPr>
          <p:cNvPr id="4" name="Marcador de contenido 5" descr="77p4eemg9tcsf8cmglb0_400x400.png"/>
          <p:cNvPicPr>
            <a:picLocks noChangeAspect="1"/>
          </p:cNvPicPr>
          <p:nvPr/>
        </p:nvPicPr>
        <p:blipFill>
          <a:blip r:embed="rId2"/>
          <a:stretch>
            <a:fillRect/>
          </a:stretch>
        </p:blipFill>
        <p:spPr>
          <a:xfrm>
            <a:off x="5515567" y="2996952"/>
            <a:ext cx="2952328" cy="2952328"/>
          </a:xfrm>
          <a:prstGeom prst="rect">
            <a:avLst/>
          </a:prstGeom>
        </p:spPr>
      </p:pic>
    </p:spTree>
    <p:extLst>
      <p:ext uri="{BB962C8B-B14F-4D97-AF65-F5344CB8AC3E}">
        <p14:creationId xmlns:p14="http://schemas.microsoft.com/office/powerpoint/2010/main" val="281577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Satisfacción</a:t>
            </a:r>
            <a:endParaRPr lang="es-MX" dirty="0"/>
          </a:p>
        </p:txBody>
      </p:sp>
      <p:sp>
        <p:nvSpPr>
          <p:cNvPr id="3" name="2 Marcador de contenido"/>
          <p:cNvSpPr>
            <a:spLocks noGrp="1"/>
          </p:cNvSpPr>
          <p:nvPr>
            <p:ph idx="1"/>
          </p:nvPr>
        </p:nvSpPr>
        <p:spPr/>
        <p:txBody>
          <a:bodyPr>
            <a:normAutofit/>
          </a:bodyPr>
          <a:lstStyle/>
          <a:p>
            <a:pPr algn="just"/>
            <a:r>
              <a:rPr lang="es-MX" dirty="0">
                <a:latin typeface="Century Gothic" panose="020B0502020202020204" pitchFamily="34" charset="0"/>
              </a:rPr>
              <a:t>Es un conjunto de emociones y sentimientos favorables o desfavorables del empleado hacia su actividad laboral (Newstrom, 2011:218)</a:t>
            </a:r>
          </a:p>
          <a:p>
            <a:pPr algn="just"/>
            <a:endParaRPr lang="es-MX" dirty="0"/>
          </a:p>
        </p:txBody>
      </p:sp>
      <p:pic>
        <p:nvPicPr>
          <p:cNvPr id="4" name="Imagen 3" descr="images.jpeg"/>
          <p:cNvPicPr>
            <a:picLocks noChangeAspect="1"/>
          </p:cNvPicPr>
          <p:nvPr/>
        </p:nvPicPr>
        <p:blipFill>
          <a:blip r:embed="rId2"/>
          <a:stretch>
            <a:fillRect/>
          </a:stretch>
        </p:blipFill>
        <p:spPr>
          <a:xfrm>
            <a:off x="4211960" y="4005064"/>
            <a:ext cx="3459336" cy="1947478"/>
          </a:xfrm>
          <a:prstGeom prst="rect">
            <a:avLst/>
          </a:prstGeom>
        </p:spPr>
      </p:pic>
    </p:spTree>
    <p:extLst>
      <p:ext uri="{BB962C8B-B14F-4D97-AF65-F5344CB8AC3E}">
        <p14:creationId xmlns:p14="http://schemas.microsoft.com/office/powerpoint/2010/main" val="45485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0245" y="260648"/>
            <a:ext cx="7024744" cy="1143000"/>
          </a:xfrm>
        </p:spPr>
        <p:txBody>
          <a:bodyPr/>
          <a:lstStyle/>
          <a:p>
            <a:r>
              <a:rPr lang="es-MX" dirty="0" smtClean="0"/>
              <a:t>Autoestima</a:t>
            </a:r>
            <a:endParaRPr lang="es-MX" dirty="0"/>
          </a:p>
        </p:txBody>
      </p:sp>
      <p:sp>
        <p:nvSpPr>
          <p:cNvPr id="3" name="2 Marcador de contenido"/>
          <p:cNvSpPr>
            <a:spLocks noGrp="1"/>
          </p:cNvSpPr>
          <p:nvPr>
            <p:ph idx="1"/>
          </p:nvPr>
        </p:nvSpPr>
        <p:spPr>
          <a:xfrm>
            <a:off x="899592" y="1340768"/>
            <a:ext cx="7488832" cy="2808312"/>
          </a:xfrm>
        </p:spPr>
        <p:txBody>
          <a:bodyPr/>
          <a:lstStyle/>
          <a:p>
            <a:pPr algn="just"/>
            <a:r>
              <a:rPr lang="es-MX" dirty="0"/>
              <a:t>Un conjunto organizado y cambiante de percepciones que se refiere al sujeto, y señala que es “lo que el sujeto reconoce como descriptivo de sí y que el percibe como datos de identidad” (Rogers, 1968).</a:t>
            </a:r>
          </a:p>
        </p:txBody>
      </p:sp>
      <p:pic>
        <p:nvPicPr>
          <p:cNvPr id="4" name="Imagen 3" descr="images-1.jpeg"/>
          <p:cNvPicPr>
            <a:picLocks noChangeAspect="1"/>
          </p:cNvPicPr>
          <p:nvPr/>
        </p:nvPicPr>
        <p:blipFill>
          <a:blip r:embed="rId2"/>
          <a:stretch>
            <a:fillRect/>
          </a:stretch>
        </p:blipFill>
        <p:spPr>
          <a:xfrm>
            <a:off x="4427984" y="3356992"/>
            <a:ext cx="4049262" cy="3030060"/>
          </a:xfrm>
          <a:prstGeom prst="rect">
            <a:avLst/>
          </a:prstGeom>
        </p:spPr>
      </p:pic>
    </p:spTree>
    <p:extLst>
      <p:ext uri="{BB962C8B-B14F-4D97-AF65-F5344CB8AC3E}">
        <p14:creationId xmlns:p14="http://schemas.microsoft.com/office/powerpoint/2010/main" val="3432951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638944"/>
          </a:xfrm>
        </p:spPr>
        <p:txBody>
          <a:bodyPr>
            <a:normAutofit fontScale="90000"/>
          </a:bodyPr>
          <a:lstStyle/>
          <a:p>
            <a:r>
              <a:rPr lang="es-MX" dirty="0" smtClean="0"/>
              <a:t>Adicción al trabajo</a:t>
            </a:r>
            <a:endParaRPr lang="es-MX" dirty="0"/>
          </a:p>
        </p:txBody>
      </p:sp>
      <p:sp>
        <p:nvSpPr>
          <p:cNvPr id="3" name="2 Marcador de contenido"/>
          <p:cNvSpPr>
            <a:spLocks noGrp="1"/>
          </p:cNvSpPr>
          <p:nvPr>
            <p:ph idx="1"/>
          </p:nvPr>
        </p:nvSpPr>
        <p:spPr/>
        <p:txBody>
          <a:bodyPr/>
          <a:lstStyle/>
          <a:p>
            <a:endParaRPr lang="es-MX"/>
          </a:p>
        </p:txBody>
      </p:sp>
      <p:graphicFrame>
        <p:nvGraphicFramePr>
          <p:cNvPr id="4" name="3 Diagrama"/>
          <p:cNvGraphicFramePr/>
          <p:nvPr>
            <p:extLst>
              <p:ext uri="{D42A27DB-BD31-4B8C-83A1-F6EECF244321}">
                <p14:modId xmlns:p14="http://schemas.microsoft.com/office/powerpoint/2010/main" val="115490848"/>
              </p:ext>
            </p:extLst>
          </p:nvPr>
        </p:nvGraphicFramePr>
        <p:xfrm>
          <a:off x="985392" y="1844825"/>
          <a:ext cx="747504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0793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7024744" cy="1143000"/>
          </a:xfrm>
        </p:spPr>
        <p:txBody>
          <a:bodyPr/>
          <a:lstStyle/>
          <a:p>
            <a:r>
              <a:rPr lang="es-MX" dirty="0"/>
              <a:t>Adicción al trabajo</a:t>
            </a:r>
          </a:p>
        </p:txBody>
      </p:sp>
      <p:sp>
        <p:nvSpPr>
          <p:cNvPr id="3" name="2 Marcador de contenido"/>
          <p:cNvSpPr>
            <a:spLocks noGrp="1"/>
          </p:cNvSpPr>
          <p:nvPr>
            <p:ph idx="1"/>
          </p:nvPr>
        </p:nvSpPr>
        <p:spPr>
          <a:xfrm>
            <a:off x="827584" y="1772816"/>
            <a:ext cx="7560840" cy="2592288"/>
          </a:xfrm>
        </p:spPr>
        <p:txBody>
          <a:bodyPr>
            <a:normAutofit/>
          </a:bodyPr>
          <a:lstStyle/>
          <a:p>
            <a:pPr algn="just"/>
            <a:r>
              <a:rPr lang="es-MX" dirty="0" smtClean="0"/>
              <a:t>Se </a:t>
            </a:r>
            <a:r>
              <a:rPr lang="es-MX" dirty="0"/>
              <a:t>ha comenzado a estudiar </a:t>
            </a:r>
            <a:r>
              <a:rPr lang="es-MX" dirty="0" smtClean="0"/>
              <a:t>un </a:t>
            </a:r>
            <a:r>
              <a:rPr lang="es-MX" dirty="0"/>
              <a:t>“nuevo” trastorno psicológico que se caracteriza por la pérdida de control en la actividad </a:t>
            </a:r>
            <a:r>
              <a:rPr lang="es-MX" dirty="0" smtClean="0"/>
              <a:t>laboral conocido como </a:t>
            </a:r>
            <a:r>
              <a:rPr lang="es-MX" b="1" dirty="0"/>
              <a:t>la adicción al trabajo</a:t>
            </a:r>
            <a:r>
              <a:rPr lang="es-MX" dirty="0"/>
              <a:t> (</a:t>
            </a:r>
            <a:r>
              <a:rPr lang="es-MX" dirty="0" err="1"/>
              <a:t>Killinger</a:t>
            </a:r>
            <a:r>
              <a:rPr lang="es-MX" dirty="0"/>
              <a:t>, 1993</a:t>
            </a:r>
            <a:r>
              <a:rPr lang="es-MX" dirty="0" smtClean="0"/>
              <a:t>).</a:t>
            </a:r>
          </a:p>
          <a:p>
            <a:pPr algn="just"/>
            <a:endParaRPr lang="es-MX" dirty="0"/>
          </a:p>
        </p:txBody>
      </p:sp>
      <p:pic>
        <p:nvPicPr>
          <p:cNvPr id="1026" name="Picture 2" descr="http://noticias.universia.net.mx/mx/images/investigacion/c/co/com/como-superar-la-insatisfaccion-en-el-trabaj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573016"/>
            <a:ext cx="4519884"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7225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548680"/>
            <a:ext cx="7024744" cy="782960"/>
          </a:xfrm>
        </p:spPr>
        <p:txBody>
          <a:bodyPr/>
          <a:lstStyle/>
          <a:p>
            <a:pPr algn="ctr"/>
            <a:r>
              <a:rPr lang="es-MX" dirty="0" smtClean="0"/>
              <a:t>Adicción al trabajo</a:t>
            </a:r>
            <a:endParaRPr lang="es-MX" dirty="0"/>
          </a:p>
        </p:txBody>
      </p:sp>
      <p:sp>
        <p:nvSpPr>
          <p:cNvPr id="3" name="2 Marcador de contenido"/>
          <p:cNvSpPr>
            <a:spLocks noGrp="1"/>
          </p:cNvSpPr>
          <p:nvPr>
            <p:ph idx="1"/>
          </p:nvPr>
        </p:nvSpPr>
        <p:spPr>
          <a:xfrm>
            <a:off x="539552" y="1384483"/>
            <a:ext cx="8208912" cy="3528392"/>
          </a:xfrm>
        </p:spPr>
        <p:txBody>
          <a:bodyPr>
            <a:normAutofit/>
          </a:bodyPr>
          <a:lstStyle/>
          <a:p>
            <a:pPr algn="just"/>
            <a:r>
              <a:rPr lang="es-MX" sz="2000" dirty="0"/>
              <a:t>Se suele reconocer a </a:t>
            </a:r>
            <a:r>
              <a:rPr lang="es-MX" sz="2000" dirty="0" err="1"/>
              <a:t>Oates</a:t>
            </a:r>
            <a:r>
              <a:rPr lang="es-MX" sz="2000" dirty="0"/>
              <a:t> (1971) como el autor que acuñó el término “</a:t>
            </a:r>
            <a:r>
              <a:rPr lang="es-MX" sz="2000" dirty="0" err="1"/>
              <a:t>workaholism</a:t>
            </a:r>
            <a:r>
              <a:rPr lang="es-MX" sz="2000" dirty="0"/>
              <a:t>” para referirse a un tipo de </a:t>
            </a:r>
            <a:r>
              <a:rPr lang="es-MX" sz="2000" dirty="0" smtClean="0"/>
              <a:t>comportamiento con rasgos parecidos a </a:t>
            </a:r>
            <a:r>
              <a:rPr lang="es-MX" sz="2000" dirty="0"/>
              <a:t>la conducta alcohólica por su carácter compulsivo y exento de control y que podía llegar a constituir un riesgo para </a:t>
            </a:r>
            <a:r>
              <a:rPr lang="es-MX" sz="2000" dirty="0" smtClean="0"/>
              <a:t>la </a:t>
            </a:r>
            <a:r>
              <a:rPr lang="es-MX" sz="2000" dirty="0"/>
              <a:t>salud </a:t>
            </a:r>
            <a:r>
              <a:rPr lang="es-MX" sz="2000" dirty="0" smtClean="0"/>
              <a:t>personal (Moreno; </a:t>
            </a:r>
            <a:r>
              <a:rPr lang="es-MX" sz="2000" dirty="0"/>
              <a:t>Gálvez </a:t>
            </a:r>
            <a:r>
              <a:rPr lang="es-MX" sz="2000" dirty="0" smtClean="0"/>
              <a:t>; Garrosa </a:t>
            </a:r>
            <a:r>
              <a:rPr lang="es-MX" sz="2000" dirty="0"/>
              <a:t>y </a:t>
            </a:r>
            <a:r>
              <a:rPr lang="es-MX" sz="2000" dirty="0" smtClean="0"/>
              <a:t>Rodríguez, 2005).</a:t>
            </a:r>
            <a:endParaRPr lang="es-MX" sz="2000" dirty="0"/>
          </a:p>
        </p:txBody>
      </p:sp>
      <p:pic>
        <p:nvPicPr>
          <p:cNvPr id="2050" name="Picture 2" descr="http://edge.alluremedia.com.au/m/l/2014/08/Workaholi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8794" y="3717032"/>
            <a:ext cx="3888432" cy="2187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952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7024744" cy="1143000"/>
          </a:xfrm>
        </p:spPr>
        <p:txBody>
          <a:bodyPr/>
          <a:lstStyle/>
          <a:p>
            <a:r>
              <a:rPr lang="es-MX" dirty="0" smtClean="0"/>
              <a:t>Adicción al trabajo</a:t>
            </a:r>
            <a:endParaRPr lang="es-MX" dirty="0"/>
          </a:p>
        </p:txBody>
      </p:sp>
      <p:sp>
        <p:nvSpPr>
          <p:cNvPr id="3" name="2 Marcador de contenido"/>
          <p:cNvSpPr>
            <a:spLocks noGrp="1"/>
          </p:cNvSpPr>
          <p:nvPr>
            <p:ph idx="1"/>
          </p:nvPr>
        </p:nvSpPr>
        <p:spPr>
          <a:xfrm>
            <a:off x="755576" y="1628800"/>
            <a:ext cx="7704856" cy="3508977"/>
          </a:xfrm>
        </p:spPr>
        <p:txBody>
          <a:bodyPr/>
          <a:lstStyle/>
          <a:p>
            <a:pPr algn="just"/>
            <a:r>
              <a:rPr lang="es-MX" dirty="0"/>
              <a:t>En relación a qué factores hacen o no a una persona adicta al trabajo, se produce con mayor frecuencia en entornos laborales fuertemente competitivos y en los que, además se ofrecen incentivos por una mayor productividad (Douglas y Morris, 2006)</a:t>
            </a:r>
          </a:p>
        </p:txBody>
      </p:sp>
      <p:pic>
        <p:nvPicPr>
          <p:cNvPr id="4" name="Picture 4" descr="https://encrypted-tbn0.gstatic.com/images?q=tbn:ANd9GcSyYinYyonhP7E28gqBybQC7UHPLE59PiN9POBRy62NEE6U_ft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994038"/>
            <a:ext cx="3240360" cy="2449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28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764704"/>
            <a:ext cx="7024744" cy="1143000"/>
          </a:xfrm>
        </p:spPr>
        <p:txBody>
          <a:bodyPr>
            <a:normAutofit fontScale="90000"/>
          </a:bodyPr>
          <a:lstStyle/>
          <a:p>
            <a:r>
              <a:rPr lang="es-MX" dirty="0" smtClean="0"/>
              <a:t>Características de una persona adicta al trabajo</a:t>
            </a:r>
            <a:endParaRPr lang="es-MX" dirty="0"/>
          </a:p>
        </p:txBody>
      </p:sp>
      <p:sp>
        <p:nvSpPr>
          <p:cNvPr id="3" name="2 Marcador de contenido"/>
          <p:cNvSpPr>
            <a:spLocks noGrp="1"/>
          </p:cNvSpPr>
          <p:nvPr>
            <p:ph idx="1"/>
          </p:nvPr>
        </p:nvSpPr>
        <p:spPr>
          <a:xfrm>
            <a:off x="683568" y="2060849"/>
            <a:ext cx="7632848" cy="2376263"/>
          </a:xfrm>
        </p:spPr>
        <p:txBody>
          <a:bodyPr>
            <a:normAutofit fontScale="92500" lnSpcReduction="20000"/>
          </a:bodyPr>
          <a:lstStyle/>
          <a:p>
            <a:pPr marL="285750" indent="-285750" algn="just">
              <a:buFont typeface="Arial" panose="020B0604020202020204" pitchFamily="34" charset="0"/>
              <a:buChar char="•"/>
            </a:pPr>
            <a:r>
              <a:rPr lang="es-MX" dirty="0" smtClean="0"/>
              <a:t>1. </a:t>
            </a:r>
            <a:r>
              <a:rPr lang="es-MX" dirty="0"/>
              <a:t>Una especial actitud </a:t>
            </a:r>
            <a:r>
              <a:rPr lang="es-MX" dirty="0" smtClean="0"/>
              <a:t>laboral</a:t>
            </a:r>
          </a:p>
          <a:p>
            <a:pPr marL="285750" indent="-285750" algn="just">
              <a:buFont typeface="Arial" panose="020B0604020202020204" pitchFamily="34" charset="0"/>
              <a:buChar char="•"/>
            </a:pPr>
            <a:r>
              <a:rPr lang="es-MX" dirty="0" smtClean="0"/>
              <a:t>2</a:t>
            </a:r>
            <a:r>
              <a:rPr lang="es-MX" dirty="0"/>
              <a:t>. Excesiva dedicación de su tiempo y </a:t>
            </a:r>
            <a:r>
              <a:rPr lang="es-MX" dirty="0" smtClean="0"/>
              <a:t>esfuerzo </a:t>
            </a:r>
          </a:p>
          <a:p>
            <a:pPr marL="285750" indent="-285750" algn="just">
              <a:buFont typeface="Arial" panose="020B0604020202020204" pitchFamily="34" charset="0"/>
              <a:buChar char="•"/>
            </a:pPr>
            <a:r>
              <a:rPr lang="es-MX" dirty="0" smtClean="0"/>
              <a:t>3</a:t>
            </a:r>
            <a:r>
              <a:rPr lang="es-MX" dirty="0"/>
              <a:t>. Un trastorno compulsivo e involuntario a continuar </a:t>
            </a:r>
            <a:r>
              <a:rPr lang="es-MX" dirty="0" smtClean="0"/>
              <a:t>trabajando</a:t>
            </a:r>
          </a:p>
          <a:p>
            <a:pPr marL="285750" indent="-285750" algn="just">
              <a:buFont typeface="Arial" panose="020B0604020202020204" pitchFamily="34" charset="0"/>
              <a:buChar char="•"/>
            </a:pPr>
            <a:r>
              <a:rPr lang="es-MX" dirty="0" smtClean="0"/>
              <a:t>4</a:t>
            </a:r>
            <a:r>
              <a:rPr lang="es-MX" dirty="0"/>
              <a:t>. Desinterés general por cualquier otra actividad </a:t>
            </a:r>
            <a:r>
              <a:rPr lang="es-MX" dirty="0" smtClean="0"/>
              <a:t>que </a:t>
            </a:r>
            <a:r>
              <a:rPr lang="es-MX" dirty="0"/>
              <a:t>no sea la estrictamente </a:t>
            </a:r>
            <a:r>
              <a:rPr lang="es-MX" dirty="0" smtClean="0"/>
              <a:t>laboral (</a:t>
            </a:r>
            <a:r>
              <a:rPr lang="es-MX" dirty="0" err="1" smtClean="0"/>
              <a:t>Salanova</a:t>
            </a:r>
            <a:r>
              <a:rPr lang="es-MX" dirty="0" smtClean="0"/>
              <a:t> </a:t>
            </a:r>
            <a:r>
              <a:rPr lang="es-MX" dirty="0"/>
              <a:t>et al, </a:t>
            </a:r>
            <a:r>
              <a:rPr lang="es-MX" dirty="0" smtClean="0"/>
              <a:t>2004)</a:t>
            </a:r>
            <a:endParaRPr lang="es-MX" dirty="0"/>
          </a:p>
        </p:txBody>
      </p:sp>
      <p:pic>
        <p:nvPicPr>
          <p:cNvPr id="3074" name="Picture 2" descr="http://nr.nlh1.com/images/bmd_homepage/iStock_ManWorkingLate_3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4077072"/>
            <a:ext cx="3333750" cy="225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452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5" name="Picture 5"/>
          <p:cNvPicPr>
            <a:picLocks noGrp="1" noChangeAspect="1"/>
          </p:cNvPicPr>
          <p:nvPr>
            <p:ph idx="1"/>
          </p:nvPr>
        </p:nvPicPr>
        <p:blipFill rotWithShape="1">
          <a:blip r:embed="rId2">
            <a:extLst>
              <a:ext uri="{28A0092B-C50C-407E-A947-70E740481C1C}">
                <a14:useLocalDpi xmlns:a14="http://schemas.microsoft.com/office/drawing/2010/main" val="0"/>
              </a:ext>
            </a:extLst>
          </a:blip>
          <a:srcRect t="51080"/>
          <a:stretch/>
        </p:blipFill>
        <p:spPr>
          <a:xfrm>
            <a:off x="971600" y="620688"/>
            <a:ext cx="6264696" cy="5686178"/>
          </a:xfrm>
          <a:prstGeom prst="rect">
            <a:avLst/>
          </a:prstGeom>
        </p:spPr>
      </p:pic>
    </p:spTree>
    <p:extLst>
      <p:ext uri="{BB962C8B-B14F-4D97-AF65-F5344CB8AC3E}">
        <p14:creationId xmlns:p14="http://schemas.microsoft.com/office/powerpoint/2010/main" val="403685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cdn01.am.infobae.com/adjuntos/163/imagenes/012/227/0012227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72600"/>
            <a:ext cx="8136904" cy="5695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93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Desarrollo de la Exposición</a:t>
            </a:r>
            <a:endParaRPr lang="es-MX" dirty="0"/>
          </a:p>
        </p:txBody>
      </p:sp>
      <p:graphicFrame>
        <p:nvGraphicFramePr>
          <p:cNvPr id="4" name="3 Diagrama"/>
          <p:cNvGraphicFramePr/>
          <p:nvPr>
            <p:extLst>
              <p:ext uri="{D42A27DB-BD31-4B8C-83A1-F6EECF244321}">
                <p14:modId xmlns:p14="http://schemas.microsoft.com/office/powerpoint/2010/main" val="3185867132"/>
              </p:ext>
            </p:extLst>
          </p:nvPr>
        </p:nvGraphicFramePr>
        <p:xfrm>
          <a:off x="683568" y="1556792"/>
          <a:ext cx="7272808" cy="4192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4142453" y="2834372"/>
            <a:ext cx="2786054" cy="971151"/>
            <a:chOff x="6409155" y="767990"/>
            <a:chExt cx="2786054" cy="971151"/>
          </a:xfrm>
        </p:grpSpPr>
        <p:sp>
          <p:nvSpPr>
            <p:cNvPr id="6" name="5 Rectángulo"/>
            <p:cNvSpPr/>
            <p:nvPr/>
          </p:nvSpPr>
          <p:spPr>
            <a:xfrm>
              <a:off x="6409155" y="986094"/>
              <a:ext cx="859095" cy="75304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6 Rectángulo"/>
            <p:cNvSpPr/>
            <p:nvPr/>
          </p:nvSpPr>
          <p:spPr>
            <a:xfrm>
              <a:off x="8336114" y="767990"/>
              <a:ext cx="859095" cy="75304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s-MX" sz="900" kern="1200" dirty="0" smtClean="0"/>
                <a:t>Adicción al trabajo</a:t>
              </a:r>
              <a:endParaRPr lang="es-MX" sz="900" kern="1200" dirty="0"/>
            </a:p>
          </p:txBody>
        </p:sp>
      </p:grpSp>
    </p:spTree>
    <p:extLst>
      <p:ext uri="{BB962C8B-B14F-4D97-AF65-F5344CB8AC3E}">
        <p14:creationId xmlns:p14="http://schemas.microsoft.com/office/powerpoint/2010/main" val="2360095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745152"/>
          </a:xfrm>
        </p:spPr>
        <p:txBody>
          <a:bodyPr/>
          <a:lstStyle/>
          <a:p>
            <a:r>
              <a:rPr lang="es-MX" dirty="0" smtClean="0"/>
              <a:t>Estrategias de prevención </a:t>
            </a:r>
            <a:endParaRPr lang="es-MX" dirty="0"/>
          </a:p>
        </p:txBody>
      </p:sp>
      <p:sp>
        <p:nvSpPr>
          <p:cNvPr id="3" name="2 Marcador de contenido"/>
          <p:cNvSpPr>
            <a:spLocks noGrp="1"/>
          </p:cNvSpPr>
          <p:nvPr>
            <p:ph idx="1"/>
          </p:nvPr>
        </p:nvSpPr>
        <p:spPr>
          <a:xfrm>
            <a:off x="1043608" y="1772816"/>
            <a:ext cx="6777317" cy="3508977"/>
          </a:xfrm>
        </p:spPr>
        <p:txBody>
          <a:bodyPr>
            <a:normAutofit fontScale="92500" lnSpcReduction="20000"/>
          </a:bodyPr>
          <a:lstStyle/>
          <a:p>
            <a:endParaRPr lang="es-MX" dirty="0"/>
          </a:p>
          <a:p>
            <a:pPr algn="just"/>
            <a:r>
              <a:rPr lang="es-MX" dirty="0"/>
              <a:t>Primarias</a:t>
            </a:r>
            <a:r>
              <a:rPr lang="es-MX" dirty="0" smtClean="0"/>
              <a:t>: Rediseño </a:t>
            </a:r>
            <a:r>
              <a:rPr lang="es-MX" dirty="0"/>
              <a:t>de los puestos de la organización, atendiendo a la adecuación de la carga de trabajo y de la presión temporal</a:t>
            </a:r>
            <a:endParaRPr lang="es-MX" dirty="0" smtClean="0"/>
          </a:p>
          <a:p>
            <a:pPr algn="just"/>
            <a:r>
              <a:rPr lang="es-MX" dirty="0" smtClean="0"/>
              <a:t>Secundarias</a:t>
            </a:r>
            <a:r>
              <a:rPr lang="es-MX" dirty="0"/>
              <a:t>: </a:t>
            </a:r>
            <a:r>
              <a:rPr lang="es-MX" dirty="0" smtClean="0"/>
              <a:t>Intervención  </a:t>
            </a:r>
            <a:r>
              <a:rPr lang="es-MX" dirty="0"/>
              <a:t>en el clima y cultura </a:t>
            </a:r>
            <a:r>
              <a:rPr lang="es-MX" dirty="0" smtClean="0"/>
              <a:t>organizacionales,  </a:t>
            </a:r>
            <a:r>
              <a:rPr lang="es-MX" dirty="0"/>
              <a:t>garantizando procesos adecuados de </a:t>
            </a:r>
            <a:r>
              <a:rPr lang="es-MX" dirty="0" smtClean="0"/>
              <a:t>socialización.</a:t>
            </a:r>
            <a:endParaRPr lang="es-MX" dirty="0"/>
          </a:p>
          <a:p>
            <a:pPr algn="just"/>
            <a:r>
              <a:rPr lang="es-MX" dirty="0"/>
              <a:t>Terciarias</a:t>
            </a:r>
            <a:r>
              <a:rPr lang="es-MX" dirty="0" smtClean="0"/>
              <a:t>: Institucionalización </a:t>
            </a:r>
            <a:r>
              <a:rPr lang="es-MX" dirty="0"/>
              <a:t>de los Servicios de Seguridad y Salud Ocupacional </a:t>
            </a:r>
            <a:r>
              <a:rPr lang="es-MX" dirty="0" smtClean="0"/>
              <a:t>con  programas </a:t>
            </a:r>
            <a:r>
              <a:rPr lang="es-MX" dirty="0"/>
              <a:t>de </a:t>
            </a:r>
            <a:r>
              <a:rPr lang="es-MX" dirty="0" smtClean="0"/>
              <a:t>asistencia </a:t>
            </a:r>
            <a:r>
              <a:rPr lang="es-MX" dirty="0"/>
              <a:t>al </a:t>
            </a:r>
            <a:r>
              <a:rPr lang="es-MX" dirty="0" smtClean="0"/>
              <a:t>empleado.</a:t>
            </a:r>
            <a:endParaRPr lang="es-MX" dirty="0"/>
          </a:p>
        </p:txBody>
      </p:sp>
      <p:sp>
        <p:nvSpPr>
          <p:cNvPr id="4" name="3 CuadroTexto"/>
          <p:cNvSpPr txBox="1"/>
          <p:nvPr/>
        </p:nvSpPr>
        <p:spPr>
          <a:xfrm>
            <a:off x="4572000" y="5229200"/>
            <a:ext cx="3600400" cy="923330"/>
          </a:xfrm>
          <a:prstGeom prst="rect">
            <a:avLst/>
          </a:prstGeom>
          <a:noFill/>
        </p:spPr>
        <p:txBody>
          <a:bodyPr wrap="square" rtlCol="0">
            <a:spAutoFit/>
          </a:bodyPr>
          <a:lstStyle/>
          <a:p>
            <a:r>
              <a:rPr lang="it-IT" dirty="0" smtClean="0"/>
              <a:t>(</a:t>
            </a:r>
            <a:r>
              <a:rPr lang="it-IT" dirty="0"/>
              <a:t>Salanova, </a:t>
            </a:r>
            <a:r>
              <a:rPr lang="it-IT" dirty="0" smtClean="0"/>
              <a:t>Del </a:t>
            </a:r>
            <a:r>
              <a:rPr lang="it-IT" dirty="0"/>
              <a:t>Líbano</a:t>
            </a:r>
            <a:r>
              <a:rPr lang="it-IT" dirty="0" smtClean="0"/>
              <a:t>, </a:t>
            </a:r>
            <a:r>
              <a:rPr lang="it-IT" dirty="0"/>
              <a:t>Llorens,</a:t>
            </a:r>
            <a:r>
              <a:rPr lang="it-IT" dirty="0" smtClean="0"/>
              <a:t> </a:t>
            </a:r>
            <a:r>
              <a:rPr lang="it-IT" dirty="0"/>
              <a:t>&amp; </a:t>
            </a:r>
            <a:r>
              <a:rPr lang="it-IT" dirty="0" smtClean="0"/>
              <a:t>Schaufeli 2007)</a:t>
            </a:r>
            <a:endParaRPr lang="es-MX" dirty="0"/>
          </a:p>
          <a:p>
            <a:endParaRPr lang="es-MX" dirty="0"/>
          </a:p>
        </p:txBody>
      </p:sp>
    </p:spTree>
    <p:extLst>
      <p:ext uri="{BB962C8B-B14F-4D97-AF65-F5344CB8AC3E}">
        <p14:creationId xmlns:p14="http://schemas.microsoft.com/office/powerpoint/2010/main" val="20360413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889168"/>
          </a:xfrm>
        </p:spPr>
        <p:txBody>
          <a:bodyPr/>
          <a:lstStyle/>
          <a:p>
            <a:pPr algn="ctr"/>
            <a:r>
              <a:rPr lang="es-MX" dirty="0" smtClean="0"/>
              <a:t>El trabajo en México</a:t>
            </a:r>
            <a:endParaRPr lang="es-MX" dirty="0"/>
          </a:p>
        </p:txBody>
      </p:sp>
      <p:sp>
        <p:nvSpPr>
          <p:cNvPr id="3" name="2 Marcador de contenido"/>
          <p:cNvSpPr>
            <a:spLocks noGrp="1"/>
          </p:cNvSpPr>
          <p:nvPr>
            <p:ph idx="1"/>
          </p:nvPr>
        </p:nvSpPr>
        <p:spPr/>
        <p:txBody>
          <a:bodyPr>
            <a:normAutofit fontScale="92500" lnSpcReduction="10000"/>
          </a:bodyPr>
          <a:lstStyle/>
          <a:p>
            <a:pPr algn="just"/>
            <a:r>
              <a:rPr lang="es-ES_tradnl" dirty="0"/>
              <a:t>Los mexicanos trabajan más por menos dinero: en promedio se trabajan 2,250 horas al año, en comparación con las 1,776 horas laborales promedio de ciudadanos de otros países de la zona OCDE. </a:t>
            </a:r>
          </a:p>
          <a:p>
            <a:pPr algn="just"/>
            <a:r>
              <a:rPr lang="es-ES_tradnl" dirty="0"/>
              <a:t>De acuerdo con CNN México (2015), el nivel de ingreso familiar neto promedio en México es de 12,732 dólares al año, mientras que la cifra promedio de la zona OCDE ronda los 23,000 dólares.</a:t>
            </a:r>
          </a:p>
          <a:p>
            <a:pPr algn="just">
              <a:buNone/>
            </a:pPr>
            <a:r>
              <a:rPr lang="es-MX" sz="1400" dirty="0">
                <a:latin typeface="Arial"/>
                <a:cs typeface="Arial"/>
              </a:rPr>
              <a:t> </a:t>
            </a:r>
          </a:p>
          <a:p>
            <a:pPr algn="just">
              <a:buNone/>
            </a:pPr>
            <a:endParaRPr lang="es-MX" sz="1400" dirty="0">
              <a:latin typeface="Arial"/>
              <a:cs typeface="Arial"/>
            </a:endParaRPr>
          </a:p>
          <a:p>
            <a:pPr algn="just">
              <a:buNone/>
            </a:pPr>
            <a:endParaRPr lang="es-MX" sz="1400" dirty="0">
              <a:latin typeface="Arial"/>
              <a:cs typeface="Arial"/>
            </a:endParaRPr>
          </a:p>
          <a:p>
            <a:pPr algn="just">
              <a:buNone/>
            </a:pPr>
            <a:endParaRPr lang="es-MX" sz="1400" dirty="0">
              <a:latin typeface="Arial"/>
              <a:cs typeface="Arial"/>
            </a:endParaRPr>
          </a:p>
          <a:p>
            <a:pPr algn="just">
              <a:buNone/>
            </a:pPr>
            <a:endParaRPr lang="es-MX" sz="1400" dirty="0">
              <a:latin typeface="Arial"/>
              <a:cs typeface="Arial"/>
            </a:endParaRPr>
          </a:p>
          <a:p>
            <a:endParaRPr lang="es-MX" dirty="0"/>
          </a:p>
        </p:txBody>
      </p:sp>
    </p:spTree>
    <p:extLst>
      <p:ext uri="{BB962C8B-B14F-4D97-AF65-F5344CB8AC3E}">
        <p14:creationId xmlns:p14="http://schemas.microsoft.com/office/powerpoint/2010/main" val="25726723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graficasalario-minimo-paises.jpg"/>
          <p:cNvPicPr>
            <a:picLocks noChangeAspect="1"/>
          </p:cNvPicPr>
          <p:nvPr/>
        </p:nvPicPr>
        <p:blipFill>
          <a:blip r:embed="rId2"/>
          <a:stretch>
            <a:fillRect/>
          </a:stretch>
        </p:blipFill>
        <p:spPr>
          <a:xfrm>
            <a:off x="1259630" y="1196752"/>
            <a:ext cx="6494679" cy="4194274"/>
          </a:xfrm>
          <a:prstGeom prst="rect">
            <a:avLst/>
          </a:prstGeom>
        </p:spPr>
      </p:pic>
      <p:sp>
        <p:nvSpPr>
          <p:cNvPr id="5" name="Título 1"/>
          <p:cNvSpPr>
            <a:spLocks noGrp="1"/>
          </p:cNvSpPr>
          <p:nvPr>
            <p:ph type="title"/>
          </p:nvPr>
        </p:nvSpPr>
        <p:spPr>
          <a:xfrm>
            <a:off x="6228184" y="5517232"/>
            <a:ext cx="2287072" cy="677491"/>
          </a:xfrm>
        </p:spPr>
        <p:txBody>
          <a:bodyPr>
            <a:normAutofit/>
          </a:bodyPr>
          <a:lstStyle/>
          <a:p>
            <a:pPr algn="r"/>
            <a:r>
              <a:rPr lang="es-MX" sz="2400" dirty="0" smtClean="0">
                <a:solidFill>
                  <a:schemeClr val="tx1"/>
                </a:solidFill>
                <a:latin typeface="Cambria" panose="02040503050406030204" pitchFamily="18" charset="0"/>
                <a:cs typeface="Arial"/>
              </a:rPr>
              <a:t>(</a:t>
            </a:r>
            <a:r>
              <a:rPr lang="es-MX" sz="2400" dirty="0" err="1" smtClean="0">
                <a:solidFill>
                  <a:schemeClr val="tx1"/>
                </a:solidFill>
                <a:latin typeface="Cambria" panose="02040503050406030204" pitchFamily="18" charset="0"/>
                <a:cs typeface="Arial"/>
              </a:rPr>
              <a:t>Petrón</a:t>
            </a:r>
            <a:r>
              <a:rPr lang="es-MX" sz="2400" dirty="0" smtClean="0">
                <a:solidFill>
                  <a:schemeClr val="tx1"/>
                </a:solidFill>
                <a:latin typeface="Cambria" panose="02040503050406030204" pitchFamily="18" charset="0"/>
                <a:cs typeface="Arial"/>
              </a:rPr>
              <a:t>, 2015)</a:t>
            </a:r>
            <a:endParaRPr lang="es-MX" sz="2400" dirty="0">
              <a:solidFill>
                <a:schemeClr val="tx1"/>
              </a:solidFill>
              <a:latin typeface="Cambria" panose="02040503050406030204" pitchFamily="18" charset="0"/>
              <a:cs typeface="Arial"/>
            </a:endParaRPr>
          </a:p>
        </p:txBody>
      </p:sp>
    </p:spTree>
    <p:extLst>
      <p:ext uri="{BB962C8B-B14F-4D97-AF65-F5344CB8AC3E}">
        <p14:creationId xmlns:p14="http://schemas.microsoft.com/office/powerpoint/2010/main" val="1776124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908720"/>
            <a:ext cx="6777317" cy="3508977"/>
          </a:xfrm>
        </p:spPr>
        <p:txBody>
          <a:bodyPr>
            <a:normAutofit fontScale="92500"/>
          </a:bodyPr>
          <a:lstStyle/>
          <a:p>
            <a:pPr algn="just"/>
            <a:r>
              <a:rPr lang="es-ES_tradnl" dirty="0"/>
              <a:t>El 85% de los mexicanos están satisfechos con su vida, al afirmar que tienen experiencias más positivas que negativas en un día normal, según el Índice Para Una Vida </a:t>
            </a:r>
            <a:r>
              <a:rPr lang="es-ES_tradnl" dirty="0" smtClean="0"/>
              <a:t>Mejor.</a:t>
            </a:r>
            <a:endParaRPr lang="es-ES_tradnl" dirty="0"/>
          </a:p>
          <a:p>
            <a:pPr algn="just"/>
            <a:r>
              <a:rPr lang="es-ES_tradnl" dirty="0"/>
              <a:t>El estudio muestra que los mexicanos tienen más sentimientos de paz y de satisfacción por sus logros, que sentimientos de dolor, preocupación, tristeza o aburrimiento (CNN México, 2015).</a:t>
            </a:r>
            <a:endParaRPr lang="es-MX" dirty="0"/>
          </a:p>
        </p:txBody>
      </p:sp>
      <p:pic>
        <p:nvPicPr>
          <p:cNvPr id="1026" name="Picture 2" descr="https://encrypted-tbn3.gstatic.com/images?q=tbn:ANd9GcSFvhQnKfv-SIu2VCbyN3psVhXsahqJF1s45Nd8-PWJMiC7HAK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3933056"/>
            <a:ext cx="3600400" cy="2387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07557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Reflexión final</a:t>
            </a:r>
            <a:endParaRPr lang="es-MX" dirty="0"/>
          </a:p>
        </p:txBody>
      </p:sp>
      <p:sp>
        <p:nvSpPr>
          <p:cNvPr id="3" name="2 Marcador de contenido"/>
          <p:cNvSpPr>
            <a:spLocks noGrp="1"/>
          </p:cNvSpPr>
          <p:nvPr>
            <p:ph idx="1"/>
          </p:nvPr>
        </p:nvSpPr>
        <p:spPr/>
        <p:txBody>
          <a:bodyPr/>
          <a:lstStyle/>
          <a:p>
            <a:pPr algn="just"/>
            <a:r>
              <a:rPr lang="es-MX" dirty="0" smtClean="0"/>
              <a:t>El trabajo es un elemento fundamental en la vida de las personas y debe cubrir tanto necesidades de carácter material, como de carácter moral de tal forma que contribuya a la felicidad de quien lo realiza.</a:t>
            </a:r>
            <a:endParaRPr lang="es-MX" dirty="0"/>
          </a:p>
        </p:txBody>
      </p:sp>
    </p:spTree>
    <p:extLst>
      <p:ext uri="{BB962C8B-B14F-4D97-AF65-F5344CB8AC3E}">
        <p14:creationId xmlns:p14="http://schemas.microsoft.com/office/powerpoint/2010/main" val="20680174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490" y="1027664"/>
            <a:ext cx="7024744" cy="673144"/>
          </a:xfrm>
        </p:spPr>
        <p:txBody>
          <a:bodyPr>
            <a:normAutofit fontScale="90000"/>
          </a:bodyPr>
          <a:lstStyle/>
          <a:p>
            <a:r>
              <a:rPr lang="es-MX" dirty="0" smtClean="0">
                <a:effectLst/>
              </a:rPr>
              <a:t/>
            </a:r>
            <a:br>
              <a:rPr lang="es-MX" dirty="0" smtClean="0">
                <a:effectLst/>
              </a:rPr>
            </a:br>
            <a:r>
              <a:rPr lang="es-MX" dirty="0" smtClean="0"/>
              <a:t>Referencias</a:t>
            </a:r>
            <a:br>
              <a:rPr lang="es-MX" dirty="0" smtClean="0"/>
            </a:br>
            <a:endParaRPr lang="es-MX" dirty="0"/>
          </a:p>
        </p:txBody>
      </p:sp>
      <p:sp>
        <p:nvSpPr>
          <p:cNvPr id="4" name="3 Marcador de contenido"/>
          <p:cNvSpPr>
            <a:spLocks noGrp="1"/>
          </p:cNvSpPr>
          <p:nvPr>
            <p:ph idx="1"/>
          </p:nvPr>
        </p:nvSpPr>
        <p:spPr>
          <a:xfrm>
            <a:off x="467544" y="1124744"/>
            <a:ext cx="8424936" cy="5112568"/>
          </a:xfrm>
        </p:spPr>
        <p:txBody>
          <a:bodyPr>
            <a:noAutofit/>
          </a:bodyPr>
          <a:lstStyle/>
          <a:p>
            <a:endParaRPr lang="es-MX" sz="1200" dirty="0" smtClean="0"/>
          </a:p>
          <a:p>
            <a:endParaRPr lang="es-MX" sz="1200" dirty="0"/>
          </a:p>
          <a:p>
            <a:r>
              <a:rPr lang="es-MX" sz="1200" dirty="0" smtClean="0"/>
              <a:t>CNN </a:t>
            </a:r>
            <a:r>
              <a:rPr lang="es-MX" sz="1200" dirty="0"/>
              <a:t>México (2013). Los mexicanos ganan menos, pero son más felices, según OCDE. Consultado en </a:t>
            </a:r>
            <a:r>
              <a:rPr lang="es-MX" sz="1200" u="sng" dirty="0">
                <a:hlinkClick r:id="rId2"/>
              </a:rPr>
              <a:t>http://mexico.cnn.com/salud/2013/05/28/los-mexicanos-ganan-menos-pero-son-mas-felices-segun-la-ocde</a:t>
            </a:r>
            <a:endParaRPr lang="es-MX" sz="1200" dirty="0"/>
          </a:p>
          <a:p>
            <a:r>
              <a:rPr lang="es-ES_tradnl" sz="1200" dirty="0" err="1"/>
              <a:t>Copello</a:t>
            </a:r>
            <a:r>
              <a:rPr lang="es-ES_tradnl" sz="1200" dirty="0"/>
              <a:t>, L. (2010). El sentido del trabajo. Consultado en </a:t>
            </a:r>
            <a:r>
              <a:rPr lang="es-ES_tradnl" sz="1200" u="sng" dirty="0">
                <a:hlinkClick r:id="rId3"/>
              </a:rPr>
              <a:t>http://logoforo.com/el-sentido-del-trabajo/</a:t>
            </a:r>
            <a:endParaRPr lang="es-MX" sz="1200" dirty="0"/>
          </a:p>
          <a:p>
            <a:r>
              <a:rPr lang="es-MX" sz="1200" dirty="0" err="1"/>
              <a:t>Domènec</a:t>
            </a:r>
            <a:r>
              <a:rPr lang="es-MX" sz="1200" dirty="0"/>
              <a:t>, M. (2010) Ética en la organización del Trabajo, Trabajo decente y trabajo con sentido. IESE </a:t>
            </a:r>
            <a:r>
              <a:rPr lang="es-MX" sz="1200" dirty="0" err="1"/>
              <a:t>Occasional</a:t>
            </a:r>
            <a:r>
              <a:rPr lang="es-MX" sz="1200" dirty="0"/>
              <a:t> </a:t>
            </a:r>
            <a:r>
              <a:rPr lang="es-MX" sz="1200" dirty="0" err="1"/>
              <a:t>Papers</a:t>
            </a:r>
            <a:r>
              <a:rPr lang="es-MX" sz="1200" dirty="0"/>
              <a:t>, IESE Business </a:t>
            </a:r>
            <a:r>
              <a:rPr lang="es-MX" sz="1200" dirty="0" err="1"/>
              <a:t>School</a:t>
            </a:r>
            <a:r>
              <a:rPr lang="es-MX" sz="1200" dirty="0"/>
              <a:t>. Universidad de Navarra</a:t>
            </a:r>
          </a:p>
          <a:p>
            <a:r>
              <a:rPr lang="en-US" sz="1200" dirty="0"/>
              <a:t>Douglas, E. y Morris, R. J. (2006) "Workaholic, or just hard worker?", Career Development International, Vol. 11 </a:t>
            </a:r>
            <a:r>
              <a:rPr lang="en-US" sz="1200" dirty="0" err="1"/>
              <a:t>Iss</a:t>
            </a:r>
            <a:r>
              <a:rPr lang="en-US" sz="1200" dirty="0"/>
              <a:t>: 5, pp.394 - 417</a:t>
            </a:r>
            <a:endParaRPr lang="es-MX" sz="1200" dirty="0"/>
          </a:p>
          <a:p>
            <a:r>
              <a:rPr lang="es-ES_tradnl" sz="1200" dirty="0"/>
              <a:t>Frankl, V. (1991). El Hombre en busca de Sentido. Herder, 12ª edición. Barcelona.</a:t>
            </a:r>
            <a:endParaRPr lang="es-MX" sz="1200" dirty="0"/>
          </a:p>
          <a:p>
            <a:r>
              <a:rPr lang="es-MX" sz="1200" dirty="0"/>
              <a:t>Giraldo Ramírez, J.; Beltrán, M. A.; Cardona, M.; Villamizar, C.; López, L. M.; Jaramillo Vélez, J.; Celis, J. C.; Valencia, N. Y.; Giraldo, M.; </a:t>
            </a:r>
            <a:r>
              <a:rPr lang="es-MX" sz="1200" dirty="0" err="1"/>
              <a:t>Betancurt</a:t>
            </a:r>
            <a:r>
              <a:rPr lang="es-MX" sz="1200" dirty="0"/>
              <a:t>, M. S. y Dinora Vera, L. (2003). Lecturas clásicas y actuales del trabajo. Escuela Nacional sindical. Colombia.  </a:t>
            </a:r>
            <a:r>
              <a:rPr lang="es-MX" sz="1200" u="sng" dirty="0">
                <a:hlinkClick r:id="rId4"/>
              </a:rPr>
              <a:t>http://www.ens.org.co/apc-aa-files/45bdec76fa6b8848acf029430d10bb5a/LECTURAS_CLASICAS.pdf</a:t>
            </a:r>
            <a:endParaRPr lang="es-MX" sz="1200" dirty="0"/>
          </a:p>
          <a:p>
            <a:r>
              <a:rPr lang="es-MX" sz="1200" dirty="0"/>
              <a:t>Juan Pablo II (1981) «</a:t>
            </a:r>
            <a:r>
              <a:rPr lang="es-MX" sz="1200" dirty="0" err="1"/>
              <a:t>Laborem</a:t>
            </a:r>
            <a:r>
              <a:rPr lang="es-MX" sz="1200" dirty="0"/>
              <a:t> </a:t>
            </a:r>
            <a:r>
              <a:rPr lang="es-MX" sz="1200" dirty="0" err="1"/>
              <a:t>exercens</a:t>
            </a:r>
            <a:r>
              <a:rPr lang="es-MX" sz="1200" dirty="0"/>
              <a:t>» </a:t>
            </a:r>
            <a:r>
              <a:rPr lang="es-MX" sz="1200" u="sng" dirty="0">
                <a:hlinkClick r:id="rId5"/>
              </a:rPr>
              <a:t>http://www.vatican.va/edocs/ESL0037/INDEX.HTM</a:t>
            </a:r>
            <a:endParaRPr lang="es-MX" sz="1200" dirty="0"/>
          </a:p>
          <a:p>
            <a:r>
              <a:rPr lang="es-ES_tradnl" sz="1200" dirty="0" err="1"/>
              <a:t>Killinger</a:t>
            </a:r>
            <a:r>
              <a:rPr lang="es-ES_tradnl" sz="1200" dirty="0"/>
              <a:t>, B. (1993). La adicción al trabajo. Barcelona: Paidós.</a:t>
            </a:r>
            <a:endParaRPr lang="es-MX" sz="1200" dirty="0"/>
          </a:p>
          <a:p>
            <a:r>
              <a:rPr lang="es-MX" sz="1200" dirty="0"/>
              <a:t> Moreno Jiménez, B.; Gálvez </a:t>
            </a:r>
            <a:r>
              <a:rPr lang="es-MX" sz="1200" dirty="0" err="1"/>
              <a:t>Herrer</a:t>
            </a:r>
            <a:r>
              <a:rPr lang="es-MX" sz="1200" dirty="0"/>
              <a:t>, M.; Garrosa Hernández, E. y Rodríguez Carvajal, R. (2005) La </a:t>
            </a:r>
            <a:r>
              <a:rPr lang="es-MX" sz="1200" dirty="0" err="1"/>
              <a:t>adiccion</a:t>
            </a:r>
            <a:r>
              <a:rPr lang="es-MX" sz="1200" dirty="0"/>
              <a:t> al trabajo. Facultad de Psicología. Universidad Autónoma de Madrid Publicado en: Psicología Conductual, 13,3, 417-428.</a:t>
            </a:r>
          </a:p>
          <a:p>
            <a:r>
              <a:rPr lang="es-MX" sz="1200" dirty="0"/>
              <a:t>Newstrom, J. (2011) Comportamiento Humano en el trabajo. </a:t>
            </a:r>
            <a:r>
              <a:rPr lang="es-MX" sz="1200" dirty="0" err="1"/>
              <a:t>McGraw-hill</a:t>
            </a:r>
            <a:r>
              <a:rPr lang="es-MX" sz="1200" dirty="0"/>
              <a:t>, 13ª edición. México.</a:t>
            </a:r>
          </a:p>
          <a:p>
            <a:endParaRPr lang="es-MX" sz="1400" dirty="0"/>
          </a:p>
        </p:txBody>
      </p:sp>
    </p:spTree>
    <p:extLst>
      <p:ext uri="{BB962C8B-B14F-4D97-AF65-F5344CB8AC3E}">
        <p14:creationId xmlns:p14="http://schemas.microsoft.com/office/powerpoint/2010/main" val="751384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268760"/>
            <a:ext cx="7848872" cy="4896544"/>
          </a:xfrm>
        </p:spPr>
        <p:txBody>
          <a:bodyPr>
            <a:noAutofit/>
          </a:bodyPr>
          <a:lstStyle/>
          <a:p>
            <a:r>
              <a:rPr lang="es-MX" sz="1200" dirty="0"/>
              <a:t>OIT (2015) Organización Internacional del Trabajo  en :  </a:t>
            </a:r>
            <a:r>
              <a:rPr lang="es-MX" sz="1200" u="sng" dirty="0">
                <a:hlinkClick r:id="rId2"/>
              </a:rPr>
              <a:t>http://www.ilo.org/global/topics/decent-work/lang--es/index.htm</a:t>
            </a:r>
            <a:r>
              <a:rPr lang="es-MX" sz="1200" dirty="0"/>
              <a:t>. Consultado el 12/08/15.</a:t>
            </a:r>
          </a:p>
          <a:p>
            <a:r>
              <a:rPr lang="es-MX" sz="1200" dirty="0" err="1"/>
              <a:t>Petrón</a:t>
            </a:r>
            <a:r>
              <a:rPr lang="es-MX" sz="1200" dirty="0"/>
              <a:t>, A. (2015). Los países con mejor salario mínimo del mundo. Consultado en </a:t>
            </a:r>
            <a:r>
              <a:rPr lang="es-MX" sz="1200" u="sng" dirty="0">
                <a:hlinkClick r:id="rId3"/>
              </a:rPr>
              <a:t>http://www.cnnexpansion.com/mi-dinero/2015/05/15/los-paises-con-el-mejor-salario-minimo-del-mundo</a:t>
            </a:r>
            <a:r>
              <a:rPr lang="es-ES_tradnl" sz="1200" dirty="0"/>
              <a:t>.</a:t>
            </a:r>
            <a:endParaRPr lang="es-MX" sz="1200" dirty="0"/>
          </a:p>
          <a:p>
            <a:r>
              <a:rPr lang="es-MX" sz="1200" dirty="0"/>
              <a:t>Proyecto profesional , El Sentido del trabajo en :  </a:t>
            </a:r>
            <a:r>
              <a:rPr lang="es-MX" sz="1200" u="sng" dirty="0">
                <a:hlinkClick r:id="rId4"/>
              </a:rPr>
              <a:t>https://proyectoprofesional.wordpress.com/2013/03/10/el-sentido-del-trabajo/</a:t>
            </a:r>
            <a:r>
              <a:rPr lang="es-MX" sz="1200" dirty="0"/>
              <a:t> consultado el 3/07/15</a:t>
            </a:r>
          </a:p>
          <a:p>
            <a:r>
              <a:rPr lang="es-ES_tradnl" sz="1200" dirty="0"/>
              <a:t>Ramón Cortés, R. (1986). El crecimiento personal (o autorrealización): meta de las psicoterapias Humanistas. UNED. Barcelona.</a:t>
            </a:r>
            <a:endParaRPr lang="es-MX" sz="1200" dirty="0"/>
          </a:p>
          <a:p>
            <a:r>
              <a:rPr lang="es-MX" sz="1200" dirty="0" err="1"/>
              <a:t>Rieznik</a:t>
            </a:r>
            <a:r>
              <a:rPr lang="es-MX" sz="1200" dirty="0"/>
              <a:t>, P. (2001). Trabajo, una definición antropológica. Dossier: Trabajo, alienación y crisis en el mundo contemporáneo, Razón y Revolución nro. 7. Consultado en </a:t>
            </a:r>
            <a:r>
              <a:rPr lang="es-MX" sz="1200" u="sng" dirty="0">
                <a:hlinkClick r:id="rId5"/>
              </a:rPr>
              <a:t>http://www.razonyrevolucion.org/textos/revryr/prodetrab/ryr7Rieznik.pdf</a:t>
            </a:r>
            <a:endParaRPr lang="es-MX" sz="1200" dirty="0"/>
          </a:p>
          <a:p>
            <a:r>
              <a:rPr lang="es-MX" sz="1200" dirty="0"/>
              <a:t>Rogers. (1968). El desarrollo de la persona. Bordas. Paris.</a:t>
            </a:r>
          </a:p>
          <a:p>
            <a:r>
              <a:rPr lang="es-MX" sz="1200" dirty="0" err="1"/>
              <a:t>Salanova</a:t>
            </a:r>
            <a:r>
              <a:rPr lang="es-MX" sz="1200" dirty="0"/>
              <a:t> Llorens, S., Del Líbano, M., </a:t>
            </a:r>
            <a:r>
              <a:rPr lang="es-MX" sz="1200" dirty="0" err="1"/>
              <a:t>Schaufeli</a:t>
            </a:r>
            <a:r>
              <a:rPr lang="es-MX" sz="1200" dirty="0"/>
              <a:t>, W.. (2007) La adicción en el trabajo. Instituto Nacional de Seguridad e Higiene en el Trabajo . Nota técnica  759. Madrid, España</a:t>
            </a:r>
          </a:p>
          <a:p>
            <a:r>
              <a:rPr lang="es-MX" sz="1200" dirty="0" err="1"/>
              <a:t>Salanova</a:t>
            </a:r>
            <a:r>
              <a:rPr lang="es-MX" sz="1200" dirty="0"/>
              <a:t>, M. &amp; </a:t>
            </a:r>
            <a:r>
              <a:rPr lang="es-MX" sz="1200" dirty="0" err="1"/>
              <a:t>Schaufeli</a:t>
            </a:r>
            <a:r>
              <a:rPr lang="es-MX" sz="1200" dirty="0"/>
              <a:t>, W. (2004). La ilusión por el trabajo (</a:t>
            </a:r>
            <a:r>
              <a:rPr lang="es-MX" sz="1200" dirty="0" err="1"/>
              <a:t>Engagement</a:t>
            </a:r>
            <a:r>
              <a:rPr lang="es-MX" sz="1200" dirty="0"/>
              <a:t>): ¿El lado positivo del Burnout? En M. Martínez, et al. Quemarse en el trabajo (burnout): 11 perspectivas del burnout (pp. 73-92). Madrid: </a:t>
            </a:r>
            <a:r>
              <a:rPr lang="es-MX" sz="1200" dirty="0" err="1"/>
              <a:t>Egido</a:t>
            </a:r>
            <a:endParaRPr lang="es-MX" sz="1200" dirty="0"/>
          </a:p>
          <a:p>
            <a:r>
              <a:rPr lang="es-ES_tradnl" sz="1200" dirty="0" err="1"/>
              <a:t>Sellés</a:t>
            </a:r>
            <a:r>
              <a:rPr lang="es-ES_tradnl" sz="1200" dirty="0"/>
              <a:t>, J. (2008). Antropología filosófica. Tomado de </a:t>
            </a:r>
            <a:r>
              <a:rPr lang="es-ES_tradnl" sz="1200" u="sng" dirty="0">
                <a:hlinkClick r:id="rId6"/>
              </a:rPr>
              <a:t>http://seminariodeantropologia.org/index.php/El_sentido_del_trabajo</a:t>
            </a:r>
            <a:endParaRPr lang="es-MX" sz="1200" dirty="0"/>
          </a:p>
          <a:p>
            <a:endParaRPr lang="es-MX" sz="1600" u="sng" dirty="0"/>
          </a:p>
        </p:txBody>
      </p:sp>
    </p:spTree>
    <p:extLst>
      <p:ext uri="{BB962C8B-B14F-4D97-AF65-F5344CB8AC3E}">
        <p14:creationId xmlns:p14="http://schemas.microsoft.com/office/powerpoint/2010/main" val="2064487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0.gstatic.com/images?q=tbn:ANd9GcR2Hvy678wx3OHNIAIAF3j8v4C_qX8kK5gAfDogv9ZqoWlrL4n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4463589"/>
            <a:ext cx="2016224" cy="2031537"/>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043608" y="836712"/>
            <a:ext cx="7024744" cy="720080"/>
          </a:xfrm>
        </p:spPr>
        <p:txBody>
          <a:bodyPr>
            <a:normAutofit/>
          </a:bodyPr>
          <a:lstStyle/>
          <a:p>
            <a:pPr algn="ctr"/>
            <a:r>
              <a:rPr lang="es-MX" dirty="0" smtClean="0"/>
              <a:t>Trabajo</a:t>
            </a:r>
            <a:endParaRPr lang="es-MX" dirty="0"/>
          </a:p>
        </p:txBody>
      </p:sp>
      <p:sp>
        <p:nvSpPr>
          <p:cNvPr id="3" name="2 Marcador de contenido"/>
          <p:cNvSpPr>
            <a:spLocks noGrp="1"/>
          </p:cNvSpPr>
          <p:nvPr>
            <p:ph idx="1"/>
          </p:nvPr>
        </p:nvSpPr>
        <p:spPr>
          <a:xfrm>
            <a:off x="899592" y="1772816"/>
            <a:ext cx="7560840" cy="3096344"/>
          </a:xfrm>
        </p:spPr>
        <p:txBody>
          <a:bodyPr>
            <a:normAutofit/>
          </a:bodyPr>
          <a:lstStyle/>
          <a:p>
            <a:pPr algn="just"/>
            <a:r>
              <a:rPr lang="es-MX" dirty="0"/>
              <a:t>La palabra «trabajo» deriva del latín </a:t>
            </a:r>
            <a:r>
              <a:rPr lang="es-MX" i="1" dirty="0" err="1"/>
              <a:t>tripalium</a:t>
            </a:r>
            <a:r>
              <a:rPr lang="es-MX" dirty="0"/>
              <a:t>, que era una herramienta parecida a un cepo con tres puntas o pies que se usaba inicialmente para los caballos o triturar granos. También se usaba como instrumento de tortura para castigar esclavos o reos. De ahí que </a:t>
            </a:r>
            <a:r>
              <a:rPr lang="es-MX" i="1" dirty="0" err="1"/>
              <a:t>tripaliare</a:t>
            </a:r>
            <a:r>
              <a:rPr lang="es-MX" i="1" dirty="0"/>
              <a:t>  </a:t>
            </a:r>
            <a:r>
              <a:rPr lang="es-MX" dirty="0"/>
              <a:t>significa “tortura”, “atormentar”, “causar dolor” (</a:t>
            </a:r>
            <a:r>
              <a:rPr lang="es-MX" dirty="0" err="1"/>
              <a:t>Rieznik</a:t>
            </a:r>
            <a:r>
              <a:rPr lang="es-MX" dirty="0"/>
              <a:t>, 2001:6).</a:t>
            </a:r>
          </a:p>
        </p:txBody>
      </p:sp>
    </p:spTree>
    <p:extLst>
      <p:ext uri="{BB962C8B-B14F-4D97-AF65-F5344CB8AC3E}">
        <p14:creationId xmlns:p14="http://schemas.microsoft.com/office/powerpoint/2010/main" val="2059875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043608" y="836712"/>
            <a:ext cx="7024744" cy="720080"/>
          </a:xfrm>
        </p:spPr>
        <p:txBody>
          <a:bodyPr>
            <a:normAutofit/>
          </a:bodyPr>
          <a:lstStyle/>
          <a:p>
            <a:pPr algn="ctr"/>
            <a:r>
              <a:rPr lang="es-MX" dirty="0" smtClean="0"/>
              <a:t>Trabajo</a:t>
            </a:r>
            <a:endParaRPr lang="es-MX" dirty="0"/>
          </a:p>
        </p:txBody>
      </p:sp>
      <p:sp>
        <p:nvSpPr>
          <p:cNvPr id="3" name="2 Marcador de contenido"/>
          <p:cNvSpPr>
            <a:spLocks noGrp="1"/>
          </p:cNvSpPr>
          <p:nvPr>
            <p:ph idx="1"/>
          </p:nvPr>
        </p:nvSpPr>
        <p:spPr>
          <a:xfrm>
            <a:off x="755576" y="1485900"/>
            <a:ext cx="7353381" cy="3219829"/>
          </a:xfrm>
        </p:spPr>
        <p:txBody>
          <a:bodyPr>
            <a:normAutofit/>
          </a:bodyPr>
          <a:lstStyle/>
          <a:p>
            <a:pPr algn="just"/>
            <a:r>
              <a:rPr lang="es-MX" dirty="0"/>
              <a:t>Durante el renacimiento se da una separación del poder político del religioso, por lo que se comienza a tejer la relación capital-trabajo, que permite la acumulación de riqueza y el surgimiento del capitalismo (Giraldo y otros, 2003:323)</a:t>
            </a:r>
          </a:p>
        </p:txBody>
      </p:sp>
      <p:sp>
        <p:nvSpPr>
          <p:cNvPr id="4" name="AutoShape 2" descr="data:image/jpeg;base64,/9j/4AAQSkZJRgABAQAAAQABAAD/2wCEAAkGBxQSEhQUEhQVFRQXGBgUGBUVFhUWFRgVFBQWFxQXGBwYHCggGBolHBQXITEhJSkrLi4uFx8zODMsNygtLisBCgoKDg0OGxAQGzQkICQsLCwsLCwsLCw0LCwsLCwsLCwsLCwsLCwsLCwsLCwsLCwsLCwsLCwsLCwsLCwsLCwsLP/AABEIAMIBAwMBEQACEQEDEQH/xAAcAAABBQEBAQAAAAAAAAAAAAAFAAEDBAYCBwj/xABBEAACAQIEAwUFBgQFAwUBAAABAhEAAwQSITEFQVEGEyJhcTKBkaGxB0JSYsHRFBUjcjOCouHwFlOSJDRDRLIX/8QAGwEAAgMBAQEAAAAAAAAAAAAAAAQBAwUCBgf/xAA3EQACAgEDAQYEBQMEAgMAAAAAAQIDEQQSITEFEyJBUWFxgZGhFDKx0fAjweEGFUJSYvEWM0P/2gAMAwEAAhEDEQA/APIXamjkjJrlknLNUEnOaoYDZqAHDUEnJNQApqUwGmoAU0AMTQAqAwKgkagBUAKgB6AGoIHoJFQAqAFQA9BA81OQOTUAOKAJIqQOTUMDmgB6AFQA9SAqAJWNd5OCMmuWScmgkQaoJEKAGqAGoAU0ANQApoAVACqAFUkioAUVGQFRknA4oyQNQAqkBUAI0AIUAKgB4oIFFADrQB2DUkHDmhkiqAFQA4NAD1ICmgDp66ZycVADTUEioYDVBIqAGoAVACoJFQQKgBAVBJ0BRkAhwfgt7FPksW2c8zsq/wBzHQUtqdXTp47rZY/v8i2umc34Uemdnfsvt24fFN3j75F0tjyP4q8rrP8AUM55jSsL18/8GjTo4R5lybVsFaC5TbtldoKKR8xWIr7W8qTz8WOuEWugB41wLhrDx4ZC3W1NuPUqQK0tNrdculn15F3poPyMJjOBYO42WxaxaE6AkFl9fY299b1et1MI5tlF/YXelqfCyB+OdlHwyZy6tqJWCCs7SdifIU5pO0Y3y2pY9xe7SutcPPsZ4itIVw0KoyAoqcgWeH8Pu32yWUZ23hennyFVW311R3WPCOoVym8RWS5iezeLTV8PdHnlJH+maqr1+mn+WaO3p7V1iDLiFTDAg9Dp9aZUk+jKmmuowrogU0EDUAPQAqAOgKAEakBVGQE1dnJzUANUEiqGAxoAVBIqAFQAqCR4oDA8VDYYLvDOEXsQ2WzbZz5Dwj+47Clr9TVTHdZLH88i2uqc/wAqPS+zX2WKIfGOG2PdJIX/ADNufdXmdZ/qFy8NCx7vr8kOw0kY/m5PRsDg7dlAlpFRRsAAAPd+tedt1Eptyk8v1Y0o/I4xOJVTBInp+/Sq4VylykXwi3yDcZekHXToNSfTrTddeGWqSiATwm5du6XGCAAxkUySJI15DaTFaP4iuqHMVn1yVSy3nODSYHhCoIMa7hQFB/ugDN9Ky7dU5vj78kZ9C+QOce8Uum2+GDB+PwOGfR8PauHmTbWPmNabr1F1a8M2vmcx0+55aAWM7GYG7/8AXVT1RmX6GKdr7W1kP+efigejq80Asb9n2GYjuTdUA+JiQVI6LI+e3rWhX23qIrNmH6f5KXoK30NNwThVvDKFtKFHM8z5k86ydVqbL5bpserqjWsRQaW9l3MedJKOWEo5BvHOJJoGRWHPMobT0NO6eFn/ABk0cd1FLMjK4jh2CumBhrcnmoZPfoYFadeo1cP/ANH+pVKmh87TJdsuF4a0LbYZWXNMyxKsANSgOuUGPFznTrW32dbqJ575/b9TK1SqUsVoy2WtXIpgYijIYHoyB0BUhgRFADRUBgRFdZOTkIajID90elBI4sHpUNgdDDN0oyB0uEbpUbkGTsYFulG5Bk7XhzdKjcGSReFt0rlzDJf4Z2Zu33yWkLN0HIdT0FUajWV0R3TeEW1xc3hG97P/AGX20hsU+c/9tDC/5jufQV5fWf6hnLw0LHu/2NCvSJcyPQMFh7NlQlpFRRsFAA+Veetsstlum22NbGlwdYvGqiyWA6a7+nU1EKZTfCBLLBvE7pYR3roOYtQHPlmIlfdB86ZoSg87U379PoXdzkE/y9m9glEGxYltevjkk/Wm+/ivzLL9uP0OpRiljIXwXCiQM7O0fi0nzyjQe+T6UvO/l7Uv57lLmohi1ZVRCgeZpacljnllW6TeWNcWN9KpR2nkpYlwBvG51HICTV0IZLYv2B6ZnggkA7RufSmMKPkXzlGJILY2doH4SZJ9TzPlt61MWuq+v7ehXLd1SJjeWMq+EfEn1rmTfRBGtp5lyyB8Qi6SC3ISB9dqI1Sl8Dtsq3vEMzEjoFIknkACNZq+EFF7TnvH5AjidtTMkkA5QSJLHooGpNN0qSeIrkicljdImwPBfDN1cq8reknXe4ef9o06zycyo9OX6/t+4hZY5cLoY/tJYN++zR4R4F9B+5mtzSru68PqZNksyBP8l8qY7w5yI8D8qnvAycngPlR3iIyMeBVPeoMnB4GelT3iDJweDGjvETkK/wDT3lUO1lfJ0vZ/yrnvSSReA+VR3gEycA8qHYBMvAR0qHNgTJwEdK53snBOnAR0qN7J2ky8A8qjvA2ky8B8q4dh2kEOD4f+GfPA1Eba8jpz2FZnaUO8q4eGN6T8+GuGH8RxcZdcrR+ISfnXnYd43ya34eMeenzK1rF2nMBGBPNLjD6yPlVre1ZlFEd3J9JFmzwO05zFrk7+KG+Yiq3qodFx8skOc4dUmWLuCTTuyH5FmBAWOg+98apslCOMSz7JY/UlXTfVYLNvKg1lj1/YDalW23wctSY74kRorf8AjQoMhQ55BOO4k8Rb08+dM1URzmQ0qV5lPA3bs/jPVmPXeIOtMWKv4BKvgIJhLjmXK5egHhHPfdvpS8rIQWI9SnelwggiKg03O5POqJScjnDfUo463nELvVlT28svg9q5AmJt3JKlgPQifjT0HDqkWp5KONtmVKwseH2Q40MiQdzPOmap4znn7FVkM9CPiOMNtYu3O8ciRbXw+9zuB5c+ld1V948wWF6vn6FUmo8dWcdkuM2WvFbul86IzwFy9LY2HruaduolCHg/L54/uJzk3LxGtx/skDfYfrXOnrc2m+hRdJJY8wB/KPKtdSEdox4T5UbiNpz/ACvyqd5O0R4X5VO4jaL+V+VTuDaMeFCjcG04/lVG4NoTPDh0qNxzgQ4cOlG4naSLw0dK53BtJV4aOlG862kycNHSocg2kycOHSudx3tJVwA6VG5gokpwagS2g6nQVzKaistnahnoMuDLeyMo/Ew19y/qfhWPqe164ZVfifr5F8NP/wBizYwKoDG5GrHUnf8A5yFYd2qna90nljUVjhHmvaktZvG2SRHsnqCPD8vpW7olGytTwXSnuRP2aw7k5+kbc9dvOqtZOKW0tpj5s9AsqBAYZly6rsc06mdiI5ViVzrTe9Z+DwVT3Sbw8Ez3bUfeTlrEfWu3CiT8Lf2ZwlavRkK2wx0u2/Qyp/UV33FbWYy+vBZvkusGcYnhl5xoVI6K1Wwol1is/BoIXUx65+gMxfDnsqXvDLbG7b76AADUnlFWdxb5RZetVXLiL5MR2n7dBFa1hAVOxuGM3nHStTRdkOTU73n2KbLcZybbgnaUPhLd1iAvdgnNBAKiGGuu4NZeohdC51dcPjKXTyDuItb1+xnrnbSyzHNZ8JOhR7ts/wClo+VacNG0vFFfQ4f/AIyfzNFwsW79sNauXUU6Q2R9fWFb4ms/UTqhLbKOH7cnXjj4nh/YtrwB9hcWPzKR+/1qjfVL8sl88o6/FpdYsDcXbuWKLBeASwGgmQI5E6bnQSNyYpiulPmTWPZ5z8zuFve/l+5i+L5LcFm3Oa4WbVj5k1rUbrOIr2XsTOMa1lmO43xEXmhRERDDkAfnWzpqO6jyzK1N6seIhP8A68xtqFW6GCgLDIraAaa7/OuoaeGBe184RteDdv0uKisM90wCFttE+7asy6Oprk3xtXqMwhTNJJvJruH4k3WZTbgqJLKZUE/cOntRrAmOdc0Xu1Zxgqup7t4zkuHC0yU4OThanIbTlsJU5I2kZwtGSMERw9G4MF9cNRkMEgw1c5JSJFw1BOCRcNQGCUYeoyd7SRcNQGCm+NXXu8rQSC0yoI3GmpPwrM1faUaXtim5DFenc+pWXiFsGWdS3mRp6DlWDqLdTqHmWcenkNqlLhCv8VRRLMAPMxS8dNbJ4SOnFLqYXtP21vOe7wTKqnQ3WUyNSJUydNN8pr0Gh7Jqgt+oWX6Z/n6i9kn0gY/C4PFAtnDXrlzVfF3hJ/FvmFbE7dM0tvhS+RFVdkepueBfxeGtqb2D8I1gXgHZtgTmGUacp51har8LfNqFvPw4X9/sNR3uOFjJbxP2h4VTlvLfw7/huWzE+qkyKoh2JfJbq3GS9mUK5QeJ8BrF8UBAyCQRM+UD96Rr07TeWOwglyzjh4kZvjRbw8FknxgJYEEmT1pazjhFFvCwgJ9p2K7rBZlC5jcCgkTuDrWr2LHvLcSbwL1NxnweIpYLMZIA1Yk7CvZOaS4LI0ty5ZatcYIsdyrEhXLeUMBI+In3mqpaVOzvGucHD1EWnCD6EvBg1y4qjWTt6CT9Kr1G2EW2RWnI9q7P4fKqp+HU/wBx5e4fWvFaue5uXqNWcRNIhpGLEWjxT7RO0Z/i72U6Bhb0J2QR9a9v2bo91UW/Pk675VRRgMbjrl72jIGwGw/3rcrphX0ELbp2vkdMBdI8KOQeYB1+HrU95DzZDrkuiI7eDdnCBWLkwFgzNErIRjub4OVXJvGOT1zsP2M7u2GbRz7dwbifuW/Pq/Llrt5vV6t3z/8AFdF+/wC31NGuCqjhdT0nA4JbaBVGUDkP+anz86aoi1HkVsfJKbdXnBz3VAHDW6CMERseVAYIGsVBGEEVs1JGCQWqCSRbVBJ0tqgCQWqCSRLddYDJ5b23xSW8X/6e77YlshJC3RoZ+7JEGPWk76I5zjI1p5buADxXtO9oKrLbuMZkXbaMCORHOqtPpFPOMpezZbdhL3OuFcUw+KuBGwiTp4rTumn9oMGOkVOorsohndx7nNcd7NthOCWGWVsx+FiwK+o5msK3UyivE3n+ewzu2vCwGeHcPS3JUeI7tzjkPSs23UTs4b4KpzcmW3AOh1HT96qTa5OFky/HOCI4IKLcSP8ADfVefsndD6H3VqaXWSi1zh+q/v6jkVGxYkYXhPF7ah7Vy4too5VFef8AD5eLbSI11rf1GlnJqyEd2Vzj1+BWrVB7JcYNng+L2WW3ZsXrdxzqSrqY1Op19flWJZpbVJ2WRaXwLI2Qk3LPQ0mFTKIknrWXN5eSqctzyYL7Y+JBbWHtdWe4R6AKP/0a9F/p6pyc5fBFakq8yZ5FexJbTYfCvXRrURO3UTt46IfDSDtI5jy568vWifKOKntfQ3HZHiWHtvnNnEQNFy2u8ExoJB025Via+i6yG1Sj75eB+FnpF/Q9O4fx3CqBnuhHbUi6DaJPlnABrzFui1En4Y5S9Of0OrpPdysF/ifGLdnD3L4dGCIzeFlYEgSBod9qpo0lk7Yw2vl+hRlHzRdz3XZoLMZYwCepJPzr6THbVFLPHQz3GdkuFkMcFwIUBnIEkjXlEagHQnU60rqLW+IjtFGFmQbfFIGVbYN25IIAH3l1XM20A6nf3Ukoyw5TeF/PIuafSIc7N4DD4a6pxNxe+vSTrA1+6Pwrr6nyG6eqnbfH+mvDH+Z/nQE418ebPT8IQ0AbabbAClNOt0kiJvCyEyBWysCbOStSRgbLUgxstBByyVAHBt0EYLi26nAEqpRgDoJU4A6CVOAKGO4tbtnKJuXPwJBj+47KPXXyNL36qqhZm/kWQqlPojI9o8biWVmu3LVvDgGbSF1LD81yQT6AAeVZ3+6q6WytNP14GoaVR5kzyzHdqs5CALatJ7CIggsdPFqAOesVq1aHCy2231bKe+xL2MtiMSXdiZkkxroPL0rShBQikheU3KWWbrsRhmtWmxDe0/8ATtA7zsWH0rC7TmrLFTHouX+xp6OGI7mH/wCdYiw6hHaGA8O6SNDApSEIzi/Y6tgm+nUJ4/tm9hAzKjn8EFGI2MFTp8Kpq0UL54cV8TmytQXDG4T9o2FusqvavWydNCtxPqDU39iRSzFlCsmzaQj6K6ydRII0rGjp454mvnlFqlKHLRirfZ7vb11bVpV8XjxT+Kfy2RzjqdB51pT1fdQW+efSMX92xiV6TykGk7EYNVI7oFj7TkAsxO5MiD8KSfamqbzu+RSrsNvC5A+P7IPbP9C7etdDZusB77bSvwIpyrtKM1iyKl8V/dck7a59OH7HmHbbC3hdm9iDiGAgZgQyj0iBXp+zrKu7/pw2L28xW/Ttc5yZkLWnkUUW2a/sX2XN64jXVlSfBbM+M7yeiefPlWVr9a4xcKuvm/T/ACaGn06it9h67Z4ALQzRrETECOQXoPKvJW2XS/NF4/nVj0dTFvCK2LwEyAFg8iAymd9Dp8q5rvx16lqcZLkx/aTsth1TO9pbZne1KSJ2y6rPpEVt6LX3OW1Sz8efvwxOzT1dUjQ8M4DYtWCqWwJGvMn1O53rMv1t07d0pdByNcYPbFcAAdnxlKnYGJMzrt5k+XpWh+Mk2miZVxjHkB8T4pZwQKWoe/sSIIUzs3n+Ubc5O2nTp7L8Sn+X+fzJk3ahReImPvYm5efM5JJO+/uFayhGuOF0E4bpyPQ+E9s7uAsWrbNmM5mzjOwQkab7jpNZPdOdkpVpJf3H511wrWW8mi//AK1hwPxf5Sn1JrmunV58cV8mLy7rHhkaHs120tYxgqW7ikqWkgFQFMakHSeXWum9j2yOGjTg12c4HipIGIoA4K0AXVWuiDsCgghx+LSzba5cMIsSYncgD5kUNqKyw6vCMxje0JuCQwW10ttnc/3Mvs+g+JrD1PaFs/BWtvx4HqdPDG6TyAMV2kt2xktL4joM3gE+ZNIw0Flj3Tf9xlzjHojLdouIpBbE3e9YDSxaJUCYjxdfUVs6PTtPFSx/5MVtsysvn2POLyd5c/phjmPhT2mEnRZ58tY516FSUI+J/Mz3GU3wbPhXYK40d47NeKg9wgUsBpHeOxy2/TU+VY1/bEIvwrw/9n5/BLl/oPV6ZJJyYexXAuIWnRrq2ripAtqCUCgfdlBHvI1ikK9ZorItQbjnr5/qMxU3+WSftyijxvtC/wDSS9hjZIuQGDq6gZSIB3mdfdV2m0McSlXZu49MBZZOOFOOPcEY++zgqWnXQnf401VFRecHMsvjIY7IcHBLXLi+BIM6iWGwEdTSnaGqaSjF8s7pqyz0/h9wBTcO8Fj7l0ry9ie5QOrY/wDEE/Z92lXFWDGjozBhvMsYOvWtHtOieksSwnFrKyl6Cz22co0z4odNfIkVnKyD6w+ja/clVPyZUuurHdx19lh8CKui6Mcpr6f4LoxnFdE/qZLjn2fpiWNxMRkJJJDWSZJ31VtvdW3pu06Ko7XL6pr9zl2y6OP0YA4l2Rw2Ai7ecXDBIUKwQFY1M7nypv8AFXX+CprD808v/BYpVTzJRxj1Mnc7XP8Axdq8pPd229jkVOje+PoKfXZ0fw8q31f6/wDsUs1idi29EeoW+1S20LZoE6ZSdRuDArzS0l6lti2vmaM40yWSle7buXIUq07KyBvXXl8acjppuP8AU5+KQs4wz4f1YaOMt3lVb1lWBEnKWSNtdz1pFSjXJtRXyyhju5pcS+oXw2GtkABHA/uB/SlJWUuXOV8GmV2WWrzR5l2x7QurXEtAghmWZM5NVMEeyfzDX3b+g7P0dbxJ8/z+cFV9s5RPM8hJ0nf11P1NekTSXJl7HKXB6X2N7DkJ3t8QxH9NZ2Me03n5V5ntHtfxd3V082bGn08a+vUC8e4Sc7bGAdy0yWJB6Hp/mFP6XUpwQX08kPZbsrcxFyHQhASuU6FzEkA8gNyeQ21IFWazWxrjiDy39v55Iz4UvdmSPcOzvCLeHTKgE82AiT5dANgKzdPmUnZP/wBfzzO7H5BpVp5FBIErogfJU4A5y1AFtRXZyzsCpOcjOoIIOxrmyEZxcZdGSm08oyvEbQQkMoPKSBqDXi7qp02uvPQ16sWLJn8VikYwUVhHsnSem1NVb4rOS6VMcYLLdnMLlzNYt6iSCqaadcs1Wu0L92FJ/Vi/drJzguB2pyWLS2ObXVEXCvRZ9n1FWXa17U5tt+7yvoTs7vny+GDTYDAJZUJbUKB03J5knmax7bZ2y3SYu5OXUsMK4RCZ599rPBRcwveIuts6+h56c5j41v8AYOq2X7JPqWvM4OLPNeFcMxl1QVsZkA9sygjqWOlemvv0tbw54fp1+xTXG70XzZ6Hwa/dtIiXMLdS0sklcr52J0OsHKOWk157U112TlKFicn68Y/Uer3YfH3JOPdqrK4e/FzI5tsiI6ujkkdGUVzpezbpXwysrKbaaaOLLYxXi4PNfs97Qtg8UDPguAqwO0xKn4/WvS9q6JamjHmuTM01q34l0Z6JxHtTd1JWBMCIJ9RrXnKezq1xk1FPb0RcwGLZltsdHdoAJOqjQn/nSqLaoxckuiX3L4y3R5Njh0CqADNYs25MUm8s8o+3HGk3sPanRbZcjzZtPpXsP9M1YrnP3wJXyaWF5nlxr1OBJsMcIxLMY3gR6ch8qR1MElk0dLOUlhmt7P8ADhcubGdBP1PyrH1VzrgPQgmz0/g9hfaIkbCfKvL6ibzgtvk8YQR4li1sWLlzbIjN8BVNFbssjBebEuW+T5sW/cvOYJJc6gSSSTsB6mvpLhCuKz5CsHOyWI+Z6T2N7I9wFu3lDXTqick0mT1avNdo9p983XW/D5v1NSjTxqXPU2pQkamsLck+C9YTBPGOFC6Augk6nTbnE89Kf0uocHki2S2vJNZxlrDqESNAFkdBso8vqTNWeOx7hFywaHhvEAwEVqVPbFIVlyw7Y1puHJU+CwEq1I5yNlowA2WjBOSeKnBwImp6EEN+7FVTsSO0jI9o8crQGJWdJ29KxNdBzmrIrlD2lmovawNgMIitnJLNyJ2pC22bjt6I0Ek+QguOUH+uQG3EElIOx1A1+NV9xlYqf7i+JryLmExS5yysrAgbGqbNPNRw0RJpxwEv4ifZ1068/dS3dNdUyjavNktqOZk8/X05VXJ8nL+wI7U8RsWrLrfYBWEESAenu9ac0NF1lqdS6HcFjkm4TZttbtmVKgAon3VECNDufM11dC3c8fP1CcmmE7u2o+U0s67I9Ysrj14Zhu33Dbb2BqEWfEOuhgAbA76+Va/Y98lbz18hpuU4OL5PE8fiVJi3bVADoQPFoev717iC48TyY81h8I3PCsBdNhLl+wVTSXz5Q34SQynU6bHnWDfdV3rhXPL9MdPua1Nba8eM/E03DeLBbneXsNiEVRlRcgeFAHihTmk66hay7tM3DZXZFt8vnHPx6FuZ7PysN4Ttngn0XEW1b8LnuyOujgUhZ2VqocuDa9uf0Fu8hnDfJ499o3GFxWOuPbYMihbasDIIQbg+s17PsfTS0+ljGfD6v5mfqJqUsIzFaguEuC2rhcdyZuHQKBmnTmDpFK6mUNv9ToOaaNjl/TfJv+zVriC5lFvDxMOSrh120BUxJ98RrWBrXoniTlL2NOqN6fiaNV/1LesjK+ELhRH9BwzADSSjhTy86yf9vqte6NmM/wDZf3WUFkLE84z8AH2s7Xpi7Jw1hbouXIDpcRkKqDJnlrEU9oOzJaa3vrWsLph55KYPvHsSeSfsj2YWwAzgNdPTZR09ar7R7Qlc9seF+o/XTGqOI9TYpbECRtWG5PJy28iu3Ao21OgA3J6CuoQlN8HDfmzIce4+UfKI/MZ2/Kvl58zr0A2tNpFKBRJtmaBbFXJki2DoZ9o9fQVpxUaI89RPbKb8KPQODWTatyP6hBAyg66nfSTAqmV0MZRMapZw+A/hOJNd/om26FvDnQmRpOYyBA5da5q1He/08Yz6Ezq2eLOSzh+AXEuBheYCQSAW1A5QTEH31bToroSy58HE7oSXEQ+RWkLnBoAmipORFa5aJyZjE8SvGR3JBkjLBOgOhzRGtee1Gq1DntXC+A9XXXjLYrXCHvK3foqqT4VIBJWNcwmN6ZpqscN0+H78HE5wUsIr3OxtrdQVPVGZfkpiupUzfv8ARkxuRC3Au7WGZnE6Z4JHlttWXrK3X40sfAcouXQaxglU6Cs2VrZe7Gy93oVTMRXEJzTwmLOvc8FPh+KPeSDE7EATEfD5U27rIYkn09kWW6aKgeKfaLjmfF3ULEhWI1Mknz869j2VH+gpvq+RHVPCUVwa/wCyzj/eWjYc+O17J62zt8DpWJ27ou7sVsekv1L9JbvjtfVHpVi951gRtnHjJ1OtehNftrcGW4qsOjAMPnTMNTOLymUuGOhncZ2H4fPefwyAjWAzqp9VBg/Cnl2zfjb1/UIx5/wEcPwUFu9uyxH+HbMZLQgCFAABb8xE8qy7tVhbK1tXn6v4t/od7+eCxdwQYeIT60vGxx6FsbWnwZXj/Z21cVmdFeJEOqnYawwGYaefKtfSa2yEkk8fz06FslCa8SyeM8YwaK/9KckTrHXl5fOva0Wtx8fUy7dP5xQPWySYG+wHMztFXuXAuq30NfgiOG2S7f8AubgygaSg5gHbN1PLbfbJsi9bYo/8F9/8GjGUdLDPmz0Ls72qw7Wl8LqoAEyraxqSIGszzrD1egSm1LOfZ5/X9y1WSkk00w81m3iB4XBBGzIfqJpKMIVPG/D90/8AJcrJwXij9wW/ZpxiEeMygRmDg5eUBTBg/UU7GTlS4Qab9mjj8RDfu6fIOfwuXcEeoiseyu2P5ov6HffRfRkeIvC2JPoANSSdgOpriuEpvCJbzyBsTxDLLN7Z06hR+EdfM89thWlVWsYXT9Reyb8zC49DibsKNAfE3Xyrb08e6hl/IUlM2HZ/s7cXLAUgaidCPLoaX1NUreYjWn1OxbZI0uC7MOHL5QGbc5unkKVWh1NiUcpJHVmsr8jU3sO/dZUfK8AZ4nURPxredU1Vtg+cdTL3Ldl9AXZw2MW4PGMk6yQwjnuJmkKKtZGXillF85UtcLkOxWqxYajBJIKMHJ0BUojImcDcj41VPUVQ/NJL5kYb8jOYrBszMTcRpMgmZA6dIryurirZ/wD2pr3l/Y0KrIxX5WXeFYQW8zZwxaB4T4dP1rU0FCqg3vUvh0RTdPe+mCHit3wkRUalKcXFllXheTE3u0iIxV5SObAgH0MRWUuzrGspD6ugWl4lbvIVV1M9GB+lLvTzqllotg4t5TOOFlxcGaIAOx9wru/Y4eEss5jg8c7X2GbFXmUFpdjprGvOvZdnzjHTxT8kjG1Mcy4K/Z3E3MLiEu5WgGGEHVDof391WauENRU4Z+HxK6N1c0z3Lh/EQwBBkHmK8JbQ4vDNnCkElxgNLutlbqOMXiRkaYIAmDqNNR8wKmqD3LAd36ljh2MN22ty25KMuYaz9fhV1t19UnXJ9PXn9ReUIPyJGxnLQxvpH0iuVan+aC+6/Rkqh9UyC6ttgR4lnoQd/Ij9atjKjOcNfBp/sdrvY+jMhf8As5RzmGIhQI8VszH+UkGtyrtKtrEZfXKOO8cfzR+hnOM8Kw3DnzW5uNEi4dgTuUBiI678hzNNV2Xah7JSTXt+/wDYN8I+JRx8TzriWNa65ZjPToBW/VUq44RlX2Ocshvsdi9TaJ0zKwnpPirP7Rqwt6GtFPL2s9o4ZlUCGEdZrxN26T5RszWYhiziQ56j5Uq4tPkUlXtRaa4BsI9NPpXavsi/DJr5lKryZjtbcH9MlmJQkrmYmCykGJ5xp7z1rS02putTjJ8fBHca4wW4w2NxbXW7tPeeg/etampQW6RRORq+zPA1RZPLl89az9drZxltiWU1LG5mtFgogPXUa1m2KzapzfU7UlKW1FW5jWXWDEx/zrVcIvPX7l/dwfUsYXibkgGfmD86vjqLq/yyf1KZ6eGMhW3xBl1bUc+TCN/WtTTds2Qko3rjpno18RKVCf5QiT0r0fD5QuNQSTAVJWwVdxLOTDQJI+FeU1uvtutdcZbVnA3GtQWWgPeV5OZz9PSstvxYkPx248KOsNdhvxRFV4SeWiJxbXoWUB7+2UMLqGHWSI/WntDau/ShnmX2F5Rag9wXvYENvXqZafIorWgLiOH29QEBExrzry+r122xxrXR4yNwfqDMR2aw76taQH8Q0PxEGlo9p3xfX5FnAl7EiJS7eQEcnJ0P98kV6KNDnFSlFfQqeoxwmRL2WwlrQsg5mSCxPU8zXUpJfmkQlKXRMsYbs9hnkoUYDQkCRVFmopTw54Ie5dUT/wDSlj7oCnqvgP8Apiq1Kux+GzPx/wAnav2+RXvdmGX2LtweRIYf6hPzolpn5xRbHU+4H4rwvFLbYKyMCI1VgfkTNcQprjJOSZb37K32fXHsW2w14glSXQ/lYyy69CZ99VdrqNklbBdeH8uhTWmwpxB7itNsKyk6g7+75UjSq5RxPhjseg2DW45BuQoH3RtRa4RTUeTp8IOrdEUqmKOLyeX9v7Yd3G4UBdfISfrXpuzG4xj7lNz5PNl4NdfVUMcq9N38V1ZmyjlhPhfAMTauJc7okA6gblTuNfKqL767IOOTuvMJJm9wWIsJBuFk/LcDoPmIrzt1OofCWfhg1oXwfmaqxxJHT+kynplII+VY8tPKMvGi9OMujJT2gQQGVg20Rz9a5/BSfKawcOvDMR2v4oXvG0hk8zyWY/at7s7TJVqTQnfZzgJdluDbae87nzNOT5Fk2zSYrAXbV3Mh8LBdD7Jy/rWPr9qaU18GaGmw1jJb/iTAzgwOmoH+1ZTWVhMu7vHQjbF2jozqPWRUqqa5SI5RZsYq0PvZjygExRGMovLX1OJ75dELF8RMGPCNSWbfzgDb31L8b55bOVS48voaHhOK7y2p20Fe008m4JMzJ4zwXaYOSaKh9CvIExHB3DE22EHkdPnzrA1fY0pycq39R2GpjjE0Qnh9/wDCD7xWd/sup9PuWq+klThbx4mVQN6tj2JYlutkor6nD1UP+KyS2L9m0dyzdYq7T6jQaN5hmUvXH6HE4XW9eEXbHEUZgmoYiQCNxWvpe0qb5bVlN9M+YvOiUVk6u8OtsZggnoSKm/srS3S3Sjz8yIXzic/wNtAWIJjXUk/7VV/t2k0sXbs6LP0J76ybxko3y16VOgM7bAD6156Wp1GssXOF1wvRfqMKMalkCpwW3bICpOp1YydTrS9103LGcDkbm1nJfwtuJ0A5xSnMnyyucsl8IMp5H5GnO4g6pTxhr7izbyPg7niynYzA8wJrQ7G1E5XOmTysZXsRbHEdyJsbZQAliAPPSty+uuCzJ4OK5ybwjHcRwFq4x7q4FuawRy+OhrKsnTjl5Q7FTXOAHdwONTZrV0eash+IzCulRpprMcr7/sT39i6ka8QxNv8AxMO/rbZXHwMH5VXLs+D/ACy+qaO1qfVHY7VIPbzoej23U+6Rr7qofZlvlz8Gd/iK8Au1w58XcNy4pCEyqEb9Gb9F+NbFFapiorqIWT3su4rsi7OTctu9uPD3bZcp01YSJ58+Y6UWXzgsR498ZJriurI+EdkStyWFyBJCgFdfu65zI91LXaucltiufr/YZhGK5eDeJwopYzOMzDkek6ZvdVjhOrTd7YuSiUoSt2x6Ge4jwK2TJt2mO+iQR7x4vnWX/uVr6PC+v6jldVbXKKljs+ToHuWixgZbhf0MXM0VdVqo2WKLin8sfoc2Q2xbjJjp2GWycxLMzHUsdSepp/V6p0QTx7JCddSslyw9gVNrQIunmayv90mn0Q3+HrxwzQ4O+t3wOkGJg66foda1tJqoapumyPOM46iVkHX4ovg4xXB1gkNlA66iq7+xKcboy2/E6r1klw1kyWPNknWSAYzdzeC/HJrWd+EdbxGxD0NS3/xLPDcF3oiw9nTceLMPVSAaur7Ndr5mmV2avHkELPZSSDeuF+eUDKv+9aun7Mrr58xOzUSmaOxYCAAbCtGMUkUNkkV0QTCoKx5qQKuI4lbt6MwnoNTSVvaOnqeJS59i2FFk+iK2Ix1u6pUMVO8lTGh5+VI6jXaXVwdO7GfMtjTZU9zWSA8MuHfIeUydvhSE+w9TJ/mWP57Fi1Na6ZJbeEW0VdzLCQoXz3piGlr7O22XS3S8kvUrlY7cxiiY8U/L8+ldvt5J/k+5x+H9zvG3c1liJ1WfPan9VartG5R6SRzVHFmH5MBWcaVg8xzFeKhKcJJweMGnKlS4OL/FlzLJWDMnaNNNKunutzKS5IWnlFYROuLTkwI8hS73LhI57qb8injONBdER2PpA99XRqnOOJSwiyOmk+pa7Ph3uZ33A2GyyNvWtXsip9/mC4SfJVq3GFexBbidl5DKoeBGU9etaXamiutsjZWspLoxOicEmpPAGXAOWJNozymcvw0isNdnavhKD/T+4874pcSCnD+HZAc8amY6eVbui0XcQataTfl6Clt+5+ElfhqNyFN9xCXRlfetAviuDt2VzZCx5KBqf2GtK3uFGE+r6IurzY8AVMVejMqJbU7EqWkTv6ee1Z9msnF4Q5GqrzJbfEr8wt9JnYqNp1HwrmHad0eWuCZ6atrOAhheN4hTFy2rL+JZB9/nvV9XbMks4z9imWkg+kg6uNV7RdQTA1U7z0Na61sLdNK2Ec48vcRdTjYovgC3rizqgjyMfWa8rK2mc+a18m0PRU0vzBnCcOtrDBdd5bUia9VpdDRUlKEcP35YlZfOXhbLF3DKwhhIpi3T12x2zWUVxscXlFFuCryYj4Vly7Cob4bQwtXJIgsG3aLFVdyNCxiB1A+FUQv0uik+7Tk1w2dNTtwpNI6PFrdwFCGWecTsd9K6s7V0+ordc00n5/8AoPwtkHuWGVsTgHcD768oI/2rPfZmpkk4NSXk8+RbC+uLeeGcYHAsrAKqprJZmBY9dAfKKv0ugtVsJ2tRx78nNlsWn5mgr0+c8oSEagBqCSWhHBzdUlSAYJBAPQxXFkXKLigTw+TN3OGXcwJtyR94MpBn1IIryM+ydWm0ln5o046mtrGcE64JwJueEHSNCx8gBULsuVC7zUPavRctnDug+Iclx+L5dAhgaSTG1aMu3dvEK+PdlC0ueWzvvVvFVdSJ1Ug+X+1WQ1VXaDVN8MPqsP8AmDnbKrmLO/5fbXViSPzH9hVz7L0NC7yzp7sjv7JcImTFW28IPlsY6UzVr9Ja+6hL2xycOuyPLBuN4KupR8nkfZ+HKkdb2Xp/zbtozVqp9GsgZsNLZRdss20Fspn0rNXZyf5LExz8Vt6xZbt8EvdUA9Sf0q9dh2PrIreuh6Fy3wECS7ZjGwGUH9abr7EhBNzefYplrZPiPBTwNtlQlrhzH7i+FU8gAPmaxdTq8w2xbi0+iyjrHi5WSvi77j/CuP3kgAAkpznMG0j01rrRaq2OfE8+XmdSrTxlcGruFsmg8UbefOvX2u10PavFgzljdyAMXdn70HmGMH514bUd47G5Z+DNKpJeRPgbmyoSxnU8h6nandBC5zXdJ9efQqtxy5cD9pkaAVj2Suu0mCJrR7drlvhZjhHOia5T6gKxxZ0RUu2mIXwhlgwANJ1+dZtk42x2xfQb7jlyT6+RYS+hOYDlHupCTmup3skidsSAMoGm584+lG/wOMV16nCqk3ll/s45YOfukgA9Y3jyr03YVU4Vyb8xTWbcpILdyu+UT6Ca23XDOcL6IUy/UCXcY75jmywfZUwY8zvXktR2lfZulu2pPGEPxphHCxn3KdsXJ0e4vQ94T8jpSkddqF+Wbf1LZQrx0+wZwWObPkeCTz57TFbXZ/ad0rlTdznoxO2mO3dE4xvCiZKGJ1ImBNd6vsbfJyqljPLT6HVWpxjciknDLwkDIAdyT132FJ19i6hN5kki2WprfOGEFtZbORXDEc5AmTJA10rTsgqtI6aZ+LHr9RbLlZukgNjlnQQp9Y+WleVnhPxRw/1H63hHOAxJtmA5didEEnTQR5+tO6K27vY9zn39Cu5Recmqr2JnnNBJLUI4HqSBCpQFfHYYuBBgjUdPfSWv0X4qCjnDXQ7rs2PlA5+HXSdSnrJ+kViz7D1EnzNDK1Fa8mXcFw/IczHM3wA9K09F2VXppb28y/Qptv3cJYR3jAjQC4UjzH0qzW/hro7bJpY90c171ykQ4TAqPv5ucCAPfGtL6Ls3TRe+E93n5f2O7LpPqsA7EXQuYXFIadzMe41haqu1Sl3sG5Z69RiHOHBkeHIM5VLEiNBMee2lL0ae6WYwrbzxyWTfqwzbui2iqx8UbCvUx1dehphVbLMkui5Yi4ucm49Dg8SH4T8RScv9RQzhQf1R3+GbXU5Y2rh8aCepH6irK9dotTNRtrw3645+aDbbBeFldgq3GVQEjpuffSGstVeplVD+nFdMLGfmWR3OCk+SPOQfaIHWTtWZHUTjJf1H8cssa46F7BX8ykvrBgEgdK9L2brJWady1D6PCbXVC1sMSxEl/jUGk1c+19KnjJz3M3yShlYRofI05XfVeuHn2OMSiBL+GsmSmZYMEggLP+avPaqOhlJ7IP4rhfcdjZcl4mQ2eGI5gXXHTRNY3gxVel0ujvmq8yTfTPn8DuWpsis4RNd4PZtRmzXWOys2nwECntTTpNCl4d0n0RWr7bfPCLF3GOgiFUDkBtSVvbGrg8JRX3OY0wl5kF3jjIpdkzqNWy6MB1jnV+k7aulPbZFP4cEy0sfJ4Jxg7WIUXbZjMJmPqORp27svT6pd5B7c+hxHUWV+GRBc4S6694gHUikZdgxr8UrMJexatUnxtJMDhrVtszXc7cp0AnoP3q/Sf7fp5ZVmZepxZK2axjCC6uDsQfStuFsLFmDT+Aq011KXF7RZBGsGSOorP7VrtnSlV68/AuoaUuQDiWVjsFrydjhn8uPY0IKUV1yd8PvAOlsHvCT4hEgAk/AAc60uznZ38VXlx88opu/K88M0aWlX2QB6AD6V6xRUegjlvqdTQA1AE1QisepAU1KAU1ICmgAdxm+VC7hZOYj5T051i9tytVUVDO3PiwMaeKbfr5Au5ctnVWAHun515azus+FMcSsxyXOGjM6so8KiC3X9+VbHZNFrvjZGOIpcv1F7sKLTfIar1iEhUcIGBcXeNu4xdfCdm5R68jXktfTbTqZ2uO6Mh2tKcEk+SocZbmZX41jOXOVEv2PBPZY3ICL4R96CB8960NNor9S4pRxFPLZXJxhlt8hW/g0f2lBPXY/Ea1663S02pKyKYnGyUejIBwi0D7JP9zMR8JqhdmaSHOxHf4ix+Y+NtEAZFkARlWAfUUv2lpp2KLqWceQVSWfEwNeILapcnp3b/tXmvwGo3N7H9B1TSWMoJYAOWDFciAHRvaJPlyFbvZ+lspl3luIrHRitri1hPLI8Rw4Scl0LJmDBE+VVXaHSym3C1LPkdwvljxRyT4Hh2UhmcuRtGgFO6Ps2uqatUtzXT2K7Ltywlgl4lhDcAKmGXau+0uz3qopxeJLoRTaoNp9GCMSLq/8AxsT6Ej5TXnZdm6uMnui37rkbjKp+ZEbV64CotEBvaJBX4lo09BVtXZ2rb4jj1bJ7yqPLecBjhaJatqmZSRMwdJJ19a3dLdptPWq3Ys+YnbunLdgfiSFgrL4gpJjrMVV2rVO+qM6fEk8tepNLSbUuANisWjHxHL5aD615q9ylLMoNfIdri4rgl4Vem4otBioEM3LzJO0+VaXZlFvfqcItR8/cpuxt8T5NBXqsiZDcwyN7SK3qoP6Vw64S6onc10Z1bsqo8KhfQAfSpSS6IjLZ1UkjGgDgtUElmpRWKgBUAKgBVICqSCIYVJnIs9coqvuoZztX0Ot0vUmFWHI80AKpAixF3KpPSl9Vf3FMrGs4RMY7mkDLs7yAT0Va8pdq9RNKe9LPkkuBuKj0wcpinAJzbdY1rivtDVVLe55x5PnJLri3jARa/wD08/5Z+VeslqJfhu9S525wK7PHgHswZZzEn1ivIzu76G6c3u9M4GknF4wcI+QEl46a1XXN1JyjZz5Yb5Omt3GAthrmZVJ5gGva6acp1RlJctISlHDaB/e5y0nbQCvJXX9/dPvX06IZ27UsFaDPtfIUm4pyxn7FueOhN32QAk+vSmarpUTjsfOeUuhW4qWQuK9snwKCqQIsXbzIVG5pbV0u6mVaeGzqDUZJsCXS40ZH6eEEg/CvLS0Osj4dnT0wOqVb5TLnCVeSShRIAAY6kjnHKtfsnSXUuUpran5FF0ovCXLCJUHcA+6tnCKBUAKagkVADGgBqCTk1ADRQBNmqEc4FNTkjA81ICoAU0ECmgBCgDoVJI1ADzUkHF1AwIOoOhFczhGcXGXRkptPKBVzgp+5dYDoyhv2rEs7B08nmLaGVqX5o6s8GAMu7P5aKvwG/wAato7F09Ty+fiRLUyxhcBOK18C4PvcHtsZGZP7GIHw2pC3szS2PLiXRvmvMVjg9pTJBYjXxsW19DpXVPZumqeYxCV031YQp0qwUcXwxXOYEo3VY19QaztV2XRqHuksP1RbC6UVjqVDwm7/AN4f+Gv1pH/4/X/2Zb+IX/UnwvB1Vgzs1xhtmgKD5AfrT2l7Kooe5LL9yqd8pLHQJVpFA4NAD0ANUgNQdCqAEagkaoAaaCRjQA01AHNADUASmoRBzceASASegiT8akDsGggepAVACoIwPQQIGgB6nJIqMgKpAVADGggagBUHQqAEKAFQAqAFUEMVSQKgnApoARNAJCmpJwNQSKa5YDVADUEjGgBqgg5oAVAEpoRIjUgIUEDiggepAVQDFQcDigBhQSdUEiqUAqkBUANQQNQShGg6FQQKggVAMVckCqUAjUkrqKggRoOxjUgKoAVDAVcgcmgkY0ANUEDUMDk1IH//2Q==">
            <a:hlinkClick r:id="rId2"/>
          </p:cNvPr>
          <p:cNvSpPr>
            <a:spLocks noChangeAspect="1" noChangeArrowheads="1"/>
          </p:cNvSpPr>
          <p:nvPr/>
        </p:nvSpPr>
        <p:spPr bwMode="auto">
          <a:xfrm>
            <a:off x="53975" y="-1371600"/>
            <a:ext cx="3810000"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SEhQUEhQVFRQXGBgUGBUVFhUWFRgVFBQWFxQXGBwYHCggGBolHBQXITEhJSkrLi4uFx8zODMsNygtLisBCgoKDg0OGxAQGzQkICQsLCwsLCwsLCw0LCwsLCwsLCwsLCwsLCwsLCwsLCwsLCwsLCwsLCwsLCwsLCwsLCwsLP/AABEIAMIBAwMBEQACEQEDEQH/xAAcAAABBQEBAQAAAAAAAAAAAAAFAAEDBAYCBwj/xABBEAACAQIEAwUFBgQFAwUBAAABAhEAAwQSITEFQVEGEyJhcTKBkaGxB0JSYsHRFBUjcjOCouHwFlOSJDRDRLIX/8QAGwEAAgMBAQEAAAAAAAAAAAAAAAQBAwUCBgf/xAA3EQACAgEDAQYEBQMEAgMAAAAAAQIDEQQSITEFEyJBUWFxgZGhFDKx0fAjweEGFUJSYvEWM0P/2gAMAwEAAhEDEQA/APIXamjkjJrlknLNUEnOaoYDZqAHDUEnJNQApqUwGmoAU0AMTQAqAwKgkagBUAKgB6AGoIHoJFQAqAFQA9BA81OQOTUAOKAJIqQOTUMDmgB6AFQA9SAqAJWNd5OCMmuWScmgkQaoJEKAGqAGoAU0ANQApoAVACqAFUkioAUVGQFRknA4oyQNQAqkBUAI0AIUAKgB4oIFFADrQB2DUkHDmhkiqAFQA4NAD1ICmgDp66ZycVADTUEioYDVBIqAGoAVACoJFQQKgBAVBJ0BRkAhwfgt7FPksW2c8zsq/wBzHQUtqdXTp47rZY/v8i2umc34Uemdnfsvt24fFN3j75F0tjyP4q8rrP8AUM55jSsL18/8GjTo4R5lybVsFaC5TbtldoKKR8xWIr7W8qTz8WOuEWugB41wLhrDx4ZC3W1NuPUqQK0tNrdculn15F3poPyMJjOBYO42WxaxaE6AkFl9fY299b1et1MI5tlF/YXelqfCyB+OdlHwyZy6tqJWCCs7SdifIU5pO0Y3y2pY9xe7SutcPPsZ4itIVw0KoyAoqcgWeH8Pu32yWUZ23hennyFVW311R3WPCOoVym8RWS5iezeLTV8PdHnlJH+maqr1+mn+WaO3p7V1iDLiFTDAg9Dp9aZUk+jKmmuowrogU0EDUAPQAqAOgKAEakBVGQE1dnJzUANUEiqGAxoAVBIqAFQAqCR4oDA8VDYYLvDOEXsQ2WzbZz5Dwj+47Clr9TVTHdZLH88i2uqc/wAqPS+zX2WKIfGOG2PdJIX/ADNufdXmdZ/qFy8NCx7vr8kOw0kY/m5PRsDg7dlAlpFRRsAAAPd+tedt1Eptyk8v1Y0o/I4xOJVTBInp+/Sq4VylykXwi3yDcZekHXToNSfTrTddeGWqSiATwm5du6XGCAAxkUySJI15DaTFaP4iuqHMVn1yVSy3nODSYHhCoIMa7hQFB/ugDN9Ky7dU5vj78kZ9C+QOce8Uum2+GDB+PwOGfR8PauHmTbWPmNabr1F1a8M2vmcx0+55aAWM7GYG7/8AXVT1RmX6GKdr7W1kP+efigejq80Asb9n2GYjuTdUA+JiQVI6LI+e3rWhX23qIrNmH6f5KXoK30NNwThVvDKFtKFHM8z5k86ydVqbL5bpserqjWsRQaW9l3MedJKOWEo5BvHOJJoGRWHPMobT0NO6eFn/ABk0cd1FLMjK4jh2CumBhrcnmoZPfoYFadeo1cP/ANH+pVKmh87TJdsuF4a0LbYZWXNMyxKsANSgOuUGPFznTrW32dbqJ575/b9TK1SqUsVoy2WtXIpgYijIYHoyB0BUhgRFADRUBgRFdZOTkIajID90elBI4sHpUNgdDDN0oyB0uEbpUbkGTsYFulG5Bk7XhzdKjcGSReFt0rlzDJf4Z2Zu33yWkLN0HIdT0FUajWV0R3TeEW1xc3hG97P/AGX20hsU+c/9tDC/5jufQV5fWf6hnLw0LHu/2NCvSJcyPQMFh7NlQlpFRRsFAA+Veetsstlum22NbGlwdYvGqiyWA6a7+nU1EKZTfCBLLBvE7pYR3roOYtQHPlmIlfdB86ZoSg87U379PoXdzkE/y9m9glEGxYltevjkk/Wm+/ivzLL9uP0OpRiljIXwXCiQM7O0fi0nzyjQe+T6UvO/l7Uv57lLmohi1ZVRCgeZpacljnllW6TeWNcWN9KpR2nkpYlwBvG51HICTV0IZLYv2B6ZnggkA7RufSmMKPkXzlGJILY2doH4SZJ9TzPlt61MWuq+v7ehXLd1SJjeWMq+EfEn1rmTfRBGtp5lyyB8Qi6SC3ISB9dqI1Sl8Dtsq3vEMzEjoFIknkACNZq+EFF7TnvH5AjidtTMkkA5QSJLHooGpNN0qSeIrkicljdImwPBfDN1cq8reknXe4ef9o06zycyo9OX6/t+4hZY5cLoY/tJYN++zR4R4F9B+5mtzSru68PqZNksyBP8l8qY7w5yI8D8qnvAycngPlR3iIyMeBVPeoMnB4GelT3iDJweDGjvETkK/wDT3lUO1lfJ0vZ/yrnvSSReA+VR3gEycA8qHYBMvAR0qHNgTJwEdK53snBOnAR0qN7J2ky8A8qjvA2ky8B8q4dh2kEOD4f+GfPA1Eba8jpz2FZnaUO8q4eGN6T8+GuGH8RxcZdcrR+ISfnXnYd43ya34eMeenzK1rF2nMBGBPNLjD6yPlVre1ZlFEd3J9JFmzwO05zFrk7+KG+Yiq3qodFx8skOc4dUmWLuCTTuyH5FmBAWOg+98apslCOMSz7JY/UlXTfVYLNvKg1lj1/YDalW23wctSY74kRorf8AjQoMhQ55BOO4k8Rb08+dM1URzmQ0qV5lPA3bs/jPVmPXeIOtMWKv4BKvgIJhLjmXK5egHhHPfdvpS8rIQWI9SnelwggiKg03O5POqJScjnDfUo463nELvVlT28svg9q5AmJt3JKlgPQifjT0HDqkWp5KONtmVKwseH2Q40MiQdzPOmap4znn7FVkM9CPiOMNtYu3O8ciRbXw+9zuB5c+ld1V948wWF6vn6FUmo8dWcdkuM2WvFbul86IzwFy9LY2HruaduolCHg/L54/uJzk3LxGtx/skDfYfrXOnrc2m+hRdJJY8wB/KPKtdSEdox4T5UbiNpz/ACvyqd5O0R4X5VO4jaL+V+VTuDaMeFCjcG04/lVG4NoTPDh0qNxzgQ4cOlG4naSLw0dK53BtJV4aOlG862kycNHSocg2kycOHSudx3tJVwA6VG5gokpwagS2g6nQVzKaistnahnoMuDLeyMo/Ew19y/qfhWPqe164ZVfifr5F8NP/wBizYwKoDG5GrHUnf8A5yFYd2qna90nljUVjhHmvaktZvG2SRHsnqCPD8vpW7olGytTwXSnuRP2aw7k5+kbc9dvOqtZOKW0tpj5s9AsqBAYZly6rsc06mdiI5ViVzrTe9Z+DwVT3Sbw8Ez3bUfeTlrEfWu3CiT8Lf2ZwlavRkK2wx0u2/Qyp/UV33FbWYy+vBZvkusGcYnhl5xoVI6K1Wwol1is/BoIXUx65+gMxfDnsqXvDLbG7b76AADUnlFWdxb5RZetVXLiL5MR2n7dBFa1hAVOxuGM3nHStTRdkOTU73n2KbLcZybbgnaUPhLd1iAvdgnNBAKiGGuu4NZeohdC51dcPjKXTyDuItb1+xnrnbSyzHNZ8JOhR7ts/wClo+VacNG0vFFfQ4f/AIyfzNFwsW79sNauXUU6Q2R9fWFb4ms/UTqhLbKOH7cnXjj4nh/YtrwB9hcWPzKR+/1qjfVL8sl88o6/FpdYsDcXbuWKLBeASwGgmQI5E6bnQSNyYpiulPmTWPZ5z8zuFve/l+5i+L5LcFm3Oa4WbVj5k1rUbrOIr2XsTOMa1lmO43xEXmhRERDDkAfnWzpqO6jyzK1N6seIhP8A68xtqFW6GCgLDIraAaa7/OuoaeGBe184RteDdv0uKisM90wCFttE+7asy6Oprk3xtXqMwhTNJJvJruH4k3WZTbgqJLKZUE/cOntRrAmOdc0Xu1Zxgqup7t4zkuHC0yU4OThanIbTlsJU5I2kZwtGSMERw9G4MF9cNRkMEgw1c5JSJFw1BOCRcNQGCUYeoyd7SRcNQGCm+NXXu8rQSC0yoI3GmpPwrM1faUaXtim5DFenc+pWXiFsGWdS3mRp6DlWDqLdTqHmWcenkNqlLhCv8VRRLMAPMxS8dNbJ4SOnFLqYXtP21vOe7wTKqnQ3WUyNSJUydNN8pr0Gh7Jqgt+oWX6Z/n6i9kn0gY/C4PFAtnDXrlzVfF3hJ/FvmFbE7dM0tvhS+RFVdkepueBfxeGtqb2D8I1gXgHZtgTmGUacp51har8LfNqFvPw4X9/sNR3uOFjJbxP2h4VTlvLfw7/huWzE+qkyKoh2JfJbq3GS9mUK5QeJ8BrF8UBAyCQRM+UD96Rr07TeWOwglyzjh4kZvjRbw8FknxgJYEEmT1pazjhFFvCwgJ9p2K7rBZlC5jcCgkTuDrWr2LHvLcSbwL1NxnweIpYLMZIA1Yk7CvZOaS4LI0ty5ZatcYIsdyrEhXLeUMBI+In3mqpaVOzvGucHD1EWnCD6EvBg1y4qjWTt6CT9Kr1G2EW2RWnI9q7P4fKqp+HU/wBx5e4fWvFaue5uXqNWcRNIhpGLEWjxT7RO0Z/i72U6Bhb0J2QR9a9v2bo91UW/Pk675VRRgMbjrl72jIGwGw/3rcrphX0ELbp2vkdMBdI8KOQeYB1+HrU95DzZDrkuiI7eDdnCBWLkwFgzNErIRjub4OVXJvGOT1zsP2M7u2GbRz7dwbifuW/Pq/Llrt5vV6t3z/8AFdF+/wC31NGuCqjhdT0nA4JbaBVGUDkP+anz86aoi1HkVsfJKbdXnBz3VAHDW6CMERseVAYIGsVBGEEVs1JGCQWqCSRbVBJ0tqgCQWqCSRLddYDJ5b23xSW8X/6e77YlshJC3RoZ+7JEGPWk76I5zjI1p5buADxXtO9oKrLbuMZkXbaMCORHOqtPpFPOMpezZbdhL3OuFcUw+KuBGwiTp4rTumn9oMGOkVOorsohndx7nNcd7NthOCWGWVsx+FiwK+o5msK3UyivE3n+ewzu2vCwGeHcPS3JUeI7tzjkPSs23UTs4b4KpzcmW3AOh1HT96qTa5OFky/HOCI4IKLcSP8ADfVefsndD6H3VqaXWSi1zh+q/v6jkVGxYkYXhPF7ah7Vy4too5VFef8AD5eLbSI11rf1GlnJqyEd2Vzj1+BWrVB7JcYNng+L2WW3ZsXrdxzqSrqY1Op19flWJZpbVJ2WRaXwLI2Qk3LPQ0mFTKIknrWXN5eSqctzyYL7Y+JBbWHtdWe4R6AKP/0a9F/p6pyc5fBFakq8yZ5FexJbTYfCvXRrURO3UTt46IfDSDtI5jy568vWifKOKntfQ3HZHiWHtvnNnEQNFy2u8ExoJB025Via+i6yG1Sj75eB+FnpF/Q9O4fx3CqBnuhHbUi6DaJPlnABrzFui1En4Y5S9Of0OrpPdysF/ifGLdnD3L4dGCIzeFlYEgSBod9qpo0lk7Yw2vl+hRlHzRdz3XZoLMZYwCepJPzr6THbVFLPHQz3GdkuFkMcFwIUBnIEkjXlEagHQnU60rqLW+IjtFGFmQbfFIGVbYN25IIAH3l1XM20A6nf3Ukoyw5TeF/PIuafSIc7N4DD4a6pxNxe+vSTrA1+6Pwrr6nyG6eqnbfH+mvDH+Z/nQE418ebPT8IQ0AbabbAClNOt0kiJvCyEyBWysCbOStSRgbLUgxstBByyVAHBt0EYLi26nAEqpRgDoJU4A6CVOAKGO4tbtnKJuXPwJBj+47KPXXyNL36qqhZm/kWQqlPojI9o8biWVmu3LVvDgGbSF1LD81yQT6AAeVZ3+6q6WytNP14GoaVR5kzyzHdqs5CALatJ7CIggsdPFqAOesVq1aHCy2231bKe+xL2MtiMSXdiZkkxroPL0rShBQikheU3KWWbrsRhmtWmxDe0/8ATtA7zsWH0rC7TmrLFTHouX+xp6OGI7mH/wCdYiw6hHaGA8O6SNDApSEIzi/Y6tgm+nUJ4/tm9hAzKjn8EFGI2MFTp8Kpq0UL54cV8TmytQXDG4T9o2FusqvavWydNCtxPqDU39iRSzFlCsmzaQj6K6ydRII0rGjp454mvnlFqlKHLRirfZ7vb11bVpV8XjxT+Kfy2RzjqdB51pT1fdQW+efSMX92xiV6TykGk7EYNVI7oFj7TkAsxO5MiD8KSfamqbzu+RSrsNvC5A+P7IPbP9C7etdDZusB77bSvwIpyrtKM1iyKl8V/dck7a59OH7HmHbbC3hdm9iDiGAgZgQyj0iBXp+zrKu7/pw2L28xW/Ttc5yZkLWnkUUW2a/sX2XN64jXVlSfBbM+M7yeiefPlWVr9a4xcKuvm/T/ACaGn06it9h67Z4ALQzRrETECOQXoPKvJW2XS/NF4/nVj0dTFvCK2LwEyAFg8iAymd9Dp8q5rvx16lqcZLkx/aTsth1TO9pbZne1KSJ2y6rPpEVt6LX3OW1Sz8efvwxOzT1dUjQ8M4DYtWCqWwJGvMn1O53rMv1t07d0pdByNcYPbFcAAdnxlKnYGJMzrt5k+XpWh+Mk2miZVxjHkB8T4pZwQKWoe/sSIIUzs3n+Ubc5O2nTp7L8Sn+X+fzJk3ahReImPvYm5efM5JJO+/uFayhGuOF0E4bpyPQ+E9s7uAsWrbNmM5mzjOwQkab7jpNZPdOdkpVpJf3H511wrWW8mi//AK1hwPxf5Sn1JrmunV58cV8mLy7rHhkaHs120tYxgqW7ikqWkgFQFMakHSeXWum9j2yOGjTg12c4HipIGIoA4K0AXVWuiDsCgghx+LSzba5cMIsSYncgD5kUNqKyw6vCMxje0JuCQwW10ttnc/3Mvs+g+JrD1PaFs/BWtvx4HqdPDG6TyAMV2kt2xktL4joM3gE+ZNIw0Flj3Tf9xlzjHojLdouIpBbE3e9YDSxaJUCYjxdfUVs6PTtPFSx/5MVtsysvn2POLyd5c/phjmPhT2mEnRZ58tY516FSUI+J/Mz3GU3wbPhXYK40d47NeKg9wgUsBpHeOxy2/TU+VY1/bEIvwrw/9n5/BLl/oPV6ZJJyYexXAuIWnRrq2ripAtqCUCgfdlBHvI1ikK9ZorItQbjnr5/qMxU3+WSftyijxvtC/wDSS9hjZIuQGDq6gZSIB3mdfdV2m0McSlXZu49MBZZOOFOOPcEY++zgqWnXQnf401VFRecHMsvjIY7IcHBLXLi+BIM6iWGwEdTSnaGqaSjF8s7pqyz0/h9wBTcO8Fj7l0ry9ie5QOrY/wDEE/Z92lXFWDGjozBhvMsYOvWtHtOieksSwnFrKyl6Cz22co0z4odNfIkVnKyD6w+ja/clVPyZUuurHdx19lh8CKui6Mcpr6f4LoxnFdE/qZLjn2fpiWNxMRkJJJDWSZJ31VtvdW3pu06Ko7XL6pr9zl2y6OP0YA4l2Rw2Ai7ecXDBIUKwQFY1M7nypv8AFXX+CprD808v/BYpVTzJRxj1Mnc7XP8Axdq8pPd229jkVOje+PoKfXZ0fw8q31f6/wDsUs1idi29EeoW+1S20LZoE6ZSdRuDArzS0l6lti2vmaM40yWSle7buXIUq07KyBvXXl8acjppuP8AU5+KQs4wz4f1YaOMt3lVb1lWBEnKWSNtdz1pFSjXJtRXyyhju5pcS+oXw2GtkABHA/uB/SlJWUuXOV8GmV2WWrzR5l2x7QurXEtAghmWZM5NVMEeyfzDX3b+g7P0dbxJ8/z+cFV9s5RPM8hJ0nf11P1NekTSXJl7HKXB6X2N7DkJ3t8QxH9NZ2Me03n5V5ntHtfxd3V082bGn08a+vUC8e4Sc7bGAdy0yWJB6Hp/mFP6XUpwQX08kPZbsrcxFyHQhASuU6FzEkA8gNyeQ21IFWazWxrjiDy39v55Iz4UvdmSPcOzvCLeHTKgE82AiT5dANgKzdPmUnZP/wBfzzO7H5BpVp5FBIErogfJU4A5y1AFtRXZyzsCpOcjOoIIOxrmyEZxcZdGSm08oyvEbQQkMoPKSBqDXi7qp02uvPQ16sWLJn8VikYwUVhHsnSem1NVb4rOS6VMcYLLdnMLlzNYt6iSCqaadcs1Wu0L92FJ/Vi/drJzguB2pyWLS2ObXVEXCvRZ9n1FWXa17U5tt+7yvoTs7vny+GDTYDAJZUJbUKB03J5knmax7bZ2y3SYu5OXUsMK4RCZ599rPBRcwveIuts6+h56c5j41v8AYOq2X7JPqWvM4OLPNeFcMxl1QVsZkA9sygjqWOlemvv0tbw54fp1+xTXG70XzZ6Hwa/dtIiXMLdS0sklcr52J0OsHKOWk157U112TlKFicn68Y/Uer3YfH3JOPdqrK4e/FzI5tsiI6ujkkdGUVzpezbpXwysrKbaaaOLLYxXi4PNfs97Qtg8UDPguAqwO0xKn4/WvS9q6JamjHmuTM01q34l0Z6JxHtTd1JWBMCIJ9RrXnKezq1xk1FPb0RcwGLZltsdHdoAJOqjQn/nSqLaoxckuiX3L4y3R5Njh0CqADNYs25MUm8s8o+3HGk3sPanRbZcjzZtPpXsP9M1YrnP3wJXyaWF5nlxr1OBJsMcIxLMY3gR6ch8qR1MElk0dLOUlhmt7P8ADhcubGdBP1PyrH1VzrgPQgmz0/g9hfaIkbCfKvL6ibzgtvk8YQR4li1sWLlzbIjN8BVNFbssjBebEuW+T5sW/cvOYJJc6gSSSTsB6mvpLhCuKz5CsHOyWI+Z6T2N7I9wFu3lDXTqick0mT1avNdo9p983XW/D5v1NSjTxqXPU2pQkamsLck+C9YTBPGOFC6Augk6nTbnE89Kf0uocHki2S2vJNZxlrDqESNAFkdBso8vqTNWeOx7hFywaHhvEAwEVqVPbFIVlyw7Y1puHJU+CwEq1I5yNlowA2WjBOSeKnBwImp6EEN+7FVTsSO0jI9o8crQGJWdJ29KxNdBzmrIrlD2lmovawNgMIitnJLNyJ2pC22bjt6I0Ek+QguOUH+uQG3EElIOx1A1+NV9xlYqf7i+JryLmExS5yysrAgbGqbNPNRw0RJpxwEv4ifZ1068/dS3dNdUyjavNktqOZk8/X05VXJ8nL+wI7U8RsWrLrfYBWEESAenu9ac0NF1lqdS6HcFjkm4TZttbtmVKgAon3VECNDufM11dC3c8fP1CcmmE7u2o+U0s67I9Ysrj14Zhu33Dbb2BqEWfEOuhgAbA76+Va/Y98lbz18hpuU4OL5PE8fiVJi3bVADoQPFoev717iC48TyY81h8I3PCsBdNhLl+wVTSXz5Q34SQynU6bHnWDfdV3rhXPL9MdPua1Nba8eM/E03DeLBbneXsNiEVRlRcgeFAHihTmk66hay7tM3DZXZFt8vnHPx6FuZ7PysN4Ttngn0XEW1b8LnuyOujgUhZ2VqocuDa9uf0Fu8hnDfJ499o3GFxWOuPbYMihbasDIIQbg+s17PsfTS0+ljGfD6v5mfqJqUsIzFaguEuC2rhcdyZuHQKBmnTmDpFK6mUNv9ToOaaNjl/TfJv+zVriC5lFvDxMOSrh120BUxJ98RrWBrXoniTlL2NOqN6fiaNV/1LesjK+ELhRH9BwzADSSjhTy86yf9vqte6NmM/wDZf3WUFkLE84z8AH2s7Xpi7Jw1hbouXIDpcRkKqDJnlrEU9oOzJaa3vrWsLph55KYPvHsSeSfsj2YWwAzgNdPTZR09ar7R7Qlc9seF+o/XTGqOI9TYpbECRtWG5PJy28iu3Ao21OgA3J6CuoQlN8HDfmzIce4+UfKI/MZ2/Kvl58zr0A2tNpFKBRJtmaBbFXJki2DoZ9o9fQVpxUaI89RPbKb8KPQODWTatyP6hBAyg66nfSTAqmV0MZRMapZw+A/hOJNd/om26FvDnQmRpOYyBA5da5q1He/08Yz6Ezq2eLOSzh+AXEuBheYCQSAW1A5QTEH31bToroSy58HE7oSXEQ+RWkLnBoAmipORFa5aJyZjE8SvGR3JBkjLBOgOhzRGtee1Gq1DntXC+A9XXXjLYrXCHvK3foqqT4VIBJWNcwmN6ZpqscN0+H78HE5wUsIr3OxtrdQVPVGZfkpiupUzfv8ARkxuRC3Au7WGZnE6Z4JHlttWXrK3X40sfAcouXQaxglU6Cs2VrZe7Gy93oVTMRXEJzTwmLOvc8FPh+KPeSDE7EATEfD5U27rIYkn09kWW6aKgeKfaLjmfF3ULEhWI1Mknz869j2VH+gpvq+RHVPCUVwa/wCyzj/eWjYc+O17J62zt8DpWJ27ou7sVsekv1L9JbvjtfVHpVi951gRtnHjJ1OtehNftrcGW4qsOjAMPnTMNTOLymUuGOhncZ2H4fPefwyAjWAzqp9VBg/Cnl2zfjb1/UIx5/wEcPwUFu9uyxH+HbMZLQgCFAABb8xE8qy7tVhbK1tXn6v4t/od7+eCxdwQYeIT60vGxx6FsbWnwZXj/Z21cVmdFeJEOqnYawwGYaefKtfSa2yEkk8fz06FslCa8SyeM8YwaK/9KckTrHXl5fOva0Wtx8fUy7dP5xQPWySYG+wHMztFXuXAuq30NfgiOG2S7f8AubgygaSg5gHbN1PLbfbJsi9bYo/8F9/8GjGUdLDPmz0Ls72qw7Wl8LqoAEyraxqSIGszzrD1egSm1LOfZ5/X9y1WSkk00w81m3iB4XBBGzIfqJpKMIVPG/D90/8AJcrJwXij9wW/ZpxiEeMygRmDg5eUBTBg/UU7GTlS4Qab9mjj8RDfu6fIOfwuXcEeoiseyu2P5ov6HffRfRkeIvC2JPoANSSdgOpriuEpvCJbzyBsTxDLLN7Z06hR+EdfM89thWlVWsYXT9Reyb8zC49DibsKNAfE3Xyrb08e6hl/IUlM2HZ/s7cXLAUgaidCPLoaX1NUreYjWn1OxbZI0uC7MOHL5QGbc5unkKVWh1NiUcpJHVmsr8jU3sO/dZUfK8AZ4nURPxredU1Vtg+cdTL3Ldl9AXZw2MW4PGMk6yQwjnuJmkKKtZGXillF85UtcLkOxWqxYajBJIKMHJ0BUojImcDcj41VPUVQ/NJL5kYb8jOYrBszMTcRpMgmZA6dIryurirZ/wD2pr3l/Y0KrIxX5WXeFYQW8zZwxaB4T4dP1rU0FCqg3vUvh0RTdPe+mCHit3wkRUalKcXFllXheTE3u0iIxV5SObAgH0MRWUuzrGspD6ugWl4lbvIVV1M9GB+lLvTzqllotg4t5TOOFlxcGaIAOx9wru/Y4eEss5jg8c7X2GbFXmUFpdjprGvOvZdnzjHTxT8kjG1Mcy4K/Z3E3MLiEu5WgGGEHVDof391WauENRU4Z+HxK6N1c0z3Lh/EQwBBkHmK8JbQ4vDNnCkElxgNLutlbqOMXiRkaYIAmDqNNR8wKmqD3LAd36ljh2MN22ty25KMuYaz9fhV1t19UnXJ9PXn9ReUIPyJGxnLQxvpH0iuVan+aC+6/Rkqh9UyC6ttgR4lnoQd/Ij9atjKjOcNfBp/sdrvY+jMhf8As5RzmGIhQI8VszH+UkGtyrtKtrEZfXKOO8cfzR+hnOM8Kw3DnzW5uNEi4dgTuUBiI678hzNNV2Xah7JSTXt+/wDYN8I+JRx8TzriWNa65ZjPToBW/VUq44RlX2Ocshvsdi9TaJ0zKwnpPirP7Rqwt6GtFPL2s9o4ZlUCGEdZrxN26T5RszWYhiziQ56j5Uq4tPkUlXtRaa4BsI9NPpXavsi/DJr5lKryZjtbcH9MlmJQkrmYmCykGJ5xp7z1rS02putTjJ8fBHca4wW4w2NxbXW7tPeeg/etampQW6RRORq+zPA1RZPLl89az9drZxltiWU1LG5mtFgogPXUa1m2KzapzfU7UlKW1FW5jWXWDEx/zrVcIvPX7l/dwfUsYXibkgGfmD86vjqLq/yyf1KZ6eGMhW3xBl1bUc+TCN/WtTTds2Qko3rjpno18RKVCf5QiT0r0fD5QuNQSTAVJWwVdxLOTDQJI+FeU1uvtutdcZbVnA3GtQWWgPeV5OZz9PSstvxYkPx248KOsNdhvxRFV4SeWiJxbXoWUB7+2UMLqGHWSI/WntDau/ShnmX2F5Rag9wXvYENvXqZafIorWgLiOH29QEBExrzry+r122xxrXR4yNwfqDMR2aw76taQH8Q0PxEGlo9p3xfX5FnAl7EiJS7eQEcnJ0P98kV6KNDnFSlFfQqeoxwmRL2WwlrQsg5mSCxPU8zXUpJfmkQlKXRMsYbs9hnkoUYDQkCRVFmopTw54Ie5dUT/wDSlj7oCnqvgP8Apiq1Kux+GzPx/wAnav2+RXvdmGX2LtweRIYf6hPzolpn5xRbHU+4H4rwvFLbYKyMCI1VgfkTNcQprjJOSZb37K32fXHsW2w14glSXQ/lYyy69CZ99VdrqNklbBdeH8uhTWmwpxB7itNsKyk6g7+75UjSq5RxPhjseg2DW45BuQoH3RtRa4RTUeTp8IOrdEUqmKOLyeX9v7Yd3G4UBdfISfrXpuzG4xj7lNz5PNl4NdfVUMcq9N38V1ZmyjlhPhfAMTauJc7okA6gblTuNfKqL767IOOTuvMJJm9wWIsJBuFk/LcDoPmIrzt1OofCWfhg1oXwfmaqxxJHT+kynplII+VY8tPKMvGi9OMujJT2gQQGVg20Rz9a5/BSfKawcOvDMR2v4oXvG0hk8zyWY/at7s7TJVqTQnfZzgJdluDbae87nzNOT5Fk2zSYrAXbV3Mh8LBdD7Jy/rWPr9qaU18GaGmw1jJb/iTAzgwOmoH+1ZTWVhMu7vHQjbF2jozqPWRUqqa5SI5RZsYq0PvZjygExRGMovLX1OJ75dELF8RMGPCNSWbfzgDb31L8b55bOVS48voaHhOK7y2p20Fe008m4JMzJ4zwXaYOSaKh9CvIExHB3DE22EHkdPnzrA1fY0pycq39R2GpjjE0Qnh9/wDCD7xWd/sup9PuWq+klThbx4mVQN6tj2JYlutkor6nD1UP+KyS2L9m0dyzdYq7T6jQaN5hmUvXH6HE4XW9eEXbHEUZgmoYiQCNxWvpe0qb5bVlN9M+YvOiUVk6u8OtsZggnoSKm/srS3S3Sjz8yIXzic/wNtAWIJjXUk/7VV/t2k0sXbs6LP0J76ybxko3y16VOgM7bAD6156Wp1GssXOF1wvRfqMKMalkCpwW3bICpOp1YydTrS9103LGcDkbm1nJfwtuJ0A5xSnMnyyucsl8IMp5H5GnO4g6pTxhr7izbyPg7niynYzA8wJrQ7G1E5XOmTysZXsRbHEdyJsbZQAliAPPSty+uuCzJ4OK5ybwjHcRwFq4x7q4FuawRy+OhrKsnTjl5Q7FTXOAHdwONTZrV0eash+IzCulRpprMcr7/sT39i6ka8QxNv8AxMO/rbZXHwMH5VXLs+D/ACy+qaO1qfVHY7VIPbzoej23U+6Rr7qofZlvlz8Gd/iK8Au1w58XcNy4pCEyqEb9Gb9F+NbFFapiorqIWT3su4rsi7OTctu9uPD3bZcp01YSJ58+Y6UWXzgsR498ZJriurI+EdkStyWFyBJCgFdfu65zI91LXaucltiufr/YZhGK5eDeJwopYzOMzDkek6ZvdVjhOrTd7YuSiUoSt2x6Ge4jwK2TJt2mO+iQR7x4vnWX/uVr6PC+v6jldVbXKKljs+ToHuWixgZbhf0MXM0VdVqo2WKLin8sfoc2Q2xbjJjp2GWycxLMzHUsdSepp/V6p0QTx7JCddSslyw9gVNrQIunmayv90mn0Q3+HrxwzQ4O+t3wOkGJg66foda1tJqoapumyPOM46iVkHX4ovg4xXB1gkNlA66iq7+xKcboy2/E6r1klw1kyWPNknWSAYzdzeC/HJrWd+EdbxGxD0NS3/xLPDcF3oiw9nTceLMPVSAaur7Ndr5mmV2avHkELPZSSDeuF+eUDKv+9aun7Mrr58xOzUSmaOxYCAAbCtGMUkUNkkV0QTCoKx5qQKuI4lbt6MwnoNTSVvaOnqeJS59i2FFk+iK2Ix1u6pUMVO8lTGh5+VI6jXaXVwdO7GfMtjTZU9zWSA8MuHfIeUydvhSE+w9TJ/mWP57Fi1Na6ZJbeEW0VdzLCQoXz3piGlr7O22XS3S8kvUrlY7cxiiY8U/L8+ldvt5J/k+5x+H9zvG3c1liJ1WfPan9VartG5R6SRzVHFmH5MBWcaVg8xzFeKhKcJJweMGnKlS4OL/FlzLJWDMnaNNNKunutzKS5IWnlFYROuLTkwI8hS73LhI57qb8injONBdER2PpA99XRqnOOJSwiyOmk+pa7Ph3uZ33A2GyyNvWtXsip9/mC4SfJVq3GFexBbidl5DKoeBGU9etaXamiutsjZWspLoxOicEmpPAGXAOWJNozymcvw0isNdnavhKD/T+4874pcSCnD+HZAc8amY6eVbui0XcQataTfl6Clt+5+ElfhqNyFN9xCXRlfetAviuDt2VzZCx5KBqf2GtK3uFGE+r6IurzY8AVMVejMqJbU7EqWkTv6ee1Z9msnF4Q5GqrzJbfEr8wt9JnYqNp1HwrmHad0eWuCZ6atrOAhheN4hTFy2rL+JZB9/nvV9XbMks4z9imWkg+kg6uNV7RdQTA1U7z0Na61sLdNK2Ec48vcRdTjYovgC3rizqgjyMfWa8rK2mc+a18m0PRU0vzBnCcOtrDBdd5bUia9VpdDRUlKEcP35YlZfOXhbLF3DKwhhIpi3T12x2zWUVxscXlFFuCryYj4Vly7Cob4bQwtXJIgsG3aLFVdyNCxiB1A+FUQv0uik+7Tk1w2dNTtwpNI6PFrdwFCGWecTsd9K6s7V0+ordc00n5/8AoPwtkHuWGVsTgHcD768oI/2rPfZmpkk4NSXk8+RbC+uLeeGcYHAsrAKqprJZmBY9dAfKKv0ugtVsJ2tRx78nNlsWn5mgr0+c8oSEagBqCSWhHBzdUlSAYJBAPQxXFkXKLigTw+TN3OGXcwJtyR94MpBn1IIryM+ydWm0ln5o046mtrGcE64JwJueEHSNCx8gBULsuVC7zUPavRctnDug+Iclx+L5dAhgaSTG1aMu3dvEK+PdlC0ueWzvvVvFVdSJ1Ug+X+1WQ1VXaDVN8MPqsP8AmDnbKrmLO/5fbXViSPzH9hVz7L0NC7yzp7sjv7JcImTFW28IPlsY6UzVr9Ja+6hL2xycOuyPLBuN4KupR8nkfZ+HKkdb2Xp/zbtozVqp9GsgZsNLZRdss20Fspn0rNXZyf5LExz8Vt6xZbt8EvdUA9Sf0q9dh2PrIreuh6Fy3wECS7ZjGwGUH9abr7EhBNzefYplrZPiPBTwNtlQlrhzH7i+FU8gAPmaxdTq8w2xbi0+iyjrHi5WSvi77j/CuP3kgAAkpznMG0j01rrRaq2OfE8+XmdSrTxlcGruFsmg8UbefOvX2u10PavFgzljdyAMXdn70HmGMH514bUd47G5Z+DNKpJeRPgbmyoSxnU8h6nandBC5zXdJ9efQqtxy5cD9pkaAVj2Suu0mCJrR7drlvhZjhHOia5T6gKxxZ0RUu2mIXwhlgwANJ1+dZtk42x2xfQb7jlyT6+RYS+hOYDlHupCTmup3skidsSAMoGm584+lG/wOMV16nCqk3ll/s45YOfukgA9Y3jyr03YVU4Vyb8xTWbcpILdyu+UT6Ca23XDOcL6IUy/UCXcY75jmywfZUwY8zvXktR2lfZulu2pPGEPxphHCxn3KdsXJ0e4vQ94T8jpSkddqF+Wbf1LZQrx0+wZwWObPkeCTz57TFbXZ/ad0rlTdznoxO2mO3dE4xvCiZKGJ1ImBNd6vsbfJyqljPLT6HVWpxjciknDLwkDIAdyT132FJ19i6hN5kki2WprfOGEFtZbORXDEc5AmTJA10rTsgqtI6aZ+LHr9RbLlZukgNjlnQQp9Y+WleVnhPxRw/1H63hHOAxJtmA5didEEnTQR5+tO6K27vY9zn39Cu5Recmqr2JnnNBJLUI4HqSBCpQFfHYYuBBgjUdPfSWv0X4qCjnDXQ7rs2PlA5+HXSdSnrJ+kViz7D1EnzNDK1Fa8mXcFw/IczHM3wA9K09F2VXppb28y/Qptv3cJYR3jAjQC4UjzH0qzW/hro7bJpY90c171ykQ4TAqPv5ucCAPfGtL6Ls3TRe+E93n5f2O7LpPqsA7EXQuYXFIadzMe41haqu1Sl3sG5Z69RiHOHBkeHIM5VLEiNBMee2lL0ae6WYwrbzxyWTfqwzbui2iqx8UbCvUx1dehphVbLMkui5Yi4ucm49Dg8SH4T8RScv9RQzhQf1R3+GbXU5Y2rh8aCepH6irK9dotTNRtrw3645+aDbbBeFldgq3GVQEjpuffSGstVeplVD+nFdMLGfmWR3OCk+SPOQfaIHWTtWZHUTjJf1H8cssa46F7BX8ykvrBgEgdK9L2brJWady1D6PCbXVC1sMSxEl/jUGk1c+19KnjJz3M3yShlYRofI05XfVeuHn2OMSiBL+GsmSmZYMEggLP+avPaqOhlJ7IP4rhfcdjZcl4mQ2eGI5gXXHTRNY3gxVel0ujvmq8yTfTPn8DuWpsis4RNd4PZtRmzXWOys2nwECntTTpNCl4d0n0RWr7bfPCLF3GOgiFUDkBtSVvbGrg8JRX3OY0wl5kF3jjIpdkzqNWy6MB1jnV+k7aulPbZFP4cEy0sfJ4Jxg7WIUXbZjMJmPqORp27svT6pd5B7c+hxHUWV+GRBc4S6694gHUikZdgxr8UrMJexatUnxtJMDhrVtszXc7cp0AnoP3q/Sf7fp5ZVmZepxZK2axjCC6uDsQfStuFsLFmDT+Aq011KXF7RZBGsGSOorP7VrtnSlV68/AuoaUuQDiWVjsFrydjhn8uPY0IKUV1yd8PvAOlsHvCT4hEgAk/AAc60uznZ38VXlx88opu/K88M0aWlX2QB6AD6V6xRUegjlvqdTQA1AE1QisepAU1KAU1ICmgAdxm+VC7hZOYj5T051i9tytVUVDO3PiwMaeKbfr5Au5ctnVWAHun515azus+FMcSsxyXOGjM6so8KiC3X9+VbHZNFrvjZGOIpcv1F7sKLTfIar1iEhUcIGBcXeNu4xdfCdm5R68jXktfTbTqZ2uO6Mh2tKcEk+SocZbmZX41jOXOVEv2PBPZY3ICL4R96CB8960NNor9S4pRxFPLZXJxhlt8hW/g0f2lBPXY/Ea1663S02pKyKYnGyUejIBwi0D7JP9zMR8JqhdmaSHOxHf4ix+Y+NtEAZFkARlWAfUUv2lpp2KLqWceQVSWfEwNeILapcnp3b/tXmvwGo3N7H9B1TSWMoJYAOWDFciAHRvaJPlyFbvZ+lspl3luIrHRitri1hPLI8Rw4Scl0LJmDBE+VVXaHSym3C1LPkdwvljxRyT4Hh2UhmcuRtGgFO6Ps2uqatUtzXT2K7Ltywlgl4lhDcAKmGXau+0uz3qopxeJLoRTaoNp9GCMSLq/8AxsT6Ej5TXnZdm6uMnui37rkbjKp+ZEbV64CotEBvaJBX4lo09BVtXZ2rb4jj1bJ7yqPLecBjhaJatqmZSRMwdJJ19a3dLdptPWq3Ys+YnbunLdgfiSFgrL4gpJjrMVV2rVO+qM6fEk8tepNLSbUuANisWjHxHL5aD615q9ylLMoNfIdri4rgl4Vem4otBioEM3LzJO0+VaXZlFvfqcItR8/cpuxt8T5NBXqsiZDcwyN7SK3qoP6Vw64S6onc10Z1bsqo8KhfQAfSpSS6IjLZ1UkjGgDgtUElmpRWKgBUAKgBVICqSCIYVJnIs9coqvuoZztX0Ot0vUmFWHI80AKpAixF3KpPSl9Vf3FMrGs4RMY7mkDLs7yAT0Va8pdq9RNKe9LPkkuBuKj0wcpinAJzbdY1rivtDVVLe55x5PnJLri3jARa/wD08/5Z+VeslqJfhu9S525wK7PHgHswZZzEn1ivIzu76G6c3u9M4GknF4wcI+QEl46a1XXN1JyjZz5Yb5Omt3GAthrmZVJ5gGva6acp1RlJctISlHDaB/e5y0nbQCvJXX9/dPvX06IZ27UsFaDPtfIUm4pyxn7FueOhN32QAk+vSmarpUTjsfOeUuhW4qWQuK9snwKCqQIsXbzIVG5pbV0u6mVaeGzqDUZJsCXS40ZH6eEEg/CvLS0Osj4dnT0wOqVb5TLnCVeSShRIAAY6kjnHKtfsnSXUuUpran5FF0ovCXLCJUHcA+6tnCKBUAKagkVADGgBqCTk1ADRQBNmqEc4FNTkjA81ICoAU0ECmgBCgDoVJI1ADzUkHF1AwIOoOhFczhGcXGXRkptPKBVzgp+5dYDoyhv2rEs7B08nmLaGVqX5o6s8GAMu7P5aKvwG/wAato7F09Ty+fiRLUyxhcBOK18C4PvcHtsZGZP7GIHw2pC3szS2PLiXRvmvMVjg9pTJBYjXxsW19DpXVPZumqeYxCV031YQp0qwUcXwxXOYEo3VY19QaztV2XRqHuksP1RbC6UVjqVDwm7/AN4f+Gv1pH/4/X/2Zb+IX/UnwvB1Vgzs1xhtmgKD5AfrT2l7Kooe5LL9yqd8pLHQJVpFA4NAD0ANUgNQdCqAEagkaoAaaCRjQA01AHNADUASmoRBzceASASegiT8akDsGggepAVACoIwPQQIGgB6nJIqMgKpAVADGggagBUHQqAEKAFQAqAFUEMVSQKgnApoARNAJCmpJwNQSKa5YDVADUEjGgBqgg5oAVAEpoRIjUgIUEDiggepAVQDFQcDigBhQSdUEiqUAqkBUANQQNQShGg6FQQKggVAMVckCqUAjUkrqKggRoOxjUgKoAVDAVcgcmgkY0ANUEDUMDk1IH//2Q==">
            <a:hlinkClick r:id="rId2"/>
          </p:cNvPr>
          <p:cNvSpPr>
            <a:spLocks noChangeAspect="1" noChangeArrowheads="1"/>
          </p:cNvSpPr>
          <p:nvPr/>
        </p:nvSpPr>
        <p:spPr bwMode="auto">
          <a:xfrm>
            <a:off x="206375" y="-1219200"/>
            <a:ext cx="3810000" cy="2857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4" name="Picture 6" descr="http://www.sebascelis.com/wp-content/uploads/2011/11/creacion-cientifica-de-riqueza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501008"/>
            <a:ext cx="3456384"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7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1043608" y="692696"/>
            <a:ext cx="7024744" cy="720080"/>
          </a:xfrm>
        </p:spPr>
        <p:txBody>
          <a:bodyPr>
            <a:normAutofit/>
          </a:bodyPr>
          <a:lstStyle/>
          <a:p>
            <a:pPr algn="ctr"/>
            <a:r>
              <a:rPr lang="es-MX" dirty="0" smtClean="0"/>
              <a:t>Trabajo</a:t>
            </a:r>
            <a:endParaRPr lang="es-MX" dirty="0"/>
          </a:p>
        </p:txBody>
      </p:sp>
      <p:sp>
        <p:nvSpPr>
          <p:cNvPr id="2" name="1 Marcador de contenido"/>
          <p:cNvSpPr>
            <a:spLocks noGrp="1"/>
          </p:cNvSpPr>
          <p:nvPr>
            <p:ph idx="1"/>
          </p:nvPr>
        </p:nvSpPr>
        <p:spPr>
          <a:xfrm>
            <a:off x="467544" y="1484784"/>
            <a:ext cx="8136904" cy="4464496"/>
          </a:xfrm>
        </p:spPr>
        <p:txBody>
          <a:bodyPr>
            <a:normAutofit/>
          </a:bodyPr>
          <a:lstStyle/>
          <a:p>
            <a:r>
              <a:rPr lang="es-MX" sz="2000" dirty="0"/>
              <a:t>El </a:t>
            </a:r>
            <a:r>
              <a:rPr lang="es-MX" sz="2000" dirty="0" smtClean="0"/>
              <a:t>trabajo; </a:t>
            </a:r>
            <a:r>
              <a:rPr lang="es-MX" sz="2000" dirty="0"/>
              <a:t>como categoría de la </a:t>
            </a:r>
            <a:r>
              <a:rPr lang="es-MX" sz="2000" dirty="0" smtClean="0"/>
              <a:t>sociología:</a:t>
            </a:r>
          </a:p>
          <a:p>
            <a:pPr marL="109728" indent="0" algn="just">
              <a:buNone/>
            </a:pPr>
            <a:r>
              <a:rPr lang="es-MX" sz="2000" dirty="0" smtClean="0"/>
              <a:t> 	</a:t>
            </a:r>
            <a:r>
              <a:rPr lang="es-MX" sz="2000" dirty="0"/>
              <a:t>E</a:t>
            </a:r>
            <a:r>
              <a:rPr lang="es-MX" sz="2000" dirty="0" smtClean="0"/>
              <a:t>jecución </a:t>
            </a:r>
            <a:r>
              <a:rPr lang="es-MX" sz="2000" dirty="0"/>
              <a:t>de tareas que implican un esfuerzo físico o </a:t>
            </a:r>
            <a:r>
              <a:rPr lang="es-MX" sz="2000" dirty="0" smtClean="0"/>
              <a:t>	mental </a:t>
            </a:r>
            <a:r>
              <a:rPr lang="es-MX" sz="2000" dirty="0"/>
              <a:t>y que tienen </a:t>
            </a:r>
            <a:r>
              <a:rPr lang="es-MX" sz="2000" dirty="0" smtClean="0"/>
              <a:t>como </a:t>
            </a:r>
            <a:r>
              <a:rPr lang="es-MX" sz="2000" dirty="0"/>
              <a:t>objetivo la producción de </a:t>
            </a:r>
            <a:r>
              <a:rPr lang="es-MX" sz="2000" dirty="0" smtClean="0"/>
              <a:t>	bienes </a:t>
            </a:r>
            <a:r>
              <a:rPr lang="es-MX" sz="2000" dirty="0"/>
              <a:t>y servicios para atender las necesidades </a:t>
            </a:r>
            <a:r>
              <a:rPr lang="es-MX" sz="2000" dirty="0" smtClean="0"/>
              <a:t>	humanas</a:t>
            </a:r>
            <a:endParaRPr lang="es-MX" sz="2000" dirty="0" smtClean="0"/>
          </a:p>
          <a:p>
            <a:endParaRPr lang="es-MX" sz="2000" dirty="0" smtClean="0"/>
          </a:p>
          <a:p>
            <a:r>
              <a:rPr lang="es-MX" sz="2000" dirty="0" smtClean="0"/>
              <a:t>Trabajo </a:t>
            </a:r>
            <a:r>
              <a:rPr lang="es-MX" sz="2000" dirty="0" smtClean="0"/>
              <a:t>con sentido: (idea) (meaningful work)</a:t>
            </a:r>
          </a:p>
          <a:p>
            <a:pPr marL="109728" indent="0">
              <a:buNone/>
            </a:pPr>
            <a:r>
              <a:rPr lang="es-MX" sz="2000" dirty="0" smtClean="0"/>
              <a:t>	</a:t>
            </a:r>
            <a:r>
              <a:rPr lang="es-MX" sz="2000" dirty="0" smtClean="0"/>
              <a:t>Medio </a:t>
            </a:r>
            <a:r>
              <a:rPr lang="es-MX" sz="2000" dirty="0" smtClean="0"/>
              <a:t>para mejorar a quien lo realiza y 	contribuir al </a:t>
            </a:r>
            <a:r>
              <a:rPr lang="es-MX" sz="2000" dirty="0" smtClean="0"/>
              <a:t>	bien </a:t>
            </a:r>
            <a:r>
              <a:rPr lang="es-MX" sz="2000" dirty="0" smtClean="0"/>
              <a:t>de la comunidad.</a:t>
            </a:r>
          </a:p>
          <a:p>
            <a:pPr marL="109728" indent="0">
              <a:buNone/>
            </a:pPr>
            <a:r>
              <a:rPr lang="es-MX" sz="2000" dirty="0"/>
              <a:t>	</a:t>
            </a:r>
            <a:r>
              <a:rPr lang="es-MX" sz="2000" dirty="0" smtClean="0"/>
              <a:t>(</a:t>
            </a:r>
            <a:r>
              <a:rPr lang="es-MX" sz="2000" dirty="0" err="1" smtClean="0"/>
              <a:t>Domènec</a:t>
            </a:r>
            <a:r>
              <a:rPr lang="es-MX" sz="2000" dirty="0" smtClean="0"/>
              <a:t>, 2010)</a:t>
            </a:r>
          </a:p>
          <a:p>
            <a:endParaRPr lang="es-MX" dirty="0" smtClean="0"/>
          </a:p>
          <a:p>
            <a:endParaRPr lang="es-MX" dirty="0"/>
          </a:p>
        </p:txBody>
      </p:sp>
    </p:spTree>
    <p:extLst>
      <p:ext uri="{BB962C8B-B14F-4D97-AF65-F5344CB8AC3E}">
        <p14:creationId xmlns:p14="http://schemas.microsoft.com/office/powerpoint/2010/main" val="36950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Trabajo decente</a:t>
            </a:r>
          </a:p>
        </p:txBody>
      </p:sp>
      <p:sp>
        <p:nvSpPr>
          <p:cNvPr id="3" name="2 Marcador de contenido"/>
          <p:cNvSpPr>
            <a:spLocks noGrp="1"/>
          </p:cNvSpPr>
          <p:nvPr>
            <p:ph idx="1"/>
          </p:nvPr>
        </p:nvSpPr>
        <p:spPr/>
        <p:txBody>
          <a:bodyPr>
            <a:normAutofit fontScale="92500" lnSpcReduction="20000"/>
          </a:bodyPr>
          <a:lstStyle/>
          <a:p>
            <a:pPr marL="109728" indent="0" algn="just">
              <a:buNone/>
            </a:pPr>
            <a:r>
              <a:rPr lang="es-MX" dirty="0" smtClean="0"/>
              <a:t>El </a:t>
            </a:r>
            <a:r>
              <a:rPr lang="es-MX" dirty="0"/>
              <a:t>trabajo decente resume las aspiraciones de la gente durante su vida laboral. Significa contar con oportunidades de un trabajo que sea productivo y que produzca un ingreso digno, seguridad en el lugar de trabajo y protección social para las familias, mejores perspectivas de desarrollo personal e integración a la sociedad, libertad para que la gente exprese sus opiniones, organización y participación en las decisiones que afectan sus vidas, e igualdad de oportunidad y trato para todas las mujeres y hombres</a:t>
            </a:r>
            <a:r>
              <a:rPr lang="es-MX" dirty="0" smtClean="0"/>
              <a:t>. (OIT, 2015)</a:t>
            </a:r>
            <a:endParaRPr lang="es-MX" dirty="0"/>
          </a:p>
          <a:p>
            <a:pPr marL="109728" indent="0">
              <a:buNone/>
            </a:pPr>
            <a:endParaRPr lang="es-MX" dirty="0"/>
          </a:p>
          <a:p>
            <a:endParaRPr lang="es-MX" dirty="0"/>
          </a:p>
        </p:txBody>
      </p:sp>
    </p:spTree>
    <p:extLst>
      <p:ext uri="{BB962C8B-B14F-4D97-AF65-F5344CB8AC3E}">
        <p14:creationId xmlns:p14="http://schemas.microsoft.com/office/powerpoint/2010/main" val="34822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Mas allá de un trabajo decente, una correcta ética del trabajo exige que el trabajo contribuya al desarrollo del trabajador y que pueda trabajar con sentido, es decir, descubriendo motivos valiosos para su tarea (</a:t>
            </a:r>
            <a:r>
              <a:rPr lang="es-MX" dirty="0" err="1" smtClean="0"/>
              <a:t>Domènec</a:t>
            </a:r>
            <a:r>
              <a:rPr lang="es-MX" smtClean="0"/>
              <a:t>, </a:t>
            </a:r>
            <a:r>
              <a:rPr lang="es-MX" dirty="0" smtClean="0"/>
              <a:t>2010)</a:t>
            </a:r>
            <a:endParaRPr lang="es-MX" dirty="0"/>
          </a:p>
        </p:txBody>
      </p:sp>
    </p:spTree>
    <p:extLst>
      <p:ext uri="{BB962C8B-B14F-4D97-AF65-F5344CB8AC3E}">
        <p14:creationId xmlns:p14="http://schemas.microsoft.com/office/powerpoint/2010/main" val="4118578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40077" y="745464"/>
            <a:ext cx="7024744" cy="712600"/>
          </a:xfrm>
        </p:spPr>
        <p:txBody>
          <a:bodyPr>
            <a:normAutofit/>
          </a:bodyPr>
          <a:lstStyle/>
          <a:p>
            <a:r>
              <a:rPr lang="es-MX" dirty="0"/>
              <a:t>Dignidad en el Trabajo</a:t>
            </a:r>
          </a:p>
        </p:txBody>
      </p:sp>
      <p:sp>
        <p:nvSpPr>
          <p:cNvPr id="16" name="AutoShape 7" descr="Resultado de imagen para produce transfor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2" name="1 CuadroTexto"/>
          <p:cNvSpPr txBox="1"/>
          <p:nvPr/>
        </p:nvSpPr>
        <p:spPr>
          <a:xfrm>
            <a:off x="827584" y="1458064"/>
            <a:ext cx="7416824" cy="5663089"/>
          </a:xfrm>
          <a:prstGeom prst="rect">
            <a:avLst/>
          </a:prstGeom>
          <a:noFill/>
        </p:spPr>
        <p:txBody>
          <a:bodyPr wrap="square" rtlCol="0">
            <a:spAutoFit/>
          </a:bodyPr>
          <a:lstStyle/>
          <a:p>
            <a:pPr algn="just"/>
            <a:r>
              <a:rPr lang="es-MX" dirty="0" smtClean="0"/>
              <a:t>El trabajo es una actividad consciente, libre y voluntaria, cuyos resultados repercuten a los demás , donde se busca alguna utilidad, ya sea produciendo bienes materiales, o servicios.</a:t>
            </a:r>
          </a:p>
          <a:p>
            <a:pPr algn="just"/>
            <a:endParaRPr lang="es-MX" dirty="0"/>
          </a:p>
          <a:p>
            <a:pPr algn="just"/>
            <a:r>
              <a:rPr lang="es-MX" dirty="0" smtClean="0"/>
              <a:t>La ética del trabajo, se sustenta en que « el primer fundamento del valor del trabajo es el hombre mismo »</a:t>
            </a:r>
          </a:p>
          <a:p>
            <a:pPr algn="just"/>
            <a:endParaRPr lang="es-MX" dirty="0"/>
          </a:p>
          <a:p>
            <a:pPr algn="just"/>
            <a:r>
              <a:rPr lang="es-MX" dirty="0" smtClean="0"/>
              <a:t>Donde la dignidad propia de todo ser humano se extiende al trabajo que realiza… los obreros tienen un valor absoluto e incondicional por ser personas… las maquinas tienen valor instrumental.</a:t>
            </a:r>
          </a:p>
          <a:p>
            <a:pPr algn="just"/>
            <a:endParaRPr lang="es-MX" dirty="0"/>
          </a:p>
          <a:p>
            <a:pPr algn="just"/>
            <a:r>
              <a:rPr lang="es-MX" dirty="0" smtClean="0"/>
              <a:t>Reducir el trabajo a valor económico, es igual a cosificar a las personas.</a:t>
            </a:r>
          </a:p>
          <a:p>
            <a:pPr algn="just"/>
            <a:endParaRPr lang="es-MX" dirty="0" smtClean="0"/>
          </a:p>
          <a:p>
            <a:pPr algn="r"/>
            <a:r>
              <a:rPr lang="es-MX" dirty="0" err="1" smtClean="0"/>
              <a:t>Domènec</a:t>
            </a:r>
            <a:r>
              <a:rPr lang="es-MX" dirty="0"/>
              <a:t>, </a:t>
            </a:r>
            <a:r>
              <a:rPr lang="es-MX" dirty="0" smtClean="0"/>
              <a:t>(2010</a:t>
            </a:r>
            <a:r>
              <a:rPr lang="es-MX" dirty="0"/>
              <a:t>)</a:t>
            </a:r>
          </a:p>
          <a:p>
            <a:pPr algn="just"/>
            <a:endParaRPr lang="es-MX" dirty="0"/>
          </a:p>
          <a:p>
            <a:endParaRPr lang="es-MX" dirty="0" smtClean="0"/>
          </a:p>
          <a:p>
            <a:endParaRPr lang="es-MX" dirty="0"/>
          </a:p>
          <a:p>
            <a:endParaRPr lang="es-MX" dirty="0"/>
          </a:p>
        </p:txBody>
      </p:sp>
      <p:sp>
        <p:nvSpPr>
          <p:cNvPr id="5" name="2 Título"/>
          <p:cNvSpPr txBox="1">
            <a:spLocks/>
          </p:cNvSpPr>
          <p:nvPr/>
        </p:nvSpPr>
        <p:spPr>
          <a:xfrm>
            <a:off x="609600" y="427038"/>
            <a:ext cx="8229600"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s-MX" dirty="0" smtClean="0"/>
              <a:t/>
            </a:r>
            <a:br>
              <a:rPr lang="es-MX" dirty="0" smtClean="0"/>
            </a:br>
            <a:endParaRPr lang="es-MX" dirty="0"/>
          </a:p>
        </p:txBody>
      </p:sp>
    </p:spTree>
    <p:extLst>
      <p:ext uri="{BB962C8B-B14F-4D97-AF65-F5344CB8AC3E}">
        <p14:creationId xmlns:p14="http://schemas.microsoft.com/office/powerpoint/2010/main" val="223215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1043</TotalTime>
  <Words>1938</Words>
  <Application>Microsoft Office PowerPoint</Application>
  <PresentationFormat>Presentación en pantalla (4:3)</PresentationFormat>
  <Paragraphs>172</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Austin</vt:lpstr>
      <vt:lpstr>Presentación de PowerPoint</vt:lpstr>
      <vt:lpstr>Guión explicativo para el uso del material  </vt:lpstr>
      <vt:lpstr>Desarrollo de la Exposición</vt:lpstr>
      <vt:lpstr>Trabajo</vt:lpstr>
      <vt:lpstr>Trabajo</vt:lpstr>
      <vt:lpstr>Trabajo</vt:lpstr>
      <vt:lpstr>Trabajo decente</vt:lpstr>
      <vt:lpstr>Presentación de PowerPoint</vt:lpstr>
      <vt:lpstr>Dignidad en el Trabajo</vt:lpstr>
      <vt:lpstr>Dignidad en el Trabajo</vt:lpstr>
      <vt:lpstr>Dignidad en el Trabajo</vt:lpstr>
      <vt:lpstr> </vt:lpstr>
      <vt:lpstr>¿Cuál es el sentido del trabajo? </vt:lpstr>
      <vt:lpstr>¿Cuál es el sentido del trabajo? </vt:lpstr>
      <vt:lpstr>Sentido contemporáneo del trabajo</vt:lpstr>
      <vt:lpstr>Sentido del trabajo</vt:lpstr>
      <vt:lpstr>Sentido del trabajo</vt:lpstr>
      <vt:lpstr>Trabajar con sentido </vt:lpstr>
      <vt:lpstr>Trabajar con sentido</vt:lpstr>
      <vt:lpstr>Crecimiento personal</vt:lpstr>
      <vt:lpstr>Satisfacción</vt:lpstr>
      <vt:lpstr>Autoestima</vt:lpstr>
      <vt:lpstr>Adicción al trabajo</vt:lpstr>
      <vt:lpstr>Adicción al trabajo</vt:lpstr>
      <vt:lpstr>Adicción al trabajo</vt:lpstr>
      <vt:lpstr>Adicción al trabajo</vt:lpstr>
      <vt:lpstr>Características de una persona adicta al trabajo</vt:lpstr>
      <vt:lpstr>Presentación de PowerPoint</vt:lpstr>
      <vt:lpstr>Presentación de PowerPoint</vt:lpstr>
      <vt:lpstr>Estrategias de prevención </vt:lpstr>
      <vt:lpstr>El trabajo en México</vt:lpstr>
      <vt:lpstr>(Petrón, 2015)</vt:lpstr>
      <vt:lpstr>Presentación de PowerPoint</vt:lpstr>
      <vt:lpstr>Reflexión final</vt:lpstr>
      <vt:lpstr> Referencias </vt:lpstr>
      <vt:lpstr>Presentación de PowerPoint</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Sentido de Trabajo</dc:title>
  <dc:creator>Luffi</dc:creator>
  <cp:lastModifiedBy>fca</cp:lastModifiedBy>
  <cp:revision>91</cp:revision>
  <cp:lastPrinted>2015-10-01T16:20:27Z</cp:lastPrinted>
  <dcterms:created xsi:type="dcterms:W3CDTF">2015-03-19T23:04:30Z</dcterms:created>
  <dcterms:modified xsi:type="dcterms:W3CDTF">2015-10-01T18:13:02Z</dcterms:modified>
</cp:coreProperties>
</file>