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charts/chart1.xml" ContentType="application/vnd.openxmlformats-officedocument.drawingml.chart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5" r:id="rId15"/>
    <p:sldId id="269" r:id="rId16"/>
    <p:sldId id="304" r:id="rId17"/>
    <p:sldId id="270" r:id="rId18"/>
    <p:sldId id="271" r:id="rId19"/>
    <p:sldId id="277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6" r:id="rId28"/>
    <p:sldId id="287" r:id="rId29"/>
    <p:sldId id="284" r:id="rId30"/>
    <p:sldId id="288" r:id="rId31"/>
    <p:sldId id="289" r:id="rId32"/>
    <p:sldId id="293" r:id="rId33"/>
    <p:sldId id="285" r:id="rId34"/>
    <p:sldId id="290" r:id="rId35"/>
    <p:sldId id="291" r:id="rId36"/>
    <p:sldId id="292" r:id="rId37"/>
    <p:sldId id="294" r:id="rId38"/>
    <p:sldId id="295" r:id="rId39"/>
    <p:sldId id="296" r:id="rId40"/>
    <p:sldId id="297" r:id="rId41"/>
    <p:sldId id="299" r:id="rId42"/>
    <p:sldId id="300" r:id="rId43"/>
    <p:sldId id="301" r:id="rId44"/>
    <p:sldId id="302" r:id="rId45"/>
    <p:sldId id="303" r:id="rId46"/>
    <p:sldId id="305" r:id="rId47"/>
    <p:sldId id="274" r:id="rId48"/>
    <p:sldId id="306" r:id="rId4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48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Hoja1!$E$3</c:f>
              <c:strCache>
                <c:ptCount val="1"/>
                <c:pt idx="0">
                  <c:v>Consumo de jamón (kg)</c:v>
                </c:pt>
              </c:strCache>
            </c:strRef>
          </c:tx>
          <c:xVal>
            <c:numRef>
              <c:f>Hoja1!$D$4:$D$9</c:f>
              <c:numCache>
                <c:formatCode>General</c:formatCode>
                <c:ptCount val="6"/>
                <c:pt idx="0">
                  <c:v>500.0</c:v>
                </c:pt>
                <c:pt idx="1">
                  <c:v>600.0</c:v>
                </c:pt>
                <c:pt idx="2">
                  <c:v>800.0</c:v>
                </c:pt>
                <c:pt idx="3">
                  <c:v>1000.0</c:v>
                </c:pt>
                <c:pt idx="4">
                  <c:v>1200.0</c:v>
                </c:pt>
                <c:pt idx="5">
                  <c:v>1400.0</c:v>
                </c:pt>
              </c:numCache>
            </c:numRef>
          </c:xVal>
          <c:yVal>
            <c:numRef>
              <c:f>Hoja1!$E$4:$E$9</c:f>
              <c:numCache>
                <c:formatCode>General</c:formatCode>
                <c:ptCount val="6"/>
                <c:pt idx="0">
                  <c:v>5.0</c:v>
                </c:pt>
                <c:pt idx="1">
                  <c:v>10.0</c:v>
                </c:pt>
                <c:pt idx="2">
                  <c:v>15.0</c:v>
                </c:pt>
                <c:pt idx="3">
                  <c:v>20.0</c:v>
                </c:pt>
                <c:pt idx="4">
                  <c:v>30.0</c:v>
                </c:pt>
                <c:pt idx="5">
                  <c:v>40.0</c:v>
                </c:pt>
              </c:numCache>
            </c:numRef>
          </c:yVal>
          <c:smooth val="1"/>
        </c:ser>
        <c:dLbls>
          <c:dLblPos val="r"/>
          <c:showLegendKey val="0"/>
          <c:showVal val="1"/>
          <c:showCatName val="1"/>
          <c:showSerName val="0"/>
          <c:showPercent val="0"/>
          <c:showBubbleSize val="0"/>
        </c:dLbls>
        <c:axId val="2112820584"/>
        <c:axId val="2112785160"/>
      </c:scatterChart>
      <c:valAx>
        <c:axId val="21128205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Ingreso ($)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12785160"/>
        <c:crosses val="autoZero"/>
        <c:crossBetween val="midCat"/>
      </c:valAx>
      <c:valAx>
        <c:axId val="211278516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Cpnsumo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1282058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292DE5-DFBD-134D-A2EA-34507AAF875A}" type="doc">
      <dgm:prSet loTypeId="urn:microsoft.com/office/officeart/2005/8/layout/vList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697AC5B-6102-0E4F-A7E6-2D6F1FB13540}">
      <dgm:prSet phldrT="[Texto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b="1" dirty="0" smtClean="0">
              <a:solidFill>
                <a:schemeClr val="tx1"/>
              </a:solidFill>
            </a:rPr>
            <a:t>Sistemática y controlada</a:t>
          </a:r>
          <a:endParaRPr lang="es-ES" b="1" dirty="0">
            <a:solidFill>
              <a:schemeClr val="tx1"/>
            </a:solidFill>
          </a:endParaRPr>
        </a:p>
      </dgm:t>
    </dgm:pt>
    <dgm:pt modelId="{A377993F-2505-F242-BBBF-87211CB038AC}" type="parTrans" cxnId="{2149BFE3-18D8-754E-98F4-7AA9BD6ACF38}">
      <dgm:prSet/>
      <dgm:spPr/>
      <dgm:t>
        <a:bodyPr/>
        <a:lstStyle/>
        <a:p>
          <a:endParaRPr lang="es-ES"/>
        </a:p>
      </dgm:t>
    </dgm:pt>
    <dgm:pt modelId="{AEE16D72-339B-F345-A760-0E3472AC0698}" type="sibTrans" cxnId="{2149BFE3-18D8-754E-98F4-7AA9BD6ACF38}">
      <dgm:prSet/>
      <dgm:spPr/>
      <dgm:t>
        <a:bodyPr/>
        <a:lstStyle/>
        <a:p>
          <a:endParaRPr lang="es-ES"/>
        </a:p>
      </dgm:t>
    </dgm:pt>
    <dgm:pt modelId="{56BDAB2B-857B-1E4D-8110-4C3CCCBD150E}">
      <dgm:prSet phldrT="[Texto]"/>
      <dgm:spPr/>
      <dgm:t>
        <a:bodyPr/>
        <a:lstStyle/>
        <a:p>
          <a:pPr algn="just"/>
          <a:r>
            <a:rPr lang="es-ES" dirty="0" smtClean="0"/>
            <a:t>Es ordenada, por lo que los investigadores pueden tener una confianza crítica en los resultados.</a:t>
          </a:r>
          <a:endParaRPr lang="es-ES" dirty="0"/>
        </a:p>
      </dgm:t>
    </dgm:pt>
    <dgm:pt modelId="{24C05CFC-B52A-0843-820A-1AA228553078}" type="parTrans" cxnId="{AD6A2BEC-1F6F-F547-94F7-22D377432E93}">
      <dgm:prSet/>
      <dgm:spPr/>
      <dgm:t>
        <a:bodyPr/>
        <a:lstStyle/>
        <a:p>
          <a:endParaRPr lang="es-ES"/>
        </a:p>
      </dgm:t>
    </dgm:pt>
    <dgm:pt modelId="{8F57F413-6844-BD45-967A-38488F7E1AE5}" type="sibTrans" cxnId="{AD6A2BEC-1F6F-F547-94F7-22D377432E93}">
      <dgm:prSet/>
      <dgm:spPr/>
      <dgm:t>
        <a:bodyPr/>
        <a:lstStyle/>
        <a:p>
          <a:endParaRPr lang="es-ES"/>
        </a:p>
      </dgm:t>
    </dgm:pt>
    <dgm:pt modelId="{2FE1DFD0-AEDC-0D43-BB86-E71C5107E2FA}">
      <dgm:prSet phldrT="[Texto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b="1" dirty="0" smtClean="0">
              <a:solidFill>
                <a:srgbClr val="000000"/>
              </a:solidFill>
            </a:rPr>
            <a:t>Empírica</a:t>
          </a:r>
          <a:endParaRPr lang="es-ES" b="1" dirty="0">
            <a:solidFill>
              <a:srgbClr val="000000"/>
            </a:solidFill>
          </a:endParaRPr>
        </a:p>
      </dgm:t>
    </dgm:pt>
    <dgm:pt modelId="{DAF6361B-8E6D-5D47-9EEE-0FF9A8C572ED}" type="parTrans" cxnId="{E6DBBD0C-5548-7149-A4E6-583ACB9C724A}">
      <dgm:prSet/>
      <dgm:spPr/>
      <dgm:t>
        <a:bodyPr/>
        <a:lstStyle/>
        <a:p>
          <a:endParaRPr lang="es-ES"/>
        </a:p>
      </dgm:t>
    </dgm:pt>
    <dgm:pt modelId="{8C169ED1-291E-3F4B-8D15-94AA691CE821}" type="sibTrans" cxnId="{E6DBBD0C-5548-7149-A4E6-583ACB9C724A}">
      <dgm:prSet/>
      <dgm:spPr/>
      <dgm:t>
        <a:bodyPr/>
        <a:lstStyle/>
        <a:p>
          <a:endParaRPr lang="es-ES"/>
        </a:p>
      </dgm:t>
    </dgm:pt>
    <dgm:pt modelId="{FD3FFD5B-F7CD-C646-A3DF-F5327E4602F2}">
      <dgm:prSet phldrT="[Texto]"/>
      <dgm:spPr/>
      <dgm:t>
        <a:bodyPr/>
        <a:lstStyle/>
        <a:p>
          <a:pPr algn="just"/>
          <a:r>
            <a:rPr lang="es-ES" dirty="0" smtClean="0"/>
            <a:t>Se debe demostrar por medio de una prueba independiente externa.</a:t>
          </a:r>
          <a:endParaRPr lang="es-ES" dirty="0"/>
        </a:p>
      </dgm:t>
    </dgm:pt>
    <dgm:pt modelId="{F5B5786D-A08F-4C48-B5BA-F846A4A234AD}" type="parTrans" cxnId="{F4E663E6-8927-EA44-B3F4-91224482662A}">
      <dgm:prSet/>
      <dgm:spPr/>
      <dgm:t>
        <a:bodyPr/>
        <a:lstStyle/>
        <a:p>
          <a:endParaRPr lang="es-ES"/>
        </a:p>
      </dgm:t>
    </dgm:pt>
    <dgm:pt modelId="{04FEDA1C-13DA-634A-ADC6-427481B633EC}" type="sibTrans" cxnId="{F4E663E6-8927-EA44-B3F4-91224482662A}">
      <dgm:prSet/>
      <dgm:spPr/>
      <dgm:t>
        <a:bodyPr/>
        <a:lstStyle/>
        <a:p>
          <a:endParaRPr lang="es-ES"/>
        </a:p>
      </dgm:t>
    </dgm:pt>
    <dgm:pt modelId="{922D4918-C5B8-F64F-95BA-34315AB0105B}" type="pres">
      <dgm:prSet presAssocID="{60292DE5-DFBD-134D-A2EA-34507AAF875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76B62A2-E450-7146-AA01-FD19C455535A}" type="pres">
      <dgm:prSet presAssocID="{2697AC5B-6102-0E4F-A7E6-2D6F1FB1354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FCE9722-B0A2-4A45-B7AB-DD977BB8AE08}" type="pres">
      <dgm:prSet presAssocID="{2697AC5B-6102-0E4F-A7E6-2D6F1FB1354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1E9DF38-49F9-7648-81AC-C4EC29D1E5C5}" type="pres">
      <dgm:prSet presAssocID="{2FE1DFD0-AEDC-0D43-BB86-E71C5107E2F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97960B8-6DB6-7248-9754-6F9CB76F286A}" type="pres">
      <dgm:prSet presAssocID="{2FE1DFD0-AEDC-0D43-BB86-E71C5107E2FA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E2C11D9-A672-5349-9FAC-EC08A5573251}" type="presOf" srcId="{2697AC5B-6102-0E4F-A7E6-2D6F1FB13540}" destId="{976B62A2-E450-7146-AA01-FD19C455535A}" srcOrd="0" destOrd="0" presId="urn:microsoft.com/office/officeart/2005/8/layout/vList2"/>
    <dgm:cxn modelId="{E6DBBD0C-5548-7149-A4E6-583ACB9C724A}" srcId="{60292DE5-DFBD-134D-A2EA-34507AAF875A}" destId="{2FE1DFD0-AEDC-0D43-BB86-E71C5107E2FA}" srcOrd="1" destOrd="0" parTransId="{DAF6361B-8E6D-5D47-9EEE-0FF9A8C572ED}" sibTransId="{8C169ED1-291E-3F4B-8D15-94AA691CE821}"/>
    <dgm:cxn modelId="{97A5408F-A855-B443-9B19-7ACCDF6680E9}" type="presOf" srcId="{2FE1DFD0-AEDC-0D43-BB86-E71C5107E2FA}" destId="{E1E9DF38-49F9-7648-81AC-C4EC29D1E5C5}" srcOrd="0" destOrd="0" presId="urn:microsoft.com/office/officeart/2005/8/layout/vList2"/>
    <dgm:cxn modelId="{889439C4-68C2-5346-A230-32219A482B37}" type="presOf" srcId="{60292DE5-DFBD-134D-A2EA-34507AAF875A}" destId="{922D4918-C5B8-F64F-95BA-34315AB0105B}" srcOrd="0" destOrd="0" presId="urn:microsoft.com/office/officeart/2005/8/layout/vList2"/>
    <dgm:cxn modelId="{F4E663E6-8927-EA44-B3F4-91224482662A}" srcId="{2FE1DFD0-AEDC-0D43-BB86-E71C5107E2FA}" destId="{FD3FFD5B-F7CD-C646-A3DF-F5327E4602F2}" srcOrd="0" destOrd="0" parTransId="{F5B5786D-A08F-4C48-B5BA-F846A4A234AD}" sibTransId="{04FEDA1C-13DA-634A-ADC6-427481B633EC}"/>
    <dgm:cxn modelId="{AD6A2BEC-1F6F-F547-94F7-22D377432E93}" srcId="{2697AC5B-6102-0E4F-A7E6-2D6F1FB13540}" destId="{56BDAB2B-857B-1E4D-8110-4C3CCCBD150E}" srcOrd="0" destOrd="0" parTransId="{24C05CFC-B52A-0843-820A-1AA228553078}" sibTransId="{8F57F413-6844-BD45-967A-38488F7E1AE5}"/>
    <dgm:cxn modelId="{2149BFE3-18D8-754E-98F4-7AA9BD6ACF38}" srcId="{60292DE5-DFBD-134D-A2EA-34507AAF875A}" destId="{2697AC5B-6102-0E4F-A7E6-2D6F1FB13540}" srcOrd="0" destOrd="0" parTransId="{A377993F-2505-F242-BBBF-87211CB038AC}" sibTransId="{AEE16D72-339B-F345-A760-0E3472AC0698}"/>
    <dgm:cxn modelId="{AA2564E9-9C2D-9E42-9AA5-C537409FF4CA}" type="presOf" srcId="{56BDAB2B-857B-1E4D-8110-4C3CCCBD150E}" destId="{8FCE9722-B0A2-4A45-B7AB-DD977BB8AE08}" srcOrd="0" destOrd="0" presId="urn:microsoft.com/office/officeart/2005/8/layout/vList2"/>
    <dgm:cxn modelId="{50E3C7D6-7223-214B-8E9D-C618B1F3EED6}" type="presOf" srcId="{FD3FFD5B-F7CD-C646-A3DF-F5327E4602F2}" destId="{A97960B8-6DB6-7248-9754-6F9CB76F286A}" srcOrd="0" destOrd="0" presId="urn:microsoft.com/office/officeart/2005/8/layout/vList2"/>
    <dgm:cxn modelId="{6FCA5019-FA6B-1847-BA7F-54D318D600B6}" type="presParOf" srcId="{922D4918-C5B8-F64F-95BA-34315AB0105B}" destId="{976B62A2-E450-7146-AA01-FD19C455535A}" srcOrd="0" destOrd="0" presId="urn:microsoft.com/office/officeart/2005/8/layout/vList2"/>
    <dgm:cxn modelId="{4FD62015-319D-C44A-B728-3468503B0D93}" type="presParOf" srcId="{922D4918-C5B8-F64F-95BA-34315AB0105B}" destId="{8FCE9722-B0A2-4A45-B7AB-DD977BB8AE08}" srcOrd="1" destOrd="0" presId="urn:microsoft.com/office/officeart/2005/8/layout/vList2"/>
    <dgm:cxn modelId="{ABFE46FD-1E5F-7C49-B8D7-42C5721E5299}" type="presParOf" srcId="{922D4918-C5B8-F64F-95BA-34315AB0105B}" destId="{E1E9DF38-49F9-7648-81AC-C4EC29D1E5C5}" srcOrd="2" destOrd="0" presId="urn:microsoft.com/office/officeart/2005/8/layout/vList2"/>
    <dgm:cxn modelId="{8EC18F98-C5A4-1E44-97E3-B3FD43FCF0E6}" type="presParOf" srcId="{922D4918-C5B8-F64F-95BA-34315AB0105B}" destId="{A97960B8-6DB6-7248-9754-6F9CB76F286A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7F07EBB-EF06-6044-9ABD-A9C0497513E8}" type="doc">
      <dgm:prSet loTypeId="urn:microsoft.com/office/officeart/2005/8/layout/pyramid1" loCatId="" qsTypeId="urn:microsoft.com/office/officeart/2005/8/quickstyle/simple3" qsCatId="simple" csTypeId="urn:microsoft.com/office/officeart/2005/8/colors/accent1_2" csCatId="accent1" phldr="1"/>
      <dgm:spPr/>
    </dgm:pt>
    <dgm:pt modelId="{193849D7-0C0F-764B-BAEA-51336FC202AC}">
      <dgm:prSet phldrT="[Texto]"/>
      <dgm:spPr/>
      <dgm:t>
        <a:bodyPr/>
        <a:lstStyle/>
        <a:p>
          <a:r>
            <a:rPr lang="es-ES" dirty="0" smtClean="0"/>
            <a:t>El investigador colecta información</a:t>
          </a:r>
          <a:endParaRPr lang="es-ES" dirty="0"/>
        </a:p>
      </dgm:t>
    </dgm:pt>
    <dgm:pt modelId="{46D8E922-F888-B24C-AC09-E3399AD50764}" type="parTrans" cxnId="{94BD3547-64C2-F341-88DA-378DA2770527}">
      <dgm:prSet/>
      <dgm:spPr/>
      <dgm:t>
        <a:bodyPr/>
        <a:lstStyle/>
        <a:p>
          <a:endParaRPr lang="es-ES"/>
        </a:p>
      </dgm:t>
    </dgm:pt>
    <dgm:pt modelId="{CD4F0CE4-532B-1545-BAFC-AE1F15E999F9}" type="sibTrans" cxnId="{94BD3547-64C2-F341-88DA-378DA2770527}">
      <dgm:prSet/>
      <dgm:spPr/>
      <dgm:t>
        <a:bodyPr/>
        <a:lstStyle/>
        <a:p>
          <a:endParaRPr lang="es-ES"/>
        </a:p>
      </dgm:t>
    </dgm:pt>
    <dgm:pt modelId="{6ADC6050-85CC-8842-A0BB-4768ED4FF185}">
      <dgm:prSet phldrT="[Texto]"/>
      <dgm:spPr/>
      <dgm:t>
        <a:bodyPr/>
        <a:lstStyle/>
        <a:p>
          <a:r>
            <a:rPr lang="es-ES" dirty="0" smtClean="0"/>
            <a:t>Forma categorías</a:t>
          </a:r>
          <a:endParaRPr lang="es-ES" dirty="0"/>
        </a:p>
      </dgm:t>
    </dgm:pt>
    <dgm:pt modelId="{AA752162-6D64-B34E-9E7B-64F309BF9380}" type="parTrans" cxnId="{F0B57505-CFE7-1346-853A-BA0C16177BFF}">
      <dgm:prSet/>
      <dgm:spPr/>
      <dgm:t>
        <a:bodyPr/>
        <a:lstStyle/>
        <a:p>
          <a:endParaRPr lang="es-ES"/>
        </a:p>
      </dgm:t>
    </dgm:pt>
    <dgm:pt modelId="{32839469-84A8-2845-8FA9-6315D03666BA}" type="sibTrans" cxnId="{F0B57505-CFE7-1346-853A-BA0C16177BFF}">
      <dgm:prSet/>
      <dgm:spPr/>
      <dgm:t>
        <a:bodyPr/>
        <a:lstStyle/>
        <a:p>
          <a:endParaRPr lang="es-ES"/>
        </a:p>
      </dgm:t>
    </dgm:pt>
    <dgm:pt modelId="{791E0CB4-8CE6-F046-8F96-E210101CEC59}">
      <dgm:prSet phldrT="[Texto]"/>
      <dgm:spPr/>
      <dgm:t>
        <a:bodyPr/>
        <a:lstStyle/>
        <a:p>
          <a:r>
            <a:rPr lang="es-ES" dirty="0" smtClean="0"/>
            <a:t>Busca modelos o patrones de teorías</a:t>
          </a:r>
        </a:p>
      </dgm:t>
    </dgm:pt>
    <dgm:pt modelId="{3CE75CD4-C288-3E42-9D78-479CF33058CD}" type="parTrans" cxnId="{59451E6A-4F33-C042-852C-40A357995D55}">
      <dgm:prSet/>
      <dgm:spPr/>
      <dgm:t>
        <a:bodyPr/>
        <a:lstStyle/>
        <a:p>
          <a:endParaRPr lang="es-ES"/>
        </a:p>
      </dgm:t>
    </dgm:pt>
    <dgm:pt modelId="{0D34098C-17EC-EB44-9CB4-543233E9626A}" type="sibTrans" cxnId="{59451E6A-4F33-C042-852C-40A357995D55}">
      <dgm:prSet/>
      <dgm:spPr/>
      <dgm:t>
        <a:bodyPr/>
        <a:lstStyle/>
        <a:p>
          <a:endParaRPr lang="es-ES"/>
        </a:p>
      </dgm:t>
    </dgm:pt>
    <dgm:pt modelId="{37DE464F-C5B5-CA48-B705-A57621D24F8E}">
      <dgm:prSet phldrT="[Texto]"/>
      <dgm:spPr/>
      <dgm:t>
        <a:bodyPr/>
        <a:lstStyle/>
        <a:p>
          <a:r>
            <a:rPr lang="es-ES" dirty="0" smtClean="0"/>
            <a:t>Realiza preguntas</a:t>
          </a:r>
          <a:endParaRPr lang="es-ES" dirty="0"/>
        </a:p>
      </dgm:t>
    </dgm:pt>
    <dgm:pt modelId="{B48331EC-F5B5-5346-AE6D-3FE8497AF6DE}" type="parTrans" cxnId="{77438B8A-08D0-A645-84B8-7A8444CD1CCB}">
      <dgm:prSet/>
      <dgm:spPr/>
      <dgm:t>
        <a:bodyPr/>
        <a:lstStyle/>
        <a:p>
          <a:endParaRPr lang="es-ES"/>
        </a:p>
      </dgm:t>
    </dgm:pt>
    <dgm:pt modelId="{CF11E598-7674-B446-9D6F-E20D00D81827}" type="sibTrans" cxnId="{77438B8A-08D0-A645-84B8-7A8444CD1CCB}">
      <dgm:prSet/>
      <dgm:spPr/>
      <dgm:t>
        <a:bodyPr/>
        <a:lstStyle/>
        <a:p>
          <a:endParaRPr lang="es-ES"/>
        </a:p>
      </dgm:t>
    </dgm:pt>
    <dgm:pt modelId="{5980A24A-FFF3-214E-AC1A-5FB71A893A26}">
      <dgm:prSet phldrT="[Texto]"/>
      <dgm:spPr/>
      <dgm:t>
        <a:bodyPr/>
        <a:lstStyle/>
        <a:p>
          <a:r>
            <a:rPr lang="es-ES" dirty="0" smtClean="0"/>
            <a:t>Desarrolla una teoría o compara el modelo o patrón con otras teorías</a:t>
          </a:r>
        </a:p>
      </dgm:t>
    </dgm:pt>
    <dgm:pt modelId="{F0747D63-C663-CD4B-A85C-C36BEB1A1B43}" type="parTrans" cxnId="{F0C187BC-5E78-4046-9F65-309BCF55CC68}">
      <dgm:prSet/>
      <dgm:spPr/>
      <dgm:t>
        <a:bodyPr/>
        <a:lstStyle/>
        <a:p>
          <a:endParaRPr lang="es-ES"/>
        </a:p>
      </dgm:t>
    </dgm:pt>
    <dgm:pt modelId="{0CD0FBCF-013E-6B42-A5DE-AA39E5AEAB13}" type="sibTrans" cxnId="{F0C187BC-5E78-4046-9F65-309BCF55CC68}">
      <dgm:prSet/>
      <dgm:spPr/>
      <dgm:t>
        <a:bodyPr/>
        <a:lstStyle/>
        <a:p>
          <a:endParaRPr lang="es-ES"/>
        </a:p>
      </dgm:t>
    </dgm:pt>
    <dgm:pt modelId="{4FAACF89-7CB4-EF4B-A489-24E42A629420}" type="pres">
      <dgm:prSet presAssocID="{C7F07EBB-EF06-6044-9ABD-A9C0497513E8}" presName="Name0" presStyleCnt="0">
        <dgm:presLayoutVars>
          <dgm:dir/>
          <dgm:animLvl val="lvl"/>
          <dgm:resizeHandles val="exact"/>
        </dgm:presLayoutVars>
      </dgm:prSet>
      <dgm:spPr/>
    </dgm:pt>
    <dgm:pt modelId="{64AFD109-8F31-D94E-94D8-8E7562CEAF83}" type="pres">
      <dgm:prSet presAssocID="{193849D7-0C0F-764B-BAEA-51336FC202AC}" presName="Name8" presStyleCnt="0"/>
      <dgm:spPr/>
    </dgm:pt>
    <dgm:pt modelId="{C976D6FD-47DF-DB4F-88DE-6ACDF3400141}" type="pres">
      <dgm:prSet presAssocID="{193849D7-0C0F-764B-BAEA-51336FC202AC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EA46214-7356-3245-A61B-588CBE788C32}" type="pres">
      <dgm:prSet presAssocID="{193849D7-0C0F-764B-BAEA-51336FC202A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C659112-96A6-E94F-B988-8F4ACC867257}" type="pres">
      <dgm:prSet presAssocID="{37DE464F-C5B5-CA48-B705-A57621D24F8E}" presName="Name8" presStyleCnt="0"/>
      <dgm:spPr/>
    </dgm:pt>
    <dgm:pt modelId="{BBCB18E5-66F8-9D42-B05D-AEBA49CB5CC9}" type="pres">
      <dgm:prSet presAssocID="{37DE464F-C5B5-CA48-B705-A57621D24F8E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D8E09F-CAED-184C-A2F4-F6AEC1C42CF8}" type="pres">
      <dgm:prSet presAssocID="{37DE464F-C5B5-CA48-B705-A57621D24F8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28C3901-C5E9-694C-B755-319108F5EB65}" type="pres">
      <dgm:prSet presAssocID="{6ADC6050-85CC-8842-A0BB-4768ED4FF185}" presName="Name8" presStyleCnt="0"/>
      <dgm:spPr/>
    </dgm:pt>
    <dgm:pt modelId="{7E0F1394-5496-E140-8520-34307B45CD8F}" type="pres">
      <dgm:prSet presAssocID="{6ADC6050-85CC-8842-A0BB-4768ED4FF185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E0A4E2-8909-554E-A065-9C3A628C7B8B}" type="pres">
      <dgm:prSet presAssocID="{6ADC6050-85CC-8842-A0BB-4768ED4FF18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5CBD8CE-146C-114F-A1A6-C00DDC850CA4}" type="pres">
      <dgm:prSet presAssocID="{791E0CB4-8CE6-F046-8F96-E210101CEC59}" presName="Name8" presStyleCnt="0"/>
      <dgm:spPr/>
    </dgm:pt>
    <dgm:pt modelId="{065BBA23-16A4-384A-9577-4FCEBEB4F83D}" type="pres">
      <dgm:prSet presAssocID="{791E0CB4-8CE6-F046-8F96-E210101CEC59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5FB919C-D51A-C645-B8F2-331AE2879C42}" type="pres">
      <dgm:prSet presAssocID="{791E0CB4-8CE6-F046-8F96-E210101CEC5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28EE04C-2B0C-584B-926F-4E97F5BBA4D2}" type="pres">
      <dgm:prSet presAssocID="{5980A24A-FFF3-214E-AC1A-5FB71A893A26}" presName="Name8" presStyleCnt="0"/>
      <dgm:spPr/>
    </dgm:pt>
    <dgm:pt modelId="{331AC83C-1179-D146-AFB6-BD0DCED32F2C}" type="pres">
      <dgm:prSet presAssocID="{5980A24A-FFF3-214E-AC1A-5FB71A893A26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D9EBD9-95A4-414F-BCF2-2C47FE3E7EF4}" type="pres">
      <dgm:prSet presAssocID="{5980A24A-FFF3-214E-AC1A-5FB71A893A2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1DEE04B-6260-9F4F-AF87-47288DC93FD6}" type="presOf" srcId="{5980A24A-FFF3-214E-AC1A-5FB71A893A26}" destId="{331AC83C-1179-D146-AFB6-BD0DCED32F2C}" srcOrd="0" destOrd="0" presId="urn:microsoft.com/office/officeart/2005/8/layout/pyramid1"/>
    <dgm:cxn modelId="{A1C532D9-258D-824A-ABFA-71E57CD2AA9D}" type="presOf" srcId="{5980A24A-FFF3-214E-AC1A-5FB71A893A26}" destId="{8DD9EBD9-95A4-414F-BCF2-2C47FE3E7EF4}" srcOrd="1" destOrd="0" presId="urn:microsoft.com/office/officeart/2005/8/layout/pyramid1"/>
    <dgm:cxn modelId="{4CA09087-2ECE-5849-A6F0-E9E9BF61B211}" type="presOf" srcId="{6ADC6050-85CC-8842-A0BB-4768ED4FF185}" destId="{C4E0A4E2-8909-554E-A065-9C3A628C7B8B}" srcOrd="1" destOrd="0" presId="urn:microsoft.com/office/officeart/2005/8/layout/pyramid1"/>
    <dgm:cxn modelId="{94BD3547-64C2-F341-88DA-378DA2770527}" srcId="{C7F07EBB-EF06-6044-9ABD-A9C0497513E8}" destId="{193849D7-0C0F-764B-BAEA-51336FC202AC}" srcOrd="0" destOrd="0" parTransId="{46D8E922-F888-B24C-AC09-E3399AD50764}" sibTransId="{CD4F0CE4-532B-1545-BAFC-AE1F15E999F9}"/>
    <dgm:cxn modelId="{31D7ECBC-E524-B048-8E26-4B8E70B576FB}" type="presOf" srcId="{193849D7-0C0F-764B-BAEA-51336FC202AC}" destId="{BEA46214-7356-3245-A61B-588CBE788C32}" srcOrd="1" destOrd="0" presId="urn:microsoft.com/office/officeart/2005/8/layout/pyramid1"/>
    <dgm:cxn modelId="{836B941A-17F1-684F-A953-4C161720591D}" type="presOf" srcId="{193849D7-0C0F-764B-BAEA-51336FC202AC}" destId="{C976D6FD-47DF-DB4F-88DE-6ACDF3400141}" srcOrd="0" destOrd="0" presId="urn:microsoft.com/office/officeart/2005/8/layout/pyramid1"/>
    <dgm:cxn modelId="{F0C187BC-5E78-4046-9F65-309BCF55CC68}" srcId="{C7F07EBB-EF06-6044-9ABD-A9C0497513E8}" destId="{5980A24A-FFF3-214E-AC1A-5FB71A893A26}" srcOrd="4" destOrd="0" parTransId="{F0747D63-C663-CD4B-A85C-C36BEB1A1B43}" sibTransId="{0CD0FBCF-013E-6B42-A5DE-AA39E5AEAB13}"/>
    <dgm:cxn modelId="{375BBC82-7DA6-5C4C-BDCA-2B7456B6C47C}" type="presOf" srcId="{C7F07EBB-EF06-6044-9ABD-A9C0497513E8}" destId="{4FAACF89-7CB4-EF4B-A489-24E42A629420}" srcOrd="0" destOrd="0" presId="urn:microsoft.com/office/officeart/2005/8/layout/pyramid1"/>
    <dgm:cxn modelId="{550DFF06-A310-2941-B33D-D78AF7D65593}" type="presOf" srcId="{791E0CB4-8CE6-F046-8F96-E210101CEC59}" destId="{A5FB919C-D51A-C645-B8F2-331AE2879C42}" srcOrd="1" destOrd="0" presId="urn:microsoft.com/office/officeart/2005/8/layout/pyramid1"/>
    <dgm:cxn modelId="{DE125CF1-0690-8B43-A01F-E6E22851ECA8}" type="presOf" srcId="{6ADC6050-85CC-8842-A0BB-4768ED4FF185}" destId="{7E0F1394-5496-E140-8520-34307B45CD8F}" srcOrd="0" destOrd="0" presId="urn:microsoft.com/office/officeart/2005/8/layout/pyramid1"/>
    <dgm:cxn modelId="{E4F1BE99-EBFE-8543-A4DE-870801EC7D5E}" type="presOf" srcId="{791E0CB4-8CE6-F046-8F96-E210101CEC59}" destId="{065BBA23-16A4-384A-9577-4FCEBEB4F83D}" srcOrd="0" destOrd="0" presId="urn:microsoft.com/office/officeart/2005/8/layout/pyramid1"/>
    <dgm:cxn modelId="{79611FF5-11DD-4347-878F-43A2FB9B2CAC}" type="presOf" srcId="{37DE464F-C5B5-CA48-B705-A57621D24F8E}" destId="{BBCB18E5-66F8-9D42-B05D-AEBA49CB5CC9}" srcOrd="0" destOrd="0" presId="urn:microsoft.com/office/officeart/2005/8/layout/pyramid1"/>
    <dgm:cxn modelId="{77438B8A-08D0-A645-84B8-7A8444CD1CCB}" srcId="{C7F07EBB-EF06-6044-9ABD-A9C0497513E8}" destId="{37DE464F-C5B5-CA48-B705-A57621D24F8E}" srcOrd="1" destOrd="0" parTransId="{B48331EC-F5B5-5346-AE6D-3FE8497AF6DE}" sibTransId="{CF11E598-7674-B446-9D6F-E20D00D81827}"/>
    <dgm:cxn modelId="{F0B57505-CFE7-1346-853A-BA0C16177BFF}" srcId="{C7F07EBB-EF06-6044-9ABD-A9C0497513E8}" destId="{6ADC6050-85CC-8842-A0BB-4768ED4FF185}" srcOrd="2" destOrd="0" parTransId="{AA752162-6D64-B34E-9E7B-64F309BF9380}" sibTransId="{32839469-84A8-2845-8FA9-6315D03666BA}"/>
    <dgm:cxn modelId="{684B0CFC-CAE0-AA41-8803-E3DC1E25E1F5}" type="presOf" srcId="{37DE464F-C5B5-CA48-B705-A57621D24F8E}" destId="{F3D8E09F-CAED-184C-A2F4-F6AEC1C42CF8}" srcOrd="1" destOrd="0" presId="urn:microsoft.com/office/officeart/2005/8/layout/pyramid1"/>
    <dgm:cxn modelId="{59451E6A-4F33-C042-852C-40A357995D55}" srcId="{C7F07EBB-EF06-6044-9ABD-A9C0497513E8}" destId="{791E0CB4-8CE6-F046-8F96-E210101CEC59}" srcOrd="3" destOrd="0" parTransId="{3CE75CD4-C288-3E42-9D78-479CF33058CD}" sibTransId="{0D34098C-17EC-EB44-9CB4-543233E9626A}"/>
    <dgm:cxn modelId="{35D4553E-4D64-AF49-8274-76F2663B8774}" type="presParOf" srcId="{4FAACF89-7CB4-EF4B-A489-24E42A629420}" destId="{64AFD109-8F31-D94E-94D8-8E7562CEAF83}" srcOrd="0" destOrd="0" presId="urn:microsoft.com/office/officeart/2005/8/layout/pyramid1"/>
    <dgm:cxn modelId="{1A8FF535-B240-644D-B1FF-A40B22C5614B}" type="presParOf" srcId="{64AFD109-8F31-D94E-94D8-8E7562CEAF83}" destId="{C976D6FD-47DF-DB4F-88DE-6ACDF3400141}" srcOrd="0" destOrd="0" presId="urn:microsoft.com/office/officeart/2005/8/layout/pyramid1"/>
    <dgm:cxn modelId="{616A1B50-D318-4844-9B6C-3167270274F3}" type="presParOf" srcId="{64AFD109-8F31-D94E-94D8-8E7562CEAF83}" destId="{BEA46214-7356-3245-A61B-588CBE788C32}" srcOrd="1" destOrd="0" presId="urn:microsoft.com/office/officeart/2005/8/layout/pyramid1"/>
    <dgm:cxn modelId="{1587DFEB-2B31-1441-93D3-F0236EB76C08}" type="presParOf" srcId="{4FAACF89-7CB4-EF4B-A489-24E42A629420}" destId="{9C659112-96A6-E94F-B988-8F4ACC867257}" srcOrd="1" destOrd="0" presId="urn:microsoft.com/office/officeart/2005/8/layout/pyramid1"/>
    <dgm:cxn modelId="{DDAEB244-E1AA-E04E-B088-9A4D62AA5333}" type="presParOf" srcId="{9C659112-96A6-E94F-B988-8F4ACC867257}" destId="{BBCB18E5-66F8-9D42-B05D-AEBA49CB5CC9}" srcOrd="0" destOrd="0" presId="urn:microsoft.com/office/officeart/2005/8/layout/pyramid1"/>
    <dgm:cxn modelId="{6C1DFBC2-C95C-2048-8712-2BE62A9343A6}" type="presParOf" srcId="{9C659112-96A6-E94F-B988-8F4ACC867257}" destId="{F3D8E09F-CAED-184C-A2F4-F6AEC1C42CF8}" srcOrd="1" destOrd="0" presId="urn:microsoft.com/office/officeart/2005/8/layout/pyramid1"/>
    <dgm:cxn modelId="{9D2F274A-E955-D548-94CF-8578B4154107}" type="presParOf" srcId="{4FAACF89-7CB4-EF4B-A489-24E42A629420}" destId="{528C3901-C5E9-694C-B755-319108F5EB65}" srcOrd="2" destOrd="0" presId="urn:microsoft.com/office/officeart/2005/8/layout/pyramid1"/>
    <dgm:cxn modelId="{E2409666-7DE3-1749-8EC3-FCFB5AF14C2D}" type="presParOf" srcId="{528C3901-C5E9-694C-B755-319108F5EB65}" destId="{7E0F1394-5496-E140-8520-34307B45CD8F}" srcOrd="0" destOrd="0" presId="urn:microsoft.com/office/officeart/2005/8/layout/pyramid1"/>
    <dgm:cxn modelId="{3C3BAD28-5332-C046-9E5A-A7D21086244C}" type="presParOf" srcId="{528C3901-C5E9-694C-B755-319108F5EB65}" destId="{C4E0A4E2-8909-554E-A065-9C3A628C7B8B}" srcOrd="1" destOrd="0" presId="urn:microsoft.com/office/officeart/2005/8/layout/pyramid1"/>
    <dgm:cxn modelId="{1DDE420C-C1E2-184C-9702-9FBE95F1AD6C}" type="presParOf" srcId="{4FAACF89-7CB4-EF4B-A489-24E42A629420}" destId="{05CBD8CE-146C-114F-A1A6-C00DDC850CA4}" srcOrd="3" destOrd="0" presId="urn:microsoft.com/office/officeart/2005/8/layout/pyramid1"/>
    <dgm:cxn modelId="{D4052FA3-D4B1-344A-ACBB-9D91E8FA9A6E}" type="presParOf" srcId="{05CBD8CE-146C-114F-A1A6-C00DDC850CA4}" destId="{065BBA23-16A4-384A-9577-4FCEBEB4F83D}" srcOrd="0" destOrd="0" presId="urn:microsoft.com/office/officeart/2005/8/layout/pyramid1"/>
    <dgm:cxn modelId="{DCD4A553-A6AD-E04D-98DA-47F0E52653FC}" type="presParOf" srcId="{05CBD8CE-146C-114F-A1A6-C00DDC850CA4}" destId="{A5FB919C-D51A-C645-B8F2-331AE2879C42}" srcOrd="1" destOrd="0" presId="urn:microsoft.com/office/officeart/2005/8/layout/pyramid1"/>
    <dgm:cxn modelId="{B4CA1BB0-37F0-D24D-91D7-7EA4193703F3}" type="presParOf" srcId="{4FAACF89-7CB4-EF4B-A489-24E42A629420}" destId="{428EE04C-2B0C-584B-926F-4E97F5BBA4D2}" srcOrd="4" destOrd="0" presId="urn:microsoft.com/office/officeart/2005/8/layout/pyramid1"/>
    <dgm:cxn modelId="{36F27CB0-65D0-9844-8B02-C5AFC56CA609}" type="presParOf" srcId="{428EE04C-2B0C-584B-926F-4E97F5BBA4D2}" destId="{331AC83C-1179-D146-AFB6-BD0DCED32F2C}" srcOrd="0" destOrd="0" presId="urn:microsoft.com/office/officeart/2005/8/layout/pyramid1"/>
    <dgm:cxn modelId="{A632B761-AD79-1349-8476-4DD0862E5ACE}" type="presParOf" srcId="{428EE04C-2B0C-584B-926F-4E97F5BBA4D2}" destId="{8DD9EBD9-95A4-414F-BCF2-2C47FE3E7EF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CB107D5-DF70-6940-A4F7-1580EDC7E04C}" type="doc">
      <dgm:prSet loTypeId="urn:microsoft.com/office/officeart/2009/3/layout/StepUp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2870458-C86F-AE47-8CF1-D01041C08206}">
      <dgm:prSet phldrT="[Texto]" custT="1"/>
      <dgm:spPr/>
      <dgm:t>
        <a:bodyPr/>
        <a:lstStyle/>
        <a:p>
          <a:r>
            <a:rPr lang="es-ES" sz="1400" b="1" dirty="0" smtClean="0"/>
            <a:t>Idea</a:t>
          </a:r>
          <a:endParaRPr lang="es-ES" sz="1400" b="1" dirty="0"/>
        </a:p>
      </dgm:t>
    </dgm:pt>
    <dgm:pt modelId="{CC4357E6-A853-5D43-B332-1568BC3CF51A}" type="parTrans" cxnId="{5A20A59B-D80C-5847-8F03-B151E3691323}">
      <dgm:prSet/>
      <dgm:spPr/>
      <dgm:t>
        <a:bodyPr/>
        <a:lstStyle/>
        <a:p>
          <a:endParaRPr lang="es-ES"/>
        </a:p>
      </dgm:t>
    </dgm:pt>
    <dgm:pt modelId="{51494B29-6075-874E-8536-2844924B7804}" type="sibTrans" cxnId="{5A20A59B-D80C-5847-8F03-B151E3691323}">
      <dgm:prSet/>
      <dgm:spPr/>
      <dgm:t>
        <a:bodyPr/>
        <a:lstStyle/>
        <a:p>
          <a:endParaRPr lang="es-ES"/>
        </a:p>
      </dgm:t>
    </dgm:pt>
    <dgm:pt modelId="{15D2EA66-75A2-434B-B9E0-D2691E48BC7D}">
      <dgm:prSet phldrT="[Texto]" custT="1"/>
      <dgm:spPr/>
      <dgm:t>
        <a:bodyPr/>
        <a:lstStyle/>
        <a:p>
          <a:r>
            <a:rPr lang="es-ES" sz="1400" b="1" dirty="0" smtClean="0"/>
            <a:t>Hipótesis</a:t>
          </a:r>
          <a:endParaRPr lang="es-ES" sz="1400" b="1" dirty="0"/>
        </a:p>
      </dgm:t>
    </dgm:pt>
    <dgm:pt modelId="{0AE48519-D9DC-4543-8CAD-22D039FA0D27}" type="parTrans" cxnId="{FA8E7A3E-953B-2743-99BA-855004EEE3A9}">
      <dgm:prSet/>
      <dgm:spPr/>
      <dgm:t>
        <a:bodyPr/>
        <a:lstStyle/>
        <a:p>
          <a:endParaRPr lang="es-ES"/>
        </a:p>
      </dgm:t>
    </dgm:pt>
    <dgm:pt modelId="{C0E61A39-58B5-F844-BC81-AD483804DEAA}" type="sibTrans" cxnId="{FA8E7A3E-953B-2743-99BA-855004EEE3A9}">
      <dgm:prSet/>
      <dgm:spPr/>
      <dgm:t>
        <a:bodyPr/>
        <a:lstStyle/>
        <a:p>
          <a:endParaRPr lang="es-ES"/>
        </a:p>
      </dgm:t>
    </dgm:pt>
    <dgm:pt modelId="{8F61AC78-3176-0144-8BB3-1331A77FB648}">
      <dgm:prSet phldrT="[Texto]" custT="1"/>
      <dgm:spPr/>
      <dgm:t>
        <a:bodyPr/>
        <a:lstStyle/>
        <a:p>
          <a:r>
            <a:rPr lang="es-ES" sz="1400" b="1" dirty="0" smtClean="0"/>
            <a:t>Problema</a:t>
          </a:r>
          <a:endParaRPr lang="es-ES" sz="1400" b="1" dirty="0"/>
        </a:p>
      </dgm:t>
    </dgm:pt>
    <dgm:pt modelId="{973E2AD7-0413-5441-9968-D4A4C3C5A1E0}" type="parTrans" cxnId="{D371CEEA-8164-B247-AE98-F638CFEB827A}">
      <dgm:prSet/>
      <dgm:spPr/>
      <dgm:t>
        <a:bodyPr/>
        <a:lstStyle/>
        <a:p>
          <a:endParaRPr lang="es-ES"/>
        </a:p>
      </dgm:t>
    </dgm:pt>
    <dgm:pt modelId="{42DA0F91-8710-904E-A35A-0EEA8B2C2868}" type="sibTrans" cxnId="{D371CEEA-8164-B247-AE98-F638CFEB827A}">
      <dgm:prSet/>
      <dgm:spPr/>
      <dgm:t>
        <a:bodyPr/>
        <a:lstStyle/>
        <a:p>
          <a:endParaRPr lang="es-ES"/>
        </a:p>
      </dgm:t>
    </dgm:pt>
    <dgm:pt modelId="{1983F8B1-F124-5147-B3B5-BAE9C6FFFC84}">
      <dgm:prSet phldrT="[Texto]" custT="1"/>
      <dgm:spPr/>
      <dgm:t>
        <a:bodyPr/>
        <a:lstStyle/>
        <a:p>
          <a:r>
            <a:rPr lang="es-ES" sz="1400" b="1" dirty="0" smtClean="0"/>
            <a:t>Diseño</a:t>
          </a:r>
          <a:endParaRPr lang="es-ES" sz="1400" b="1" dirty="0"/>
        </a:p>
      </dgm:t>
    </dgm:pt>
    <dgm:pt modelId="{C321DED8-FE22-1547-820A-ACFADCD5BF45}" type="parTrans" cxnId="{E8884371-3D7E-EE40-B94F-EAA147C4AA42}">
      <dgm:prSet/>
      <dgm:spPr/>
      <dgm:t>
        <a:bodyPr/>
        <a:lstStyle/>
        <a:p>
          <a:endParaRPr lang="es-ES"/>
        </a:p>
      </dgm:t>
    </dgm:pt>
    <dgm:pt modelId="{C8908C3B-4567-6D48-86B4-A011E75DD1B5}" type="sibTrans" cxnId="{E8884371-3D7E-EE40-B94F-EAA147C4AA42}">
      <dgm:prSet/>
      <dgm:spPr/>
      <dgm:t>
        <a:bodyPr/>
        <a:lstStyle/>
        <a:p>
          <a:endParaRPr lang="es-ES"/>
        </a:p>
      </dgm:t>
    </dgm:pt>
    <dgm:pt modelId="{ABD7316E-59F2-C04C-8AE8-4FE7CE621199}">
      <dgm:prSet phldrT="[Texto]" custT="1"/>
      <dgm:spPr/>
      <dgm:t>
        <a:bodyPr/>
        <a:lstStyle/>
        <a:p>
          <a:r>
            <a:rPr lang="es-ES" sz="1400" b="1" dirty="0" smtClean="0"/>
            <a:t>Resultados</a:t>
          </a:r>
          <a:endParaRPr lang="es-ES" sz="1400" b="1" dirty="0"/>
        </a:p>
      </dgm:t>
    </dgm:pt>
    <dgm:pt modelId="{B924BCD4-0C75-3545-B282-3D5C65418C0C}" type="parTrans" cxnId="{FF1E0B4C-F89B-A741-9616-52A0343E23AA}">
      <dgm:prSet/>
      <dgm:spPr/>
      <dgm:t>
        <a:bodyPr/>
        <a:lstStyle/>
        <a:p>
          <a:endParaRPr lang="es-ES"/>
        </a:p>
      </dgm:t>
    </dgm:pt>
    <dgm:pt modelId="{D766E353-0DD7-5442-9D44-908B3C08E435}" type="sibTrans" cxnId="{FF1E0B4C-F89B-A741-9616-52A0343E23AA}">
      <dgm:prSet/>
      <dgm:spPr/>
      <dgm:t>
        <a:bodyPr/>
        <a:lstStyle/>
        <a:p>
          <a:endParaRPr lang="es-ES"/>
        </a:p>
      </dgm:t>
    </dgm:pt>
    <dgm:pt modelId="{FB1FA7FF-1453-9446-AD18-7FC863A0FE1F}">
      <dgm:prSet phldrT="[Texto]" custT="1"/>
      <dgm:spPr/>
      <dgm:t>
        <a:bodyPr/>
        <a:lstStyle/>
        <a:p>
          <a:r>
            <a:rPr lang="es-ES" sz="1400" b="1" dirty="0" smtClean="0"/>
            <a:t>Teoría</a:t>
          </a:r>
          <a:endParaRPr lang="es-ES" sz="1400" b="1" dirty="0"/>
        </a:p>
      </dgm:t>
    </dgm:pt>
    <dgm:pt modelId="{A27170B1-3C55-1C4F-8698-D58A7F1D2ED1}" type="parTrans" cxnId="{0B00247B-5881-574E-A0C4-CA5F79901A09}">
      <dgm:prSet/>
      <dgm:spPr/>
      <dgm:t>
        <a:bodyPr/>
        <a:lstStyle/>
        <a:p>
          <a:endParaRPr lang="es-ES"/>
        </a:p>
      </dgm:t>
    </dgm:pt>
    <dgm:pt modelId="{0C873AD1-2B49-374F-B3FE-06E00C0FAFFC}" type="sibTrans" cxnId="{0B00247B-5881-574E-A0C4-CA5F79901A09}">
      <dgm:prSet/>
      <dgm:spPr/>
      <dgm:t>
        <a:bodyPr/>
        <a:lstStyle/>
        <a:p>
          <a:endParaRPr lang="es-ES"/>
        </a:p>
      </dgm:t>
    </dgm:pt>
    <dgm:pt modelId="{02AED11C-790B-C146-84A3-398618C1FE53}">
      <dgm:prSet phldrT="[Texto]" custT="1"/>
      <dgm:spPr/>
      <dgm:t>
        <a:bodyPr/>
        <a:lstStyle/>
        <a:p>
          <a:r>
            <a:rPr lang="es-ES" sz="1400" b="1" dirty="0" smtClean="0"/>
            <a:t>Muestra y datos</a:t>
          </a:r>
          <a:endParaRPr lang="es-ES" sz="1400" b="1" dirty="0"/>
        </a:p>
      </dgm:t>
    </dgm:pt>
    <dgm:pt modelId="{AC93A522-5A76-7A4C-8434-29CD1864C6A0}" type="parTrans" cxnId="{CF19E475-92F6-374D-BA9E-53E07CFE2026}">
      <dgm:prSet/>
      <dgm:spPr/>
      <dgm:t>
        <a:bodyPr/>
        <a:lstStyle/>
        <a:p>
          <a:endParaRPr lang="es-ES"/>
        </a:p>
      </dgm:t>
    </dgm:pt>
    <dgm:pt modelId="{3D218577-26CF-094B-823C-B8CDF5717924}" type="sibTrans" cxnId="{CF19E475-92F6-374D-BA9E-53E07CFE2026}">
      <dgm:prSet/>
      <dgm:spPr/>
      <dgm:t>
        <a:bodyPr/>
        <a:lstStyle/>
        <a:p>
          <a:endParaRPr lang="es-ES"/>
        </a:p>
      </dgm:t>
    </dgm:pt>
    <dgm:pt modelId="{FCB591AE-0B74-9B48-A358-76422DEEA927}" type="pres">
      <dgm:prSet presAssocID="{5CB107D5-DF70-6940-A4F7-1580EDC7E04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2E2D8131-6ED7-594F-8F45-081F6D1C75FC}" type="pres">
      <dgm:prSet presAssocID="{02870458-C86F-AE47-8CF1-D01041C08206}" presName="composite" presStyleCnt="0"/>
      <dgm:spPr/>
    </dgm:pt>
    <dgm:pt modelId="{BF9502A5-D8F7-6A4C-A310-325B2E7AD685}" type="pres">
      <dgm:prSet presAssocID="{02870458-C86F-AE47-8CF1-D01041C08206}" presName="LShape" presStyleLbl="alignNode1" presStyleIdx="0" presStyleCnt="13"/>
      <dgm:spPr/>
    </dgm:pt>
    <dgm:pt modelId="{29E177DD-53E6-F845-9A54-732281BB5FFF}" type="pres">
      <dgm:prSet presAssocID="{02870458-C86F-AE47-8CF1-D01041C08206}" presName="ParentText" presStyleLbl="revTx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34CABB5-7CA0-7441-B0B5-D31387C03D34}" type="pres">
      <dgm:prSet presAssocID="{02870458-C86F-AE47-8CF1-D01041C08206}" presName="Triangle" presStyleLbl="alignNode1" presStyleIdx="1" presStyleCnt="13"/>
      <dgm:spPr/>
    </dgm:pt>
    <dgm:pt modelId="{FEB9F9C2-650A-8744-BBAC-9EB58ED0F9AE}" type="pres">
      <dgm:prSet presAssocID="{51494B29-6075-874E-8536-2844924B7804}" presName="sibTrans" presStyleCnt="0"/>
      <dgm:spPr/>
    </dgm:pt>
    <dgm:pt modelId="{D4CB1C8C-ABF3-1148-8E5C-7803E3023AC9}" type="pres">
      <dgm:prSet presAssocID="{51494B29-6075-874E-8536-2844924B7804}" presName="space" presStyleCnt="0"/>
      <dgm:spPr/>
    </dgm:pt>
    <dgm:pt modelId="{12C40B74-BAD8-CE4F-ADA6-9861BFBBC409}" type="pres">
      <dgm:prSet presAssocID="{8F61AC78-3176-0144-8BB3-1331A77FB648}" presName="composite" presStyleCnt="0"/>
      <dgm:spPr/>
    </dgm:pt>
    <dgm:pt modelId="{5B165FE9-588D-164F-A33B-41FBA30D98D6}" type="pres">
      <dgm:prSet presAssocID="{8F61AC78-3176-0144-8BB3-1331A77FB648}" presName="LShape" presStyleLbl="alignNode1" presStyleIdx="2" presStyleCnt="13"/>
      <dgm:spPr/>
    </dgm:pt>
    <dgm:pt modelId="{E128EBDA-B09B-AF49-A6AA-48C602D3CF07}" type="pres">
      <dgm:prSet presAssocID="{8F61AC78-3176-0144-8BB3-1331A77FB648}" presName="ParentText" presStyleLbl="revTx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76089C1-C1E6-6E4D-BBE3-86E90CAE23B2}" type="pres">
      <dgm:prSet presAssocID="{8F61AC78-3176-0144-8BB3-1331A77FB648}" presName="Triangle" presStyleLbl="alignNode1" presStyleIdx="3" presStyleCnt="13"/>
      <dgm:spPr/>
    </dgm:pt>
    <dgm:pt modelId="{5F83978B-55DF-CE44-AE84-75DA7A63A3EB}" type="pres">
      <dgm:prSet presAssocID="{42DA0F91-8710-904E-A35A-0EEA8B2C2868}" presName="sibTrans" presStyleCnt="0"/>
      <dgm:spPr/>
    </dgm:pt>
    <dgm:pt modelId="{CF93313A-DD76-A244-98DF-306714AC0E90}" type="pres">
      <dgm:prSet presAssocID="{42DA0F91-8710-904E-A35A-0EEA8B2C2868}" presName="space" presStyleCnt="0"/>
      <dgm:spPr/>
    </dgm:pt>
    <dgm:pt modelId="{1DB6E37E-B611-C44F-94F4-CE3BE7816F75}" type="pres">
      <dgm:prSet presAssocID="{FB1FA7FF-1453-9446-AD18-7FC863A0FE1F}" presName="composite" presStyleCnt="0"/>
      <dgm:spPr/>
    </dgm:pt>
    <dgm:pt modelId="{A080C1E9-217B-E444-A669-0E4DE03382A0}" type="pres">
      <dgm:prSet presAssocID="{FB1FA7FF-1453-9446-AD18-7FC863A0FE1F}" presName="LShape" presStyleLbl="alignNode1" presStyleIdx="4" presStyleCnt="13"/>
      <dgm:spPr/>
    </dgm:pt>
    <dgm:pt modelId="{6B7D6B95-8C71-F64D-A004-EAD068A42BD2}" type="pres">
      <dgm:prSet presAssocID="{FB1FA7FF-1453-9446-AD18-7FC863A0FE1F}" presName="ParentText" presStyleLbl="revTx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6679B1-1A84-B64F-B4D8-790A545993DF}" type="pres">
      <dgm:prSet presAssocID="{FB1FA7FF-1453-9446-AD18-7FC863A0FE1F}" presName="Triangle" presStyleLbl="alignNode1" presStyleIdx="5" presStyleCnt="13"/>
      <dgm:spPr/>
    </dgm:pt>
    <dgm:pt modelId="{98060708-7424-B247-BEB1-61BAA7344C0C}" type="pres">
      <dgm:prSet presAssocID="{0C873AD1-2B49-374F-B3FE-06E00C0FAFFC}" presName="sibTrans" presStyleCnt="0"/>
      <dgm:spPr/>
    </dgm:pt>
    <dgm:pt modelId="{EAB0754D-606D-B04E-BAF5-82203655F49A}" type="pres">
      <dgm:prSet presAssocID="{0C873AD1-2B49-374F-B3FE-06E00C0FAFFC}" presName="space" presStyleCnt="0"/>
      <dgm:spPr/>
    </dgm:pt>
    <dgm:pt modelId="{803939F1-90FD-9343-A3AE-E3E412369FF6}" type="pres">
      <dgm:prSet presAssocID="{15D2EA66-75A2-434B-B9E0-D2691E48BC7D}" presName="composite" presStyleCnt="0"/>
      <dgm:spPr/>
    </dgm:pt>
    <dgm:pt modelId="{A1A0677A-930F-C84F-AEDC-2507657B054B}" type="pres">
      <dgm:prSet presAssocID="{15D2EA66-75A2-434B-B9E0-D2691E48BC7D}" presName="LShape" presStyleLbl="alignNode1" presStyleIdx="6" presStyleCnt="13"/>
      <dgm:spPr/>
    </dgm:pt>
    <dgm:pt modelId="{83E465A8-8A29-7F4B-8541-6B608AC37719}" type="pres">
      <dgm:prSet presAssocID="{15D2EA66-75A2-434B-B9E0-D2691E48BC7D}" presName="ParentText" presStyleLbl="revTx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8F30B33-BF35-844C-8FB6-FC363AA2B9D7}" type="pres">
      <dgm:prSet presAssocID="{15D2EA66-75A2-434B-B9E0-D2691E48BC7D}" presName="Triangle" presStyleLbl="alignNode1" presStyleIdx="7" presStyleCnt="13"/>
      <dgm:spPr/>
    </dgm:pt>
    <dgm:pt modelId="{80FC1CCA-E8FB-4A4F-A1B9-B44A4D5BCB18}" type="pres">
      <dgm:prSet presAssocID="{C0E61A39-58B5-F844-BC81-AD483804DEAA}" presName="sibTrans" presStyleCnt="0"/>
      <dgm:spPr/>
    </dgm:pt>
    <dgm:pt modelId="{EB626721-CA90-A94B-BB99-8246DBB88363}" type="pres">
      <dgm:prSet presAssocID="{C0E61A39-58B5-F844-BC81-AD483804DEAA}" presName="space" presStyleCnt="0"/>
      <dgm:spPr/>
    </dgm:pt>
    <dgm:pt modelId="{0354A581-13CB-5943-93B0-B6E1D1F3B312}" type="pres">
      <dgm:prSet presAssocID="{1983F8B1-F124-5147-B3B5-BAE9C6FFFC84}" presName="composite" presStyleCnt="0"/>
      <dgm:spPr/>
    </dgm:pt>
    <dgm:pt modelId="{A1E46474-237F-D44B-908A-5758246E0CBC}" type="pres">
      <dgm:prSet presAssocID="{1983F8B1-F124-5147-B3B5-BAE9C6FFFC84}" presName="LShape" presStyleLbl="alignNode1" presStyleIdx="8" presStyleCnt="13"/>
      <dgm:spPr/>
    </dgm:pt>
    <dgm:pt modelId="{64954825-4DB8-BD41-8F15-29C6156D178A}" type="pres">
      <dgm:prSet presAssocID="{1983F8B1-F124-5147-B3B5-BAE9C6FFFC84}" presName="ParentText" presStyleLbl="revTx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B4C3430-EB89-574C-902E-B892CF9E5F62}" type="pres">
      <dgm:prSet presAssocID="{1983F8B1-F124-5147-B3B5-BAE9C6FFFC84}" presName="Triangle" presStyleLbl="alignNode1" presStyleIdx="9" presStyleCnt="13"/>
      <dgm:spPr/>
    </dgm:pt>
    <dgm:pt modelId="{B16A9A34-5271-3446-AA55-00A54C4C5716}" type="pres">
      <dgm:prSet presAssocID="{C8908C3B-4567-6D48-86B4-A011E75DD1B5}" presName="sibTrans" presStyleCnt="0"/>
      <dgm:spPr/>
    </dgm:pt>
    <dgm:pt modelId="{F56D0306-E609-194A-A8AA-B82FA786DC96}" type="pres">
      <dgm:prSet presAssocID="{C8908C3B-4567-6D48-86B4-A011E75DD1B5}" presName="space" presStyleCnt="0"/>
      <dgm:spPr/>
    </dgm:pt>
    <dgm:pt modelId="{C2FA03F4-346E-E545-AFB9-DA720EC723CB}" type="pres">
      <dgm:prSet presAssocID="{02AED11C-790B-C146-84A3-398618C1FE53}" presName="composite" presStyleCnt="0"/>
      <dgm:spPr/>
    </dgm:pt>
    <dgm:pt modelId="{E8B859A4-88E2-184F-99F6-7E3BDE8177E2}" type="pres">
      <dgm:prSet presAssocID="{02AED11C-790B-C146-84A3-398618C1FE53}" presName="LShape" presStyleLbl="alignNode1" presStyleIdx="10" presStyleCnt="13"/>
      <dgm:spPr/>
    </dgm:pt>
    <dgm:pt modelId="{EA7F331F-2DFE-F04D-9D50-A5F82844665C}" type="pres">
      <dgm:prSet presAssocID="{02AED11C-790B-C146-84A3-398618C1FE53}" presName="ParentText" presStyleLbl="revTx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1C54A3-7E18-D240-B53D-509599C97238}" type="pres">
      <dgm:prSet presAssocID="{02AED11C-790B-C146-84A3-398618C1FE53}" presName="Triangle" presStyleLbl="alignNode1" presStyleIdx="11" presStyleCnt="13"/>
      <dgm:spPr/>
    </dgm:pt>
    <dgm:pt modelId="{88AFCED8-E13E-B041-8EA2-916D73550A86}" type="pres">
      <dgm:prSet presAssocID="{3D218577-26CF-094B-823C-B8CDF5717924}" presName="sibTrans" presStyleCnt="0"/>
      <dgm:spPr/>
    </dgm:pt>
    <dgm:pt modelId="{CB2400E8-217C-8548-B964-05C6B2D7DD9B}" type="pres">
      <dgm:prSet presAssocID="{3D218577-26CF-094B-823C-B8CDF5717924}" presName="space" presStyleCnt="0"/>
      <dgm:spPr/>
    </dgm:pt>
    <dgm:pt modelId="{A7D25446-A2E9-D44F-89C8-35BCB2703AA5}" type="pres">
      <dgm:prSet presAssocID="{ABD7316E-59F2-C04C-8AE8-4FE7CE621199}" presName="composite" presStyleCnt="0"/>
      <dgm:spPr/>
    </dgm:pt>
    <dgm:pt modelId="{FBE9F40E-5230-BB47-BA89-BC368962260C}" type="pres">
      <dgm:prSet presAssocID="{ABD7316E-59F2-C04C-8AE8-4FE7CE621199}" presName="LShape" presStyleLbl="alignNode1" presStyleIdx="12" presStyleCnt="13"/>
      <dgm:spPr/>
    </dgm:pt>
    <dgm:pt modelId="{9BF831E6-0D28-EA4A-BB3E-A6AA327A7BD9}" type="pres">
      <dgm:prSet presAssocID="{ABD7316E-59F2-C04C-8AE8-4FE7CE621199}" presName="ParentText" presStyleLbl="revTx" presStyleIdx="6" presStyleCnt="7" custScaleX="11820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AE35B51-55B9-8140-ACAC-378166472199}" type="presOf" srcId="{8F61AC78-3176-0144-8BB3-1331A77FB648}" destId="{E128EBDA-B09B-AF49-A6AA-48C602D3CF07}" srcOrd="0" destOrd="0" presId="urn:microsoft.com/office/officeart/2009/3/layout/StepUpProcess"/>
    <dgm:cxn modelId="{D0309A89-97D1-3E46-ABF6-A6BA57FEE5B0}" type="presOf" srcId="{ABD7316E-59F2-C04C-8AE8-4FE7CE621199}" destId="{9BF831E6-0D28-EA4A-BB3E-A6AA327A7BD9}" srcOrd="0" destOrd="0" presId="urn:microsoft.com/office/officeart/2009/3/layout/StepUpProcess"/>
    <dgm:cxn modelId="{D371CEEA-8164-B247-AE98-F638CFEB827A}" srcId="{5CB107D5-DF70-6940-A4F7-1580EDC7E04C}" destId="{8F61AC78-3176-0144-8BB3-1331A77FB648}" srcOrd="1" destOrd="0" parTransId="{973E2AD7-0413-5441-9968-D4A4C3C5A1E0}" sibTransId="{42DA0F91-8710-904E-A35A-0EEA8B2C2868}"/>
    <dgm:cxn modelId="{FF1E0B4C-F89B-A741-9616-52A0343E23AA}" srcId="{5CB107D5-DF70-6940-A4F7-1580EDC7E04C}" destId="{ABD7316E-59F2-C04C-8AE8-4FE7CE621199}" srcOrd="6" destOrd="0" parTransId="{B924BCD4-0C75-3545-B282-3D5C65418C0C}" sibTransId="{D766E353-0DD7-5442-9D44-908B3C08E435}"/>
    <dgm:cxn modelId="{E8884371-3D7E-EE40-B94F-EAA147C4AA42}" srcId="{5CB107D5-DF70-6940-A4F7-1580EDC7E04C}" destId="{1983F8B1-F124-5147-B3B5-BAE9C6FFFC84}" srcOrd="4" destOrd="0" parTransId="{C321DED8-FE22-1547-820A-ACFADCD5BF45}" sibTransId="{C8908C3B-4567-6D48-86B4-A011E75DD1B5}"/>
    <dgm:cxn modelId="{114E78B8-A8D1-BB4A-B84C-F70E233AC366}" type="presOf" srcId="{5CB107D5-DF70-6940-A4F7-1580EDC7E04C}" destId="{FCB591AE-0B74-9B48-A358-76422DEEA927}" srcOrd="0" destOrd="0" presId="urn:microsoft.com/office/officeart/2009/3/layout/StepUpProcess"/>
    <dgm:cxn modelId="{1FD29D9C-CB27-3647-971D-878DAC31ECAE}" type="presOf" srcId="{15D2EA66-75A2-434B-B9E0-D2691E48BC7D}" destId="{83E465A8-8A29-7F4B-8541-6B608AC37719}" srcOrd="0" destOrd="0" presId="urn:microsoft.com/office/officeart/2009/3/layout/StepUpProcess"/>
    <dgm:cxn modelId="{0B00247B-5881-574E-A0C4-CA5F79901A09}" srcId="{5CB107D5-DF70-6940-A4F7-1580EDC7E04C}" destId="{FB1FA7FF-1453-9446-AD18-7FC863A0FE1F}" srcOrd="2" destOrd="0" parTransId="{A27170B1-3C55-1C4F-8698-D58A7F1D2ED1}" sibTransId="{0C873AD1-2B49-374F-B3FE-06E00C0FAFFC}"/>
    <dgm:cxn modelId="{28D0CD40-CC65-4242-A082-50FCE7018CF6}" type="presOf" srcId="{FB1FA7FF-1453-9446-AD18-7FC863A0FE1F}" destId="{6B7D6B95-8C71-F64D-A004-EAD068A42BD2}" srcOrd="0" destOrd="0" presId="urn:microsoft.com/office/officeart/2009/3/layout/StepUpProcess"/>
    <dgm:cxn modelId="{1DC2A004-2BB8-3C45-BB41-C1A54A22C247}" type="presOf" srcId="{1983F8B1-F124-5147-B3B5-BAE9C6FFFC84}" destId="{64954825-4DB8-BD41-8F15-29C6156D178A}" srcOrd="0" destOrd="0" presId="urn:microsoft.com/office/officeart/2009/3/layout/StepUpProcess"/>
    <dgm:cxn modelId="{CF19E475-92F6-374D-BA9E-53E07CFE2026}" srcId="{5CB107D5-DF70-6940-A4F7-1580EDC7E04C}" destId="{02AED11C-790B-C146-84A3-398618C1FE53}" srcOrd="5" destOrd="0" parTransId="{AC93A522-5A76-7A4C-8434-29CD1864C6A0}" sibTransId="{3D218577-26CF-094B-823C-B8CDF5717924}"/>
    <dgm:cxn modelId="{968BD3C1-E778-9A42-A0D7-EA262C18ABED}" type="presOf" srcId="{02AED11C-790B-C146-84A3-398618C1FE53}" destId="{EA7F331F-2DFE-F04D-9D50-A5F82844665C}" srcOrd="0" destOrd="0" presId="urn:microsoft.com/office/officeart/2009/3/layout/StepUpProcess"/>
    <dgm:cxn modelId="{CECC1635-B388-A343-B789-FD5E8FC09FFD}" type="presOf" srcId="{02870458-C86F-AE47-8CF1-D01041C08206}" destId="{29E177DD-53E6-F845-9A54-732281BB5FFF}" srcOrd="0" destOrd="0" presId="urn:microsoft.com/office/officeart/2009/3/layout/StepUpProcess"/>
    <dgm:cxn modelId="{5A20A59B-D80C-5847-8F03-B151E3691323}" srcId="{5CB107D5-DF70-6940-A4F7-1580EDC7E04C}" destId="{02870458-C86F-AE47-8CF1-D01041C08206}" srcOrd="0" destOrd="0" parTransId="{CC4357E6-A853-5D43-B332-1568BC3CF51A}" sibTransId="{51494B29-6075-874E-8536-2844924B7804}"/>
    <dgm:cxn modelId="{FA8E7A3E-953B-2743-99BA-855004EEE3A9}" srcId="{5CB107D5-DF70-6940-A4F7-1580EDC7E04C}" destId="{15D2EA66-75A2-434B-B9E0-D2691E48BC7D}" srcOrd="3" destOrd="0" parTransId="{0AE48519-D9DC-4543-8CAD-22D039FA0D27}" sibTransId="{C0E61A39-58B5-F844-BC81-AD483804DEAA}"/>
    <dgm:cxn modelId="{4ACB423D-ABB7-5342-84DE-79560661127F}" type="presParOf" srcId="{FCB591AE-0B74-9B48-A358-76422DEEA927}" destId="{2E2D8131-6ED7-594F-8F45-081F6D1C75FC}" srcOrd="0" destOrd="0" presId="urn:microsoft.com/office/officeart/2009/3/layout/StepUpProcess"/>
    <dgm:cxn modelId="{8E7F4093-1298-2445-A59D-3FD24E33B873}" type="presParOf" srcId="{2E2D8131-6ED7-594F-8F45-081F6D1C75FC}" destId="{BF9502A5-D8F7-6A4C-A310-325B2E7AD685}" srcOrd="0" destOrd="0" presId="urn:microsoft.com/office/officeart/2009/3/layout/StepUpProcess"/>
    <dgm:cxn modelId="{320ED087-5935-AF43-AA08-ADBD10F592A4}" type="presParOf" srcId="{2E2D8131-6ED7-594F-8F45-081F6D1C75FC}" destId="{29E177DD-53E6-F845-9A54-732281BB5FFF}" srcOrd="1" destOrd="0" presId="urn:microsoft.com/office/officeart/2009/3/layout/StepUpProcess"/>
    <dgm:cxn modelId="{FBC32C9F-8A54-1A46-968D-38BBA1D93D42}" type="presParOf" srcId="{2E2D8131-6ED7-594F-8F45-081F6D1C75FC}" destId="{134CABB5-7CA0-7441-B0B5-D31387C03D34}" srcOrd="2" destOrd="0" presId="urn:microsoft.com/office/officeart/2009/3/layout/StepUpProcess"/>
    <dgm:cxn modelId="{072D7B8A-4DB3-3140-9519-1CAD0B04B0EF}" type="presParOf" srcId="{FCB591AE-0B74-9B48-A358-76422DEEA927}" destId="{FEB9F9C2-650A-8744-BBAC-9EB58ED0F9AE}" srcOrd="1" destOrd="0" presId="urn:microsoft.com/office/officeart/2009/3/layout/StepUpProcess"/>
    <dgm:cxn modelId="{7AA055F5-704C-E747-9E41-A794B6690C3A}" type="presParOf" srcId="{FEB9F9C2-650A-8744-BBAC-9EB58ED0F9AE}" destId="{D4CB1C8C-ABF3-1148-8E5C-7803E3023AC9}" srcOrd="0" destOrd="0" presId="urn:microsoft.com/office/officeart/2009/3/layout/StepUpProcess"/>
    <dgm:cxn modelId="{E4FA794A-F9A0-2C4B-A066-3C94CA17B790}" type="presParOf" srcId="{FCB591AE-0B74-9B48-A358-76422DEEA927}" destId="{12C40B74-BAD8-CE4F-ADA6-9861BFBBC409}" srcOrd="2" destOrd="0" presId="urn:microsoft.com/office/officeart/2009/3/layout/StepUpProcess"/>
    <dgm:cxn modelId="{19B81867-7DF8-174C-B13C-3671ABF08EE0}" type="presParOf" srcId="{12C40B74-BAD8-CE4F-ADA6-9861BFBBC409}" destId="{5B165FE9-588D-164F-A33B-41FBA30D98D6}" srcOrd="0" destOrd="0" presId="urn:microsoft.com/office/officeart/2009/3/layout/StepUpProcess"/>
    <dgm:cxn modelId="{60FFFE68-C3D6-1748-AC97-981262571D6F}" type="presParOf" srcId="{12C40B74-BAD8-CE4F-ADA6-9861BFBBC409}" destId="{E128EBDA-B09B-AF49-A6AA-48C602D3CF07}" srcOrd="1" destOrd="0" presId="urn:microsoft.com/office/officeart/2009/3/layout/StepUpProcess"/>
    <dgm:cxn modelId="{65B2FC2F-6965-E34C-9979-230E14621DB7}" type="presParOf" srcId="{12C40B74-BAD8-CE4F-ADA6-9861BFBBC409}" destId="{476089C1-C1E6-6E4D-BBE3-86E90CAE23B2}" srcOrd="2" destOrd="0" presId="urn:microsoft.com/office/officeart/2009/3/layout/StepUpProcess"/>
    <dgm:cxn modelId="{316690B1-9D49-484E-83C5-B6B85C41A11A}" type="presParOf" srcId="{FCB591AE-0B74-9B48-A358-76422DEEA927}" destId="{5F83978B-55DF-CE44-AE84-75DA7A63A3EB}" srcOrd="3" destOrd="0" presId="urn:microsoft.com/office/officeart/2009/3/layout/StepUpProcess"/>
    <dgm:cxn modelId="{BDA0AEE9-B335-7E43-B744-03C40E55817D}" type="presParOf" srcId="{5F83978B-55DF-CE44-AE84-75DA7A63A3EB}" destId="{CF93313A-DD76-A244-98DF-306714AC0E90}" srcOrd="0" destOrd="0" presId="urn:microsoft.com/office/officeart/2009/3/layout/StepUpProcess"/>
    <dgm:cxn modelId="{7CB9BBBC-6540-9C46-A0CC-C2D595E73DCB}" type="presParOf" srcId="{FCB591AE-0B74-9B48-A358-76422DEEA927}" destId="{1DB6E37E-B611-C44F-94F4-CE3BE7816F75}" srcOrd="4" destOrd="0" presId="urn:microsoft.com/office/officeart/2009/3/layout/StepUpProcess"/>
    <dgm:cxn modelId="{856E160C-9091-EB4A-90AA-62F1F0DDD098}" type="presParOf" srcId="{1DB6E37E-B611-C44F-94F4-CE3BE7816F75}" destId="{A080C1E9-217B-E444-A669-0E4DE03382A0}" srcOrd="0" destOrd="0" presId="urn:microsoft.com/office/officeart/2009/3/layout/StepUpProcess"/>
    <dgm:cxn modelId="{16903A37-0C3E-234F-BB94-6511AAC8FDDC}" type="presParOf" srcId="{1DB6E37E-B611-C44F-94F4-CE3BE7816F75}" destId="{6B7D6B95-8C71-F64D-A004-EAD068A42BD2}" srcOrd="1" destOrd="0" presId="urn:microsoft.com/office/officeart/2009/3/layout/StepUpProcess"/>
    <dgm:cxn modelId="{EEE88CA9-A841-2649-BFF4-59F07185FE21}" type="presParOf" srcId="{1DB6E37E-B611-C44F-94F4-CE3BE7816F75}" destId="{A76679B1-1A84-B64F-B4D8-790A545993DF}" srcOrd="2" destOrd="0" presId="urn:microsoft.com/office/officeart/2009/3/layout/StepUpProcess"/>
    <dgm:cxn modelId="{F7A4478E-C13F-F340-B708-BE29896D8ACD}" type="presParOf" srcId="{FCB591AE-0B74-9B48-A358-76422DEEA927}" destId="{98060708-7424-B247-BEB1-61BAA7344C0C}" srcOrd="5" destOrd="0" presId="urn:microsoft.com/office/officeart/2009/3/layout/StepUpProcess"/>
    <dgm:cxn modelId="{0B865968-3C58-E944-B300-76E79EAE6EE3}" type="presParOf" srcId="{98060708-7424-B247-BEB1-61BAA7344C0C}" destId="{EAB0754D-606D-B04E-BAF5-82203655F49A}" srcOrd="0" destOrd="0" presId="urn:microsoft.com/office/officeart/2009/3/layout/StepUpProcess"/>
    <dgm:cxn modelId="{58D0B7B7-1127-414E-AA66-DB752400F894}" type="presParOf" srcId="{FCB591AE-0B74-9B48-A358-76422DEEA927}" destId="{803939F1-90FD-9343-A3AE-E3E412369FF6}" srcOrd="6" destOrd="0" presId="urn:microsoft.com/office/officeart/2009/3/layout/StepUpProcess"/>
    <dgm:cxn modelId="{BB41710D-16FD-2C4E-BB85-0A8F9E676B88}" type="presParOf" srcId="{803939F1-90FD-9343-A3AE-E3E412369FF6}" destId="{A1A0677A-930F-C84F-AEDC-2507657B054B}" srcOrd="0" destOrd="0" presId="urn:microsoft.com/office/officeart/2009/3/layout/StepUpProcess"/>
    <dgm:cxn modelId="{060B06EC-F9F4-4A4C-BB8C-A9B7318C7C56}" type="presParOf" srcId="{803939F1-90FD-9343-A3AE-E3E412369FF6}" destId="{83E465A8-8A29-7F4B-8541-6B608AC37719}" srcOrd="1" destOrd="0" presId="urn:microsoft.com/office/officeart/2009/3/layout/StepUpProcess"/>
    <dgm:cxn modelId="{7459438C-9C0A-8B47-9A8C-C6D0EEDF8BFD}" type="presParOf" srcId="{803939F1-90FD-9343-A3AE-E3E412369FF6}" destId="{D8F30B33-BF35-844C-8FB6-FC363AA2B9D7}" srcOrd="2" destOrd="0" presId="urn:microsoft.com/office/officeart/2009/3/layout/StepUpProcess"/>
    <dgm:cxn modelId="{D1CD4D70-1FE4-D249-BECD-DA85F5A0EAFA}" type="presParOf" srcId="{FCB591AE-0B74-9B48-A358-76422DEEA927}" destId="{80FC1CCA-E8FB-4A4F-A1B9-B44A4D5BCB18}" srcOrd="7" destOrd="0" presId="urn:microsoft.com/office/officeart/2009/3/layout/StepUpProcess"/>
    <dgm:cxn modelId="{1B56B85B-0478-314D-B93C-CE7A383EE6F0}" type="presParOf" srcId="{80FC1CCA-E8FB-4A4F-A1B9-B44A4D5BCB18}" destId="{EB626721-CA90-A94B-BB99-8246DBB88363}" srcOrd="0" destOrd="0" presId="urn:microsoft.com/office/officeart/2009/3/layout/StepUpProcess"/>
    <dgm:cxn modelId="{60BBE5AC-AF01-1742-88E8-409B15926352}" type="presParOf" srcId="{FCB591AE-0B74-9B48-A358-76422DEEA927}" destId="{0354A581-13CB-5943-93B0-B6E1D1F3B312}" srcOrd="8" destOrd="0" presId="urn:microsoft.com/office/officeart/2009/3/layout/StepUpProcess"/>
    <dgm:cxn modelId="{D025A730-AB65-4644-B0DF-01ABA263AE94}" type="presParOf" srcId="{0354A581-13CB-5943-93B0-B6E1D1F3B312}" destId="{A1E46474-237F-D44B-908A-5758246E0CBC}" srcOrd="0" destOrd="0" presId="urn:microsoft.com/office/officeart/2009/3/layout/StepUpProcess"/>
    <dgm:cxn modelId="{AB043AD0-774C-6144-86D5-119E89251B01}" type="presParOf" srcId="{0354A581-13CB-5943-93B0-B6E1D1F3B312}" destId="{64954825-4DB8-BD41-8F15-29C6156D178A}" srcOrd="1" destOrd="0" presId="urn:microsoft.com/office/officeart/2009/3/layout/StepUpProcess"/>
    <dgm:cxn modelId="{9488DE64-9C06-894C-B553-ACF3A5D44122}" type="presParOf" srcId="{0354A581-13CB-5943-93B0-B6E1D1F3B312}" destId="{BB4C3430-EB89-574C-902E-B892CF9E5F62}" srcOrd="2" destOrd="0" presId="urn:microsoft.com/office/officeart/2009/3/layout/StepUpProcess"/>
    <dgm:cxn modelId="{A4F90D76-48C4-724D-8505-E6204E5EDC68}" type="presParOf" srcId="{FCB591AE-0B74-9B48-A358-76422DEEA927}" destId="{B16A9A34-5271-3446-AA55-00A54C4C5716}" srcOrd="9" destOrd="0" presId="urn:microsoft.com/office/officeart/2009/3/layout/StepUpProcess"/>
    <dgm:cxn modelId="{8A5DF23C-98BF-2E4D-96E9-B8F3CCBF3F35}" type="presParOf" srcId="{B16A9A34-5271-3446-AA55-00A54C4C5716}" destId="{F56D0306-E609-194A-A8AA-B82FA786DC96}" srcOrd="0" destOrd="0" presId="urn:microsoft.com/office/officeart/2009/3/layout/StepUpProcess"/>
    <dgm:cxn modelId="{C21A415D-CB96-8B4A-8243-B2CD3E6EC960}" type="presParOf" srcId="{FCB591AE-0B74-9B48-A358-76422DEEA927}" destId="{C2FA03F4-346E-E545-AFB9-DA720EC723CB}" srcOrd="10" destOrd="0" presId="urn:microsoft.com/office/officeart/2009/3/layout/StepUpProcess"/>
    <dgm:cxn modelId="{592C080A-0FCC-4E46-9159-DDCD652198C2}" type="presParOf" srcId="{C2FA03F4-346E-E545-AFB9-DA720EC723CB}" destId="{E8B859A4-88E2-184F-99F6-7E3BDE8177E2}" srcOrd="0" destOrd="0" presId="urn:microsoft.com/office/officeart/2009/3/layout/StepUpProcess"/>
    <dgm:cxn modelId="{ED7BB585-609C-2B48-9D41-F031C681CD64}" type="presParOf" srcId="{C2FA03F4-346E-E545-AFB9-DA720EC723CB}" destId="{EA7F331F-2DFE-F04D-9D50-A5F82844665C}" srcOrd="1" destOrd="0" presId="urn:microsoft.com/office/officeart/2009/3/layout/StepUpProcess"/>
    <dgm:cxn modelId="{4DF7E7DC-9D13-DC42-B7A7-26D9E5CCCE81}" type="presParOf" srcId="{C2FA03F4-346E-E545-AFB9-DA720EC723CB}" destId="{241C54A3-7E18-D240-B53D-509599C97238}" srcOrd="2" destOrd="0" presId="urn:microsoft.com/office/officeart/2009/3/layout/StepUpProcess"/>
    <dgm:cxn modelId="{87C30A30-4B71-C340-8260-0F93F8609787}" type="presParOf" srcId="{FCB591AE-0B74-9B48-A358-76422DEEA927}" destId="{88AFCED8-E13E-B041-8EA2-916D73550A86}" srcOrd="11" destOrd="0" presId="urn:microsoft.com/office/officeart/2009/3/layout/StepUpProcess"/>
    <dgm:cxn modelId="{63F06901-0A29-484B-AFFB-26BB46B814AE}" type="presParOf" srcId="{88AFCED8-E13E-B041-8EA2-916D73550A86}" destId="{CB2400E8-217C-8548-B964-05C6B2D7DD9B}" srcOrd="0" destOrd="0" presId="urn:microsoft.com/office/officeart/2009/3/layout/StepUpProcess"/>
    <dgm:cxn modelId="{14AD8338-02DC-E745-AA44-7446CC6FE236}" type="presParOf" srcId="{FCB591AE-0B74-9B48-A358-76422DEEA927}" destId="{A7D25446-A2E9-D44F-89C8-35BCB2703AA5}" srcOrd="12" destOrd="0" presId="urn:microsoft.com/office/officeart/2009/3/layout/StepUpProcess"/>
    <dgm:cxn modelId="{38312F23-0C78-144A-A0EC-69A264D0ABE4}" type="presParOf" srcId="{A7D25446-A2E9-D44F-89C8-35BCB2703AA5}" destId="{FBE9F40E-5230-BB47-BA89-BC368962260C}" srcOrd="0" destOrd="0" presId="urn:microsoft.com/office/officeart/2009/3/layout/StepUpProcess"/>
    <dgm:cxn modelId="{A41EC684-55EA-364A-A472-A0B1915B79BF}" type="presParOf" srcId="{A7D25446-A2E9-D44F-89C8-35BCB2703AA5}" destId="{9BF831E6-0D28-EA4A-BB3E-A6AA327A7BD9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CDFF6FC-B7C6-814A-8718-CFED46F01027}" type="doc">
      <dgm:prSet loTypeId="urn:microsoft.com/office/officeart/2005/8/layout/radial4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5EB195D-0FC0-1A45-B350-138CBB041C39}">
      <dgm:prSet phldrT="[Texto]"/>
      <dgm:spPr/>
      <dgm:t>
        <a:bodyPr/>
        <a:lstStyle/>
        <a:p>
          <a:r>
            <a:rPr lang="es-ES" b="1" dirty="0" smtClean="0"/>
            <a:t>Idea de investigación</a:t>
          </a:r>
          <a:endParaRPr lang="es-ES" b="1" dirty="0"/>
        </a:p>
      </dgm:t>
    </dgm:pt>
    <dgm:pt modelId="{37EFA98F-4A95-8544-85C3-8D4C9A1BE2A5}" type="parTrans" cxnId="{12B81215-5633-CD43-8E15-DE29B51867EB}">
      <dgm:prSet/>
      <dgm:spPr/>
      <dgm:t>
        <a:bodyPr/>
        <a:lstStyle/>
        <a:p>
          <a:endParaRPr lang="es-ES"/>
        </a:p>
      </dgm:t>
    </dgm:pt>
    <dgm:pt modelId="{7F9488F6-64E4-D946-B249-1BF0649BB69D}" type="sibTrans" cxnId="{12B81215-5633-CD43-8E15-DE29B51867EB}">
      <dgm:prSet/>
      <dgm:spPr/>
      <dgm:t>
        <a:bodyPr/>
        <a:lstStyle/>
        <a:p>
          <a:endParaRPr lang="es-ES"/>
        </a:p>
      </dgm:t>
    </dgm:pt>
    <dgm:pt modelId="{9E3C1489-7989-CE40-8EAD-1E50B7AA2189}">
      <dgm:prSet phldrT="[Texto]"/>
      <dgm:spPr/>
      <dgm:t>
        <a:bodyPr/>
        <a:lstStyle/>
        <a:p>
          <a:r>
            <a:rPr lang="es-ES" dirty="0" smtClean="0"/>
            <a:t>Donde se congregan grupos</a:t>
          </a:r>
          <a:endParaRPr lang="es-ES" dirty="0"/>
        </a:p>
      </dgm:t>
    </dgm:pt>
    <dgm:pt modelId="{E70FA634-8A79-8A4E-AB0F-6D4C3B9265C7}" type="parTrans" cxnId="{81BD793C-D7C3-ED45-9453-691F68ADC14D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s-ES"/>
        </a:p>
      </dgm:t>
    </dgm:pt>
    <dgm:pt modelId="{F1A11FAC-2F02-3649-B330-D5862873CF51}" type="sibTrans" cxnId="{81BD793C-D7C3-ED45-9453-691F68ADC14D}">
      <dgm:prSet/>
      <dgm:spPr/>
      <dgm:t>
        <a:bodyPr/>
        <a:lstStyle/>
        <a:p>
          <a:endParaRPr lang="es-ES"/>
        </a:p>
      </dgm:t>
    </dgm:pt>
    <dgm:pt modelId="{A9BAC85B-729A-CA40-AC4E-C0DABF6E8868}">
      <dgm:prSet phldrT="[Texto]"/>
      <dgm:spPr/>
      <dgm:t>
        <a:bodyPr/>
        <a:lstStyle/>
        <a:p>
          <a:r>
            <a:rPr lang="es-ES" dirty="0" smtClean="0"/>
            <a:t>Lectura de revistas científicas</a:t>
          </a:r>
          <a:endParaRPr lang="es-ES" dirty="0"/>
        </a:p>
      </dgm:t>
    </dgm:pt>
    <dgm:pt modelId="{DC215685-7358-E94C-8D29-947F73911636}" type="parTrans" cxnId="{7F70D57E-EC61-9F4A-97F3-D503BA58A3CA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s-ES"/>
        </a:p>
      </dgm:t>
    </dgm:pt>
    <dgm:pt modelId="{91BB3B0F-1234-C542-BE8A-1843BDC0D500}" type="sibTrans" cxnId="{7F70D57E-EC61-9F4A-97F3-D503BA58A3CA}">
      <dgm:prSet/>
      <dgm:spPr/>
      <dgm:t>
        <a:bodyPr/>
        <a:lstStyle/>
        <a:p>
          <a:endParaRPr lang="es-ES"/>
        </a:p>
      </dgm:t>
    </dgm:pt>
    <dgm:pt modelId="{5D4A85F6-AA18-214B-ADF9-B4017DD181E4}">
      <dgm:prSet phldrT="[Texto]"/>
      <dgm:spPr/>
      <dgm:t>
        <a:bodyPr/>
        <a:lstStyle/>
        <a:p>
          <a:r>
            <a:rPr lang="es-ES" dirty="0" smtClean="0"/>
            <a:t>T.V., cine, charlar con otras personas</a:t>
          </a:r>
          <a:endParaRPr lang="es-ES" dirty="0"/>
        </a:p>
      </dgm:t>
    </dgm:pt>
    <dgm:pt modelId="{37A9843B-BF83-BE43-B82D-44E381D1268A}" type="parTrans" cxnId="{D15D930F-E149-5E40-9E8F-BCA07850EC48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s-ES"/>
        </a:p>
      </dgm:t>
    </dgm:pt>
    <dgm:pt modelId="{F954EE87-1B67-AC47-99C2-8F97E789897E}" type="sibTrans" cxnId="{D15D930F-E149-5E40-9E8F-BCA07850EC48}">
      <dgm:prSet/>
      <dgm:spPr/>
      <dgm:t>
        <a:bodyPr/>
        <a:lstStyle/>
        <a:p>
          <a:endParaRPr lang="es-ES"/>
        </a:p>
      </dgm:t>
    </dgm:pt>
    <dgm:pt modelId="{49D5E52A-5970-0B48-A781-30039F2FF078}" type="pres">
      <dgm:prSet presAssocID="{FCDFF6FC-B7C6-814A-8718-CFED46F0102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C48C83C-B9F7-0D4A-8233-F03533D611B8}" type="pres">
      <dgm:prSet presAssocID="{25EB195D-0FC0-1A45-B350-138CBB041C39}" presName="centerShape" presStyleLbl="node0" presStyleIdx="0" presStyleCnt="1"/>
      <dgm:spPr/>
      <dgm:t>
        <a:bodyPr/>
        <a:lstStyle/>
        <a:p>
          <a:endParaRPr lang="es-ES"/>
        </a:p>
      </dgm:t>
    </dgm:pt>
    <dgm:pt modelId="{328C58EC-F740-6848-A874-2CA2006372FB}" type="pres">
      <dgm:prSet presAssocID="{E70FA634-8A79-8A4E-AB0F-6D4C3B9265C7}" presName="parTrans" presStyleLbl="bgSibTrans2D1" presStyleIdx="0" presStyleCnt="3"/>
      <dgm:spPr/>
      <dgm:t>
        <a:bodyPr/>
        <a:lstStyle/>
        <a:p>
          <a:endParaRPr lang="es-ES"/>
        </a:p>
      </dgm:t>
    </dgm:pt>
    <dgm:pt modelId="{C4B3CB7B-FAB8-2844-AFCA-2ACA5C4EDCFE}" type="pres">
      <dgm:prSet presAssocID="{9E3C1489-7989-CE40-8EAD-1E50B7AA218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D4DC6A8-624B-2D47-BE05-2C504128B263}" type="pres">
      <dgm:prSet presAssocID="{DC215685-7358-E94C-8D29-947F73911636}" presName="parTrans" presStyleLbl="bgSibTrans2D1" presStyleIdx="1" presStyleCnt="3"/>
      <dgm:spPr/>
      <dgm:t>
        <a:bodyPr/>
        <a:lstStyle/>
        <a:p>
          <a:endParaRPr lang="es-ES"/>
        </a:p>
      </dgm:t>
    </dgm:pt>
    <dgm:pt modelId="{BBB9A8AB-1C11-7443-A630-12BD36CD3E14}" type="pres">
      <dgm:prSet presAssocID="{A9BAC85B-729A-CA40-AC4E-C0DABF6E886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9CD993B-A431-9A4A-8D62-5B77E5377F29}" type="pres">
      <dgm:prSet presAssocID="{37A9843B-BF83-BE43-B82D-44E381D1268A}" presName="parTrans" presStyleLbl="bgSibTrans2D1" presStyleIdx="2" presStyleCnt="3"/>
      <dgm:spPr/>
      <dgm:t>
        <a:bodyPr/>
        <a:lstStyle/>
        <a:p>
          <a:endParaRPr lang="es-ES"/>
        </a:p>
      </dgm:t>
    </dgm:pt>
    <dgm:pt modelId="{B638E327-09F7-4B47-A642-907ED1534571}" type="pres">
      <dgm:prSet presAssocID="{5D4A85F6-AA18-214B-ADF9-B4017DD181E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1BD793C-D7C3-ED45-9453-691F68ADC14D}" srcId="{25EB195D-0FC0-1A45-B350-138CBB041C39}" destId="{9E3C1489-7989-CE40-8EAD-1E50B7AA2189}" srcOrd="0" destOrd="0" parTransId="{E70FA634-8A79-8A4E-AB0F-6D4C3B9265C7}" sibTransId="{F1A11FAC-2F02-3649-B330-D5862873CF51}"/>
    <dgm:cxn modelId="{156CD432-7BB3-074E-B477-E0B0D65B145C}" type="presOf" srcId="{25EB195D-0FC0-1A45-B350-138CBB041C39}" destId="{5C48C83C-B9F7-0D4A-8233-F03533D611B8}" srcOrd="0" destOrd="0" presId="urn:microsoft.com/office/officeart/2005/8/layout/radial4"/>
    <dgm:cxn modelId="{6B0ADB62-18BE-104E-A255-D4197298AB84}" type="presOf" srcId="{37A9843B-BF83-BE43-B82D-44E381D1268A}" destId="{59CD993B-A431-9A4A-8D62-5B77E5377F29}" srcOrd="0" destOrd="0" presId="urn:microsoft.com/office/officeart/2005/8/layout/radial4"/>
    <dgm:cxn modelId="{3E86C700-75BB-E940-838B-B29596DE2463}" type="presOf" srcId="{E70FA634-8A79-8A4E-AB0F-6D4C3B9265C7}" destId="{328C58EC-F740-6848-A874-2CA2006372FB}" srcOrd="0" destOrd="0" presId="urn:microsoft.com/office/officeart/2005/8/layout/radial4"/>
    <dgm:cxn modelId="{AEC11DF3-43AC-6E4E-830C-9ED60B9EA5B9}" type="presOf" srcId="{DC215685-7358-E94C-8D29-947F73911636}" destId="{0D4DC6A8-624B-2D47-BE05-2C504128B263}" srcOrd="0" destOrd="0" presId="urn:microsoft.com/office/officeart/2005/8/layout/radial4"/>
    <dgm:cxn modelId="{E2342FB7-9149-F740-A8AE-5166501F617B}" type="presOf" srcId="{9E3C1489-7989-CE40-8EAD-1E50B7AA2189}" destId="{C4B3CB7B-FAB8-2844-AFCA-2ACA5C4EDCFE}" srcOrd="0" destOrd="0" presId="urn:microsoft.com/office/officeart/2005/8/layout/radial4"/>
    <dgm:cxn modelId="{7F70D57E-EC61-9F4A-97F3-D503BA58A3CA}" srcId="{25EB195D-0FC0-1A45-B350-138CBB041C39}" destId="{A9BAC85B-729A-CA40-AC4E-C0DABF6E8868}" srcOrd="1" destOrd="0" parTransId="{DC215685-7358-E94C-8D29-947F73911636}" sibTransId="{91BB3B0F-1234-C542-BE8A-1843BDC0D500}"/>
    <dgm:cxn modelId="{25DA2CC8-8D63-6642-97A7-D7292464E836}" type="presOf" srcId="{5D4A85F6-AA18-214B-ADF9-B4017DD181E4}" destId="{B638E327-09F7-4B47-A642-907ED1534571}" srcOrd="0" destOrd="0" presId="urn:microsoft.com/office/officeart/2005/8/layout/radial4"/>
    <dgm:cxn modelId="{D15D930F-E149-5E40-9E8F-BCA07850EC48}" srcId="{25EB195D-0FC0-1A45-B350-138CBB041C39}" destId="{5D4A85F6-AA18-214B-ADF9-B4017DD181E4}" srcOrd="2" destOrd="0" parTransId="{37A9843B-BF83-BE43-B82D-44E381D1268A}" sibTransId="{F954EE87-1B67-AC47-99C2-8F97E789897E}"/>
    <dgm:cxn modelId="{3C7A9075-76A6-2E48-9D78-188B8431C026}" type="presOf" srcId="{FCDFF6FC-B7C6-814A-8718-CFED46F01027}" destId="{49D5E52A-5970-0B48-A781-30039F2FF078}" srcOrd="0" destOrd="0" presId="urn:microsoft.com/office/officeart/2005/8/layout/radial4"/>
    <dgm:cxn modelId="{12B81215-5633-CD43-8E15-DE29B51867EB}" srcId="{FCDFF6FC-B7C6-814A-8718-CFED46F01027}" destId="{25EB195D-0FC0-1A45-B350-138CBB041C39}" srcOrd="0" destOrd="0" parTransId="{37EFA98F-4A95-8544-85C3-8D4C9A1BE2A5}" sibTransId="{7F9488F6-64E4-D946-B249-1BF0649BB69D}"/>
    <dgm:cxn modelId="{3658D0F2-02DA-1D41-B976-E2A8DAA7825D}" type="presOf" srcId="{A9BAC85B-729A-CA40-AC4E-C0DABF6E8868}" destId="{BBB9A8AB-1C11-7443-A630-12BD36CD3E14}" srcOrd="0" destOrd="0" presId="urn:microsoft.com/office/officeart/2005/8/layout/radial4"/>
    <dgm:cxn modelId="{5EE0B193-8629-1A49-9BA8-3CFEA7C02201}" type="presParOf" srcId="{49D5E52A-5970-0B48-A781-30039F2FF078}" destId="{5C48C83C-B9F7-0D4A-8233-F03533D611B8}" srcOrd="0" destOrd="0" presId="urn:microsoft.com/office/officeart/2005/8/layout/radial4"/>
    <dgm:cxn modelId="{F995D8AD-3ADE-8946-9023-8315118E5888}" type="presParOf" srcId="{49D5E52A-5970-0B48-A781-30039F2FF078}" destId="{328C58EC-F740-6848-A874-2CA2006372FB}" srcOrd="1" destOrd="0" presId="urn:microsoft.com/office/officeart/2005/8/layout/radial4"/>
    <dgm:cxn modelId="{E2B2030D-64BC-6D4F-A6FE-C34EC37B7326}" type="presParOf" srcId="{49D5E52A-5970-0B48-A781-30039F2FF078}" destId="{C4B3CB7B-FAB8-2844-AFCA-2ACA5C4EDCFE}" srcOrd="2" destOrd="0" presId="urn:microsoft.com/office/officeart/2005/8/layout/radial4"/>
    <dgm:cxn modelId="{B049ED21-EC2B-4548-B7DF-04244B844DAA}" type="presParOf" srcId="{49D5E52A-5970-0B48-A781-30039F2FF078}" destId="{0D4DC6A8-624B-2D47-BE05-2C504128B263}" srcOrd="3" destOrd="0" presId="urn:microsoft.com/office/officeart/2005/8/layout/radial4"/>
    <dgm:cxn modelId="{208D6E38-CAB5-A54E-8CB7-9BA8993AFAB0}" type="presParOf" srcId="{49D5E52A-5970-0B48-A781-30039F2FF078}" destId="{BBB9A8AB-1C11-7443-A630-12BD36CD3E14}" srcOrd="4" destOrd="0" presId="urn:microsoft.com/office/officeart/2005/8/layout/radial4"/>
    <dgm:cxn modelId="{BC5C9292-EB17-AC40-A746-0DD028DDD32D}" type="presParOf" srcId="{49D5E52A-5970-0B48-A781-30039F2FF078}" destId="{59CD993B-A431-9A4A-8D62-5B77E5377F29}" srcOrd="5" destOrd="0" presId="urn:microsoft.com/office/officeart/2005/8/layout/radial4"/>
    <dgm:cxn modelId="{07FBCB34-D1DA-1D44-BB2F-2543712FADCC}" type="presParOf" srcId="{49D5E52A-5970-0B48-A781-30039F2FF078}" destId="{B638E327-09F7-4B47-A642-907ED1534571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99C78B4-D2EB-5541-867B-E10F10A49DF8}" type="doc">
      <dgm:prSet loTypeId="urn:microsoft.com/office/officeart/2005/8/layout/list1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8C6B5C3-6C52-454A-AB9A-489D240DD85B}">
      <dgm:prSet phldrT="[Texto]" custT="1"/>
      <dgm:spPr/>
      <dgm:t>
        <a:bodyPr/>
        <a:lstStyle/>
        <a:p>
          <a:pPr algn="just"/>
          <a:r>
            <a:rPr lang="es-ES" sz="2000" b="1" dirty="0" smtClean="0"/>
            <a:t>Fichas textuales</a:t>
          </a:r>
          <a:r>
            <a:rPr lang="es-ES" sz="2000" dirty="0" smtClean="0"/>
            <a:t>: se escribe tal cual el texto.</a:t>
          </a:r>
          <a:endParaRPr lang="es-ES" sz="2000" dirty="0"/>
        </a:p>
      </dgm:t>
    </dgm:pt>
    <dgm:pt modelId="{CFCFBCC7-EB97-D345-8B18-ADB5F4E525B2}" type="parTrans" cxnId="{FE5C01A8-5775-8A4E-AA9B-E98183BAA104}">
      <dgm:prSet/>
      <dgm:spPr/>
      <dgm:t>
        <a:bodyPr/>
        <a:lstStyle/>
        <a:p>
          <a:endParaRPr lang="es-ES"/>
        </a:p>
      </dgm:t>
    </dgm:pt>
    <dgm:pt modelId="{564E47FB-823A-A64D-8896-C00D57BAA317}" type="sibTrans" cxnId="{FE5C01A8-5775-8A4E-AA9B-E98183BAA104}">
      <dgm:prSet/>
      <dgm:spPr/>
      <dgm:t>
        <a:bodyPr/>
        <a:lstStyle/>
        <a:p>
          <a:endParaRPr lang="es-ES"/>
        </a:p>
      </dgm:t>
    </dgm:pt>
    <dgm:pt modelId="{02BFB266-722B-EB4A-AD37-044BDAD4C945}">
      <dgm:prSet phldrT="[Texto]" custT="1"/>
      <dgm:spPr/>
      <dgm:t>
        <a:bodyPr/>
        <a:lstStyle/>
        <a:p>
          <a:pPr algn="just"/>
          <a:r>
            <a:rPr lang="es-ES" sz="2000" b="1" dirty="0" smtClean="0"/>
            <a:t>Fichas de parafraseo</a:t>
          </a:r>
          <a:r>
            <a:rPr lang="es-ES" sz="2000" dirty="0" smtClean="0"/>
            <a:t>: se lee y posteriormente se escribe con las palabras del lector lo que comprendió.</a:t>
          </a:r>
          <a:endParaRPr lang="es-ES" sz="2000" dirty="0"/>
        </a:p>
      </dgm:t>
    </dgm:pt>
    <dgm:pt modelId="{CD968606-FD0B-274D-B258-98DAC1AFD4B1}" type="parTrans" cxnId="{FBFDE43C-0975-BF4D-967F-757983777536}">
      <dgm:prSet/>
      <dgm:spPr/>
      <dgm:t>
        <a:bodyPr/>
        <a:lstStyle/>
        <a:p>
          <a:endParaRPr lang="es-ES"/>
        </a:p>
      </dgm:t>
    </dgm:pt>
    <dgm:pt modelId="{A3B1FF57-48C2-EB4A-9F16-46F3D9125A1F}" type="sibTrans" cxnId="{FBFDE43C-0975-BF4D-967F-757983777536}">
      <dgm:prSet/>
      <dgm:spPr/>
      <dgm:t>
        <a:bodyPr/>
        <a:lstStyle/>
        <a:p>
          <a:endParaRPr lang="es-ES"/>
        </a:p>
      </dgm:t>
    </dgm:pt>
    <dgm:pt modelId="{B3F41155-9A76-1F44-9A03-704A2A1A7041}" type="pres">
      <dgm:prSet presAssocID="{E99C78B4-D2EB-5541-867B-E10F10A49DF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F4AB9D8-6304-9642-B6CA-B40957C92488}" type="pres">
      <dgm:prSet presAssocID="{E8C6B5C3-6C52-454A-AB9A-489D240DD85B}" presName="parentLin" presStyleCnt="0"/>
      <dgm:spPr/>
    </dgm:pt>
    <dgm:pt modelId="{32CD20CC-E2D3-854D-BFE4-D38A1E6D00EF}" type="pres">
      <dgm:prSet presAssocID="{E8C6B5C3-6C52-454A-AB9A-489D240DD85B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CF4E0213-1CEF-C247-AA25-813E20823643}" type="pres">
      <dgm:prSet presAssocID="{E8C6B5C3-6C52-454A-AB9A-489D240DD85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429AC82-731D-8D4B-8DF2-7FE6722406DE}" type="pres">
      <dgm:prSet presAssocID="{E8C6B5C3-6C52-454A-AB9A-489D240DD85B}" presName="negativeSpace" presStyleCnt="0"/>
      <dgm:spPr/>
    </dgm:pt>
    <dgm:pt modelId="{3F92D9A8-DE56-0346-8F8F-B0084C30690F}" type="pres">
      <dgm:prSet presAssocID="{E8C6B5C3-6C52-454A-AB9A-489D240DD85B}" presName="childText" presStyleLbl="conFgAcc1" presStyleIdx="0" presStyleCnt="2">
        <dgm:presLayoutVars>
          <dgm:bulletEnabled val="1"/>
        </dgm:presLayoutVars>
      </dgm:prSet>
      <dgm:spPr/>
    </dgm:pt>
    <dgm:pt modelId="{4FEE5D3A-033E-FD47-8582-8DB877D76ECC}" type="pres">
      <dgm:prSet presAssocID="{564E47FB-823A-A64D-8896-C00D57BAA317}" presName="spaceBetweenRectangles" presStyleCnt="0"/>
      <dgm:spPr/>
    </dgm:pt>
    <dgm:pt modelId="{D92A8A2D-E61F-964C-A9B5-4664C308EEF5}" type="pres">
      <dgm:prSet presAssocID="{02BFB266-722B-EB4A-AD37-044BDAD4C945}" presName="parentLin" presStyleCnt="0"/>
      <dgm:spPr/>
    </dgm:pt>
    <dgm:pt modelId="{966FD4C6-F5AB-8C46-AEC1-7A6A18155AA8}" type="pres">
      <dgm:prSet presAssocID="{02BFB266-722B-EB4A-AD37-044BDAD4C945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AAC90166-EA2F-C94A-A13D-7A93A6C4E055}" type="pres">
      <dgm:prSet presAssocID="{02BFB266-722B-EB4A-AD37-044BDAD4C94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5A56036-B2EB-854B-BC9C-D0BE162C0D27}" type="pres">
      <dgm:prSet presAssocID="{02BFB266-722B-EB4A-AD37-044BDAD4C945}" presName="negativeSpace" presStyleCnt="0"/>
      <dgm:spPr/>
    </dgm:pt>
    <dgm:pt modelId="{E3787CA4-87CB-9F40-BBD3-42A6A08801A6}" type="pres">
      <dgm:prSet presAssocID="{02BFB266-722B-EB4A-AD37-044BDAD4C945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FE5C01A8-5775-8A4E-AA9B-E98183BAA104}" srcId="{E99C78B4-D2EB-5541-867B-E10F10A49DF8}" destId="{E8C6B5C3-6C52-454A-AB9A-489D240DD85B}" srcOrd="0" destOrd="0" parTransId="{CFCFBCC7-EB97-D345-8B18-ADB5F4E525B2}" sibTransId="{564E47FB-823A-A64D-8896-C00D57BAA317}"/>
    <dgm:cxn modelId="{DA1744E0-E9B5-284A-919A-B085E8092C29}" type="presOf" srcId="{E8C6B5C3-6C52-454A-AB9A-489D240DD85B}" destId="{CF4E0213-1CEF-C247-AA25-813E20823643}" srcOrd="1" destOrd="0" presId="urn:microsoft.com/office/officeart/2005/8/layout/list1"/>
    <dgm:cxn modelId="{9B52DFB1-E85D-9F40-B655-E3D628ED7A13}" type="presOf" srcId="{E99C78B4-D2EB-5541-867B-E10F10A49DF8}" destId="{B3F41155-9A76-1F44-9A03-704A2A1A7041}" srcOrd="0" destOrd="0" presId="urn:microsoft.com/office/officeart/2005/8/layout/list1"/>
    <dgm:cxn modelId="{34EDF731-9424-364E-AA1D-947AF222CD74}" type="presOf" srcId="{02BFB266-722B-EB4A-AD37-044BDAD4C945}" destId="{966FD4C6-F5AB-8C46-AEC1-7A6A18155AA8}" srcOrd="0" destOrd="0" presId="urn:microsoft.com/office/officeart/2005/8/layout/list1"/>
    <dgm:cxn modelId="{E90C6B78-33B5-884C-B53C-FFDFB99312DF}" type="presOf" srcId="{02BFB266-722B-EB4A-AD37-044BDAD4C945}" destId="{AAC90166-EA2F-C94A-A13D-7A93A6C4E055}" srcOrd="1" destOrd="0" presId="urn:microsoft.com/office/officeart/2005/8/layout/list1"/>
    <dgm:cxn modelId="{E8530B20-DD3B-F549-930E-11B964CDB3C6}" type="presOf" srcId="{E8C6B5C3-6C52-454A-AB9A-489D240DD85B}" destId="{32CD20CC-E2D3-854D-BFE4-D38A1E6D00EF}" srcOrd="0" destOrd="0" presId="urn:microsoft.com/office/officeart/2005/8/layout/list1"/>
    <dgm:cxn modelId="{FBFDE43C-0975-BF4D-967F-757983777536}" srcId="{E99C78B4-D2EB-5541-867B-E10F10A49DF8}" destId="{02BFB266-722B-EB4A-AD37-044BDAD4C945}" srcOrd="1" destOrd="0" parTransId="{CD968606-FD0B-274D-B258-98DAC1AFD4B1}" sibTransId="{A3B1FF57-48C2-EB4A-9F16-46F3D9125A1F}"/>
    <dgm:cxn modelId="{1D386B2B-6D59-C144-8DA8-568FFA341AD5}" type="presParOf" srcId="{B3F41155-9A76-1F44-9A03-704A2A1A7041}" destId="{DF4AB9D8-6304-9642-B6CA-B40957C92488}" srcOrd="0" destOrd="0" presId="urn:microsoft.com/office/officeart/2005/8/layout/list1"/>
    <dgm:cxn modelId="{EC3121A9-8E76-7746-9FAC-5975367F884B}" type="presParOf" srcId="{DF4AB9D8-6304-9642-B6CA-B40957C92488}" destId="{32CD20CC-E2D3-854D-BFE4-D38A1E6D00EF}" srcOrd="0" destOrd="0" presId="urn:microsoft.com/office/officeart/2005/8/layout/list1"/>
    <dgm:cxn modelId="{39737979-04B7-0F45-AEB4-BC06E645A7EB}" type="presParOf" srcId="{DF4AB9D8-6304-9642-B6CA-B40957C92488}" destId="{CF4E0213-1CEF-C247-AA25-813E20823643}" srcOrd="1" destOrd="0" presId="urn:microsoft.com/office/officeart/2005/8/layout/list1"/>
    <dgm:cxn modelId="{614A0D66-7B5A-CD4B-B1A7-168AFCAB2296}" type="presParOf" srcId="{B3F41155-9A76-1F44-9A03-704A2A1A7041}" destId="{4429AC82-731D-8D4B-8DF2-7FE6722406DE}" srcOrd="1" destOrd="0" presId="urn:microsoft.com/office/officeart/2005/8/layout/list1"/>
    <dgm:cxn modelId="{289576F1-4C19-2247-8EB3-1EB4AC647E4B}" type="presParOf" srcId="{B3F41155-9A76-1F44-9A03-704A2A1A7041}" destId="{3F92D9A8-DE56-0346-8F8F-B0084C30690F}" srcOrd="2" destOrd="0" presId="urn:microsoft.com/office/officeart/2005/8/layout/list1"/>
    <dgm:cxn modelId="{D39F3353-A060-4244-BF17-AAD3BBD197A9}" type="presParOf" srcId="{B3F41155-9A76-1F44-9A03-704A2A1A7041}" destId="{4FEE5D3A-033E-FD47-8582-8DB877D76ECC}" srcOrd="3" destOrd="0" presId="urn:microsoft.com/office/officeart/2005/8/layout/list1"/>
    <dgm:cxn modelId="{D5A9BF8E-31A5-9F4B-A55B-9303E7120E61}" type="presParOf" srcId="{B3F41155-9A76-1F44-9A03-704A2A1A7041}" destId="{D92A8A2D-E61F-964C-A9B5-4664C308EEF5}" srcOrd="4" destOrd="0" presId="urn:microsoft.com/office/officeart/2005/8/layout/list1"/>
    <dgm:cxn modelId="{AA036270-EE94-6848-AC5E-C30A34FA3752}" type="presParOf" srcId="{D92A8A2D-E61F-964C-A9B5-4664C308EEF5}" destId="{966FD4C6-F5AB-8C46-AEC1-7A6A18155AA8}" srcOrd="0" destOrd="0" presId="urn:microsoft.com/office/officeart/2005/8/layout/list1"/>
    <dgm:cxn modelId="{2649D9C1-23E7-F447-92A8-9287180F88AD}" type="presParOf" srcId="{D92A8A2D-E61F-964C-A9B5-4664C308EEF5}" destId="{AAC90166-EA2F-C94A-A13D-7A93A6C4E055}" srcOrd="1" destOrd="0" presId="urn:microsoft.com/office/officeart/2005/8/layout/list1"/>
    <dgm:cxn modelId="{1229F1E6-D44E-7B4C-BACB-A8588F783C9E}" type="presParOf" srcId="{B3F41155-9A76-1F44-9A03-704A2A1A7041}" destId="{65A56036-B2EB-854B-BC9C-D0BE162C0D27}" srcOrd="5" destOrd="0" presId="urn:microsoft.com/office/officeart/2005/8/layout/list1"/>
    <dgm:cxn modelId="{B44D747E-285F-534E-B661-0544A2A7E6F5}" type="presParOf" srcId="{B3F41155-9A76-1F44-9A03-704A2A1A7041}" destId="{E3787CA4-87CB-9F40-BBD3-42A6A08801A6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A8EE19-77F8-B34A-9B12-F086F3D3CEAE}" type="doc">
      <dgm:prSet loTypeId="urn:microsoft.com/office/officeart/2005/8/layout/l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2519BFC-EE1B-CC44-AE58-40588DA7E344}">
      <dgm:prSet phldrT="[Texto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b="1" dirty="0" smtClean="0">
              <a:solidFill>
                <a:srgbClr val="000000"/>
              </a:solidFill>
            </a:rPr>
            <a:t>Por su propósito</a:t>
          </a:r>
          <a:endParaRPr lang="es-ES" b="1" dirty="0">
            <a:solidFill>
              <a:srgbClr val="000000"/>
            </a:solidFill>
          </a:endParaRPr>
        </a:p>
      </dgm:t>
    </dgm:pt>
    <dgm:pt modelId="{D6FCDC82-C2D1-B74D-8A69-0623715B558D}" type="parTrans" cxnId="{753ADE82-E495-C442-BDF1-C3CE0FE3AA8E}">
      <dgm:prSet/>
      <dgm:spPr/>
      <dgm:t>
        <a:bodyPr/>
        <a:lstStyle/>
        <a:p>
          <a:endParaRPr lang="es-ES"/>
        </a:p>
      </dgm:t>
    </dgm:pt>
    <dgm:pt modelId="{7A5FE020-800F-554A-BEDC-AE0F4A3C03A6}" type="sibTrans" cxnId="{753ADE82-E495-C442-BDF1-C3CE0FE3AA8E}">
      <dgm:prSet/>
      <dgm:spPr/>
      <dgm:t>
        <a:bodyPr/>
        <a:lstStyle/>
        <a:p>
          <a:endParaRPr lang="es-ES"/>
        </a:p>
      </dgm:t>
    </dgm:pt>
    <dgm:pt modelId="{78EBB636-939E-D547-BC21-A760CF56F165}">
      <dgm:prSet phldrT="[Texto]" custT="1"/>
      <dgm:spPr/>
      <dgm:t>
        <a:bodyPr/>
        <a:lstStyle/>
        <a:p>
          <a:r>
            <a:rPr lang="es-ES" sz="1600" b="1" dirty="0" smtClean="0"/>
            <a:t>Básica</a:t>
          </a:r>
          <a:endParaRPr lang="es-ES" sz="1600" b="1" dirty="0"/>
        </a:p>
      </dgm:t>
    </dgm:pt>
    <dgm:pt modelId="{420838B8-840C-F943-A248-6CC741216A8A}" type="parTrans" cxnId="{4EBDB555-B218-5F42-B71D-F84181B79593}">
      <dgm:prSet/>
      <dgm:spPr/>
      <dgm:t>
        <a:bodyPr/>
        <a:lstStyle/>
        <a:p>
          <a:endParaRPr lang="es-ES"/>
        </a:p>
      </dgm:t>
    </dgm:pt>
    <dgm:pt modelId="{ADB98F0A-62D9-924F-8C5F-4D3A6FA39CF3}" type="sibTrans" cxnId="{4EBDB555-B218-5F42-B71D-F84181B79593}">
      <dgm:prSet/>
      <dgm:spPr/>
      <dgm:t>
        <a:bodyPr/>
        <a:lstStyle/>
        <a:p>
          <a:endParaRPr lang="es-ES"/>
        </a:p>
      </dgm:t>
    </dgm:pt>
    <dgm:pt modelId="{F1A9A74B-31BB-5149-873A-EC34C2571E3F}">
      <dgm:prSet phldrT="[Texto]" custT="1"/>
      <dgm:spPr/>
      <dgm:t>
        <a:bodyPr/>
        <a:lstStyle/>
        <a:p>
          <a:r>
            <a:rPr lang="es-ES" sz="1600" b="1" dirty="0" smtClean="0"/>
            <a:t>Aplicada</a:t>
          </a:r>
          <a:endParaRPr lang="es-ES" sz="1600" b="1" dirty="0"/>
        </a:p>
      </dgm:t>
    </dgm:pt>
    <dgm:pt modelId="{13663D45-4B51-6C4E-B63B-AB7FE4D2D3FD}" type="parTrans" cxnId="{6B67B73A-D4F6-2E4A-99FB-2CA2179045F4}">
      <dgm:prSet/>
      <dgm:spPr/>
      <dgm:t>
        <a:bodyPr/>
        <a:lstStyle/>
        <a:p>
          <a:endParaRPr lang="es-ES"/>
        </a:p>
      </dgm:t>
    </dgm:pt>
    <dgm:pt modelId="{8EAE0712-445B-154D-A5B4-EC8791D050BA}" type="sibTrans" cxnId="{6B67B73A-D4F6-2E4A-99FB-2CA2179045F4}">
      <dgm:prSet/>
      <dgm:spPr/>
      <dgm:t>
        <a:bodyPr/>
        <a:lstStyle/>
        <a:p>
          <a:endParaRPr lang="es-ES"/>
        </a:p>
      </dgm:t>
    </dgm:pt>
    <dgm:pt modelId="{7A9FD8B1-DD0C-4046-B231-4F07F7B3EFC7}">
      <dgm:prSet phldrT="[Texto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b="1" dirty="0" smtClean="0">
              <a:solidFill>
                <a:srgbClr val="000000"/>
              </a:solidFill>
            </a:rPr>
            <a:t>Por su alcance</a:t>
          </a:r>
          <a:endParaRPr lang="es-ES" b="1" dirty="0">
            <a:solidFill>
              <a:srgbClr val="000000"/>
            </a:solidFill>
          </a:endParaRPr>
        </a:p>
      </dgm:t>
    </dgm:pt>
    <dgm:pt modelId="{A37205B5-A9B1-204E-B5D3-4150770753D0}" type="parTrans" cxnId="{A92D4DC3-8440-C64B-B1B2-731CFF510ADA}">
      <dgm:prSet/>
      <dgm:spPr/>
      <dgm:t>
        <a:bodyPr/>
        <a:lstStyle/>
        <a:p>
          <a:endParaRPr lang="es-ES"/>
        </a:p>
      </dgm:t>
    </dgm:pt>
    <dgm:pt modelId="{36FE9ADD-49E6-1E4C-B954-015B60415DB9}" type="sibTrans" cxnId="{A92D4DC3-8440-C64B-B1B2-731CFF510ADA}">
      <dgm:prSet/>
      <dgm:spPr/>
      <dgm:t>
        <a:bodyPr/>
        <a:lstStyle/>
        <a:p>
          <a:endParaRPr lang="es-ES"/>
        </a:p>
      </dgm:t>
    </dgm:pt>
    <dgm:pt modelId="{F9E108A4-1466-A24A-8445-3FBE947CCCC4}">
      <dgm:prSet phldrT="[Texto]" custT="1"/>
      <dgm:spPr/>
      <dgm:t>
        <a:bodyPr/>
        <a:lstStyle/>
        <a:p>
          <a:r>
            <a:rPr lang="es-ES" sz="1300" b="1" dirty="0" smtClean="0"/>
            <a:t>Exploratoria</a:t>
          </a:r>
          <a:endParaRPr lang="es-ES" sz="1300" b="1" dirty="0"/>
        </a:p>
      </dgm:t>
    </dgm:pt>
    <dgm:pt modelId="{ACA8A58B-9040-AB47-BAD4-B36F06696A76}" type="parTrans" cxnId="{1550715F-A6C3-6640-B65C-349061723028}">
      <dgm:prSet/>
      <dgm:spPr/>
      <dgm:t>
        <a:bodyPr/>
        <a:lstStyle/>
        <a:p>
          <a:endParaRPr lang="es-ES"/>
        </a:p>
      </dgm:t>
    </dgm:pt>
    <dgm:pt modelId="{5FE93835-B7D5-444E-AF07-1C56F0D8CE6E}" type="sibTrans" cxnId="{1550715F-A6C3-6640-B65C-349061723028}">
      <dgm:prSet/>
      <dgm:spPr/>
      <dgm:t>
        <a:bodyPr/>
        <a:lstStyle/>
        <a:p>
          <a:endParaRPr lang="es-ES"/>
        </a:p>
      </dgm:t>
    </dgm:pt>
    <dgm:pt modelId="{71C8C737-AF74-E44C-8D21-FB6F17C84D0A}">
      <dgm:prSet phldrT="[Texto]" custT="1"/>
      <dgm:spPr/>
      <dgm:t>
        <a:bodyPr/>
        <a:lstStyle/>
        <a:p>
          <a:r>
            <a:rPr lang="es-ES" sz="1300" b="1" dirty="0" smtClean="0"/>
            <a:t>Descriptiva</a:t>
          </a:r>
          <a:endParaRPr lang="es-ES" sz="1300" b="1" dirty="0"/>
        </a:p>
      </dgm:t>
    </dgm:pt>
    <dgm:pt modelId="{D25C8375-DCF4-5749-93AE-94B7DCAE5D56}" type="parTrans" cxnId="{C683A870-ADD5-AF4F-9A90-451A1EB664C5}">
      <dgm:prSet/>
      <dgm:spPr/>
      <dgm:t>
        <a:bodyPr/>
        <a:lstStyle/>
        <a:p>
          <a:endParaRPr lang="es-ES"/>
        </a:p>
      </dgm:t>
    </dgm:pt>
    <dgm:pt modelId="{78665021-91F4-1643-89FC-ACD81DB69EC4}" type="sibTrans" cxnId="{C683A870-ADD5-AF4F-9A90-451A1EB664C5}">
      <dgm:prSet/>
      <dgm:spPr/>
      <dgm:t>
        <a:bodyPr/>
        <a:lstStyle/>
        <a:p>
          <a:endParaRPr lang="es-ES"/>
        </a:p>
      </dgm:t>
    </dgm:pt>
    <dgm:pt modelId="{65B2F272-0C7D-4849-8986-147AF778E233}">
      <dgm:prSet phldrT="[Texto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b="1" dirty="0" smtClean="0">
              <a:solidFill>
                <a:srgbClr val="000000"/>
              </a:solidFill>
            </a:rPr>
            <a:t>Por las fuentes de información</a:t>
          </a:r>
          <a:endParaRPr lang="es-ES" b="1" dirty="0">
            <a:solidFill>
              <a:srgbClr val="000000"/>
            </a:solidFill>
          </a:endParaRPr>
        </a:p>
      </dgm:t>
    </dgm:pt>
    <dgm:pt modelId="{E8AFD51B-E8AE-3A42-8A4E-5B6D44DDA025}" type="parTrans" cxnId="{685A44E2-B504-4F49-9405-62319C5A6D37}">
      <dgm:prSet/>
      <dgm:spPr/>
      <dgm:t>
        <a:bodyPr/>
        <a:lstStyle/>
        <a:p>
          <a:endParaRPr lang="es-ES"/>
        </a:p>
      </dgm:t>
    </dgm:pt>
    <dgm:pt modelId="{76C1A218-0257-1542-AE92-0393D75CDB40}" type="sibTrans" cxnId="{685A44E2-B504-4F49-9405-62319C5A6D37}">
      <dgm:prSet/>
      <dgm:spPr/>
      <dgm:t>
        <a:bodyPr/>
        <a:lstStyle/>
        <a:p>
          <a:endParaRPr lang="es-ES"/>
        </a:p>
      </dgm:t>
    </dgm:pt>
    <dgm:pt modelId="{9CB32DC2-C19B-B34B-A8C5-20D5FC3ECE23}">
      <dgm:prSet phldrT="[Texto]" custT="1"/>
      <dgm:spPr/>
      <dgm:t>
        <a:bodyPr/>
        <a:lstStyle/>
        <a:p>
          <a:r>
            <a:rPr lang="es-ES" sz="1600" b="1" dirty="0" smtClean="0"/>
            <a:t>Documental</a:t>
          </a:r>
          <a:endParaRPr lang="es-ES" sz="1600" b="1" dirty="0"/>
        </a:p>
      </dgm:t>
    </dgm:pt>
    <dgm:pt modelId="{3E119DF5-6824-F746-B029-A47067A17415}" type="parTrans" cxnId="{D2AEBCEB-4FBE-294A-BAEA-EF6C5B9A23C3}">
      <dgm:prSet/>
      <dgm:spPr/>
      <dgm:t>
        <a:bodyPr/>
        <a:lstStyle/>
        <a:p>
          <a:endParaRPr lang="es-ES"/>
        </a:p>
      </dgm:t>
    </dgm:pt>
    <dgm:pt modelId="{7A13F406-01DB-994B-80B7-4D4B7284737E}" type="sibTrans" cxnId="{D2AEBCEB-4FBE-294A-BAEA-EF6C5B9A23C3}">
      <dgm:prSet/>
      <dgm:spPr/>
      <dgm:t>
        <a:bodyPr/>
        <a:lstStyle/>
        <a:p>
          <a:endParaRPr lang="es-ES"/>
        </a:p>
      </dgm:t>
    </dgm:pt>
    <dgm:pt modelId="{A9908D6C-C7E8-F543-8E09-54E71BBD8515}">
      <dgm:prSet phldrT="[Texto]" custT="1"/>
      <dgm:spPr/>
      <dgm:t>
        <a:bodyPr/>
        <a:lstStyle/>
        <a:p>
          <a:r>
            <a:rPr lang="es-ES" sz="1600" b="1" dirty="0" smtClean="0"/>
            <a:t>De campo</a:t>
          </a:r>
        </a:p>
      </dgm:t>
    </dgm:pt>
    <dgm:pt modelId="{A278C129-2BB0-A845-AEAE-2F41B2FAA3E0}" type="parTrans" cxnId="{4305D7A5-4A05-C346-86F1-EC912CB9EA67}">
      <dgm:prSet/>
      <dgm:spPr/>
      <dgm:t>
        <a:bodyPr/>
        <a:lstStyle/>
        <a:p>
          <a:endParaRPr lang="es-ES"/>
        </a:p>
      </dgm:t>
    </dgm:pt>
    <dgm:pt modelId="{45EBE10C-2F64-9C49-9BC9-96EA00D08022}" type="sibTrans" cxnId="{4305D7A5-4A05-C346-86F1-EC912CB9EA67}">
      <dgm:prSet/>
      <dgm:spPr/>
      <dgm:t>
        <a:bodyPr/>
        <a:lstStyle/>
        <a:p>
          <a:endParaRPr lang="es-ES"/>
        </a:p>
      </dgm:t>
    </dgm:pt>
    <dgm:pt modelId="{870DF145-749B-E64A-95DA-B1EF16ACFED4}">
      <dgm:prSet phldrT="[Texto]" custT="1"/>
      <dgm:spPr/>
      <dgm:t>
        <a:bodyPr/>
        <a:lstStyle/>
        <a:p>
          <a:r>
            <a:rPr lang="es-ES" sz="1300" b="1" dirty="0" err="1" smtClean="0"/>
            <a:t>Correlacional</a:t>
          </a:r>
          <a:endParaRPr lang="es-ES" sz="1300" b="1" dirty="0"/>
        </a:p>
      </dgm:t>
    </dgm:pt>
    <dgm:pt modelId="{2E25C218-CD37-5144-B6DD-161D75B47AF6}" type="parTrans" cxnId="{47FA1292-267D-3C41-BFF8-5D70D55686C9}">
      <dgm:prSet/>
      <dgm:spPr/>
      <dgm:t>
        <a:bodyPr/>
        <a:lstStyle/>
        <a:p>
          <a:endParaRPr lang="es-ES"/>
        </a:p>
      </dgm:t>
    </dgm:pt>
    <dgm:pt modelId="{9C92FF24-9844-6E48-AC81-C13D633115FD}" type="sibTrans" cxnId="{47FA1292-267D-3C41-BFF8-5D70D55686C9}">
      <dgm:prSet/>
      <dgm:spPr/>
      <dgm:t>
        <a:bodyPr/>
        <a:lstStyle/>
        <a:p>
          <a:endParaRPr lang="es-ES"/>
        </a:p>
      </dgm:t>
    </dgm:pt>
    <dgm:pt modelId="{BE299781-0E90-1C49-86B4-EB29C36FCF4B}">
      <dgm:prSet phldrT="[Texto]" custT="1"/>
      <dgm:spPr/>
      <dgm:t>
        <a:bodyPr/>
        <a:lstStyle/>
        <a:p>
          <a:r>
            <a:rPr lang="es-ES" sz="1300" b="1" dirty="0" smtClean="0"/>
            <a:t>Explicativa</a:t>
          </a:r>
          <a:endParaRPr lang="es-ES" sz="1300" b="1" dirty="0"/>
        </a:p>
      </dgm:t>
    </dgm:pt>
    <dgm:pt modelId="{57F3593F-FF51-5D4F-ABE5-A7789F089008}" type="parTrans" cxnId="{4735A5D2-7E46-894F-AD59-661213C171B9}">
      <dgm:prSet/>
      <dgm:spPr/>
      <dgm:t>
        <a:bodyPr/>
        <a:lstStyle/>
        <a:p>
          <a:endParaRPr lang="es-ES"/>
        </a:p>
      </dgm:t>
    </dgm:pt>
    <dgm:pt modelId="{C8D3E811-42FD-4C48-801E-80399A533071}" type="sibTrans" cxnId="{4735A5D2-7E46-894F-AD59-661213C171B9}">
      <dgm:prSet/>
      <dgm:spPr/>
      <dgm:t>
        <a:bodyPr/>
        <a:lstStyle/>
        <a:p>
          <a:endParaRPr lang="es-ES"/>
        </a:p>
      </dgm:t>
    </dgm:pt>
    <dgm:pt modelId="{37AF0BCB-9866-5D49-9C00-0B9D55A49FF2}">
      <dgm:prSet phldrT="[Texto]" custT="1"/>
      <dgm:spPr/>
      <dgm:t>
        <a:bodyPr/>
        <a:lstStyle/>
        <a:p>
          <a:r>
            <a:rPr lang="es-ES" sz="1600" b="1" dirty="0" smtClean="0"/>
            <a:t>Mixta</a:t>
          </a:r>
        </a:p>
      </dgm:t>
    </dgm:pt>
    <dgm:pt modelId="{5AA2CD6B-4F1B-204E-8FC9-3FB55BBD24BB}" type="parTrans" cxnId="{2AA64A68-5DB5-CA4B-BB42-A16D94BB9247}">
      <dgm:prSet/>
      <dgm:spPr/>
      <dgm:t>
        <a:bodyPr/>
        <a:lstStyle/>
        <a:p>
          <a:endParaRPr lang="es-ES"/>
        </a:p>
      </dgm:t>
    </dgm:pt>
    <dgm:pt modelId="{DF4E56A7-64E7-E944-8110-C5327DAA7724}" type="sibTrans" cxnId="{2AA64A68-5DB5-CA4B-BB42-A16D94BB9247}">
      <dgm:prSet/>
      <dgm:spPr/>
      <dgm:t>
        <a:bodyPr/>
        <a:lstStyle/>
        <a:p>
          <a:endParaRPr lang="es-ES"/>
        </a:p>
      </dgm:t>
    </dgm:pt>
    <dgm:pt modelId="{A5589038-01D1-004D-AA23-1D9EC4BE537A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sz="1600" b="1" dirty="0" smtClean="0">
              <a:solidFill>
                <a:srgbClr val="000000"/>
              </a:solidFill>
            </a:rPr>
            <a:t>Por manipulación de variables</a:t>
          </a:r>
        </a:p>
      </dgm:t>
    </dgm:pt>
    <dgm:pt modelId="{DB0C894D-55F4-334C-A62B-3F8C248D6AE0}" type="parTrans" cxnId="{4972CCD4-F9B3-A546-BE54-56B547DF952D}">
      <dgm:prSet/>
      <dgm:spPr/>
      <dgm:t>
        <a:bodyPr/>
        <a:lstStyle/>
        <a:p>
          <a:endParaRPr lang="es-ES"/>
        </a:p>
      </dgm:t>
    </dgm:pt>
    <dgm:pt modelId="{18FB86FB-4272-AD41-8DDB-582F4DDC74F8}" type="sibTrans" cxnId="{4972CCD4-F9B3-A546-BE54-56B547DF952D}">
      <dgm:prSet/>
      <dgm:spPr/>
      <dgm:t>
        <a:bodyPr/>
        <a:lstStyle/>
        <a:p>
          <a:endParaRPr lang="es-ES"/>
        </a:p>
      </dgm:t>
    </dgm:pt>
    <dgm:pt modelId="{90B7D1CC-F79C-E14F-81B1-754654BDA291}">
      <dgm:prSet phldrT="[Texto]" custT="1"/>
      <dgm:spPr/>
      <dgm:t>
        <a:bodyPr/>
        <a:lstStyle/>
        <a:p>
          <a:r>
            <a:rPr lang="es-ES" sz="1600" b="1" dirty="0" smtClean="0">
              <a:solidFill>
                <a:srgbClr val="000000"/>
              </a:solidFill>
            </a:rPr>
            <a:t>Experimental</a:t>
          </a:r>
        </a:p>
      </dgm:t>
    </dgm:pt>
    <dgm:pt modelId="{E953273F-0051-E144-ACCA-F53FB78EFCA5}" type="parTrans" cxnId="{1CA3DF64-5D83-3748-AB4E-9A734846B01D}">
      <dgm:prSet/>
      <dgm:spPr/>
      <dgm:t>
        <a:bodyPr/>
        <a:lstStyle/>
        <a:p>
          <a:endParaRPr lang="es-ES"/>
        </a:p>
      </dgm:t>
    </dgm:pt>
    <dgm:pt modelId="{2A61764D-632E-AF4B-AAC7-784470EABF83}" type="sibTrans" cxnId="{1CA3DF64-5D83-3748-AB4E-9A734846B01D}">
      <dgm:prSet/>
      <dgm:spPr/>
      <dgm:t>
        <a:bodyPr/>
        <a:lstStyle/>
        <a:p>
          <a:endParaRPr lang="es-ES"/>
        </a:p>
      </dgm:t>
    </dgm:pt>
    <dgm:pt modelId="{CBE58290-7420-3343-BA68-6359712A33FC}">
      <dgm:prSet phldrT="[Texto]" custT="1"/>
      <dgm:spPr/>
      <dgm:t>
        <a:bodyPr/>
        <a:lstStyle/>
        <a:p>
          <a:r>
            <a:rPr lang="es-ES" sz="1600" b="1" dirty="0" smtClean="0">
              <a:solidFill>
                <a:srgbClr val="000000"/>
              </a:solidFill>
            </a:rPr>
            <a:t>No experimental</a:t>
          </a:r>
        </a:p>
      </dgm:t>
    </dgm:pt>
    <dgm:pt modelId="{1A6CF127-2318-1546-A8F4-FD92107F9753}" type="parTrans" cxnId="{BAC4D884-EC02-3944-8A96-87D5C3921D0A}">
      <dgm:prSet/>
      <dgm:spPr/>
      <dgm:t>
        <a:bodyPr/>
        <a:lstStyle/>
        <a:p>
          <a:endParaRPr lang="es-ES"/>
        </a:p>
      </dgm:t>
    </dgm:pt>
    <dgm:pt modelId="{467362DE-C229-8D45-A697-5543FD0DA06D}" type="sibTrans" cxnId="{BAC4D884-EC02-3944-8A96-87D5C3921D0A}">
      <dgm:prSet/>
      <dgm:spPr/>
      <dgm:t>
        <a:bodyPr/>
        <a:lstStyle/>
        <a:p>
          <a:endParaRPr lang="es-ES"/>
        </a:p>
      </dgm:t>
    </dgm:pt>
    <dgm:pt modelId="{C81117CF-5F6F-774F-B1B9-EEE3A7A56EE7}" type="pres">
      <dgm:prSet presAssocID="{4BA8EE19-77F8-B34A-9B12-F086F3D3CEAE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F2842DA3-CA40-AA48-ABF3-DD74A8BF9C65}" type="pres">
      <dgm:prSet presAssocID="{32519BFC-EE1B-CC44-AE58-40588DA7E344}" presName="horFlow" presStyleCnt="0"/>
      <dgm:spPr/>
    </dgm:pt>
    <dgm:pt modelId="{467BF6AB-EF9A-C847-AC42-B06EC1BC5333}" type="pres">
      <dgm:prSet presAssocID="{32519BFC-EE1B-CC44-AE58-40588DA7E344}" presName="bigChev" presStyleLbl="node1" presStyleIdx="0" presStyleCnt="4"/>
      <dgm:spPr/>
      <dgm:t>
        <a:bodyPr/>
        <a:lstStyle/>
        <a:p>
          <a:endParaRPr lang="es-ES"/>
        </a:p>
      </dgm:t>
    </dgm:pt>
    <dgm:pt modelId="{E4BBC898-0343-2549-9D54-C51921BF4E2C}" type="pres">
      <dgm:prSet presAssocID="{420838B8-840C-F943-A248-6CC741216A8A}" presName="parTrans" presStyleCnt="0"/>
      <dgm:spPr/>
    </dgm:pt>
    <dgm:pt modelId="{03EC1DCC-7F14-CB4D-9D07-3820ECBB7C1B}" type="pres">
      <dgm:prSet presAssocID="{78EBB636-939E-D547-BC21-A760CF56F165}" presName="node" presStyleLbl="alignAccFollowNode1" presStyleIdx="0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D7A19E1-AA07-A845-ACA9-80D01A71E049}" type="pres">
      <dgm:prSet presAssocID="{ADB98F0A-62D9-924F-8C5F-4D3A6FA39CF3}" presName="sibTrans" presStyleCnt="0"/>
      <dgm:spPr/>
    </dgm:pt>
    <dgm:pt modelId="{45496289-4565-3749-A173-A527995423F0}" type="pres">
      <dgm:prSet presAssocID="{F1A9A74B-31BB-5149-873A-EC34C2571E3F}" presName="node" presStyleLbl="alignAccFollowNode1" presStyleIdx="1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884DDB6-AD9F-2F46-91A0-959C1CC10AA9}" type="pres">
      <dgm:prSet presAssocID="{32519BFC-EE1B-CC44-AE58-40588DA7E344}" presName="vSp" presStyleCnt="0"/>
      <dgm:spPr/>
    </dgm:pt>
    <dgm:pt modelId="{5C419BAC-6B4B-0641-AAE7-8937402985D9}" type="pres">
      <dgm:prSet presAssocID="{7A9FD8B1-DD0C-4046-B231-4F07F7B3EFC7}" presName="horFlow" presStyleCnt="0"/>
      <dgm:spPr/>
    </dgm:pt>
    <dgm:pt modelId="{E306F8B0-DD51-AF4E-97E8-42F7CAA62F00}" type="pres">
      <dgm:prSet presAssocID="{7A9FD8B1-DD0C-4046-B231-4F07F7B3EFC7}" presName="bigChev" presStyleLbl="node1" presStyleIdx="1" presStyleCnt="4"/>
      <dgm:spPr/>
      <dgm:t>
        <a:bodyPr/>
        <a:lstStyle/>
        <a:p>
          <a:endParaRPr lang="es-ES"/>
        </a:p>
      </dgm:t>
    </dgm:pt>
    <dgm:pt modelId="{0698C1D0-5031-CF4D-9B5B-DAD2BEC211C8}" type="pres">
      <dgm:prSet presAssocID="{ACA8A58B-9040-AB47-BAD4-B36F06696A76}" presName="parTrans" presStyleCnt="0"/>
      <dgm:spPr/>
    </dgm:pt>
    <dgm:pt modelId="{FFCA1983-8051-7647-B613-862E6304590A}" type="pres">
      <dgm:prSet presAssocID="{F9E108A4-1466-A24A-8445-3FBE947CCCC4}" presName="node" presStyleLbl="alignAccFollowNode1" presStyleIdx="2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F5D3C7-2099-2C4A-912E-7AD01F292EB6}" type="pres">
      <dgm:prSet presAssocID="{5FE93835-B7D5-444E-AF07-1C56F0D8CE6E}" presName="sibTrans" presStyleCnt="0"/>
      <dgm:spPr/>
    </dgm:pt>
    <dgm:pt modelId="{D677D424-C501-1D43-A12A-9B486DB30DE3}" type="pres">
      <dgm:prSet presAssocID="{71C8C737-AF74-E44C-8D21-FB6F17C84D0A}" presName="node" presStyleLbl="alignAccFollowNode1" presStyleIdx="3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8E68CCD-5FDC-944C-A561-DF3BAB00A4A0}" type="pres">
      <dgm:prSet presAssocID="{78665021-91F4-1643-89FC-ACD81DB69EC4}" presName="sibTrans" presStyleCnt="0"/>
      <dgm:spPr/>
    </dgm:pt>
    <dgm:pt modelId="{016E8239-4B8D-4D40-8E7E-EF0D013C6BCD}" type="pres">
      <dgm:prSet presAssocID="{870DF145-749B-E64A-95DA-B1EF16ACFED4}" presName="node" presStyleLbl="alignAccFollowNode1" presStyleIdx="4" presStyleCnt="11" custScaleX="149456" custScaleY="1231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0C257CE-1BA3-2F40-9D92-C27740605609}" type="pres">
      <dgm:prSet presAssocID="{9C92FF24-9844-6E48-AC81-C13D633115FD}" presName="sibTrans" presStyleCnt="0"/>
      <dgm:spPr/>
    </dgm:pt>
    <dgm:pt modelId="{A6D8D769-5CA0-FF4B-B5A7-4BBEDC5A4E63}" type="pres">
      <dgm:prSet presAssocID="{BE299781-0E90-1C49-86B4-EB29C36FCF4B}" presName="node" presStyleLbl="alignAccFollowNode1" presStyleIdx="5" presStyleCnt="11" custLinFactX="6498" custLinFactNeighborX="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5B4A454-15A8-894C-BA94-3E0735D6CF77}" type="pres">
      <dgm:prSet presAssocID="{7A9FD8B1-DD0C-4046-B231-4F07F7B3EFC7}" presName="vSp" presStyleCnt="0"/>
      <dgm:spPr/>
    </dgm:pt>
    <dgm:pt modelId="{B23408A5-B93D-4C46-99C3-8FC6D569B2D4}" type="pres">
      <dgm:prSet presAssocID="{65B2F272-0C7D-4849-8986-147AF778E233}" presName="horFlow" presStyleCnt="0"/>
      <dgm:spPr/>
    </dgm:pt>
    <dgm:pt modelId="{461F1398-C928-E440-8D60-F508A6745BEE}" type="pres">
      <dgm:prSet presAssocID="{65B2F272-0C7D-4849-8986-147AF778E233}" presName="bigChev" presStyleLbl="node1" presStyleIdx="2" presStyleCnt="4"/>
      <dgm:spPr/>
      <dgm:t>
        <a:bodyPr/>
        <a:lstStyle/>
        <a:p>
          <a:endParaRPr lang="es-ES"/>
        </a:p>
      </dgm:t>
    </dgm:pt>
    <dgm:pt modelId="{E6676ED2-4853-AE41-912A-205D37AC44D2}" type="pres">
      <dgm:prSet presAssocID="{3E119DF5-6824-F746-B029-A47067A17415}" presName="parTrans" presStyleCnt="0"/>
      <dgm:spPr/>
    </dgm:pt>
    <dgm:pt modelId="{337CBBC8-FB72-B042-B8C1-BCE4EBFA754A}" type="pres">
      <dgm:prSet presAssocID="{9CB32DC2-C19B-B34B-A8C5-20D5FC3ECE23}" presName="node" presStyleLbl="alignAccFollowNode1" presStyleIdx="6" presStyleCnt="11" custScaleX="128893" custScaleY="1006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59C25A0-6AE4-0642-A359-685B15AC1E47}" type="pres">
      <dgm:prSet presAssocID="{7A13F406-01DB-994B-80B7-4D4B7284737E}" presName="sibTrans" presStyleCnt="0"/>
      <dgm:spPr/>
    </dgm:pt>
    <dgm:pt modelId="{050B3306-40EF-004D-8D59-8C1B2FAA8BC8}" type="pres">
      <dgm:prSet presAssocID="{A9908D6C-C7E8-F543-8E09-54E71BBD8515}" presName="node" presStyleLbl="alignAccFollowNode1" presStyleIdx="7" presStyleCnt="11" custScaleX="142570" custScaleY="9944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600BBB-34D4-AF4A-886C-8F6B2BB4991E}" type="pres">
      <dgm:prSet presAssocID="{45EBE10C-2F64-9C49-9BC9-96EA00D08022}" presName="sibTrans" presStyleCnt="0"/>
      <dgm:spPr/>
    </dgm:pt>
    <dgm:pt modelId="{746B83B2-E204-964A-B649-01CD725148E4}" type="pres">
      <dgm:prSet presAssocID="{37AF0BCB-9866-5D49-9C00-0B9D55A49FF2}" presName="node" presStyleLbl="alignAccFollowNode1" presStyleIdx="8" presStyleCnt="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F694CE-75D1-B947-BEAE-6CCF32E02211}" type="pres">
      <dgm:prSet presAssocID="{65B2F272-0C7D-4849-8986-147AF778E233}" presName="vSp" presStyleCnt="0"/>
      <dgm:spPr/>
    </dgm:pt>
    <dgm:pt modelId="{17B55DB7-7613-B244-AC10-2E97CD5BE89C}" type="pres">
      <dgm:prSet presAssocID="{A5589038-01D1-004D-AA23-1D9EC4BE537A}" presName="horFlow" presStyleCnt="0"/>
      <dgm:spPr/>
    </dgm:pt>
    <dgm:pt modelId="{8F4EF05D-CAF8-724F-AA8C-FF57269DD66D}" type="pres">
      <dgm:prSet presAssocID="{A5589038-01D1-004D-AA23-1D9EC4BE537A}" presName="bigChev" presStyleLbl="node1" presStyleIdx="3" presStyleCnt="4" custScaleX="138034"/>
      <dgm:spPr/>
      <dgm:t>
        <a:bodyPr/>
        <a:lstStyle/>
        <a:p>
          <a:endParaRPr lang="es-ES"/>
        </a:p>
      </dgm:t>
    </dgm:pt>
    <dgm:pt modelId="{35B205BF-0133-1447-8DF2-D5C3FB8E02BF}" type="pres">
      <dgm:prSet presAssocID="{E953273F-0051-E144-ACCA-F53FB78EFCA5}" presName="parTrans" presStyleCnt="0"/>
      <dgm:spPr/>
    </dgm:pt>
    <dgm:pt modelId="{CAB80392-D398-CB46-B74E-1E768097B919}" type="pres">
      <dgm:prSet presAssocID="{90B7D1CC-F79C-E14F-81B1-754654BDA291}" presName="node" presStyleLbl="alignAccFollowNode1" presStyleIdx="9" presStyleCnt="11" custScaleX="146189" custScaleY="10375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9E88B2-A888-6E41-BAB2-BEF9F0DDC0E3}" type="pres">
      <dgm:prSet presAssocID="{2A61764D-632E-AF4B-AAC7-784470EABF83}" presName="sibTrans" presStyleCnt="0"/>
      <dgm:spPr/>
    </dgm:pt>
    <dgm:pt modelId="{816BCDE7-1F94-4948-A0FE-A25C5539E87D}" type="pres">
      <dgm:prSet presAssocID="{CBE58290-7420-3343-BA68-6359712A33FC}" presName="node" presStyleLbl="alignAccFollowNode1" presStyleIdx="10" presStyleCnt="11" custScaleX="193717" custScaleY="10005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2AEBCEB-4FBE-294A-BAEA-EF6C5B9A23C3}" srcId="{65B2F272-0C7D-4849-8986-147AF778E233}" destId="{9CB32DC2-C19B-B34B-A8C5-20D5FC3ECE23}" srcOrd="0" destOrd="0" parTransId="{3E119DF5-6824-F746-B029-A47067A17415}" sibTransId="{7A13F406-01DB-994B-80B7-4D4B7284737E}"/>
    <dgm:cxn modelId="{685A44E2-B504-4F49-9405-62319C5A6D37}" srcId="{4BA8EE19-77F8-B34A-9B12-F086F3D3CEAE}" destId="{65B2F272-0C7D-4849-8986-147AF778E233}" srcOrd="2" destOrd="0" parTransId="{E8AFD51B-E8AE-3A42-8A4E-5B6D44DDA025}" sibTransId="{76C1A218-0257-1542-AE92-0393D75CDB40}"/>
    <dgm:cxn modelId="{4735A5D2-7E46-894F-AD59-661213C171B9}" srcId="{7A9FD8B1-DD0C-4046-B231-4F07F7B3EFC7}" destId="{BE299781-0E90-1C49-86B4-EB29C36FCF4B}" srcOrd="3" destOrd="0" parTransId="{57F3593F-FF51-5D4F-ABE5-A7789F089008}" sibTransId="{C8D3E811-42FD-4C48-801E-80399A533071}"/>
    <dgm:cxn modelId="{279308E9-366C-3342-9174-8A312372348D}" type="presOf" srcId="{7A9FD8B1-DD0C-4046-B231-4F07F7B3EFC7}" destId="{E306F8B0-DD51-AF4E-97E8-42F7CAA62F00}" srcOrd="0" destOrd="0" presId="urn:microsoft.com/office/officeart/2005/8/layout/lProcess3"/>
    <dgm:cxn modelId="{3177AD1B-86D9-2046-AC1C-3D50EB021D25}" type="presOf" srcId="{9CB32DC2-C19B-B34B-A8C5-20D5FC3ECE23}" destId="{337CBBC8-FB72-B042-B8C1-BCE4EBFA754A}" srcOrd="0" destOrd="0" presId="urn:microsoft.com/office/officeart/2005/8/layout/lProcess3"/>
    <dgm:cxn modelId="{92A409FE-11F3-B048-AA46-F6C65AC31472}" type="presOf" srcId="{BE299781-0E90-1C49-86B4-EB29C36FCF4B}" destId="{A6D8D769-5CA0-FF4B-B5A7-4BBEDC5A4E63}" srcOrd="0" destOrd="0" presId="urn:microsoft.com/office/officeart/2005/8/layout/lProcess3"/>
    <dgm:cxn modelId="{1CA3DF64-5D83-3748-AB4E-9A734846B01D}" srcId="{A5589038-01D1-004D-AA23-1D9EC4BE537A}" destId="{90B7D1CC-F79C-E14F-81B1-754654BDA291}" srcOrd="0" destOrd="0" parTransId="{E953273F-0051-E144-ACCA-F53FB78EFCA5}" sibTransId="{2A61764D-632E-AF4B-AAC7-784470EABF83}"/>
    <dgm:cxn modelId="{753ADE82-E495-C442-BDF1-C3CE0FE3AA8E}" srcId="{4BA8EE19-77F8-B34A-9B12-F086F3D3CEAE}" destId="{32519BFC-EE1B-CC44-AE58-40588DA7E344}" srcOrd="0" destOrd="0" parTransId="{D6FCDC82-C2D1-B74D-8A69-0623715B558D}" sibTransId="{7A5FE020-800F-554A-BEDC-AE0F4A3C03A6}"/>
    <dgm:cxn modelId="{1550715F-A6C3-6640-B65C-349061723028}" srcId="{7A9FD8B1-DD0C-4046-B231-4F07F7B3EFC7}" destId="{F9E108A4-1466-A24A-8445-3FBE947CCCC4}" srcOrd="0" destOrd="0" parTransId="{ACA8A58B-9040-AB47-BAD4-B36F06696A76}" sibTransId="{5FE93835-B7D5-444E-AF07-1C56F0D8CE6E}"/>
    <dgm:cxn modelId="{A92D4DC3-8440-C64B-B1B2-731CFF510ADA}" srcId="{4BA8EE19-77F8-B34A-9B12-F086F3D3CEAE}" destId="{7A9FD8B1-DD0C-4046-B231-4F07F7B3EFC7}" srcOrd="1" destOrd="0" parTransId="{A37205B5-A9B1-204E-B5D3-4150770753D0}" sibTransId="{36FE9ADD-49E6-1E4C-B954-015B60415DB9}"/>
    <dgm:cxn modelId="{D95915B9-B133-4A40-BE21-8750C540AE4D}" type="presOf" srcId="{4BA8EE19-77F8-B34A-9B12-F086F3D3CEAE}" destId="{C81117CF-5F6F-774F-B1B9-EEE3A7A56EE7}" srcOrd="0" destOrd="0" presId="urn:microsoft.com/office/officeart/2005/8/layout/lProcess3"/>
    <dgm:cxn modelId="{BC4750EE-1214-4543-9453-37AFC9496A9D}" type="presOf" srcId="{71C8C737-AF74-E44C-8D21-FB6F17C84D0A}" destId="{D677D424-C501-1D43-A12A-9B486DB30DE3}" srcOrd="0" destOrd="0" presId="urn:microsoft.com/office/officeart/2005/8/layout/lProcess3"/>
    <dgm:cxn modelId="{6B67B73A-D4F6-2E4A-99FB-2CA2179045F4}" srcId="{32519BFC-EE1B-CC44-AE58-40588DA7E344}" destId="{F1A9A74B-31BB-5149-873A-EC34C2571E3F}" srcOrd="1" destOrd="0" parTransId="{13663D45-4B51-6C4E-B63B-AB7FE4D2D3FD}" sibTransId="{8EAE0712-445B-154D-A5B4-EC8791D050BA}"/>
    <dgm:cxn modelId="{4305D7A5-4A05-C346-86F1-EC912CB9EA67}" srcId="{65B2F272-0C7D-4849-8986-147AF778E233}" destId="{A9908D6C-C7E8-F543-8E09-54E71BBD8515}" srcOrd="1" destOrd="0" parTransId="{A278C129-2BB0-A845-AEAE-2F41B2FAA3E0}" sibTransId="{45EBE10C-2F64-9C49-9BC9-96EA00D08022}"/>
    <dgm:cxn modelId="{86F7A99E-7987-6F4C-B903-4278698B830E}" type="presOf" srcId="{37AF0BCB-9866-5D49-9C00-0B9D55A49FF2}" destId="{746B83B2-E204-964A-B649-01CD725148E4}" srcOrd="0" destOrd="0" presId="urn:microsoft.com/office/officeart/2005/8/layout/lProcess3"/>
    <dgm:cxn modelId="{47FA1292-267D-3C41-BFF8-5D70D55686C9}" srcId="{7A9FD8B1-DD0C-4046-B231-4F07F7B3EFC7}" destId="{870DF145-749B-E64A-95DA-B1EF16ACFED4}" srcOrd="2" destOrd="0" parTransId="{2E25C218-CD37-5144-B6DD-161D75B47AF6}" sibTransId="{9C92FF24-9844-6E48-AC81-C13D633115FD}"/>
    <dgm:cxn modelId="{4EBDB555-B218-5F42-B71D-F84181B79593}" srcId="{32519BFC-EE1B-CC44-AE58-40588DA7E344}" destId="{78EBB636-939E-D547-BC21-A760CF56F165}" srcOrd="0" destOrd="0" parTransId="{420838B8-840C-F943-A248-6CC741216A8A}" sibTransId="{ADB98F0A-62D9-924F-8C5F-4D3A6FA39CF3}"/>
    <dgm:cxn modelId="{0D3165C1-9514-F443-A898-A7BBC26867E3}" type="presOf" srcId="{A5589038-01D1-004D-AA23-1D9EC4BE537A}" destId="{8F4EF05D-CAF8-724F-AA8C-FF57269DD66D}" srcOrd="0" destOrd="0" presId="urn:microsoft.com/office/officeart/2005/8/layout/lProcess3"/>
    <dgm:cxn modelId="{C683A870-ADD5-AF4F-9A90-451A1EB664C5}" srcId="{7A9FD8B1-DD0C-4046-B231-4F07F7B3EFC7}" destId="{71C8C737-AF74-E44C-8D21-FB6F17C84D0A}" srcOrd="1" destOrd="0" parTransId="{D25C8375-DCF4-5749-93AE-94B7DCAE5D56}" sibTransId="{78665021-91F4-1643-89FC-ACD81DB69EC4}"/>
    <dgm:cxn modelId="{2AA64A68-5DB5-CA4B-BB42-A16D94BB9247}" srcId="{65B2F272-0C7D-4849-8986-147AF778E233}" destId="{37AF0BCB-9866-5D49-9C00-0B9D55A49FF2}" srcOrd="2" destOrd="0" parTransId="{5AA2CD6B-4F1B-204E-8FC9-3FB55BBD24BB}" sibTransId="{DF4E56A7-64E7-E944-8110-C5327DAA7724}"/>
    <dgm:cxn modelId="{A4F45394-908D-B748-B603-797F2C97C0F0}" type="presOf" srcId="{870DF145-749B-E64A-95DA-B1EF16ACFED4}" destId="{016E8239-4B8D-4D40-8E7E-EF0D013C6BCD}" srcOrd="0" destOrd="0" presId="urn:microsoft.com/office/officeart/2005/8/layout/lProcess3"/>
    <dgm:cxn modelId="{587E5DDF-F185-5441-B9CC-DA58BE4DA757}" type="presOf" srcId="{CBE58290-7420-3343-BA68-6359712A33FC}" destId="{816BCDE7-1F94-4948-A0FE-A25C5539E87D}" srcOrd="0" destOrd="0" presId="urn:microsoft.com/office/officeart/2005/8/layout/lProcess3"/>
    <dgm:cxn modelId="{5027B505-1AFE-5C4F-95FE-83BBF943BA61}" type="presOf" srcId="{F9E108A4-1466-A24A-8445-3FBE947CCCC4}" destId="{FFCA1983-8051-7647-B613-862E6304590A}" srcOrd="0" destOrd="0" presId="urn:microsoft.com/office/officeart/2005/8/layout/lProcess3"/>
    <dgm:cxn modelId="{5F0D410E-8207-F944-B169-F3E490246D25}" type="presOf" srcId="{F1A9A74B-31BB-5149-873A-EC34C2571E3F}" destId="{45496289-4565-3749-A173-A527995423F0}" srcOrd="0" destOrd="0" presId="urn:microsoft.com/office/officeart/2005/8/layout/lProcess3"/>
    <dgm:cxn modelId="{8D406EEA-C2E7-2A42-93BE-7742BC795ADA}" type="presOf" srcId="{A9908D6C-C7E8-F543-8E09-54E71BBD8515}" destId="{050B3306-40EF-004D-8D59-8C1B2FAA8BC8}" srcOrd="0" destOrd="0" presId="urn:microsoft.com/office/officeart/2005/8/layout/lProcess3"/>
    <dgm:cxn modelId="{907255D2-9DD9-0B40-A9AA-6797A8B67103}" type="presOf" srcId="{32519BFC-EE1B-CC44-AE58-40588DA7E344}" destId="{467BF6AB-EF9A-C847-AC42-B06EC1BC5333}" srcOrd="0" destOrd="0" presId="urn:microsoft.com/office/officeart/2005/8/layout/lProcess3"/>
    <dgm:cxn modelId="{BAC4D884-EC02-3944-8A96-87D5C3921D0A}" srcId="{A5589038-01D1-004D-AA23-1D9EC4BE537A}" destId="{CBE58290-7420-3343-BA68-6359712A33FC}" srcOrd="1" destOrd="0" parTransId="{1A6CF127-2318-1546-A8F4-FD92107F9753}" sibTransId="{467362DE-C229-8D45-A697-5543FD0DA06D}"/>
    <dgm:cxn modelId="{FC581A2D-BE75-2243-AD3C-88098E39937A}" type="presOf" srcId="{90B7D1CC-F79C-E14F-81B1-754654BDA291}" destId="{CAB80392-D398-CB46-B74E-1E768097B919}" srcOrd="0" destOrd="0" presId="urn:microsoft.com/office/officeart/2005/8/layout/lProcess3"/>
    <dgm:cxn modelId="{A8DF2C2F-B87D-2E41-A56E-170D635BB61A}" type="presOf" srcId="{65B2F272-0C7D-4849-8986-147AF778E233}" destId="{461F1398-C928-E440-8D60-F508A6745BEE}" srcOrd="0" destOrd="0" presId="urn:microsoft.com/office/officeart/2005/8/layout/lProcess3"/>
    <dgm:cxn modelId="{4972CCD4-F9B3-A546-BE54-56B547DF952D}" srcId="{4BA8EE19-77F8-B34A-9B12-F086F3D3CEAE}" destId="{A5589038-01D1-004D-AA23-1D9EC4BE537A}" srcOrd="3" destOrd="0" parTransId="{DB0C894D-55F4-334C-A62B-3F8C248D6AE0}" sibTransId="{18FB86FB-4272-AD41-8DDB-582F4DDC74F8}"/>
    <dgm:cxn modelId="{60AE31FB-2DF1-2E46-AAC6-386FE291198E}" type="presOf" srcId="{78EBB636-939E-D547-BC21-A760CF56F165}" destId="{03EC1DCC-7F14-CB4D-9D07-3820ECBB7C1B}" srcOrd="0" destOrd="0" presId="urn:microsoft.com/office/officeart/2005/8/layout/lProcess3"/>
    <dgm:cxn modelId="{26E58314-68AF-A240-BFDD-64B1D5BD088E}" type="presParOf" srcId="{C81117CF-5F6F-774F-B1B9-EEE3A7A56EE7}" destId="{F2842DA3-CA40-AA48-ABF3-DD74A8BF9C65}" srcOrd="0" destOrd="0" presId="urn:microsoft.com/office/officeart/2005/8/layout/lProcess3"/>
    <dgm:cxn modelId="{42E3819F-3D4D-8F42-8F4B-509F8F2F20E1}" type="presParOf" srcId="{F2842DA3-CA40-AA48-ABF3-DD74A8BF9C65}" destId="{467BF6AB-EF9A-C847-AC42-B06EC1BC5333}" srcOrd="0" destOrd="0" presId="urn:microsoft.com/office/officeart/2005/8/layout/lProcess3"/>
    <dgm:cxn modelId="{0F11272F-E1AF-2A4C-A876-2F89D55B8174}" type="presParOf" srcId="{F2842DA3-CA40-AA48-ABF3-DD74A8BF9C65}" destId="{E4BBC898-0343-2549-9D54-C51921BF4E2C}" srcOrd="1" destOrd="0" presId="urn:microsoft.com/office/officeart/2005/8/layout/lProcess3"/>
    <dgm:cxn modelId="{909BC743-849A-E347-B40B-461E625710D8}" type="presParOf" srcId="{F2842DA3-CA40-AA48-ABF3-DD74A8BF9C65}" destId="{03EC1DCC-7F14-CB4D-9D07-3820ECBB7C1B}" srcOrd="2" destOrd="0" presId="urn:microsoft.com/office/officeart/2005/8/layout/lProcess3"/>
    <dgm:cxn modelId="{2BBA1A4E-E64E-3E4B-B3FF-7ABA08CB9A69}" type="presParOf" srcId="{F2842DA3-CA40-AA48-ABF3-DD74A8BF9C65}" destId="{AD7A19E1-AA07-A845-ACA9-80D01A71E049}" srcOrd="3" destOrd="0" presId="urn:microsoft.com/office/officeart/2005/8/layout/lProcess3"/>
    <dgm:cxn modelId="{7B21E857-8A04-4C4F-A2E8-97E086B7B805}" type="presParOf" srcId="{F2842DA3-CA40-AA48-ABF3-DD74A8BF9C65}" destId="{45496289-4565-3749-A173-A527995423F0}" srcOrd="4" destOrd="0" presId="urn:microsoft.com/office/officeart/2005/8/layout/lProcess3"/>
    <dgm:cxn modelId="{E9416687-8669-1947-859C-028274FA9B3A}" type="presParOf" srcId="{C81117CF-5F6F-774F-B1B9-EEE3A7A56EE7}" destId="{8884DDB6-AD9F-2F46-91A0-959C1CC10AA9}" srcOrd="1" destOrd="0" presId="urn:microsoft.com/office/officeart/2005/8/layout/lProcess3"/>
    <dgm:cxn modelId="{2E586257-1A1A-B84A-B03A-D19CFD6F094C}" type="presParOf" srcId="{C81117CF-5F6F-774F-B1B9-EEE3A7A56EE7}" destId="{5C419BAC-6B4B-0641-AAE7-8937402985D9}" srcOrd="2" destOrd="0" presId="urn:microsoft.com/office/officeart/2005/8/layout/lProcess3"/>
    <dgm:cxn modelId="{E5FC353A-C465-5C46-94B3-3DADF7885EBD}" type="presParOf" srcId="{5C419BAC-6B4B-0641-AAE7-8937402985D9}" destId="{E306F8B0-DD51-AF4E-97E8-42F7CAA62F00}" srcOrd="0" destOrd="0" presId="urn:microsoft.com/office/officeart/2005/8/layout/lProcess3"/>
    <dgm:cxn modelId="{183C942A-4583-DC42-A019-52E45F721FD2}" type="presParOf" srcId="{5C419BAC-6B4B-0641-AAE7-8937402985D9}" destId="{0698C1D0-5031-CF4D-9B5B-DAD2BEC211C8}" srcOrd="1" destOrd="0" presId="urn:microsoft.com/office/officeart/2005/8/layout/lProcess3"/>
    <dgm:cxn modelId="{6108FA89-5E92-1546-9BE3-ECA1749322A0}" type="presParOf" srcId="{5C419BAC-6B4B-0641-AAE7-8937402985D9}" destId="{FFCA1983-8051-7647-B613-862E6304590A}" srcOrd="2" destOrd="0" presId="urn:microsoft.com/office/officeart/2005/8/layout/lProcess3"/>
    <dgm:cxn modelId="{597B4505-2F72-0C42-AE4A-4328817A903C}" type="presParOf" srcId="{5C419BAC-6B4B-0641-AAE7-8937402985D9}" destId="{08F5D3C7-2099-2C4A-912E-7AD01F292EB6}" srcOrd="3" destOrd="0" presId="urn:microsoft.com/office/officeart/2005/8/layout/lProcess3"/>
    <dgm:cxn modelId="{2DB1D90E-5BC6-DB4F-ADA3-36892E385E4F}" type="presParOf" srcId="{5C419BAC-6B4B-0641-AAE7-8937402985D9}" destId="{D677D424-C501-1D43-A12A-9B486DB30DE3}" srcOrd="4" destOrd="0" presId="urn:microsoft.com/office/officeart/2005/8/layout/lProcess3"/>
    <dgm:cxn modelId="{896844C1-03D2-C34C-A236-199C14946A31}" type="presParOf" srcId="{5C419BAC-6B4B-0641-AAE7-8937402985D9}" destId="{D8E68CCD-5FDC-944C-A561-DF3BAB00A4A0}" srcOrd="5" destOrd="0" presId="urn:microsoft.com/office/officeart/2005/8/layout/lProcess3"/>
    <dgm:cxn modelId="{CD3E9C46-112D-D648-846E-9B0D9196D6AF}" type="presParOf" srcId="{5C419BAC-6B4B-0641-AAE7-8937402985D9}" destId="{016E8239-4B8D-4D40-8E7E-EF0D013C6BCD}" srcOrd="6" destOrd="0" presId="urn:microsoft.com/office/officeart/2005/8/layout/lProcess3"/>
    <dgm:cxn modelId="{6B8679BD-1976-9C41-AC32-B6C188A4286C}" type="presParOf" srcId="{5C419BAC-6B4B-0641-AAE7-8937402985D9}" destId="{B0C257CE-1BA3-2F40-9D92-C27740605609}" srcOrd="7" destOrd="0" presId="urn:microsoft.com/office/officeart/2005/8/layout/lProcess3"/>
    <dgm:cxn modelId="{42904C0A-571B-ED4A-8C63-B56336975916}" type="presParOf" srcId="{5C419BAC-6B4B-0641-AAE7-8937402985D9}" destId="{A6D8D769-5CA0-FF4B-B5A7-4BBEDC5A4E63}" srcOrd="8" destOrd="0" presId="urn:microsoft.com/office/officeart/2005/8/layout/lProcess3"/>
    <dgm:cxn modelId="{A63A94E7-1B6E-C648-9274-76D815247E4C}" type="presParOf" srcId="{C81117CF-5F6F-774F-B1B9-EEE3A7A56EE7}" destId="{D5B4A454-15A8-894C-BA94-3E0735D6CF77}" srcOrd="3" destOrd="0" presId="urn:microsoft.com/office/officeart/2005/8/layout/lProcess3"/>
    <dgm:cxn modelId="{B0D1EA9B-9203-294C-A1DA-246AAB7DC5D2}" type="presParOf" srcId="{C81117CF-5F6F-774F-B1B9-EEE3A7A56EE7}" destId="{B23408A5-B93D-4C46-99C3-8FC6D569B2D4}" srcOrd="4" destOrd="0" presId="urn:microsoft.com/office/officeart/2005/8/layout/lProcess3"/>
    <dgm:cxn modelId="{F947B246-0E9A-C44E-A59B-2CC1B3F55073}" type="presParOf" srcId="{B23408A5-B93D-4C46-99C3-8FC6D569B2D4}" destId="{461F1398-C928-E440-8D60-F508A6745BEE}" srcOrd="0" destOrd="0" presId="urn:microsoft.com/office/officeart/2005/8/layout/lProcess3"/>
    <dgm:cxn modelId="{3346EFBC-D46A-4647-88CC-36DF23EE91AE}" type="presParOf" srcId="{B23408A5-B93D-4C46-99C3-8FC6D569B2D4}" destId="{E6676ED2-4853-AE41-912A-205D37AC44D2}" srcOrd="1" destOrd="0" presId="urn:microsoft.com/office/officeart/2005/8/layout/lProcess3"/>
    <dgm:cxn modelId="{90CC874B-AC5F-C241-B665-2F10507F89B7}" type="presParOf" srcId="{B23408A5-B93D-4C46-99C3-8FC6D569B2D4}" destId="{337CBBC8-FB72-B042-B8C1-BCE4EBFA754A}" srcOrd="2" destOrd="0" presId="urn:microsoft.com/office/officeart/2005/8/layout/lProcess3"/>
    <dgm:cxn modelId="{791032E0-717E-884E-BFFA-9EFE1FF622B1}" type="presParOf" srcId="{B23408A5-B93D-4C46-99C3-8FC6D569B2D4}" destId="{F59C25A0-6AE4-0642-A359-685B15AC1E47}" srcOrd="3" destOrd="0" presId="urn:microsoft.com/office/officeart/2005/8/layout/lProcess3"/>
    <dgm:cxn modelId="{DEB92A3A-4F67-4E47-90D8-C2834BF68589}" type="presParOf" srcId="{B23408A5-B93D-4C46-99C3-8FC6D569B2D4}" destId="{050B3306-40EF-004D-8D59-8C1B2FAA8BC8}" srcOrd="4" destOrd="0" presId="urn:microsoft.com/office/officeart/2005/8/layout/lProcess3"/>
    <dgm:cxn modelId="{93C0AF99-9BFD-8E42-AC63-E5C0C0E85D41}" type="presParOf" srcId="{B23408A5-B93D-4C46-99C3-8FC6D569B2D4}" destId="{23600BBB-34D4-AF4A-886C-8F6B2BB4991E}" srcOrd="5" destOrd="0" presId="urn:microsoft.com/office/officeart/2005/8/layout/lProcess3"/>
    <dgm:cxn modelId="{7C9C61F7-E55C-604A-AA6A-645F3E808C0B}" type="presParOf" srcId="{B23408A5-B93D-4C46-99C3-8FC6D569B2D4}" destId="{746B83B2-E204-964A-B649-01CD725148E4}" srcOrd="6" destOrd="0" presId="urn:microsoft.com/office/officeart/2005/8/layout/lProcess3"/>
    <dgm:cxn modelId="{67A1FD77-09FA-BF49-8831-25903BB0BFAD}" type="presParOf" srcId="{C81117CF-5F6F-774F-B1B9-EEE3A7A56EE7}" destId="{D9F694CE-75D1-B947-BEAE-6CCF32E02211}" srcOrd="5" destOrd="0" presId="urn:microsoft.com/office/officeart/2005/8/layout/lProcess3"/>
    <dgm:cxn modelId="{21BF2F25-8D98-2D48-A158-F55CF625E9BE}" type="presParOf" srcId="{C81117CF-5F6F-774F-B1B9-EEE3A7A56EE7}" destId="{17B55DB7-7613-B244-AC10-2E97CD5BE89C}" srcOrd="6" destOrd="0" presId="urn:microsoft.com/office/officeart/2005/8/layout/lProcess3"/>
    <dgm:cxn modelId="{1EC7D0A0-2E70-8849-908E-82C5D4133643}" type="presParOf" srcId="{17B55DB7-7613-B244-AC10-2E97CD5BE89C}" destId="{8F4EF05D-CAF8-724F-AA8C-FF57269DD66D}" srcOrd="0" destOrd="0" presId="urn:microsoft.com/office/officeart/2005/8/layout/lProcess3"/>
    <dgm:cxn modelId="{83A77258-3BEE-BB47-9F9A-44E7640E961E}" type="presParOf" srcId="{17B55DB7-7613-B244-AC10-2E97CD5BE89C}" destId="{35B205BF-0133-1447-8DF2-D5C3FB8E02BF}" srcOrd="1" destOrd="0" presId="urn:microsoft.com/office/officeart/2005/8/layout/lProcess3"/>
    <dgm:cxn modelId="{D80690C5-707E-AF43-8F6F-3E00C8D0E23E}" type="presParOf" srcId="{17B55DB7-7613-B244-AC10-2E97CD5BE89C}" destId="{CAB80392-D398-CB46-B74E-1E768097B919}" srcOrd="2" destOrd="0" presId="urn:microsoft.com/office/officeart/2005/8/layout/lProcess3"/>
    <dgm:cxn modelId="{D8A71F22-3037-214E-9C99-1C3249955BF3}" type="presParOf" srcId="{17B55DB7-7613-B244-AC10-2E97CD5BE89C}" destId="{579E88B2-A888-6E41-BAB2-BEF9F0DDC0E3}" srcOrd="3" destOrd="0" presId="urn:microsoft.com/office/officeart/2005/8/layout/lProcess3"/>
    <dgm:cxn modelId="{0DB885A6-0014-5E4A-AEC4-6A4A89C9D770}" type="presParOf" srcId="{17B55DB7-7613-B244-AC10-2E97CD5BE89C}" destId="{816BCDE7-1F94-4948-A0FE-A25C5539E87D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5D296-25E5-1148-BB7B-A4B0A9F9A329}" type="doc">
      <dgm:prSet loTypeId="urn:microsoft.com/office/officeart/2009/3/layout/OpposingIdea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EED73D3-CB7F-4342-995A-DFB0608AE359}">
      <dgm:prSet phldrT="[Texto]"/>
      <dgm:spPr/>
      <dgm:t>
        <a:bodyPr/>
        <a:lstStyle/>
        <a:p>
          <a:r>
            <a:rPr lang="es-ES" b="1" dirty="0" smtClean="0"/>
            <a:t>Básica (pura)</a:t>
          </a:r>
          <a:endParaRPr lang="es-ES" b="1" dirty="0"/>
        </a:p>
      </dgm:t>
    </dgm:pt>
    <dgm:pt modelId="{D038F579-DAFD-BB47-83DA-249C8DD737E3}" type="parTrans" cxnId="{FF3FAB59-1969-8F4C-9FB1-5C6D8D6D4067}">
      <dgm:prSet/>
      <dgm:spPr/>
      <dgm:t>
        <a:bodyPr/>
        <a:lstStyle/>
        <a:p>
          <a:endParaRPr lang="es-ES"/>
        </a:p>
      </dgm:t>
    </dgm:pt>
    <dgm:pt modelId="{0D6B3AF9-BBB3-2845-92C0-19D8DA752F89}" type="sibTrans" cxnId="{FF3FAB59-1969-8F4C-9FB1-5C6D8D6D4067}">
      <dgm:prSet/>
      <dgm:spPr/>
      <dgm:t>
        <a:bodyPr/>
        <a:lstStyle/>
        <a:p>
          <a:endParaRPr lang="es-ES"/>
        </a:p>
      </dgm:t>
    </dgm:pt>
    <dgm:pt modelId="{3A42FB28-3CEE-814D-9A42-B172164C438F}">
      <dgm:prSet phldrT="[Texto]"/>
      <dgm:spPr/>
      <dgm:t>
        <a:bodyPr/>
        <a:lstStyle/>
        <a:p>
          <a:pPr algn="just"/>
          <a:r>
            <a:rPr lang="es-ES" dirty="0" smtClean="0"/>
            <a:t>No tiene una aplicación inmediata. Tiene como propósito la </a:t>
          </a:r>
          <a:r>
            <a:rPr lang="es-ES" b="1" dirty="0" smtClean="0"/>
            <a:t>aportación de elementos teóricos </a:t>
          </a:r>
          <a:r>
            <a:rPr lang="es-ES" dirty="0" smtClean="0"/>
            <a:t>al conocimiento. </a:t>
          </a:r>
          <a:endParaRPr lang="es-ES" dirty="0"/>
        </a:p>
      </dgm:t>
    </dgm:pt>
    <dgm:pt modelId="{36CB77E6-E371-9A43-8A63-433A7E975B86}" type="parTrans" cxnId="{1CD6C48E-35A6-0249-BC02-6E0DF4A04A90}">
      <dgm:prSet/>
      <dgm:spPr/>
      <dgm:t>
        <a:bodyPr/>
        <a:lstStyle/>
        <a:p>
          <a:endParaRPr lang="es-ES"/>
        </a:p>
      </dgm:t>
    </dgm:pt>
    <dgm:pt modelId="{E9EDA0AC-A393-1F4F-A13E-CF8ACCD39838}" type="sibTrans" cxnId="{1CD6C48E-35A6-0249-BC02-6E0DF4A04A90}">
      <dgm:prSet/>
      <dgm:spPr/>
      <dgm:t>
        <a:bodyPr/>
        <a:lstStyle/>
        <a:p>
          <a:endParaRPr lang="es-ES"/>
        </a:p>
      </dgm:t>
    </dgm:pt>
    <dgm:pt modelId="{949C31A2-A2A1-0E4D-AD6A-F6D42D449AE0}">
      <dgm:prSet phldrT="[Texto]"/>
      <dgm:spPr/>
      <dgm:t>
        <a:bodyPr/>
        <a:lstStyle/>
        <a:p>
          <a:r>
            <a:rPr lang="es-ES" b="1" dirty="0" smtClean="0"/>
            <a:t>Aplicada</a:t>
          </a:r>
          <a:endParaRPr lang="es-ES" b="1" dirty="0"/>
        </a:p>
      </dgm:t>
    </dgm:pt>
    <dgm:pt modelId="{003D96D0-159C-3C49-8419-460F821D7833}" type="parTrans" cxnId="{A7665C9D-9151-B54F-867A-9B967A47B40A}">
      <dgm:prSet/>
      <dgm:spPr/>
      <dgm:t>
        <a:bodyPr/>
        <a:lstStyle/>
        <a:p>
          <a:endParaRPr lang="es-ES"/>
        </a:p>
      </dgm:t>
    </dgm:pt>
    <dgm:pt modelId="{84C721D4-A0DF-AD4C-80C7-58ABA2223F81}" type="sibTrans" cxnId="{A7665C9D-9151-B54F-867A-9B967A47B40A}">
      <dgm:prSet/>
      <dgm:spPr/>
      <dgm:t>
        <a:bodyPr/>
        <a:lstStyle/>
        <a:p>
          <a:endParaRPr lang="es-ES"/>
        </a:p>
      </dgm:t>
    </dgm:pt>
    <dgm:pt modelId="{1B601209-B50F-F243-89C2-B7314FA98C22}">
      <dgm:prSet phldrT="[Texto]"/>
      <dgm:spPr/>
      <dgm:t>
        <a:bodyPr/>
        <a:lstStyle/>
        <a:p>
          <a:pPr algn="just"/>
          <a:r>
            <a:rPr lang="es-ES" dirty="0" smtClean="0"/>
            <a:t>Trata de </a:t>
          </a:r>
          <a:r>
            <a:rPr lang="es-ES" b="1" dirty="0" smtClean="0"/>
            <a:t>corroborar la teoría </a:t>
          </a:r>
          <a:r>
            <a:rPr lang="es-ES" dirty="0" smtClean="0"/>
            <a:t>en un campo directo concreto de aplicación. Soluciona problemas prácticos.</a:t>
          </a:r>
          <a:endParaRPr lang="es-ES" dirty="0"/>
        </a:p>
      </dgm:t>
    </dgm:pt>
    <dgm:pt modelId="{D770A1B8-4980-EA4F-93B7-10A2AB2C49D4}" type="parTrans" cxnId="{40A10E6F-9DFB-B94E-AB94-E988802CC486}">
      <dgm:prSet/>
      <dgm:spPr/>
      <dgm:t>
        <a:bodyPr/>
        <a:lstStyle/>
        <a:p>
          <a:endParaRPr lang="es-ES"/>
        </a:p>
      </dgm:t>
    </dgm:pt>
    <dgm:pt modelId="{D37C5146-503A-D347-BD3F-35052968C3F4}" type="sibTrans" cxnId="{40A10E6F-9DFB-B94E-AB94-E988802CC486}">
      <dgm:prSet/>
      <dgm:spPr/>
      <dgm:t>
        <a:bodyPr/>
        <a:lstStyle/>
        <a:p>
          <a:endParaRPr lang="es-ES"/>
        </a:p>
      </dgm:t>
    </dgm:pt>
    <dgm:pt modelId="{84547566-C22F-4C4E-A235-102F64751518}" type="pres">
      <dgm:prSet presAssocID="{DE45D296-25E5-1148-BB7B-A4B0A9F9A329}" presName="Name0" presStyleCnt="0">
        <dgm:presLayoutVars>
          <dgm:chMax val="2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967E561-D7D1-7A47-B25D-E3A6073341BC}" type="pres">
      <dgm:prSet presAssocID="{DE45D296-25E5-1148-BB7B-A4B0A9F9A329}" presName="Background" presStyleLbl="node1" presStyleIdx="0" presStyleCn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</dgm:pt>
    <dgm:pt modelId="{494067B9-3782-DA40-9B67-DBB559ED67DD}" type="pres">
      <dgm:prSet presAssocID="{DE45D296-25E5-1148-BB7B-A4B0A9F9A329}" presName="Divider" presStyleLbl="callout" presStyleIdx="0" presStyleCnt="1"/>
      <dgm:spPr/>
    </dgm:pt>
    <dgm:pt modelId="{32DC7EBF-3FA5-174E-8BFF-B6883389CB9C}" type="pres">
      <dgm:prSet presAssocID="{DE45D296-25E5-1148-BB7B-A4B0A9F9A329}" presName="ChildText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A9A413-A3F3-7647-BAE8-F5901F57A2BA}" type="pres">
      <dgm:prSet presAssocID="{DE45D296-25E5-1148-BB7B-A4B0A9F9A329}" presName="ChildText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3C719D7-1369-CC4D-9B3E-ADA69A004C81}" type="pres">
      <dgm:prSet presAssocID="{DE45D296-25E5-1148-BB7B-A4B0A9F9A329}" presName="ParentText1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ES"/>
        </a:p>
      </dgm:t>
    </dgm:pt>
    <dgm:pt modelId="{BA4104A0-28C5-624A-A22D-C8CB77335F46}" type="pres">
      <dgm:prSet presAssocID="{DE45D296-25E5-1148-BB7B-A4B0A9F9A329}" presName="ParentShape1" presStyleLbl="alignImgPlace1" presStyleIdx="0" presStyleCnt="2">
        <dgm:presLayoutVars/>
      </dgm:prSet>
      <dgm:spPr/>
      <dgm:t>
        <a:bodyPr/>
        <a:lstStyle/>
        <a:p>
          <a:endParaRPr lang="es-ES"/>
        </a:p>
      </dgm:t>
    </dgm:pt>
    <dgm:pt modelId="{D0ED7568-FB3D-134A-BCC4-8947F4EE6849}" type="pres">
      <dgm:prSet presAssocID="{DE45D296-25E5-1148-BB7B-A4B0A9F9A329}" presName="ParentText2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ES"/>
        </a:p>
      </dgm:t>
    </dgm:pt>
    <dgm:pt modelId="{421E09C0-94DA-9E46-9D38-F7D568384A04}" type="pres">
      <dgm:prSet presAssocID="{DE45D296-25E5-1148-BB7B-A4B0A9F9A329}" presName="ParentShape2" presStyleLbl="alignImgPlace1" presStyleIdx="1" presStyleCnt="2">
        <dgm:presLayoutVars/>
      </dgm:prSet>
      <dgm:spPr/>
      <dgm:t>
        <a:bodyPr/>
        <a:lstStyle/>
        <a:p>
          <a:endParaRPr lang="es-ES"/>
        </a:p>
      </dgm:t>
    </dgm:pt>
  </dgm:ptLst>
  <dgm:cxnLst>
    <dgm:cxn modelId="{40A10E6F-9DFB-B94E-AB94-E988802CC486}" srcId="{949C31A2-A2A1-0E4D-AD6A-F6D42D449AE0}" destId="{1B601209-B50F-F243-89C2-B7314FA98C22}" srcOrd="0" destOrd="0" parTransId="{D770A1B8-4980-EA4F-93B7-10A2AB2C49D4}" sibTransId="{D37C5146-503A-D347-BD3F-35052968C3F4}"/>
    <dgm:cxn modelId="{3790BD47-8A6D-F843-81AF-7730B070936D}" type="presOf" srcId="{949C31A2-A2A1-0E4D-AD6A-F6D42D449AE0}" destId="{D0ED7568-FB3D-134A-BCC4-8947F4EE6849}" srcOrd="0" destOrd="0" presId="urn:microsoft.com/office/officeart/2009/3/layout/OpposingIdeas"/>
    <dgm:cxn modelId="{1A9F6A59-9415-1247-B56F-4F3FEBD81EAD}" type="presOf" srcId="{0EED73D3-CB7F-4342-995A-DFB0608AE359}" destId="{BA4104A0-28C5-624A-A22D-C8CB77335F46}" srcOrd="1" destOrd="0" presId="urn:microsoft.com/office/officeart/2009/3/layout/OpposingIdeas"/>
    <dgm:cxn modelId="{763D23B1-8DA4-664A-B690-BB7A5074ACC0}" type="presOf" srcId="{1B601209-B50F-F243-89C2-B7314FA98C22}" destId="{80A9A413-A3F3-7647-BAE8-F5901F57A2BA}" srcOrd="0" destOrd="0" presId="urn:microsoft.com/office/officeart/2009/3/layout/OpposingIdeas"/>
    <dgm:cxn modelId="{1A904C0F-D214-9C42-85D3-07BE559AEB15}" type="presOf" srcId="{DE45D296-25E5-1148-BB7B-A4B0A9F9A329}" destId="{84547566-C22F-4C4E-A235-102F64751518}" srcOrd="0" destOrd="0" presId="urn:microsoft.com/office/officeart/2009/3/layout/OpposingIdeas"/>
    <dgm:cxn modelId="{242027AD-84FF-E041-928E-D989069AF5AB}" type="presOf" srcId="{0EED73D3-CB7F-4342-995A-DFB0608AE359}" destId="{A3C719D7-1369-CC4D-9B3E-ADA69A004C81}" srcOrd="0" destOrd="0" presId="urn:microsoft.com/office/officeart/2009/3/layout/OpposingIdeas"/>
    <dgm:cxn modelId="{FF3FAB59-1969-8F4C-9FB1-5C6D8D6D4067}" srcId="{DE45D296-25E5-1148-BB7B-A4B0A9F9A329}" destId="{0EED73D3-CB7F-4342-995A-DFB0608AE359}" srcOrd="0" destOrd="0" parTransId="{D038F579-DAFD-BB47-83DA-249C8DD737E3}" sibTransId="{0D6B3AF9-BBB3-2845-92C0-19D8DA752F89}"/>
    <dgm:cxn modelId="{DA13ED94-BD4C-374C-8966-8C248B8D388A}" type="presOf" srcId="{949C31A2-A2A1-0E4D-AD6A-F6D42D449AE0}" destId="{421E09C0-94DA-9E46-9D38-F7D568384A04}" srcOrd="1" destOrd="0" presId="urn:microsoft.com/office/officeart/2009/3/layout/OpposingIdeas"/>
    <dgm:cxn modelId="{A7665C9D-9151-B54F-867A-9B967A47B40A}" srcId="{DE45D296-25E5-1148-BB7B-A4B0A9F9A329}" destId="{949C31A2-A2A1-0E4D-AD6A-F6D42D449AE0}" srcOrd="1" destOrd="0" parTransId="{003D96D0-159C-3C49-8419-460F821D7833}" sibTransId="{84C721D4-A0DF-AD4C-80C7-58ABA2223F81}"/>
    <dgm:cxn modelId="{1CD6C48E-35A6-0249-BC02-6E0DF4A04A90}" srcId="{0EED73D3-CB7F-4342-995A-DFB0608AE359}" destId="{3A42FB28-3CEE-814D-9A42-B172164C438F}" srcOrd="0" destOrd="0" parTransId="{36CB77E6-E371-9A43-8A63-433A7E975B86}" sibTransId="{E9EDA0AC-A393-1F4F-A13E-CF8ACCD39838}"/>
    <dgm:cxn modelId="{52DD9A77-5E86-394C-AD13-80D5D4CAA960}" type="presOf" srcId="{3A42FB28-3CEE-814D-9A42-B172164C438F}" destId="{32DC7EBF-3FA5-174E-8BFF-B6883389CB9C}" srcOrd="0" destOrd="0" presId="urn:microsoft.com/office/officeart/2009/3/layout/OpposingIdeas"/>
    <dgm:cxn modelId="{31A2E3E5-5683-CB45-9447-F6B38CAFF6A0}" type="presParOf" srcId="{84547566-C22F-4C4E-A235-102F64751518}" destId="{0967E561-D7D1-7A47-B25D-E3A6073341BC}" srcOrd="0" destOrd="0" presId="urn:microsoft.com/office/officeart/2009/3/layout/OpposingIdeas"/>
    <dgm:cxn modelId="{F4BD6D08-9E49-DB4F-B436-1107F82D61D1}" type="presParOf" srcId="{84547566-C22F-4C4E-A235-102F64751518}" destId="{494067B9-3782-DA40-9B67-DBB559ED67DD}" srcOrd="1" destOrd="0" presId="urn:microsoft.com/office/officeart/2009/3/layout/OpposingIdeas"/>
    <dgm:cxn modelId="{1537F0F4-7A91-3E49-A502-04CE7C86DA78}" type="presParOf" srcId="{84547566-C22F-4C4E-A235-102F64751518}" destId="{32DC7EBF-3FA5-174E-8BFF-B6883389CB9C}" srcOrd="2" destOrd="0" presId="urn:microsoft.com/office/officeart/2009/3/layout/OpposingIdeas"/>
    <dgm:cxn modelId="{24CD3301-F288-914D-8605-9CE59E7B275F}" type="presParOf" srcId="{84547566-C22F-4C4E-A235-102F64751518}" destId="{80A9A413-A3F3-7647-BAE8-F5901F57A2BA}" srcOrd="3" destOrd="0" presId="urn:microsoft.com/office/officeart/2009/3/layout/OpposingIdeas"/>
    <dgm:cxn modelId="{69299084-ECDF-D84F-84ED-B02C214BFF2F}" type="presParOf" srcId="{84547566-C22F-4C4E-A235-102F64751518}" destId="{A3C719D7-1369-CC4D-9B3E-ADA69A004C81}" srcOrd="4" destOrd="0" presId="urn:microsoft.com/office/officeart/2009/3/layout/OpposingIdeas"/>
    <dgm:cxn modelId="{A1C65A36-4037-1A4B-B924-A8AFC28803FC}" type="presParOf" srcId="{84547566-C22F-4C4E-A235-102F64751518}" destId="{BA4104A0-28C5-624A-A22D-C8CB77335F46}" srcOrd="5" destOrd="0" presId="urn:microsoft.com/office/officeart/2009/3/layout/OpposingIdeas"/>
    <dgm:cxn modelId="{4BF65F9D-97F3-964B-B53E-C66257117B83}" type="presParOf" srcId="{84547566-C22F-4C4E-A235-102F64751518}" destId="{D0ED7568-FB3D-134A-BCC4-8947F4EE6849}" srcOrd="6" destOrd="0" presId="urn:microsoft.com/office/officeart/2009/3/layout/OpposingIdeas"/>
    <dgm:cxn modelId="{5A12F354-19BA-A44C-A3A9-2670E8C8A046}" type="presParOf" srcId="{84547566-C22F-4C4E-A235-102F64751518}" destId="{421E09C0-94DA-9E46-9D38-F7D568384A04}" srcOrd="7" destOrd="0" presId="urn:microsoft.com/office/officeart/2009/3/layout/OpposingIdea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264E854-64E3-CE45-8272-9707FF27B241}" type="doc">
      <dgm:prSet loTypeId="urn:microsoft.com/office/officeart/2008/layout/SquareAccent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270CD5B-1323-D24A-9C31-4ACDE101AFC4}">
      <dgm:prSet phldrT="[Texto]"/>
      <dgm:spPr/>
      <dgm:t>
        <a:bodyPr/>
        <a:lstStyle/>
        <a:p>
          <a:r>
            <a:rPr lang="es-ES" dirty="0" smtClean="0"/>
            <a:t>1) Exploratoria</a:t>
          </a:r>
          <a:endParaRPr lang="es-ES" dirty="0"/>
        </a:p>
      </dgm:t>
    </dgm:pt>
    <dgm:pt modelId="{42751BFD-A47F-5E4E-B10F-6049962E3379}" type="parTrans" cxnId="{A161B1F3-B7B1-A64F-99C9-A383296AFE62}">
      <dgm:prSet/>
      <dgm:spPr/>
      <dgm:t>
        <a:bodyPr/>
        <a:lstStyle/>
        <a:p>
          <a:endParaRPr lang="es-ES"/>
        </a:p>
      </dgm:t>
    </dgm:pt>
    <dgm:pt modelId="{706533BA-BF19-5D47-93FF-8BA6131CC752}" type="sibTrans" cxnId="{A161B1F3-B7B1-A64F-99C9-A383296AFE62}">
      <dgm:prSet/>
      <dgm:spPr/>
      <dgm:t>
        <a:bodyPr/>
        <a:lstStyle/>
        <a:p>
          <a:endParaRPr lang="es-ES"/>
        </a:p>
      </dgm:t>
    </dgm:pt>
    <dgm:pt modelId="{30F65F9E-3662-004C-B391-DDEA6C10A420}">
      <dgm:prSet phldrT="[Texto]" custT="1"/>
      <dgm:spPr/>
      <dgm:t>
        <a:bodyPr/>
        <a:lstStyle/>
        <a:p>
          <a:pPr algn="just"/>
          <a:r>
            <a:rPr lang="es-ES" sz="1600" dirty="0" smtClean="0"/>
            <a:t>Investiga problemas poco estudiados</a:t>
          </a:r>
          <a:endParaRPr lang="es-ES" sz="1600" dirty="0"/>
        </a:p>
      </dgm:t>
    </dgm:pt>
    <dgm:pt modelId="{7DFF9AD5-0C32-434C-8AE6-F0EEF0EBCD16}" type="parTrans" cxnId="{44F26CAA-8852-F245-B40B-4AFF9906503C}">
      <dgm:prSet/>
      <dgm:spPr/>
      <dgm:t>
        <a:bodyPr/>
        <a:lstStyle/>
        <a:p>
          <a:endParaRPr lang="es-ES"/>
        </a:p>
      </dgm:t>
    </dgm:pt>
    <dgm:pt modelId="{08AFFE80-AFB1-2044-8EC0-5953D9BF6445}" type="sibTrans" cxnId="{44F26CAA-8852-F245-B40B-4AFF9906503C}">
      <dgm:prSet/>
      <dgm:spPr/>
      <dgm:t>
        <a:bodyPr/>
        <a:lstStyle/>
        <a:p>
          <a:endParaRPr lang="es-ES"/>
        </a:p>
      </dgm:t>
    </dgm:pt>
    <dgm:pt modelId="{D50A6292-28BE-FE4E-890C-A8A92E60E095}">
      <dgm:prSet phldrT="[Texto]" custT="1"/>
      <dgm:spPr/>
      <dgm:t>
        <a:bodyPr/>
        <a:lstStyle/>
        <a:p>
          <a:pPr algn="just"/>
          <a:r>
            <a:rPr lang="es-ES" sz="1600" dirty="0" smtClean="0"/>
            <a:t>Indaga desde una perspectiva innovadora</a:t>
          </a:r>
          <a:endParaRPr lang="es-ES" sz="1600" dirty="0"/>
        </a:p>
      </dgm:t>
    </dgm:pt>
    <dgm:pt modelId="{10D1B17C-9E15-024B-85EA-0305CD42C685}" type="parTrans" cxnId="{234D39F5-7D16-7649-A3F8-CD64248B94DF}">
      <dgm:prSet/>
      <dgm:spPr/>
      <dgm:t>
        <a:bodyPr/>
        <a:lstStyle/>
        <a:p>
          <a:endParaRPr lang="es-ES"/>
        </a:p>
      </dgm:t>
    </dgm:pt>
    <dgm:pt modelId="{BC902FDC-0C81-0B4B-8E67-949AAD031340}" type="sibTrans" cxnId="{234D39F5-7D16-7649-A3F8-CD64248B94DF}">
      <dgm:prSet/>
      <dgm:spPr/>
      <dgm:t>
        <a:bodyPr/>
        <a:lstStyle/>
        <a:p>
          <a:endParaRPr lang="es-ES"/>
        </a:p>
      </dgm:t>
    </dgm:pt>
    <dgm:pt modelId="{54E73F28-DC78-CD48-A24F-5CF0E4A20C20}">
      <dgm:prSet phldrT="[Texto]" custT="1"/>
      <dgm:spPr/>
      <dgm:t>
        <a:bodyPr/>
        <a:lstStyle/>
        <a:p>
          <a:pPr algn="just"/>
          <a:r>
            <a:rPr lang="es-ES" sz="1600" dirty="0" smtClean="0"/>
            <a:t>Prepara el terreno para nuevos estudios</a:t>
          </a:r>
          <a:endParaRPr lang="es-ES" sz="1600" dirty="0"/>
        </a:p>
      </dgm:t>
    </dgm:pt>
    <dgm:pt modelId="{0D4D49B2-8339-E949-898E-072D5A9FAC66}" type="parTrans" cxnId="{86ED9B81-B3DB-9645-8F14-32FE6C9C80BC}">
      <dgm:prSet/>
      <dgm:spPr/>
      <dgm:t>
        <a:bodyPr/>
        <a:lstStyle/>
        <a:p>
          <a:endParaRPr lang="es-ES"/>
        </a:p>
      </dgm:t>
    </dgm:pt>
    <dgm:pt modelId="{86716377-7B2E-3547-8F79-EE90E4A53FAE}" type="sibTrans" cxnId="{86ED9B81-B3DB-9645-8F14-32FE6C9C80BC}">
      <dgm:prSet/>
      <dgm:spPr/>
      <dgm:t>
        <a:bodyPr/>
        <a:lstStyle/>
        <a:p>
          <a:endParaRPr lang="es-ES"/>
        </a:p>
      </dgm:t>
    </dgm:pt>
    <dgm:pt modelId="{058C1D6A-7EAE-BF40-9DA3-EE0C863A9BFC}">
      <dgm:prSet phldrT="[Texto]"/>
      <dgm:spPr/>
      <dgm:t>
        <a:bodyPr/>
        <a:lstStyle/>
        <a:p>
          <a:r>
            <a:rPr lang="es-ES" dirty="0" smtClean="0"/>
            <a:t>2) Descriptiva</a:t>
          </a:r>
          <a:endParaRPr lang="es-ES" dirty="0"/>
        </a:p>
      </dgm:t>
    </dgm:pt>
    <dgm:pt modelId="{194CB96F-FE1E-F040-B334-C0548AABA495}" type="parTrans" cxnId="{19C58980-5C64-644B-AFD3-B1F6F162ED5B}">
      <dgm:prSet/>
      <dgm:spPr/>
      <dgm:t>
        <a:bodyPr/>
        <a:lstStyle/>
        <a:p>
          <a:endParaRPr lang="es-ES"/>
        </a:p>
      </dgm:t>
    </dgm:pt>
    <dgm:pt modelId="{4DE25BCE-A231-E94D-9F82-ACDCFC8DD36A}" type="sibTrans" cxnId="{19C58980-5C64-644B-AFD3-B1F6F162ED5B}">
      <dgm:prSet/>
      <dgm:spPr/>
      <dgm:t>
        <a:bodyPr/>
        <a:lstStyle/>
        <a:p>
          <a:endParaRPr lang="es-ES"/>
        </a:p>
      </dgm:t>
    </dgm:pt>
    <dgm:pt modelId="{9D8170EC-E205-3A46-9CF0-4205CE45BE24}">
      <dgm:prSet phldrT="[Texto]" custT="1"/>
      <dgm:spPr/>
      <dgm:t>
        <a:bodyPr/>
        <a:lstStyle/>
        <a:p>
          <a:pPr algn="just"/>
          <a:r>
            <a:rPr lang="es-ES" sz="1600" dirty="0" smtClean="0"/>
            <a:t>Busca especificar las propiedades, características y perfiles de personas, grupos, comunidades, etc.</a:t>
          </a:r>
          <a:endParaRPr lang="es-ES" sz="1600" dirty="0"/>
        </a:p>
      </dgm:t>
    </dgm:pt>
    <dgm:pt modelId="{4031F804-A934-9F4C-BBF4-7ABEEB96A80B}" type="parTrans" cxnId="{8B1C94F2-5BC7-634F-8F80-A8795A567909}">
      <dgm:prSet/>
      <dgm:spPr/>
      <dgm:t>
        <a:bodyPr/>
        <a:lstStyle/>
        <a:p>
          <a:endParaRPr lang="es-ES"/>
        </a:p>
      </dgm:t>
    </dgm:pt>
    <dgm:pt modelId="{2769E007-75F5-5548-B19F-6BF6285186D0}" type="sibTrans" cxnId="{8B1C94F2-5BC7-634F-8F80-A8795A567909}">
      <dgm:prSet/>
      <dgm:spPr/>
      <dgm:t>
        <a:bodyPr/>
        <a:lstStyle/>
        <a:p>
          <a:endParaRPr lang="es-ES"/>
        </a:p>
      </dgm:t>
    </dgm:pt>
    <dgm:pt modelId="{E50193A4-530E-9A4C-8967-9A937D54A310}">
      <dgm:prSet phldrT="[Texto]" custT="1"/>
      <dgm:spPr/>
      <dgm:t>
        <a:bodyPr/>
        <a:lstStyle/>
        <a:p>
          <a:pPr algn="just"/>
          <a:r>
            <a:rPr lang="es-ES" sz="1600" dirty="0" smtClean="0"/>
            <a:t>Su objetivo no es ver como se relacionan las variables de estudio, solo las describe.</a:t>
          </a:r>
          <a:endParaRPr lang="es-ES" sz="1600" dirty="0"/>
        </a:p>
      </dgm:t>
    </dgm:pt>
    <dgm:pt modelId="{605A627B-716E-C749-931D-75A391387EBB}" type="parTrans" cxnId="{DF97C8CA-0283-0D48-A25C-5E2E708A1D68}">
      <dgm:prSet/>
      <dgm:spPr/>
      <dgm:t>
        <a:bodyPr/>
        <a:lstStyle/>
        <a:p>
          <a:endParaRPr lang="es-ES"/>
        </a:p>
      </dgm:t>
    </dgm:pt>
    <dgm:pt modelId="{ED4F11D2-C1BA-9546-882D-5B159CA9A703}" type="sibTrans" cxnId="{DF97C8CA-0283-0D48-A25C-5E2E708A1D68}">
      <dgm:prSet/>
      <dgm:spPr/>
      <dgm:t>
        <a:bodyPr/>
        <a:lstStyle/>
        <a:p>
          <a:endParaRPr lang="es-ES"/>
        </a:p>
      </dgm:t>
    </dgm:pt>
    <dgm:pt modelId="{AA7D9985-322F-5C44-A859-21A04CCA0A72}" type="pres">
      <dgm:prSet presAssocID="{B264E854-64E3-CE45-8272-9707FF27B241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s-ES"/>
        </a:p>
      </dgm:t>
    </dgm:pt>
    <dgm:pt modelId="{D497C793-36D8-7541-92EA-BB9A3848636E}" type="pres">
      <dgm:prSet presAssocID="{0270CD5B-1323-D24A-9C31-4ACDE101AFC4}" presName="root" presStyleCnt="0">
        <dgm:presLayoutVars>
          <dgm:chMax/>
          <dgm:chPref/>
        </dgm:presLayoutVars>
      </dgm:prSet>
      <dgm:spPr/>
    </dgm:pt>
    <dgm:pt modelId="{E75AE9E5-1A09-9448-A8B5-2C8FCC2F39A8}" type="pres">
      <dgm:prSet presAssocID="{0270CD5B-1323-D24A-9C31-4ACDE101AFC4}" presName="rootComposite" presStyleCnt="0">
        <dgm:presLayoutVars/>
      </dgm:prSet>
      <dgm:spPr/>
    </dgm:pt>
    <dgm:pt modelId="{E9542575-6F95-1B42-887A-A2C8DF70C973}" type="pres">
      <dgm:prSet presAssocID="{0270CD5B-1323-D24A-9C31-4ACDE101AFC4}" presName="ParentAccent" presStyleLbl="alignNode1" presStyleIdx="0" presStyleCnt="2"/>
      <dgm:spPr/>
    </dgm:pt>
    <dgm:pt modelId="{076C1C46-9F76-864A-92F8-18D76F26F591}" type="pres">
      <dgm:prSet presAssocID="{0270CD5B-1323-D24A-9C31-4ACDE101AFC4}" presName="ParentSmallAccent" presStyleLbl="fgAcc1" presStyleIdx="0" presStyleCnt="2"/>
      <dgm:spPr/>
    </dgm:pt>
    <dgm:pt modelId="{C357DC65-9285-3A4E-9D13-7EDE3259E798}" type="pres">
      <dgm:prSet presAssocID="{0270CD5B-1323-D24A-9C31-4ACDE101AFC4}" presName="Parent" presStyleLbl="revTx" presStyleIdx="0" presStyleCnt="7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69BCD7A-7921-5540-9A93-9FFF1D96398F}" type="pres">
      <dgm:prSet presAssocID="{0270CD5B-1323-D24A-9C31-4ACDE101AFC4}" presName="childShape" presStyleCnt="0">
        <dgm:presLayoutVars>
          <dgm:chMax val="0"/>
          <dgm:chPref val="0"/>
        </dgm:presLayoutVars>
      </dgm:prSet>
      <dgm:spPr/>
    </dgm:pt>
    <dgm:pt modelId="{029F2E0F-A6BB-564F-9876-830163758AFB}" type="pres">
      <dgm:prSet presAssocID="{30F65F9E-3662-004C-B391-DDEA6C10A420}" presName="childComposite" presStyleCnt="0">
        <dgm:presLayoutVars>
          <dgm:chMax val="0"/>
          <dgm:chPref val="0"/>
        </dgm:presLayoutVars>
      </dgm:prSet>
      <dgm:spPr/>
    </dgm:pt>
    <dgm:pt modelId="{11A9A26F-419E-354B-B44C-1CA6D62C4FCD}" type="pres">
      <dgm:prSet presAssocID="{30F65F9E-3662-004C-B391-DDEA6C10A420}" presName="ChildAccent" presStyleLbl="solidFgAcc1" presStyleIdx="0" presStyleCnt="5"/>
      <dgm:spPr/>
    </dgm:pt>
    <dgm:pt modelId="{9233440C-AD65-684A-84F1-0ED07FEDB0A6}" type="pres">
      <dgm:prSet presAssocID="{30F65F9E-3662-004C-B391-DDEA6C10A420}" presName="Child" presStyleLbl="revTx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0598D2F-50D9-8948-8C98-83F198384C91}" type="pres">
      <dgm:prSet presAssocID="{D50A6292-28BE-FE4E-890C-A8A92E60E095}" presName="childComposite" presStyleCnt="0">
        <dgm:presLayoutVars>
          <dgm:chMax val="0"/>
          <dgm:chPref val="0"/>
        </dgm:presLayoutVars>
      </dgm:prSet>
      <dgm:spPr/>
    </dgm:pt>
    <dgm:pt modelId="{14ADE620-8130-E042-8A86-946EBCFD22CD}" type="pres">
      <dgm:prSet presAssocID="{D50A6292-28BE-FE4E-890C-A8A92E60E095}" presName="ChildAccent" presStyleLbl="solidFgAcc1" presStyleIdx="1" presStyleCnt="5"/>
      <dgm:spPr/>
    </dgm:pt>
    <dgm:pt modelId="{83D767A5-174A-6A43-AC02-F1F55CF19E58}" type="pres">
      <dgm:prSet presAssocID="{D50A6292-28BE-FE4E-890C-A8A92E60E095}" presName="Child" presStyleLbl="revTx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83562E3-3F73-5A42-B2CA-DD9B561AB78E}" type="pres">
      <dgm:prSet presAssocID="{54E73F28-DC78-CD48-A24F-5CF0E4A20C20}" presName="childComposite" presStyleCnt="0">
        <dgm:presLayoutVars>
          <dgm:chMax val="0"/>
          <dgm:chPref val="0"/>
        </dgm:presLayoutVars>
      </dgm:prSet>
      <dgm:spPr/>
    </dgm:pt>
    <dgm:pt modelId="{510A1DFB-C21D-9B4A-8D54-358405200AB7}" type="pres">
      <dgm:prSet presAssocID="{54E73F28-DC78-CD48-A24F-5CF0E4A20C20}" presName="ChildAccent" presStyleLbl="solidFgAcc1" presStyleIdx="2" presStyleCnt="5"/>
      <dgm:spPr/>
    </dgm:pt>
    <dgm:pt modelId="{FEBB4BE2-A335-5541-B6E1-6220BF6CD75E}" type="pres">
      <dgm:prSet presAssocID="{54E73F28-DC78-CD48-A24F-5CF0E4A20C20}" presName="Child" presStyleLbl="revTx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0920820-AE58-B844-8620-F8471710AB14}" type="pres">
      <dgm:prSet presAssocID="{058C1D6A-7EAE-BF40-9DA3-EE0C863A9BFC}" presName="root" presStyleCnt="0">
        <dgm:presLayoutVars>
          <dgm:chMax/>
          <dgm:chPref/>
        </dgm:presLayoutVars>
      </dgm:prSet>
      <dgm:spPr/>
    </dgm:pt>
    <dgm:pt modelId="{19551C7D-1D3A-8D47-AF0F-9D66FAD36743}" type="pres">
      <dgm:prSet presAssocID="{058C1D6A-7EAE-BF40-9DA3-EE0C863A9BFC}" presName="rootComposite" presStyleCnt="0">
        <dgm:presLayoutVars/>
      </dgm:prSet>
      <dgm:spPr/>
    </dgm:pt>
    <dgm:pt modelId="{C0FBD054-3312-E747-9D4F-E68F22E6BA13}" type="pres">
      <dgm:prSet presAssocID="{058C1D6A-7EAE-BF40-9DA3-EE0C863A9BFC}" presName="ParentAccent" presStyleLbl="alignNode1" presStyleIdx="1" presStyleCnt="2"/>
      <dgm:spPr/>
    </dgm:pt>
    <dgm:pt modelId="{192E84F5-DA93-E944-A51D-0CB4D8CF82F6}" type="pres">
      <dgm:prSet presAssocID="{058C1D6A-7EAE-BF40-9DA3-EE0C863A9BFC}" presName="ParentSmallAccent" presStyleLbl="fgAcc1" presStyleIdx="1" presStyleCnt="2"/>
      <dgm:spPr/>
    </dgm:pt>
    <dgm:pt modelId="{4F073156-E7DC-8741-B750-3A32701B31BE}" type="pres">
      <dgm:prSet presAssocID="{058C1D6A-7EAE-BF40-9DA3-EE0C863A9BFC}" presName="Parent" presStyleLbl="revTx" presStyleIdx="4" presStyleCnt="7" custLinFactNeighborX="74" custLinFactNeighborY="-494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A8BACEA-3198-A44E-B116-57E1FED72EEB}" type="pres">
      <dgm:prSet presAssocID="{058C1D6A-7EAE-BF40-9DA3-EE0C863A9BFC}" presName="childShape" presStyleCnt="0">
        <dgm:presLayoutVars>
          <dgm:chMax val="0"/>
          <dgm:chPref val="0"/>
        </dgm:presLayoutVars>
      </dgm:prSet>
      <dgm:spPr/>
    </dgm:pt>
    <dgm:pt modelId="{2437C024-06BD-9845-AAAD-E817D2B568E7}" type="pres">
      <dgm:prSet presAssocID="{9D8170EC-E205-3A46-9CF0-4205CE45BE24}" presName="childComposite" presStyleCnt="0">
        <dgm:presLayoutVars>
          <dgm:chMax val="0"/>
          <dgm:chPref val="0"/>
        </dgm:presLayoutVars>
      </dgm:prSet>
      <dgm:spPr/>
    </dgm:pt>
    <dgm:pt modelId="{1E66F1ED-8D6D-B54C-BC5F-46C369CACE30}" type="pres">
      <dgm:prSet presAssocID="{9D8170EC-E205-3A46-9CF0-4205CE45BE24}" presName="ChildAccent" presStyleLbl="solidFgAcc1" presStyleIdx="3" presStyleCnt="5"/>
      <dgm:spPr/>
    </dgm:pt>
    <dgm:pt modelId="{5D0366E0-C28F-A345-AA5F-D59D69B2970E}" type="pres">
      <dgm:prSet presAssocID="{9D8170EC-E205-3A46-9CF0-4205CE45BE24}" presName="Child" presStyleLbl="revTx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327C6B-C842-C845-8C6C-DDEA27C01B37}" type="pres">
      <dgm:prSet presAssocID="{E50193A4-530E-9A4C-8967-9A937D54A310}" presName="childComposite" presStyleCnt="0">
        <dgm:presLayoutVars>
          <dgm:chMax val="0"/>
          <dgm:chPref val="0"/>
        </dgm:presLayoutVars>
      </dgm:prSet>
      <dgm:spPr/>
    </dgm:pt>
    <dgm:pt modelId="{0301F218-0559-EC4F-B4E6-B4EE80A19D1C}" type="pres">
      <dgm:prSet presAssocID="{E50193A4-530E-9A4C-8967-9A937D54A310}" presName="ChildAccent" presStyleLbl="solidFgAcc1" presStyleIdx="4" presStyleCnt="5"/>
      <dgm:spPr/>
    </dgm:pt>
    <dgm:pt modelId="{26094D8C-26EA-564B-9B8A-CF5B5F03513C}" type="pres">
      <dgm:prSet presAssocID="{E50193A4-530E-9A4C-8967-9A937D54A310}" presName="Child" presStyleLbl="revTx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F742356-60EF-F64C-A81E-056DEDD59205}" type="presOf" srcId="{E50193A4-530E-9A4C-8967-9A937D54A310}" destId="{26094D8C-26EA-564B-9B8A-CF5B5F03513C}" srcOrd="0" destOrd="0" presId="urn:microsoft.com/office/officeart/2008/layout/SquareAccentList"/>
    <dgm:cxn modelId="{177E865D-FA39-B447-B6DA-9430C18297CF}" type="presOf" srcId="{9D8170EC-E205-3A46-9CF0-4205CE45BE24}" destId="{5D0366E0-C28F-A345-AA5F-D59D69B2970E}" srcOrd="0" destOrd="0" presId="urn:microsoft.com/office/officeart/2008/layout/SquareAccentList"/>
    <dgm:cxn modelId="{DF97C8CA-0283-0D48-A25C-5E2E708A1D68}" srcId="{058C1D6A-7EAE-BF40-9DA3-EE0C863A9BFC}" destId="{E50193A4-530E-9A4C-8967-9A937D54A310}" srcOrd="1" destOrd="0" parTransId="{605A627B-716E-C749-931D-75A391387EBB}" sibTransId="{ED4F11D2-C1BA-9546-882D-5B159CA9A703}"/>
    <dgm:cxn modelId="{86ED9B81-B3DB-9645-8F14-32FE6C9C80BC}" srcId="{0270CD5B-1323-D24A-9C31-4ACDE101AFC4}" destId="{54E73F28-DC78-CD48-A24F-5CF0E4A20C20}" srcOrd="2" destOrd="0" parTransId="{0D4D49B2-8339-E949-898E-072D5A9FAC66}" sibTransId="{86716377-7B2E-3547-8F79-EE90E4A53FAE}"/>
    <dgm:cxn modelId="{A35F1147-4A4D-D541-B932-830F8DACA8B4}" type="presOf" srcId="{0270CD5B-1323-D24A-9C31-4ACDE101AFC4}" destId="{C357DC65-9285-3A4E-9D13-7EDE3259E798}" srcOrd="0" destOrd="0" presId="urn:microsoft.com/office/officeart/2008/layout/SquareAccentList"/>
    <dgm:cxn modelId="{19C58980-5C64-644B-AFD3-B1F6F162ED5B}" srcId="{B264E854-64E3-CE45-8272-9707FF27B241}" destId="{058C1D6A-7EAE-BF40-9DA3-EE0C863A9BFC}" srcOrd="1" destOrd="0" parTransId="{194CB96F-FE1E-F040-B334-C0548AABA495}" sibTransId="{4DE25BCE-A231-E94D-9F82-ACDCFC8DD36A}"/>
    <dgm:cxn modelId="{A161B1F3-B7B1-A64F-99C9-A383296AFE62}" srcId="{B264E854-64E3-CE45-8272-9707FF27B241}" destId="{0270CD5B-1323-D24A-9C31-4ACDE101AFC4}" srcOrd="0" destOrd="0" parTransId="{42751BFD-A47F-5E4E-B10F-6049962E3379}" sibTransId="{706533BA-BF19-5D47-93FF-8BA6131CC752}"/>
    <dgm:cxn modelId="{75489B91-9D7A-574A-90D8-9B13EF56D065}" type="presOf" srcId="{D50A6292-28BE-FE4E-890C-A8A92E60E095}" destId="{83D767A5-174A-6A43-AC02-F1F55CF19E58}" srcOrd="0" destOrd="0" presId="urn:microsoft.com/office/officeart/2008/layout/SquareAccentList"/>
    <dgm:cxn modelId="{687A8C38-5D0C-414B-B2E1-625AA18FE67C}" type="presOf" srcId="{058C1D6A-7EAE-BF40-9DA3-EE0C863A9BFC}" destId="{4F073156-E7DC-8741-B750-3A32701B31BE}" srcOrd="0" destOrd="0" presId="urn:microsoft.com/office/officeart/2008/layout/SquareAccentList"/>
    <dgm:cxn modelId="{234D39F5-7D16-7649-A3F8-CD64248B94DF}" srcId="{0270CD5B-1323-D24A-9C31-4ACDE101AFC4}" destId="{D50A6292-28BE-FE4E-890C-A8A92E60E095}" srcOrd="1" destOrd="0" parTransId="{10D1B17C-9E15-024B-85EA-0305CD42C685}" sibTransId="{BC902FDC-0C81-0B4B-8E67-949AAD031340}"/>
    <dgm:cxn modelId="{402C378D-D9B2-134D-BF48-E6219C0F9EE6}" type="presOf" srcId="{B264E854-64E3-CE45-8272-9707FF27B241}" destId="{AA7D9985-322F-5C44-A859-21A04CCA0A72}" srcOrd="0" destOrd="0" presId="urn:microsoft.com/office/officeart/2008/layout/SquareAccentList"/>
    <dgm:cxn modelId="{10FFCE90-6E83-7F4F-B72E-388C08FF9C1C}" type="presOf" srcId="{54E73F28-DC78-CD48-A24F-5CF0E4A20C20}" destId="{FEBB4BE2-A335-5541-B6E1-6220BF6CD75E}" srcOrd="0" destOrd="0" presId="urn:microsoft.com/office/officeart/2008/layout/SquareAccentList"/>
    <dgm:cxn modelId="{10C49C7B-0A9D-914B-9A11-A88599BECE59}" type="presOf" srcId="{30F65F9E-3662-004C-B391-DDEA6C10A420}" destId="{9233440C-AD65-684A-84F1-0ED07FEDB0A6}" srcOrd="0" destOrd="0" presId="urn:microsoft.com/office/officeart/2008/layout/SquareAccentList"/>
    <dgm:cxn modelId="{44F26CAA-8852-F245-B40B-4AFF9906503C}" srcId="{0270CD5B-1323-D24A-9C31-4ACDE101AFC4}" destId="{30F65F9E-3662-004C-B391-DDEA6C10A420}" srcOrd="0" destOrd="0" parTransId="{7DFF9AD5-0C32-434C-8AE6-F0EEF0EBCD16}" sibTransId="{08AFFE80-AFB1-2044-8EC0-5953D9BF6445}"/>
    <dgm:cxn modelId="{8B1C94F2-5BC7-634F-8F80-A8795A567909}" srcId="{058C1D6A-7EAE-BF40-9DA3-EE0C863A9BFC}" destId="{9D8170EC-E205-3A46-9CF0-4205CE45BE24}" srcOrd="0" destOrd="0" parTransId="{4031F804-A934-9F4C-BBF4-7ABEEB96A80B}" sibTransId="{2769E007-75F5-5548-B19F-6BF6285186D0}"/>
    <dgm:cxn modelId="{DC7B4974-B297-2F42-8B72-AD3B3CE94147}" type="presParOf" srcId="{AA7D9985-322F-5C44-A859-21A04CCA0A72}" destId="{D497C793-36D8-7541-92EA-BB9A3848636E}" srcOrd="0" destOrd="0" presId="urn:microsoft.com/office/officeart/2008/layout/SquareAccentList"/>
    <dgm:cxn modelId="{7F44A45F-CC43-3741-B2C5-B9DB4F5DCBB3}" type="presParOf" srcId="{D497C793-36D8-7541-92EA-BB9A3848636E}" destId="{E75AE9E5-1A09-9448-A8B5-2C8FCC2F39A8}" srcOrd="0" destOrd="0" presId="urn:microsoft.com/office/officeart/2008/layout/SquareAccentList"/>
    <dgm:cxn modelId="{FB03CFB7-63B5-CF48-B7DD-F0F8EF749DA0}" type="presParOf" srcId="{E75AE9E5-1A09-9448-A8B5-2C8FCC2F39A8}" destId="{E9542575-6F95-1B42-887A-A2C8DF70C973}" srcOrd="0" destOrd="0" presId="urn:microsoft.com/office/officeart/2008/layout/SquareAccentList"/>
    <dgm:cxn modelId="{CEFAB422-16CD-4A41-85BC-A695D6E3DF90}" type="presParOf" srcId="{E75AE9E5-1A09-9448-A8B5-2C8FCC2F39A8}" destId="{076C1C46-9F76-864A-92F8-18D76F26F591}" srcOrd="1" destOrd="0" presId="urn:microsoft.com/office/officeart/2008/layout/SquareAccentList"/>
    <dgm:cxn modelId="{084A74D2-A3B5-454B-9DAB-9CFB89745D8F}" type="presParOf" srcId="{E75AE9E5-1A09-9448-A8B5-2C8FCC2F39A8}" destId="{C357DC65-9285-3A4E-9D13-7EDE3259E798}" srcOrd="2" destOrd="0" presId="urn:microsoft.com/office/officeart/2008/layout/SquareAccentList"/>
    <dgm:cxn modelId="{2C58A076-E03B-FD41-8118-45F74943EB22}" type="presParOf" srcId="{D497C793-36D8-7541-92EA-BB9A3848636E}" destId="{A69BCD7A-7921-5540-9A93-9FFF1D96398F}" srcOrd="1" destOrd="0" presId="urn:microsoft.com/office/officeart/2008/layout/SquareAccentList"/>
    <dgm:cxn modelId="{130C2FE6-B3E0-1E43-BBE7-BD2A1025F3A1}" type="presParOf" srcId="{A69BCD7A-7921-5540-9A93-9FFF1D96398F}" destId="{029F2E0F-A6BB-564F-9876-830163758AFB}" srcOrd="0" destOrd="0" presId="urn:microsoft.com/office/officeart/2008/layout/SquareAccentList"/>
    <dgm:cxn modelId="{EF2C7BF5-AB08-2445-8CB1-61B4B74A226C}" type="presParOf" srcId="{029F2E0F-A6BB-564F-9876-830163758AFB}" destId="{11A9A26F-419E-354B-B44C-1CA6D62C4FCD}" srcOrd="0" destOrd="0" presId="urn:microsoft.com/office/officeart/2008/layout/SquareAccentList"/>
    <dgm:cxn modelId="{93DD36F8-377A-0A48-9A4A-2D9C24F3D2FD}" type="presParOf" srcId="{029F2E0F-A6BB-564F-9876-830163758AFB}" destId="{9233440C-AD65-684A-84F1-0ED07FEDB0A6}" srcOrd="1" destOrd="0" presId="urn:microsoft.com/office/officeart/2008/layout/SquareAccentList"/>
    <dgm:cxn modelId="{7BD92837-9020-734B-8339-F377AEEBD437}" type="presParOf" srcId="{A69BCD7A-7921-5540-9A93-9FFF1D96398F}" destId="{30598D2F-50D9-8948-8C98-83F198384C91}" srcOrd="1" destOrd="0" presId="urn:microsoft.com/office/officeart/2008/layout/SquareAccentList"/>
    <dgm:cxn modelId="{14112932-8F1A-2D4F-9BEE-64FEB73EA06A}" type="presParOf" srcId="{30598D2F-50D9-8948-8C98-83F198384C91}" destId="{14ADE620-8130-E042-8A86-946EBCFD22CD}" srcOrd="0" destOrd="0" presId="urn:microsoft.com/office/officeart/2008/layout/SquareAccentList"/>
    <dgm:cxn modelId="{2D1A199E-9A28-3E4A-BCB5-D62A393CC8B7}" type="presParOf" srcId="{30598D2F-50D9-8948-8C98-83F198384C91}" destId="{83D767A5-174A-6A43-AC02-F1F55CF19E58}" srcOrd="1" destOrd="0" presId="urn:microsoft.com/office/officeart/2008/layout/SquareAccentList"/>
    <dgm:cxn modelId="{FBC55888-E7AB-824E-8013-57CF6D8CE373}" type="presParOf" srcId="{A69BCD7A-7921-5540-9A93-9FFF1D96398F}" destId="{183562E3-3F73-5A42-B2CA-DD9B561AB78E}" srcOrd="2" destOrd="0" presId="urn:microsoft.com/office/officeart/2008/layout/SquareAccentList"/>
    <dgm:cxn modelId="{FF758D34-9EFD-3349-B8BD-15C4B6451DF8}" type="presParOf" srcId="{183562E3-3F73-5A42-B2CA-DD9B561AB78E}" destId="{510A1DFB-C21D-9B4A-8D54-358405200AB7}" srcOrd="0" destOrd="0" presId="urn:microsoft.com/office/officeart/2008/layout/SquareAccentList"/>
    <dgm:cxn modelId="{5CE982DE-9ACF-3540-8313-C339966C6798}" type="presParOf" srcId="{183562E3-3F73-5A42-B2CA-DD9B561AB78E}" destId="{FEBB4BE2-A335-5541-B6E1-6220BF6CD75E}" srcOrd="1" destOrd="0" presId="urn:microsoft.com/office/officeart/2008/layout/SquareAccentList"/>
    <dgm:cxn modelId="{7A44489B-B3B5-6042-B5C7-E737BC2A4B34}" type="presParOf" srcId="{AA7D9985-322F-5C44-A859-21A04CCA0A72}" destId="{E0920820-AE58-B844-8620-F8471710AB14}" srcOrd="1" destOrd="0" presId="urn:microsoft.com/office/officeart/2008/layout/SquareAccentList"/>
    <dgm:cxn modelId="{FB7675F8-D91E-1A42-B14C-8D5FFD9B12FB}" type="presParOf" srcId="{E0920820-AE58-B844-8620-F8471710AB14}" destId="{19551C7D-1D3A-8D47-AF0F-9D66FAD36743}" srcOrd="0" destOrd="0" presId="urn:microsoft.com/office/officeart/2008/layout/SquareAccentList"/>
    <dgm:cxn modelId="{F8CBAAEA-4C76-9F4C-AB0D-04AAE6A17ED1}" type="presParOf" srcId="{19551C7D-1D3A-8D47-AF0F-9D66FAD36743}" destId="{C0FBD054-3312-E747-9D4F-E68F22E6BA13}" srcOrd="0" destOrd="0" presId="urn:microsoft.com/office/officeart/2008/layout/SquareAccentList"/>
    <dgm:cxn modelId="{0F050B74-C03E-8A43-9525-1981AB6D5D50}" type="presParOf" srcId="{19551C7D-1D3A-8D47-AF0F-9D66FAD36743}" destId="{192E84F5-DA93-E944-A51D-0CB4D8CF82F6}" srcOrd="1" destOrd="0" presId="urn:microsoft.com/office/officeart/2008/layout/SquareAccentList"/>
    <dgm:cxn modelId="{4478DA29-DFCD-AB43-8D16-5E8EFA58EF12}" type="presParOf" srcId="{19551C7D-1D3A-8D47-AF0F-9D66FAD36743}" destId="{4F073156-E7DC-8741-B750-3A32701B31BE}" srcOrd="2" destOrd="0" presId="urn:microsoft.com/office/officeart/2008/layout/SquareAccentList"/>
    <dgm:cxn modelId="{9A46FEE6-8885-A542-9AEB-8E9C3B990C2B}" type="presParOf" srcId="{E0920820-AE58-B844-8620-F8471710AB14}" destId="{FA8BACEA-3198-A44E-B116-57E1FED72EEB}" srcOrd="1" destOrd="0" presId="urn:microsoft.com/office/officeart/2008/layout/SquareAccentList"/>
    <dgm:cxn modelId="{1E661349-EF5D-CD45-A2EF-2C991C0AC7AB}" type="presParOf" srcId="{FA8BACEA-3198-A44E-B116-57E1FED72EEB}" destId="{2437C024-06BD-9845-AAAD-E817D2B568E7}" srcOrd="0" destOrd="0" presId="urn:microsoft.com/office/officeart/2008/layout/SquareAccentList"/>
    <dgm:cxn modelId="{03B656B9-E007-FF49-9160-C27DAB6F6D9E}" type="presParOf" srcId="{2437C024-06BD-9845-AAAD-E817D2B568E7}" destId="{1E66F1ED-8D6D-B54C-BC5F-46C369CACE30}" srcOrd="0" destOrd="0" presId="urn:microsoft.com/office/officeart/2008/layout/SquareAccentList"/>
    <dgm:cxn modelId="{4D43E775-3F59-6140-8C3A-71CAAD0C5FFD}" type="presParOf" srcId="{2437C024-06BD-9845-AAAD-E817D2B568E7}" destId="{5D0366E0-C28F-A345-AA5F-D59D69B2970E}" srcOrd="1" destOrd="0" presId="urn:microsoft.com/office/officeart/2008/layout/SquareAccentList"/>
    <dgm:cxn modelId="{91632F61-46B6-204F-A0E3-DBEA463269E8}" type="presParOf" srcId="{FA8BACEA-3198-A44E-B116-57E1FED72EEB}" destId="{A4327C6B-C842-C845-8C6C-DDEA27C01B37}" srcOrd="1" destOrd="0" presId="urn:microsoft.com/office/officeart/2008/layout/SquareAccentList"/>
    <dgm:cxn modelId="{7070F585-75D5-344F-BE5B-718B1B7FCE27}" type="presParOf" srcId="{A4327C6B-C842-C845-8C6C-DDEA27C01B37}" destId="{0301F218-0559-EC4F-B4E6-B4EE80A19D1C}" srcOrd="0" destOrd="0" presId="urn:microsoft.com/office/officeart/2008/layout/SquareAccentList"/>
    <dgm:cxn modelId="{1A269C0B-D10B-8548-ADCC-CDA88723CE94}" type="presParOf" srcId="{A4327C6B-C842-C845-8C6C-DDEA27C01B37}" destId="{26094D8C-26EA-564B-9B8A-CF5B5F03513C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5F8C65F-0716-DE43-A2D8-873A5CB1A0AA}" type="doc">
      <dgm:prSet loTypeId="urn:microsoft.com/office/officeart/2008/layout/SquareAccent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C5E6D9E-CAD8-B64D-B7CC-71DAF7CD72ED}">
      <dgm:prSet phldrT="[Texto]"/>
      <dgm:spPr/>
      <dgm:t>
        <a:bodyPr/>
        <a:lstStyle/>
        <a:p>
          <a:r>
            <a:rPr lang="es-ES" dirty="0" smtClean="0"/>
            <a:t>3) </a:t>
          </a:r>
          <a:r>
            <a:rPr lang="es-ES" dirty="0" err="1" smtClean="0"/>
            <a:t>Correlacional</a:t>
          </a:r>
          <a:endParaRPr lang="es-ES" dirty="0"/>
        </a:p>
      </dgm:t>
    </dgm:pt>
    <dgm:pt modelId="{B833A1D8-6801-5341-9328-C004F8908C0F}" type="parTrans" cxnId="{A7224E73-60B5-FD41-99B6-AEE6DB8BF356}">
      <dgm:prSet/>
      <dgm:spPr/>
      <dgm:t>
        <a:bodyPr/>
        <a:lstStyle/>
        <a:p>
          <a:endParaRPr lang="es-ES"/>
        </a:p>
      </dgm:t>
    </dgm:pt>
    <dgm:pt modelId="{87A19B23-07D8-2045-985D-CB7D94C11822}" type="sibTrans" cxnId="{A7224E73-60B5-FD41-99B6-AEE6DB8BF356}">
      <dgm:prSet/>
      <dgm:spPr/>
      <dgm:t>
        <a:bodyPr/>
        <a:lstStyle/>
        <a:p>
          <a:endParaRPr lang="es-ES"/>
        </a:p>
      </dgm:t>
    </dgm:pt>
    <dgm:pt modelId="{A4F4AD35-3087-9E45-964E-2780A2F90DEE}">
      <dgm:prSet phldrT="[Texto]"/>
      <dgm:spPr/>
      <dgm:t>
        <a:bodyPr/>
        <a:lstStyle/>
        <a:p>
          <a:pPr algn="just"/>
          <a:r>
            <a:rPr lang="es-ES" dirty="0" smtClean="0"/>
            <a:t>Asocian conceptos o variables</a:t>
          </a:r>
          <a:endParaRPr lang="es-ES" dirty="0"/>
        </a:p>
      </dgm:t>
    </dgm:pt>
    <dgm:pt modelId="{5062AF9D-8834-D648-A61E-885BEB570D91}" type="parTrans" cxnId="{CF153F6C-7D85-FF41-9B9A-BC587DF8B3B1}">
      <dgm:prSet/>
      <dgm:spPr/>
      <dgm:t>
        <a:bodyPr/>
        <a:lstStyle/>
        <a:p>
          <a:endParaRPr lang="es-ES"/>
        </a:p>
      </dgm:t>
    </dgm:pt>
    <dgm:pt modelId="{93A7F381-B355-804D-8ED6-C90DEB47892B}" type="sibTrans" cxnId="{CF153F6C-7D85-FF41-9B9A-BC587DF8B3B1}">
      <dgm:prSet/>
      <dgm:spPr/>
      <dgm:t>
        <a:bodyPr/>
        <a:lstStyle/>
        <a:p>
          <a:endParaRPr lang="es-ES"/>
        </a:p>
      </dgm:t>
    </dgm:pt>
    <dgm:pt modelId="{F107830A-60A9-464A-A58D-8EEF96335273}">
      <dgm:prSet phldrT="[Texto]"/>
      <dgm:spPr/>
      <dgm:t>
        <a:bodyPr/>
        <a:lstStyle/>
        <a:p>
          <a:pPr algn="just"/>
          <a:r>
            <a:rPr lang="es-ES" dirty="0" smtClean="0"/>
            <a:t>Permiten predicciones</a:t>
          </a:r>
          <a:endParaRPr lang="es-ES" dirty="0"/>
        </a:p>
      </dgm:t>
    </dgm:pt>
    <dgm:pt modelId="{B38452AD-D5DA-5D4E-A48E-99F4AF85EEFA}" type="parTrans" cxnId="{780F1A48-DCEA-FF40-B7EB-9A2C914B999C}">
      <dgm:prSet/>
      <dgm:spPr/>
      <dgm:t>
        <a:bodyPr/>
        <a:lstStyle/>
        <a:p>
          <a:endParaRPr lang="es-ES"/>
        </a:p>
      </dgm:t>
    </dgm:pt>
    <dgm:pt modelId="{3462BACA-2612-9D49-AAD1-9745F6F8103E}" type="sibTrans" cxnId="{780F1A48-DCEA-FF40-B7EB-9A2C914B999C}">
      <dgm:prSet/>
      <dgm:spPr/>
      <dgm:t>
        <a:bodyPr/>
        <a:lstStyle/>
        <a:p>
          <a:endParaRPr lang="es-ES"/>
        </a:p>
      </dgm:t>
    </dgm:pt>
    <dgm:pt modelId="{4A364730-E068-4846-80F6-3A4F13FC925E}">
      <dgm:prSet phldrT="[Texto]"/>
      <dgm:spPr/>
      <dgm:t>
        <a:bodyPr/>
        <a:lstStyle/>
        <a:p>
          <a:pPr algn="just"/>
          <a:r>
            <a:rPr lang="es-ES" dirty="0" smtClean="0"/>
            <a:t>Cuantifican relaciones entre variables </a:t>
          </a:r>
          <a:endParaRPr lang="es-ES" dirty="0"/>
        </a:p>
      </dgm:t>
    </dgm:pt>
    <dgm:pt modelId="{549B80EB-DE7B-E64F-B663-607E359E6A40}" type="parTrans" cxnId="{136AF789-D584-EE40-A5A6-5E9B013EB00A}">
      <dgm:prSet/>
      <dgm:spPr/>
      <dgm:t>
        <a:bodyPr/>
        <a:lstStyle/>
        <a:p>
          <a:endParaRPr lang="es-ES"/>
        </a:p>
      </dgm:t>
    </dgm:pt>
    <dgm:pt modelId="{6DA006AD-34F6-7B45-9AF3-083C1513766B}" type="sibTrans" cxnId="{136AF789-D584-EE40-A5A6-5E9B013EB00A}">
      <dgm:prSet/>
      <dgm:spPr/>
      <dgm:t>
        <a:bodyPr/>
        <a:lstStyle/>
        <a:p>
          <a:endParaRPr lang="es-ES"/>
        </a:p>
      </dgm:t>
    </dgm:pt>
    <dgm:pt modelId="{0002A83F-C640-6A4A-88B9-EABEF1583517}">
      <dgm:prSet phldrT="[Texto]"/>
      <dgm:spPr/>
      <dgm:t>
        <a:bodyPr/>
        <a:lstStyle/>
        <a:p>
          <a:r>
            <a:rPr lang="es-ES" dirty="0" smtClean="0"/>
            <a:t>4) Explicativa</a:t>
          </a:r>
          <a:endParaRPr lang="es-ES" dirty="0"/>
        </a:p>
      </dgm:t>
    </dgm:pt>
    <dgm:pt modelId="{B2E58AC3-267B-0A44-966A-5B0CB3F507D8}" type="parTrans" cxnId="{2265BFC2-A886-6F44-9D29-61A027703226}">
      <dgm:prSet/>
      <dgm:spPr/>
      <dgm:t>
        <a:bodyPr/>
        <a:lstStyle/>
        <a:p>
          <a:endParaRPr lang="es-ES"/>
        </a:p>
      </dgm:t>
    </dgm:pt>
    <dgm:pt modelId="{FFAFB2A1-818F-F549-856E-AA701DEDEE9B}" type="sibTrans" cxnId="{2265BFC2-A886-6F44-9D29-61A027703226}">
      <dgm:prSet/>
      <dgm:spPr/>
      <dgm:t>
        <a:bodyPr/>
        <a:lstStyle/>
        <a:p>
          <a:endParaRPr lang="es-ES"/>
        </a:p>
      </dgm:t>
    </dgm:pt>
    <dgm:pt modelId="{59BF83E9-B3D3-7741-B67F-76D7D772DADC}">
      <dgm:prSet phldrT="[Texto]"/>
      <dgm:spPr/>
      <dgm:t>
        <a:bodyPr/>
        <a:lstStyle/>
        <a:p>
          <a:pPr algn="just"/>
          <a:r>
            <a:rPr lang="es-ES" dirty="0" smtClean="0"/>
            <a:t>Determinan las causas de los fenómenos</a:t>
          </a:r>
          <a:endParaRPr lang="es-ES" dirty="0"/>
        </a:p>
      </dgm:t>
    </dgm:pt>
    <dgm:pt modelId="{EFE71A57-D000-6748-B875-35C59A1F9EFF}" type="parTrans" cxnId="{745ED1DE-6810-C142-A0DB-8E8E41C22B49}">
      <dgm:prSet/>
      <dgm:spPr/>
      <dgm:t>
        <a:bodyPr/>
        <a:lstStyle/>
        <a:p>
          <a:endParaRPr lang="es-ES"/>
        </a:p>
      </dgm:t>
    </dgm:pt>
    <dgm:pt modelId="{3755F721-D985-0049-A775-88A60D666EC3}" type="sibTrans" cxnId="{745ED1DE-6810-C142-A0DB-8E8E41C22B49}">
      <dgm:prSet/>
      <dgm:spPr/>
      <dgm:t>
        <a:bodyPr/>
        <a:lstStyle/>
        <a:p>
          <a:endParaRPr lang="es-ES"/>
        </a:p>
      </dgm:t>
    </dgm:pt>
    <dgm:pt modelId="{C092A775-7D3F-714A-ACEE-CF444654DF46}">
      <dgm:prSet phldrT="[Texto]"/>
      <dgm:spPr/>
      <dgm:t>
        <a:bodyPr/>
        <a:lstStyle/>
        <a:p>
          <a:pPr algn="just"/>
          <a:r>
            <a:rPr lang="es-ES" dirty="0" smtClean="0"/>
            <a:t>Generan un sentido de entendimiento</a:t>
          </a:r>
          <a:endParaRPr lang="es-ES" dirty="0"/>
        </a:p>
      </dgm:t>
    </dgm:pt>
    <dgm:pt modelId="{45F22ADE-9CD6-844A-8DC8-317A9F5BCF66}" type="parTrans" cxnId="{289183E5-5860-5F4F-9AC5-7408F5AA3C94}">
      <dgm:prSet/>
      <dgm:spPr/>
      <dgm:t>
        <a:bodyPr/>
        <a:lstStyle/>
        <a:p>
          <a:endParaRPr lang="es-ES"/>
        </a:p>
      </dgm:t>
    </dgm:pt>
    <dgm:pt modelId="{CB4E732F-4F2D-A142-88CB-69029589E347}" type="sibTrans" cxnId="{289183E5-5860-5F4F-9AC5-7408F5AA3C94}">
      <dgm:prSet/>
      <dgm:spPr/>
      <dgm:t>
        <a:bodyPr/>
        <a:lstStyle/>
        <a:p>
          <a:endParaRPr lang="es-ES"/>
        </a:p>
      </dgm:t>
    </dgm:pt>
    <dgm:pt modelId="{1007F5E6-4BEB-CB4E-951D-84ABDBAA0972}">
      <dgm:prSet phldrT="[Texto]"/>
      <dgm:spPr/>
      <dgm:t>
        <a:bodyPr/>
        <a:lstStyle/>
        <a:p>
          <a:pPr algn="just"/>
          <a:r>
            <a:rPr lang="es-ES" dirty="0" smtClean="0"/>
            <a:t>Son sumamente estructuradas</a:t>
          </a:r>
          <a:endParaRPr lang="es-ES" dirty="0"/>
        </a:p>
      </dgm:t>
    </dgm:pt>
    <dgm:pt modelId="{42D083C4-20A8-484A-928E-A7BDF55DE9A1}" type="parTrans" cxnId="{4C73047E-D9F0-8B44-9253-10D6E15A3A39}">
      <dgm:prSet/>
      <dgm:spPr/>
      <dgm:t>
        <a:bodyPr/>
        <a:lstStyle/>
        <a:p>
          <a:endParaRPr lang="es-ES"/>
        </a:p>
      </dgm:t>
    </dgm:pt>
    <dgm:pt modelId="{A1AFA3CB-A247-974C-8605-CEC9C198F0BC}" type="sibTrans" cxnId="{4C73047E-D9F0-8B44-9253-10D6E15A3A39}">
      <dgm:prSet/>
      <dgm:spPr/>
      <dgm:t>
        <a:bodyPr/>
        <a:lstStyle/>
        <a:p>
          <a:endParaRPr lang="es-ES"/>
        </a:p>
      </dgm:t>
    </dgm:pt>
    <dgm:pt modelId="{3BD83144-96C3-0549-9F36-FC5857BE1F6B}" type="pres">
      <dgm:prSet presAssocID="{05F8C65F-0716-DE43-A2D8-873A5CB1A0AA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s-ES"/>
        </a:p>
      </dgm:t>
    </dgm:pt>
    <dgm:pt modelId="{7FFEAC03-4096-6949-8C17-A831A5A0419B}" type="pres">
      <dgm:prSet presAssocID="{1C5E6D9E-CAD8-B64D-B7CC-71DAF7CD72ED}" presName="root" presStyleCnt="0">
        <dgm:presLayoutVars>
          <dgm:chMax/>
          <dgm:chPref/>
        </dgm:presLayoutVars>
      </dgm:prSet>
      <dgm:spPr/>
    </dgm:pt>
    <dgm:pt modelId="{46810E6C-8CC5-2544-9CF1-A2947C3B3354}" type="pres">
      <dgm:prSet presAssocID="{1C5E6D9E-CAD8-B64D-B7CC-71DAF7CD72ED}" presName="rootComposite" presStyleCnt="0">
        <dgm:presLayoutVars/>
      </dgm:prSet>
      <dgm:spPr/>
    </dgm:pt>
    <dgm:pt modelId="{3D695655-E4DB-4742-9770-324FB5A60345}" type="pres">
      <dgm:prSet presAssocID="{1C5E6D9E-CAD8-B64D-B7CC-71DAF7CD72ED}" presName="ParentAccent" presStyleLbl="alignNode1" presStyleIdx="0" presStyleCnt="2"/>
      <dgm:spPr/>
    </dgm:pt>
    <dgm:pt modelId="{C59AF83D-1591-7E4B-B18D-9B8CBA1C6B77}" type="pres">
      <dgm:prSet presAssocID="{1C5E6D9E-CAD8-B64D-B7CC-71DAF7CD72ED}" presName="ParentSmallAccent" presStyleLbl="fgAcc1" presStyleIdx="0" presStyleCnt="2"/>
      <dgm:spPr/>
    </dgm:pt>
    <dgm:pt modelId="{F761D930-7303-6B4E-AFE3-093E051487F7}" type="pres">
      <dgm:prSet presAssocID="{1C5E6D9E-CAD8-B64D-B7CC-71DAF7CD72ED}" presName="Parent" presStyleLbl="revTx" presStyleIdx="0" presStyleCnt="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CCE008-AFEB-1145-89C6-74616BAF716B}" type="pres">
      <dgm:prSet presAssocID="{1C5E6D9E-CAD8-B64D-B7CC-71DAF7CD72ED}" presName="childShape" presStyleCnt="0">
        <dgm:presLayoutVars>
          <dgm:chMax val="0"/>
          <dgm:chPref val="0"/>
        </dgm:presLayoutVars>
      </dgm:prSet>
      <dgm:spPr/>
    </dgm:pt>
    <dgm:pt modelId="{748B0E3F-D358-EC4D-A338-DAF035441879}" type="pres">
      <dgm:prSet presAssocID="{A4F4AD35-3087-9E45-964E-2780A2F90DEE}" presName="childComposite" presStyleCnt="0">
        <dgm:presLayoutVars>
          <dgm:chMax val="0"/>
          <dgm:chPref val="0"/>
        </dgm:presLayoutVars>
      </dgm:prSet>
      <dgm:spPr/>
    </dgm:pt>
    <dgm:pt modelId="{06193600-4B40-144C-8324-1C398707BDD7}" type="pres">
      <dgm:prSet presAssocID="{A4F4AD35-3087-9E45-964E-2780A2F90DEE}" presName="ChildAccent" presStyleLbl="solidFgAcc1" presStyleIdx="0" presStyleCnt="6"/>
      <dgm:spPr/>
    </dgm:pt>
    <dgm:pt modelId="{3DC7F9FC-DECF-414A-86A1-E06F0CCE4E7D}" type="pres">
      <dgm:prSet presAssocID="{A4F4AD35-3087-9E45-964E-2780A2F90DEE}" presName="Child" presStyleLbl="revTx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90C36D1-346B-D04F-8599-B51202580170}" type="pres">
      <dgm:prSet presAssocID="{F107830A-60A9-464A-A58D-8EEF96335273}" presName="childComposite" presStyleCnt="0">
        <dgm:presLayoutVars>
          <dgm:chMax val="0"/>
          <dgm:chPref val="0"/>
        </dgm:presLayoutVars>
      </dgm:prSet>
      <dgm:spPr/>
    </dgm:pt>
    <dgm:pt modelId="{C75A01D7-3A37-874F-9902-0CEE9BFFD609}" type="pres">
      <dgm:prSet presAssocID="{F107830A-60A9-464A-A58D-8EEF96335273}" presName="ChildAccent" presStyleLbl="solidFgAcc1" presStyleIdx="1" presStyleCnt="6"/>
      <dgm:spPr/>
    </dgm:pt>
    <dgm:pt modelId="{6F278C28-1379-104C-AE07-2C1BE1931989}" type="pres">
      <dgm:prSet presAssocID="{F107830A-60A9-464A-A58D-8EEF96335273}" presName="Child" presStyleLbl="revTx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3CB324C-A494-DF4A-A838-AA0E9B8692CB}" type="pres">
      <dgm:prSet presAssocID="{4A364730-E068-4846-80F6-3A4F13FC925E}" presName="childComposite" presStyleCnt="0">
        <dgm:presLayoutVars>
          <dgm:chMax val="0"/>
          <dgm:chPref val="0"/>
        </dgm:presLayoutVars>
      </dgm:prSet>
      <dgm:spPr/>
    </dgm:pt>
    <dgm:pt modelId="{5007B101-063B-CD40-AAC2-0C94FDB1AC65}" type="pres">
      <dgm:prSet presAssocID="{4A364730-E068-4846-80F6-3A4F13FC925E}" presName="ChildAccent" presStyleLbl="solidFgAcc1" presStyleIdx="2" presStyleCnt="6"/>
      <dgm:spPr/>
    </dgm:pt>
    <dgm:pt modelId="{9277BB8A-30D7-6D48-8990-00801E481868}" type="pres">
      <dgm:prSet presAssocID="{4A364730-E068-4846-80F6-3A4F13FC925E}" presName="Child" presStyleLbl="revTx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AC370DD-B979-EF45-94D9-1445E2AE619B}" type="pres">
      <dgm:prSet presAssocID="{0002A83F-C640-6A4A-88B9-EABEF1583517}" presName="root" presStyleCnt="0">
        <dgm:presLayoutVars>
          <dgm:chMax/>
          <dgm:chPref/>
        </dgm:presLayoutVars>
      </dgm:prSet>
      <dgm:spPr/>
    </dgm:pt>
    <dgm:pt modelId="{75DBF2F8-01AB-274A-9DA9-0FE60D1DA698}" type="pres">
      <dgm:prSet presAssocID="{0002A83F-C640-6A4A-88B9-EABEF1583517}" presName="rootComposite" presStyleCnt="0">
        <dgm:presLayoutVars/>
      </dgm:prSet>
      <dgm:spPr/>
    </dgm:pt>
    <dgm:pt modelId="{019FAB77-0B29-1E48-ACC9-0C6FFA9A9CAC}" type="pres">
      <dgm:prSet presAssocID="{0002A83F-C640-6A4A-88B9-EABEF1583517}" presName="ParentAccent" presStyleLbl="alignNode1" presStyleIdx="1" presStyleCnt="2"/>
      <dgm:spPr/>
    </dgm:pt>
    <dgm:pt modelId="{39A0A7D0-24C3-C64E-AC30-8C8B7D97FD6C}" type="pres">
      <dgm:prSet presAssocID="{0002A83F-C640-6A4A-88B9-EABEF1583517}" presName="ParentSmallAccent" presStyleLbl="fgAcc1" presStyleIdx="1" presStyleCnt="2"/>
      <dgm:spPr/>
    </dgm:pt>
    <dgm:pt modelId="{31A8A49C-3FDB-C741-AEDE-B7881A701469}" type="pres">
      <dgm:prSet presAssocID="{0002A83F-C640-6A4A-88B9-EABEF1583517}" presName="Parent" presStyleLbl="revTx" presStyleIdx="4" presStyleCnt="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7B2A30-B1D6-EC4A-A9D9-CED292A54C77}" type="pres">
      <dgm:prSet presAssocID="{0002A83F-C640-6A4A-88B9-EABEF1583517}" presName="childShape" presStyleCnt="0">
        <dgm:presLayoutVars>
          <dgm:chMax val="0"/>
          <dgm:chPref val="0"/>
        </dgm:presLayoutVars>
      </dgm:prSet>
      <dgm:spPr/>
    </dgm:pt>
    <dgm:pt modelId="{CBA63DF8-052E-C348-BB10-0EE1093D101B}" type="pres">
      <dgm:prSet presAssocID="{59BF83E9-B3D3-7741-B67F-76D7D772DADC}" presName="childComposite" presStyleCnt="0">
        <dgm:presLayoutVars>
          <dgm:chMax val="0"/>
          <dgm:chPref val="0"/>
        </dgm:presLayoutVars>
      </dgm:prSet>
      <dgm:spPr/>
    </dgm:pt>
    <dgm:pt modelId="{710961AA-D60F-A644-B021-145F21C4664D}" type="pres">
      <dgm:prSet presAssocID="{59BF83E9-B3D3-7741-B67F-76D7D772DADC}" presName="ChildAccent" presStyleLbl="solidFgAcc1" presStyleIdx="3" presStyleCnt="6"/>
      <dgm:spPr/>
    </dgm:pt>
    <dgm:pt modelId="{2124290A-9F09-6C44-ACEA-841A55894AD6}" type="pres">
      <dgm:prSet presAssocID="{59BF83E9-B3D3-7741-B67F-76D7D772DADC}" presName="Child" presStyleLbl="revTx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C46AA34-7953-BC42-958B-8AE270156D7C}" type="pres">
      <dgm:prSet presAssocID="{C092A775-7D3F-714A-ACEE-CF444654DF46}" presName="childComposite" presStyleCnt="0">
        <dgm:presLayoutVars>
          <dgm:chMax val="0"/>
          <dgm:chPref val="0"/>
        </dgm:presLayoutVars>
      </dgm:prSet>
      <dgm:spPr/>
    </dgm:pt>
    <dgm:pt modelId="{4B6B04FD-83E7-CA40-B47F-8DDDE19B5E95}" type="pres">
      <dgm:prSet presAssocID="{C092A775-7D3F-714A-ACEE-CF444654DF46}" presName="ChildAccent" presStyleLbl="solidFgAcc1" presStyleIdx="4" presStyleCnt="6"/>
      <dgm:spPr/>
    </dgm:pt>
    <dgm:pt modelId="{E19D3A90-AE09-4344-AC77-A7ECE423E49A}" type="pres">
      <dgm:prSet presAssocID="{C092A775-7D3F-714A-ACEE-CF444654DF46}" presName="Child" presStyleLbl="revTx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ECC6306-CD1E-F340-A93A-6F30D7F28F77}" type="pres">
      <dgm:prSet presAssocID="{1007F5E6-4BEB-CB4E-951D-84ABDBAA0972}" presName="childComposite" presStyleCnt="0">
        <dgm:presLayoutVars>
          <dgm:chMax val="0"/>
          <dgm:chPref val="0"/>
        </dgm:presLayoutVars>
      </dgm:prSet>
      <dgm:spPr/>
    </dgm:pt>
    <dgm:pt modelId="{46947530-CFB7-514B-876D-6AB2E52F6B20}" type="pres">
      <dgm:prSet presAssocID="{1007F5E6-4BEB-CB4E-951D-84ABDBAA0972}" presName="ChildAccent" presStyleLbl="solidFgAcc1" presStyleIdx="5" presStyleCnt="6"/>
      <dgm:spPr/>
    </dgm:pt>
    <dgm:pt modelId="{C52F9373-4BA2-3A41-BB9E-6320535C1952}" type="pres">
      <dgm:prSet presAssocID="{1007F5E6-4BEB-CB4E-951D-84ABDBAA0972}" presName="Child" presStyleLbl="revTx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C73047E-D9F0-8B44-9253-10D6E15A3A39}" srcId="{0002A83F-C640-6A4A-88B9-EABEF1583517}" destId="{1007F5E6-4BEB-CB4E-951D-84ABDBAA0972}" srcOrd="2" destOrd="0" parTransId="{42D083C4-20A8-484A-928E-A7BDF55DE9A1}" sibTransId="{A1AFA3CB-A247-974C-8605-CEC9C198F0BC}"/>
    <dgm:cxn modelId="{710EE604-9848-9744-8FFA-27C35AE6E518}" type="presOf" srcId="{4A364730-E068-4846-80F6-3A4F13FC925E}" destId="{9277BB8A-30D7-6D48-8990-00801E481868}" srcOrd="0" destOrd="0" presId="urn:microsoft.com/office/officeart/2008/layout/SquareAccentList"/>
    <dgm:cxn modelId="{289183E5-5860-5F4F-9AC5-7408F5AA3C94}" srcId="{0002A83F-C640-6A4A-88B9-EABEF1583517}" destId="{C092A775-7D3F-714A-ACEE-CF444654DF46}" srcOrd="1" destOrd="0" parTransId="{45F22ADE-9CD6-844A-8DC8-317A9F5BCF66}" sibTransId="{CB4E732F-4F2D-A142-88CB-69029589E347}"/>
    <dgm:cxn modelId="{204EB798-1CE1-624E-892F-AC6D7540FE93}" type="presOf" srcId="{05F8C65F-0716-DE43-A2D8-873A5CB1A0AA}" destId="{3BD83144-96C3-0549-9F36-FC5857BE1F6B}" srcOrd="0" destOrd="0" presId="urn:microsoft.com/office/officeart/2008/layout/SquareAccentList"/>
    <dgm:cxn modelId="{780F1A48-DCEA-FF40-B7EB-9A2C914B999C}" srcId="{1C5E6D9E-CAD8-B64D-B7CC-71DAF7CD72ED}" destId="{F107830A-60A9-464A-A58D-8EEF96335273}" srcOrd="1" destOrd="0" parTransId="{B38452AD-D5DA-5D4E-A48E-99F4AF85EEFA}" sibTransId="{3462BACA-2612-9D49-AAD1-9745F6F8103E}"/>
    <dgm:cxn modelId="{745ED1DE-6810-C142-A0DB-8E8E41C22B49}" srcId="{0002A83F-C640-6A4A-88B9-EABEF1583517}" destId="{59BF83E9-B3D3-7741-B67F-76D7D772DADC}" srcOrd="0" destOrd="0" parTransId="{EFE71A57-D000-6748-B875-35C59A1F9EFF}" sibTransId="{3755F721-D985-0049-A775-88A60D666EC3}"/>
    <dgm:cxn modelId="{2265BFC2-A886-6F44-9D29-61A027703226}" srcId="{05F8C65F-0716-DE43-A2D8-873A5CB1A0AA}" destId="{0002A83F-C640-6A4A-88B9-EABEF1583517}" srcOrd="1" destOrd="0" parTransId="{B2E58AC3-267B-0A44-966A-5B0CB3F507D8}" sibTransId="{FFAFB2A1-818F-F549-856E-AA701DEDEE9B}"/>
    <dgm:cxn modelId="{136AF789-D584-EE40-A5A6-5E9B013EB00A}" srcId="{1C5E6D9E-CAD8-B64D-B7CC-71DAF7CD72ED}" destId="{4A364730-E068-4846-80F6-3A4F13FC925E}" srcOrd="2" destOrd="0" parTransId="{549B80EB-DE7B-E64F-B663-607E359E6A40}" sibTransId="{6DA006AD-34F6-7B45-9AF3-083C1513766B}"/>
    <dgm:cxn modelId="{3FE286F5-82B5-0347-B734-5ABEBEB5CB6D}" type="presOf" srcId="{1C5E6D9E-CAD8-B64D-B7CC-71DAF7CD72ED}" destId="{F761D930-7303-6B4E-AFE3-093E051487F7}" srcOrd="0" destOrd="0" presId="urn:microsoft.com/office/officeart/2008/layout/SquareAccentList"/>
    <dgm:cxn modelId="{535130A5-E3C4-944B-A32C-D94C361E9E96}" type="presOf" srcId="{59BF83E9-B3D3-7741-B67F-76D7D772DADC}" destId="{2124290A-9F09-6C44-ACEA-841A55894AD6}" srcOrd="0" destOrd="0" presId="urn:microsoft.com/office/officeart/2008/layout/SquareAccentList"/>
    <dgm:cxn modelId="{CF153F6C-7D85-FF41-9B9A-BC587DF8B3B1}" srcId="{1C5E6D9E-CAD8-B64D-B7CC-71DAF7CD72ED}" destId="{A4F4AD35-3087-9E45-964E-2780A2F90DEE}" srcOrd="0" destOrd="0" parTransId="{5062AF9D-8834-D648-A61E-885BEB570D91}" sibTransId="{93A7F381-B355-804D-8ED6-C90DEB47892B}"/>
    <dgm:cxn modelId="{D3CA9E4C-9CA8-8249-90D3-DCE3E96A4B00}" type="presOf" srcId="{F107830A-60A9-464A-A58D-8EEF96335273}" destId="{6F278C28-1379-104C-AE07-2C1BE1931989}" srcOrd="0" destOrd="0" presId="urn:microsoft.com/office/officeart/2008/layout/SquareAccentList"/>
    <dgm:cxn modelId="{E9ADA814-C93C-2840-A335-F7352EE09231}" type="presOf" srcId="{0002A83F-C640-6A4A-88B9-EABEF1583517}" destId="{31A8A49C-3FDB-C741-AEDE-B7881A701469}" srcOrd="0" destOrd="0" presId="urn:microsoft.com/office/officeart/2008/layout/SquareAccentList"/>
    <dgm:cxn modelId="{E6C2FDAA-DE66-7B48-AD50-F08337C8F8E4}" type="presOf" srcId="{C092A775-7D3F-714A-ACEE-CF444654DF46}" destId="{E19D3A90-AE09-4344-AC77-A7ECE423E49A}" srcOrd="0" destOrd="0" presId="urn:microsoft.com/office/officeart/2008/layout/SquareAccentList"/>
    <dgm:cxn modelId="{A7224E73-60B5-FD41-99B6-AEE6DB8BF356}" srcId="{05F8C65F-0716-DE43-A2D8-873A5CB1A0AA}" destId="{1C5E6D9E-CAD8-B64D-B7CC-71DAF7CD72ED}" srcOrd="0" destOrd="0" parTransId="{B833A1D8-6801-5341-9328-C004F8908C0F}" sibTransId="{87A19B23-07D8-2045-985D-CB7D94C11822}"/>
    <dgm:cxn modelId="{6DCB1CA6-E6B8-3743-B873-6318F298622E}" type="presOf" srcId="{A4F4AD35-3087-9E45-964E-2780A2F90DEE}" destId="{3DC7F9FC-DECF-414A-86A1-E06F0CCE4E7D}" srcOrd="0" destOrd="0" presId="urn:microsoft.com/office/officeart/2008/layout/SquareAccentList"/>
    <dgm:cxn modelId="{993A9C00-70B0-0D41-B9AA-C1CB02887648}" type="presOf" srcId="{1007F5E6-4BEB-CB4E-951D-84ABDBAA0972}" destId="{C52F9373-4BA2-3A41-BB9E-6320535C1952}" srcOrd="0" destOrd="0" presId="urn:microsoft.com/office/officeart/2008/layout/SquareAccentList"/>
    <dgm:cxn modelId="{FB7C1DB4-C37D-A94A-8B61-B636D956239E}" type="presParOf" srcId="{3BD83144-96C3-0549-9F36-FC5857BE1F6B}" destId="{7FFEAC03-4096-6949-8C17-A831A5A0419B}" srcOrd="0" destOrd="0" presId="urn:microsoft.com/office/officeart/2008/layout/SquareAccentList"/>
    <dgm:cxn modelId="{7329F4C0-EA09-534F-B28F-D1CFEC47614D}" type="presParOf" srcId="{7FFEAC03-4096-6949-8C17-A831A5A0419B}" destId="{46810E6C-8CC5-2544-9CF1-A2947C3B3354}" srcOrd="0" destOrd="0" presId="urn:microsoft.com/office/officeart/2008/layout/SquareAccentList"/>
    <dgm:cxn modelId="{D360F38B-2618-C74B-B2C9-A705D7A6A853}" type="presParOf" srcId="{46810E6C-8CC5-2544-9CF1-A2947C3B3354}" destId="{3D695655-E4DB-4742-9770-324FB5A60345}" srcOrd="0" destOrd="0" presId="urn:microsoft.com/office/officeart/2008/layout/SquareAccentList"/>
    <dgm:cxn modelId="{F4CF1B59-70A4-FA45-B3B5-B755F10B59DA}" type="presParOf" srcId="{46810E6C-8CC5-2544-9CF1-A2947C3B3354}" destId="{C59AF83D-1591-7E4B-B18D-9B8CBA1C6B77}" srcOrd="1" destOrd="0" presId="urn:microsoft.com/office/officeart/2008/layout/SquareAccentList"/>
    <dgm:cxn modelId="{3F6F6B3E-6E77-B444-B181-0DDCCABDC4A7}" type="presParOf" srcId="{46810E6C-8CC5-2544-9CF1-A2947C3B3354}" destId="{F761D930-7303-6B4E-AFE3-093E051487F7}" srcOrd="2" destOrd="0" presId="urn:microsoft.com/office/officeart/2008/layout/SquareAccentList"/>
    <dgm:cxn modelId="{996AA3DB-81C0-D041-8E36-76AB65ED415A}" type="presParOf" srcId="{7FFEAC03-4096-6949-8C17-A831A5A0419B}" destId="{0ACCE008-AFEB-1145-89C6-74616BAF716B}" srcOrd="1" destOrd="0" presId="urn:microsoft.com/office/officeart/2008/layout/SquareAccentList"/>
    <dgm:cxn modelId="{94BB5FB4-1A60-0944-ACBB-D8C12D8A109E}" type="presParOf" srcId="{0ACCE008-AFEB-1145-89C6-74616BAF716B}" destId="{748B0E3F-D358-EC4D-A338-DAF035441879}" srcOrd="0" destOrd="0" presId="urn:microsoft.com/office/officeart/2008/layout/SquareAccentList"/>
    <dgm:cxn modelId="{0B8B74E6-195A-BC4E-B3D0-4121CD816761}" type="presParOf" srcId="{748B0E3F-D358-EC4D-A338-DAF035441879}" destId="{06193600-4B40-144C-8324-1C398707BDD7}" srcOrd="0" destOrd="0" presId="urn:microsoft.com/office/officeart/2008/layout/SquareAccentList"/>
    <dgm:cxn modelId="{98F66ABF-1336-F143-B890-CC57462A1F61}" type="presParOf" srcId="{748B0E3F-D358-EC4D-A338-DAF035441879}" destId="{3DC7F9FC-DECF-414A-86A1-E06F0CCE4E7D}" srcOrd="1" destOrd="0" presId="urn:microsoft.com/office/officeart/2008/layout/SquareAccentList"/>
    <dgm:cxn modelId="{756E4E32-8350-9B43-A04D-799E14533152}" type="presParOf" srcId="{0ACCE008-AFEB-1145-89C6-74616BAF716B}" destId="{590C36D1-346B-D04F-8599-B51202580170}" srcOrd="1" destOrd="0" presId="urn:microsoft.com/office/officeart/2008/layout/SquareAccentList"/>
    <dgm:cxn modelId="{857083D8-8FD6-AE48-9E6C-5F72F609280B}" type="presParOf" srcId="{590C36D1-346B-D04F-8599-B51202580170}" destId="{C75A01D7-3A37-874F-9902-0CEE9BFFD609}" srcOrd="0" destOrd="0" presId="urn:microsoft.com/office/officeart/2008/layout/SquareAccentList"/>
    <dgm:cxn modelId="{66323D8A-40B1-A74C-A074-CA05E7E6DCFD}" type="presParOf" srcId="{590C36D1-346B-D04F-8599-B51202580170}" destId="{6F278C28-1379-104C-AE07-2C1BE1931989}" srcOrd="1" destOrd="0" presId="urn:microsoft.com/office/officeart/2008/layout/SquareAccentList"/>
    <dgm:cxn modelId="{FED855E7-696C-134E-86D7-4DACC9F7CCF2}" type="presParOf" srcId="{0ACCE008-AFEB-1145-89C6-74616BAF716B}" destId="{03CB324C-A494-DF4A-A838-AA0E9B8692CB}" srcOrd="2" destOrd="0" presId="urn:microsoft.com/office/officeart/2008/layout/SquareAccentList"/>
    <dgm:cxn modelId="{92E28AA5-3762-674F-AD8E-EDB7BC0B8550}" type="presParOf" srcId="{03CB324C-A494-DF4A-A838-AA0E9B8692CB}" destId="{5007B101-063B-CD40-AAC2-0C94FDB1AC65}" srcOrd="0" destOrd="0" presId="urn:microsoft.com/office/officeart/2008/layout/SquareAccentList"/>
    <dgm:cxn modelId="{7761C535-D1B9-6D4F-9EA8-6A8CCD4C83C5}" type="presParOf" srcId="{03CB324C-A494-DF4A-A838-AA0E9B8692CB}" destId="{9277BB8A-30D7-6D48-8990-00801E481868}" srcOrd="1" destOrd="0" presId="urn:microsoft.com/office/officeart/2008/layout/SquareAccentList"/>
    <dgm:cxn modelId="{3D99A1C8-1D84-9148-9B67-32107AB7D952}" type="presParOf" srcId="{3BD83144-96C3-0549-9F36-FC5857BE1F6B}" destId="{7AC370DD-B979-EF45-94D9-1445E2AE619B}" srcOrd="1" destOrd="0" presId="urn:microsoft.com/office/officeart/2008/layout/SquareAccentList"/>
    <dgm:cxn modelId="{9EFAD08C-7A78-844B-B6BF-FC847B3B0DA3}" type="presParOf" srcId="{7AC370DD-B979-EF45-94D9-1445E2AE619B}" destId="{75DBF2F8-01AB-274A-9DA9-0FE60D1DA698}" srcOrd="0" destOrd="0" presId="urn:microsoft.com/office/officeart/2008/layout/SquareAccentList"/>
    <dgm:cxn modelId="{3A5216C7-B207-1848-B105-07599DE92996}" type="presParOf" srcId="{75DBF2F8-01AB-274A-9DA9-0FE60D1DA698}" destId="{019FAB77-0B29-1E48-ACC9-0C6FFA9A9CAC}" srcOrd="0" destOrd="0" presId="urn:microsoft.com/office/officeart/2008/layout/SquareAccentList"/>
    <dgm:cxn modelId="{187944F9-93B7-8E46-9264-2156C3C60B2D}" type="presParOf" srcId="{75DBF2F8-01AB-274A-9DA9-0FE60D1DA698}" destId="{39A0A7D0-24C3-C64E-AC30-8C8B7D97FD6C}" srcOrd="1" destOrd="0" presId="urn:microsoft.com/office/officeart/2008/layout/SquareAccentList"/>
    <dgm:cxn modelId="{EE0E9697-093C-7E47-9C3D-8C5814CB79C1}" type="presParOf" srcId="{75DBF2F8-01AB-274A-9DA9-0FE60D1DA698}" destId="{31A8A49C-3FDB-C741-AEDE-B7881A701469}" srcOrd="2" destOrd="0" presId="urn:microsoft.com/office/officeart/2008/layout/SquareAccentList"/>
    <dgm:cxn modelId="{862552E3-6F7C-2947-8117-78A805DCFF52}" type="presParOf" srcId="{7AC370DD-B979-EF45-94D9-1445E2AE619B}" destId="{EB7B2A30-B1D6-EC4A-A9D9-CED292A54C77}" srcOrd="1" destOrd="0" presId="urn:microsoft.com/office/officeart/2008/layout/SquareAccentList"/>
    <dgm:cxn modelId="{37862DAF-E5C4-8449-994A-A698033BAEAA}" type="presParOf" srcId="{EB7B2A30-B1D6-EC4A-A9D9-CED292A54C77}" destId="{CBA63DF8-052E-C348-BB10-0EE1093D101B}" srcOrd="0" destOrd="0" presId="urn:microsoft.com/office/officeart/2008/layout/SquareAccentList"/>
    <dgm:cxn modelId="{058B0535-406F-CE48-A86F-8791ECE0FD07}" type="presParOf" srcId="{CBA63DF8-052E-C348-BB10-0EE1093D101B}" destId="{710961AA-D60F-A644-B021-145F21C4664D}" srcOrd="0" destOrd="0" presId="urn:microsoft.com/office/officeart/2008/layout/SquareAccentList"/>
    <dgm:cxn modelId="{57A64864-8F78-794D-AB1D-2367C0AE41C9}" type="presParOf" srcId="{CBA63DF8-052E-C348-BB10-0EE1093D101B}" destId="{2124290A-9F09-6C44-ACEA-841A55894AD6}" srcOrd="1" destOrd="0" presId="urn:microsoft.com/office/officeart/2008/layout/SquareAccentList"/>
    <dgm:cxn modelId="{DF0F7396-8ABE-9247-AED8-8946DF432213}" type="presParOf" srcId="{EB7B2A30-B1D6-EC4A-A9D9-CED292A54C77}" destId="{CC46AA34-7953-BC42-958B-8AE270156D7C}" srcOrd="1" destOrd="0" presId="urn:microsoft.com/office/officeart/2008/layout/SquareAccentList"/>
    <dgm:cxn modelId="{019A2B20-3D5B-3E4D-B603-49F454A37DEE}" type="presParOf" srcId="{CC46AA34-7953-BC42-958B-8AE270156D7C}" destId="{4B6B04FD-83E7-CA40-B47F-8DDDE19B5E95}" srcOrd="0" destOrd="0" presId="urn:microsoft.com/office/officeart/2008/layout/SquareAccentList"/>
    <dgm:cxn modelId="{B51F599F-C8A9-EB42-83C2-ABDA3D6CAC53}" type="presParOf" srcId="{CC46AA34-7953-BC42-958B-8AE270156D7C}" destId="{E19D3A90-AE09-4344-AC77-A7ECE423E49A}" srcOrd="1" destOrd="0" presId="urn:microsoft.com/office/officeart/2008/layout/SquareAccentList"/>
    <dgm:cxn modelId="{3A6DD1C0-EF23-E345-947C-90CD88B5DD6E}" type="presParOf" srcId="{EB7B2A30-B1D6-EC4A-A9D9-CED292A54C77}" destId="{9ECC6306-CD1E-F340-A93A-6F30D7F28F77}" srcOrd="2" destOrd="0" presId="urn:microsoft.com/office/officeart/2008/layout/SquareAccentList"/>
    <dgm:cxn modelId="{22195E73-22E8-734C-9C47-346E7C7744BD}" type="presParOf" srcId="{9ECC6306-CD1E-F340-A93A-6F30D7F28F77}" destId="{46947530-CFB7-514B-876D-6AB2E52F6B20}" srcOrd="0" destOrd="0" presId="urn:microsoft.com/office/officeart/2008/layout/SquareAccentList"/>
    <dgm:cxn modelId="{368375A6-85F8-CD45-B0C7-62ED66C2A204}" type="presParOf" srcId="{9ECC6306-CD1E-F340-A93A-6F30D7F28F77}" destId="{C52F9373-4BA2-3A41-BB9E-6320535C1952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EF55130-5299-6F41-8CFC-9F3D719A082A}" type="doc">
      <dgm:prSet loTypeId="urn:microsoft.com/office/officeart/2005/8/layout/chevron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B320F31-D6DF-784C-930E-0E3A3BE8E77D}">
      <dgm:prSet phldrT="[Texto]"/>
      <dgm:spPr/>
      <dgm:t>
        <a:bodyPr/>
        <a:lstStyle/>
        <a:p>
          <a:r>
            <a:rPr lang="es-ES" b="1" dirty="0" smtClean="0"/>
            <a:t>Documental</a:t>
          </a:r>
          <a:endParaRPr lang="es-ES" b="1" dirty="0"/>
        </a:p>
      </dgm:t>
    </dgm:pt>
    <dgm:pt modelId="{FD9C668A-D716-0F4F-AE2A-6B52BA502C73}" type="parTrans" cxnId="{3949E4A6-4653-014A-A319-B2D27EF44590}">
      <dgm:prSet/>
      <dgm:spPr/>
      <dgm:t>
        <a:bodyPr/>
        <a:lstStyle/>
        <a:p>
          <a:endParaRPr lang="es-ES"/>
        </a:p>
      </dgm:t>
    </dgm:pt>
    <dgm:pt modelId="{54D82F36-2093-EF4A-B602-54890A138C34}" type="sibTrans" cxnId="{3949E4A6-4653-014A-A319-B2D27EF44590}">
      <dgm:prSet/>
      <dgm:spPr/>
      <dgm:t>
        <a:bodyPr/>
        <a:lstStyle/>
        <a:p>
          <a:endParaRPr lang="es-ES"/>
        </a:p>
      </dgm:t>
    </dgm:pt>
    <dgm:pt modelId="{A7ECE931-9835-D74E-AB66-6D628053EBE5}">
      <dgm:prSet phldrT="[Texto]"/>
      <dgm:spPr/>
      <dgm:t>
        <a:bodyPr/>
        <a:lstStyle/>
        <a:p>
          <a:pPr algn="just"/>
          <a:r>
            <a:rPr lang="es-MX" dirty="0" smtClean="0"/>
            <a:t>Requiere consultar en documentos: revistas, libros, periódicos, informes, etc. Datos secundarios</a:t>
          </a:r>
          <a:endParaRPr lang="es-ES" dirty="0"/>
        </a:p>
      </dgm:t>
    </dgm:pt>
    <dgm:pt modelId="{ABB191C0-0B4E-E341-A56E-5D3FA643EAC0}" type="parTrans" cxnId="{28D6BA09-7907-5240-8432-8D3FE4DC47A9}">
      <dgm:prSet/>
      <dgm:spPr/>
      <dgm:t>
        <a:bodyPr/>
        <a:lstStyle/>
        <a:p>
          <a:endParaRPr lang="es-ES"/>
        </a:p>
      </dgm:t>
    </dgm:pt>
    <dgm:pt modelId="{66833FDE-AF76-C84E-806B-05497AB5A6D0}" type="sibTrans" cxnId="{28D6BA09-7907-5240-8432-8D3FE4DC47A9}">
      <dgm:prSet/>
      <dgm:spPr/>
      <dgm:t>
        <a:bodyPr/>
        <a:lstStyle/>
        <a:p>
          <a:endParaRPr lang="es-ES"/>
        </a:p>
      </dgm:t>
    </dgm:pt>
    <dgm:pt modelId="{C73C48A6-6F36-9941-9FE3-FBDB7886F3DC}">
      <dgm:prSet phldrT="[Texto]"/>
      <dgm:spPr/>
      <dgm:t>
        <a:bodyPr/>
        <a:lstStyle/>
        <a:p>
          <a:r>
            <a:rPr lang="es-ES" b="1" dirty="0" smtClean="0"/>
            <a:t>Campo</a:t>
          </a:r>
          <a:endParaRPr lang="es-ES" b="1" dirty="0"/>
        </a:p>
      </dgm:t>
    </dgm:pt>
    <dgm:pt modelId="{1230FCBE-4F16-434D-90CE-20A577823DC7}" type="parTrans" cxnId="{A46DD053-F4EA-5846-BEA5-F6D85F87FE2C}">
      <dgm:prSet/>
      <dgm:spPr/>
      <dgm:t>
        <a:bodyPr/>
        <a:lstStyle/>
        <a:p>
          <a:endParaRPr lang="es-ES"/>
        </a:p>
      </dgm:t>
    </dgm:pt>
    <dgm:pt modelId="{FAF2FA22-0B68-0B4F-8D3C-9A8DEB396041}" type="sibTrans" cxnId="{A46DD053-F4EA-5846-BEA5-F6D85F87FE2C}">
      <dgm:prSet/>
      <dgm:spPr/>
      <dgm:t>
        <a:bodyPr/>
        <a:lstStyle/>
        <a:p>
          <a:endParaRPr lang="es-ES"/>
        </a:p>
      </dgm:t>
    </dgm:pt>
    <dgm:pt modelId="{248012DF-5FA1-2949-9770-245BF25D0F81}">
      <dgm:prSet phldrT="[Texto]"/>
      <dgm:spPr/>
      <dgm:t>
        <a:bodyPr/>
        <a:lstStyle/>
        <a:p>
          <a:pPr algn="just"/>
          <a:r>
            <a:rPr lang="es-MX" dirty="0" smtClean="0"/>
            <a:t>Se realiza directamente con la fuente de información. Datos primarios.</a:t>
          </a:r>
          <a:endParaRPr lang="es-ES" dirty="0"/>
        </a:p>
      </dgm:t>
    </dgm:pt>
    <dgm:pt modelId="{B9BA8AF7-6C07-2344-8825-9F934DEC48AE}" type="parTrans" cxnId="{5ABC4B04-167E-8D42-92EF-3C653E11F00B}">
      <dgm:prSet/>
      <dgm:spPr/>
      <dgm:t>
        <a:bodyPr/>
        <a:lstStyle/>
        <a:p>
          <a:endParaRPr lang="es-ES"/>
        </a:p>
      </dgm:t>
    </dgm:pt>
    <dgm:pt modelId="{1CD363C7-796E-9847-B7B0-DA74EA00D837}" type="sibTrans" cxnId="{5ABC4B04-167E-8D42-92EF-3C653E11F00B}">
      <dgm:prSet/>
      <dgm:spPr/>
      <dgm:t>
        <a:bodyPr/>
        <a:lstStyle/>
        <a:p>
          <a:endParaRPr lang="es-ES"/>
        </a:p>
      </dgm:t>
    </dgm:pt>
    <dgm:pt modelId="{605EA78E-4B5D-4A44-9669-0E4F5E3387AA}">
      <dgm:prSet phldrT="[Texto]"/>
      <dgm:spPr/>
      <dgm:t>
        <a:bodyPr/>
        <a:lstStyle/>
        <a:p>
          <a:r>
            <a:rPr lang="es-ES" b="1" dirty="0" smtClean="0"/>
            <a:t>Mixta</a:t>
          </a:r>
          <a:endParaRPr lang="es-ES" b="1" dirty="0"/>
        </a:p>
      </dgm:t>
    </dgm:pt>
    <dgm:pt modelId="{2E096A77-1EE4-854F-972F-FBC1D618E833}" type="parTrans" cxnId="{0ADD4653-A528-7342-AE9A-C03AD57873C7}">
      <dgm:prSet/>
      <dgm:spPr/>
      <dgm:t>
        <a:bodyPr/>
        <a:lstStyle/>
        <a:p>
          <a:endParaRPr lang="es-ES"/>
        </a:p>
      </dgm:t>
    </dgm:pt>
    <dgm:pt modelId="{8487CC07-F80C-154F-A5C2-BE369962D919}" type="sibTrans" cxnId="{0ADD4653-A528-7342-AE9A-C03AD57873C7}">
      <dgm:prSet/>
      <dgm:spPr/>
      <dgm:t>
        <a:bodyPr/>
        <a:lstStyle/>
        <a:p>
          <a:endParaRPr lang="es-ES"/>
        </a:p>
      </dgm:t>
    </dgm:pt>
    <dgm:pt modelId="{E5184310-DE80-8243-89C4-F2070E5D429F}">
      <dgm:prSet phldrT="[Texto]"/>
      <dgm:spPr/>
      <dgm:t>
        <a:bodyPr/>
        <a:lstStyle/>
        <a:p>
          <a:pPr algn="just"/>
          <a:r>
            <a:rPr lang="es-ES" dirty="0" smtClean="0"/>
            <a:t>Se combinan las dos anteriores.</a:t>
          </a:r>
          <a:endParaRPr lang="es-ES" dirty="0"/>
        </a:p>
      </dgm:t>
    </dgm:pt>
    <dgm:pt modelId="{E92B9FD8-C00B-8A45-B4AB-AAA268794AF0}" type="parTrans" cxnId="{F988F27B-3AC3-7D46-9F9C-437FD00CA66C}">
      <dgm:prSet/>
      <dgm:spPr/>
      <dgm:t>
        <a:bodyPr/>
        <a:lstStyle/>
        <a:p>
          <a:endParaRPr lang="es-ES"/>
        </a:p>
      </dgm:t>
    </dgm:pt>
    <dgm:pt modelId="{1CA34DBB-AC54-C946-9D39-84C53B884075}" type="sibTrans" cxnId="{F988F27B-3AC3-7D46-9F9C-437FD00CA66C}">
      <dgm:prSet/>
      <dgm:spPr/>
      <dgm:t>
        <a:bodyPr/>
        <a:lstStyle/>
        <a:p>
          <a:endParaRPr lang="es-ES"/>
        </a:p>
      </dgm:t>
    </dgm:pt>
    <dgm:pt modelId="{6007937F-5F09-C94A-8F93-71C89FD8D60D}" type="pres">
      <dgm:prSet presAssocID="{BEF55130-5299-6F41-8CFC-9F3D719A082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410555C-DEE6-4646-A477-C4064848D97B}" type="pres">
      <dgm:prSet presAssocID="{8B320F31-D6DF-784C-930E-0E3A3BE8E77D}" presName="composite" presStyleCnt="0"/>
      <dgm:spPr/>
    </dgm:pt>
    <dgm:pt modelId="{FD05DEED-2FB6-7A47-A131-963E91F50A02}" type="pres">
      <dgm:prSet presAssocID="{8B320F31-D6DF-784C-930E-0E3A3BE8E77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CB2610-9EB8-714B-8892-5CD0B3C8237B}" type="pres">
      <dgm:prSet presAssocID="{8B320F31-D6DF-784C-930E-0E3A3BE8E77D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0772849-E3B8-414B-89F3-40EC02F93C83}" type="pres">
      <dgm:prSet presAssocID="{54D82F36-2093-EF4A-B602-54890A138C34}" presName="sp" presStyleCnt="0"/>
      <dgm:spPr/>
    </dgm:pt>
    <dgm:pt modelId="{13851E2A-CE43-F744-9333-38AF1B97BD24}" type="pres">
      <dgm:prSet presAssocID="{C73C48A6-6F36-9941-9FE3-FBDB7886F3DC}" presName="composite" presStyleCnt="0"/>
      <dgm:spPr/>
    </dgm:pt>
    <dgm:pt modelId="{71327BAA-149A-E043-A510-C8774E94D30A}" type="pres">
      <dgm:prSet presAssocID="{C73C48A6-6F36-9941-9FE3-FBDB7886F3D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9113A1A-BE9B-F546-A1AF-6D20B17C5D0A}" type="pres">
      <dgm:prSet presAssocID="{C73C48A6-6F36-9941-9FE3-FBDB7886F3D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30C7AA0-52A2-9547-91C8-FA1B1B0F52D2}" type="pres">
      <dgm:prSet presAssocID="{FAF2FA22-0B68-0B4F-8D3C-9A8DEB396041}" presName="sp" presStyleCnt="0"/>
      <dgm:spPr/>
    </dgm:pt>
    <dgm:pt modelId="{BD7EF4BB-CA02-CF4D-89D1-8CBF72402664}" type="pres">
      <dgm:prSet presAssocID="{605EA78E-4B5D-4A44-9669-0E4F5E3387AA}" presName="composite" presStyleCnt="0"/>
      <dgm:spPr/>
    </dgm:pt>
    <dgm:pt modelId="{D44A4985-D713-3949-9F47-AF564D2504C7}" type="pres">
      <dgm:prSet presAssocID="{605EA78E-4B5D-4A44-9669-0E4F5E3387A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A2DF193-ABE0-6043-9308-27A289F2281A}" type="pres">
      <dgm:prSet presAssocID="{605EA78E-4B5D-4A44-9669-0E4F5E3387AA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8D6BA09-7907-5240-8432-8D3FE4DC47A9}" srcId="{8B320F31-D6DF-784C-930E-0E3A3BE8E77D}" destId="{A7ECE931-9835-D74E-AB66-6D628053EBE5}" srcOrd="0" destOrd="0" parTransId="{ABB191C0-0B4E-E341-A56E-5D3FA643EAC0}" sibTransId="{66833FDE-AF76-C84E-806B-05497AB5A6D0}"/>
    <dgm:cxn modelId="{306C1BDF-337A-4344-9E6D-8891A4C916ED}" type="presOf" srcId="{BEF55130-5299-6F41-8CFC-9F3D719A082A}" destId="{6007937F-5F09-C94A-8F93-71C89FD8D60D}" srcOrd="0" destOrd="0" presId="urn:microsoft.com/office/officeart/2005/8/layout/chevron2"/>
    <dgm:cxn modelId="{135F67F5-AA99-DE48-926A-F3A243B22524}" type="presOf" srcId="{A7ECE931-9835-D74E-AB66-6D628053EBE5}" destId="{E9CB2610-9EB8-714B-8892-5CD0B3C8237B}" srcOrd="0" destOrd="0" presId="urn:microsoft.com/office/officeart/2005/8/layout/chevron2"/>
    <dgm:cxn modelId="{5ABC4B04-167E-8D42-92EF-3C653E11F00B}" srcId="{C73C48A6-6F36-9941-9FE3-FBDB7886F3DC}" destId="{248012DF-5FA1-2949-9770-245BF25D0F81}" srcOrd="0" destOrd="0" parTransId="{B9BA8AF7-6C07-2344-8825-9F934DEC48AE}" sibTransId="{1CD363C7-796E-9847-B7B0-DA74EA00D837}"/>
    <dgm:cxn modelId="{934E5C1F-3C3F-2E49-A6D4-4A67B2D15CC4}" type="presOf" srcId="{248012DF-5FA1-2949-9770-245BF25D0F81}" destId="{99113A1A-BE9B-F546-A1AF-6D20B17C5D0A}" srcOrd="0" destOrd="0" presId="urn:microsoft.com/office/officeart/2005/8/layout/chevron2"/>
    <dgm:cxn modelId="{0ADD4653-A528-7342-AE9A-C03AD57873C7}" srcId="{BEF55130-5299-6F41-8CFC-9F3D719A082A}" destId="{605EA78E-4B5D-4A44-9669-0E4F5E3387AA}" srcOrd="2" destOrd="0" parTransId="{2E096A77-1EE4-854F-972F-FBC1D618E833}" sibTransId="{8487CC07-F80C-154F-A5C2-BE369962D919}"/>
    <dgm:cxn modelId="{16227522-8D7E-FD4D-AA44-2867A06BC5ED}" type="presOf" srcId="{8B320F31-D6DF-784C-930E-0E3A3BE8E77D}" destId="{FD05DEED-2FB6-7A47-A131-963E91F50A02}" srcOrd="0" destOrd="0" presId="urn:microsoft.com/office/officeart/2005/8/layout/chevron2"/>
    <dgm:cxn modelId="{3949E4A6-4653-014A-A319-B2D27EF44590}" srcId="{BEF55130-5299-6F41-8CFC-9F3D719A082A}" destId="{8B320F31-D6DF-784C-930E-0E3A3BE8E77D}" srcOrd="0" destOrd="0" parTransId="{FD9C668A-D716-0F4F-AE2A-6B52BA502C73}" sibTransId="{54D82F36-2093-EF4A-B602-54890A138C34}"/>
    <dgm:cxn modelId="{ED0B1ED9-5077-8E44-A840-DB9366E865B6}" type="presOf" srcId="{605EA78E-4B5D-4A44-9669-0E4F5E3387AA}" destId="{D44A4985-D713-3949-9F47-AF564D2504C7}" srcOrd="0" destOrd="0" presId="urn:microsoft.com/office/officeart/2005/8/layout/chevron2"/>
    <dgm:cxn modelId="{72714114-E938-5C4F-868C-3A52517CEF15}" type="presOf" srcId="{C73C48A6-6F36-9941-9FE3-FBDB7886F3DC}" destId="{71327BAA-149A-E043-A510-C8774E94D30A}" srcOrd="0" destOrd="0" presId="urn:microsoft.com/office/officeart/2005/8/layout/chevron2"/>
    <dgm:cxn modelId="{2BD38B9C-6F38-014A-A277-21C46A8CCA41}" type="presOf" srcId="{E5184310-DE80-8243-89C4-F2070E5D429F}" destId="{9A2DF193-ABE0-6043-9308-27A289F2281A}" srcOrd="0" destOrd="0" presId="urn:microsoft.com/office/officeart/2005/8/layout/chevron2"/>
    <dgm:cxn modelId="{A46DD053-F4EA-5846-BEA5-F6D85F87FE2C}" srcId="{BEF55130-5299-6F41-8CFC-9F3D719A082A}" destId="{C73C48A6-6F36-9941-9FE3-FBDB7886F3DC}" srcOrd="1" destOrd="0" parTransId="{1230FCBE-4F16-434D-90CE-20A577823DC7}" sibTransId="{FAF2FA22-0B68-0B4F-8D3C-9A8DEB396041}"/>
    <dgm:cxn modelId="{F988F27B-3AC3-7D46-9F9C-437FD00CA66C}" srcId="{605EA78E-4B5D-4A44-9669-0E4F5E3387AA}" destId="{E5184310-DE80-8243-89C4-F2070E5D429F}" srcOrd="0" destOrd="0" parTransId="{E92B9FD8-C00B-8A45-B4AB-AAA268794AF0}" sibTransId="{1CA34DBB-AC54-C946-9D39-84C53B884075}"/>
    <dgm:cxn modelId="{C2D5D7E3-3AF9-E44A-B693-EB111DF4DC4F}" type="presParOf" srcId="{6007937F-5F09-C94A-8F93-71C89FD8D60D}" destId="{4410555C-DEE6-4646-A477-C4064848D97B}" srcOrd="0" destOrd="0" presId="urn:microsoft.com/office/officeart/2005/8/layout/chevron2"/>
    <dgm:cxn modelId="{03F648A6-69BB-BC4C-A44C-E1F454C11F3B}" type="presParOf" srcId="{4410555C-DEE6-4646-A477-C4064848D97B}" destId="{FD05DEED-2FB6-7A47-A131-963E91F50A02}" srcOrd="0" destOrd="0" presId="urn:microsoft.com/office/officeart/2005/8/layout/chevron2"/>
    <dgm:cxn modelId="{7D1B5363-34E2-C542-9532-D04EC5A7A3AF}" type="presParOf" srcId="{4410555C-DEE6-4646-A477-C4064848D97B}" destId="{E9CB2610-9EB8-714B-8892-5CD0B3C8237B}" srcOrd="1" destOrd="0" presId="urn:microsoft.com/office/officeart/2005/8/layout/chevron2"/>
    <dgm:cxn modelId="{F7E28121-3416-A140-97F6-C9C5F0EC892A}" type="presParOf" srcId="{6007937F-5F09-C94A-8F93-71C89FD8D60D}" destId="{40772849-E3B8-414B-89F3-40EC02F93C83}" srcOrd="1" destOrd="0" presId="urn:microsoft.com/office/officeart/2005/8/layout/chevron2"/>
    <dgm:cxn modelId="{CCD0A1A5-D9D1-664A-AA13-626DFBFF0E3A}" type="presParOf" srcId="{6007937F-5F09-C94A-8F93-71C89FD8D60D}" destId="{13851E2A-CE43-F744-9333-38AF1B97BD24}" srcOrd="2" destOrd="0" presId="urn:microsoft.com/office/officeart/2005/8/layout/chevron2"/>
    <dgm:cxn modelId="{BB5F906C-AFE3-FA4F-8F02-B80F5C4B4A0D}" type="presParOf" srcId="{13851E2A-CE43-F744-9333-38AF1B97BD24}" destId="{71327BAA-149A-E043-A510-C8774E94D30A}" srcOrd="0" destOrd="0" presId="urn:microsoft.com/office/officeart/2005/8/layout/chevron2"/>
    <dgm:cxn modelId="{828D3589-4AB5-FF4F-A5BC-CCD5305526B0}" type="presParOf" srcId="{13851E2A-CE43-F744-9333-38AF1B97BD24}" destId="{99113A1A-BE9B-F546-A1AF-6D20B17C5D0A}" srcOrd="1" destOrd="0" presId="urn:microsoft.com/office/officeart/2005/8/layout/chevron2"/>
    <dgm:cxn modelId="{619D6367-FCE7-B244-AAA6-90C117141ACF}" type="presParOf" srcId="{6007937F-5F09-C94A-8F93-71C89FD8D60D}" destId="{D30C7AA0-52A2-9547-91C8-FA1B1B0F52D2}" srcOrd="3" destOrd="0" presId="urn:microsoft.com/office/officeart/2005/8/layout/chevron2"/>
    <dgm:cxn modelId="{F4EFFBD2-12A4-C544-A7C0-E43E1E632086}" type="presParOf" srcId="{6007937F-5F09-C94A-8F93-71C89FD8D60D}" destId="{BD7EF4BB-CA02-CF4D-89D1-8CBF72402664}" srcOrd="4" destOrd="0" presId="urn:microsoft.com/office/officeart/2005/8/layout/chevron2"/>
    <dgm:cxn modelId="{1D07888C-474B-A94C-A892-353574FA8EE1}" type="presParOf" srcId="{BD7EF4BB-CA02-CF4D-89D1-8CBF72402664}" destId="{D44A4985-D713-3949-9F47-AF564D2504C7}" srcOrd="0" destOrd="0" presId="urn:microsoft.com/office/officeart/2005/8/layout/chevron2"/>
    <dgm:cxn modelId="{74DFA33C-229F-E647-84AA-9537427FA343}" type="presParOf" srcId="{BD7EF4BB-CA02-CF4D-89D1-8CBF72402664}" destId="{9A2DF193-ABE0-6043-9308-27A289F2281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792A934-3671-1544-B9A6-36304F377629}" type="doc">
      <dgm:prSet loTypeId="urn:microsoft.com/office/officeart/2008/layout/Lin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C243363-1382-BA49-B902-3043A3B9C1E1}">
      <dgm:prSet phldrT="[Texto]" custT="1"/>
      <dgm:spPr/>
      <dgm:t>
        <a:bodyPr/>
        <a:lstStyle/>
        <a:p>
          <a:r>
            <a:rPr lang="es-ES" sz="1700" b="1" dirty="0" smtClean="0"/>
            <a:t>Manipulación de variables</a:t>
          </a:r>
          <a:endParaRPr lang="es-ES" sz="1700" b="1" dirty="0"/>
        </a:p>
      </dgm:t>
    </dgm:pt>
    <dgm:pt modelId="{372A7519-567C-C848-AE3D-6D129D475307}" type="parTrans" cxnId="{58EEFC0F-5933-3440-AEB2-547BD2662A95}">
      <dgm:prSet/>
      <dgm:spPr/>
      <dgm:t>
        <a:bodyPr/>
        <a:lstStyle/>
        <a:p>
          <a:endParaRPr lang="es-ES"/>
        </a:p>
      </dgm:t>
    </dgm:pt>
    <dgm:pt modelId="{FC6B4C9C-B72A-EC4E-9C71-CC49C9C24AC5}" type="sibTrans" cxnId="{58EEFC0F-5933-3440-AEB2-547BD2662A95}">
      <dgm:prSet/>
      <dgm:spPr/>
      <dgm:t>
        <a:bodyPr/>
        <a:lstStyle/>
        <a:p>
          <a:endParaRPr lang="es-ES"/>
        </a:p>
      </dgm:t>
    </dgm:pt>
    <dgm:pt modelId="{C88313DF-67E4-7146-AF91-C248936814FB}">
      <dgm:prSet phldrT="[Texto]"/>
      <dgm:spPr/>
      <dgm:t>
        <a:bodyPr/>
        <a:lstStyle/>
        <a:p>
          <a:pPr algn="l"/>
          <a:r>
            <a:rPr lang="es-MX" b="1" dirty="0" smtClean="0"/>
            <a:t>EXPERIMENTAL</a:t>
          </a:r>
        </a:p>
        <a:p>
          <a:pPr algn="just"/>
          <a:r>
            <a:rPr lang="es-MX" dirty="0" smtClean="0"/>
            <a:t>Se refiere a experimentos verdaderos. Reúnen dos requisitos:  1) grupos de comparación y 2)equivalencia de los grupos (similitud).  Se seleccionan al azar.</a:t>
          </a:r>
          <a:endParaRPr lang="es-ES" dirty="0"/>
        </a:p>
      </dgm:t>
    </dgm:pt>
    <dgm:pt modelId="{CCB71D99-FE2B-0245-8AEC-0B558C9E6A79}" type="parTrans" cxnId="{4F2AB641-B280-CE44-8BE8-AD208F56883F}">
      <dgm:prSet/>
      <dgm:spPr/>
      <dgm:t>
        <a:bodyPr/>
        <a:lstStyle/>
        <a:p>
          <a:endParaRPr lang="es-ES"/>
        </a:p>
      </dgm:t>
    </dgm:pt>
    <dgm:pt modelId="{10791AB4-B887-4D40-B033-8463982CCAD2}" type="sibTrans" cxnId="{4F2AB641-B280-CE44-8BE8-AD208F56883F}">
      <dgm:prSet/>
      <dgm:spPr/>
      <dgm:t>
        <a:bodyPr/>
        <a:lstStyle/>
        <a:p>
          <a:endParaRPr lang="es-ES"/>
        </a:p>
      </dgm:t>
    </dgm:pt>
    <dgm:pt modelId="{A0BD3478-0D7E-704D-B499-732E95B341A3}">
      <dgm:prSet phldrT="[Texto]"/>
      <dgm:spPr/>
      <dgm:t>
        <a:bodyPr/>
        <a:lstStyle/>
        <a:p>
          <a:pPr algn="l"/>
          <a:r>
            <a:rPr lang="es-MX" b="1" dirty="0" smtClean="0"/>
            <a:t>NO EXPERIMENTAL</a:t>
          </a:r>
        </a:p>
        <a:p>
          <a:pPr algn="just"/>
          <a:r>
            <a:rPr lang="es-MX" dirty="0" smtClean="0"/>
            <a:t>Estudios que se realizan sin la manipulación deliberada de variables y en los que solo se observan los fenómenos en su ambiente natural para después analizarlos. Pueden ser transversales o longitudinales. </a:t>
          </a:r>
          <a:endParaRPr lang="es-ES" dirty="0"/>
        </a:p>
      </dgm:t>
    </dgm:pt>
    <dgm:pt modelId="{8975319B-212F-DC41-99F2-25B224FA33EE}" type="parTrans" cxnId="{4FBB9C92-279E-6C46-9D83-990D8A6E8AEC}">
      <dgm:prSet/>
      <dgm:spPr/>
      <dgm:t>
        <a:bodyPr/>
        <a:lstStyle/>
        <a:p>
          <a:endParaRPr lang="es-ES"/>
        </a:p>
      </dgm:t>
    </dgm:pt>
    <dgm:pt modelId="{D461C075-F501-374F-95F3-CC197C1228FB}" type="sibTrans" cxnId="{4FBB9C92-279E-6C46-9D83-990D8A6E8AEC}">
      <dgm:prSet/>
      <dgm:spPr/>
      <dgm:t>
        <a:bodyPr/>
        <a:lstStyle/>
        <a:p>
          <a:endParaRPr lang="es-ES"/>
        </a:p>
      </dgm:t>
    </dgm:pt>
    <dgm:pt modelId="{8B8CBD85-4D5C-274E-9209-13DB9F23CC00}" type="pres">
      <dgm:prSet presAssocID="{7792A934-3671-1544-B9A6-36304F377629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7DB1499B-4BEB-294E-B42B-AAEA2D31B982}" type="pres">
      <dgm:prSet presAssocID="{0C243363-1382-BA49-B902-3043A3B9C1E1}" presName="thickLine" presStyleLbl="alignNode1" presStyleIdx="0" presStyleCnt="1"/>
      <dgm:spPr/>
    </dgm:pt>
    <dgm:pt modelId="{91850761-612A-F24D-8EB2-A1106775E1A5}" type="pres">
      <dgm:prSet presAssocID="{0C243363-1382-BA49-B902-3043A3B9C1E1}" presName="horz1" presStyleCnt="0"/>
      <dgm:spPr/>
    </dgm:pt>
    <dgm:pt modelId="{6BD5E405-760D-324F-8A31-27925B9D76D5}" type="pres">
      <dgm:prSet presAssocID="{0C243363-1382-BA49-B902-3043A3B9C1E1}" presName="tx1" presStyleLbl="revTx" presStyleIdx="0" presStyleCnt="3"/>
      <dgm:spPr/>
      <dgm:t>
        <a:bodyPr/>
        <a:lstStyle/>
        <a:p>
          <a:endParaRPr lang="es-ES"/>
        </a:p>
      </dgm:t>
    </dgm:pt>
    <dgm:pt modelId="{322BED22-E66F-F843-983B-6E56911D29E5}" type="pres">
      <dgm:prSet presAssocID="{0C243363-1382-BA49-B902-3043A3B9C1E1}" presName="vert1" presStyleCnt="0"/>
      <dgm:spPr/>
    </dgm:pt>
    <dgm:pt modelId="{BBF2D075-110F-004E-9D57-5DE960301A15}" type="pres">
      <dgm:prSet presAssocID="{C88313DF-67E4-7146-AF91-C248936814FB}" presName="vertSpace2a" presStyleCnt="0"/>
      <dgm:spPr/>
    </dgm:pt>
    <dgm:pt modelId="{756496E8-FB51-2542-9621-6B56E2FC5454}" type="pres">
      <dgm:prSet presAssocID="{C88313DF-67E4-7146-AF91-C248936814FB}" presName="horz2" presStyleCnt="0"/>
      <dgm:spPr/>
    </dgm:pt>
    <dgm:pt modelId="{5E2F3319-AE20-244A-A065-E25111513DFF}" type="pres">
      <dgm:prSet presAssocID="{C88313DF-67E4-7146-AF91-C248936814FB}" presName="horzSpace2" presStyleCnt="0"/>
      <dgm:spPr/>
    </dgm:pt>
    <dgm:pt modelId="{2A2919FD-A387-4942-9F08-3FF768F05367}" type="pres">
      <dgm:prSet presAssocID="{C88313DF-67E4-7146-AF91-C248936814FB}" presName="tx2" presStyleLbl="revTx" presStyleIdx="1" presStyleCnt="3"/>
      <dgm:spPr/>
      <dgm:t>
        <a:bodyPr/>
        <a:lstStyle/>
        <a:p>
          <a:endParaRPr lang="es-ES"/>
        </a:p>
      </dgm:t>
    </dgm:pt>
    <dgm:pt modelId="{AB4D9954-042D-AB49-AB84-0B3A1A1760F5}" type="pres">
      <dgm:prSet presAssocID="{C88313DF-67E4-7146-AF91-C248936814FB}" presName="vert2" presStyleCnt="0"/>
      <dgm:spPr/>
    </dgm:pt>
    <dgm:pt modelId="{B65BCE2C-2F46-F340-95D2-7F263839D9B2}" type="pres">
      <dgm:prSet presAssocID="{C88313DF-67E4-7146-AF91-C248936814FB}" presName="thinLine2b" presStyleLbl="callout" presStyleIdx="0" presStyleCnt="2"/>
      <dgm:spPr/>
    </dgm:pt>
    <dgm:pt modelId="{DB21B7A4-4EE7-5F49-8832-A3423E33A4B2}" type="pres">
      <dgm:prSet presAssocID="{C88313DF-67E4-7146-AF91-C248936814FB}" presName="vertSpace2b" presStyleCnt="0"/>
      <dgm:spPr/>
    </dgm:pt>
    <dgm:pt modelId="{16F81A9D-D1B0-3A43-872B-D8DB4C8CE10C}" type="pres">
      <dgm:prSet presAssocID="{A0BD3478-0D7E-704D-B499-732E95B341A3}" presName="horz2" presStyleCnt="0"/>
      <dgm:spPr/>
    </dgm:pt>
    <dgm:pt modelId="{5A69662A-EE5B-CC44-A2A0-03B802EFF06F}" type="pres">
      <dgm:prSet presAssocID="{A0BD3478-0D7E-704D-B499-732E95B341A3}" presName="horzSpace2" presStyleCnt="0"/>
      <dgm:spPr/>
    </dgm:pt>
    <dgm:pt modelId="{64361DF0-8CC8-1741-9B91-7688DF0FD266}" type="pres">
      <dgm:prSet presAssocID="{A0BD3478-0D7E-704D-B499-732E95B341A3}" presName="tx2" presStyleLbl="revTx" presStyleIdx="2" presStyleCnt="3"/>
      <dgm:spPr/>
      <dgm:t>
        <a:bodyPr/>
        <a:lstStyle/>
        <a:p>
          <a:endParaRPr lang="es-ES"/>
        </a:p>
      </dgm:t>
    </dgm:pt>
    <dgm:pt modelId="{E6E0531B-EC8D-414C-B7B7-BB2E8D642C10}" type="pres">
      <dgm:prSet presAssocID="{A0BD3478-0D7E-704D-B499-732E95B341A3}" presName="vert2" presStyleCnt="0"/>
      <dgm:spPr/>
    </dgm:pt>
    <dgm:pt modelId="{B8763AD8-EA23-F746-A088-7390FD0EFD16}" type="pres">
      <dgm:prSet presAssocID="{A0BD3478-0D7E-704D-B499-732E95B341A3}" presName="thinLine2b" presStyleLbl="callout" presStyleIdx="1" presStyleCnt="2"/>
      <dgm:spPr/>
    </dgm:pt>
    <dgm:pt modelId="{D6169EDC-895B-EF4E-8193-ED6EC2AF41CF}" type="pres">
      <dgm:prSet presAssocID="{A0BD3478-0D7E-704D-B499-732E95B341A3}" presName="vertSpace2b" presStyleCnt="0"/>
      <dgm:spPr/>
    </dgm:pt>
  </dgm:ptLst>
  <dgm:cxnLst>
    <dgm:cxn modelId="{16F09ECE-077B-8E4E-87C4-835C0A965B96}" type="presOf" srcId="{7792A934-3671-1544-B9A6-36304F377629}" destId="{8B8CBD85-4D5C-274E-9209-13DB9F23CC00}" srcOrd="0" destOrd="0" presId="urn:microsoft.com/office/officeart/2008/layout/LinedList"/>
    <dgm:cxn modelId="{7D148981-DC3A-C64D-96B2-F673F0DEC97D}" type="presOf" srcId="{C88313DF-67E4-7146-AF91-C248936814FB}" destId="{2A2919FD-A387-4942-9F08-3FF768F05367}" srcOrd="0" destOrd="0" presId="urn:microsoft.com/office/officeart/2008/layout/LinedList"/>
    <dgm:cxn modelId="{4FBB9C92-279E-6C46-9D83-990D8A6E8AEC}" srcId="{0C243363-1382-BA49-B902-3043A3B9C1E1}" destId="{A0BD3478-0D7E-704D-B499-732E95B341A3}" srcOrd="1" destOrd="0" parTransId="{8975319B-212F-DC41-99F2-25B224FA33EE}" sibTransId="{D461C075-F501-374F-95F3-CC197C1228FB}"/>
    <dgm:cxn modelId="{1242AC14-8DAB-3F40-8B1E-EEECCBDA438F}" type="presOf" srcId="{0C243363-1382-BA49-B902-3043A3B9C1E1}" destId="{6BD5E405-760D-324F-8A31-27925B9D76D5}" srcOrd="0" destOrd="0" presId="urn:microsoft.com/office/officeart/2008/layout/LinedList"/>
    <dgm:cxn modelId="{58EEFC0F-5933-3440-AEB2-547BD2662A95}" srcId="{7792A934-3671-1544-B9A6-36304F377629}" destId="{0C243363-1382-BA49-B902-3043A3B9C1E1}" srcOrd="0" destOrd="0" parTransId="{372A7519-567C-C848-AE3D-6D129D475307}" sibTransId="{FC6B4C9C-B72A-EC4E-9C71-CC49C9C24AC5}"/>
    <dgm:cxn modelId="{4F2AB641-B280-CE44-8BE8-AD208F56883F}" srcId="{0C243363-1382-BA49-B902-3043A3B9C1E1}" destId="{C88313DF-67E4-7146-AF91-C248936814FB}" srcOrd="0" destOrd="0" parTransId="{CCB71D99-FE2B-0245-8AEC-0B558C9E6A79}" sibTransId="{10791AB4-B887-4D40-B033-8463982CCAD2}"/>
    <dgm:cxn modelId="{A1A13087-6A61-E34B-906C-BAC49AADCB04}" type="presOf" srcId="{A0BD3478-0D7E-704D-B499-732E95B341A3}" destId="{64361DF0-8CC8-1741-9B91-7688DF0FD266}" srcOrd="0" destOrd="0" presId="urn:microsoft.com/office/officeart/2008/layout/LinedList"/>
    <dgm:cxn modelId="{D1093293-973B-BE4B-8067-1491B3CF1FB9}" type="presParOf" srcId="{8B8CBD85-4D5C-274E-9209-13DB9F23CC00}" destId="{7DB1499B-4BEB-294E-B42B-AAEA2D31B982}" srcOrd="0" destOrd="0" presId="urn:microsoft.com/office/officeart/2008/layout/LinedList"/>
    <dgm:cxn modelId="{CC314CDA-BD35-774D-BF5F-25CE994E9970}" type="presParOf" srcId="{8B8CBD85-4D5C-274E-9209-13DB9F23CC00}" destId="{91850761-612A-F24D-8EB2-A1106775E1A5}" srcOrd="1" destOrd="0" presId="urn:microsoft.com/office/officeart/2008/layout/LinedList"/>
    <dgm:cxn modelId="{C9092F21-E8B9-BD4C-8BF7-0EE7DBF52347}" type="presParOf" srcId="{91850761-612A-F24D-8EB2-A1106775E1A5}" destId="{6BD5E405-760D-324F-8A31-27925B9D76D5}" srcOrd="0" destOrd="0" presId="urn:microsoft.com/office/officeart/2008/layout/LinedList"/>
    <dgm:cxn modelId="{18215EE0-F627-6048-B1A0-110D7D24B9ED}" type="presParOf" srcId="{91850761-612A-F24D-8EB2-A1106775E1A5}" destId="{322BED22-E66F-F843-983B-6E56911D29E5}" srcOrd="1" destOrd="0" presId="urn:microsoft.com/office/officeart/2008/layout/LinedList"/>
    <dgm:cxn modelId="{32B0BD28-6437-CA45-A1DE-F3D17E6C7E4C}" type="presParOf" srcId="{322BED22-E66F-F843-983B-6E56911D29E5}" destId="{BBF2D075-110F-004E-9D57-5DE960301A15}" srcOrd="0" destOrd="0" presId="urn:microsoft.com/office/officeart/2008/layout/LinedList"/>
    <dgm:cxn modelId="{027B6CB5-4911-CA43-83F0-51DD9D2DDA08}" type="presParOf" srcId="{322BED22-E66F-F843-983B-6E56911D29E5}" destId="{756496E8-FB51-2542-9621-6B56E2FC5454}" srcOrd="1" destOrd="0" presId="urn:microsoft.com/office/officeart/2008/layout/LinedList"/>
    <dgm:cxn modelId="{3353020D-0E70-BA40-8C35-79147F030C09}" type="presParOf" srcId="{756496E8-FB51-2542-9621-6B56E2FC5454}" destId="{5E2F3319-AE20-244A-A065-E25111513DFF}" srcOrd="0" destOrd="0" presId="urn:microsoft.com/office/officeart/2008/layout/LinedList"/>
    <dgm:cxn modelId="{12305310-7992-1244-A80F-B9D00749B8CB}" type="presParOf" srcId="{756496E8-FB51-2542-9621-6B56E2FC5454}" destId="{2A2919FD-A387-4942-9F08-3FF768F05367}" srcOrd="1" destOrd="0" presId="urn:microsoft.com/office/officeart/2008/layout/LinedList"/>
    <dgm:cxn modelId="{2C2D6CF4-9796-BD4A-944C-A39BA4D58092}" type="presParOf" srcId="{756496E8-FB51-2542-9621-6B56E2FC5454}" destId="{AB4D9954-042D-AB49-AB84-0B3A1A1760F5}" srcOrd="2" destOrd="0" presId="urn:microsoft.com/office/officeart/2008/layout/LinedList"/>
    <dgm:cxn modelId="{167B91AA-764A-A340-B377-BEF897506AC4}" type="presParOf" srcId="{322BED22-E66F-F843-983B-6E56911D29E5}" destId="{B65BCE2C-2F46-F340-95D2-7F263839D9B2}" srcOrd="2" destOrd="0" presId="urn:microsoft.com/office/officeart/2008/layout/LinedList"/>
    <dgm:cxn modelId="{67523F5F-9368-AF4E-A959-C7084382BADC}" type="presParOf" srcId="{322BED22-E66F-F843-983B-6E56911D29E5}" destId="{DB21B7A4-4EE7-5F49-8832-A3423E33A4B2}" srcOrd="3" destOrd="0" presId="urn:microsoft.com/office/officeart/2008/layout/LinedList"/>
    <dgm:cxn modelId="{BA456E33-B5BE-E04F-9AF8-F0FF29F8FE5F}" type="presParOf" srcId="{322BED22-E66F-F843-983B-6E56911D29E5}" destId="{16F81A9D-D1B0-3A43-872B-D8DB4C8CE10C}" srcOrd="4" destOrd="0" presId="urn:microsoft.com/office/officeart/2008/layout/LinedList"/>
    <dgm:cxn modelId="{27E68EBC-5A09-7044-88DE-E367EEF168DD}" type="presParOf" srcId="{16F81A9D-D1B0-3A43-872B-D8DB4C8CE10C}" destId="{5A69662A-EE5B-CC44-A2A0-03B802EFF06F}" srcOrd="0" destOrd="0" presId="urn:microsoft.com/office/officeart/2008/layout/LinedList"/>
    <dgm:cxn modelId="{122AF82C-5C22-A242-9C03-ADBD3DF62AD2}" type="presParOf" srcId="{16F81A9D-D1B0-3A43-872B-D8DB4C8CE10C}" destId="{64361DF0-8CC8-1741-9B91-7688DF0FD266}" srcOrd="1" destOrd="0" presId="urn:microsoft.com/office/officeart/2008/layout/LinedList"/>
    <dgm:cxn modelId="{B68070F3-2FDF-124C-ACE6-CCA7B1D429C4}" type="presParOf" srcId="{16F81A9D-D1B0-3A43-872B-D8DB4C8CE10C}" destId="{E6E0531B-EC8D-414C-B7B7-BB2E8D642C10}" srcOrd="2" destOrd="0" presId="urn:microsoft.com/office/officeart/2008/layout/LinedList"/>
    <dgm:cxn modelId="{7F8A20A2-93CB-8946-B5B8-43ADB149E176}" type="presParOf" srcId="{322BED22-E66F-F843-983B-6E56911D29E5}" destId="{B8763AD8-EA23-F746-A088-7390FD0EFD16}" srcOrd="5" destOrd="0" presId="urn:microsoft.com/office/officeart/2008/layout/LinedList"/>
    <dgm:cxn modelId="{70BD5DF4-27A5-464D-A1D8-D2DC1ED627D6}" type="presParOf" srcId="{322BED22-E66F-F843-983B-6E56911D29E5}" destId="{D6169EDC-895B-EF4E-8193-ED6EC2AF41CF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F9E4BCE-A4BC-834E-B8ED-119B78FC6E7F}" type="doc">
      <dgm:prSet loTypeId="urn:microsoft.com/office/officeart/2009/3/layout/CircleRelationship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A25A959-F20A-5345-B18F-CD5708D5B228}">
      <dgm:prSet phldrT="[Tex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sz="3600" b="1" dirty="0" smtClean="0"/>
            <a:t>Enfoques</a:t>
          </a:r>
          <a:endParaRPr lang="es-ES" sz="3600" b="1" dirty="0"/>
        </a:p>
      </dgm:t>
    </dgm:pt>
    <dgm:pt modelId="{B228B284-8E63-A740-8154-572970D6C02F}" type="parTrans" cxnId="{46C8F6D7-0A49-414A-A8EF-8ACF5650C094}">
      <dgm:prSet/>
      <dgm:spPr/>
      <dgm:t>
        <a:bodyPr/>
        <a:lstStyle/>
        <a:p>
          <a:endParaRPr lang="es-ES"/>
        </a:p>
      </dgm:t>
    </dgm:pt>
    <dgm:pt modelId="{B1CCAADE-56F9-EF40-A5C4-45D73D6296E2}" type="sibTrans" cxnId="{46C8F6D7-0A49-414A-A8EF-8ACF5650C094}">
      <dgm:prSet/>
      <dgm:spPr/>
      <dgm:t>
        <a:bodyPr/>
        <a:lstStyle/>
        <a:p>
          <a:endParaRPr lang="es-ES"/>
        </a:p>
      </dgm:t>
    </dgm:pt>
    <dgm:pt modelId="{851B9683-DB4D-7541-8264-23008AE955E5}">
      <dgm:prSet phldrT="[Tex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sz="1800" b="1" dirty="0" smtClean="0"/>
            <a:t>Cuantitativo</a:t>
          </a:r>
          <a:endParaRPr lang="es-ES" sz="1800" b="1" dirty="0"/>
        </a:p>
      </dgm:t>
    </dgm:pt>
    <dgm:pt modelId="{857D5447-F95C-7248-9941-D9FE6E87DECA}" type="parTrans" cxnId="{7D526BAC-3769-E843-981D-6CF8963B0592}">
      <dgm:prSet/>
      <dgm:spPr/>
      <dgm:t>
        <a:bodyPr/>
        <a:lstStyle/>
        <a:p>
          <a:endParaRPr lang="es-ES"/>
        </a:p>
      </dgm:t>
    </dgm:pt>
    <dgm:pt modelId="{BF082307-8775-AD46-A8BE-3FA033BDF688}" type="sibTrans" cxnId="{7D526BAC-3769-E843-981D-6CF8963B0592}">
      <dgm:prSet/>
      <dgm:spPr/>
      <dgm:t>
        <a:bodyPr/>
        <a:lstStyle/>
        <a:p>
          <a:endParaRPr lang="es-ES"/>
        </a:p>
      </dgm:t>
    </dgm:pt>
    <dgm:pt modelId="{BA485CC9-6AAA-AF48-8D21-9B6AEF8FFCE4}">
      <dgm:prSet phldrT="[Tex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sz="1800" b="1" dirty="0" smtClean="0"/>
            <a:t>Cualitativo</a:t>
          </a:r>
          <a:endParaRPr lang="es-ES" sz="1800" b="1" dirty="0"/>
        </a:p>
      </dgm:t>
    </dgm:pt>
    <dgm:pt modelId="{6E584139-AFBD-1D40-B473-F1F80341E765}" type="parTrans" cxnId="{9418B438-E989-334E-A3DB-714E9F02D9A0}">
      <dgm:prSet/>
      <dgm:spPr/>
      <dgm:t>
        <a:bodyPr/>
        <a:lstStyle/>
        <a:p>
          <a:endParaRPr lang="es-ES"/>
        </a:p>
      </dgm:t>
    </dgm:pt>
    <dgm:pt modelId="{C7C0389F-C025-D447-922B-2403D8932E27}" type="sibTrans" cxnId="{9418B438-E989-334E-A3DB-714E9F02D9A0}">
      <dgm:prSet/>
      <dgm:spPr/>
      <dgm:t>
        <a:bodyPr/>
        <a:lstStyle/>
        <a:p>
          <a:endParaRPr lang="es-ES"/>
        </a:p>
      </dgm:t>
    </dgm:pt>
    <dgm:pt modelId="{4E7A884E-ED2E-3941-ADE0-854AB6130AB4}" type="pres">
      <dgm:prSet presAssocID="{7F9E4BCE-A4BC-834E-B8ED-119B78FC6E7F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ES"/>
        </a:p>
      </dgm:t>
    </dgm:pt>
    <dgm:pt modelId="{A61174BA-EAFD-0B49-9F20-AF5A7B89683C}" type="pres">
      <dgm:prSet presAssocID="{2A25A959-F20A-5345-B18F-CD5708D5B228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s-ES"/>
        </a:p>
      </dgm:t>
    </dgm:pt>
    <dgm:pt modelId="{2B311793-81A1-1243-9F9A-2FA000295603}" type="pres">
      <dgm:prSet presAssocID="{2A25A959-F20A-5345-B18F-CD5708D5B228}" presName="Accent1" presStyleLbl="node1" presStyleIdx="0" presStyleCnt="13"/>
      <dgm:spPr/>
    </dgm:pt>
    <dgm:pt modelId="{6E5FCEAF-81AE-A74D-87D9-F2BFE1A850D2}" type="pres">
      <dgm:prSet presAssocID="{2A25A959-F20A-5345-B18F-CD5708D5B228}" presName="Accent2" presStyleLbl="node1" presStyleIdx="1" presStyleCnt="13"/>
      <dgm:spPr/>
    </dgm:pt>
    <dgm:pt modelId="{862D8BD3-E200-F141-8B36-BB420A09501C}" type="pres">
      <dgm:prSet presAssocID="{2A25A959-F20A-5345-B18F-CD5708D5B228}" presName="Accent3" presStyleLbl="node1" presStyleIdx="2" presStyleCnt="13"/>
      <dgm:spPr/>
    </dgm:pt>
    <dgm:pt modelId="{AC56D3D9-43FF-874F-94A9-3604C4E099CC}" type="pres">
      <dgm:prSet presAssocID="{2A25A959-F20A-5345-B18F-CD5708D5B228}" presName="Accent4" presStyleLbl="node1" presStyleIdx="3" presStyleCnt="13"/>
      <dgm:spPr/>
    </dgm:pt>
    <dgm:pt modelId="{B9FCE4A1-A4D7-7A48-8E65-7CBE0161B69E}" type="pres">
      <dgm:prSet presAssocID="{2A25A959-F20A-5345-B18F-CD5708D5B228}" presName="Accent5" presStyleLbl="node1" presStyleIdx="4" presStyleCnt="13"/>
      <dgm:spPr/>
    </dgm:pt>
    <dgm:pt modelId="{07967B4E-1B6D-8A44-A71A-6C761138785A}" type="pres">
      <dgm:prSet presAssocID="{2A25A959-F20A-5345-B18F-CD5708D5B228}" presName="Accent6" presStyleLbl="node1" presStyleIdx="5" presStyleCnt="13"/>
      <dgm:spPr/>
    </dgm:pt>
    <dgm:pt modelId="{785765B6-C68B-4847-BB42-89E48BA53AE6}" type="pres">
      <dgm:prSet presAssocID="{851B9683-DB4D-7541-8264-23008AE955E5}" presName="Child1" presStyleLbl="node1" presStyleIdx="6" presStyleCnt="13" custScaleX="162310" custScaleY="150001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09716A97-9AD3-5C4B-BAFE-0E8523925715}" type="pres">
      <dgm:prSet presAssocID="{851B9683-DB4D-7541-8264-23008AE955E5}" presName="Accent7" presStyleCnt="0"/>
      <dgm:spPr/>
    </dgm:pt>
    <dgm:pt modelId="{902792DF-9270-0947-A153-A69A6764F084}" type="pres">
      <dgm:prSet presAssocID="{851B9683-DB4D-7541-8264-23008AE955E5}" presName="AccentHold1" presStyleLbl="node1" presStyleIdx="7" presStyleCnt="13"/>
      <dgm:spPr/>
    </dgm:pt>
    <dgm:pt modelId="{7DA04C55-4457-2F4F-A07B-294CD664400C}" type="pres">
      <dgm:prSet presAssocID="{851B9683-DB4D-7541-8264-23008AE955E5}" presName="Accent8" presStyleCnt="0"/>
      <dgm:spPr/>
    </dgm:pt>
    <dgm:pt modelId="{D71257C8-98DD-3B4E-9E69-90F4808DD237}" type="pres">
      <dgm:prSet presAssocID="{851B9683-DB4D-7541-8264-23008AE955E5}" presName="AccentHold2" presStyleLbl="node1" presStyleIdx="8" presStyleCnt="13"/>
      <dgm:spPr/>
    </dgm:pt>
    <dgm:pt modelId="{D0A93A7F-66C4-3740-BE23-2F0D1D3DAA14}" type="pres">
      <dgm:prSet presAssocID="{BA485CC9-6AAA-AF48-8D21-9B6AEF8FFCE4}" presName="Child2" presStyleLbl="node1" presStyleIdx="9" presStyleCnt="13" custScaleX="170068" custScaleY="151784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185EB1B3-1F74-874B-9D11-58E68FB32EE5}" type="pres">
      <dgm:prSet presAssocID="{BA485CC9-6AAA-AF48-8D21-9B6AEF8FFCE4}" presName="Accent9" presStyleCnt="0"/>
      <dgm:spPr/>
    </dgm:pt>
    <dgm:pt modelId="{49720423-0179-274B-BE69-4CAC76C7D61F}" type="pres">
      <dgm:prSet presAssocID="{BA485CC9-6AAA-AF48-8D21-9B6AEF8FFCE4}" presName="AccentHold1" presStyleLbl="node1" presStyleIdx="10" presStyleCnt="13"/>
      <dgm:spPr/>
    </dgm:pt>
    <dgm:pt modelId="{6BEEB22C-E49A-6742-90D3-0A36018AEB21}" type="pres">
      <dgm:prSet presAssocID="{BA485CC9-6AAA-AF48-8D21-9B6AEF8FFCE4}" presName="Accent10" presStyleCnt="0"/>
      <dgm:spPr/>
    </dgm:pt>
    <dgm:pt modelId="{ACC50A48-58D5-6A40-8D20-3A02FA0071C5}" type="pres">
      <dgm:prSet presAssocID="{BA485CC9-6AAA-AF48-8D21-9B6AEF8FFCE4}" presName="AccentHold2" presStyleLbl="node1" presStyleIdx="11" presStyleCnt="13"/>
      <dgm:spPr/>
    </dgm:pt>
    <dgm:pt modelId="{E3C38160-A954-734B-AD9A-9E55099FB138}" type="pres">
      <dgm:prSet presAssocID="{BA485CC9-6AAA-AF48-8D21-9B6AEF8FFCE4}" presName="Accent11" presStyleCnt="0"/>
      <dgm:spPr/>
    </dgm:pt>
    <dgm:pt modelId="{C880AD9F-4389-2240-A198-9227659ED556}" type="pres">
      <dgm:prSet presAssocID="{BA485CC9-6AAA-AF48-8D21-9B6AEF8FFCE4}" presName="AccentHold3" presStyleLbl="node1" presStyleIdx="12" presStyleCnt="13"/>
      <dgm:spPr/>
    </dgm:pt>
  </dgm:ptLst>
  <dgm:cxnLst>
    <dgm:cxn modelId="{E6D863E7-50D5-3D47-AE35-CA237841B3DC}" type="presOf" srcId="{851B9683-DB4D-7541-8264-23008AE955E5}" destId="{785765B6-C68B-4847-BB42-89E48BA53AE6}" srcOrd="0" destOrd="0" presId="urn:microsoft.com/office/officeart/2009/3/layout/CircleRelationship"/>
    <dgm:cxn modelId="{728ABB8A-B7AF-6246-87E7-2A86ACB8CCF2}" type="presOf" srcId="{2A25A959-F20A-5345-B18F-CD5708D5B228}" destId="{A61174BA-EAFD-0B49-9F20-AF5A7B89683C}" srcOrd="0" destOrd="0" presId="urn:microsoft.com/office/officeart/2009/3/layout/CircleRelationship"/>
    <dgm:cxn modelId="{46C8F6D7-0A49-414A-A8EF-8ACF5650C094}" srcId="{7F9E4BCE-A4BC-834E-B8ED-119B78FC6E7F}" destId="{2A25A959-F20A-5345-B18F-CD5708D5B228}" srcOrd="0" destOrd="0" parTransId="{B228B284-8E63-A740-8154-572970D6C02F}" sibTransId="{B1CCAADE-56F9-EF40-A5C4-45D73D6296E2}"/>
    <dgm:cxn modelId="{AE8ABCC0-CD6E-3F4F-B934-6D8EB290D312}" type="presOf" srcId="{7F9E4BCE-A4BC-834E-B8ED-119B78FC6E7F}" destId="{4E7A884E-ED2E-3941-ADE0-854AB6130AB4}" srcOrd="0" destOrd="0" presId="urn:microsoft.com/office/officeart/2009/3/layout/CircleRelationship"/>
    <dgm:cxn modelId="{7D526BAC-3769-E843-981D-6CF8963B0592}" srcId="{2A25A959-F20A-5345-B18F-CD5708D5B228}" destId="{851B9683-DB4D-7541-8264-23008AE955E5}" srcOrd="0" destOrd="0" parTransId="{857D5447-F95C-7248-9941-D9FE6E87DECA}" sibTransId="{BF082307-8775-AD46-A8BE-3FA033BDF688}"/>
    <dgm:cxn modelId="{9418B438-E989-334E-A3DB-714E9F02D9A0}" srcId="{2A25A959-F20A-5345-B18F-CD5708D5B228}" destId="{BA485CC9-6AAA-AF48-8D21-9B6AEF8FFCE4}" srcOrd="1" destOrd="0" parTransId="{6E584139-AFBD-1D40-B473-F1F80341E765}" sibTransId="{C7C0389F-C025-D447-922B-2403D8932E27}"/>
    <dgm:cxn modelId="{52804EC9-B2ED-074A-9E90-62430766A896}" type="presOf" srcId="{BA485CC9-6AAA-AF48-8D21-9B6AEF8FFCE4}" destId="{D0A93A7F-66C4-3740-BE23-2F0D1D3DAA14}" srcOrd="0" destOrd="0" presId="urn:microsoft.com/office/officeart/2009/3/layout/CircleRelationship"/>
    <dgm:cxn modelId="{C3F21024-C52B-DB4E-B2B1-72D580606776}" type="presParOf" srcId="{4E7A884E-ED2E-3941-ADE0-854AB6130AB4}" destId="{A61174BA-EAFD-0B49-9F20-AF5A7B89683C}" srcOrd="0" destOrd="0" presId="urn:microsoft.com/office/officeart/2009/3/layout/CircleRelationship"/>
    <dgm:cxn modelId="{283F9129-64BE-364D-AF97-401EF0A7E649}" type="presParOf" srcId="{4E7A884E-ED2E-3941-ADE0-854AB6130AB4}" destId="{2B311793-81A1-1243-9F9A-2FA000295603}" srcOrd="1" destOrd="0" presId="urn:microsoft.com/office/officeart/2009/3/layout/CircleRelationship"/>
    <dgm:cxn modelId="{4B9C393B-1887-7646-9FF8-FA18C19AEEE3}" type="presParOf" srcId="{4E7A884E-ED2E-3941-ADE0-854AB6130AB4}" destId="{6E5FCEAF-81AE-A74D-87D9-F2BFE1A850D2}" srcOrd="2" destOrd="0" presId="urn:microsoft.com/office/officeart/2009/3/layout/CircleRelationship"/>
    <dgm:cxn modelId="{B7395B97-D679-DA47-898A-C2DC0B57A049}" type="presParOf" srcId="{4E7A884E-ED2E-3941-ADE0-854AB6130AB4}" destId="{862D8BD3-E200-F141-8B36-BB420A09501C}" srcOrd="3" destOrd="0" presId="urn:microsoft.com/office/officeart/2009/3/layout/CircleRelationship"/>
    <dgm:cxn modelId="{D992CA08-EE91-E64B-AD8B-C8CB35774A97}" type="presParOf" srcId="{4E7A884E-ED2E-3941-ADE0-854AB6130AB4}" destId="{AC56D3D9-43FF-874F-94A9-3604C4E099CC}" srcOrd="4" destOrd="0" presId="urn:microsoft.com/office/officeart/2009/3/layout/CircleRelationship"/>
    <dgm:cxn modelId="{6ADBDE36-D97F-CD4E-B3BC-7D2C7D490B64}" type="presParOf" srcId="{4E7A884E-ED2E-3941-ADE0-854AB6130AB4}" destId="{B9FCE4A1-A4D7-7A48-8E65-7CBE0161B69E}" srcOrd="5" destOrd="0" presId="urn:microsoft.com/office/officeart/2009/3/layout/CircleRelationship"/>
    <dgm:cxn modelId="{2203D764-4383-8A44-929F-55D9E6939194}" type="presParOf" srcId="{4E7A884E-ED2E-3941-ADE0-854AB6130AB4}" destId="{07967B4E-1B6D-8A44-A71A-6C761138785A}" srcOrd="6" destOrd="0" presId="urn:microsoft.com/office/officeart/2009/3/layout/CircleRelationship"/>
    <dgm:cxn modelId="{2786162B-F225-BC4D-A62A-C5FA4C1E6C78}" type="presParOf" srcId="{4E7A884E-ED2E-3941-ADE0-854AB6130AB4}" destId="{785765B6-C68B-4847-BB42-89E48BA53AE6}" srcOrd="7" destOrd="0" presId="urn:microsoft.com/office/officeart/2009/3/layout/CircleRelationship"/>
    <dgm:cxn modelId="{B5A3E8F5-A121-3B4A-9E66-A1BC6D61246A}" type="presParOf" srcId="{4E7A884E-ED2E-3941-ADE0-854AB6130AB4}" destId="{09716A97-9AD3-5C4B-BAFE-0E8523925715}" srcOrd="8" destOrd="0" presId="urn:microsoft.com/office/officeart/2009/3/layout/CircleRelationship"/>
    <dgm:cxn modelId="{6D1D8EFC-AB0C-0B4A-8B7B-CE18E43A7B61}" type="presParOf" srcId="{09716A97-9AD3-5C4B-BAFE-0E8523925715}" destId="{902792DF-9270-0947-A153-A69A6764F084}" srcOrd="0" destOrd="0" presId="urn:microsoft.com/office/officeart/2009/3/layout/CircleRelationship"/>
    <dgm:cxn modelId="{5C5C5E0D-9149-954B-99F3-8EDC03631D50}" type="presParOf" srcId="{4E7A884E-ED2E-3941-ADE0-854AB6130AB4}" destId="{7DA04C55-4457-2F4F-A07B-294CD664400C}" srcOrd="9" destOrd="0" presId="urn:microsoft.com/office/officeart/2009/3/layout/CircleRelationship"/>
    <dgm:cxn modelId="{8B92A18D-C137-694E-8325-CE7C9E460E08}" type="presParOf" srcId="{7DA04C55-4457-2F4F-A07B-294CD664400C}" destId="{D71257C8-98DD-3B4E-9E69-90F4808DD237}" srcOrd="0" destOrd="0" presId="urn:microsoft.com/office/officeart/2009/3/layout/CircleRelationship"/>
    <dgm:cxn modelId="{B39F1313-E06F-9448-A5B4-F756F12E68E1}" type="presParOf" srcId="{4E7A884E-ED2E-3941-ADE0-854AB6130AB4}" destId="{D0A93A7F-66C4-3740-BE23-2F0D1D3DAA14}" srcOrd="10" destOrd="0" presId="urn:microsoft.com/office/officeart/2009/3/layout/CircleRelationship"/>
    <dgm:cxn modelId="{902EDBA5-F08A-E243-AFD6-37989C36C209}" type="presParOf" srcId="{4E7A884E-ED2E-3941-ADE0-854AB6130AB4}" destId="{185EB1B3-1F74-874B-9D11-58E68FB32EE5}" srcOrd="11" destOrd="0" presId="urn:microsoft.com/office/officeart/2009/3/layout/CircleRelationship"/>
    <dgm:cxn modelId="{F630E06F-C33D-EF42-A741-7E378D6F43B7}" type="presParOf" srcId="{185EB1B3-1F74-874B-9D11-58E68FB32EE5}" destId="{49720423-0179-274B-BE69-4CAC76C7D61F}" srcOrd="0" destOrd="0" presId="urn:microsoft.com/office/officeart/2009/3/layout/CircleRelationship"/>
    <dgm:cxn modelId="{AF67BF2B-516C-9747-8A5A-A38D62684268}" type="presParOf" srcId="{4E7A884E-ED2E-3941-ADE0-854AB6130AB4}" destId="{6BEEB22C-E49A-6742-90D3-0A36018AEB21}" srcOrd="12" destOrd="0" presId="urn:microsoft.com/office/officeart/2009/3/layout/CircleRelationship"/>
    <dgm:cxn modelId="{DB14A667-6A2D-B247-855F-D84ED643AD4E}" type="presParOf" srcId="{6BEEB22C-E49A-6742-90D3-0A36018AEB21}" destId="{ACC50A48-58D5-6A40-8D20-3A02FA0071C5}" srcOrd="0" destOrd="0" presId="urn:microsoft.com/office/officeart/2009/3/layout/CircleRelationship"/>
    <dgm:cxn modelId="{096833F9-E587-8045-A2EB-AF5E0408258D}" type="presParOf" srcId="{4E7A884E-ED2E-3941-ADE0-854AB6130AB4}" destId="{E3C38160-A954-734B-AD9A-9E55099FB138}" srcOrd="13" destOrd="0" presId="urn:microsoft.com/office/officeart/2009/3/layout/CircleRelationship"/>
    <dgm:cxn modelId="{5FF35F3E-5C21-9D46-AC2F-C0A742A9847D}" type="presParOf" srcId="{E3C38160-A954-734B-AD9A-9E55099FB138}" destId="{C880AD9F-4389-2240-A198-9227659ED556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6B475CE-7C8B-0945-AB84-1FC6984B0514}" type="doc">
      <dgm:prSet loTypeId="urn:microsoft.com/office/officeart/2005/8/layout/pyramid3" loCatId="" qsTypeId="urn:microsoft.com/office/officeart/2005/8/quickstyle/simple3" qsCatId="simple" csTypeId="urn:microsoft.com/office/officeart/2005/8/colors/accent1_2" csCatId="accent1" phldr="1"/>
      <dgm:spPr/>
    </dgm:pt>
    <dgm:pt modelId="{D881848E-7710-D547-8C10-3D31CAD7805A}">
      <dgm:prSet phldrT="[Texto]"/>
      <dgm:spPr/>
      <dgm:t>
        <a:bodyPr/>
        <a:lstStyle/>
        <a:p>
          <a:r>
            <a:rPr lang="es-ES" dirty="0" smtClean="0"/>
            <a:t>El investigador verifica una teoría </a:t>
          </a:r>
          <a:endParaRPr lang="es-ES" dirty="0"/>
        </a:p>
      </dgm:t>
    </dgm:pt>
    <dgm:pt modelId="{E084C07D-B5DE-914E-B482-84F39B0E2019}" type="parTrans" cxnId="{400CFF99-4F39-D846-A5AA-58EC800AB12C}">
      <dgm:prSet/>
      <dgm:spPr/>
      <dgm:t>
        <a:bodyPr/>
        <a:lstStyle/>
        <a:p>
          <a:endParaRPr lang="es-ES"/>
        </a:p>
      </dgm:t>
    </dgm:pt>
    <dgm:pt modelId="{3F9D9494-49BA-D244-BFD4-90C336E89CF6}" type="sibTrans" cxnId="{400CFF99-4F39-D846-A5AA-58EC800AB12C}">
      <dgm:prSet/>
      <dgm:spPr/>
      <dgm:t>
        <a:bodyPr/>
        <a:lstStyle/>
        <a:p>
          <a:endParaRPr lang="es-ES"/>
        </a:p>
      </dgm:t>
    </dgm:pt>
    <dgm:pt modelId="{4411ABE0-2D22-224A-BF55-4DDF519DB9D0}">
      <dgm:prSet phldrT="[Texto]"/>
      <dgm:spPr/>
      <dgm:t>
        <a:bodyPr/>
        <a:lstStyle/>
        <a:p>
          <a:r>
            <a:rPr lang="es-ES" dirty="0" smtClean="0"/>
            <a:t>Se </a:t>
          </a:r>
          <a:r>
            <a:rPr lang="es-ES" dirty="0" err="1" smtClean="0"/>
            <a:t>operacionalizan</a:t>
          </a:r>
          <a:r>
            <a:rPr lang="es-ES" dirty="0" smtClean="0"/>
            <a:t> las variables</a:t>
          </a:r>
          <a:endParaRPr lang="es-ES" dirty="0"/>
        </a:p>
      </dgm:t>
    </dgm:pt>
    <dgm:pt modelId="{CCAF7D42-0A2A-AF4F-AF29-813ACD11BFF4}" type="parTrans" cxnId="{2692D450-6C3D-4E45-AFA3-7B7D6012B48F}">
      <dgm:prSet/>
      <dgm:spPr/>
      <dgm:t>
        <a:bodyPr/>
        <a:lstStyle/>
        <a:p>
          <a:endParaRPr lang="es-ES"/>
        </a:p>
      </dgm:t>
    </dgm:pt>
    <dgm:pt modelId="{74872420-86F3-3A43-B85F-9869DDF02FCE}" type="sibTrans" cxnId="{2692D450-6C3D-4E45-AFA3-7B7D6012B48F}">
      <dgm:prSet/>
      <dgm:spPr/>
      <dgm:t>
        <a:bodyPr/>
        <a:lstStyle/>
        <a:p>
          <a:endParaRPr lang="es-ES"/>
        </a:p>
      </dgm:t>
    </dgm:pt>
    <dgm:pt modelId="{174067D9-8B71-B644-9EC1-337606363655}">
      <dgm:prSet phldrT="[Texto]"/>
      <dgm:spPr/>
      <dgm:t>
        <a:bodyPr/>
        <a:lstStyle/>
        <a:p>
          <a:r>
            <a:rPr lang="es-ES" dirty="0" smtClean="0"/>
            <a:t>Se emplea un instrumento para medir variables</a:t>
          </a:r>
          <a:endParaRPr lang="es-ES" dirty="0"/>
        </a:p>
      </dgm:t>
    </dgm:pt>
    <dgm:pt modelId="{F92DB0CB-F3EC-5740-9D24-2FDBA13516F6}" type="parTrans" cxnId="{E8E9CE8D-3BF3-6045-BF52-22E10BBD91F8}">
      <dgm:prSet/>
      <dgm:spPr/>
      <dgm:t>
        <a:bodyPr/>
        <a:lstStyle/>
        <a:p>
          <a:endParaRPr lang="es-ES"/>
        </a:p>
      </dgm:t>
    </dgm:pt>
    <dgm:pt modelId="{D1EF2CFE-88CC-D348-B3D3-AB55ED0BF691}" type="sibTrans" cxnId="{E8E9CE8D-3BF3-6045-BF52-22E10BBD91F8}">
      <dgm:prSet/>
      <dgm:spPr/>
      <dgm:t>
        <a:bodyPr/>
        <a:lstStyle/>
        <a:p>
          <a:endParaRPr lang="es-ES"/>
        </a:p>
      </dgm:t>
    </dgm:pt>
    <dgm:pt modelId="{CDAC52C6-3A73-4748-8372-536D6E99A113}">
      <dgm:prSet phldrT="[Texto]"/>
      <dgm:spPr/>
      <dgm:t>
        <a:bodyPr/>
        <a:lstStyle/>
        <a:p>
          <a:r>
            <a:rPr lang="es-ES" dirty="0" smtClean="0"/>
            <a:t>Se prueban las hipótesis o preguntas de investigación derivadas de la teoría </a:t>
          </a:r>
          <a:endParaRPr lang="es-ES" dirty="0"/>
        </a:p>
      </dgm:t>
    </dgm:pt>
    <dgm:pt modelId="{414B4FC2-BA5F-A24C-8E4F-2353DA14BBEB}" type="parTrans" cxnId="{4C2641C9-943F-5B41-B271-028A74F675B9}">
      <dgm:prSet/>
      <dgm:spPr/>
      <dgm:t>
        <a:bodyPr/>
        <a:lstStyle/>
        <a:p>
          <a:endParaRPr lang="es-ES"/>
        </a:p>
      </dgm:t>
    </dgm:pt>
    <dgm:pt modelId="{6AE5105E-BAD4-0744-AB38-4CAE635351FB}" type="sibTrans" cxnId="{4C2641C9-943F-5B41-B271-028A74F675B9}">
      <dgm:prSet/>
      <dgm:spPr/>
      <dgm:t>
        <a:bodyPr/>
        <a:lstStyle/>
        <a:p>
          <a:endParaRPr lang="es-ES"/>
        </a:p>
      </dgm:t>
    </dgm:pt>
    <dgm:pt modelId="{CEAF17D0-EC90-8741-A94E-271B03B62D41}" type="pres">
      <dgm:prSet presAssocID="{26B475CE-7C8B-0945-AB84-1FC6984B0514}" presName="Name0" presStyleCnt="0">
        <dgm:presLayoutVars>
          <dgm:dir/>
          <dgm:animLvl val="lvl"/>
          <dgm:resizeHandles val="exact"/>
        </dgm:presLayoutVars>
      </dgm:prSet>
      <dgm:spPr/>
    </dgm:pt>
    <dgm:pt modelId="{A4713C3D-AFA5-A042-BC91-C308FAD50C1F}" type="pres">
      <dgm:prSet presAssocID="{D881848E-7710-D547-8C10-3D31CAD7805A}" presName="Name8" presStyleCnt="0"/>
      <dgm:spPr/>
    </dgm:pt>
    <dgm:pt modelId="{4B0DE3AE-252D-734D-A294-1897B8512326}" type="pres">
      <dgm:prSet presAssocID="{D881848E-7710-D547-8C10-3D31CAD7805A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B105DBE-A2E2-FC49-B3C5-609731E066A5}" type="pres">
      <dgm:prSet presAssocID="{D881848E-7710-D547-8C10-3D31CAD7805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5167B8C-468D-7841-A17C-28A2A34D4345}" type="pres">
      <dgm:prSet presAssocID="{CDAC52C6-3A73-4748-8372-536D6E99A113}" presName="Name8" presStyleCnt="0"/>
      <dgm:spPr/>
    </dgm:pt>
    <dgm:pt modelId="{3B98094F-370B-A144-9496-ACAF65018444}" type="pres">
      <dgm:prSet presAssocID="{CDAC52C6-3A73-4748-8372-536D6E99A113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DF9C36B-3EFB-FB48-A3EA-7239EBCFA23F}" type="pres">
      <dgm:prSet presAssocID="{CDAC52C6-3A73-4748-8372-536D6E99A11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E756022-57EA-8C45-9F9E-049F82AD0777}" type="pres">
      <dgm:prSet presAssocID="{4411ABE0-2D22-224A-BF55-4DDF519DB9D0}" presName="Name8" presStyleCnt="0"/>
      <dgm:spPr/>
    </dgm:pt>
    <dgm:pt modelId="{F598A68C-871C-4E44-9DC7-E595F8C776C8}" type="pres">
      <dgm:prSet presAssocID="{4411ABE0-2D22-224A-BF55-4DDF519DB9D0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5B3AE3-FA92-D143-ACFD-22FEB67FF4B1}" type="pres">
      <dgm:prSet presAssocID="{4411ABE0-2D22-224A-BF55-4DDF519DB9D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AB4ED3-69A3-0F41-9063-5BFE1DC53369}" type="pres">
      <dgm:prSet presAssocID="{174067D9-8B71-B644-9EC1-337606363655}" presName="Name8" presStyleCnt="0"/>
      <dgm:spPr/>
    </dgm:pt>
    <dgm:pt modelId="{4FD88EDD-6532-F247-8ED8-C6DC587881B0}" type="pres">
      <dgm:prSet presAssocID="{174067D9-8B71-B644-9EC1-337606363655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D7AF2B2-1668-AC4F-8FE6-7ED8CCE9C44A}" type="pres">
      <dgm:prSet presAssocID="{174067D9-8B71-B644-9EC1-33760636365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9F638BB-4203-5F4D-B2E7-EEFD86CD954F}" type="presOf" srcId="{4411ABE0-2D22-224A-BF55-4DDF519DB9D0}" destId="{F598A68C-871C-4E44-9DC7-E595F8C776C8}" srcOrd="0" destOrd="0" presId="urn:microsoft.com/office/officeart/2005/8/layout/pyramid3"/>
    <dgm:cxn modelId="{4C2641C9-943F-5B41-B271-028A74F675B9}" srcId="{26B475CE-7C8B-0945-AB84-1FC6984B0514}" destId="{CDAC52C6-3A73-4748-8372-536D6E99A113}" srcOrd="1" destOrd="0" parTransId="{414B4FC2-BA5F-A24C-8E4F-2353DA14BBEB}" sibTransId="{6AE5105E-BAD4-0744-AB38-4CAE635351FB}"/>
    <dgm:cxn modelId="{C92E647B-1BCC-8F43-96EC-16399F925A79}" type="presOf" srcId="{CDAC52C6-3A73-4748-8372-536D6E99A113}" destId="{3B98094F-370B-A144-9496-ACAF65018444}" srcOrd="0" destOrd="0" presId="urn:microsoft.com/office/officeart/2005/8/layout/pyramid3"/>
    <dgm:cxn modelId="{2CF39B56-81F7-0243-AF16-6F01B5B3A062}" type="presOf" srcId="{CDAC52C6-3A73-4748-8372-536D6E99A113}" destId="{DDF9C36B-3EFB-FB48-A3EA-7239EBCFA23F}" srcOrd="1" destOrd="0" presId="urn:microsoft.com/office/officeart/2005/8/layout/pyramid3"/>
    <dgm:cxn modelId="{E8E9CE8D-3BF3-6045-BF52-22E10BBD91F8}" srcId="{26B475CE-7C8B-0945-AB84-1FC6984B0514}" destId="{174067D9-8B71-B644-9EC1-337606363655}" srcOrd="3" destOrd="0" parTransId="{F92DB0CB-F3EC-5740-9D24-2FDBA13516F6}" sibTransId="{D1EF2CFE-88CC-D348-B3D3-AB55ED0BF691}"/>
    <dgm:cxn modelId="{A7A21811-1F18-3F4B-B019-35E5397D1194}" type="presOf" srcId="{D881848E-7710-D547-8C10-3D31CAD7805A}" destId="{9B105DBE-A2E2-FC49-B3C5-609731E066A5}" srcOrd="1" destOrd="0" presId="urn:microsoft.com/office/officeart/2005/8/layout/pyramid3"/>
    <dgm:cxn modelId="{4D3D65A1-671A-8A42-A041-95DE836B0BCE}" type="presOf" srcId="{4411ABE0-2D22-224A-BF55-4DDF519DB9D0}" destId="{085B3AE3-FA92-D143-ACFD-22FEB67FF4B1}" srcOrd="1" destOrd="0" presId="urn:microsoft.com/office/officeart/2005/8/layout/pyramid3"/>
    <dgm:cxn modelId="{19904906-5E43-834C-928B-979029240DF2}" type="presOf" srcId="{174067D9-8B71-B644-9EC1-337606363655}" destId="{4FD88EDD-6532-F247-8ED8-C6DC587881B0}" srcOrd="0" destOrd="0" presId="urn:microsoft.com/office/officeart/2005/8/layout/pyramid3"/>
    <dgm:cxn modelId="{2692D450-6C3D-4E45-AFA3-7B7D6012B48F}" srcId="{26B475CE-7C8B-0945-AB84-1FC6984B0514}" destId="{4411ABE0-2D22-224A-BF55-4DDF519DB9D0}" srcOrd="2" destOrd="0" parTransId="{CCAF7D42-0A2A-AF4F-AF29-813ACD11BFF4}" sibTransId="{74872420-86F3-3A43-B85F-9869DDF02FCE}"/>
    <dgm:cxn modelId="{EA3F0721-B07B-2842-8210-AE45CA350719}" type="presOf" srcId="{D881848E-7710-D547-8C10-3D31CAD7805A}" destId="{4B0DE3AE-252D-734D-A294-1897B8512326}" srcOrd="0" destOrd="0" presId="urn:microsoft.com/office/officeart/2005/8/layout/pyramid3"/>
    <dgm:cxn modelId="{A338C1AC-F597-0A41-AB81-495906545D99}" type="presOf" srcId="{26B475CE-7C8B-0945-AB84-1FC6984B0514}" destId="{CEAF17D0-EC90-8741-A94E-271B03B62D41}" srcOrd="0" destOrd="0" presId="urn:microsoft.com/office/officeart/2005/8/layout/pyramid3"/>
    <dgm:cxn modelId="{400CFF99-4F39-D846-A5AA-58EC800AB12C}" srcId="{26B475CE-7C8B-0945-AB84-1FC6984B0514}" destId="{D881848E-7710-D547-8C10-3D31CAD7805A}" srcOrd="0" destOrd="0" parTransId="{E084C07D-B5DE-914E-B482-84F39B0E2019}" sibTransId="{3F9D9494-49BA-D244-BFD4-90C336E89CF6}"/>
    <dgm:cxn modelId="{5E86AE2D-C9E7-E64F-A7FA-FF610FEE8A07}" type="presOf" srcId="{174067D9-8B71-B644-9EC1-337606363655}" destId="{1D7AF2B2-1668-AC4F-8FE6-7ED8CCE9C44A}" srcOrd="1" destOrd="0" presId="urn:microsoft.com/office/officeart/2005/8/layout/pyramid3"/>
    <dgm:cxn modelId="{04885D96-915D-004D-A270-1896F5F75BDB}" type="presParOf" srcId="{CEAF17D0-EC90-8741-A94E-271B03B62D41}" destId="{A4713C3D-AFA5-A042-BC91-C308FAD50C1F}" srcOrd="0" destOrd="0" presId="urn:microsoft.com/office/officeart/2005/8/layout/pyramid3"/>
    <dgm:cxn modelId="{518BA5BD-79E1-FF49-822E-69DBCFF434BE}" type="presParOf" srcId="{A4713C3D-AFA5-A042-BC91-C308FAD50C1F}" destId="{4B0DE3AE-252D-734D-A294-1897B8512326}" srcOrd="0" destOrd="0" presId="urn:microsoft.com/office/officeart/2005/8/layout/pyramid3"/>
    <dgm:cxn modelId="{823F5EC9-2DDC-1047-AAB6-E05BBB90E180}" type="presParOf" srcId="{A4713C3D-AFA5-A042-BC91-C308FAD50C1F}" destId="{9B105DBE-A2E2-FC49-B3C5-609731E066A5}" srcOrd="1" destOrd="0" presId="urn:microsoft.com/office/officeart/2005/8/layout/pyramid3"/>
    <dgm:cxn modelId="{54E74173-1BD3-4046-AF01-F55BF9B717EB}" type="presParOf" srcId="{CEAF17D0-EC90-8741-A94E-271B03B62D41}" destId="{25167B8C-468D-7841-A17C-28A2A34D4345}" srcOrd="1" destOrd="0" presId="urn:microsoft.com/office/officeart/2005/8/layout/pyramid3"/>
    <dgm:cxn modelId="{4F3C3830-BA3F-454C-928F-D69C1B888165}" type="presParOf" srcId="{25167B8C-468D-7841-A17C-28A2A34D4345}" destId="{3B98094F-370B-A144-9496-ACAF65018444}" srcOrd="0" destOrd="0" presId="urn:microsoft.com/office/officeart/2005/8/layout/pyramid3"/>
    <dgm:cxn modelId="{1B8CB6B8-BF5A-4A48-B890-12B2B1944DEE}" type="presParOf" srcId="{25167B8C-468D-7841-A17C-28A2A34D4345}" destId="{DDF9C36B-3EFB-FB48-A3EA-7239EBCFA23F}" srcOrd="1" destOrd="0" presId="urn:microsoft.com/office/officeart/2005/8/layout/pyramid3"/>
    <dgm:cxn modelId="{B2B82696-569C-934E-A132-701BE689121E}" type="presParOf" srcId="{CEAF17D0-EC90-8741-A94E-271B03B62D41}" destId="{0E756022-57EA-8C45-9F9E-049F82AD0777}" srcOrd="2" destOrd="0" presId="urn:microsoft.com/office/officeart/2005/8/layout/pyramid3"/>
    <dgm:cxn modelId="{4315B402-3182-BB4A-B336-F6E96A857992}" type="presParOf" srcId="{0E756022-57EA-8C45-9F9E-049F82AD0777}" destId="{F598A68C-871C-4E44-9DC7-E595F8C776C8}" srcOrd="0" destOrd="0" presId="urn:microsoft.com/office/officeart/2005/8/layout/pyramid3"/>
    <dgm:cxn modelId="{0E3C72B4-6168-AF4A-A451-1393500A466C}" type="presParOf" srcId="{0E756022-57EA-8C45-9F9E-049F82AD0777}" destId="{085B3AE3-FA92-D143-ACFD-22FEB67FF4B1}" srcOrd="1" destOrd="0" presId="urn:microsoft.com/office/officeart/2005/8/layout/pyramid3"/>
    <dgm:cxn modelId="{0F2E2DF8-A85C-694B-9C3A-E228762A0DB1}" type="presParOf" srcId="{CEAF17D0-EC90-8741-A94E-271B03B62D41}" destId="{BCAB4ED3-69A3-0F41-9063-5BFE1DC53369}" srcOrd="3" destOrd="0" presId="urn:microsoft.com/office/officeart/2005/8/layout/pyramid3"/>
    <dgm:cxn modelId="{5E5FA616-C034-C04F-9C6A-98B1810514FE}" type="presParOf" srcId="{BCAB4ED3-69A3-0F41-9063-5BFE1DC53369}" destId="{4FD88EDD-6532-F247-8ED8-C6DC587881B0}" srcOrd="0" destOrd="0" presId="urn:microsoft.com/office/officeart/2005/8/layout/pyramid3"/>
    <dgm:cxn modelId="{AA154278-59BC-F345-BFBC-915F02ADA7DB}" type="presParOf" srcId="{BCAB4ED3-69A3-0F41-9063-5BFE1DC53369}" destId="{1D7AF2B2-1668-AC4F-8FE6-7ED8CCE9C44A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6B62A2-E450-7146-AA01-FD19C455535A}">
      <dsp:nvSpPr>
        <dsp:cNvPr id="0" name=""/>
        <dsp:cNvSpPr/>
      </dsp:nvSpPr>
      <dsp:spPr>
        <a:xfrm>
          <a:off x="0" y="37131"/>
          <a:ext cx="8229600" cy="95940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000" b="1" kern="1200" dirty="0" smtClean="0">
              <a:solidFill>
                <a:schemeClr val="tx1"/>
              </a:solidFill>
            </a:rPr>
            <a:t>Sistemática y controlada</a:t>
          </a:r>
          <a:endParaRPr lang="es-ES" sz="4000" b="1" kern="1200" dirty="0">
            <a:solidFill>
              <a:schemeClr val="tx1"/>
            </a:solidFill>
          </a:endParaRPr>
        </a:p>
      </dsp:txBody>
      <dsp:txXfrm>
        <a:off x="46834" y="83965"/>
        <a:ext cx="8135932" cy="865732"/>
      </dsp:txXfrm>
    </dsp:sp>
    <dsp:sp modelId="{8FCE9722-B0A2-4A45-B7AB-DD977BB8AE08}">
      <dsp:nvSpPr>
        <dsp:cNvPr id="0" name=""/>
        <dsp:cNvSpPr/>
      </dsp:nvSpPr>
      <dsp:spPr>
        <a:xfrm>
          <a:off x="0" y="996531"/>
          <a:ext cx="8229600" cy="1407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50800" rIns="284480" bIns="50800" numCol="1" spcCol="1270" anchor="t" anchorCtr="0">
          <a:noAutofit/>
        </a:bodyPr>
        <a:lstStyle/>
        <a:p>
          <a:pPr marL="285750" lvl="1" indent="-285750" algn="just" defTabSz="1377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3100" kern="1200" dirty="0" smtClean="0"/>
            <a:t>Es ordenada, por lo que los investigadores pueden tener una confianza crítica en los resultados.</a:t>
          </a:r>
          <a:endParaRPr lang="es-ES" sz="3100" kern="1200" dirty="0"/>
        </a:p>
      </dsp:txBody>
      <dsp:txXfrm>
        <a:off x="0" y="996531"/>
        <a:ext cx="8229600" cy="1407600"/>
      </dsp:txXfrm>
    </dsp:sp>
    <dsp:sp modelId="{E1E9DF38-49F9-7648-81AC-C4EC29D1E5C5}">
      <dsp:nvSpPr>
        <dsp:cNvPr id="0" name=""/>
        <dsp:cNvSpPr/>
      </dsp:nvSpPr>
      <dsp:spPr>
        <a:xfrm>
          <a:off x="0" y="2404131"/>
          <a:ext cx="8229600" cy="95940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000" b="1" kern="1200" dirty="0" smtClean="0">
              <a:solidFill>
                <a:srgbClr val="000000"/>
              </a:solidFill>
            </a:rPr>
            <a:t>Empírica</a:t>
          </a:r>
          <a:endParaRPr lang="es-ES" sz="4000" b="1" kern="1200" dirty="0">
            <a:solidFill>
              <a:srgbClr val="000000"/>
            </a:solidFill>
          </a:endParaRPr>
        </a:p>
      </dsp:txBody>
      <dsp:txXfrm>
        <a:off x="46834" y="2450965"/>
        <a:ext cx="8135932" cy="865732"/>
      </dsp:txXfrm>
    </dsp:sp>
    <dsp:sp modelId="{A97960B8-6DB6-7248-9754-6F9CB76F286A}">
      <dsp:nvSpPr>
        <dsp:cNvPr id="0" name=""/>
        <dsp:cNvSpPr/>
      </dsp:nvSpPr>
      <dsp:spPr>
        <a:xfrm>
          <a:off x="0" y="3363531"/>
          <a:ext cx="8229600" cy="972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50800" rIns="284480" bIns="50800" numCol="1" spcCol="1270" anchor="t" anchorCtr="0">
          <a:noAutofit/>
        </a:bodyPr>
        <a:lstStyle/>
        <a:p>
          <a:pPr marL="285750" lvl="1" indent="-285750" algn="just" defTabSz="1377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3100" kern="1200" dirty="0" smtClean="0"/>
            <a:t>Se debe demostrar por medio de una prueba independiente externa.</a:t>
          </a:r>
          <a:endParaRPr lang="es-ES" sz="3100" kern="1200" dirty="0"/>
        </a:p>
      </dsp:txBody>
      <dsp:txXfrm>
        <a:off x="0" y="3363531"/>
        <a:ext cx="8229600" cy="97290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76D6FD-47DF-DB4F-88DE-6ACDF3400141}">
      <dsp:nvSpPr>
        <dsp:cNvPr id="0" name=""/>
        <dsp:cNvSpPr/>
      </dsp:nvSpPr>
      <dsp:spPr>
        <a:xfrm>
          <a:off x="3291840" y="0"/>
          <a:ext cx="1645920" cy="874712"/>
        </a:xfrm>
        <a:prstGeom prst="trapezoid">
          <a:avLst>
            <a:gd name="adj" fmla="val 94083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El investigador colecta información</a:t>
          </a:r>
          <a:endParaRPr lang="es-ES" sz="1800" kern="1200" dirty="0"/>
        </a:p>
      </dsp:txBody>
      <dsp:txXfrm>
        <a:off x="3291840" y="0"/>
        <a:ext cx="1645920" cy="874712"/>
      </dsp:txXfrm>
    </dsp:sp>
    <dsp:sp modelId="{BBCB18E5-66F8-9D42-B05D-AEBA49CB5CC9}">
      <dsp:nvSpPr>
        <dsp:cNvPr id="0" name=""/>
        <dsp:cNvSpPr/>
      </dsp:nvSpPr>
      <dsp:spPr>
        <a:xfrm>
          <a:off x="2468880" y="874712"/>
          <a:ext cx="3291840" cy="874712"/>
        </a:xfrm>
        <a:prstGeom prst="trapezoid">
          <a:avLst>
            <a:gd name="adj" fmla="val 94083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Realiza preguntas</a:t>
          </a:r>
          <a:endParaRPr lang="es-ES" sz="1800" kern="1200" dirty="0"/>
        </a:p>
      </dsp:txBody>
      <dsp:txXfrm>
        <a:off x="3044951" y="874712"/>
        <a:ext cx="2139696" cy="874712"/>
      </dsp:txXfrm>
    </dsp:sp>
    <dsp:sp modelId="{7E0F1394-5496-E140-8520-34307B45CD8F}">
      <dsp:nvSpPr>
        <dsp:cNvPr id="0" name=""/>
        <dsp:cNvSpPr/>
      </dsp:nvSpPr>
      <dsp:spPr>
        <a:xfrm>
          <a:off x="1645920" y="1749425"/>
          <a:ext cx="4937760" cy="874712"/>
        </a:xfrm>
        <a:prstGeom prst="trapezoid">
          <a:avLst>
            <a:gd name="adj" fmla="val 94083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Forma categorías</a:t>
          </a:r>
          <a:endParaRPr lang="es-ES" sz="1800" kern="1200" dirty="0"/>
        </a:p>
      </dsp:txBody>
      <dsp:txXfrm>
        <a:off x="2510027" y="1749425"/>
        <a:ext cx="3209544" cy="874712"/>
      </dsp:txXfrm>
    </dsp:sp>
    <dsp:sp modelId="{065BBA23-16A4-384A-9577-4FCEBEB4F83D}">
      <dsp:nvSpPr>
        <dsp:cNvPr id="0" name=""/>
        <dsp:cNvSpPr/>
      </dsp:nvSpPr>
      <dsp:spPr>
        <a:xfrm>
          <a:off x="822960" y="2624137"/>
          <a:ext cx="6583680" cy="874712"/>
        </a:xfrm>
        <a:prstGeom prst="trapezoid">
          <a:avLst>
            <a:gd name="adj" fmla="val 94083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Busca modelos o patrones de teorías</a:t>
          </a:r>
        </a:p>
      </dsp:txBody>
      <dsp:txXfrm>
        <a:off x="1975103" y="2624137"/>
        <a:ext cx="4279392" cy="874712"/>
      </dsp:txXfrm>
    </dsp:sp>
    <dsp:sp modelId="{331AC83C-1179-D146-AFB6-BD0DCED32F2C}">
      <dsp:nvSpPr>
        <dsp:cNvPr id="0" name=""/>
        <dsp:cNvSpPr/>
      </dsp:nvSpPr>
      <dsp:spPr>
        <a:xfrm>
          <a:off x="0" y="3498850"/>
          <a:ext cx="8229599" cy="874712"/>
        </a:xfrm>
        <a:prstGeom prst="trapezoid">
          <a:avLst>
            <a:gd name="adj" fmla="val 94083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Desarrolla una teoría o compara el modelo o patrón con otras teorías</a:t>
          </a:r>
        </a:p>
      </dsp:txBody>
      <dsp:txXfrm>
        <a:off x="1440179" y="3498850"/>
        <a:ext cx="5349240" cy="87471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9502A5-D8F7-6A4C-A310-325B2E7AD685}">
      <dsp:nvSpPr>
        <dsp:cNvPr id="0" name=""/>
        <dsp:cNvSpPr/>
      </dsp:nvSpPr>
      <dsp:spPr>
        <a:xfrm rot="5400000">
          <a:off x="214639" y="2374023"/>
          <a:ext cx="640719" cy="106614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9E177DD-53E6-F845-9A54-732281BB5FFF}">
      <dsp:nvSpPr>
        <dsp:cNvPr id="0" name=""/>
        <dsp:cNvSpPr/>
      </dsp:nvSpPr>
      <dsp:spPr>
        <a:xfrm>
          <a:off x="107687" y="2692570"/>
          <a:ext cx="962519" cy="843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Idea</a:t>
          </a:r>
          <a:endParaRPr lang="es-ES" sz="1400" b="1" kern="1200" dirty="0"/>
        </a:p>
      </dsp:txBody>
      <dsp:txXfrm>
        <a:off x="107687" y="2692570"/>
        <a:ext cx="962519" cy="843704"/>
      </dsp:txXfrm>
    </dsp:sp>
    <dsp:sp modelId="{134CABB5-7CA0-7441-B0B5-D31387C03D34}">
      <dsp:nvSpPr>
        <dsp:cNvPr id="0" name=""/>
        <dsp:cNvSpPr/>
      </dsp:nvSpPr>
      <dsp:spPr>
        <a:xfrm>
          <a:off x="888599" y="2295532"/>
          <a:ext cx="181607" cy="18160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165FE9-588D-164F-A33B-41FBA30D98D6}">
      <dsp:nvSpPr>
        <dsp:cNvPr id="0" name=""/>
        <dsp:cNvSpPr/>
      </dsp:nvSpPr>
      <dsp:spPr>
        <a:xfrm rot="5400000">
          <a:off x="1392951" y="2082448"/>
          <a:ext cx="640719" cy="106614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128EBDA-B09B-AF49-A6AA-48C602D3CF07}">
      <dsp:nvSpPr>
        <dsp:cNvPr id="0" name=""/>
        <dsp:cNvSpPr/>
      </dsp:nvSpPr>
      <dsp:spPr>
        <a:xfrm>
          <a:off x="1285999" y="2400995"/>
          <a:ext cx="962519" cy="843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Problema</a:t>
          </a:r>
          <a:endParaRPr lang="es-ES" sz="1400" b="1" kern="1200" dirty="0"/>
        </a:p>
      </dsp:txBody>
      <dsp:txXfrm>
        <a:off x="1285999" y="2400995"/>
        <a:ext cx="962519" cy="843704"/>
      </dsp:txXfrm>
    </dsp:sp>
    <dsp:sp modelId="{476089C1-C1E6-6E4D-BBE3-86E90CAE23B2}">
      <dsp:nvSpPr>
        <dsp:cNvPr id="0" name=""/>
        <dsp:cNvSpPr/>
      </dsp:nvSpPr>
      <dsp:spPr>
        <a:xfrm>
          <a:off x="2066911" y="2003958"/>
          <a:ext cx="181607" cy="18160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80C1E9-217B-E444-A669-0E4DE03382A0}">
      <dsp:nvSpPr>
        <dsp:cNvPr id="0" name=""/>
        <dsp:cNvSpPr/>
      </dsp:nvSpPr>
      <dsp:spPr>
        <a:xfrm rot="5400000">
          <a:off x="2571263" y="1790874"/>
          <a:ext cx="640719" cy="106614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B7D6B95-8C71-F64D-A004-EAD068A42BD2}">
      <dsp:nvSpPr>
        <dsp:cNvPr id="0" name=""/>
        <dsp:cNvSpPr/>
      </dsp:nvSpPr>
      <dsp:spPr>
        <a:xfrm>
          <a:off x="2464311" y="2109421"/>
          <a:ext cx="962519" cy="843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Teoría</a:t>
          </a:r>
          <a:endParaRPr lang="es-ES" sz="1400" b="1" kern="1200" dirty="0"/>
        </a:p>
      </dsp:txBody>
      <dsp:txXfrm>
        <a:off x="2464311" y="2109421"/>
        <a:ext cx="962519" cy="843704"/>
      </dsp:txXfrm>
    </dsp:sp>
    <dsp:sp modelId="{A76679B1-1A84-B64F-B4D8-790A545993DF}">
      <dsp:nvSpPr>
        <dsp:cNvPr id="0" name=""/>
        <dsp:cNvSpPr/>
      </dsp:nvSpPr>
      <dsp:spPr>
        <a:xfrm>
          <a:off x="3245223" y="1712383"/>
          <a:ext cx="181607" cy="18160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A0677A-930F-C84F-AEDC-2507657B054B}">
      <dsp:nvSpPr>
        <dsp:cNvPr id="0" name=""/>
        <dsp:cNvSpPr/>
      </dsp:nvSpPr>
      <dsp:spPr>
        <a:xfrm rot="5400000">
          <a:off x="3749575" y="1499299"/>
          <a:ext cx="640719" cy="106614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3E465A8-8A29-7F4B-8541-6B608AC37719}">
      <dsp:nvSpPr>
        <dsp:cNvPr id="0" name=""/>
        <dsp:cNvSpPr/>
      </dsp:nvSpPr>
      <dsp:spPr>
        <a:xfrm>
          <a:off x="3642623" y="1817846"/>
          <a:ext cx="962519" cy="843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Hipótesis</a:t>
          </a:r>
          <a:endParaRPr lang="es-ES" sz="1400" b="1" kern="1200" dirty="0"/>
        </a:p>
      </dsp:txBody>
      <dsp:txXfrm>
        <a:off x="3642623" y="1817846"/>
        <a:ext cx="962519" cy="843704"/>
      </dsp:txXfrm>
    </dsp:sp>
    <dsp:sp modelId="{D8F30B33-BF35-844C-8FB6-FC363AA2B9D7}">
      <dsp:nvSpPr>
        <dsp:cNvPr id="0" name=""/>
        <dsp:cNvSpPr/>
      </dsp:nvSpPr>
      <dsp:spPr>
        <a:xfrm>
          <a:off x="4423535" y="1420809"/>
          <a:ext cx="181607" cy="18160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E46474-237F-D44B-908A-5758246E0CBC}">
      <dsp:nvSpPr>
        <dsp:cNvPr id="0" name=""/>
        <dsp:cNvSpPr/>
      </dsp:nvSpPr>
      <dsp:spPr>
        <a:xfrm rot="5400000">
          <a:off x="4927886" y="1207725"/>
          <a:ext cx="640719" cy="106614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4954825-4DB8-BD41-8F15-29C6156D178A}">
      <dsp:nvSpPr>
        <dsp:cNvPr id="0" name=""/>
        <dsp:cNvSpPr/>
      </dsp:nvSpPr>
      <dsp:spPr>
        <a:xfrm>
          <a:off x="4820934" y="1526272"/>
          <a:ext cx="962519" cy="843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Diseño</a:t>
          </a:r>
          <a:endParaRPr lang="es-ES" sz="1400" b="1" kern="1200" dirty="0"/>
        </a:p>
      </dsp:txBody>
      <dsp:txXfrm>
        <a:off x="4820934" y="1526272"/>
        <a:ext cx="962519" cy="843704"/>
      </dsp:txXfrm>
    </dsp:sp>
    <dsp:sp modelId="{BB4C3430-EB89-574C-902E-B892CF9E5F62}">
      <dsp:nvSpPr>
        <dsp:cNvPr id="0" name=""/>
        <dsp:cNvSpPr/>
      </dsp:nvSpPr>
      <dsp:spPr>
        <a:xfrm>
          <a:off x="5601846" y="1129234"/>
          <a:ext cx="181607" cy="18160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8B859A4-88E2-184F-99F6-7E3BDE8177E2}">
      <dsp:nvSpPr>
        <dsp:cNvPr id="0" name=""/>
        <dsp:cNvSpPr/>
      </dsp:nvSpPr>
      <dsp:spPr>
        <a:xfrm rot="5400000">
          <a:off x="6106198" y="916151"/>
          <a:ext cx="640719" cy="106614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7F331F-2DFE-F04D-9D50-A5F82844665C}">
      <dsp:nvSpPr>
        <dsp:cNvPr id="0" name=""/>
        <dsp:cNvSpPr/>
      </dsp:nvSpPr>
      <dsp:spPr>
        <a:xfrm>
          <a:off x="5999246" y="1234697"/>
          <a:ext cx="962519" cy="843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Muestra y datos</a:t>
          </a:r>
          <a:endParaRPr lang="es-ES" sz="1400" b="1" kern="1200" dirty="0"/>
        </a:p>
      </dsp:txBody>
      <dsp:txXfrm>
        <a:off x="5999246" y="1234697"/>
        <a:ext cx="962519" cy="843704"/>
      </dsp:txXfrm>
    </dsp:sp>
    <dsp:sp modelId="{241C54A3-7E18-D240-B53D-509599C97238}">
      <dsp:nvSpPr>
        <dsp:cNvPr id="0" name=""/>
        <dsp:cNvSpPr/>
      </dsp:nvSpPr>
      <dsp:spPr>
        <a:xfrm>
          <a:off x="6780158" y="837660"/>
          <a:ext cx="181607" cy="18160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BE9F40E-5230-BB47-BA89-BC368962260C}">
      <dsp:nvSpPr>
        <dsp:cNvPr id="0" name=""/>
        <dsp:cNvSpPr/>
      </dsp:nvSpPr>
      <dsp:spPr>
        <a:xfrm rot="5400000">
          <a:off x="7284510" y="624576"/>
          <a:ext cx="640719" cy="106614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F831E6-0D28-EA4A-BB3E-A6AA327A7BD9}">
      <dsp:nvSpPr>
        <dsp:cNvPr id="0" name=""/>
        <dsp:cNvSpPr/>
      </dsp:nvSpPr>
      <dsp:spPr>
        <a:xfrm>
          <a:off x="7089964" y="943123"/>
          <a:ext cx="1137707" cy="843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Resultados</a:t>
          </a:r>
          <a:endParaRPr lang="es-ES" sz="1400" b="1" kern="1200" dirty="0"/>
        </a:p>
      </dsp:txBody>
      <dsp:txXfrm>
        <a:off x="7089964" y="943123"/>
        <a:ext cx="1137707" cy="84370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48C83C-B9F7-0D4A-8233-F03533D611B8}">
      <dsp:nvSpPr>
        <dsp:cNvPr id="0" name=""/>
        <dsp:cNvSpPr/>
      </dsp:nvSpPr>
      <dsp:spPr>
        <a:xfrm>
          <a:off x="3116639" y="2376911"/>
          <a:ext cx="1996320" cy="199632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 smtClean="0"/>
            <a:t>Idea de investigación</a:t>
          </a:r>
          <a:endParaRPr lang="es-ES" sz="1700" b="1" kern="1200" dirty="0"/>
        </a:p>
      </dsp:txBody>
      <dsp:txXfrm>
        <a:off x="3408993" y="2669265"/>
        <a:ext cx="1411612" cy="1411612"/>
      </dsp:txXfrm>
    </dsp:sp>
    <dsp:sp modelId="{328C58EC-F740-6848-A874-2CA2006372FB}">
      <dsp:nvSpPr>
        <dsp:cNvPr id="0" name=""/>
        <dsp:cNvSpPr/>
      </dsp:nvSpPr>
      <dsp:spPr>
        <a:xfrm rot="12900000">
          <a:off x="1833525" y="2028536"/>
          <a:ext cx="1528990" cy="568951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1">
                <a:tint val="1000"/>
                <a:satMod val="100000"/>
              </a:schemeClr>
            </a:gs>
            <a:gs pos="68000">
              <a:schemeClr val="accent1">
                <a:tint val="77000"/>
                <a:satMod val="100000"/>
              </a:schemeClr>
            </a:gs>
            <a:gs pos="81000">
              <a:schemeClr val="accent1">
                <a:tint val="79000"/>
                <a:satMod val="100000"/>
              </a:schemeClr>
            </a:gs>
            <a:gs pos="86000">
              <a:schemeClr val="accent1">
                <a:tint val="73000"/>
                <a:satMod val="100000"/>
              </a:schemeClr>
            </a:gs>
            <a:gs pos="100000">
              <a:schemeClr val="accent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C4B3CB7B-FAB8-2844-AFCA-2ACA5C4EDCFE}">
      <dsp:nvSpPr>
        <dsp:cNvPr id="0" name=""/>
        <dsp:cNvSpPr/>
      </dsp:nvSpPr>
      <dsp:spPr>
        <a:xfrm>
          <a:off x="1023530" y="1115914"/>
          <a:ext cx="1896504" cy="15172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Donde se congregan grupos</a:t>
          </a:r>
          <a:endParaRPr lang="es-ES" sz="2400" kern="1200" dirty="0"/>
        </a:p>
      </dsp:txBody>
      <dsp:txXfrm>
        <a:off x="1067967" y="1160351"/>
        <a:ext cx="1807630" cy="1428329"/>
      </dsp:txXfrm>
    </dsp:sp>
    <dsp:sp modelId="{0D4DC6A8-624B-2D47-BE05-2C504128B263}">
      <dsp:nvSpPr>
        <dsp:cNvPr id="0" name=""/>
        <dsp:cNvSpPr/>
      </dsp:nvSpPr>
      <dsp:spPr>
        <a:xfrm rot="16200000">
          <a:off x="3350304" y="1238951"/>
          <a:ext cx="1528990" cy="568951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1">
                <a:tint val="1000"/>
                <a:satMod val="100000"/>
              </a:schemeClr>
            </a:gs>
            <a:gs pos="68000">
              <a:schemeClr val="accent1">
                <a:tint val="77000"/>
                <a:satMod val="100000"/>
              </a:schemeClr>
            </a:gs>
            <a:gs pos="81000">
              <a:schemeClr val="accent1">
                <a:tint val="79000"/>
                <a:satMod val="100000"/>
              </a:schemeClr>
            </a:gs>
            <a:gs pos="86000">
              <a:schemeClr val="accent1">
                <a:tint val="73000"/>
                <a:satMod val="100000"/>
              </a:schemeClr>
            </a:gs>
            <a:gs pos="100000">
              <a:schemeClr val="accent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BBB9A8AB-1C11-7443-A630-12BD36CD3E14}">
      <dsp:nvSpPr>
        <dsp:cNvPr id="0" name=""/>
        <dsp:cNvSpPr/>
      </dsp:nvSpPr>
      <dsp:spPr>
        <a:xfrm>
          <a:off x="3166547" y="330"/>
          <a:ext cx="1896504" cy="15172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Lectura de revistas científicas</a:t>
          </a:r>
          <a:endParaRPr lang="es-ES" sz="2400" kern="1200" dirty="0"/>
        </a:p>
      </dsp:txBody>
      <dsp:txXfrm>
        <a:off x="3210984" y="44767"/>
        <a:ext cx="1807630" cy="1428329"/>
      </dsp:txXfrm>
    </dsp:sp>
    <dsp:sp modelId="{59CD993B-A431-9A4A-8D62-5B77E5377F29}">
      <dsp:nvSpPr>
        <dsp:cNvPr id="0" name=""/>
        <dsp:cNvSpPr/>
      </dsp:nvSpPr>
      <dsp:spPr>
        <a:xfrm rot="19500000">
          <a:off x="4867083" y="2028536"/>
          <a:ext cx="1528990" cy="568951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1">
                <a:tint val="1000"/>
                <a:satMod val="100000"/>
              </a:schemeClr>
            </a:gs>
            <a:gs pos="68000">
              <a:schemeClr val="accent1">
                <a:tint val="77000"/>
                <a:satMod val="100000"/>
              </a:schemeClr>
            </a:gs>
            <a:gs pos="81000">
              <a:schemeClr val="accent1">
                <a:tint val="79000"/>
                <a:satMod val="100000"/>
              </a:schemeClr>
            </a:gs>
            <a:gs pos="86000">
              <a:schemeClr val="accent1">
                <a:tint val="73000"/>
                <a:satMod val="100000"/>
              </a:schemeClr>
            </a:gs>
            <a:gs pos="100000">
              <a:schemeClr val="accent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B638E327-09F7-4B47-A642-907ED1534571}">
      <dsp:nvSpPr>
        <dsp:cNvPr id="0" name=""/>
        <dsp:cNvSpPr/>
      </dsp:nvSpPr>
      <dsp:spPr>
        <a:xfrm>
          <a:off x="5309564" y="1115914"/>
          <a:ext cx="1896504" cy="15172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T.V., cine, charlar con otras personas</a:t>
          </a:r>
          <a:endParaRPr lang="es-ES" sz="2400" kern="1200" dirty="0"/>
        </a:p>
      </dsp:txBody>
      <dsp:txXfrm>
        <a:off x="5354001" y="1160351"/>
        <a:ext cx="1807630" cy="142832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92D9A8-DE56-0346-8F8F-B0084C30690F}">
      <dsp:nvSpPr>
        <dsp:cNvPr id="0" name=""/>
        <dsp:cNvSpPr/>
      </dsp:nvSpPr>
      <dsp:spPr>
        <a:xfrm>
          <a:off x="0" y="475045"/>
          <a:ext cx="8229600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4E0213-1CEF-C247-AA25-813E20823643}">
      <dsp:nvSpPr>
        <dsp:cNvPr id="0" name=""/>
        <dsp:cNvSpPr/>
      </dsp:nvSpPr>
      <dsp:spPr>
        <a:xfrm>
          <a:off x="411480" y="2724"/>
          <a:ext cx="5760720" cy="9446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Fichas textuales</a:t>
          </a:r>
          <a:r>
            <a:rPr lang="es-ES" sz="2000" kern="1200" dirty="0" smtClean="0"/>
            <a:t>: se escribe tal cual el texto.</a:t>
          </a:r>
          <a:endParaRPr lang="es-ES" sz="2000" kern="1200" dirty="0"/>
        </a:p>
      </dsp:txBody>
      <dsp:txXfrm>
        <a:off x="457594" y="48838"/>
        <a:ext cx="5668492" cy="852412"/>
      </dsp:txXfrm>
    </dsp:sp>
    <dsp:sp modelId="{E3787CA4-87CB-9F40-BBD3-42A6A08801A6}">
      <dsp:nvSpPr>
        <dsp:cNvPr id="0" name=""/>
        <dsp:cNvSpPr/>
      </dsp:nvSpPr>
      <dsp:spPr>
        <a:xfrm>
          <a:off x="0" y="1926565"/>
          <a:ext cx="8229600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C90166-EA2F-C94A-A13D-7A93A6C4E055}">
      <dsp:nvSpPr>
        <dsp:cNvPr id="0" name=""/>
        <dsp:cNvSpPr/>
      </dsp:nvSpPr>
      <dsp:spPr>
        <a:xfrm>
          <a:off x="411480" y="1454245"/>
          <a:ext cx="5760720" cy="9446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Fichas de parafraseo</a:t>
          </a:r>
          <a:r>
            <a:rPr lang="es-ES" sz="2000" kern="1200" dirty="0" smtClean="0"/>
            <a:t>: se lee y posteriormente se escribe con las palabras del lector lo que comprendió.</a:t>
          </a:r>
          <a:endParaRPr lang="es-ES" sz="2000" kern="1200" dirty="0"/>
        </a:p>
      </dsp:txBody>
      <dsp:txXfrm>
        <a:off x="457594" y="1500359"/>
        <a:ext cx="5668492" cy="8524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7BF6AB-EF9A-C847-AC42-B06EC1BC5333}">
      <dsp:nvSpPr>
        <dsp:cNvPr id="0" name=""/>
        <dsp:cNvSpPr/>
      </dsp:nvSpPr>
      <dsp:spPr>
        <a:xfrm>
          <a:off x="1441" y="467964"/>
          <a:ext cx="1934840" cy="773936"/>
        </a:xfrm>
        <a:prstGeom prst="chevron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dirty="0" smtClean="0">
              <a:solidFill>
                <a:srgbClr val="000000"/>
              </a:solidFill>
            </a:rPr>
            <a:t>Por su propósito</a:t>
          </a:r>
          <a:endParaRPr lang="es-ES" sz="1500" b="1" kern="1200" dirty="0">
            <a:solidFill>
              <a:srgbClr val="000000"/>
            </a:solidFill>
          </a:endParaRPr>
        </a:p>
      </dsp:txBody>
      <dsp:txXfrm>
        <a:off x="388409" y="467964"/>
        <a:ext cx="1160904" cy="773936"/>
      </dsp:txXfrm>
    </dsp:sp>
    <dsp:sp modelId="{03EC1DCC-7F14-CB4D-9D07-3820ECBB7C1B}">
      <dsp:nvSpPr>
        <dsp:cNvPr id="0" name=""/>
        <dsp:cNvSpPr/>
      </dsp:nvSpPr>
      <dsp:spPr>
        <a:xfrm>
          <a:off x="1684752" y="533749"/>
          <a:ext cx="1605917" cy="64236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Básica</a:t>
          </a:r>
          <a:endParaRPr lang="es-ES" sz="1600" b="1" kern="1200" dirty="0"/>
        </a:p>
      </dsp:txBody>
      <dsp:txXfrm>
        <a:off x="2005935" y="533749"/>
        <a:ext cx="963551" cy="642366"/>
      </dsp:txXfrm>
    </dsp:sp>
    <dsp:sp modelId="{45496289-4565-3749-A173-A527995423F0}">
      <dsp:nvSpPr>
        <dsp:cNvPr id="0" name=""/>
        <dsp:cNvSpPr/>
      </dsp:nvSpPr>
      <dsp:spPr>
        <a:xfrm>
          <a:off x="3065841" y="533749"/>
          <a:ext cx="1605917" cy="64236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Aplicada</a:t>
          </a:r>
          <a:endParaRPr lang="es-ES" sz="1600" b="1" kern="1200" dirty="0"/>
        </a:p>
      </dsp:txBody>
      <dsp:txXfrm>
        <a:off x="3387024" y="533749"/>
        <a:ext cx="963551" cy="642366"/>
      </dsp:txXfrm>
    </dsp:sp>
    <dsp:sp modelId="{E306F8B0-DD51-AF4E-97E8-42F7CAA62F00}">
      <dsp:nvSpPr>
        <dsp:cNvPr id="0" name=""/>
        <dsp:cNvSpPr/>
      </dsp:nvSpPr>
      <dsp:spPr>
        <a:xfrm>
          <a:off x="1441" y="1358669"/>
          <a:ext cx="1934840" cy="773936"/>
        </a:xfrm>
        <a:prstGeom prst="chevron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dirty="0" smtClean="0">
              <a:solidFill>
                <a:srgbClr val="000000"/>
              </a:solidFill>
            </a:rPr>
            <a:t>Por su alcance</a:t>
          </a:r>
          <a:endParaRPr lang="es-ES" sz="1500" b="1" kern="1200" dirty="0">
            <a:solidFill>
              <a:srgbClr val="000000"/>
            </a:solidFill>
          </a:endParaRPr>
        </a:p>
      </dsp:txBody>
      <dsp:txXfrm>
        <a:off x="388409" y="1358669"/>
        <a:ext cx="1160904" cy="773936"/>
      </dsp:txXfrm>
    </dsp:sp>
    <dsp:sp modelId="{FFCA1983-8051-7647-B613-862E6304590A}">
      <dsp:nvSpPr>
        <dsp:cNvPr id="0" name=""/>
        <dsp:cNvSpPr/>
      </dsp:nvSpPr>
      <dsp:spPr>
        <a:xfrm>
          <a:off x="1684752" y="1424454"/>
          <a:ext cx="1605917" cy="64236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b="1" kern="1200" dirty="0" smtClean="0"/>
            <a:t>Exploratoria</a:t>
          </a:r>
          <a:endParaRPr lang="es-ES" sz="1300" b="1" kern="1200" dirty="0"/>
        </a:p>
      </dsp:txBody>
      <dsp:txXfrm>
        <a:off x="2005935" y="1424454"/>
        <a:ext cx="963551" cy="642366"/>
      </dsp:txXfrm>
    </dsp:sp>
    <dsp:sp modelId="{D677D424-C501-1D43-A12A-9B486DB30DE3}">
      <dsp:nvSpPr>
        <dsp:cNvPr id="0" name=""/>
        <dsp:cNvSpPr/>
      </dsp:nvSpPr>
      <dsp:spPr>
        <a:xfrm>
          <a:off x="3065841" y="1424454"/>
          <a:ext cx="1605917" cy="64236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b="1" kern="1200" dirty="0" smtClean="0"/>
            <a:t>Descriptiva</a:t>
          </a:r>
          <a:endParaRPr lang="es-ES" sz="1300" b="1" kern="1200" dirty="0"/>
        </a:p>
      </dsp:txBody>
      <dsp:txXfrm>
        <a:off x="3387024" y="1424454"/>
        <a:ext cx="963551" cy="642366"/>
      </dsp:txXfrm>
    </dsp:sp>
    <dsp:sp modelId="{016E8239-4B8D-4D40-8E7E-EF0D013C6BCD}">
      <dsp:nvSpPr>
        <dsp:cNvPr id="0" name=""/>
        <dsp:cNvSpPr/>
      </dsp:nvSpPr>
      <dsp:spPr>
        <a:xfrm>
          <a:off x="4446929" y="1350251"/>
          <a:ext cx="2400139" cy="79077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b="1" kern="1200" dirty="0" err="1" smtClean="0"/>
            <a:t>Correlacional</a:t>
          </a:r>
          <a:endParaRPr lang="es-ES" sz="1300" b="1" kern="1200" dirty="0"/>
        </a:p>
      </dsp:txBody>
      <dsp:txXfrm>
        <a:off x="4842315" y="1350251"/>
        <a:ext cx="1609367" cy="790772"/>
      </dsp:txXfrm>
    </dsp:sp>
    <dsp:sp modelId="{A6D8D769-5CA0-FF4B-B5A7-4BBEDC5A4E63}">
      <dsp:nvSpPr>
        <dsp:cNvPr id="0" name=""/>
        <dsp:cNvSpPr/>
      </dsp:nvSpPr>
      <dsp:spPr>
        <a:xfrm>
          <a:off x="6623682" y="1424454"/>
          <a:ext cx="1605917" cy="64236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b="1" kern="1200" dirty="0" smtClean="0"/>
            <a:t>Explicativa</a:t>
          </a:r>
          <a:endParaRPr lang="es-ES" sz="1300" b="1" kern="1200" dirty="0"/>
        </a:p>
      </dsp:txBody>
      <dsp:txXfrm>
        <a:off x="6944865" y="1424454"/>
        <a:ext cx="963551" cy="642366"/>
      </dsp:txXfrm>
    </dsp:sp>
    <dsp:sp modelId="{461F1398-C928-E440-8D60-F508A6745BEE}">
      <dsp:nvSpPr>
        <dsp:cNvPr id="0" name=""/>
        <dsp:cNvSpPr/>
      </dsp:nvSpPr>
      <dsp:spPr>
        <a:xfrm>
          <a:off x="1441" y="2249375"/>
          <a:ext cx="1934840" cy="773936"/>
        </a:xfrm>
        <a:prstGeom prst="chevron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dirty="0" smtClean="0">
              <a:solidFill>
                <a:srgbClr val="000000"/>
              </a:solidFill>
            </a:rPr>
            <a:t>Por las fuentes de información</a:t>
          </a:r>
          <a:endParaRPr lang="es-ES" sz="1500" b="1" kern="1200" dirty="0">
            <a:solidFill>
              <a:srgbClr val="000000"/>
            </a:solidFill>
          </a:endParaRPr>
        </a:p>
      </dsp:txBody>
      <dsp:txXfrm>
        <a:off x="388409" y="2249375"/>
        <a:ext cx="1160904" cy="773936"/>
      </dsp:txXfrm>
    </dsp:sp>
    <dsp:sp modelId="{337CBBC8-FB72-B042-B8C1-BCE4EBFA754A}">
      <dsp:nvSpPr>
        <dsp:cNvPr id="0" name=""/>
        <dsp:cNvSpPr/>
      </dsp:nvSpPr>
      <dsp:spPr>
        <a:xfrm>
          <a:off x="1684752" y="2313040"/>
          <a:ext cx="2069914" cy="64660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Documental</a:t>
          </a:r>
          <a:endParaRPr lang="es-ES" sz="1600" b="1" kern="1200" dirty="0"/>
        </a:p>
      </dsp:txBody>
      <dsp:txXfrm>
        <a:off x="2008055" y="2313040"/>
        <a:ext cx="1423308" cy="646606"/>
      </dsp:txXfrm>
    </dsp:sp>
    <dsp:sp modelId="{050B3306-40EF-004D-8D59-8C1B2FAA8BC8}">
      <dsp:nvSpPr>
        <dsp:cNvPr id="0" name=""/>
        <dsp:cNvSpPr/>
      </dsp:nvSpPr>
      <dsp:spPr>
        <a:xfrm>
          <a:off x="3529838" y="2316929"/>
          <a:ext cx="2289556" cy="638827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De campo</a:t>
          </a:r>
        </a:p>
      </dsp:txBody>
      <dsp:txXfrm>
        <a:off x="3849252" y="2316929"/>
        <a:ext cx="1650729" cy="638827"/>
      </dsp:txXfrm>
    </dsp:sp>
    <dsp:sp modelId="{746B83B2-E204-964A-B649-01CD725148E4}">
      <dsp:nvSpPr>
        <dsp:cNvPr id="0" name=""/>
        <dsp:cNvSpPr/>
      </dsp:nvSpPr>
      <dsp:spPr>
        <a:xfrm>
          <a:off x="5594566" y="2315160"/>
          <a:ext cx="1605917" cy="64236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Mixta</a:t>
          </a:r>
        </a:p>
      </dsp:txBody>
      <dsp:txXfrm>
        <a:off x="5915749" y="2315160"/>
        <a:ext cx="963551" cy="642366"/>
      </dsp:txXfrm>
    </dsp:sp>
    <dsp:sp modelId="{8F4EF05D-CAF8-724F-AA8C-FF57269DD66D}">
      <dsp:nvSpPr>
        <dsp:cNvPr id="0" name=""/>
        <dsp:cNvSpPr/>
      </dsp:nvSpPr>
      <dsp:spPr>
        <a:xfrm>
          <a:off x="1441" y="3131662"/>
          <a:ext cx="2670737" cy="773936"/>
        </a:xfrm>
        <a:prstGeom prst="chevron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rgbClr val="000000"/>
              </a:solidFill>
            </a:rPr>
            <a:t>Por manipulación de variables</a:t>
          </a:r>
        </a:p>
      </dsp:txBody>
      <dsp:txXfrm>
        <a:off x="388409" y="3131662"/>
        <a:ext cx="1896801" cy="773936"/>
      </dsp:txXfrm>
    </dsp:sp>
    <dsp:sp modelId="{CAB80392-D398-CB46-B74E-1E768097B919}">
      <dsp:nvSpPr>
        <dsp:cNvPr id="0" name=""/>
        <dsp:cNvSpPr/>
      </dsp:nvSpPr>
      <dsp:spPr>
        <a:xfrm>
          <a:off x="2420649" y="3185396"/>
          <a:ext cx="2347674" cy="66646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rgbClr val="000000"/>
              </a:solidFill>
            </a:rPr>
            <a:t>Experimental</a:t>
          </a:r>
        </a:p>
      </dsp:txBody>
      <dsp:txXfrm>
        <a:off x="2753883" y="3185396"/>
        <a:ext cx="1681206" cy="666468"/>
      </dsp:txXfrm>
    </dsp:sp>
    <dsp:sp modelId="{816BCDE7-1F94-4948-A0FE-A25C5539E87D}">
      <dsp:nvSpPr>
        <dsp:cNvPr id="0" name=""/>
        <dsp:cNvSpPr/>
      </dsp:nvSpPr>
      <dsp:spPr>
        <a:xfrm>
          <a:off x="4543495" y="3197267"/>
          <a:ext cx="3110934" cy="64272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rgbClr val="000000"/>
              </a:solidFill>
            </a:rPr>
            <a:t>No experimental</a:t>
          </a:r>
        </a:p>
      </dsp:txBody>
      <dsp:txXfrm>
        <a:off x="4864858" y="3197267"/>
        <a:ext cx="2468208" cy="6427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67E561-D7D1-7A47-B25D-E3A6073341BC}">
      <dsp:nvSpPr>
        <dsp:cNvPr id="0" name=""/>
        <dsp:cNvSpPr/>
      </dsp:nvSpPr>
      <dsp:spPr>
        <a:xfrm>
          <a:off x="1430963" y="743505"/>
          <a:ext cx="5367673" cy="2886551"/>
        </a:xfrm>
        <a:prstGeom prst="round2DiagRect">
          <a:avLst>
            <a:gd name="adj1" fmla="val 0"/>
            <a:gd name="adj2" fmla="val 1667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494067B9-3782-DA40-9B67-DBB559ED67DD}">
      <dsp:nvSpPr>
        <dsp:cNvPr id="0" name=""/>
        <dsp:cNvSpPr/>
      </dsp:nvSpPr>
      <dsp:spPr>
        <a:xfrm>
          <a:off x="4114800" y="1049655"/>
          <a:ext cx="715" cy="2274252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2DC7EBF-3FA5-174E-8BFF-B6883389CB9C}">
      <dsp:nvSpPr>
        <dsp:cNvPr id="0" name=""/>
        <dsp:cNvSpPr/>
      </dsp:nvSpPr>
      <dsp:spPr>
        <a:xfrm>
          <a:off x="1609885" y="962183"/>
          <a:ext cx="2325992" cy="244919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No tiene una aplicación inmediata. Tiene como propósito la </a:t>
          </a:r>
          <a:r>
            <a:rPr lang="es-ES" sz="1800" b="1" kern="1200" dirty="0" smtClean="0"/>
            <a:t>aportación de elementos teóricos </a:t>
          </a:r>
          <a:r>
            <a:rPr lang="es-ES" sz="1800" kern="1200" dirty="0" smtClean="0"/>
            <a:t>al conocimiento. </a:t>
          </a:r>
          <a:endParaRPr lang="es-ES" sz="1800" kern="1200" dirty="0"/>
        </a:p>
      </dsp:txBody>
      <dsp:txXfrm>
        <a:off x="1609885" y="962183"/>
        <a:ext cx="2325992" cy="2449195"/>
      </dsp:txXfrm>
    </dsp:sp>
    <dsp:sp modelId="{80A9A413-A3F3-7647-BAE8-F5901F57A2BA}">
      <dsp:nvSpPr>
        <dsp:cNvPr id="0" name=""/>
        <dsp:cNvSpPr/>
      </dsp:nvSpPr>
      <dsp:spPr>
        <a:xfrm>
          <a:off x="4293722" y="962183"/>
          <a:ext cx="2325992" cy="244919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Trata de </a:t>
          </a:r>
          <a:r>
            <a:rPr lang="es-ES" sz="1800" b="1" kern="1200" dirty="0" smtClean="0"/>
            <a:t>corroborar la teoría </a:t>
          </a:r>
          <a:r>
            <a:rPr lang="es-ES" sz="1800" kern="1200" dirty="0" smtClean="0"/>
            <a:t>en un campo directo concreto de aplicación. Soluciona problemas prácticos.</a:t>
          </a:r>
          <a:endParaRPr lang="es-ES" sz="1800" kern="1200" dirty="0"/>
        </a:p>
      </dsp:txBody>
      <dsp:txXfrm>
        <a:off x="4293722" y="962183"/>
        <a:ext cx="2325992" cy="2449195"/>
      </dsp:txXfrm>
    </dsp:sp>
    <dsp:sp modelId="{BA4104A0-28C5-624A-A22D-C8CB77335F46}">
      <dsp:nvSpPr>
        <dsp:cNvPr id="0" name=""/>
        <dsp:cNvSpPr/>
      </dsp:nvSpPr>
      <dsp:spPr>
        <a:xfrm rot="16200000">
          <a:off x="-590825" y="1127176"/>
          <a:ext cx="3148965" cy="894612"/>
        </a:xfrm>
        <a:prstGeom prst="rightArrow">
          <a:avLst>
            <a:gd name="adj1" fmla="val 49830"/>
            <a:gd name="adj2" fmla="val 6066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tint val="50000"/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Básica (pura)</a:t>
          </a:r>
          <a:endParaRPr lang="es-ES" sz="2000" b="1" kern="1200" dirty="0"/>
        </a:p>
      </dsp:txBody>
      <dsp:txXfrm>
        <a:off x="-455619" y="1486796"/>
        <a:ext cx="2878552" cy="445786"/>
      </dsp:txXfrm>
    </dsp:sp>
    <dsp:sp modelId="{421E09C0-94DA-9E46-9D38-F7D568384A04}">
      <dsp:nvSpPr>
        <dsp:cNvPr id="0" name=""/>
        <dsp:cNvSpPr/>
      </dsp:nvSpPr>
      <dsp:spPr>
        <a:xfrm rot="5400000">
          <a:off x="5671460" y="2351774"/>
          <a:ext cx="3148965" cy="894612"/>
        </a:xfrm>
        <a:prstGeom prst="rightArrow">
          <a:avLst>
            <a:gd name="adj1" fmla="val 49830"/>
            <a:gd name="adj2" fmla="val 6066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tint val="50000"/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Aplicada</a:t>
          </a:r>
          <a:endParaRPr lang="es-ES" sz="2000" b="1" kern="1200" dirty="0"/>
        </a:p>
      </dsp:txBody>
      <dsp:txXfrm>
        <a:off x="5806667" y="2440981"/>
        <a:ext cx="2878552" cy="4457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542575-6F95-1B42-887A-A2C8DF70C973}">
      <dsp:nvSpPr>
        <dsp:cNvPr id="0" name=""/>
        <dsp:cNvSpPr/>
      </dsp:nvSpPr>
      <dsp:spPr>
        <a:xfrm>
          <a:off x="5106" y="879364"/>
          <a:ext cx="4160829" cy="4895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76C1C46-9F76-864A-92F8-18D76F26F591}">
      <dsp:nvSpPr>
        <dsp:cNvPr id="0" name=""/>
        <dsp:cNvSpPr/>
      </dsp:nvSpPr>
      <dsp:spPr>
        <a:xfrm>
          <a:off x="5106" y="1063204"/>
          <a:ext cx="305669" cy="30566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57DC65-9285-3A4E-9D13-7EDE3259E798}">
      <dsp:nvSpPr>
        <dsp:cNvPr id="0" name=""/>
        <dsp:cNvSpPr/>
      </dsp:nvSpPr>
      <dsp:spPr>
        <a:xfrm>
          <a:off x="5106" y="0"/>
          <a:ext cx="4160829" cy="8793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25" tIns="57150" rIns="85725" bIns="57150" numCol="1" spcCol="1270" anchor="ctr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500" kern="1200" dirty="0" smtClean="0"/>
            <a:t>1) Exploratoria</a:t>
          </a:r>
          <a:endParaRPr lang="es-ES" sz="4500" kern="1200" dirty="0"/>
        </a:p>
      </dsp:txBody>
      <dsp:txXfrm>
        <a:off x="5106" y="0"/>
        <a:ext cx="4160829" cy="879364"/>
      </dsp:txXfrm>
    </dsp:sp>
    <dsp:sp modelId="{11A9A26F-419E-354B-B44C-1CA6D62C4FCD}">
      <dsp:nvSpPr>
        <dsp:cNvPr id="0" name=""/>
        <dsp:cNvSpPr/>
      </dsp:nvSpPr>
      <dsp:spPr>
        <a:xfrm>
          <a:off x="5106" y="1775710"/>
          <a:ext cx="305662" cy="3056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33440C-AD65-684A-84F1-0ED07FEDB0A6}">
      <dsp:nvSpPr>
        <dsp:cNvPr id="0" name=""/>
        <dsp:cNvSpPr/>
      </dsp:nvSpPr>
      <dsp:spPr>
        <a:xfrm>
          <a:off x="296365" y="1572292"/>
          <a:ext cx="3869571" cy="7124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Investiga problemas poco estudiados</a:t>
          </a:r>
          <a:endParaRPr lang="es-ES" sz="1600" kern="1200" dirty="0"/>
        </a:p>
      </dsp:txBody>
      <dsp:txXfrm>
        <a:off x="296365" y="1572292"/>
        <a:ext cx="3869571" cy="712498"/>
      </dsp:txXfrm>
    </dsp:sp>
    <dsp:sp modelId="{14ADE620-8130-E042-8A86-946EBCFD22CD}">
      <dsp:nvSpPr>
        <dsp:cNvPr id="0" name=""/>
        <dsp:cNvSpPr/>
      </dsp:nvSpPr>
      <dsp:spPr>
        <a:xfrm>
          <a:off x="5106" y="2488209"/>
          <a:ext cx="305662" cy="3056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D767A5-174A-6A43-AC02-F1F55CF19E58}">
      <dsp:nvSpPr>
        <dsp:cNvPr id="0" name=""/>
        <dsp:cNvSpPr/>
      </dsp:nvSpPr>
      <dsp:spPr>
        <a:xfrm>
          <a:off x="296365" y="2284791"/>
          <a:ext cx="3869571" cy="7124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Indaga desde una perspectiva innovadora</a:t>
          </a:r>
          <a:endParaRPr lang="es-ES" sz="1600" kern="1200" dirty="0"/>
        </a:p>
      </dsp:txBody>
      <dsp:txXfrm>
        <a:off x="296365" y="2284791"/>
        <a:ext cx="3869571" cy="712498"/>
      </dsp:txXfrm>
    </dsp:sp>
    <dsp:sp modelId="{510A1DFB-C21D-9B4A-8D54-358405200AB7}">
      <dsp:nvSpPr>
        <dsp:cNvPr id="0" name=""/>
        <dsp:cNvSpPr/>
      </dsp:nvSpPr>
      <dsp:spPr>
        <a:xfrm>
          <a:off x="5106" y="3200708"/>
          <a:ext cx="305662" cy="3056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BB4BE2-A335-5541-B6E1-6220BF6CD75E}">
      <dsp:nvSpPr>
        <dsp:cNvPr id="0" name=""/>
        <dsp:cNvSpPr/>
      </dsp:nvSpPr>
      <dsp:spPr>
        <a:xfrm>
          <a:off x="296365" y="2997290"/>
          <a:ext cx="3869571" cy="7124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Prepara el terreno para nuevos estudios</a:t>
          </a:r>
          <a:endParaRPr lang="es-ES" sz="1600" kern="1200" dirty="0"/>
        </a:p>
      </dsp:txBody>
      <dsp:txXfrm>
        <a:off x="296365" y="2997290"/>
        <a:ext cx="3869571" cy="712498"/>
      </dsp:txXfrm>
    </dsp:sp>
    <dsp:sp modelId="{C0FBD054-3312-E747-9D4F-E68F22E6BA13}">
      <dsp:nvSpPr>
        <dsp:cNvPr id="0" name=""/>
        <dsp:cNvSpPr/>
      </dsp:nvSpPr>
      <dsp:spPr>
        <a:xfrm>
          <a:off x="4373977" y="879364"/>
          <a:ext cx="4160829" cy="4895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2E84F5-DA93-E944-A51D-0CB4D8CF82F6}">
      <dsp:nvSpPr>
        <dsp:cNvPr id="0" name=""/>
        <dsp:cNvSpPr/>
      </dsp:nvSpPr>
      <dsp:spPr>
        <a:xfrm>
          <a:off x="4373977" y="1063204"/>
          <a:ext cx="305669" cy="30566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073156-E7DC-8741-B750-3A32701B31BE}">
      <dsp:nvSpPr>
        <dsp:cNvPr id="0" name=""/>
        <dsp:cNvSpPr/>
      </dsp:nvSpPr>
      <dsp:spPr>
        <a:xfrm>
          <a:off x="4377056" y="0"/>
          <a:ext cx="4160829" cy="8793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25" tIns="57150" rIns="85725" bIns="57150" numCol="1" spcCol="1270" anchor="ctr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500" kern="1200" dirty="0" smtClean="0"/>
            <a:t>2) Descriptiva</a:t>
          </a:r>
          <a:endParaRPr lang="es-ES" sz="4500" kern="1200" dirty="0"/>
        </a:p>
      </dsp:txBody>
      <dsp:txXfrm>
        <a:off x="4377056" y="0"/>
        <a:ext cx="4160829" cy="879364"/>
      </dsp:txXfrm>
    </dsp:sp>
    <dsp:sp modelId="{1E66F1ED-8D6D-B54C-BC5F-46C369CACE30}">
      <dsp:nvSpPr>
        <dsp:cNvPr id="0" name=""/>
        <dsp:cNvSpPr/>
      </dsp:nvSpPr>
      <dsp:spPr>
        <a:xfrm>
          <a:off x="4373977" y="1775710"/>
          <a:ext cx="305662" cy="3056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0366E0-C28F-A345-AA5F-D59D69B2970E}">
      <dsp:nvSpPr>
        <dsp:cNvPr id="0" name=""/>
        <dsp:cNvSpPr/>
      </dsp:nvSpPr>
      <dsp:spPr>
        <a:xfrm>
          <a:off x="4665235" y="1572292"/>
          <a:ext cx="3869571" cy="7124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Busca especificar las propiedades, características y perfiles de personas, grupos, comunidades, etc.</a:t>
          </a:r>
          <a:endParaRPr lang="es-ES" sz="1600" kern="1200" dirty="0"/>
        </a:p>
      </dsp:txBody>
      <dsp:txXfrm>
        <a:off x="4665235" y="1572292"/>
        <a:ext cx="3869571" cy="712498"/>
      </dsp:txXfrm>
    </dsp:sp>
    <dsp:sp modelId="{0301F218-0559-EC4F-B4E6-B4EE80A19D1C}">
      <dsp:nvSpPr>
        <dsp:cNvPr id="0" name=""/>
        <dsp:cNvSpPr/>
      </dsp:nvSpPr>
      <dsp:spPr>
        <a:xfrm>
          <a:off x="4373977" y="2488209"/>
          <a:ext cx="305662" cy="3056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094D8C-26EA-564B-9B8A-CF5B5F03513C}">
      <dsp:nvSpPr>
        <dsp:cNvPr id="0" name=""/>
        <dsp:cNvSpPr/>
      </dsp:nvSpPr>
      <dsp:spPr>
        <a:xfrm>
          <a:off x="4665235" y="2284791"/>
          <a:ext cx="3869571" cy="7124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Su objetivo no es ver como se relacionan las variables de estudio, solo las describe.</a:t>
          </a:r>
          <a:endParaRPr lang="es-ES" sz="1600" kern="1200" dirty="0"/>
        </a:p>
      </dsp:txBody>
      <dsp:txXfrm>
        <a:off x="4665235" y="2284791"/>
        <a:ext cx="3869571" cy="71249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695655-E4DB-4742-9770-324FB5A60345}">
      <dsp:nvSpPr>
        <dsp:cNvPr id="0" name=""/>
        <dsp:cNvSpPr/>
      </dsp:nvSpPr>
      <dsp:spPr>
        <a:xfrm>
          <a:off x="2978" y="847811"/>
          <a:ext cx="4011532" cy="47194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59AF83D-1591-7E4B-B18D-9B8CBA1C6B77}">
      <dsp:nvSpPr>
        <dsp:cNvPr id="0" name=""/>
        <dsp:cNvSpPr/>
      </dsp:nvSpPr>
      <dsp:spPr>
        <a:xfrm>
          <a:off x="2978" y="1025055"/>
          <a:ext cx="294701" cy="29470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61D930-7303-6B4E-AFE3-093E051487F7}">
      <dsp:nvSpPr>
        <dsp:cNvPr id="0" name=""/>
        <dsp:cNvSpPr/>
      </dsp:nvSpPr>
      <dsp:spPr>
        <a:xfrm>
          <a:off x="2978" y="0"/>
          <a:ext cx="4011532" cy="8478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900" kern="1200" dirty="0" smtClean="0"/>
            <a:t>3) </a:t>
          </a:r>
          <a:r>
            <a:rPr lang="es-ES" sz="3900" kern="1200" dirty="0" err="1" smtClean="0"/>
            <a:t>Correlacional</a:t>
          </a:r>
          <a:endParaRPr lang="es-ES" sz="3900" kern="1200" dirty="0"/>
        </a:p>
      </dsp:txBody>
      <dsp:txXfrm>
        <a:off x="2978" y="0"/>
        <a:ext cx="4011532" cy="847811"/>
      </dsp:txXfrm>
    </dsp:sp>
    <dsp:sp modelId="{06193600-4B40-144C-8324-1C398707BDD7}">
      <dsp:nvSpPr>
        <dsp:cNvPr id="0" name=""/>
        <dsp:cNvSpPr/>
      </dsp:nvSpPr>
      <dsp:spPr>
        <a:xfrm>
          <a:off x="2978" y="1711995"/>
          <a:ext cx="294694" cy="2946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C7F9FC-DECF-414A-86A1-E06F0CCE4E7D}">
      <dsp:nvSpPr>
        <dsp:cNvPr id="0" name=""/>
        <dsp:cNvSpPr/>
      </dsp:nvSpPr>
      <dsp:spPr>
        <a:xfrm>
          <a:off x="283786" y="1515876"/>
          <a:ext cx="3730725" cy="6869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Asocian conceptos o variables</a:t>
          </a:r>
          <a:endParaRPr lang="es-ES" sz="1600" kern="1200" dirty="0"/>
        </a:p>
      </dsp:txBody>
      <dsp:txXfrm>
        <a:off x="283786" y="1515876"/>
        <a:ext cx="3730725" cy="686933"/>
      </dsp:txXfrm>
    </dsp:sp>
    <dsp:sp modelId="{C75A01D7-3A37-874F-9902-0CEE9BFFD609}">
      <dsp:nvSpPr>
        <dsp:cNvPr id="0" name=""/>
        <dsp:cNvSpPr/>
      </dsp:nvSpPr>
      <dsp:spPr>
        <a:xfrm>
          <a:off x="2978" y="2398929"/>
          <a:ext cx="294694" cy="2946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78C28-1379-104C-AE07-2C1BE1931989}">
      <dsp:nvSpPr>
        <dsp:cNvPr id="0" name=""/>
        <dsp:cNvSpPr/>
      </dsp:nvSpPr>
      <dsp:spPr>
        <a:xfrm>
          <a:off x="283786" y="2202809"/>
          <a:ext cx="3730725" cy="6869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Permiten predicciones</a:t>
          </a:r>
          <a:endParaRPr lang="es-ES" sz="1600" kern="1200" dirty="0"/>
        </a:p>
      </dsp:txBody>
      <dsp:txXfrm>
        <a:off x="283786" y="2202809"/>
        <a:ext cx="3730725" cy="686933"/>
      </dsp:txXfrm>
    </dsp:sp>
    <dsp:sp modelId="{5007B101-063B-CD40-AAC2-0C94FDB1AC65}">
      <dsp:nvSpPr>
        <dsp:cNvPr id="0" name=""/>
        <dsp:cNvSpPr/>
      </dsp:nvSpPr>
      <dsp:spPr>
        <a:xfrm>
          <a:off x="2978" y="3085862"/>
          <a:ext cx="294694" cy="2946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77BB8A-30D7-6D48-8990-00801E481868}">
      <dsp:nvSpPr>
        <dsp:cNvPr id="0" name=""/>
        <dsp:cNvSpPr/>
      </dsp:nvSpPr>
      <dsp:spPr>
        <a:xfrm>
          <a:off x="283786" y="2889743"/>
          <a:ext cx="3730725" cy="6869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Cuantifican relaciones entre variables </a:t>
          </a:r>
          <a:endParaRPr lang="es-ES" sz="1600" kern="1200" dirty="0"/>
        </a:p>
      </dsp:txBody>
      <dsp:txXfrm>
        <a:off x="283786" y="2889743"/>
        <a:ext cx="3730725" cy="686933"/>
      </dsp:txXfrm>
    </dsp:sp>
    <dsp:sp modelId="{019FAB77-0B29-1E48-ACC9-0C6FFA9A9CAC}">
      <dsp:nvSpPr>
        <dsp:cNvPr id="0" name=""/>
        <dsp:cNvSpPr/>
      </dsp:nvSpPr>
      <dsp:spPr>
        <a:xfrm>
          <a:off x="4215088" y="847811"/>
          <a:ext cx="4011532" cy="47194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A0A7D0-24C3-C64E-AC30-8C8B7D97FD6C}">
      <dsp:nvSpPr>
        <dsp:cNvPr id="0" name=""/>
        <dsp:cNvSpPr/>
      </dsp:nvSpPr>
      <dsp:spPr>
        <a:xfrm>
          <a:off x="4215088" y="1025055"/>
          <a:ext cx="294701" cy="29470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A8A49C-3FDB-C741-AEDE-B7881A701469}">
      <dsp:nvSpPr>
        <dsp:cNvPr id="0" name=""/>
        <dsp:cNvSpPr/>
      </dsp:nvSpPr>
      <dsp:spPr>
        <a:xfrm>
          <a:off x="4215088" y="0"/>
          <a:ext cx="4011532" cy="8478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900" kern="1200" dirty="0" smtClean="0"/>
            <a:t>4) Explicativa</a:t>
          </a:r>
          <a:endParaRPr lang="es-ES" sz="3900" kern="1200" dirty="0"/>
        </a:p>
      </dsp:txBody>
      <dsp:txXfrm>
        <a:off x="4215088" y="0"/>
        <a:ext cx="4011532" cy="847811"/>
      </dsp:txXfrm>
    </dsp:sp>
    <dsp:sp modelId="{710961AA-D60F-A644-B021-145F21C4664D}">
      <dsp:nvSpPr>
        <dsp:cNvPr id="0" name=""/>
        <dsp:cNvSpPr/>
      </dsp:nvSpPr>
      <dsp:spPr>
        <a:xfrm>
          <a:off x="4215088" y="1711995"/>
          <a:ext cx="294694" cy="2946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24290A-9F09-6C44-ACEA-841A55894AD6}">
      <dsp:nvSpPr>
        <dsp:cNvPr id="0" name=""/>
        <dsp:cNvSpPr/>
      </dsp:nvSpPr>
      <dsp:spPr>
        <a:xfrm>
          <a:off x="4495895" y="1515876"/>
          <a:ext cx="3730725" cy="6869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Determinan las causas de los fenómenos</a:t>
          </a:r>
          <a:endParaRPr lang="es-ES" sz="1600" kern="1200" dirty="0"/>
        </a:p>
      </dsp:txBody>
      <dsp:txXfrm>
        <a:off x="4495895" y="1515876"/>
        <a:ext cx="3730725" cy="686933"/>
      </dsp:txXfrm>
    </dsp:sp>
    <dsp:sp modelId="{4B6B04FD-83E7-CA40-B47F-8DDDE19B5E95}">
      <dsp:nvSpPr>
        <dsp:cNvPr id="0" name=""/>
        <dsp:cNvSpPr/>
      </dsp:nvSpPr>
      <dsp:spPr>
        <a:xfrm>
          <a:off x="4215088" y="2398929"/>
          <a:ext cx="294694" cy="2946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9D3A90-AE09-4344-AC77-A7ECE423E49A}">
      <dsp:nvSpPr>
        <dsp:cNvPr id="0" name=""/>
        <dsp:cNvSpPr/>
      </dsp:nvSpPr>
      <dsp:spPr>
        <a:xfrm>
          <a:off x="4495895" y="2202809"/>
          <a:ext cx="3730725" cy="6869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Generan un sentido de entendimiento</a:t>
          </a:r>
          <a:endParaRPr lang="es-ES" sz="1600" kern="1200" dirty="0"/>
        </a:p>
      </dsp:txBody>
      <dsp:txXfrm>
        <a:off x="4495895" y="2202809"/>
        <a:ext cx="3730725" cy="686933"/>
      </dsp:txXfrm>
    </dsp:sp>
    <dsp:sp modelId="{46947530-CFB7-514B-876D-6AB2E52F6B20}">
      <dsp:nvSpPr>
        <dsp:cNvPr id="0" name=""/>
        <dsp:cNvSpPr/>
      </dsp:nvSpPr>
      <dsp:spPr>
        <a:xfrm>
          <a:off x="4215088" y="3085862"/>
          <a:ext cx="294694" cy="2946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2F9373-4BA2-3A41-BB9E-6320535C1952}">
      <dsp:nvSpPr>
        <dsp:cNvPr id="0" name=""/>
        <dsp:cNvSpPr/>
      </dsp:nvSpPr>
      <dsp:spPr>
        <a:xfrm>
          <a:off x="4495895" y="2889743"/>
          <a:ext cx="3730725" cy="6869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Son sumamente estructuradas</a:t>
          </a:r>
          <a:endParaRPr lang="es-ES" sz="1600" kern="1200" dirty="0"/>
        </a:p>
      </dsp:txBody>
      <dsp:txXfrm>
        <a:off x="4495895" y="2889743"/>
        <a:ext cx="3730725" cy="68693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05DEED-2FB6-7A47-A131-963E91F50A02}">
      <dsp:nvSpPr>
        <dsp:cNvPr id="0" name=""/>
        <dsp:cNvSpPr/>
      </dsp:nvSpPr>
      <dsp:spPr>
        <a:xfrm rot="5400000">
          <a:off x="-238004" y="239080"/>
          <a:ext cx="1586697" cy="111068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Documental</a:t>
          </a:r>
          <a:endParaRPr lang="es-ES" sz="1400" b="1" kern="1200" dirty="0"/>
        </a:p>
      </dsp:txBody>
      <dsp:txXfrm rot="-5400000">
        <a:off x="1" y="556419"/>
        <a:ext cx="1110688" cy="476009"/>
      </dsp:txXfrm>
    </dsp:sp>
    <dsp:sp modelId="{E9CB2610-9EB8-714B-8892-5CD0B3C8237B}">
      <dsp:nvSpPr>
        <dsp:cNvPr id="0" name=""/>
        <dsp:cNvSpPr/>
      </dsp:nvSpPr>
      <dsp:spPr>
        <a:xfrm rot="5400000">
          <a:off x="2802192" y="-1690428"/>
          <a:ext cx="1031353" cy="441436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Requiere consultar en documentos: revistas, libros, periódicos, informes, etc. Datos secundarios</a:t>
          </a:r>
          <a:endParaRPr lang="es-ES" sz="1800" kern="1200" dirty="0"/>
        </a:p>
      </dsp:txBody>
      <dsp:txXfrm rot="-5400000">
        <a:off x="1110688" y="51423"/>
        <a:ext cx="4364015" cy="930659"/>
      </dsp:txXfrm>
    </dsp:sp>
    <dsp:sp modelId="{71327BAA-149A-E043-A510-C8774E94D30A}">
      <dsp:nvSpPr>
        <dsp:cNvPr id="0" name=""/>
        <dsp:cNvSpPr/>
      </dsp:nvSpPr>
      <dsp:spPr>
        <a:xfrm rot="5400000">
          <a:off x="-238004" y="1631437"/>
          <a:ext cx="1586697" cy="111068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Campo</a:t>
          </a:r>
          <a:endParaRPr lang="es-ES" sz="1400" b="1" kern="1200" dirty="0"/>
        </a:p>
      </dsp:txBody>
      <dsp:txXfrm rot="-5400000">
        <a:off x="1" y="1948776"/>
        <a:ext cx="1110688" cy="476009"/>
      </dsp:txXfrm>
    </dsp:sp>
    <dsp:sp modelId="{99113A1A-BE9B-F546-A1AF-6D20B17C5D0A}">
      <dsp:nvSpPr>
        <dsp:cNvPr id="0" name=""/>
        <dsp:cNvSpPr/>
      </dsp:nvSpPr>
      <dsp:spPr>
        <a:xfrm rot="5400000">
          <a:off x="2802192" y="-298071"/>
          <a:ext cx="1031353" cy="441436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Se realiza directamente con la fuente de información. Datos primarios.</a:t>
          </a:r>
          <a:endParaRPr lang="es-ES" sz="1800" kern="1200" dirty="0"/>
        </a:p>
      </dsp:txBody>
      <dsp:txXfrm rot="-5400000">
        <a:off x="1110688" y="1443780"/>
        <a:ext cx="4364015" cy="930659"/>
      </dsp:txXfrm>
    </dsp:sp>
    <dsp:sp modelId="{D44A4985-D713-3949-9F47-AF564D2504C7}">
      <dsp:nvSpPr>
        <dsp:cNvPr id="0" name=""/>
        <dsp:cNvSpPr/>
      </dsp:nvSpPr>
      <dsp:spPr>
        <a:xfrm rot="5400000">
          <a:off x="-238004" y="3023794"/>
          <a:ext cx="1586697" cy="111068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Mixta</a:t>
          </a:r>
          <a:endParaRPr lang="es-ES" sz="1400" b="1" kern="1200" dirty="0"/>
        </a:p>
      </dsp:txBody>
      <dsp:txXfrm rot="-5400000">
        <a:off x="1" y="3341133"/>
        <a:ext cx="1110688" cy="476009"/>
      </dsp:txXfrm>
    </dsp:sp>
    <dsp:sp modelId="{9A2DF193-ABE0-6043-9308-27A289F2281A}">
      <dsp:nvSpPr>
        <dsp:cNvPr id="0" name=""/>
        <dsp:cNvSpPr/>
      </dsp:nvSpPr>
      <dsp:spPr>
        <a:xfrm rot="5400000">
          <a:off x="2802192" y="1094285"/>
          <a:ext cx="1031353" cy="441436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Se combinan las dos anteriores.</a:t>
          </a:r>
          <a:endParaRPr lang="es-ES" sz="1800" kern="1200" dirty="0"/>
        </a:p>
      </dsp:txBody>
      <dsp:txXfrm rot="-5400000">
        <a:off x="1110688" y="2836137"/>
        <a:ext cx="4364015" cy="93065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B1499B-4BEB-294E-B42B-AAEA2D31B982}">
      <dsp:nvSpPr>
        <dsp:cNvPr id="0" name=""/>
        <dsp:cNvSpPr/>
      </dsp:nvSpPr>
      <dsp:spPr>
        <a:xfrm>
          <a:off x="0" y="0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BD5E405-760D-324F-8A31-27925B9D76D5}">
      <dsp:nvSpPr>
        <dsp:cNvPr id="0" name=""/>
        <dsp:cNvSpPr/>
      </dsp:nvSpPr>
      <dsp:spPr>
        <a:xfrm>
          <a:off x="0" y="0"/>
          <a:ext cx="1645920" cy="43735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 smtClean="0"/>
            <a:t>Manipulación de variables</a:t>
          </a:r>
          <a:endParaRPr lang="es-ES" sz="1700" b="1" kern="1200" dirty="0"/>
        </a:p>
      </dsp:txBody>
      <dsp:txXfrm>
        <a:off x="0" y="0"/>
        <a:ext cx="1645920" cy="4373563"/>
      </dsp:txXfrm>
    </dsp:sp>
    <dsp:sp modelId="{2A2919FD-A387-4942-9F08-3FF768F05367}">
      <dsp:nvSpPr>
        <dsp:cNvPr id="0" name=""/>
        <dsp:cNvSpPr/>
      </dsp:nvSpPr>
      <dsp:spPr>
        <a:xfrm>
          <a:off x="1769364" y="101651"/>
          <a:ext cx="6460236" cy="2033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dirty="0" smtClean="0"/>
            <a:t>EXPERIMENTAL</a:t>
          </a:r>
        </a:p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Se refiere a experimentos verdaderos. Reúnen dos requisitos:  1) grupos de comparación y 2)equivalencia de los grupos (similitud).  Se seleccionan al azar.</a:t>
          </a:r>
          <a:endParaRPr lang="es-ES" sz="2100" kern="1200" dirty="0"/>
        </a:p>
      </dsp:txBody>
      <dsp:txXfrm>
        <a:off x="1769364" y="101651"/>
        <a:ext cx="6460236" cy="2033023"/>
      </dsp:txXfrm>
    </dsp:sp>
    <dsp:sp modelId="{B65BCE2C-2F46-F340-95D2-7F263839D9B2}">
      <dsp:nvSpPr>
        <dsp:cNvPr id="0" name=""/>
        <dsp:cNvSpPr/>
      </dsp:nvSpPr>
      <dsp:spPr>
        <a:xfrm>
          <a:off x="1645920" y="2134674"/>
          <a:ext cx="65836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4361DF0-8CC8-1741-9B91-7688DF0FD266}">
      <dsp:nvSpPr>
        <dsp:cNvPr id="0" name=""/>
        <dsp:cNvSpPr/>
      </dsp:nvSpPr>
      <dsp:spPr>
        <a:xfrm>
          <a:off x="1769364" y="2236325"/>
          <a:ext cx="6460236" cy="2033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dirty="0" smtClean="0"/>
            <a:t>NO EXPERIMENTAL</a:t>
          </a:r>
        </a:p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Estudios que se realizan sin la manipulación deliberada de variables y en los que solo se observan los fenómenos en su ambiente natural para después analizarlos. Pueden ser transversales o longitudinales. </a:t>
          </a:r>
          <a:endParaRPr lang="es-ES" sz="2100" kern="1200" dirty="0"/>
        </a:p>
      </dsp:txBody>
      <dsp:txXfrm>
        <a:off x="1769364" y="2236325"/>
        <a:ext cx="6460236" cy="2033023"/>
      </dsp:txXfrm>
    </dsp:sp>
    <dsp:sp modelId="{B8763AD8-EA23-F746-A088-7390FD0EFD16}">
      <dsp:nvSpPr>
        <dsp:cNvPr id="0" name=""/>
        <dsp:cNvSpPr/>
      </dsp:nvSpPr>
      <dsp:spPr>
        <a:xfrm>
          <a:off x="1645920" y="4269349"/>
          <a:ext cx="65836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1174BA-EAFD-0B49-9F20-AF5A7B89683C}">
      <dsp:nvSpPr>
        <dsp:cNvPr id="0" name=""/>
        <dsp:cNvSpPr/>
      </dsp:nvSpPr>
      <dsp:spPr>
        <a:xfrm>
          <a:off x="1845375" y="302384"/>
          <a:ext cx="3743850" cy="3743769"/>
        </a:xfrm>
        <a:prstGeom prst="ellipse">
          <a:avLst/>
        </a:prstGeom>
        <a:gradFill rotWithShape="1">
          <a:gsLst>
            <a:gs pos="0">
              <a:schemeClr val="accent1">
                <a:tint val="1000"/>
                <a:satMod val="100000"/>
              </a:schemeClr>
            </a:gs>
            <a:gs pos="68000">
              <a:schemeClr val="accent1">
                <a:tint val="77000"/>
                <a:satMod val="100000"/>
              </a:schemeClr>
            </a:gs>
            <a:gs pos="81000">
              <a:schemeClr val="accent1">
                <a:tint val="79000"/>
                <a:satMod val="100000"/>
              </a:schemeClr>
            </a:gs>
            <a:gs pos="86000">
              <a:schemeClr val="accent1">
                <a:tint val="73000"/>
                <a:satMod val="100000"/>
              </a:schemeClr>
            </a:gs>
            <a:gs pos="100000">
              <a:schemeClr val="accent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b="1" kern="1200" dirty="0" smtClean="0"/>
            <a:t>Enfoques</a:t>
          </a:r>
          <a:endParaRPr lang="es-ES" sz="3600" b="1" kern="1200" dirty="0"/>
        </a:p>
      </dsp:txBody>
      <dsp:txXfrm>
        <a:off x="2393649" y="850646"/>
        <a:ext cx="2647302" cy="2647245"/>
      </dsp:txXfrm>
    </dsp:sp>
    <dsp:sp modelId="{2B311793-81A1-1243-9F9A-2FA000295603}">
      <dsp:nvSpPr>
        <dsp:cNvPr id="0" name=""/>
        <dsp:cNvSpPr/>
      </dsp:nvSpPr>
      <dsp:spPr>
        <a:xfrm>
          <a:off x="3981535" y="131815"/>
          <a:ext cx="416370" cy="41636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5FCEAF-81AE-A74D-87D9-F2BFE1A850D2}">
      <dsp:nvSpPr>
        <dsp:cNvPr id="0" name=""/>
        <dsp:cNvSpPr/>
      </dsp:nvSpPr>
      <dsp:spPr>
        <a:xfrm>
          <a:off x="2995615" y="3767995"/>
          <a:ext cx="301485" cy="3017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2D8BD3-E200-F141-8B36-BB420A09501C}">
      <dsp:nvSpPr>
        <dsp:cNvPr id="0" name=""/>
        <dsp:cNvSpPr/>
      </dsp:nvSpPr>
      <dsp:spPr>
        <a:xfrm>
          <a:off x="5830135" y="1821760"/>
          <a:ext cx="301485" cy="3017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C56D3D9-43FF-874F-94A9-3604C4E099CC}">
      <dsp:nvSpPr>
        <dsp:cNvPr id="0" name=""/>
        <dsp:cNvSpPr/>
      </dsp:nvSpPr>
      <dsp:spPr>
        <a:xfrm>
          <a:off x="4387461" y="4089015"/>
          <a:ext cx="416370" cy="41636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FCE4A1-A4D7-7A48-8E65-7CBE0161B69E}">
      <dsp:nvSpPr>
        <dsp:cNvPr id="0" name=""/>
        <dsp:cNvSpPr/>
      </dsp:nvSpPr>
      <dsp:spPr>
        <a:xfrm>
          <a:off x="3081256" y="723558"/>
          <a:ext cx="301485" cy="3017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7967B4E-1B6D-8A44-A71A-6C761138785A}">
      <dsp:nvSpPr>
        <dsp:cNvPr id="0" name=""/>
        <dsp:cNvSpPr/>
      </dsp:nvSpPr>
      <dsp:spPr>
        <a:xfrm>
          <a:off x="2130846" y="2449803"/>
          <a:ext cx="301485" cy="3017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85765B6-C68B-4847-BB42-89E48BA53AE6}">
      <dsp:nvSpPr>
        <dsp:cNvPr id="0" name=""/>
        <dsp:cNvSpPr/>
      </dsp:nvSpPr>
      <dsp:spPr>
        <a:xfrm>
          <a:off x="201445" y="597701"/>
          <a:ext cx="2470437" cy="2282359"/>
        </a:xfrm>
        <a:prstGeom prst="ellipse">
          <a:avLst/>
        </a:prstGeom>
        <a:gradFill rotWithShape="1">
          <a:gsLst>
            <a:gs pos="0">
              <a:schemeClr val="accent1">
                <a:tint val="1000"/>
                <a:satMod val="100000"/>
              </a:schemeClr>
            </a:gs>
            <a:gs pos="68000">
              <a:schemeClr val="accent1">
                <a:tint val="77000"/>
                <a:satMod val="100000"/>
              </a:schemeClr>
            </a:gs>
            <a:gs pos="81000">
              <a:schemeClr val="accent1">
                <a:tint val="79000"/>
                <a:satMod val="100000"/>
              </a:schemeClr>
            </a:gs>
            <a:gs pos="86000">
              <a:schemeClr val="accent1">
                <a:tint val="73000"/>
                <a:satMod val="100000"/>
              </a:schemeClr>
            </a:gs>
            <a:gs pos="100000">
              <a:schemeClr val="accent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/>
            <a:t>Cuantitativo</a:t>
          </a:r>
          <a:endParaRPr lang="es-ES" sz="1800" b="1" kern="1200" dirty="0"/>
        </a:p>
      </dsp:txBody>
      <dsp:txXfrm>
        <a:off x="563232" y="931945"/>
        <a:ext cx="1746863" cy="1613871"/>
      </dsp:txXfrm>
    </dsp:sp>
    <dsp:sp modelId="{902792DF-9270-0947-A153-A69A6764F084}">
      <dsp:nvSpPr>
        <dsp:cNvPr id="0" name=""/>
        <dsp:cNvSpPr/>
      </dsp:nvSpPr>
      <dsp:spPr>
        <a:xfrm>
          <a:off x="3560291" y="736679"/>
          <a:ext cx="416370" cy="41636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71257C8-98DD-3B4E-9E69-90F4808DD237}">
      <dsp:nvSpPr>
        <dsp:cNvPr id="0" name=""/>
        <dsp:cNvSpPr/>
      </dsp:nvSpPr>
      <dsp:spPr>
        <a:xfrm>
          <a:off x="818375" y="2945765"/>
          <a:ext cx="752669" cy="75269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0A93A7F-66C4-3740-BE23-2F0D1D3DAA14}">
      <dsp:nvSpPr>
        <dsp:cNvPr id="0" name=""/>
        <dsp:cNvSpPr/>
      </dsp:nvSpPr>
      <dsp:spPr>
        <a:xfrm>
          <a:off x="5439636" y="-131815"/>
          <a:ext cx="2588518" cy="2309488"/>
        </a:xfrm>
        <a:prstGeom prst="ellipse">
          <a:avLst/>
        </a:prstGeom>
        <a:gradFill rotWithShape="1">
          <a:gsLst>
            <a:gs pos="0">
              <a:schemeClr val="accent1">
                <a:tint val="1000"/>
                <a:satMod val="100000"/>
              </a:schemeClr>
            </a:gs>
            <a:gs pos="68000">
              <a:schemeClr val="accent1">
                <a:tint val="77000"/>
                <a:satMod val="100000"/>
              </a:schemeClr>
            </a:gs>
            <a:gs pos="81000">
              <a:schemeClr val="accent1">
                <a:tint val="79000"/>
                <a:satMod val="100000"/>
              </a:schemeClr>
            </a:gs>
            <a:gs pos="86000">
              <a:schemeClr val="accent1">
                <a:tint val="73000"/>
                <a:satMod val="100000"/>
              </a:schemeClr>
            </a:gs>
            <a:gs pos="100000">
              <a:schemeClr val="accent1">
                <a:tint val="35000"/>
                <a:satMod val="10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/>
            <a:t>Cualitativo</a:t>
          </a:r>
          <a:endParaRPr lang="es-ES" sz="1800" b="1" kern="1200" dirty="0"/>
        </a:p>
      </dsp:txBody>
      <dsp:txXfrm>
        <a:off x="5818716" y="206402"/>
        <a:ext cx="1830358" cy="1633054"/>
      </dsp:txXfrm>
    </dsp:sp>
    <dsp:sp modelId="{49720423-0179-274B-BE69-4CAC76C7D61F}">
      <dsp:nvSpPr>
        <dsp:cNvPr id="0" name=""/>
        <dsp:cNvSpPr/>
      </dsp:nvSpPr>
      <dsp:spPr>
        <a:xfrm>
          <a:off x="5294006" y="1312677"/>
          <a:ext cx="416370" cy="41636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CC50A48-58D5-6A40-8D20-3A02FA0071C5}">
      <dsp:nvSpPr>
        <dsp:cNvPr id="0" name=""/>
        <dsp:cNvSpPr/>
      </dsp:nvSpPr>
      <dsp:spPr>
        <a:xfrm>
          <a:off x="532207" y="3841471"/>
          <a:ext cx="301485" cy="3017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880AD9F-4389-2240-A198-9227659ED556}">
      <dsp:nvSpPr>
        <dsp:cNvPr id="0" name=""/>
        <dsp:cNvSpPr/>
      </dsp:nvSpPr>
      <dsp:spPr>
        <a:xfrm>
          <a:off x="3538706" y="3411987"/>
          <a:ext cx="301485" cy="3017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0DE3AE-252D-734D-A294-1897B8512326}">
      <dsp:nvSpPr>
        <dsp:cNvPr id="0" name=""/>
        <dsp:cNvSpPr/>
      </dsp:nvSpPr>
      <dsp:spPr>
        <a:xfrm rot="10800000">
          <a:off x="0" y="0"/>
          <a:ext cx="8229600" cy="1199935"/>
        </a:xfrm>
        <a:prstGeom prst="trapezoid">
          <a:avLst>
            <a:gd name="adj" fmla="val 8573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El investigador verifica una teoría </a:t>
          </a:r>
          <a:endParaRPr lang="es-ES" sz="2000" kern="1200" dirty="0"/>
        </a:p>
      </dsp:txBody>
      <dsp:txXfrm rot="-10800000">
        <a:off x="1440179" y="0"/>
        <a:ext cx="5349240" cy="1199935"/>
      </dsp:txXfrm>
    </dsp:sp>
    <dsp:sp modelId="{3B98094F-370B-A144-9496-ACAF65018444}">
      <dsp:nvSpPr>
        <dsp:cNvPr id="0" name=""/>
        <dsp:cNvSpPr/>
      </dsp:nvSpPr>
      <dsp:spPr>
        <a:xfrm rot="10800000">
          <a:off x="1028700" y="1199935"/>
          <a:ext cx="6172199" cy="1199935"/>
        </a:xfrm>
        <a:prstGeom prst="trapezoid">
          <a:avLst>
            <a:gd name="adj" fmla="val 8573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Se prueban las hipótesis o preguntas de investigación derivadas de la teoría </a:t>
          </a:r>
          <a:endParaRPr lang="es-ES" sz="2000" kern="1200" dirty="0"/>
        </a:p>
      </dsp:txBody>
      <dsp:txXfrm rot="-10800000">
        <a:off x="2108834" y="1199935"/>
        <a:ext cx="4011930" cy="1199935"/>
      </dsp:txXfrm>
    </dsp:sp>
    <dsp:sp modelId="{F598A68C-871C-4E44-9DC7-E595F8C776C8}">
      <dsp:nvSpPr>
        <dsp:cNvPr id="0" name=""/>
        <dsp:cNvSpPr/>
      </dsp:nvSpPr>
      <dsp:spPr>
        <a:xfrm rot="10800000">
          <a:off x="2057400" y="2399871"/>
          <a:ext cx="4114800" cy="1199935"/>
        </a:xfrm>
        <a:prstGeom prst="trapezoid">
          <a:avLst>
            <a:gd name="adj" fmla="val 8573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Se </a:t>
          </a:r>
          <a:r>
            <a:rPr lang="es-ES" sz="2000" kern="1200" dirty="0" err="1" smtClean="0"/>
            <a:t>operacionalizan</a:t>
          </a:r>
          <a:r>
            <a:rPr lang="es-ES" sz="2000" kern="1200" dirty="0" smtClean="0"/>
            <a:t> las variables</a:t>
          </a:r>
          <a:endParaRPr lang="es-ES" sz="2000" kern="1200" dirty="0"/>
        </a:p>
      </dsp:txBody>
      <dsp:txXfrm rot="-10800000">
        <a:off x="2777489" y="2399871"/>
        <a:ext cx="2674620" cy="1199935"/>
      </dsp:txXfrm>
    </dsp:sp>
    <dsp:sp modelId="{4FD88EDD-6532-F247-8ED8-C6DC587881B0}">
      <dsp:nvSpPr>
        <dsp:cNvPr id="0" name=""/>
        <dsp:cNvSpPr/>
      </dsp:nvSpPr>
      <dsp:spPr>
        <a:xfrm rot="10800000">
          <a:off x="3086099" y="3599807"/>
          <a:ext cx="2057400" cy="1199935"/>
        </a:xfrm>
        <a:prstGeom prst="trapezoid">
          <a:avLst>
            <a:gd name="adj" fmla="val 8573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10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  <a:satMod val="100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  <a:satMod val="100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  <a:sat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  <a:sat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Se emplea un instrumento para medir variables</a:t>
          </a:r>
          <a:endParaRPr lang="es-ES" sz="2000" kern="1200" dirty="0"/>
        </a:p>
      </dsp:txBody>
      <dsp:txXfrm rot="-10800000">
        <a:off x="3086099" y="3599807"/>
        <a:ext cx="2057400" cy="11999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OpposingIdeas">
  <dgm:title val=""/>
  <dgm:desc val=""/>
  <dgm:catLst>
    <dgm:cat type="relationship" pri="34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clrData>
  <dgm:layoutNode name="Name0">
    <dgm:varLst>
      <dgm:chMax val="2"/>
      <dgm:dir/>
      <dgm:animOne val="branch"/>
      <dgm:animLvl val="lvl"/>
      <dgm:resizeHandles val="exact"/>
    </dgm:varLst>
    <dgm:choose name="Name1">
      <dgm:if name="Name2" axis="ch" ptType="node" func="cnt" op="lte" val="1">
        <dgm:alg type="composite">
          <dgm:param type="ar" val="0.9928"/>
        </dgm:alg>
      </dgm:if>
      <dgm:else name="Name3">
        <dgm:alg type="composite">
          <dgm:param type="ar" val="1.6364"/>
        </dgm:alg>
      </dgm:else>
    </dgm:choose>
    <dgm:shape xmlns:r="http://schemas.openxmlformats.org/officeDocument/2006/relationships" r:blip="">
      <dgm:adjLst/>
    </dgm:shape>
    <dgm:choose name="Name4">
      <dgm:if name="Name5" func="var" arg="dir" op="equ" val="norm">
        <dgm:choose name="Name6">
          <dgm:if name="Name7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2963"/>
              <dgm:constr type="t" for="ch" forName="ChildText1" refType="h" fact="0.2722"/>
              <dgm:constr type="w" for="ch" forName="ChildText1" refType="w" fact="0.6534"/>
              <dgm:constr type="h" for="ch" forName="ChildText1" refType="h" fact="0.6682"/>
              <dgm:constr type="l" for="ch" forName="Background" refType="w" fact="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l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l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8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l" for="ch" forName="ChildText2" refType="w" fact="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l" for="ch" forName="Background" refType="w" fact="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l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l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l" for="ch" forName="ParentText2" refType="w" fact="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l" for="ch" forName="ParentShape2" refType="w" fact="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l" for="ch" forName="Divider" refType="w" fact="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if>
      <dgm:else name="Name9">
        <dgm:choose name="Name10">
          <dgm:if name="Name11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2455"/>
              <dgm:constr type="t" for="ch" forName="ChildText1" refType="h" fact="0.2651"/>
              <dgm:constr type="w" for="ch" forName="ChildText1" refType="w" fact="0.5351"/>
              <dgm:constr type="h" for="ch" forName="ChildText1" refType="h" fact="0.56"/>
              <dgm:constr type="r" for="ch" forName="Background" refType="w" fact="-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r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r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12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r" for="ch" forName="ChildText2" refType="w" fact="-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r" for="ch" forName="Background" refType="w" fact="-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r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r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r" for="ch" forName="ParentText2" refType="w" fact="-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r" for="ch" forName="ParentShape2" refType="w" fact="-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r" for="ch" forName="Divider" refType="w" fact="-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else>
    </dgm:choose>
    <dgm:choose name="Name13">
      <dgm:if name="Name14" axis="ch" ptType="node" func="cnt" op="gte" val="1">
        <dgm:layoutNode name="Background" styleLbl="node1">
          <dgm:alg type="sp"/>
          <dgm:choose name="Name15">
            <dgm:if name="Name16" func="var" arg="dir" op="equ" val="norm">
              <dgm:shape xmlns:r="http://schemas.openxmlformats.org/officeDocument/2006/relationships" type="round2DiagRect" r:blip="">
                <dgm:adjLst>
                  <dgm:adj idx="1" val="0"/>
                  <dgm:adj idx="2" val="0.1667"/>
                </dgm:adjLst>
              </dgm:shape>
            </dgm:if>
            <dgm:else name="Name17">
              <dgm:shape xmlns:r="http://schemas.openxmlformats.org/officeDocument/2006/relationships" type="round2DiagRect" r:blip="">
                <dgm:adjLst>
                  <dgm:adj idx="1" val="0.1667"/>
                  <dgm:adj idx="2" val="0"/>
                </dgm:adjLst>
              </dgm:shape>
            </dgm:else>
          </dgm:choose>
          <dgm:presOf/>
        </dgm:layoutNode>
        <dgm:choose name="Name18">
          <dgm:if name="Name19" axis="ch" ptType="node" func="cnt" op="gte" val="2">
            <dgm:layoutNode name="Divider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</dgm:if>
          <dgm:else name="Name20"/>
        </dgm:choose>
        <dgm:layoutNode name="ChildText1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hideGeom="1">
            <dgm:adjLst/>
          </dgm:shape>
          <dgm:presOf axis="ch des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21">
          <dgm:if name="Name22" axis="ch" ptType="node" func="cnt" op="gte" val="2">
            <dgm:layoutNode name="ChildText2" styleLbl="revTx">
              <dgm:varLst>
                <dgm:chMax val="0"/>
                <dgm:chPref val="0"/>
                <dgm:bulletEnabled val="1"/>
              </dgm:varLst>
              <dgm:alg type="tx">
                <dgm:param type="parTxLTRAlign" val="l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ch des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23"/>
        </dgm:choose>
        <dgm:layoutNode name="ParentText1" styleLbl="revTx">
          <dgm:varLst>
            <dgm:chMax val="1"/>
            <dgm:chPref val="1"/>
          </dgm:varLst>
          <dgm:choose name="Name24">
            <dgm:if name="Name25" func="var" arg="dir" op="equ" val="norm">
              <dgm:alg type="tx">
                <dgm:param type="parTxLTRAlign" val="r"/>
                <dgm:param type="shpTxLTRAlignCh" val="r"/>
                <dgm:param type="txAnchorVertCh" val="mid"/>
                <dgm:param type="autoTxRot" val="grav"/>
              </dgm:alg>
            </dgm:if>
            <dgm:else name="Name26">
              <dgm:alg type="tx">
                <dgm:param type="parTxLTRAlign" val="l"/>
                <dgm:param type="shpTxLTRAlignCh" val="r"/>
                <dgm:param type="txAnchorVertCh" val="mid"/>
                <dgm:param type="autoTxRot" val="grav"/>
              </dgm:alg>
            </dgm:else>
          </dgm:choose>
          <dgm:choose name="Name27">
            <dgm:if name="Name28" func="var" arg="dir" op="equ" val="norm">
              <dgm:shape xmlns:r="http://schemas.openxmlformats.org/officeDocument/2006/relationships" rot="-90" type="rightArrow" r:blip="" hideGeom="1">
                <dgm:adjLst>
                  <dgm:adj idx="1" val="0.4983"/>
                  <dgm:adj idx="2" val="0.6066"/>
                </dgm:adjLst>
              </dgm:shape>
            </dgm:if>
            <dgm:else name="Name29">
              <dgm:shape xmlns:r="http://schemas.openxmlformats.org/officeDocument/2006/relationships" rot="90" type="leftArrow" r:blip="" hideGeom="1">
                <dgm:adjLst>
                  <dgm:adj idx="1" val="0.4983"/>
                  <dgm:adj idx="2" val="0.6066"/>
                </dgm:adjLst>
              </dgm:shape>
            </dgm:else>
          </dgm:choose>
          <dgm:presOf axis="ch 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ParentShape1" styleLbl="alignImgPlace1">
          <dgm:varLst/>
          <dgm:alg type="sp"/>
          <dgm:presOf axis="ch self" ptType="node node" st="1 1" cnt="1 0"/>
          <dgm:choose name="Name30">
            <dgm:if name="Name31" func="var" arg="dir" op="equ" val="norm">
              <dgm:shape xmlns:r="http://schemas.openxmlformats.org/officeDocument/2006/relationships" rot="-90" type="rightArrow" r:blip="">
                <dgm:adjLst>
                  <dgm:adj idx="1" val="0.4983"/>
                  <dgm:adj idx="2" val="0.6066"/>
                </dgm:adjLst>
              </dgm:shape>
            </dgm:if>
            <dgm:else name="Name32">
              <dgm:shape xmlns:r="http://schemas.openxmlformats.org/officeDocument/2006/relationships" rot="90" type="leftArrow" r:blip="">
                <dgm:adjLst>
                  <dgm:adj idx="1" val="0.4983"/>
                  <dgm:adj idx="2" val="0.6066"/>
                </dgm:adjLst>
              </dgm:shape>
            </dgm:else>
          </dgm:choose>
        </dgm:layoutNode>
        <dgm:choose name="Name33">
          <dgm:if name="Name34" axis="ch" ptType="node" func="cnt" op="gte" val="2">
            <dgm:layoutNode name="ParentText2" styleLbl="revTx">
              <dgm:varLst>
                <dgm:chMax val="1"/>
                <dgm:chPref val="1"/>
              </dgm:varLst>
              <dgm:choose name="Name35">
                <dgm:if name="Name36" func="var" arg="dir" op="equ" val="norm">
                  <dgm:alg type="tx">
                    <dgm:param type="parTxLTRAlign" val="r"/>
                    <dgm:param type="shpTxLTRAlignCh" val="r"/>
                    <dgm:param type="txAnchorVertCh" val="mid"/>
                    <dgm:param type="autoTxRot" val="grav"/>
                  </dgm:alg>
                </dgm:if>
                <dgm:else name="Name37">
                  <dgm:alg type="tx">
                    <dgm:param type="parTxLTRAlign" val="l"/>
                    <dgm:param type="shpTxLTRAlignCh" val="r"/>
                    <dgm:param type="txAnchorVertCh" val="mid"/>
                    <dgm:param type="autoTxRot" val="grav"/>
                  </dgm:alg>
                </dgm:else>
              </dgm:choose>
              <dgm:choose name="Name38">
                <dgm:if name="Name39" func="var" arg="dir" op="equ" val="norm">
                  <dgm:shape xmlns:r="http://schemas.openxmlformats.org/officeDocument/2006/relationships" rot="90" type="rightArrow" r:blip="" hideGeom="1">
                    <dgm:adjLst>
                      <dgm:adj idx="1" val="0.4983"/>
                      <dgm:adj idx="2" val="0.6066"/>
                    </dgm:adjLst>
                  </dgm:shape>
                </dgm:if>
                <dgm:else name="Name40">
                  <dgm:shape xmlns:r="http://schemas.openxmlformats.org/officeDocument/2006/relationships" rot="-90" type="leftArrow" r:blip="" hideGeom="1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ParentShape2" styleLbl="alignImgPlace1">
              <dgm:varLst/>
              <dgm:alg type="sp"/>
              <dgm:choose name="Name41">
                <dgm:if name="Name42" func="var" arg="dir" op="equ" val="norm">
                  <dgm:shape xmlns:r="http://schemas.openxmlformats.org/officeDocument/2006/relationships" rot="90" type="rightArrow" r:blip="">
                    <dgm:adjLst>
                      <dgm:adj idx="1" val="0.4983"/>
                      <dgm:adj idx="2" val="0.6066"/>
                    </dgm:adjLst>
                  </dgm:shape>
                </dgm:if>
                <dgm:else name="Name43">
                  <dgm:shape xmlns:r="http://schemas.openxmlformats.org/officeDocument/2006/relationships" rot="-90" type="leftArrow" r:blip="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</dgm:layoutNode>
          </dgm:if>
          <dgm:else name="Name44"/>
        </dgm:choose>
      </dgm:if>
      <dgm:else name="Name4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01/10/15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01/10/15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01/10/15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01/10/15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01/10/15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01/10/15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01/10/15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01/10/15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01/10/15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chart" Target="../charts/char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4" Type="http://schemas.openxmlformats.org/officeDocument/2006/relationships/diagramQuickStyle" Target="../diagrams/quickStyle11.xml"/><Relationship Id="rId5" Type="http://schemas.openxmlformats.org/officeDocument/2006/relationships/diagramColors" Target="../diagrams/colors11.xml"/><Relationship Id="rId6" Type="http://schemas.microsoft.com/office/2007/relationships/diagramDrawing" Target="../diagrams/drawing1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4" Type="http://schemas.openxmlformats.org/officeDocument/2006/relationships/diagramQuickStyle" Target="../diagrams/quickStyle12.xml"/><Relationship Id="rId5" Type="http://schemas.openxmlformats.org/officeDocument/2006/relationships/diagramColors" Target="../diagrams/colors12.xml"/><Relationship Id="rId6" Type="http://schemas.microsoft.com/office/2007/relationships/diagramDrawing" Target="../diagrams/drawing12.xml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4" Type="http://schemas.openxmlformats.org/officeDocument/2006/relationships/diagramQuickStyle" Target="../diagrams/quickStyle13.xml"/><Relationship Id="rId5" Type="http://schemas.openxmlformats.org/officeDocument/2006/relationships/diagramColors" Target="../diagrams/colors13.xml"/><Relationship Id="rId6" Type="http://schemas.microsoft.com/office/2007/relationships/diagramDrawing" Target="../diagrams/drawing1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604705" y="3366755"/>
            <a:ext cx="6553200" cy="457200"/>
          </a:xfrm>
        </p:spPr>
        <p:txBody>
          <a:bodyPr>
            <a:normAutofit fontScale="85000" lnSpcReduction="20000"/>
          </a:bodyPr>
          <a:lstStyle/>
          <a:p>
            <a:r>
              <a:rPr lang="es-ES" dirty="0" smtClean="0">
                <a:solidFill>
                  <a:schemeClr val="tx1"/>
                </a:solidFill>
              </a:rPr>
              <a:t>Unidad de aprendizaje: Metodología y Filosofía de la Economía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752125" y="1242494"/>
            <a:ext cx="6629400" cy="1219201"/>
          </a:xfrm>
        </p:spPr>
        <p:txBody>
          <a:bodyPr/>
          <a:lstStyle/>
          <a:p>
            <a:r>
              <a:rPr lang="es-ES" sz="1800" b="1" dirty="0">
                <a:solidFill>
                  <a:schemeClr val="tx1"/>
                </a:solidFill>
              </a:rPr>
              <a:t>UNIVERSIDAD AUTÓNOMA DEL ESTADO DE </a:t>
            </a:r>
            <a:r>
              <a:rPr lang="es-ES" sz="1800" b="1" dirty="0" smtClean="0">
                <a:solidFill>
                  <a:schemeClr val="tx1"/>
                </a:solidFill>
              </a:rPr>
              <a:t>MÉXICO</a:t>
            </a:r>
            <a:br>
              <a:rPr lang="es-ES" sz="1800" b="1" dirty="0" smtClean="0">
                <a:solidFill>
                  <a:schemeClr val="tx1"/>
                </a:solidFill>
              </a:rPr>
            </a:br>
            <a:r>
              <a:rPr lang="es-ES" sz="1800" b="1" dirty="0" smtClean="0">
                <a:solidFill>
                  <a:schemeClr val="tx1"/>
                </a:solidFill>
              </a:rPr>
              <a:t>FACULTAD DE ECONOMÍA</a:t>
            </a:r>
            <a:br>
              <a:rPr lang="es-ES" sz="1800" b="1" dirty="0" smtClean="0">
                <a:solidFill>
                  <a:schemeClr val="tx1"/>
                </a:solidFill>
              </a:rPr>
            </a:br>
            <a:r>
              <a:rPr lang="es-ES" sz="1800" b="1" dirty="0" smtClean="0">
                <a:solidFill>
                  <a:schemeClr val="tx1"/>
                </a:solidFill>
              </a:rPr>
              <a:t>LICENCIATURA EN ECONOMÍA</a:t>
            </a:r>
            <a:br>
              <a:rPr lang="es-ES" sz="1800" b="1" dirty="0" smtClean="0">
                <a:solidFill>
                  <a:schemeClr val="tx1"/>
                </a:solidFill>
              </a:rPr>
            </a:br>
            <a:endParaRPr lang="es-ES" sz="1800" b="1" dirty="0">
              <a:solidFill>
                <a:schemeClr val="tx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42805" y="4635693"/>
            <a:ext cx="686403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Titulo del material: Etapas de la investigación científica</a:t>
            </a:r>
            <a:endParaRPr lang="es-ES" sz="1600" dirty="0"/>
          </a:p>
          <a:p>
            <a:r>
              <a:rPr lang="es-ES" sz="1600" dirty="0" smtClean="0"/>
              <a:t>Por: Wendy Ovando Aldana</a:t>
            </a:r>
            <a:endParaRPr lang="es-ES" sz="1600" dirty="0"/>
          </a:p>
        </p:txBody>
      </p:sp>
      <p:pic>
        <p:nvPicPr>
          <p:cNvPr id="5" name="Picture 2" descr="D:\planeación_2011-2015\Logos\esc uaem_orig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24" y="301282"/>
            <a:ext cx="932432" cy="828000"/>
          </a:xfrm>
          <a:prstGeom prst="rect">
            <a:avLst/>
          </a:prstGeom>
          <a:noFill/>
        </p:spPr>
      </p:pic>
      <p:pic>
        <p:nvPicPr>
          <p:cNvPr id="6" name="Picture 3" descr="C:\HERE_herd\planeación 2011_2015\Logos\escudo fac de ECONOMI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905" y="373282"/>
            <a:ext cx="749361" cy="7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HERE_herd\planeación 2011_2015\Logos\2013\iMAGOTIPO\imagotipodegradado 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091" y="301282"/>
            <a:ext cx="57587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0279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1535442"/>
          </a:xfrm>
        </p:spPr>
        <p:txBody>
          <a:bodyPr>
            <a:normAutofit lnSpcReduction="10000"/>
          </a:bodyPr>
          <a:lstStyle/>
          <a:p>
            <a:pPr algn="just"/>
            <a:r>
              <a:rPr lang="es-ES" dirty="0" smtClean="0"/>
              <a:t>Dentro de la investigación científica existe la </a:t>
            </a:r>
            <a:r>
              <a:rPr lang="es-ES" b="1" dirty="0" smtClean="0"/>
              <a:t>revisión de pares</a:t>
            </a:r>
            <a:r>
              <a:rPr lang="es-ES" dirty="0" smtClean="0"/>
              <a:t>: otros con igual capacidad son llamados para evaluar un trabajo científico antes de ser publicado en revistas especializadas.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750" y="3288042"/>
            <a:ext cx="4039450" cy="2308257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602425" y="3204950"/>
            <a:ext cx="2955516" cy="2545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Ventajas de la revisión de pares:</a:t>
            </a:r>
          </a:p>
          <a:p>
            <a:pPr algn="ctr"/>
            <a:endParaRPr lang="es-ES" dirty="0" smtClean="0"/>
          </a:p>
          <a:p>
            <a:pPr algn="ctr"/>
            <a:r>
              <a:rPr lang="es-ES" dirty="0" smtClean="0"/>
              <a:t>Estudios </a:t>
            </a:r>
            <a:r>
              <a:rPr lang="es-ES" b="1" dirty="0" smtClean="0"/>
              <a:t>fraudulentos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761312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Tipos de investigación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5963367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90823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sz="3600" cap="none" dirty="0" smtClean="0"/>
              <a:t>Por su propósito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9247661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4239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sz="3200" cap="none" dirty="0"/>
              <a:t>Por su </a:t>
            </a:r>
            <a:r>
              <a:rPr lang="es-ES" sz="3200" cap="none" dirty="0" smtClean="0"/>
              <a:t>alcance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1577563"/>
              </p:ext>
            </p:extLst>
          </p:nvPr>
        </p:nvGraphicFramePr>
        <p:xfrm>
          <a:off x="457200" y="1752600"/>
          <a:ext cx="8539914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04295" y="5518721"/>
            <a:ext cx="1518604" cy="1214883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3222899" y="6484260"/>
            <a:ext cx="1222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Clonación</a:t>
            </a:r>
            <a:endParaRPr lang="es-ES" sz="12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68295" y="4828303"/>
            <a:ext cx="3428592" cy="1932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8999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sz="3600" cap="none" dirty="0"/>
              <a:t>Por su alcance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0606416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5"/>
          <p:cNvSpPr/>
          <p:nvPr/>
        </p:nvSpPr>
        <p:spPr>
          <a:xfrm>
            <a:off x="213653" y="5436545"/>
            <a:ext cx="1543040" cy="116327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X (Ingreso de los individuos)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718126" y="5436545"/>
            <a:ext cx="1756692" cy="116327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Y (Consumo individual)</a:t>
            </a:r>
            <a:endParaRPr lang="es-ES" dirty="0"/>
          </a:p>
        </p:txBody>
      </p:sp>
      <p:sp>
        <p:nvSpPr>
          <p:cNvPr id="8" name="Flecha derecha 7"/>
          <p:cNvSpPr/>
          <p:nvPr/>
        </p:nvSpPr>
        <p:spPr>
          <a:xfrm>
            <a:off x="1910997" y="5875742"/>
            <a:ext cx="676564" cy="25042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45199" y="5317843"/>
            <a:ext cx="2170646" cy="1445558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7615845" y="5687175"/>
            <a:ext cx="11038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¿Cómo explicar la pobreza?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38814660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sz="3200" cap="none" dirty="0"/>
              <a:t>Por </a:t>
            </a:r>
            <a:r>
              <a:rPr lang="es-ES" sz="3200" cap="none" dirty="0" smtClean="0"/>
              <a:t>sus fuentes de información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5149760"/>
              </p:ext>
            </p:extLst>
          </p:nvPr>
        </p:nvGraphicFramePr>
        <p:xfrm>
          <a:off x="421591" y="1764470"/>
          <a:ext cx="5525051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05832" y="1764470"/>
            <a:ext cx="2380968" cy="167763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5832" y="3988383"/>
            <a:ext cx="2166275" cy="1828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4909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sz="3600" cap="none" dirty="0"/>
              <a:t>Por </a:t>
            </a:r>
            <a:r>
              <a:rPr lang="es-ES" sz="3600" cap="none" dirty="0" smtClean="0"/>
              <a:t>la manipulación de variables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2977900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84656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Enfoques de investigación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2035784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89168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52600"/>
            <a:ext cx="3364793" cy="4373563"/>
          </a:xfrm>
        </p:spPr>
        <p:txBody>
          <a:bodyPr/>
          <a:lstStyle/>
          <a:p>
            <a:pPr algn="just"/>
            <a:r>
              <a:rPr lang="es-ES" dirty="0" smtClean="0"/>
              <a:t>Enfoque </a:t>
            </a:r>
            <a:r>
              <a:rPr lang="es-ES" b="1" dirty="0" smtClean="0"/>
              <a:t>cuantitativo</a:t>
            </a:r>
            <a:r>
              <a:rPr lang="es-ES" dirty="0" smtClean="0"/>
              <a:t> está relacionado con el método deductivo.</a:t>
            </a:r>
          </a:p>
          <a:p>
            <a:pPr algn="just"/>
            <a:r>
              <a:rPr lang="es-ES" dirty="0" smtClean="0"/>
              <a:t>El método deductivo es aquél que parte de lo general a lo particular.</a:t>
            </a:r>
            <a:endParaRPr lang="es-ES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001331" y="1734632"/>
            <a:ext cx="3364793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dirty="0" smtClean="0"/>
              <a:t>Enfoque </a:t>
            </a:r>
            <a:r>
              <a:rPr lang="es-ES" b="1" dirty="0" err="1" smtClean="0"/>
              <a:t>cualitatitvo</a:t>
            </a:r>
            <a:r>
              <a:rPr lang="es-ES" dirty="0" smtClean="0"/>
              <a:t> está relacionado con el método inductivo.</a:t>
            </a:r>
          </a:p>
          <a:p>
            <a:pPr algn="just"/>
            <a:r>
              <a:rPr lang="es-ES" dirty="0" smtClean="0"/>
              <a:t>El método inductivo es aquél que parte de lo particular a lo general.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118417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968569"/>
          </a:xfrm>
        </p:spPr>
        <p:txBody>
          <a:bodyPr>
            <a:noAutofit/>
          </a:bodyPr>
          <a:lstStyle/>
          <a:p>
            <a:pPr algn="r"/>
            <a:r>
              <a:rPr lang="es-MX" sz="3200" cap="none" dirty="0"/>
              <a:t>Modo deductivo de investigación en un estudio cuantitativo</a:t>
            </a:r>
            <a:endParaRPr lang="es-ES" sz="3200" cap="none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4170536"/>
              </p:ext>
            </p:extLst>
          </p:nvPr>
        </p:nvGraphicFramePr>
        <p:xfrm>
          <a:off x="457200" y="1752600"/>
          <a:ext cx="8229600" cy="4799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lecha abajo 4"/>
          <p:cNvSpPr/>
          <p:nvPr/>
        </p:nvSpPr>
        <p:spPr>
          <a:xfrm>
            <a:off x="8579974" y="1752600"/>
            <a:ext cx="457200" cy="470478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6244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Guión explicativo de uso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ES" dirty="0"/>
              <a:t>Las siguientes diapositivas se refieren </a:t>
            </a:r>
            <a:r>
              <a:rPr lang="es-ES" b="1" dirty="0" smtClean="0"/>
              <a:t>a algunos </a:t>
            </a:r>
            <a:r>
              <a:rPr lang="es-ES" b="1" dirty="0"/>
              <a:t>puntos importantes </a:t>
            </a:r>
            <a:r>
              <a:rPr lang="es-ES" dirty="0"/>
              <a:t>sobre la Unidad </a:t>
            </a:r>
            <a:r>
              <a:rPr lang="es-ES" dirty="0" smtClean="0"/>
              <a:t>VI </a:t>
            </a:r>
            <a:r>
              <a:rPr lang="es-ES" dirty="0"/>
              <a:t>de la materia Metodología y Filosofía de la Economía. </a:t>
            </a:r>
          </a:p>
          <a:p>
            <a:pPr algn="just"/>
            <a:endParaRPr lang="es-ES" dirty="0"/>
          </a:p>
          <a:p>
            <a:pPr algn="just"/>
            <a:r>
              <a:rPr lang="es-ES" dirty="0"/>
              <a:t>Se han adicionado subtemas que se consideran importantes para la comprensión de la Unidad </a:t>
            </a:r>
            <a:r>
              <a:rPr lang="es-ES" dirty="0" smtClean="0"/>
              <a:t>VI. Además de dos diapositivas con información en inglés</a:t>
            </a:r>
            <a:r>
              <a:rPr lang="es-ES" dirty="0"/>
              <a:t> </a:t>
            </a:r>
            <a:r>
              <a:rPr lang="es-ES" dirty="0" smtClean="0"/>
              <a:t>para fortalecer las Unidades de Aprendizaje por componentes mixtos.</a:t>
            </a:r>
            <a:endParaRPr lang="es-ES" dirty="0"/>
          </a:p>
          <a:p>
            <a:pPr marL="114300" indent="0" algn="just">
              <a:buNone/>
            </a:pPr>
            <a:endParaRPr lang="es-ES" dirty="0"/>
          </a:p>
          <a:p>
            <a:pPr algn="just"/>
            <a:r>
              <a:rPr lang="es-ES" dirty="0"/>
              <a:t>Se complementan con algunos ejemplos, imágenes y esquemas que permitirán al alumno tener una mejor comprensión de los temas tratados.</a:t>
            </a:r>
          </a:p>
          <a:p>
            <a:pPr marL="11430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15231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52600"/>
            <a:ext cx="4373704" cy="4373563"/>
          </a:xfrm>
        </p:spPr>
        <p:txBody>
          <a:bodyPr>
            <a:normAutofit lnSpcReduction="10000"/>
          </a:bodyPr>
          <a:lstStyle/>
          <a:p>
            <a:pPr algn="just"/>
            <a:r>
              <a:rPr lang="es-ES" dirty="0" smtClean="0"/>
              <a:t>La investigación con enfoque </a:t>
            </a:r>
            <a:r>
              <a:rPr lang="es-ES" b="1" dirty="0" smtClean="0"/>
              <a:t>cuantitativo</a:t>
            </a:r>
            <a:r>
              <a:rPr lang="es-ES" dirty="0" smtClean="0"/>
              <a:t> es un medio para someter a </a:t>
            </a:r>
            <a:r>
              <a:rPr lang="es-ES" b="1" dirty="0" smtClean="0"/>
              <a:t>prueba las teorías </a:t>
            </a:r>
            <a:r>
              <a:rPr lang="es-ES" dirty="0" smtClean="0"/>
              <a:t>examinando la </a:t>
            </a:r>
            <a:r>
              <a:rPr lang="es-ES" b="1" dirty="0" smtClean="0"/>
              <a:t>relación entre variables</a:t>
            </a:r>
            <a:r>
              <a:rPr lang="es-ES" dirty="0" smtClean="0"/>
              <a:t>. Las variables pueden ser </a:t>
            </a:r>
            <a:r>
              <a:rPr lang="es-ES" b="1" dirty="0" smtClean="0"/>
              <a:t>medidas</a:t>
            </a:r>
            <a:r>
              <a:rPr lang="es-ES" dirty="0" smtClean="0"/>
              <a:t> a través de instrumentos que </a:t>
            </a:r>
            <a:r>
              <a:rPr lang="es-ES" dirty="0"/>
              <a:t>p</a:t>
            </a:r>
            <a:r>
              <a:rPr lang="es-ES" dirty="0" smtClean="0"/>
              <a:t>ermiten analizar datos, por lo que se pueden emplear procedimientos </a:t>
            </a:r>
            <a:r>
              <a:rPr lang="es-ES" b="1" dirty="0" smtClean="0"/>
              <a:t>estadísticos.</a:t>
            </a:r>
            <a:endParaRPr lang="es-ES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9090" y="1721643"/>
            <a:ext cx="2058038" cy="1993724"/>
          </a:xfrm>
          <a:prstGeom prst="rect">
            <a:avLst/>
          </a:prstGeom>
        </p:spPr>
      </p:pic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5436136"/>
              </p:ext>
            </p:extLst>
          </p:nvPr>
        </p:nvGraphicFramePr>
        <p:xfrm>
          <a:off x="5210730" y="3715367"/>
          <a:ext cx="3667690" cy="28607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617265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3600" cap="none" dirty="0"/>
              <a:t>Modo </a:t>
            </a:r>
            <a:r>
              <a:rPr lang="es-MX" sz="3600" cap="none" dirty="0" smtClean="0"/>
              <a:t>inductivo </a:t>
            </a:r>
            <a:r>
              <a:rPr lang="es-MX" sz="3600" cap="none" dirty="0"/>
              <a:t>de investigación en un estudio </a:t>
            </a:r>
            <a:r>
              <a:rPr lang="es-MX" sz="3600" cap="none" dirty="0" smtClean="0"/>
              <a:t>cualitativo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5136329"/>
              </p:ext>
            </p:extLst>
          </p:nvPr>
        </p:nvGraphicFramePr>
        <p:xfrm>
          <a:off x="457200" y="1740389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lecha abajo 4"/>
          <p:cNvSpPr/>
          <p:nvPr/>
        </p:nvSpPr>
        <p:spPr>
          <a:xfrm>
            <a:off x="172331" y="1752600"/>
            <a:ext cx="569738" cy="447506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38268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457200" y="1752600"/>
            <a:ext cx="4373704" cy="4373563"/>
          </a:xfrm>
        </p:spPr>
        <p:txBody>
          <a:bodyPr>
            <a:normAutofit/>
          </a:bodyPr>
          <a:lstStyle/>
          <a:p>
            <a:pPr algn="just"/>
            <a:r>
              <a:rPr lang="es-ES" dirty="0" smtClean="0"/>
              <a:t>La investigación con enfoque </a:t>
            </a:r>
            <a:r>
              <a:rPr lang="es-ES" b="1" dirty="0" smtClean="0"/>
              <a:t>cualitativo</a:t>
            </a:r>
            <a:r>
              <a:rPr lang="es-ES" dirty="0" smtClean="0"/>
              <a:t> es un medio para </a:t>
            </a:r>
            <a:r>
              <a:rPr lang="es-ES" b="1" dirty="0" smtClean="0"/>
              <a:t>explorar</a:t>
            </a:r>
            <a:r>
              <a:rPr lang="es-ES" dirty="0" smtClean="0"/>
              <a:t> y </a:t>
            </a:r>
            <a:r>
              <a:rPr lang="es-ES" b="1" dirty="0" smtClean="0"/>
              <a:t>comprender</a:t>
            </a:r>
            <a:r>
              <a:rPr lang="es-ES" dirty="0" smtClean="0"/>
              <a:t> el significado individual o grupal que le otorgan a un </a:t>
            </a:r>
            <a:r>
              <a:rPr lang="es-ES" b="1" dirty="0" smtClean="0"/>
              <a:t>problema social </a:t>
            </a:r>
            <a:r>
              <a:rPr lang="es-ES" dirty="0" smtClean="0"/>
              <a:t>o humano. El investigador hace una </a:t>
            </a:r>
            <a:r>
              <a:rPr lang="es-ES" b="1" dirty="0" smtClean="0"/>
              <a:t>interpretación</a:t>
            </a:r>
            <a:r>
              <a:rPr lang="es-ES" dirty="0" smtClean="0"/>
              <a:t> de los datos recolectados.</a:t>
            </a:r>
            <a:endParaRPr lang="es-ES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7498" y="1752600"/>
            <a:ext cx="3471202" cy="203297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1119" y="4153937"/>
            <a:ext cx="2505153" cy="208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8354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9287234"/>
              </p:ext>
            </p:extLst>
          </p:nvPr>
        </p:nvGraphicFramePr>
        <p:xfrm>
          <a:off x="387545" y="1008965"/>
          <a:ext cx="8419654" cy="5678424"/>
        </p:xfrm>
        <a:graphic>
          <a:graphicData uri="http://schemas.openxmlformats.org/drawingml/2006/table">
            <a:tbl>
              <a:tblPr/>
              <a:tblGrid>
                <a:gridCol w="2805926"/>
                <a:gridCol w="2806864"/>
                <a:gridCol w="2806864"/>
              </a:tblGrid>
              <a:tr h="298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 b="1" dirty="0">
                          <a:latin typeface="Times New Roman"/>
                          <a:ea typeface="Calibri"/>
                          <a:cs typeface="Times New Roman"/>
                        </a:rPr>
                        <a:t>Pregunta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 b="1">
                          <a:latin typeface="Times New Roman"/>
                          <a:ea typeface="Calibri"/>
                          <a:cs typeface="Times New Roman"/>
                        </a:rPr>
                        <a:t>Cuantitativo</a:t>
                      </a:r>
                      <a:endParaRPr lang="es-MX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 b="1" dirty="0">
                          <a:latin typeface="Times New Roman"/>
                          <a:ea typeface="Calibri"/>
                          <a:cs typeface="Times New Roman"/>
                        </a:rPr>
                        <a:t>Cualitativo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32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latin typeface="Times New Roman"/>
                          <a:ea typeface="Calibri"/>
                          <a:cs typeface="Times New Roman"/>
                        </a:rPr>
                        <a:t>¿Cuál es el propósito de la investigación?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>
                          <a:latin typeface="Times New Roman"/>
                          <a:ea typeface="Calibri"/>
                          <a:cs typeface="Times New Roman"/>
                        </a:rPr>
                        <a:t>Explicar y predecir; confirmar y validar; probar una teoría; resultados orientados.</a:t>
                      </a:r>
                      <a:endParaRPr lang="es-MX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>
                          <a:latin typeface="Times New Roman"/>
                          <a:ea typeface="Calibri"/>
                          <a:cs typeface="Times New Roman"/>
                        </a:rPr>
                        <a:t>Describir y explicar; explorar e interpretar; construir una teoría; proceso orientado</a:t>
                      </a:r>
                      <a:endParaRPr lang="es-MX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32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latin typeface="Times New Roman"/>
                          <a:ea typeface="Calibri"/>
                          <a:cs typeface="Times New Roman"/>
                        </a:rPr>
                        <a:t>¿Cuál es la naturaleza del proceso de investigación?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latin typeface="Times New Roman"/>
                          <a:ea typeface="Calibri"/>
                          <a:cs typeface="Times New Roman"/>
                        </a:rPr>
                        <a:t>Focalizarse; variables conocidas; guías establecidas; diseño estadístico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>
                          <a:latin typeface="Times New Roman"/>
                          <a:ea typeface="Calibri"/>
                          <a:cs typeface="Times New Roman"/>
                        </a:rPr>
                        <a:t>Holístico; variables desconocidas; guías flexibles; diseño emergente; visión personal.</a:t>
                      </a:r>
                      <a:endParaRPr lang="es-MX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9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>
                          <a:latin typeface="Times New Roman"/>
                          <a:ea typeface="Calibri"/>
                          <a:cs typeface="Times New Roman"/>
                        </a:rPr>
                        <a:t>¿Cuáles son los métodos para la recolección de información?</a:t>
                      </a:r>
                      <a:endParaRPr lang="es-MX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latin typeface="Times New Roman"/>
                          <a:ea typeface="Calibri"/>
                          <a:cs typeface="Times New Roman"/>
                        </a:rPr>
                        <a:t>Representativo; instrumentos estándares de muestras grandes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>
                          <a:latin typeface="Times New Roman"/>
                          <a:ea typeface="Calibri"/>
                          <a:cs typeface="Times New Roman"/>
                        </a:rPr>
                        <a:t>Informativo; muestra pequeña; observaciones; entrevistas</a:t>
                      </a:r>
                      <a:endParaRPr lang="es-MX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9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>
                          <a:latin typeface="Times New Roman"/>
                          <a:ea typeface="Calibri"/>
                          <a:cs typeface="Times New Roman"/>
                        </a:rPr>
                        <a:t>¿Cuál es la forma de razonamiento empleada en el análisis?</a:t>
                      </a:r>
                      <a:endParaRPr lang="es-MX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latin typeface="Times New Roman"/>
                          <a:ea typeface="Calibri"/>
                          <a:cs typeface="Times New Roman"/>
                        </a:rPr>
                        <a:t>Análisis deductivo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latin typeface="Times New Roman"/>
                          <a:ea typeface="Calibri"/>
                          <a:cs typeface="Times New Roman"/>
                        </a:rPr>
                        <a:t>Análisis inductivo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9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latin typeface="Times New Roman"/>
                          <a:ea typeface="Calibri"/>
                          <a:cs typeface="Times New Roman"/>
                        </a:rPr>
                        <a:t>¿Cómo se comunican los descubrimientos?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latin typeface="Times New Roman"/>
                          <a:ea typeface="Calibri"/>
                          <a:cs typeface="Times New Roman"/>
                        </a:rPr>
                        <a:t>Números; estadísticas, datos agregados, voz formal, estilo científico.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800" dirty="0">
                          <a:latin typeface="Times New Roman"/>
                          <a:ea typeface="Calibri"/>
                          <a:cs typeface="Times New Roman"/>
                        </a:rPr>
                        <a:t>Palabras; narrativa; anotaciones personales; voz personal; estilo literario.</a:t>
                      </a:r>
                      <a:endParaRPr lang="es-MX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4" marR="68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76190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Etapas de la investigación científica (enfoque cuantitativo)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4345675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55576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592480"/>
            <a:ext cx="8229600" cy="906322"/>
          </a:xfrm>
        </p:spPr>
        <p:txBody>
          <a:bodyPr/>
          <a:lstStyle/>
          <a:p>
            <a:pPr marL="114300" indent="0" algn="r">
              <a:buNone/>
            </a:pPr>
            <a:r>
              <a:rPr lang="es-ES" dirty="0" smtClean="0"/>
              <a:t>6.2 Planteamiento del problema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69899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Idea de investigación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1713494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ja-JP" altLang="es-MX" dirty="0"/>
              <a:t>“</a:t>
            </a:r>
            <a:r>
              <a:rPr lang="es-MX" dirty="0"/>
              <a:t>Representan el </a:t>
            </a:r>
            <a:r>
              <a:rPr lang="es-MX" b="1" dirty="0"/>
              <a:t>primer acercamiento a la realidad que se investigará</a:t>
            </a:r>
            <a:r>
              <a:rPr lang="es-MX" dirty="0"/>
              <a:t>, o a los fenómenos, eventos y ambientes por estudiar</a:t>
            </a:r>
            <a:r>
              <a:rPr lang="ja-JP" altLang="es-MX" dirty="0"/>
              <a:t>”</a:t>
            </a:r>
            <a:r>
              <a:rPr lang="es-MX" dirty="0"/>
              <a:t> (Hernández, Fernández-Collado y Baptista, 2006: 46)</a:t>
            </a:r>
          </a:p>
          <a:p>
            <a:endParaRPr lang="es-ES" dirty="0"/>
          </a:p>
        </p:txBody>
      </p:sp>
      <p:pic>
        <p:nvPicPr>
          <p:cNvPr id="4" name="Picture 4" descr="http://t0.gstatic.com/images?q=tbn:ANd9GcSYdKLnChHTkPu3Y6UfLGsOj2rpcACGA3mICeH3Nt_LRH2EnIA&amp;t=1&amp;usg=__lcYZiVVFUF-0htTDZBB9DVjo8tM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3755242"/>
            <a:ext cx="2411476" cy="2411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08578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ES" sz="3200" cap="none" dirty="0"/>
              <a:t>¿Cómo surgen las ideas de investigación?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2960443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2034" y="4652749"/>
            <a:ext cx="2251132" cy="137694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63560" y="1566865"/>
            <a:ext cx="1685830" cy="126437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03762" y="4722453"/>
            <a:ext cx="2475037" cy="130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5686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ES" sz="3200" cap="none" dirty="0"/>
              <a:t>Criterios para generar </a:t>
            </a:r>
            <a:r>
              <a:rPr lang="es-ES" sz="3200" cap="none" dirty="0" smtClean="0"/>
              <a:t>ideas </a:t>
            </a:r>
            <a:r>
              <a:rPr lang="es-ES" sz="1600" cap="none" dirty="0"/>
              <a:t>(</a:t>
            </a:r>
            <a:r>
              <a:rPr lang="es-MX" sz="1600" cap="none" dirty="0"/>
              <a:t>Hernández, Fernández-Collado y Baptista, 2014) </a:t>
            </a:r>
            <a:endParaRPr lang="es-ES" sz="1600" cap="non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ES" dirty="0" smtClean="0"/>
              <a:t>Las buenas ideas intrigan, alientan, estimulan al investigador de manera personal.</a:t>
            </a:r>
          </a:p>
          <a:p>
            <a:pPr algn="just"/>
            <a:endParaRPr lang="es-ES" dirty="0"/>
          </a:p>
          <a:p>
            <a:pPr algn="just"/>
            <a:r>
              <a:rPr lang="es-ES" dirty="0" smtClean="0"/>
              <a:t>Las buenas ideas de investigación “no son necesariamente nuevas, per sí novedosas.</a:t>
            </a:r>
          </a:p>
          <a:p>
            <a:pPr algn="just"/>
            <a:endParaRPr lang="es-ES" dirty="0"/>
          </a:p>
          <a:p>
            <a:pPr algn="just"/>
            <a:r>
              <a:rPr lang="es-ES" dirty="0" smtClean="0"/>
              <a:t>Las buenas ideas de investigación pueden servir para elaborar teorías y solucionar problemáticas.</a:t>
            </a:r>
          </a:p>
          <a:p>
            <a:pPr algn="just"/>
            <a:endParaRPr lang="es-ES" dirty="0"/>
          </a:p>
          <a:p>
            <a:pPr algn="just"/>
            <a:r>
              <a:rPr lang="es-ES" dirty="0" smtClean="0"/>
              <a:t>Las buenas ideas pueden generar nuevas interrogantes y cuestionamientos.</a:t>
            </a:r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208769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problema de investigación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149787"/>
          </a:xfrm>
        </p:spPr>
        <p:txBody>
          <a:bodyPr>
            <a:normAutofit fontScale="85000" lnSpcReduction="20000"/>
          </a:bodyPr>
          <a:lstStyle/>
          <a:p>
            <a:pPr marL="114300" indent="0" algn="ctr">
              <a:buNone/>
            </a:pPr>
            <a:r>
              <a:rPr lang="es-ES" dirty="0" smtClean="0"/>
              <a:t>Plantear el problema es </a:t>
            </a:r>
            <a:r>
              <a:rPr lang="es-ES" b="1" dirty="0" smtClean="0"/>
              <a:t>afinar la idea de investigación</a:t>
            </a:r>
            <a:r>
              <a:rPr lang="es-ES" dirty="0" smtClean="0"/>
              <a:t>.</a:t>
            </a:r>
          </a:p>
          <a:p>
            <a:pPr marL="114300" indent="0">
              <a:buNone/>
            </a:pPr>
            <a:endParaRPr lang="es-ES" dirty="0" smtClean="0"/>
          </a:p>
          <a:p>
            <a:pPr algn="just"/>
            <a:r>
              <a:rPr lang="es-MX" dirty="0"/>
              <a:t>El problema o pregunta (de investigación) es el </a:t>
            </a:r>
            <a:r>
              <a:rPr lang="es-MX" b="1" dirty="0"/>
              <a:t>eje alrededor del cual gira todo el esfuerzo de investigación</a:t>
            </a:r>
            <a:r>
              <a:rPr lang="es-MX" dirty="0"/>
              <a:t>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La enunciación del problema debe en principio ser expresada con la </a:t>
            </a:r>
            <a:r>
              <a:rPr lang="es-MX" b="1" dirty="0"/>
              <a:t>mayor precisión</a:t>
            </a:r>
            <a:r>
              <a:rPr lang="es-MX" dirty="0"/>
              <a:t>; así que puede ser subdividido en más subproblemas manejables.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Lo anterior clarifica los objetivos y direcciones del esfuerzo completo de </a:t>
            </a:r>
            <a:r>
              <a:rPr lang="es-MX" dirty="0" smtClean="0"/>
              <a:t>investigación.</a:t>
            </a:r>
          </a:p>
          <a:p>
            <a:pPr marL="114300" indent="0">
              <a:buNone/>
            </a:pPr>
            <a:endParaRPr lang="es-ES" dirty="0"/>
          </a:p>
        </p:txBody>
      </p:sp>
      <p:pic>
        <p:nvPicPr>
          <p:cNvPr id="4" name="Picture 2" descr="http://lafraguacr.org/wp-content/uploads/2012/07/La-Fragua-pregun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4902387"/>
            <a:ext cx="1335070" cy="159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Flecha derecha"/>
          <p:cNvSpPr/>
          <p:nvPr/>
        </p:nvSpPr>
        <p:spPr>
          <a:xfrm>
            <a:off x="2667604" y="5289812"/>
            <a:ext cx="338437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4" descr="http://zonaempresas.com/wp-content/uploads/2011/11/objetivo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178" y="4783205"/>
            <a:ext cx="1718320" cy="1718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600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Metodología y Filosofía de la Economía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s-ES" dirty="0"/>
              <a:t>Objetivo de la Unidad de Aprendizaje:</a:t>
            </a:r>
          </a:p>
          <a:p>
            <a:pPr marL="114300" indent="0">
              <a:buNone/>
            </a:pPr>
            <a:endParaRPr lang="es-ES" dirty="0"/>
          </a:p>
          <a:p>
            <a:pPr marL="114300" indent="0" algn="just">
              <a:buNone/>
            </a:pPr>
            <a:r>
              <a:rPr lang="es-ES" dirty="0"/>
              <a:t>El alumno conocerá los elementos básicos para elaborar el diseño de investigación de un tema económico específico, basándose en resultados de investigación y datos económicos.</a:t>
            </a:r>
            <a:r>
              <a:rPr lang="es-ES_tradnl" dirty="0"/>
              <a:t> 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502315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52600"/>
            <a:ext cx="3910792" cy="4373563"/>
          </a:xfrm>
        </p:spPr>
        <p:txBody>
          <a:bodyPr>
            <a:normAutofit/>
          </a:bodyPr>
          <a:lstStyle/>
          <a:p>
            <a:pPr algn="just"/>
            <a:r>
              <a:rPr lang="es-ES" dirty="0" smtClean="0"/>
              <a:t>El corazón del proceso de investigación es el planteamiento del problema (</a:t>
            </a:r>
            <a:r>
              <a:rPr lang="es-ES" dirty="0" err="1" smtClean="0"/>
              <a:t>Leedy</a:t>
            </a:r>
            <a:r>
              <a:rPr lang="es-ES" dirty="0" smtClean="0"/>
              <a:t> y </a:t>
            </a:r>
            <a:r>
              <a:rPr lang="es-ES" dirty="0" err="1" smtClean="0"/>
              <a:t>Ormrod</a:t>
            </a:r>
            <a:r>
              <a:rPr lang="es-ES" dirty="0" smtClean="0"/>
              <a:t>, 2010).</a:t>
            </a:r>
          </a:p>
          <a:p>
            <a:pPr algn="just"/>
            <a:endParaRPr lang="es-ES" dirty="0" smtClean="0"/>
          </a:p>
          <a:p>
            <a:pPr algn="just"/>
            <a:r>
              <a:rPr lang="es-MX" dirty="0"/>
              <a:t>Representa el objetivo del total esfuerzo de investigación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8187" y="2654733"/>
            <a:ext cx="3418613" cy="25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9888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MX" sz="3200" cap="none" dirty="0"/>
              <a:t>Criterios para plantear el problema</a:t>
            </a:r>
            <a:endParaRPr lang="es-ES" sz="3200" cap="non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52600"/>
            <a:ext cx="4480530" cy="4373563"/>
          </a:xfrm>
        </p:spPr>
        <p:txBody>
          <a:bodyPr/>
          <a:lstStyle/>
          <a:p>
            <a:pPr algn="just"/>
            <a:r>
              <a:rPr lang="es-MX" dirty="0"/>
              <a:t>Debe expresar una relación entre dos o más conceptos o variables.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Debe estar formulado como pregunta.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Debe implicar la posibilidad de una prueba empírica.</a:t>
            </a:r>
          </a:p>
          <a:p>
            <a:endParaRPr lang="es-ES" dirty="0"/>
          </a:p>
        </p:txBody>
      </p:sp>
      <p:sp>
        <p:nvSpPr>
          <p:cNvPr id="4" name="Rectángulo 3"/>
          <p:cNvSpPr/>
          <p:nvPr/>
        </p:nvSpPr>
        <p:spPr>
          <a:xfrm>
            <a:off x="4937730" y="1752600"/>
            <a:ext cx="1365800" cy="116327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X (Ingreso de los individuos)</a:t>
            </a:r>
          </a:p>
        </p:txBody>
      </p:sp>
      <p:sp>
        <p:nvSpPr>
          <p:cNvPr id="5" name="Rectángulo 4"/>
          <p:cNvSpPr/>
          <p:nvPr/>
        </p:nvSpPr>
        <p:spPr>
          <a:xfrm>
            <a:off x="7442203" y="1752600"/>
            <a:ext cx="1554911" cy="116327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Y (Consumo individual)</a:t>
            </a:r>
            <a:endParaRPr lang="es-ES" dirty="0"/>
          </a:p>
        </p:txBody>
      </p:sp>
      <p:sp>
        <p:nvSpPr>
          <p:cNvPr id="6" name="Flecha derecha 5"/>
          <p:cNvSpPr/>
          <p:nvPr/>
        </p:nvSpPr>
        <p:spPr>
          <a:xfrm>
            <a:off x="6635074" y="2191797"/>
            <a:ext cx="598851" cy="25042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3530" y="3109990"/>
            <a:ext cx="985973" cy="1486104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9251" y="4864920"/>
            <a:ext cx="2295272" cy="153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4395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14300" indent="0" algn="just">
              <a:buNone/>
            </a:pPr>
            <a:r>
              <a:rPr lang="es-MX" dirty="0" smtClean="0"/>
              <a:t>Se establece </a:t>
            </a:r>
            <a:r>
              <a:rPr lang="es-MX" dirty="0"/>
              <a:t>el problema clara y completamente</a:t>
            </a:r>
            <a:r>
              <a:rPr lang="es-MX" dirty="0" smtClean="0"/>
              <a:t>.</a:t>
            </a:r>
          </a:p>
          <a:p>
            <a:pPr marL="114300" indent="0" algn="just">
              <a:buNone/>
            </a:pPr>
            <a:endParaRPr lang="es-MX" dirty="0"/>
          </a:p>
          <a:p>
            <a:pPr marL="114300" indent="0" algn="just">
              <a:buNone/>
            </a:pPr>
            <a:r>
              <a:rPr lang="es-MX" dirty="0" smtClean="0"/>
              <a:t>Se considera una temporalidad y espacio.</a:t>
            </a:r>
            <a:endParaRPr lang="es-MX" dirty="0"/>
          </a:p>
          <a:p>
            <a:pPr algn="just"/>
            <a:endParaRPr lang="es-MX" dirty="0"/>
          </a:p>
          <a:p>
            <a:pPr marL="114300" indent="0" algn="just">
              <a:buNone/>
            </a:pPr>
            <a:r>
              <a:rPr lang="es-MX" dirty="0" smtClean="0"/>
              <a:t>Se debe considerar la </a:t>
            </a:r>
            <a:r>
              <a:rPr lang="es-MX" dirty="0"/>
              <a:t>viabilidad del proyecto que el problema de investigación implica.</a:t>
            </a:r>
          </a:p>
          <a:p>
            <a:pPr algn="just"/>
            <a:endParaRPr lang="es-MX" dirty="0"/>
          </a:p>
          <a:p>
            <a:pPr marL="114300" indent="0" algn="just">
              <a:buNone/>
            </a:pPr>
            <a:r>
              <a:rPr lang="es-MX" dirty="0" smtClean="0"/>
              <a:t>Se debe decir exactamente </a:t>
            </a:r>
            <a:r>
              <a:rPr lang="es-MX" dirty="0"/>
              <a:t>lo que </a:t>
            </a:r>
            <a:r>
              <a:rPr lang="es-MX" dirty="0" smtClean="0"/>
              <a:t>se quiere </a:t>
            </a:r>
            <a:r>
              <a:rPr lang="es-MX" dirty="0"/>
              <a:t>decir</a:t>
            </a:r>
            <a:r>
              <a:rPr lang="es-MX" dirty="0" smtClean="0"/>
              <a:t>. Evitar vaguedades.</a:t>
            </a:r>
            <a:endParaRPr lang="es-MX" dirty="0"/>
          </a:p>
          <a:p>
            <a:pPr algn="just"/>
            <a:endParaRPr lang="es-MX" dirty="0"/>
          </a:p>
          <a:p>
            <a:pPr marL="114300" indent="0" algn="just">
              <a:buNone/>
            </a:pPr>
            <a:r>
              <a:rPr lang="es-MX" dirty="0" smtClean="0"/>
              <a:t>Debe establecerce el </a:t>
            </a:r>
            <a:r>
              <a:rPr lang="es-MX" dirty="0"/>
              <a:t>problema de manera que refleje una mente abierta acerca de su solución.</a:t>
            </a:r>
          </a:p>
          <a:p>
            <a:pPr algn="just"/>
            <a:endParaRPr lang="es-MX" dirty="0"/>
          </a:p>
          <a:p>
            <a:pPr marL="114300" indent="0" algn="just">
              <a:buNone/>
            </a:pPr>
            <a:r>
              <a:rPr lang="es-MX" dirty="0" smtClean="0"/>
              <a:t>Hay que editar el </a:t>
            </a:r>
            <a:r>
              <a:rPr lang="es-MX" dirty="0"/>
              <a:t>trabajo.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091608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es-MX" sz="3200" cap="none" dirty="0"/>
              <a:t>Situaciones a evitar en la formulación del problema </a:t>
            </a:r>
            <a:endParaRPr lang="es-ES" sz="3200" cap="non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/>
              <a:t>1.- No debe ser un ardid para lograr la auto-iluminación:</a:t>
            </a:r>
          </a:p>
          <a:p>
            <a:pPr marL="0" indent="0" algn="just">
              <a:buNone/>
            </a:pPr>
            <a:r>
              <a:rPr lang="es-MX" dirty="0"/>
              <a:t>      </a:t>
            </a:r>
            <a:r>
              <a:rPr lang="en-US" b="1" i="1" dirty="0">
                <a:solidFill>
                  <a:srgbClr val="7030A0"/>
                </a:solidFill>
              </a:rPr>
              <a:t>The problem of this research is to learn more about the way in which the Panama </a:t>
            </a:r>
            <a:r>
              <a:rPr lang="es-MX" b="1" i="1" dirty="0">
                <a:solidFill>
                  <a:srgbClr val="7030A0"/>
                </a:solidFill>
              </a:rPr>
              <a:t>Canal was built.</a:t>
            </a:r>
          </a:p>
          <a:p>
            <a:pPr marL="0" indent="0" algn="just">
              <a:buNone/>
            </a:pPr>
            <a:endParaRPr lang="es-MX" i="1" dirty="0"/>
          </a:p>
          <a:p>
            <a:pPr marL="0" indent="0" algn="just">
              <a:buNone/>
            </a:pPr>
            <a:r>
              <a:rPr lang="es-MX" dirty="0"/>
              <a:t>2.- Un problema cuyo propósito es comparar </a:t>
            </a:r>
            <a:r>
              <a:rPr lang="es-MX" dirty="0" smtClean="0"/>
              <a:t>dos </a:t>
            </a:r>
            <a:r>
              <a:rPr lang="es-MX" dirty="0"/>
              <a:t>grupos de datos no es un problema de investigación apropiado.</a:t>
            </a:r>
          </a:p>
          <a:p>
            <a:pPr marL="0" indent="0" algn="just">
              <a:buNone/>
            </a:pPr>
            <a:r>
              <a:rPr lang="en-US" dirty="0"/>
              <a:t>     </a:t>
            </a:r>
            <a:r>
              <a:rPr lang="en-US" b="1" i="1" dirty="0">
                <a:solidFill>
                  <a:srgbClr val="7030A0"/>
                </a:solidFill>
              </a:rPr>
              <a:t>This research project will compare the increase in the number of women employed over 100 years—from 1870 to 1970—with the employment of men over the same </a:t>
            </a:r>
            <a:r>
              <a:rPr lang="es-MX" b="1" i="1" dirty="0">
                <a:solidFill>
                  <a:srgbClr val="7030A0"/>
                </a:solidFill>
              </a:rPr>
              <a:t>time span</a:t>
            </a:r>
            <a:r>
              <a:rPr lang="es-MX" i="1" dirty="0"/>
              <a:t>.</a:t>
            </a:r>
          </a:p>
          <a:p>
            <a:pPr algn="just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427820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MX" dirty="0"/>
              <a:t>3.- Cálculo de un coeficiente de correlación entre dos grupos de datos no es un problema de investigación aceptable.</a:t>
            </a:r>
          </a:p>
          <a:p>
            <a:pPr marL="0" indent="0" algn="just">
              <a:buNone/>
            </a:pPr>
            <a:r>
              <a:rPr lang="en-US" b="1" i="1" dirty="0">
                <a:solidFill>
                  <a:srgbClr val="7030A0"/>
                </a:solidFill>
              </a:rPr>
              <a:t>“How much do heredity and environment each influence human behavior?”</a:t>
            </a:r>
          </a:p>
          <a:p>
            <a:pPr marL="0" indent="0" algn="just">
              <a:buNone/>
            </a:pPr>
            <a:r>
              <a:rPr lang="en-US" b="1" i="1" dirty="0">
                <a:solidFill>
                  <a:srgbClr val="7030A0"/>
                </a:solidFill>
              </a:rPr>
              <a:t>“How do heredity and environment interact in their influences on behavior?”</a:t>
            </a:r>
            <a:endParaRPr lang="es-MX" b="1" i="1" dirty="0">
              <a:solidFill>
                <a:srgbClr val="7030A0"/>
              </a:solidFill>
            </a:endParaRPr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/>
              <a:t>4.- Problemas cuya respuesta será sí o no, tampoco son problemas de investigación convenientes.</a:t>
            </a:r>
          </a:p>
          <a:p>
            <a:pPr marL="0" indent="0" algn="just">
              <a:buNone/>
            </a:pPr>
            <a:r>
              <a:rPr lang="en-US" b="1" i="1" dirty="0">
                <a:solidFill>
                  <a:srgbClr val="7030A0"/>
                </a:solidFill>
              </a:rPr>
              <a:t>“Is homework beneficial to children?”</a:t>
            </a:r>
          </a:p>
          <a:p>
            <a:pPr marL="0" indent="0" algn="just">
              <a:buNone/>
            </a:pPr>
            <a:r>
              <a:rPr lang="en-US" b="1" i="1" dirty="0">
                <a:solidFill>
                  <a:srgbClr val="7030A0"/>
                </a:solidFill>
              </a:rPr>
              <a:t>Which components of homework are beneficial?</a:t>
            </a:r>
          </a:p>
          <a:p>
            <a:pPr marL="0" indent="0" algn="just">
              <a:buNone/>
            </a:pPr>
            <a:r>
              <a:rPr lang="es-MX" b="1" i="1" dirty="0">
                <a:solidFill>
                  <a:srgbClr val="7030A0"/>
                </a:solidFill>
              </a:rPr>
              <a:t>Which ones are counterproductive?</a:t>
            </a:r>
          </a:p>
          <a:p>
            <a:pPr algn="just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838855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ES" sz="3200" cap="none" dirty="0" smtClean="0"/>
              <a:t>¿Cómo </a:t>
            </a:r>
            <a:r>
              <a:rPr lang="es-ES" sz="3200" cap="none" dirty="0"/>
              <a:t>encontrar un problema legítimo?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14300" indent="0" algn="just">
              <a:buNone/>
            </a:pPr>
            <a:r>
              <a:rPr lang="es-MX" dirty="0"/>
              <a:t>1.- Mira alrededor. Las preguntas que requieren respuestas están por dondequiera. </a:t>
            </a:r>
          </a:p>
          <a:p>
            <a:pPr marL="0" indent="0" algn="just">
              <a:buNone/>
            </a:pPr>
            <a:r>
              <a:rPr lang="es-MX" dirty="0"/>
              <a:t>	¿Por qué esto o aquello sucede?</a:t>
            </a:r>
          </a:p>
          <a:p>
            <a:pPr marL="114300" indent="0" algn="just">
              <a:buNone/>
            </a:pPr>
            <a:endParaRPr lang="es-MX" dirty="0" smtClean="0"/>
          </a:p>
          <a:p>
            <a:pPr marL="114300" indent="0" algn="just">
              <a:buNone/>
            </a:pPr>
            <a:r>
              <a:rPr lang="es-MX" dirty="0" smtClean="0"/>
              <a:t>2</a:t>
            </a:r>
            <a:r>
              <a:rPr lang="es-MX" dirty="0"/>
              <a:t>.- Lee la literatura. Nos dice lo que no es conocido en el área: lo que todavía se necesita hacer. </a:t>
            </a:r>
          </a:p>
          <a:p>
            <a:pPr lvl="1" algn="just"/>
            <a:r>
              <a:rPr lang="es-MX" dirty="0" smtClean="0"/>
              <a:t>Dirije </a:t>
            </a:r>
            <a:r>
              <a:rPr lang="es-MX" dirty="0"/>
              <a:t>las sugerencias de investigaciones futuras que otro investigador ha sugerido.</a:t>
            </a:r>
          </a:p>
          <a:p>
            <a:pPr lvl="1" algn="just"/>
            <a:r>
              <a:rPr lang="es-MX" dirty="0"/>
              <a:t>Replica un proyecto de </a:t>
            </a:r>
            <a:r>
              <a:rPr lang="es-MX" dirty="0" smtClean="0"/>
              <a:t>investigación con un trato nuevo.</a:t>
            </a:r>
            <a:endParaRPr lang="es-MX" dirty="0"/>
          </a:p>
          <a:p>
            <a:pPr lvl="1" algn="just"/>
            <a:r>
              <a:rPr lang="es-MX" dirty="0"/>
              <a:t>Considera como varias subpoblaciones responden de manera diferente.</a:t>
            </a:r>
          </a:p>
          <a:p>
            <a:pPr algn="just"/>
            <a:endParaRPr lang="es-MX" dirty="0"/>
          </a:p>
          <a:p>
            <a:pPr marL="114300" indent="0" algn="just">
              <a:buNone/>
            </a:pPr>
            <a:r>
              <a:rPr lang="es-MX" dirty="0"/>
              <a:t>3.- Asiste a conferencias profesionales.</a:t>
            </a:r>
          </a:p>
          <a:p>
            <a:pPr algn="just"/>
            <a:endParaRPr lang="es-MX" dirty="0"/>
          </a:p>
          <a:p>
            <a:pPr algn="just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136162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r>
              <a:rPr lang="es-MX" dirty="0"/>
              <a:t>4.- Solicita el consejo de expertos.</a:t>
            </a:r>
          </a:p>
          <a:p>
            <a:pPr algn="just"/>
            <a:endParaRPr lang="es-MX" dirty="0"/>
          </a:p>
          <a:p>
            <a:pPr marL="114300" indent="0" algn="just">
              <a:buNone/>
            </a:pPr>
            <a:r>
              <a:rPr lang="es-MX" dirty="0"/>
              <a:t>5.- Selecciona un tópico que te intrigue y te motive.</a:t>
            </a:r>
          </a:p>
          <a:p>
            <a:pPr algn="just"/>
            <a:endParaRPr lang="es-MX" dirty="0"/>
          </a:p>
          <a:p>
            <a:pPr marL="114300" indent="0" algn="just">
              <a:buNone/>
            </a:pPr>
            <a:r>
              <a:rPr lang="es-MX" dirty="0"/>
              <a:t>6.- Escoge un tópico que otros encontrarán interesante o digno de atención.</a:t>
            </a:r>
          </a:p>
          <a:p>
            <a:pPr algn="just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324601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es-ES" sz="3200" cap="none" dirty="0"/>
              <a:t>Ejemplos de preguntas de investigación ¿Son correctos?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r>
              <a:rPr lang="es-ES" dirty="0" smtClean="0"/>
              <a:t>¿Cuál es la relación que existe entre el consumo individual de cacahuates y el ingreso personal de los habitantes de la colonia Juárez de la Ciudad de Toluca, 2018?</a:t>
            </a:r>
          </a:p>
          <a:p>
            <a:pPr marL="114300" indent="0" algn="just">
              <a:buNone/>
            </a:pPr>
            <a:endParaRPr lang="es-ES" dirty="0"/>
          </a:p>
          <a:p>
            <a:pPr marL="114300" indent="0" algn="just">
              <a:buNone/>
            </a:pPr>
            <a:r>
              <a:rPr lang="es-ES" dirty="0" smtClean="0"/>
              <a:t>¿Si existe relación </a:t>
            </a:r>
            <a:r>
              <a:rPr lang="es-ES" dirty="0"/>
              <a:t>entre el consumo individual de cacahuates y el ingreso personal de los habitantes de la colonia Juárez de la Ciudad de Toluca, </a:t>
            </a:r>
            <a:r>
              <a:rPr lang="es-ES" dirty="0" smtClean="0"/>
              <a:t>2018?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454564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ES" sz="3200" cap="none" dirty="0"/>
              <a:t>¿Cómo iniciar?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52600"/>
            <a:ext cx="4240409" cy="4373563"/>
          </a:xfrm>
        </p:spPr>
        <p:txBody>
          <a:bodyPr/>
          <a:lstStyle/>
          <a:p>
            <a:pPr marL="114300" indent="0" algn="just">
              <a:buNone/>
            </a:pPr>
            <a:r>
              <a:rPr lang="es-ES" dirty="0" smtClean="0"/>
              <a:t>1.- Revisión de literatura: una vez escogido el tema de investigación que emana de la idea, lo siguiente es buscar literatura relacionada con lo que se quiere investigar.</a:t>
            </a:r>
          </a:p>
          <a:p>
            <a:pPr marL="114300" indent="0" algn="just">
              <a:buNone/>
            </a:pPr>
            <a:endParaRPr lang="es-ES" dirty="0"/>
          </a:p>
          <a:p>
            <a:pPr marL="114300" indent="0" algn="just">
              <a:buNone/>
            </a:pPr>
            <a:r>
              <a:rPr lang="es-ES" dirty="0" smtClean="0"/>
              <a:t>Se recomiendan libros y revistas científicas.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4459" y="1874007"/>
            <a:ext cx="2682337" cy="297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4908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1761162"/>
          </a:xfrm>
        </p:spPr>
        <p:txBody>
          <a:bodyPr/>
          <a:lstStyle/>
          <a:p>
            <a:pPr marL="114300" indent="0" algn="just">
              <a:buNone/>
            </a:pPr>
            <a:r>
              <a:rPr lang="es-ES" dirty="0" smtClean="0"/>
              <a:t>Las revistas científicas garantizan que al menos se haya realizado la revisión por pares.</a:t>
            </a:r>
            <a:r>
              <a:rPr lang="es-ES" dirty="0"/>
              <a:t> </a:t>
            </a:r>
            <a:r>
              <a:rPr lang="es-ES" dirty="0" smtClean="0"/>
              <a:t>Algunos sitos para buscar pueden ser: Google académico, </a:t>
            </a:r>
            <a:r>
              <a:rPr lang="es-ES" dirty="0" err="1" smtClean="0"/>
              <a:t>Redalyc</a:t>
            </a:r>
            <a:r>
              <a:rPr lang="es-ES" dirty="0" smtClean="0"/>
              <a:t>, </a:t>
            </a:r>
            <a:r>
              <a:rPr lang="es-ES" dirty="0" err="1" smtClean="0"/>
              <a:t>Latindex</a:t>
            </a:r>
            <a:r>
              <a:rPr lang="es-ES" dirty="0" smtClean="0"/>
              <a:t>, entre otros índices.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859" y="5120911"/>
            <a:ext cx="4273775" cy="138332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923" y="3359027"/>
            <a:ext cx="3829907" cy="164373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5938" y="3123615"/>
            <a:ext cx="1470862" cy="2280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463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Unidad VI. Etapas de la investigación científica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s-ES" dirty="0" smtClean="0"/>
              <a:t>6.1 Etapas de la investigación científica</a:t>
            </a:r>
          </a:p>
          <a:p>
            <a:pPr marL="114300" indent="0">
              <a:buNone/>
            </a:pPr>
            <a:r>
              <a:rPr lang="es-ES" dirty="0" smtClean="0"/>
              <a:t>6.2 Construcción del problema</a:t>
            </a:r>
          </a:p>
          <a:p>
            <a:pPr marL="114300" indent="0">
              <a:buNone/>
            </a:pPr>
            <a:r>
              <a:rPr lang="es-ES" dirty="0" smtClean="0"/>
              <a:t>6.3 Planteamiento de hipótesis</a:t>
            </a:r>
          </a:p>
          <a:p>
            <a:pPr marL="114300" indent="0">
              <a:buNone/>
            </a:pPr>
            <a:r>
              <a:rPr lang="es-ES" dirty="0" smtClean="0"/>
              <a:t>6.4 Diseño Metodológico</a:t>
            </a:r>
          </a:p>
          <a:p>
            <a:pPr marL="114300" indent="0">
              <a:buNone/>
            </a:pPr>
            <a:r>
              <a:rPr lang="es-ES" dirty="0" smtClean="0"/>
              <a:t>6.5 Recolección de datos</a:t>
            </a:r>
          </a:p>
          <a:p>
            <a:pPr marL="114300" indent="0">
              <a:buNone/>
            </a:pPr>
            <a:r>
              <a:rPr lang="es-ES" dirty="0" smtClean="0"/>
              <a:t>6.6 Análisis e interpretación de los datos</a:t>
            </a:r>
          </a:p>
          <a:p>
            <a:pPr marL="114300" indent="0">
              <a:buNone/>
            </a:pPr>
            <a:r>
              <a:rPr lang="es-ES" dirty="0" smtClean="0"/>
              <a:t>6.7 Publicación de resultados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455161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1637872"/>
          </a:xfrm>
        </p:spPr>
        <p:txBody>
          <a:bodyPr/>
          <a:lstStyle/>
          <a:p>
            <a:pPr marL="114300" indent="0">
              <a:buNone/>
            </a:pPr>
            <a:r>
              <a:rPr lang="es-ES" dirty="0" smtClean="0"/>
              <a:t>2.- Es importante leer y comenzar a resumir mediante fichas de investigación, las cuales se pueden realizar en una computadora sin necesidad de la antigua forma del uso de tarjetas.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2258379"/>
              </p:ext>
            </p:extLst>
          </p:nvPr>
        </p:nvGraphicFramePr>
        <p:xfrm>
          <a:off x="457200" y="3390473"/>
          <a:ext cx="8229600" cy="2735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639047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ES" sz="3200" cap="none" dirty="0"/>
              <a:t>Ejemplo de ficha textual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0207563"/>
              </p:ext>
            </p:extLst>
          </p:nvPr>
        </p:nvGraphicFramePr>
        <p:xfrm>
          <a:off x="457200" y="1752600"/>
          <a:ext cx="8229600" cy="31543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114800"/>
                <a:gridCol w="4114800"/>
              </a:tblGrid>
              <a:tr h="1296304">
                <a:tc>
                  <a:txBody>
                    <a:bodyPr/>
                    <a:lstStyle/>
                    <a:p>
                      <a:r>
                        <a:rPr lang="es-ES" dirty="0" smtClean="0"/>
                        <a:t>Tema: pobreza</a:t>
                      </a:r>
                    </a:p>
                    <a:p>
                      <a:r>
                        <a:rPr lang="es-ES" dirty="0" smtClean="0"/>
                        <a:t>Subtema: definición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dirty="0" smtClean="0"/>
                        <a:t>Fuente de información: </a:t>
                      </a:r>
                      <a:r>
                        <a:rPr lang="es-ES" b="0" dirty="0" smtClean="0"/>
                        <a:t>Olvera, R.</a:t>
                      </a:r>
                      <a:r>
                        <a:rPr lang="es-ES" b="0" baseline="0" dirty="0" smtClean="0"/>
                        <a:t> M. (2006). </a:t>
                      </a:r>
                      <a:r>
                        <a:rPr lang="es-ES" b="0" i="1" baseline="0" dirty="0" smtClean="0"/>
                        <a:t>Una mirada al concepto de pobreza</a:t>
                      </a:r>
                      <a:r>
                        <a:rPr lang="es-ES" b="0" baseline="0" dirty="0" smtClean="0"/>
                        <a:t>. México: Libros en red. </a:t>
                      </a:r>
                      <a:endParaRPr lang="es-ES" b="0" dirty="0"/>
                    </a:p>
                  </a:txBody>
                  <a:tcPr/>
                </a:tc>
              </a:tr>
              <a:tr h="1858036">
                <a:tc gridSpan="2">
                  <a:txBody>
                    <a:bodyPr/>
                    <a:lstStyle/>
                    <a:p>
                      <a:endParaRPr lang="es-ES" sz="2000" dirty="0" smtClean="0"/>
                    </a:p>
                    <a:p>
                      <a:pPr algn="just"/>
                      <a:r>
                        <a:rPr lang="es-ES" sz="2000" dirty="0" smtClean="0"/>
                        <a:t>“El concepto de pobreza humana apareció en el contexto de la era del desarrollo humano. A principios</a:t>
                      </a:r>
                      <a:r>
                        <a:rPr lang="es-ES" sz="2000" baseline="0" dirty="0" smtClean="0"/>
                        <a:t> de la última década del siglo XX, el PNUD se propuso no considerar más a la pobreza como sinónimos de pobreza económica” (página 18)</a:t>
                      </a:r>
                      <a:endParaRPr lang="es-E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707915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>
            <a:normAutofit/>
          </a:bodyPr>
          <a:lstStyle/>
          <a:p>
            <a:pPr algn="r"/>
            <a:r>
              <a:rPr lang="es-ES" sz="3200" cap="none" dirty="0"/>
              <a:t>Ejemplo de ficha </a:t>
            </a:r>
            <a:r>
              <a:rPr lang="es-ES" sz="3200" cap="none" dirty="0" smtClean="0"/>
              <a:t>de parafraseo</a:t>
            </a:r>
            <a:endParaRPr lang="es-ES" sz="3200" cap="none" dirty="0"/>
          </a:p>
        </p:txBody>
      </p:sp>
      <p:graphicFrame>
        <p:nvGraphicFramePr>
          <p:cNvPr id="5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3485914"/>
              </p:ext>
            </p:extLst>
          </p:nvPr>
        </p:nvGraphicFramePr>
        <p:xfrm>
          <a:off x="457200" y="1752600"/>
          <a:ext cx="8229600" cy="31543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114800"/>
                <a:gridCol w="4114800"/>
              </a:tblGrid>
              <a:tr h="1296304">
                <a:tc>
                  <a:txBody>
                    <a:bodyPr/>
                    <a:lstStyle/>
                    <a:p>
                      <a:r>
                        <a:rPr lang="es-ES" dirty="0" smtClean="0"/>
                        <a:t>Tema: pobreza</a:t>
                      </a:r>
                    </a:p>
                    <a:p>
                      <a:r>
                        <a:rPr lang="es-ES" dirty="0" smtClean="0"/>
                        <a:t>Subtema: definición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dirty="0" smtClean="0"/>
                        <a:t>Fuente de información: </a:t>
                      </a:r>
                      <a:r>
                        <a:rPr lang="es-ES" b="0" dirty="0" smtClean="0"/>
                        <a:t>Olvera, R.</a:t>
                      </a:r>
                      <a:r>
                        <a:rPr lang="es-ES" b="0" baseline="0" dirty="0" smtClean="0"/>
                        <a:t> M. (2006). </a:t>
                      </a:r>
                      <a:r>
                        <a:rPr lang="es-ES" b="0" i="1" baseline="0" dirty="0" smtClean="0"/>
                        <a:t>Una mirada al concepto de pobreza</a:t>
                      </a:r>
                      <a:r>
                        <a:rPr lang="es-ES" b="0" baseline="0" dirty="0" smtClean="0"/>
                        <a:t>. México: Libros en red. </a:t>
                      </a:r>
                      <a:endParaRPr lang="es-ES" b="0" dirty="0"/>
                    </a:p>
                  </a:txBody>
                  <a:tcPr/>
                </a:tc>
              </a:tr>
              <a:tr h="1858036">
                <a:tc gridSpan="2">
                  <a:txBody>
                    <a:bodyPr/>
                    <a:lstStyle/>
                    <a:p>
                      <a:endParaRPr lang="es-ES" sz="2000" dirty="0" smtClean="0"/>
                    </a:p>
                    <a:p>
                      <a:pPr algn="just"/>
                      <a:r>
                        <a:rPr lang="es-ES" sz="2000" dirty="0" smtClean="0"/>
                        <a:t>La</a:t>
                      </a:r>
                      <a:r>
                        <a:rPr lang="es-ES" sz="2000" baseline="0" dirty="0" smtClean="0"/>
                        <a:t> pobreza humana, hasta finales del siglo XX, estaba asociada al concepto de pobreza económica. No es sino a principios de los años noventa que el PNUD separa ambos conceptos.</a:t>
                      </a:r>
                      <a:endParaRPr lang="es-E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57162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ES" sz="3200" cap="none" dirty="0"/>
              <a:t>Sistema APA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1" y="1752601"/>
            <a:ext cx="4030804" cy="4769434"/>
          </a:xfrm>
        </p:spPr>
        <p:txBody>
          <a:bodyPr>
            <a:normAutofit fontScale="92500" lnSpcReduction="10000"/>
          </a:bodyPr>
          <a:lstStyle/>
          <a:p>
            <a:pPr marL="114300" indent="0" algn="just">
              <a:buNone/>
            </a:pPr>
            <a:r>
              <a:rPr lang="es-ES" dirty="0" smtClean="0"/>
              <a:t>Cuando se comienza a escribir, siempre se debe tomar en cuenta al autor del cual se toma la idea, es decir, hay que referenciarlo, de lo contrario se caería en plagio.</a:t>
            </a:r>
          </a:p>
          <a:p>
            <a:pPr marL="114300" indent="0" algn="just">
              <a:buNone/>
            </a:pPr>
            <a:endParaRPr lang="es-ES" dirty="0"/>
          </a:p>
          <a:p>
            <a:pPr marL="114300" indent="0" algn="just">
              <a:buNone/>
            </a:pPr>
            <a:r>
              <a:rPr lang="es-ES" dirty="0" smtClean="0"/>
              <a:t>Dentro de las Ciencias Sociales existe una forma de colocar las fuentes de información y de referenciar a los autores: Sistema APA es un ejemplo.</a:t>
            </a:r>
          </a:p>
          <a:p>
            <a:pPr marL="114300" indent="0" algn="just">
              <a:buNone/>
            </a:pPr>
            <a:endParaRPr lang="es-ES" dirty="0"/>
          </a:p>
          <a:p>
            <a:pPr marL="114300" indent="0" algn="just"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5723" y="1983797"/>
            <a:ext cx="1905000" cy="2717800"/>
          </a:xfrm>
          <a:prstGeom prst="rect">
            <a:avLst/>
          </a:prstGeom>
        </p:spPr>
      </p:pic>
      <p:sp>
        <p:nvSpPr>
          <p:cNvPr id="5" name="Marcador de contenido 2"/>
          <p:cNvSpPr txBox="1">
            <a:spLocks/>
          </p:cNvSpPr>
          <p:nvPr/>
        </p:nvSpPr>
        <p:spPr>
          <a:xfrm>
            <a:off x="4681656" y="4829624"/>
            <a:ext cx="4339047" cy="799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just">
              <a:buFont typeface="Arial" pitchFamily="34" charset="0"/>
              <a:buNone/>
            </a:pPr>
            <a:r>
              <a:rPr lang="en-US" sz="1600" dirty="0" smtClean="0"/>
              <a:t>http://</a:t>
            </a:r>
            <a:r>
              <a:rPr lang="en-US" sz="1600" dirty="0" err="1" smtClean="0"/>
              <a:t>www.apastyle.org</a:t>
            </a:r>
            <a:r>
              <a:rPr lang="en-US" sz="1600" dirty="0" smtClean="0"/>
              <a:t>/learn/tutorials/basics-</a:t>
            </a:r>
            <a:r>
              <a:rPr lang="en-US" sz="1600" dirty="0" err="1" smtClean="0"/>
              <a:t>tutorial.aspx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126600135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s-ES" dirty="0" smtClean="0"/>
              <a:t>3.- Hay que ordenar las fichas dependiendo de los temas.</a:t>
            </a:r>
          </a:p>
          <a:p>
            <a:pPr marL="114300" indent="0">
              <a:buNone/>
            </a:pPr>
            <a:endParaRPr lang="es-ES" dirty="0"/>
          </a:p>
          <a:p>
            <a:pPr marL="114300" indent="0">
              <a:buNone/>
            </a:pPr>
            <a:r>
              <a:rPr lang="es-ES" dirty="0" smtClean="0"/>
              <a:t>4.- Comenzar a detectar faltantes de información para plantear el problema.</a:t>
            </a:r>
          </a:p>
          <a:p>
            <a:pPr marL="114300" indent="0">
              <a:buNone/>
            </a:pPr>
            <a:endParaRPr lang="es-ES" dirty="0"/>
          </a:p>
          <a:p>
            <a:pPr marL="114300" indent="0">
              <a:buNone/>
            </a:pPr>
            <a:r>
              <a:rPr lang="es-ES" dirty="0" smtClean="0"/>
              <a:t>5.- Escribir y editar.</a:t>
            </a:r>
          </a:p>
          <a:p>
            <a:pPr marL="114300" indent="0">
              <a:buNone/>
            </a:pPr>
            <a:endParaRPr lang="es-ES" dirty="0"/>
          </a:p>
          <a:p>
            <a:pPr marL="114300" indent="0" algn="just">
              <a:buNone/>
            </a:pPr>
            <a:r>
              <a:rPr lang="es-ES" dirty="0" smtClean="0"/>
              <a:t>6.- Identificar que efectivamente se escribe un problema y se cierra con la pregunta de investigación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2412078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resumen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ES" dirty="0" smtClean="0"/>
              <a:t>Durante el estudio de los primeros temas de la Unidad VI se pueden obtener algunas conclusiones:</a:t>
            </a:r>
          </a:p>
          <a:p>
            <a:pPr marL="114300" indent="0" algn="just">
              <a:buNone/>
            </a:pPr>
            <a:r>
              <a:rPr lang="es-MX" dirty="0" smtClean="0"/>
              <a:t>1.- La </a:t>
            </a:r>
            <a:r>
              <a:rPr lang="es-MX" b="1" dirty="0"/>
              <a:t>investigación científica </a:t>
            </a:r>
            <a:r>
              <a:rPr lang="es-MX" dirty="0"/>
              <a:t>es una investigación sistemática, controlada, empírica, amoral, pública y crítica de fenómenpos </a:t>
            </a:r>
            <a:r>
              <a:rPr lang="es-MX" dirty="0" smtClean="0"/>
              <a:t>naturales.</a:t>
            </a:r>
            <a:endParaRPr lang="es-ES_tradnl" dirty="0"/>
          </a:p>
          <a:p>
            <a:pPr marL="114300" indent="0" algn="just">
              <a:buNone/>
            </a:pPr>
            <a:r>
              <a:rPr lang="es-MX" dirty="0" smtClean="0"/>
              <a:t>2.- Existen diversos tipos </a:t>
            </a:r>
            <a:r>
              <a:rPr lang="es-MX" dirty="0"/>
              <a:t>de investigación: por su propósito, alcance, fuentes de información y manipulación de variables</a:t>
            </a:r>
            <a:r>
              <a:rPr lang="es-MX" dirty="0" smtClean="0"/>
              <a:t>.</a:t>
            </a:r>
          </a:p>
          <a:p>
            <a:pPr marL="114300" indent="0" algn="just">
              <a:buNone/>
            </a:pPr>
            <a:r>
              <a:rPr lang="es-MX" dirty="0" smtClean="0"/>
              <a:t>3.- Se pueden ubicar dos enfoques de investigación: cuantitativo </a:t>
            </a:r>
            <a:r>
              <a:rPr lang="es-MX" dirty="0"/>
              <a:t>y </a:t>
            </a:r>
            <a:r>
              <a:rPr lang="es-MX" dirty="0" smtClean="0"/>
              <a:t>cualitativo que se relacionan con los métodos deductivo e inductivo, respectivamente. </a:t>
            </a:r>
          </a:p>
        </p:txBody>
      </p:sp>
    </p:spTree>
    <p:extLst>
      <p:ext uri="{BB962C8B-B14F-4D97-AF65-F5344CB8AC3E}">
        <p14:creationId xmlns:p14="http://schemas.microsoft.com/office/powerpoint/2010/main" val="12167625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r>
              <a:rPr lang="es-MX" dirty="0" smtClean="0"/>
              <a:t>4.- Las etapas </a:t>
            </a:r>
            <a:r>
              <a:rPr lang="es-MX" dirty="0"/>
              <a:t>de una investigación con enfoque </a:t>
            </a:r>
            <a:r>
              <a:rPr lang="es-MX" dirty="0" smtClean="0"/>
              <a:t>cuantitativo son: </a:t>
            </a:r>
            <a:r>
              <a:rPr lang="es-MX" dirty="0"/>
              <a:t>idea, problema, teoría, hipótesis, </a:t>
            </a:r>
            <a:r>
              <a:rPr lang="es-MX" dirty="0" smtClean="0"/>
              <a:t>diseño de investigación, </a:t>
            </a:r>
            <a:r>
              <a:rPr lang="es-MX" dirty="0"/>
              <a:t>muestra y </a:t>
            </a:r>
            <a:r>
              <a:rPr lang="es-MX" dirty="0" smtClean="0"/>
              <a:t>datos, así como, resultados</a:t>
            </a:r>
            <a:r>
              <a:rPr lang="es-MX" dirty="0"/>
              <a:t>.</a:t>
            </a:r>
            <a:endParaRPr lang="es-ES_tradnl" dirty="0"/>
          </a:p>
          <a:p>
            <a:pPr marL="114300" indent="0" algn="just">
              <a:buNone/>
            </a:pPr>
            <a:r>
              <a:rPr lang="es-MX" dirty="0" smtClean="0"/>
              <a:t>5.- El planteamiento </a:t>
            </a:r>
            <a:r>
              <a:rPr lang="es-MX" dirty="0"/>
              <a:t>del problema es el corazón de la investigación porque representa el objetivo del total esfuerzo de investigación.</a:t>
            </a:r>
            <a:endParaRPr lang="es-ES_tradnl" dirty="0"/>
          </a:p>
          <a:p>
            <a:pPr marL="114300" indent="0" algn="just">
              <a:buNone/>
            </a:pPr>
            <a:r>
              <a:rPr lang="es-MX" dirty="0" smtClean="0"/>
              <a:t>6.- Sus principales car</a:t>
            </a:r>
            <a:r>
              <a:rPr lang="es-ES" dirty="0" smtClean="0"/>
              <a:t>á</a:t>
            </a:r>
            <a:r>
              <a:rPr lang="es-MX" dirty="0" smtClean="0"/>
              <a:t>cterísticas son: se realiza en  </a:t>
            </a:r>
            <a:r>
              <a:rPr lang="es-MX" dirty="0"/>
              <a:t>forma de pregunta, contiene dos variables, representa la posibilidad de una prueba teórica y contiene temporalidad y espacio.</a:t>
            </a:r>
            <a:endParaRPr lang="es-ES_tradnl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3845694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Fuentes de información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14300" indent="0" algn="just">
              <a:buNone/>
            </a:pPr>
            <a:r>
              <a:rPr lang="es-ES" dirty="0" err="1"/>
              <a:t>Creswell</a:t>
            </a:r>
            <a:r>
              <a:rPr lang="es-ES" dirty="0"/>
              <a:t>, J.W. (2009). </a:t>
            </a:r>
            <a:r>
              <a:rPr lang="es-ES" i="1" dirty="0" err="1"/>
              <a:t>Research</a:t>
            </a:r>
            <a:r>
              <a:rPr lang="es-ES" i="1" dirty="0"/>
              <a:t> </a:t>
            </a:r>
            <a:r>
              <a:rPr lang="es-ES" i="1" dirty="0" err="1"/>
              <a:t>design</a:t>
            </a:r>
            <a:r>
              <a:rPr lang="es-ES" i="1" dirty="0"/>
              <a:t>. </a:t>
            </a:r>
            <a:r>
              <a:rPr lang="es-ES" i="1" dirty="0" err="1"/>
              <a:t>Qualitative</a:t>
            </a:r>
            <a:r>
              <a:rPr lang="es-ES" i="1" dirty="0"/>
              <a:t>, </a:t>
            </a:r>
            <a:r>
              <a:rPr lang="es-ES" i="1" dirty="0" err="1"/>
              <a:t>Quantitative</a:t>
            </a:r>
            <a:r>
              <a:rPr lang="es-ES" i="1" dirty="0"/>
              <a:t>, and </a:t>
            </a:r>
            <a:r>
              <a:rPr lang="es-ES" i="1" dirty="0" err="1"/>
              <a:t>Mixed</a:t>
            </a:r>
            <a:r>
              <a:rPr lang="es-ES" i="1" dirty="0"/>
              <a:t> </a:t>
            </a:r>
            <a:r>
              <a:rPr lang="es-ES" i="1" dirty="0" err="1"/>
              <a:t>Methods</a:t>
            </a:r>
            <a:r>
              <a:rPr lang="es-ES" i="1" dirty="0"/>
              <a:t> </a:t>
            </a:r>
            <a:r>
              <a:rPr lang="es-ES" i="1" dirty="0" err="1"/>
              <a:t>Approaches</a:t>
            </a:r>
            <a:r>
              <a:rPr lang="es-ES" dirty="0"/>
              <a:t>. USA: SAGE</a:t>
            </a:r>
            <a:r>
              <a:rPr lang="es-ES" dirty="0" smtClean="0"/>
              <a:t>.</a:t>
            </a:r>
          </a:p>
          <a:p>
            <a:pPr marL="114300" indent="0" algn="just">
              <a:buNone/>
            </a:pPr>
            <a:endParaRPr lang="es-ES" dirty="0"/>
          </a:p>
          <a:p>
            <a:pPr marL="114300" indent="0" algn="just">
              <a:buNone/>
            </a:pPr>
            <a:r>
              <a:rPr lang="es-MX" dirty="0"/>
              <a:t>Hernández, R.;  Fernández-Collado, C. y Baptista, P. (2006). </a:t>
            </a:r>
            <a:r>
              <a:rPr lang="es-MX" i="1" dirty="0"/>
              <a:t>Metodología de la investigación</a:t>
            </a:r>
            <a:r>
              <a:rPr lang="es-MX" dirty="0"/>
              <a:t>. México: McGraw Hill</a:t>
            </a:r>
            <a:r>
              <a:rPr lang="es-MX" dirty="0" smtClean="0"/>
              <a:t>.</a:t>
            </a:r>
          </a:p>
          <a:p>
            <a:pPr marL="114300" indent="0" algn="just">
              <a:buNone/>
            </a:pPr>
            <a:endParaRPr lang="es-MX" dirty="0"/>
          </a:p>
          <a:p>
            <a:pPr marL="114300" indent="0" algn="just">
              <a:buNone/>
            </a:pPr>
            <a:r>
              <a:rPr lang="es-MX" dirty="0"/>
              <a:t>Hernández, R.;  Fernández-Collado, C. y Baptista, P. (2014). </a:t>
            </a:r>
            <a:r>
              <a:rPr lang="es-MX" i="1" dirty="0"/>
              <a:t>Metodología de la investigación</a:t>
            </a:r>
            <a:r>
              <a:rPr lang="es-MX" dirty="0"/>
              <a:t>. México: McGraw Hill</a:t>
            </a:r>
            <a:r>
              <a:rPr lang="es-MX" dirty="0" smtClean="0"/>
              <a:t>.</a:t>
            </a:r>
          </a:p>
          <a:p>
            <a:pPr marL="114300" indent="0" algn="just">
              <a:buNone/>
            </a:pPr>
            <a:endParaRPr lang="es-ES" dirty="0"/>
          </a:p>
          <a:p>
            <a:pPr marL="114300" indent="0" algn="just">
              <a:buNone/>
            </a:pPr>
            <a:r>
              <a:rPr lang="es-ES" dirty="0" err="1"/>
              <a:t>Kerlinger</a:t>
            </a:r>
            <a:r>
              <a:rPr lang="es-ES" dirty="0"/>
              <a:t>, F.N. y Lee, H. (2002). </a:t>
            </a:r>
            <a:r>
              <a:rPr lang="es-ES" i="1" dirty="0"/>
              <a:t>Investigación del comportamiento</a:t>
            </a:r>
            <a:r>
              <a:rPr lang="es-ES" dirty="0"/>
              <a:t>. México: McGraw-Hill</a:t>
            </a:r>
            <a:r>
              <a:rPr lang="es-ES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8345141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r>
              <a:rPr lang="es-MX" dirty="0"/>
              <a:t>Leedy, P. D. and Ormrod, J. E. (2010). </a:t>
            </a:r>
            <a:r>
              <a:rPr lang="en-US" i="1" dirty="0"/>
              <a:t>Practical research: planning and design. </a:t>
            </a:r>
            <a:r>
              <a:rPr lang="en-US" dirty="0"/>
              <a:t>(9</a:t>
            </a:r>
            <a:r>
              <a:rPr lang="en-US" baseline="30000" dirty="0"/>
              <a:t>th</a:t>
            </a:r>
            <a:r>
              <a:rPr lang="en-US" dirty="0"/>
              <a:t> ed.). Boston, United States of America: Pearson Education</a:t>
            </a:r>
            <a:r>
              <a:rPr lang="en-US" dirty="0" smtClean="0"/>
              <a:t>.</a:t>
            </a:r>
          </a:p>
          <a:p>
            <a:pPr marL="114300" indent="0" algn="just">
              <a:buNone/>
            </a:pPr>
            <a:endParaRPr lang="es-ES" dirty="0"/>
          </a:p>
          <a:p>
            <a:pPr marL="114300" indent="0">
              <a:buNone/>
            </a:pPr>
            <a:r>
              <a:rPr lang="es-ES" dirty="0"/>
              <a:t>Moreno, M. G. (2000)</a:t>
            </a:r>
            <a:r>
              <a:rPr lang="es-ES" i="1" dirty="0"/>
              <a:t>.  Introducción a la metodología de la Investigación educativa. </a:t>
            </a:r>
            <a:r>
              <a:rPr lang="es-ES" dirty="0"/>
              <a:t>México: Progreso</a:t>
            </a:r>
            <a:r>
              <a:rPr lang="es-ES" dirty="0" smtClean="0"/>
              <a:t>.</a:t>
            </a:r>
          </a:p>
          <a:p>
            <a:pPr marL="114300" indent="0">
              <a:buNone/>
            </a:pPr>
            <a:endParaRPr lang="es-ES" dirty="0"/>
          </a:p>
          <a:p>
            <a:pPr marL="114300" indent="0" algn="just">
              <a:buNone/>
            </a:pPr>
            <a:r>
              <a:rPr lang="es-ES" dirty="0" err="1"/>
              <a:t>Salkind</a:t>
            </a:r>
            <a:r>
              <a:rPr lang="es-ES" dirty="0"/>
              <a:t>, N. J. (1999). </a:t>
            </a:r>
            <a:r>
              <a:rPr lang="es-ES" i="1" dirty="0"/>
              <a:t>Métodos de investigación</a:t>
            </a:r>
            <a:r>
              <a:rPr lang="es-ES" dirty="0"/>
              <a:t>. México: Prentice Hall.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45111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 DE LA UNIDAD VI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r>
              <a:rPr lang="es-ES" dirty="0" smtClean="0"/>
              <a:t>Diseñar un proyecto de investigación económico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78810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CONTENIDO TEMÁTICO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Etapas de la Investigación Científica</a:t>
            </a:r>
          </a:p>
          <a:p>
            <a:pPr lvl="1"/>
            <a:r>
              <a:rPr lang="es-ES" dirty="0" smtClean="0"/>
              <a:t>¿Qué es la investigación científica?</a:t>
            </a:r>
          </a:p>
          <a:p>
            <a:pPr lvl="1"/>
            <a:r>
              <a:rPr lang="es-ES" dirty="0" smtClean="0"/>
              <a:t>Tipos de investigación</a:t>
            </a:r>
          </a:p>
          <a:p>
            <a:pPr lvl="1"/>
            <a:r>
              <a:rPr lang="es-ES" dirty="0" smtClean="0"/>
              <a:t>Enfoques de investigación (cuantitativo y cualitativo)</a:t>
            </a:r>
          </a:p>
          <a:p>
            <a:pPr lvl="1"/>
            <a:r>
              <a:rPr lang="es-ES" dirty="0" smtClean="0"/>
              <a:t>Etapas de la Investigación científica (enfoque cuantitativo)</a:t>
            </a:r>
          </a:p>
          <a:p>
            <a:endParaRPr lang="es-ES" dirty="0" smtClean="0"/>
          </a:p>
          <a:p>
            <a:r>
              <a:rPr lang="es-ES" dirty="0" smtClean="0"/>
              <a:t>Planteamiento del problema</a:t>
            </a:r>
          </a:p>
          <a:p>
            <a:pPr lvl="1"/>
            <a:r>
              <a:rPr lang="es-ES" dirty="0" smtClean="0"/>
              <a:t>Idea de investigación</a:t>
            </a:r>
          </a:p>
          <a:p>
            <a:pPr lvl="1"/>
            <a:r>
              <a:rPr lang="es-ES" dirty="0" smtClean="0"/>
              <a:t>El problema de investigación</a:t>
            </a:r>
          </a:p>
          <a:p>
            <a:pPr lvl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66034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4233468"/>
            <a:ext cx="8229600" cy="740139"/>
          </a:xfrm>
        </p:spPr>
        <p:txBody>
          <a:bodyPr/>
          <a:lstStyle/>
          <a:p>
            <a:pPr marL="114300" indent="0" algn="r">
              <a:buNone/>
            </a:pPr>
            <a:r>
              <a:rPr lang="es-ES" dirty="0" smtClean="0"/>
              <a:t>6.1 Etapas de la investigación científica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41896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¿Qué es la investigación Científica?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r>
              <a:rPr lang="es-ES" dirty="0" smtClean="0"/>
              <a:t>La </a:t>
            </a:r>
            <a:r>
              <a:rPr lang="es-ES" b="1" dirty="0" smtClean="0"/>
              <a:t>investigación</a:t>
            </a:r>
            <a:r>
              <a:rPr lang="es-ES" dirty="0" smtClean="0"/>
              <a:t> es un conjunto de procesos sistemáticos, críticos y empíricos que se aplican al estudio de un fenómeno o problema </a:t>
            </a:r>
            <a:r>
              <a:rPr lang="es-ES" sz="1200" dirty="0" smtClean="0">
                <a:latin typeface="Century Gothic (Cuerpo)"/>
                <a:cs typeface="Century Gothic (Cuerpo)"/>
              </a:rPr>
              <a:t>(</a:t>
            </a:r>
            <a:r>
              <a:rPr lang="es-MX" sz="1200" dirty="0">
                <a:latin typeface="Century Gothic (Cuerpo)"/>
                <a:cs typeface="Century Gothic (Cuerpo)"/>
              </a:rPr>
              <a:t>Hernández, Fernández-Collado y </a:t>
            </a:r>
            <a:r>
              <a:rPr lang="es-MX" sz="1200" dirty="0" smtClean="0">
                <a:latin typeface="Century Gothic (Cuerpo)"/>
                <a:cs typeface="Century Gothic (Cuerpo)"/>
              </a:rPr>
              <a:t>Baptista, 2014, p.  4)</a:t>
            </a:r>
          </a:p>
          <a:p>
            <a:pPr marL="114300" indent="0" algn="just">
              <a:buNone/>
            </a:pPr>
            <a:endParaRPr lang="es-MX" sz="1200" dirty="0" smtClean="0">
              <a:latin typeface="Century Gothic (Cuerpo)"/>
              <a:cs typeface="Century Gothic (Cuerpo)"/>
            </a:endParaRPr>
          </a:p>
          <a:p>
            <a:pPr marL="114300" indent="0" algn="just">
              <a:buNone/>
            </a:pPr>
            <a:endParaRPr lang="es-MX" dirty="0" smtClean="0"/>
          </a:p>
          <a:p>
            <a:pPr marL="114300" indent="0" algn="just">
              <a:buNone/>
            </a:pPr>
            <a:r>
              <a:rPr lang="es-MX" dirty="0" smtClean="0"/>
              <a:t>La </a:t>
            </a:r>
            <a:r>
              <a:rPr lang="es-MX" b="1" dirty="0"/>
              <a:t>investigación científica </a:t>
            </a:r>
            <a:r>
              <a:rPr lang="es-MX" dirty="0"/>
              <a:t>es una investigación sistemática, controlada, empírica, amoral, pública y crítica de fenómenpos naturales. Se guía por la teoría y las hipótesis sobre las presuntas relaciones entre esos </a:t>
            </a:r>
            <a:r>
              <a:rPr lang="es-MX" dirty="0" smtClean="0"/>
              <a:t>fenómenos </a:t>
            </a:r>
            <a:r>
              <a:rPr lang="es-ES" sz="1200" dirty="0">
                <a:latin typeface="Century Gothic (Cuerpo)"/>
                <a:cs typeface="Century Gothic (Cuerpo)"/>
              </a:rPr>
              <a:t>(</a:t>
            </a:r>
            <a:r>
              <a:rPr lang="es-ES" sz="1200" dirty="0" err="1">
                <a:latin typeface="Century Gothic (Cuerpo)"/>
                <a:cs typeface="Century Gothic (Cuerpo)"/>
              </a:rPr>
              <a:t>Kerlinger</a:t>
            </a:r>
            <a:r>
              <a:rPr lang="es-ES" sz="1200" dirty="0">
                <a:latin typeface="Century Gothic (Cuerpo)"/>
                <a:cs typeface="Century Gothic (Cuerpo)"/>
              </a:rPr>
              <a:t> y Lee, 2002)</a:t>
            </a:r>
            <a:endParaRPr lang="es-MX" sz="1200" dirty="0">
              <a:latin typeface="Century Gothic (Cuerpo)"/>
              <a:cs typeface="Century Gothic (Cuerpo)"/>
            </a:endParaRPr>
          </a:p>
          <a:p>
            <a:pPr marL="114300" indent="0" algn="just">
              <a:buNone/>
            </a:pPr>
            <a:endParaRPr lang="es-MX" dirty="0">
              <a:latin typeface="Century Gothic (Cuerpo)"/>
              <a:cs typeface="Century Gothic (Cuerpo)"/>
            </a:endParaRPr>
          </a:p>
          <a:p>
            <a:pPr marL="114300" indent="0" algn="just">
              <a:buNone/>
            </a:pPr>
            <a:endParaRPr lang="es-ES" dirty="0">
              <a:latin typeface="Century Gothic (Cuerpo)"/>
              <a:cs typeface="Century Gothic (Cuerpo)"/>
            </a:endParaRPr>
          </a:p>
        </p:txBody>
      </p:sp>
    </p:spTree>
    <p:extLst>
      <p:ext uri="{BB962C8B-B14F-4D97-AF65-F5344CB8AC3E}">
        <p14:creationId xmlns:p14="http://schemas.microsoft.com/office/powerpoint/2010/main" val="2952295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ES" sz="3200" cap="none" dirty="0" smtClean="0"/>
              <a:t>Dos observaciones a la definición</a:t>
            </a:r>
            <a:endParaRPr lang="es-ES" sz="3200" cap="none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7584622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505136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Boticario.thmx</Template>
  <TotalTime>444</TotalTime>
  <Words>2559</Words>
  <Application>Microsoft Macintosh PowerPoint</Application>
  <PresentationFormat>Presentación en pantalla (4:3)</PresentationFormat>
  <Paragraphs>291</Paragraphs>
  <Slides>48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49" baseType="lpstr">
      <vt:lpstr>Boticario</vt:lpstr>
      <vt:lpstr>UNIVERSIDAD AUTÓNOMA DEL ESTADO DE MÉXICO FACULTAD DE ECONOMÍA LICENCIATURA EN ECONOMÍA </vt:lpstr>
      <vt:lpstr>Guión explicativo de uso</vt:lpstr>
      <vt:lpstr>Metodología y Filosofía de la Economía</vt:lpstr>
      <vt:lpstr>Unidad VI. Etapas de la investigación científica</vt:lpstr>
      <vt:lpstr>OBJETIVO DE LA UNIDAD VI</vt:lpstr>
      <vt:lpstr>CONTENIDO TEMÁTICO</vt:lpstr>
      <vt:lpstr>Presentación de PowerPoint</vt:lpstr>
      <vt:lpstr>¿Qué es la investigación Científica?</vt:lpstr>
      <vt:lpstr>Dos observaciones a la definición</vt:lpstr>
      <vt:lpstr>Presentación de PowerPoint</vt:lpstr>
      <vt:lpstr>Tipos de investigación</vt:lpstr>
      <vt:lpstr>Por su propósito</vt:lpstr>
      <vt:lpstr>Por su alcance</vt:lpstr>
      <vt:lpstr>Por su alcance</vt:lpstr>
      <vt:lpstr>Por sus fuentes de información</vt:lpstr>
      <vt:lpstr>Por la manipulación de variables</vt:lpstr>
      <vt:lpstr>Enfoques de investigación</vt:lpstr>
      <vt:lpstr>Presentación de PowerPoint</vt:lpstr>
      <vt:lpstr>Modo deductivo de investigación en un estudio cuantitativo</vt:lpstr>
      <vt:lpstr>Presentación de PowerPoint</vt:lpstr>
      <vt:lpstr>Modo inductivo de investigación en un estudio cualitativo</vt:lpstr>
      <vt:lpstr>Presentación de PowerPoint</vt:lpstr>
      <vt:lpstr>Presentación de PowerPoint</vt:lpstr>
      <vt:lpstr>Etapas de la investigación científica (enfoque cuantitativo)</vt:lpstr>
      <vt:lpstr>Presentación de PowerPoint</vt:lpstr>
      <vt:lpstr>Idea de investigación</vt:lpstr>
      <vt:lpstr>¿Cómo surgen las ideas de investigación?</vt:lpstr>
      <vt:lpstr>Criterios para generar ideas (Hernández, Fernández-Collado y Baptista, 2014) </vt:lpstr>
      <vt:lpstr>El problema de investigación</vt:lpstr>
      <vt:lpstr>Presentación de PowerPoint</vt:lpstr>
      <vt:lpstr>Criterios para plantear el problema</vt:lpstr>
      <vt:lpstr>Presentación de PowerPoint</vt:lpstr>
      <vt:lpstr>Situaciones a evitar en la formulación del problema </vt:lpstr>
      <vt:lpstr>Presentación de PowerPoint</vt:lpstr>
      <vt:lpstr>¿Cómo encontrar un problema legítimo?</vt:lpstr>
      <vt:lpstr>Presentación de PowerPoint</vt:lpstr>
      <vt:lpstr>Ejemplos de preguntas de investigación ¿Son correctos?</vt:lpstr>
      <vt:lpstr>¿Cómo iniciar?</vt:lpstr>
      <vt:lpstr>Presentación de PowerPoint</vt:lpstr>
      <vt:lpstr>Presentación de PowerPoint</vt:lpstr>
      <vt:lpstr>Ejemplo de ficha textual</vt:lpstr>
      <vt:lpstr>Ejemplo de ficha de parafraseo</vt:lpstr>
      <vt:lpstr>Sistema APA</vt:lpstr>
      <vt:lpstr>Presentación de PowerPoint</vt:lpstr>
      <vt:lpstr>resumen</vt:lpstr>
      <vt:lpstr>Presentación de PowerPoint</vt:lpstr>
      <vt:lpstr>Fuentes de información</vt:lpstr>
      <vt:lpstr>Presentación de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FACULTAD DE ECONOMÍA LICENCIATURA EN ECONOMÍA </dc:title>
  <dc:creator>wendy ovando</dc:creator>
  <cp:lastModifiedBy>wendy ovando</cp:lastModifiedBy>
  <cp:revision>36</cp:revision>
  <dcterms:created xsi:type="dcterms:W3CDTF">2015-09-29T23:46:55Z</dcterms:created>
  <dcterms:modified xsi:type="dcterms:W3CDTF">2015-10-02T00:39:36Z</dcterms:modified>
</cp:coreProperties>
</file>