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4"/>
  </p:notesMasterIdLst>
  <p:handoutMasterIdLst>
    <p:handoutMasterId r:id="rId45"/>
  </p:handoutMasterIdLst>
  <p:sldIdLst>
    <p:sldId id="256" r:id="rId2"/>
    <p:sldId id="297" r:id="rId3"/>
    <p:sldId id="298" r:id="rId4"/>
    <p:sldId id="299" r:id="rId5"/>
    <p:sldId id="300" r:id="rId6"/>
    <p:sldId id="257" r:id="rId7"/>
    <p:sldId id="295" r:id="rId8"/>
    <p:sldId id="259" r:id="rId9"/>
    <p:sldId id="261" r:id="rId10"/>
    <p:sldId id="263" r:id="rId11"/>
    <p:sldId id="289" r:id="rId12"/>
    <p:sldId id="264" r:id="rId13"/>
    <p:sldId id="290" r:id="rId14"/>
    <p:sldId id="291" r:id="rId15"/>
    <p:sldId id="292" r:id="rId16"/>
    <p:sldId id="293"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94" r:id="rId30"/>
    <p:sldId id="277" r:id="rId31"/>
    <p:sldId id="278" r:id="rId32"/>
    <p:sldId id="279" r:id="rId33"/>
    <p:sldId id="280" r:id="rId34"/>
    <p:sldId id="281" r:id="rId35"/>
    <p:sldId id="282" r:id="rId36"/>
    <p:sldId id="283" r:id="rId37"/>
    <p:sldId id="284" r:id="rId38"/>
    <p:sldId id="285" r:id="rId39"/>
    <p:sldId id="286" r:id="rId40"/>
    <p:sldId id="296" r:id="rId41"/>
    <p:sldId id="301" r:id="rId42"/>
    <p:sldId id="28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Estilo claro 1 - Énfasis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0"/>
    <p:restoredTop sz="94660"/>
  </p:normalViewPr>
  <p:slideViewPr>
    <p:cSldViewPr snapToGrid="0" snapToObjects="1">
      <p:cViewPr varScale="1">
        <p:scale>
          <a:sx n="94" d="100"/>
          <a:sy n="94" d="100"/>
        </p:scale>
        <p:origin x="-139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C66DF4-645E-F64B-A9F6-27502BDDC29D}"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s-ES"/>
        </a:p>
      </dgm:t>
    </dgm:pt>
    <dgm:pt modelId="{15228E43-3825-A24E-A656-82BD1A2B9080}">
      <dgm:prSet phldrT="[Texto]"/>
      <dgm:spPr/>
      <dgm:t>
        <a:bodyPr/>
        <a:lstStyle/>
        <a:p>
          <a:r>
            <a:rPr lang="es-ES" b="1" dirty="0" smtClean="0">
              <a:solidFill>
                <a:srgbClr val="2F2B20"/>
              </a:solidFill>
            </a:rPr>
            <a:t>Racional: constituida por conceptos, juicios y raciocinios y no por sensaciones.</a:t>
          </a:r>
          <a:endParaRPr lang="es-ES" b="1" dirty="0">
            <a:solidFill>
              <a:srgbClr val="2F2B20"/>
            </a:solidFill>
          </a:endParaRPr>
        </a:p>
      </dgm:t>
    </dgm:pt>
    <dgm:pt modelId="{AECDB3F6-2799-2241-A834-F86E5D6B6942}" type="parTrans" cxnId="{47E66C78-B64B-C842-BE64-0C7A23567A81}">
      <dgm:prSet/>
      <dgm:spPr/>
      <dgm:t>
        <a:bodyPr/>
        <a:lstStyle/>
        <a:p>
          <a:endParaRPr lang="es-ES"/>
        </a:p>
      </dgm:t>
    </dgm:pt>
    <dgm:pt modelId="{2B361548-72EE-1348-93C0-EA90CD09E023}" type="sibTrans" cxnId="{47E66C78-B64B-C842-BE64-0C7A23567A81}">
      <dgm:prSet/>
      <dgm:spPr/>
      <dgm:t>
        <a:bodyPr/>
        <a:lstStyle/>
        <a:p>
          <a:endParaRPr lang="es-ES"/>
        </a:p>
      </dgm:t>
    </dgm:pt>
    <dgm:pt modelId="{E9B602B5-F424-C44C-804B-2FFDF26B66EC}">
      <dgm:prSet phldrT="[Texto]"/>
      <dgm:spPr/>
      <dgm:t>
        <a:bodyPr/>
        <a:lstStyle/>
        <a:p>
          <a:r>
            <a:rPr lang="es-ES" b="1" dirty="0" smtClean="0">
              <a:solidFill>
                <a:srgbClr val="2F2B20"/>
              </a:solidFill>
            </a:rPr>
            <a:t>Sistemático: es un sistema de ideas conectadas lógicamente entre si.</a:t>
          </a:r>
          <a:endParaRPr lang="es-ES" b="1" dirty="0">
            <a:solidFill>
              <a:srgbClr val="2F2B20"/>
            </a:solidFill>
          </a:endParaRPr>
        </a:p>
      </dgm:t>
    </dgm:pt>
    <dgm:pt modelId="{C00D8FC4-2A92-4B48-8BEE-7BDAFCAF4C68}" type="parTrans" cxnId="{849F7F29-901B-F042-9F11-C64382B51495}">
      <dgm:prSet/>
      <dgm:spPr/>
      <dgm:t>
        <a:bodyPr/>
        <a:lstStyle/>
        <a:p>
          <a:endParaRPr lang="es-ES"/>
        </a:p>
      </dgm:t>
    </dgm:pt>
    <dgm:pt modelId="{8C638102-0C4E-5749-8209-391D6222BF2D}" type="sibTrans" cxnId="{849F7F29-901B-F042-9F11-C64382B51495}">
      <dgm:prSet/>
      <dgm:spPr/>
      <dgm:t>
        <a:bodyPr/>
        <a:lstStyle/>
        <a:p>
          <a:endParaRPr lang="es-ES"/>
        </a:p>
      </dgm:t>
    </dgm:pt>
    <dgm:pt modelId="{6777FC3D-27C0-EA4B-90EC-D0A62FB6F054}">
      <dgm:prSet phldrT="[Texto]"/>
      <dgm:spPr/>
      <dgm:t>
        <a:bodyPr/>
        <a:lstStyle/>
        <a:p>
          <a:r>
            <a:rPr lang="es-ES" b="1" dirty="0" smtClean="0">
              <a:solidFill>
                <a:srgbClr val="2F2B20"/>
              </a:solidFill>
            </a:rPr>
            <a:t>Exacto: sus resultados son claros y contrarios a la vaguedad y superficialidad. </a:t>
          </a:r>
          <a:endParaRPr lang="es-ES" b="1" dirty="0">
            <a:solidFill>
              <a:srgbClr val="2F2B20"/>
            </a:solidFill>
          </a:endParaRPr>
        </a:p>
      </dgm:t>
    </dgm:pt>
    <dgm:pt modelId="{F57C4DED-2298-0E4C-B732-280CAB393E40}" type="parTrans" cxnId="{A095FB68-5190-2B4F-B82F-5BD758D05356}">
      <dgm:prSet/>
      <dgm:spPr/>
      <dgm:t>
        <a:bodyPr/>
        <a:lstStyle/>
        <a:p>
          <a:endParaRPr lang="es-ES"/>
        </a:p>
      </dgm:t>
    </dgm:pt>
    <dgm:pt modelId="{88A85DE3-D0C4-AB42-87B2-9A56810C26B0}" type="sibTrans" cxnId="{A095FB68-5190-2B4F-B82F-5BD758D05356}">
      <dgm:prSet/>
      <dgm:spPr/>
      <dgm:t>
        <a:bodyPr/>
        <a:lstStyle/>
        <a:p>
          <a:endParaRPr lang="es-ES"/>
        </a:p>
      </dgm:t>
    </dgm:pt>
    <dgm:pt modelId="{EFB693A5-5651-3847-972A-C0DA870ACC42}">
      <dgm:prSet phldrT="[Texto]"/>
      <dgm:spPr/>
      <dgm:t>
        <a:bodyPr/>
        <a:lstStyle/>
        <a:p>
          <a:r>
            <a:rPr lang="es-ES" b="1" dirty="0" smtClean="0">
              <a:solidFill>
                <a:srgbClr val="2F2B20"/>
              </a:solidFill>
            </a:rPr>
            <a:t>Verificable: las suposiciones deber ser puestas a prueba. </a:t>
          </a:r>
          <a:endParaRPr lang="es-ES" b="1" dirty="0">
            <a:solidFill>
              <a:srgbClr val="2F2B20"/>
            </a:solidFill>
          </a:endParaRPr>
        </a:p>
      </dgm:t>
    </dgm:pt>
    <dgm:pt modelId="{02717135-E4E4-F945-92E8-6B8956A2E903}" type="parTrans" cxnId="{2742E6B3-24AB-E346-AB3C-B91D6355EA76}">
      <dgm:prSet/>
      <dgm:spPr/>
      <dgm:t>
        <a:bodyPr/>
        <a:lstStyle/>
        <a:p>
          <a:endParaRPr lang="es-ES"/>
        </a:p>
      </dgm:t>
    </dgm:pt>
    <dgm:pt modelId="{2E3470DA-98B7-F246-A403-C942FCE159B1}" type="sibTrans" cxnId="{2742E6B3-24AB-E346-AB3C-B91D6355EA76}">
      <dgm:prSet/>
      <dgm:spPr/>
      <dgm:t>
        <a:bodyPr/>
        <a:lstStyle/>
        <a:p>
          <a:endParaRPr lang="es-ES"/>
        </a:p>
      </dgm:t>
    </dgm:pt>
    <dgm:pt modelId="{B8F7B0CA-8894-914D-84A2-095B11AEF089}">
      <dgm:prSet phldrT="[Texto]"/>
      <dgm:spPr/>
      <dgm:t>
        <a:bodyPr/>
        <a:lstStyle/>
        <a:p>
          <a:r>
            <a:rPr lang="es-ES" b="1" dirty="0" smtClean="0">
              <a:solidFill>
                <a:srgbClr val="2F2B20"/>
              </a:solidFill>
            </a:rPr>
            <a:t>Falible: se puede refutar.</a:t>
          </a:r>
          <a:endParaRPr lang="es-ES" b="1" dirty="0">
            <a:solidFill>
              <a:srgbClr val="2F2B20"/>
            </a:solidFill>
          </a:endParaRPr>
        </a:p>
      </dgm:t>
    </dgm:pt>
    <dgm:pt modelId="{B68F11B8-C5AC-1549-A37A-278DACFA7C38}" type="parTrans" cxnId="{165B1E61-CB58-0E46-A042-507ECDE61A96}">
      <dgm:prSet/>
      <dgm:spPr/>
      <dgm:t>
        <a:bodyPr/>
        <a:lstStyle/>
        <a:p>
          <a:endParaRPr lang="es-ES"/>
        </a:p>
      </dgm:t>
    </dgm:pt>
    <dgm:pt modelId="{E7B7C96C-9D38-0F45-B5AA-520A75E9B6F9}" type="sibTrans" cxnId="{165B1E61-CB58-0E46-A042-507ECDE61A96}">
      <dgm:prSet/>
      <dgm:spPr/>
      <dgm:t>
        <a:bodyPr/>
        <a:lstStyle/>
        <a:p>
          <a:endParaRPr lang="es-ES"/>
        </a:p>
      </dgm:t>
    </dgm:pt>
    <dgm:pt modelId="{42BA1C6E-C2F9-674B-87E5-9571B27D7EE6}" type="pres">
      <dgm:prSet presAssocID="{20C66DF4-645E-F64B-A9F6-27502BDDC29D}" presName="linear" presStyleCnt="0">
        <dgm:presLayoutVars>
          <dgm:dir/>
          <dgm:animLvl val="lvl"/>
          <dgm:resizeHandles val="exact"/>
        </dgm:presLayoutVars>
      </dgm:prSet>
      <dgm:spPr/>
      <dgm:t>
        <a:bodyPr/>
        <a:lstStyle/>
        <a:p>
          <a:endParaRPr lang="es-ES"/>
        </a:p>
      </dgm:t>
    </dgm:pt>
    <dgm:pt modelId="{5DEE652F-2D32-4349-A600-28128B4C0109}" type="pres">
      <dgm:prSet presAssocID="{15228E43-3825-A24E-A656-82BD1A2B9080}" presName="parentLin" presStyleCnt="0"/>
      <dgm:spPr/>
    </dgm:pt>
    <dgm:pt modelId="{B4757833-4581-DC4A-BA10-D74EF5EDF845}" type="pres">
      <dgm:prSet presAssocID="{15228E43-3825-A24E-A656-82BD1A2B9080}" presName="parentLeftMargin" presStyleLbl="node1" presStyleIdx="0" presStyleCnt="5"/>
      <dgm:spPr/>
      <dgm:t>
        <a:bodyPr/>
        <a:lstStyle/>
        <a:p>
          <a:endParaRPr lang="es-ES"/>
        </a:p>
      </dgm:t>
    </dgm:pt>
    <dgm:pt modelId="{8AA576CD-FEDA-FF49-B6A3-AD8C8AAC4ACF}" type="pres">
      <dgm:prSet presAssocID="{15228E43-3825-A24E-A656-82BD1A2B9080}" presName="parentText" presStyleLbl="node1" presStyleIdx="0" presStyleCnt="5" custScaleX="142857" custScaleY="90910">
        <dgm:presLayoutVars>
          <dgm:chMax val="0"/>
          <dgm:bulletEnabled val="1"/>
        </dgm:presLayoutVars>
      </dgm:prSet>
      <dgm:spPr/>
      <dgm:t>
        <a:bodyPr/>
        <a:lstStyle/>
        <a:p>
          <a:endParaRPr lang="es-ES"/>
        </a:p>
      </dgm:t>
    </dgm:pt>
    <dgm:pt modelId="{C4D1CC7A-B9A6-6342-B221-6A68F45F8812}" type="pres">
      <dgm:prSet presAssocID="{15228E43-3825-A24E-A656-82BD1A2B9080}" presName="negativeSpace" presStyleCnt="0"/>
      <dgm:spPr/>
    </dgm:pt>
    <dgm:pt modelId="{74D5D834-335F-EF4B-8F8C-3C1FFCC51C04}" type="pres">
      <dgm:prSet presAssocID="{15228E43-3825-A24E-A656-82BD1A2B9080}" presName="childText" presStyleLbl="conFgAcc1" presStyleIdx="0" presStyleCnt="5">
        <dgm:presLayoutVars>
          <dgm:bulletEnabled val="1"/>
        </dgm:presLayoutVars>
      </dgm:prSet>
      <dgm:spPr/>
    </dgm:pt>
    <dgm:pt modelId="{D201C497-1759-5148-9BC2-726FAAB30A26}" type="pres">
      <dgm:prSet presAssocID="{2B361548-72EE-1348-93C0-EA90CD09E023}" presName="spaceBetweenRectangles" presStyleCnt="0"/>
      <dgm:spPr/>
    </dgm:pt>
    <dgm:pt modelId="{517DF08C-5C1B-5247-960B-8DCA5175F5CB}" type="pres">
      <dgm:prSet presAssocID="{E9B602B5-F424-C44C-804B-2FFDF26B66EC}" presName="parentLin" presStyleCnt="0"/>
      <dgm:spPr/>
    </dgm:pt>
    <dgm:pt modelId="{AC58F615-F63D-3045-B664-5BD60C8D7322}" type="pres">
      <dgm:prSet presAssocID="{E9B602B5-F424-C44C-804B-2FFDF26B66EC}" presName="parentLeftMargin" presStyleLbl="node1" presStyleIdx="0" presStyleCnt="5"/>
      <dgm:spPr/>
      <dgm:t>
        <a:bodyPr/>
        <a:lstStyle/>
        <a:p>
          <a:endParaRPr lang="es-ES"/>
        </a:p>
      </dgm:t>
    </dgm:pt>
    <dgm:pt modelId="{D6482002-A431-2847-A614-44E68729D6D2}" type="pres">
      <dgm:prSet presAssocID="{E9B602B5-F424-C44C-804B-2FFDF26B66EC}" presName="parentText" presStyleLbl="node1" presStyleIdx="1" presStyleCnt="5" custScaleX="142857">
        <dgm:presLayoutVars>
          <dgm:chMax val="0"/>
          <dgm:bulletEnabled val="1"/>
        </dgm:presLayoutVars>
      </dgm:prSet>
      <dgm:spPr/>
      <dgm:t>
        <a:bodyPr/>
        <a:lstStyle/>
        <a:p>
          <a:endParaRPr lang="es-ES"/>
        </a:p>
      </dgm:t>
    </dgm:pt>
    <dgm:pt modelId="{E47A3DFC-734E-CF45-B0F3-181B7886F568}" type="pres">
      <dgm:prSet presAssocID="{E9B602B5-F424-C44C-804B-2FFDF26B66EC}" presName="negativeSpace" presStyleCnt="0"/>
      <dgm:spPr/>
    </dgm:pt>
    <dgm:pt modelId="{0D2E6389-5EF2-3340-9D84-9EC970CFEA15}" type="pres">
      <dgm:prSet presAssocID="{E9B602B5-F424-C44C-804B-2FFDF26B66EC}" presName="childText" presStyleLbl="conFgAcc1" presStyleIdx="1" presStyleCnt="5">
        <dgm:presLayoutVars>
          <dgm:bulletEnabled val="1"/>
        </dgm:presLayoutVars>
      </dgm:prSet>
      <dgm:spPr/>
    </dgm:pt>
    <dgm:pt modelId="{224DDF36-603E-DD4C-B12D-2D7768CB9C62}" type="pres">
      <dgm:prSet presAssocID="{8C638102-0C4E-5749-8209-391D6222BF2D}" presName="spaceBetweenRectangles" presStyleCnt="0"/>
      <dgm:spPr/>
    </dgm:pt>
    <dgm:pt modelId="{4BE9455D-2C66-5F42-BB3A-BC9131324BE9}" type="pres">
      <dgm:prSet presAssocID="{6777FC3D-27C0-EA4B-90EC-D0A62FB6F054}" presName="parentLin" presStyleCnt="0"/>
      <dgm:spPr/>
    </dgm:pt>
    <dgm:pt modelId="{1859AC02-0F55-7B40-AFE7-3681EFE8E7AF}" type="pres">
      <dgm:prSet presAssocID="{6777FC3D-27C0-EA4B-90EC-D0A62FB6F054}" presName="parentLeftMargin" presStyleLbl="node1" presStyleIdx="1" presStyleCnt="5"/>
      <dgm:spPr/>
      <dgm:t>
        <a:bodyPr/>
        <a:lstStyle/>
        <a:p>
          <a:endParaRPr lang="es-ES"/>
        </a:p>
      </dgm:t>
    </dgm:pt>
    <dgm:pt modelId="{61244240-1564-CD49-B094-AD0C14770F42}" type="pres">
      <dgm:prSet presAssocID="{6777FC3D-27C0-EA4B-90EC-D0A62FB6F054}" presName="parentText" presStyleLbl="node1" presStyleIdx="2" presStyleCnt="5" custScaleX="142857">
        <dgm:presLayoutVars>
          <dgm:chMax val="0"/>
          <dgm:bulletEnabled val="1"/>
        </dgm:presLayoutVars>
      </dgm:prSet>
      <dgm:spPr/>
      <dgm:t>
        <a:bodyPr/>
        <a:lstStyle/>
        <a:p>
          <a:endParaRPr lang="es-ES"/>
        </a:p>
      </dgm:t>
    </dgm:pt>
    <dgm:pt modelId="{23EABB1B-9C50-2F45-B2B5-A40AD85D4E90}" type="pres">
      <dgm:prSet presAssocID="{6777FC3D-27C0-EA4B-90EC-D0A62FB6F054}" presName="negativeSpace" presStyleCnt="0"/>
      <dgm:spPr/>
    </dgm:pt>
    <dgm:pt modelId="{4C4E0BD3-2B8C-C544-BCD6-6AF412EF9398}" type="pres">
      <dgm:prSet presAssocID="{6777FC3D-27C0-EA4B-90EC-D0A62FB6F054}" presName="childText" presStyleLbl="conFgAcc1" presStyleIdx="2" presStyleCnt="5">
        <dgm:presLayoutVars>
          <dgm:bulletEnabled val="1"/>
        </dgm:presLayoutVars>
      </dgm:prSet>
      <dgm:spPr/>
    </dgm:pt>
    <dgm:pt modelId="{A2BCD432-4D99-6F40-8914-11A8187A716E}" type="pres">
      <dgm:prSet presAssocID="{88A85DE3-D0C4-AB42-87B2-9A56810C26B0}" presName="spaceBetweenRectangles" presStyleCnt="0"/>
      <dgm:spPr/>
    </dgm:pt>
    <dgm:pt modelId="{92B37362-A833-9946-86BA-EBF647B13C84}" type="pres">
      <dgm:prSet presAssocID="{EFB693A5-5651-3847-972A-C0DA870ACC42}" presName="parentLin" presStyleCnt="0"/>
      <dgm:spPr/>
    </dgm:pt>
    <dgm:pt modelId="{FF952A19-3134-D44B-B5E9-E7D8AB624BC3}" type="pres">
      <dgm:prSet presAssocID="{EFB693A5-5651-3847-972A-C0DA870ACC42}" presName="parentLeftMargin" presStyleLbl="node1" presStyleIdx="2" presStyleCnt="5"/>
      <dgm:spPr/>
      <dgm:t>
        <a:bodyPr/>
        <a:lstStyle/>
        <a:p>
          <a:endParaRPr lang="es-ES"/>
        </a:p>
      </dgm:t>
    </dgm:pt>
    <dgm:pt modelId="{A59F4B08-16A3-C342-8BC5-04FBF3611FCF}" type="pres">
      <dgm:prSet presAssocID="{EFB693A5-5651-3847-972A-C0DA870ACC42}" presName="parentText" presStyleLbl="node1" presStyleIdx="3" presStyleCnt="5" custScaleX="142857">
        <dgm:presLayoutVars>
          <dgm:chMax val="0"/>
          <dgm:bulletEnabled val="1"/>
        </dgm:presLayoutVars>
      </dgm:prSet>
      <dgm:spPr/>
      <dgm:t>
        <a:bodyPr/>
        <a:lstStyle/>
        <a:p>
          <a:endParaRPr lang="es-ES"/>
        </a:p>
      </dgm:t>
    </dgm:pt>
    <dgm:pt modelId="{E344F988-8D52-2A4A-93B5-86B2816DD0C3}" type="pres">
      <dgm:prSet presAssocID="{EFB693A5-5651-3847-972A-C0DA870ACC42}" presName="negativeSpace" presStyleCnt="0"/>
      <dgm:spPr/>
    </dgm:pt>
    <dgm:pt modelId="{51A3D9E6-14A2-7B45-B4F3-F30C64B519E1}" type="pres">
      <dgm:prSet presAssocID="{EFB693A5-5651-3847-972A-C0DA870ACC42}" presName="childText" presStyleLbl="conFgAcc1" presStyleIdx="3" presStyleCnt="5">
        <dgm:presLayoutVars>
          <dgm:bulletEnabled val="1"/>
        </dgm:presLayoutVars>
      </dgm:prSet>
      <dgm:spPr/>
    </dgm:pt>
    <dgm:pt modelId="{781F78BE-A865-EB4E-B383-2FB6F711DA49}" type="pres">
      <dgm:prSet presAssocID="{2E3470DA-98B7-F246-A403-C942FCE159B1}" presName="spaceBetweenRectangles" presStyleCnt="0"/>
      <dgm:spPr/>
    </dgm:pt>
    <dgm:pt modelId="{4D323AE8-5DDE-DD41-B5AC-D4CDCBC48607}" type="pres">
      <dgm:prSet presAssocID="{B8F7B0CA-8894-914D-84A2-095B11AEF089}" presName="parentLin" presStyleCnt="0"/>
      <dgm:spPr/>
    </dgm:pt>
    <dgm:pt modelId="{8B24D6F4-86C8-9A40-971F-2C0377789EEC}" type="pres">
      <dgm:prSet presAssocID="{B8F7B0CA-8894-914D-84A2-095B11AEF089}" presName="parentLeftMargin" presStyleLbl="node1" presStyleIdx="3" presStyleCnt="5"/>
      <dgm:spPr/>
      <dgm:t>
        <a:bodyPr/>
        <a:lstStyle/>
        <a:p>
          <a:endParaRPr lang="es-ES"/>
        </a:p>
      </dgm:t>
    </dgm:pt>
    <dgm:pt modelId="{8AB062C9-5122-FD45-84DB-F9330A0E2013}" type="pres">
      <dgm:prSet presAssocID="{B8F7B0CA-8894-914D-84A2-095B11AEF089}" presName="parentText" presStyleLbl="node1" presStyleIdx="4" presStyleCnt="5" custScaleX="142857">
        <dgm:presLayoutVars>
          <dgm:chMax val="0"/>
          <dgm:bulletEnabled val="1"/>
        </dgm:presLayoutVars>
      </dgm:prSet>
      <dgm:spPr/>
      <dgm:t>
        <a:bodyPr/>
        <a:lstStyle/>
        <a:p>
          <a:endParaRPr lang="es-ES"/>
        </a:p>
      </dgm:t>
    </dgm:pt>
    <dgm:pt modelId="{5B8952DB-71FB-B54A-A208-D749C30A5A8F}" type="pres">
      <dgm:prSet presAssocID="{B8F7B0CA-8894-914D-84A2-095B11AEF089}" presName="negativeSpace" presStyleCnt="0"/>
      <dgm:spPr/>
    </dgm:pt>
    <dgm:pt modelId="{EC986E8B-5EED-B44D-B9B9-A30552985275}" type="pres">
      <dgm:prSet presAssocID="{B8F7B0CA-8894-914D-84A2-095B11AEF089}" presName="childText" presStyleLbl="conFgAcc1" presStyleIdx="4" presStyleCnt="5">
        <dgm:presLayoutVars>
          <dgm:bulletEnabled val="1"/>
        </dgm:presLayoutVars>
      </dgm:prSet>
      <dgm:spPr/>
    </dgm:pt>
  </dgm:ptLst>
  <dgm:cxnLst>
    <dgm:cxn modelId="{849F7F29-901B-F042-9F11-C64382B51495}" srcId="{20C66DF4-645E-F64B-A9F6-27502BDDC29D}" destId="{E9B602B5-F424-C44C-804B-2FFDF26B66EC}" srcOrd="1" destOrd="0" parTransId="{C00D8FC4-2A92-4B48-8BEE-7BDAFCAF4C68}" sibTransId="{8C638102-0C4E-5749-8209-391D6222BF2D}"/>
    <dgm:cxn modelId="{023BAB21-86DF-7E47-98AD-BEFD782555D1}" type="presOf" srcId="{6777FC3D-27C0-EA4B-90EC-D0A62FB6F054}" destId="{61244240-1564-CD49-B094-AD0C14770F42}" srcOrd="1" destOrd="0" presId="urn:microsoft.com/office/officeart/2005/8/layout/list1"/>
    <dgm:cxn modelId="{118E7AB0-2C21-CF44-B8B9-294D80D47AD8}" type="presOf" srcId="{E9B602B5-F424-C44C-804B-2FFDF26B66EC}" destId="{D6482002-A431-2847-A614-44E68729D6D2}" srcOrd="1" destOrd="0" presId="urn:microsoft.com/office/officeart/2005/8/layout/list1"/>
    <dgm:cxn modelId="{11B1A927-3E53-7E46-8423-39F9F07624F5}" type="presOf" srcId="{20C66DF4-645E-F64B-A9F6-27502BDDC29D}" destId="{42BA1C6E-C2F9-674B-87E5-9571B27D7EE6}" srcOrd="0" destOrd="0" presId="urn:microsoft.com/office/officeart/2005/8/layout/list1"/>
    <dgm:cxn modelId="{165B1E61-CB58-0E46-A042-507ECDE61A96}" srcId="{20C66DF4-645E-F64B-A9F6-27502BDDC29D}" destId="{B8F7B0CA-8894-914D-84A2-095B11AEF089}" srcOrd="4" destOrd="0" parTransId="{B68F11B8-C5AC-1549-A37A-278DACFA7C38}" sibTransId="{E7B7C96C-9D38-0F45-B5AA-520A75E9B6F9}"/>
    <dgm:cxn modelId="{2F8BE48E-F85F-F44E-9630-D5E67F587615}" type="presOf" srcId="{EFB693A5-5651-3847-972A-C0DA870ACC42}" destId="{A59F4B08-16A3-C342-8BC5-04FBF3611FCF}" srcOrd="1" destOrd="0" presId="urn:microsoft.com/office/officeart/2005/8/layout/list1"/>
    <dgm:cxn modelId="{1E838D46-48B0-FB4B-90CF-720A9775DBE5}" type="presOf" srcId="{E9B602B5-F424-C44C-804B-2FFDF26B66EC}" destId="{AC58F615-F63D-3045-B664-5BD60C8D7322}" srcOrd="0" destOrd="0" presId="urn:microsoft.com/office/officeart/2005/8/layout/list1"/>
    <dgm:cxn modelId="{6B58B415-EFD6-5F44-8903-375EEC87CDCF}" type="presOf" srcId="{6777FC3D-27C0-EA4B-90EC-D0A62FB6F054}" destId="{1859AC02-0F55-7B40-AFE7-3681EFE8E7AF}" srcOrd="0" destOrd="0" presId="urn:microsoft.com/office/officeart/2005/8/layout/list1"/>
    <dgm:cxn modelId="{2742E6B3-24AB-E346-AB3C-B91D6355EA76}" srcId="{20C66DF4-645E-F64B-A9F6-27502BDDC29D}" destId="{EFB693A5-5651-3847-972A-C0DA870ACC42}" srcOrd="3" destOrd="0" parTransId="{02717135-E4E4-F945-92E8-6B8956A2E903}" sibTransId="{2E3470DA-98B7-F246-A403-C942FCE159B1}"/>
    <dgm:cxn modelId="{A095FB68-5190-2B4F-B82F-5BD758D05356}" srcId="{20C66DF4-645E-F64B-A9F6-27502BDDC29D}" destId="{6777FC3D-27C0-EA4B-90EC-D0A62FB6F054}" srcOrd="2" destOrd="0" parTransId="{F57C4DED-2298-0E4C-B732-280CAB393E40}" sibTransId="{88A85DE3-D0C4-AB42-87B2-9A56810C26B0}"/>
    <dgm:cxn modelId="{BA30FBB2-DE42-9043-AD2B-18C878D4972D}" type="presOf" srcId="{15228E43-3825-A24E-A656-82BD1A2B9080}" destId="{8AA576CD-FEDA-FF49-B6A3-AD8C8AAC4ACF}" srcOrd="1" destOrd="0" presId="urn:microsoft.com/office/officeart/2005/8/layout/list1"/>
    <dgm:cxn modelId="{4EB7FF75-528E-0D45-9865-415D151D8D72}" type="presOf" srcId="{EFB693A5-5651-3847-972A-C0DA870ACC42}" destId="{FF952A19-3134-D44B-B5E9-E7D8AB624BC3}" srcOrd="0" destOrd="0" presId="urn:microsoft.com/office/officeart/2005/8/layout/list1"/>
    <dgm:cxn modelId="{9F7E7996-AB6B-904E-A5BC-73E2EE8A8E83}" type="presOf" srcId="{B8F7B0CA-8894-914D-84A2-095B11AEF089}" destId="{8AB062C9-5122-FD45-84DB-F9330A0E2013}" srcOrd="1" destOrd="0" presId="urn:microsoft.com/office/officeart/2005/8/layout/list1"/>
    <dgm:cxn modelId="{ED3CF2CE-7B7E-6546-B832-3920782C2289}" type="presOf" srcId="{B8F7B0CA-8894-914D-84A2-095B11AEF089}" destId="{8B24D6F4-86C8-9A40-971F-2C0377789EEC}" srcOrd="0" destOrd="0" presId="urn:microsoft.com/office/officeart/2005/8/layout/list1"/>
    <dgm:cxn modelId="{47E66C78-B64B-C842-BE64-0C7A23567A81}" srcId="{20C66DF4-645E-F64B-A9F6-27502BDDC29D}" destId="{15228E43-3825-A24E-A656-82BD1A2B9080}" srcOrd="0" destOrd="0" parTransId="{AECDB3F6-2799-2241-A834-F86E5D6B6942}" sibTransId="{2B361548-72EE-1348-93C0-EA90CD09E023}"/>
    <dgm:cxn modelId="{2392C960-0793-0842-A457-AE7AF99B1CB3}" type="presOf" srcId="{15228E43-3825-A24E-A656-82BD1A2B9080}" destId="{B4757833-4581-DC4A-BA10-D74EF5EDF845}" srcOrd="0" destOrd="0" presId="urn:microsoft.com/office/officeart/2005/8/layout/list1"/>
    <dgm:cxn modelId="{60E327DF-FDBB-F742-BB5A-ADEC36AEAEAF}" type="presParOf" srcId="{42BA1C6E-C2F9-674B-87E5-9571B27D7EE6}" destId="{5DEE652F-2D32-4349-A600-28128B4C0109}" srcOrd="0" destOrd="0" presId="urn:microsoft.com/office/officeart/2005/8/layout/list1"/>
    <dgm:cxn modelId="{229E3793-9E7D-E047-AA33-AC5F6AC648A3}" type="presParOf" srcId="{5DEE652F-2D32-4349-A600-28128B4C0109}" destId="{B4757833-4581-DC4A-BA10-D74EF5EDF845}" srcOrd="0" destOrd="0" presId="urn:microsoft.com/office/officeart/2005/8/layout/list1"/>
    <dgm:cxn modelId="{B6C5213B-6F82-394F-814C-54C7A1568D28}" type="presParOf" srcId="{5DEE652F-2D32-4349-A600-28128B4C0109}" destId="{8AA576CD-FEDA-FF49-B6A3-AD8C8AAC4ACF}" srcOrd="1" destOrd="0" presId="urn:microsoft.com/office/officeart/2005/8/layout/list1"/>
    <dgm:cxn modelId="{E28BE7ED-AAB5-C048-884A-6F9BAEEF1445}" type="presParOf" srcId="{42BA1C6E-C2F9-674B-87E5-9571B27D7EE6}" destId="{C4D1CC7A-B9A6-6342-B221-6A68F45F8812}" srcOrd="1" destOrd="0" presId="urn:microsoft.com/office/officeart/2005/8/layout/list1"/>
    <dgm:cxn modelId="{54895B72-C1FB-464C-8932-2140DFFF700E}" type="presParOf" srcId="{42BA1C6E-C2F9-674B-87E5-9571B27D7EE6}" destId="{74D5D834-335F-EF4B-8F8C-3C1FFCC51C04}" srcOrd="2" destOrd="0" presId="urn:microsoft.com/office/officeart/2005/8/layout/list1"/>
    <dgm:cxn modelId="{38F6BF80-4948-F241-A8CB-A2E755EBFD85}" type="presParOf" srcId="{42BA1C6E-C2F9-674B-87E5-9571B27D7EE6}" destId="{D201C497-1759-5148-9BC2-726FAAB30A26}" srcOrd="3" destOrd="0" presId="urn:microsoft.com/office/officeart/2005/8/layout/list1"/>
    <dgm:cxn modelId="{0D712169-3D8A-CC4E-B0C7-AC4B5BB7CD05}" type="presParOf" srcId="{42BA1C6E-C2F9-674B-87E5-9571B27D7EE6}" destId="{517DF08C-5C1B-5247-960B-8DCA5175F5CB}" srcOrd="4" destOrd="0" presId="urn:microsoft.com/office/officeart/2005/8/layout/list1"/>
    <dgm:cxn modelId="{7D41864C-BE28-D64A-B9A2-645BF966C954}" type="presParOf" srcId="{517DF08C-5C1B-5247-960B-8DCA5175F5CB}" destId="{AC58F615-F63D-3045-B664-5BD60C8D7322}" srcOrd="0" destOrd="0" presId="urn:microsoft.com/office/officeart/2005/8/layout/list1"/>
    <dgm:cxn modelId="{6AC3DA7E-009B-BE4B-B758-72C46A9DBC35}" type="presParOf" srcId="{517DF08C-5C1B-5247-960B-8DCA5175F5CB}" destId="{D6482002-A431-2847-A614-44E68729D6D2}" srcOrd="1" destOrd="0" presId="urn:microsoft.com/office/officeart/2005/8/layout/list1"/>
    <dgm:cxn modelId="{61559494-AD79-E240-8E14-A776143885F9}" type="presParOf" srcId="{42BA1C6E-C2F9-674B-87E5-9571B27D7EE6}" destId="{E47A3DFC-734E-CF45-B0F3-181B7886F568}" srcOrd="5" destOrd="0" presId="urn:microsoft.com/office/officeart/2005/8/layout/list1"/>
    <dgm:cxn modelId="{D9A57C78-DBCD-4445-9C42-E01048B7823D}" type="presParOf" srcId="{42BA1C6E-C2F9-674B-87E5-9571B27D7EE6}" destId="{0D2E6389-5EF2-3340-9D84-9EC970CFEA15}" srcOrd="6" destOrd="0" presId="urn:microsoft.com/office/officeart/2005/8/layout/list1"/>
    <dgm:cxn modelId="{DA6A9CA6-336B-5849-ABB9-30267309F1DD}" type="presParOf" srcId="{42BA1C6E-C2F9-674B-87E5-9571B27D7EE6}" destId="{224DDF36-603E-DD4C-B12D-2D7768CB9C62}" srcOrd="7" destOrd="0" presId="urn:microsoft.com/office/officeart/2005/8/layout/list1"/>
    <dgm:cxn modelId="{78E6847A-78EF-B747-A3EE-FC0FE9D2A44A}" type="presParOf" srcId="{42BA1C6E-C2F9-674B-87E5-9571B27D7EE6}" destId="{4BE9455D-2C66-5F42-BB3A-BC9131324BE9}" srcOrd="8" destOrd="0" presId="urn:microsoft.com/office/officeart/2005/8/layout/list1"/>
    <dgm:cxn modelId="{1E05E6E6-7937-F345-8C1D-F8C1E7B0CAFD}" type="presParOf" srcId="{4BE9455D-2C66-5F42-BB3A-BC9131324BE9}" destId="{1859AC02-0F55-7B40-AFE7-3681EFE8E7AF}" srcOrd="0" destOrd="0" presId="urn:microsoft.com/office/officeart/2005/8/layout/list1"/>
    <dgm:cxn modelId="{21EA9B1A-0E13-1A49-BF71-F63A6095F966}" type="presParOf" srcId="{4BE9455D-2C66-5F42-BB3A-BC9131324BE9}" destId="{61244240-1564-CD49-B094-AD0C14770F42}" srcOrd="1" destOrd="0" presId="urn:microsoft.com/office/officeart/2005/8/layout/list1"/>
    <dgm:cxn modelId="{69198626-ABD6-7045-9465-B498B10D5B5E}" type="presParOf" srcId="{42BA1C6E-C2F9-674B-87E5-9571B27D7EE6}" destId="{23EABB1B-9C50-2F45-B2B5-A40AD85D4E90}" srcOrd="9" destOrd="0" presId="urn:microsoft.com/office/officeart/2005/8/layout/list1"/>
    <dgm:cxn modelId="{D6DBE83E-A5C6-2240-A43D-4AD7E6AFC554}" type="presParOf" srcId="{42BA1C6E-C2F9-674B-87E5-9571B27D7EE6}" destId="{4C4E0BD3-2B8C-C544-BCD6-6AF412EF9398}" srcOrd="10" destOrd="0" presId="urn:microsoft.com/office/officeart/2005/8/layout/list1"/>
    <dgm:cxn modelId="{5005FDB5-1908-E94C-94F9-C08BC02C8D95}" type="presParOf" srcId="{42BA1C6E-C2F9-674B-87E5-9571B27D7EE6}" destId="{A2BCD432-4D99-6F40-8914-11A8187A716E}" srcOrd="11" destOrd="0" presId="urn:microsoft.com/office/officeart/2005/8/layout/list1"/>
    <dgm:cxn modelId="{ABEB87A2-BA55-0046-94D1-7A96FCE3FCDD}" type="presParOf" srcId="{42BA1C6E-C2F9-674B-87E5-9571B27D7EE6}" destId="{92B37362-A833-9946-86BA-EBF647B13C84}" srcOrd="12" destOrd="0" presId="urn:microsoft.com/office/officeart/2005/8/layout/list1"/>
    <dgm:cxn modelId="{A12BDD5E-FAE0-2745-9CA2-1BABAD367C8C}" type="presParOf" srcId="{92B37362-A833-9946-86BA-EBF647B13C84}" destId="{FF952A19-3134-D44B-B5E9-E7D8AB624BC3}" srcOrd="0" destOrd="0" presId="urn:microsoft.com/office/officeart/2005/8/layout/list1"/>
    <dgm:cxn modelId="{E57BA869-6407-0644-8037-3BA2351DFDA1}" type="presParOf" srcId="{92B37362-A833-9946-86BA-EBF647B13C84}" destId="{A59F4B08-16A3-C342-8BC5-04FBF3611FCF}" srcOrd="1" destOrd="0" presId="urn:microsoft.com/office/officeart/2005/8/layout/list1"/>
    <dgm:cxn modelId="{5534FFA8-8E7D-1140-A4F7-9489799467F2}" type="presParOf" srcId="{42BA1C6E-C2F9-674B-87E5-9571B27D7EE6}" destId="{E344F988-8D52-2A4A-93B5-86B2816DD0C3}" srcOrd="13" destOrd="0" presId="urn:microsoft.com/office/officeart/2005/8/layout/list1"/>
    <dgm:cxn modelId="{69E621E7-F564-7841-8EE1-2F533DD4CDC3}" type="presParOf" srcId="{42BA1C6E-C2F9-674B-87E5-9571B27D7EE6}" destId="{51A3D9E6-14A2-7B45-B4F3-F30C64B519E1}" srcOrd="14" destOrd="0" presId="urn:microsoft.com/office/officeart/2005/8/layout/list1"/>
    <dgm:cxn modelId="{ACE13B7B-6D09-5B4F-875F-91827BDEE0D9}" type="presParOf" srcId="{42BA1C6E-C2F9-674B-87E5-9571B27D7EE6}" destId="{781F78BE-A865-EB4E-B383-2FB6F711DA49}" srcOrd="15" destOrd="0" presId="urn:microsoft.com/office/officeart/2005/8/layout/list1"/>
    <dgm:cxn modelId="{1CC8B060-D85F-034D-A7D6-72262CA20E7C}" type="presParOf" srcId="{42BA1C6E-C2F9-674B-87E5-9571B27D7EE6}" destId="{4D323AE8-5DDE-DD41-B5AC-D4CDCBC48607}" srcOrd="16" destOrd="0" presId="urn:microsoft.com/office/officeart/2005/8/layout/list1"/>
    <dgm:cxn modelId="{C4EE7305-AA48-DB4F-B717-46AA0D535B04}" type="presParOf" srcId="{4D323AE8-5DDE-DD41-B5AC-D4CDCBC48607}" destId="{8B24D6F4-86C8-9A40-971F-2C0377789EEC}" srcOrd="0" destOrd="0" presId="urn:microsoft.com/office/officeart/2005/8/layout/list1"/>
    <dgm:cxn modelId="{C316A486-9548-1C49-893A-DC18CB58A42F}" type="presParOf" srcId="{4D323AE8-5DDE-DD41-B5AC-D4CDCBC48607}" destId="{8AB062C9-5122-FD45-84DB-F9330A0E2013}" srcOrd="1" destOrd="0" presId="urn:microsoft.com/office/officeart/2005/8/layout/list1"/>
    <dgm:cxn modelId="{908B3407-F4D9-0946-A675-E41701A45BA2}" type="presParOf" srcId="{42BA1C6E-C2F9-674B-87E5-9571B27D7EE6}" destId="{5B8952DB-71FB-B54A-A208-D749C30A5A8F}" srcOrd="17" destOrd="0" presId="urn:microsoft.com/office/officeart/2005/8/layout/list1"/>
    <dgm:cxn modelId="{AB0332DB-534E-ED46-8443-F640B5D8A145}" type="presParOf" srcId="{42BA1C6E-C2F9-674B-87E5-9571B27D7EE6}" destId="{EC986E8B-5EED-B44D-B9B9-A3055298527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DDF530-EF2F-024B-9ED7-9BC745874C51}"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s-ES"/>
        </a:p>
      </dgm:t>
    </dgm:pt>
    <dgm:pt modelId="{1BF204CB-0D14-3B4E-9B2D-55EFDD32D20E}">
      <dgm:prSet phldrT="[Texto]"/>
      <dgm:spPr/>
      <dgm:t>
        <a:bodyPr/>
        <a:lstStyle/>
        <a:p>
          <a:r>
            <a:rPr lang="es-ES" dirty="0" smtClean="0"/>
            <a:t>Algunos ejemplos</a:t>
          </a:r>
          <a:endParaRPr lang="es-ES" dirty="0"/>
        </a:p>
      </dgm:t>
    </dgm:pt>
    <dgm:pt modelId="{8E136756-CBD2-9A47-BE01-65BA76957A15}" type="parTrans" cxnId="{FED95F55-A97D-6F4E-B2F2-52B67C2CADEF}">
      <dgm:prSet/>
      <dgm:spPr/>
      <dgm:t>
        <a:bodyPr/>
        <a:lstStyle/>
        <a:p>
          <a:endParaRPr lang="es-ES"/>
        </a:p>
      </dgm:t>
    </dgm:pt>
    <dgm:pt modelId="{F18ADCDE-9D7B-B341-9862-5CA5CAA16B30}" type="sibTrans" cxnId="{FED95F55-A97D-6F4E-B2F2-52B67C2CADEF}">
      <dgm:prSet/>
      <dgm:spPr/>
      <dgm:t>
        <a:bodyPr/>
        <a:lstStyle/>
        <a:p>
          <a:endParaRPr lang="es-ES"/>
        </a:p>
      </dgm:t>
    </dgm:pt>
    <dgm:pt modelId="{C99B0359-1BA7-2B44-AF08-7515788BA60E}">
      <dgm:prSet phldrT="[Texto]"/>
      <dgm:spPr/>
      <dgm:t>
        <a:bodyPr/>
        <a:lstStyle/>
        <a:p>
          <a:r>
            <a:rPr lang="es-ES" dirty="0" smtClean="0"/>
            <a:t>Ontología</a:t>
          </a:r>
          <a:endParaRPr lang="es-ES" dirty="0"/>
        </a:p>
      </dgm:t>
    </dgm:pt>
    <dgm:pt modelId="{870766AA-F9AF-CC40-81BC-431C15027805}" type="parTrans" cxnId="{94185B6B-AFAB-934E-A220-0358CC26F392}">
      <dgm:prSet/>
      <dgm:spPr/>
      <dgm:t>
        <a:bodyPr/>
        <a:lstStyle/>
        <a:p>
          <a:endParaRPr lang="es-ES"/>
        </a:p>
      </dgm:t>
    </dgm:pt>
    <dgm:pt modelId="{E30B0308-BEC9-AE47-8B41-D2202073A5FA}" type="sibTrans" cxnId="{94185B6B-AFAB-934E-A220-0358CC26F392}">
      <dgm:prSet/>
      <dgm:spPr/>
      <dgm:t>
        <a:bodyPr/>
        <a:lstStyle/>
        <a:p>
          <a:endParaRPr lang="es-ES"/>
        </a:p>
      </dgm:t>
    </dgm:pt>
    <dgm:pt modelId="{632BF514-3B08-C14D-B842-AE10A79B7CCC}">
      <dgm:prSet phldrT="[Texto]"/>
      <dgm:spPr/>
      <dgm:t>
        <a:bodyPr/>
        <a:lstStyle/>
        <a:p>
          <a:r>
            <a:rPr lang="es-ES" dirty="0" smtClean="0"/>
            <a:t>Lógica</a:t>
          </a:r>
          <a:endParaRPr lang="es-ES" dirty="0"/>
        </a:p>
      </dgm:t>
    </dgm:pt>
    <dgm:pt modelId="{B5CB10B3-E3CA-594B-B76E-0C769B943930}" type="parTrans" cxnId="{2F2F288F-0A66-814C-95CF-0382516A5C7E}">
      <dgm:prSet/>
      <dgm:spPr/>
      <dgm:t>
        <a:bodyPr/>
        <a:lstStyle/>
        <a:p>
          <a:endParaRPr lang="es-ES"/>
        </a:p>
      </dgm:t>
    </dgm:pt>
    <dgm:pt modelId="{E86F494D-B714-9841-B5BD-1E33D80885D8}" type="sibTrans" cxnId="{2F2F288F-0A66-814C-95CF-0382516A5C7E}">
      <dgm:prSet/>
      <dgm:spPr/>
      <dgm:t>
        <a:bodyPr/>
        <a:lstStyle/>
        <a:p>
          <a:endParaRPr lang="es-ES"/>
        </a:p>
      </dgm:t>
    </dgm:pt>
    <dgm:pt modelId="{AB311478-BA4A-334E-8172-86A5C0BA0EE8}">
      <dgm:prSet phldrT="[Texto]"/>
      <dgm:spPr/>
      <dgm:t>
        <a:bodyPr/>
        <a:lstStyle/>
        <a:p>
          <a:r>
            <a:rPr lang="es-ES" b="1" dirty="0" smtClean="0"/>
            <a:t>Filosofía de la Ciencia</a:t>
          </a:r>
          <a:endParaRPr lang="es-ES" b="1" dirty="0"/>
        </a:p>
      </dgm:t>
    </dgm:pt>
    <dgm:pt modelId="{2603BA72-739D-B946-A390-D68E65DA938F}" type="parTrans" cxnId="{48F7C8F0-9073-7540-8964-4E35DA57123C}">
      <dgm:prSet/>
      <dgm:spPr/>
      <dgm:t>
        <a:bodyPr/>
        <a:lstStyle/>
        <a:p>
          <a:endParaRPr lang="es-ES"/>
        </a:p>
      </dgm:t>
    </dgm:pt>
    <dgm:pt modelId="{77D3B620-D1F2-4C4C-89A6-D10F215A2923}" type="sibTrans" cxnId="{48F7C8F0-9073-7540-8964-4E35DA57123C}">
      <dgm:prSet/>
      <dgm:spPr/>
      <dgm:t>
        <a:bodyPr/>
        <a:lstStyle/>
        <a:p>
          <a:endParaRPr lang="es-ES"/>
        </a:p>
      </dgm:t>
    </dgm:pt>
    <dgm:pt modelId="{7515BB13-0CB2-944D-BAC0-A715D6A2797E}">
      <dgm:prSet phldrT="[Texto]"/>
      <dgm:spPr/>
      <dgm:t>
        <a:bodyPr/>
        <a:lstStyle/>
        <a:p>
          <a:r>
            <a:rPr lang="es-ES" dirty="0" smtClean="0"/>
            <a:t>Epistemología</a:t>
          </a:r>
          <a:endParaRPr lang="es-ES" dirty="0"/>
        </a:p>
      </dgm:t>
    </dgm:pt>
    <dgm:pt modelId="{C29DA7F7-91DE-E34E-9F0F-1EAC4F475247}" type="parTrans" cxnId="{19D6AC44-4E44-874F-90A6-03D962A405E7}">
      <dgm:prSet/>
      <dgm:spPr/>
      <dgm:t>
        <a:bodyPr/>
        <a:lstStyle/>
        <a:p>
          <a:endParaRPr lang="es-ES"/>
        </a:p>
      </dgm:t>
    </dgm:pt>
    <dgm:pt modelId="{75E3CF5C-D9D9-6141-9F8E-3AD952B25E49}" type="sibTrans" cxnId="{19D6AC44-4E44-874F-90A6-03D962A405E7}">
      <dgm:prSet/>
      <dgm:spPr/>
      <dgm:t>
        <a:bodyPr/>
        <a:lstStyle/>
        <a:p>
          <a:endParaRPr lang="es-ES"/>
        </a:p>
      </dgm:t>
    </dgm:pt>
    <dgm:pt modelId="{675729A1-E5A2-3F46-B333-2486114F7CBA}">
      <dgm:prSet phldrT="[Texto]"/>
      <dgm:spPr/>
      <dgm:t>
        <a:bodyPr/>
        <a:lstStyle/>
        <a:p>
          <a:r>
            <a:rPr lang="es-ES" dirty="0" smtClean="0"/>
            <a:t>Gnoseología</a:t>
          </a:r>
          <a:endParaRPr lang="es-ES" dirty="0"/>
        </a:p>
      </dgm:t>
    </dgm:pt>
    <dgm:pt modelId="{10857E47-C04A-074B-805E-27460DC81770}" type="parTrans" cxnId="{680B16FF-B93A-9944-998D-A8B2AC1A1B07}">
      <dgm:prSet/>
      <dgm:spPr/>
      <dgm:t>
        <a:bodyPr/>
        <a:lstStyle/>
        <a:p>
          <a:endParaRPr lang="es-ES"/>
        </a:p>
      </dgm:t>
    </dgm:pt>
    <dgm:pt modelId="{C52CA8D0-7E39-2844-ADDC-25769EAEF7CD}" type="sibTrans" cxnId="{680B16FF-B93A-9944-998D-A8B2AC1A1B07}">
      <dgm:prSet/>
      <dgm:spPr/>
      <dgm:t>
        <a:bodyPr/>
        <a:lstStyle/>
        <a:p>
          <a:endParaRPr lang="es-ES"/>
        </a:p>
      </dgm:t>
    </dgm:pt>
    <dgm:pt modelId="{02FE2FF4-6D34-AF49-BB17-89D7C995C625}" type="pres">
      <dgm:prSet presAssocID="{14DDF530-EF2F-024B-9ED7-9BC745874C51}" presName="vert0" presStyleCnt="0">
        <dgm:presLayoutVars>
          <dgm:dir/>
          <dgm:animOne val="branch"/>
          <dgm:animLvl val="lvl"/>
        </dgm:presLayoutVars>
      </dgm:prSet>
      <dgm:spPr/>
      <dgm:t>
        <a:bodyPr/>
        <a:lstStyle/>
        <a:p>
          <a:endParaRPr lang="es-ES"/>
        </a:p>
      </dgm:t>
    </dgm:pt>
    <dgm:pt modelId="{5B2F609C-70C0-3F4E-B06D-1C963EB405E9}" type="pres">
      <dgm:prSet presAssocID="{1BF204CB-0D14-3B4E-9B2D-55EFDD32D20E}" presName="thickLine" presStyleLbl="alignNode1" presStyleIdx="0" presStyleCnt="1"/>
      <dgm:spPr/>
    </dgm:pt>
    <dgm:pt modelId="{470543E2-7344-2E42-9292-5795E81CEE30}" type="pres">
      <dgm:prSet presAssocID="{1BF204CB-0D14-3B4E-9B2D-55EFDD32D20E}" presName="horz1" presStyleCnt="0"/>
      <dgm:spPr/>
    </dgm:pt>
    <dgm:pt modelId="{2C8B50F5-9EBA-1F44-B1C6-593B4A32108A}" type="pres">
      <dgm:prSet presAssocID="{1BF204CB-0D14-3B4E-9B2D-55EFDD32D20E}" presName="tx1" presStyleLbl="revTx" presStyleIdx="0" presStyleCnt="6"/>
      <dgm:spPr/>
      <dgm:t>
        <a:bodyPr/>
        <a:lstStyle/>
        <a:p>
          <a:endParaRPr lang="es-ES"/>
        </a:p>
      </dgm:t>
    </dgm:pt>
    <dgm:pt modelId="{E630BE67-D6CF-FF42-8F5C-81C59B3A27C6}" type="pres">
      <dgm:prSet presAssocID="{1BF204CB-0D14-3B4E-9B2D-55EFDD32D20E}" presName="vert1" presStyleCnt="0"/>
      <dgm:spPr/>
    </dgm:pt>
    <dgm:pt modelId="{64A45D00-9094-A644-86BB-919219DA5CB7}" type="pres">
      <dgm:prSet presAssocID="{C99B0359-1BA7-2B44-AF08-7515788BA60E}" presName="vertSpace2a" presStyleCnt="0"/>
      <dgm:spPr/>
    </dgm:pt>
    <dgm:pt modelId="{4BFF7228-03AD-D944-B15C-BB8A024D439C}" type="pres">
      <dgm:prSet presAssocID="{C99B0359-1BA7-2B44-AF08-7515788BA60E}" presName="horz2" presStyleCnt="0"/>
      <dgm:spPr/>
    </dgm:pt>
    <dgm:pt modelId="{973013D4-6241-614E-ACB9-2C8222345EA0}" type="pres">
      <dgm:prSet presAssocID="{C99B0359-1BA7-2B44-AF08-7515788BA60E}" presName="horzSpace2" presStyleCnt="0"/>
      <dgm:spPr/>
    </dgm:pt>
    <dgm:pt modelId="{BC7B5EF6-A4E1-9D4E-8F7E-DDBCCDEB7D5E}" type="pres">
      <dgm:prSet presAssocID="{C99B0359-1BA7-2B44-AF08-7515788BA60E}" presName="tx2" presStyleLbl="revTx" presStyleIdx="1" presStyleCnt="6"/>
      <dgm:spPr/>
      <dgm:t>
        <a:bodyPr/>
        <a:lstStyle/>
        <a:p>
          <a:endParaRPr lang="es-ES"/>
        </a:p>
      </dgm:t>
    </dgm:pt>
    <dgm:pt modelId="{1F15277F-4762-A947-8565-D53237FE74A3}" type="pres">
      <dgm:prSet presAssocID="{C99B0359-1BA7-2B44-AF08-7515788BA60E}" presName="vert2" presStyleCnt="0"/>
      <dgm:spPr/>
    </dgm:pt>
    <dgm:pt modelId="{5E81991A-C153-E046-8E13-99B9F94FF5B3}" type="pres">
      <dgm:prSet presAssocID="{C99B0359-1BA7-2B44-AF08-7515788BA60E}" presName="thinLine2b" presStyleLbl="callout" presStyleIdx="0" presStyleCnt="5"/>
      <dgm:spPr/>
    </dgm:pt>
    <dgm:pt modelId="{6A89FF01-A46F-7048-B6C7-B0C89CB030EB}" type="pres">
      <dgm:prSet presAssocID="{C99B0359-1BA7-2B44-AF08-7515788BA60E}" presName="vertSpace2b" presStyleCnt="0"/>
      <dgm:spPr/>
    </dgm:pt>
    <dgm:pt modelId="{8E3B90CD-F056-874E-9916-76C4C0B0F8E1}" type="pres">
      <dgm:prSet presAssocID="{675729A1-E5A2-3F46-B333-2486114F7CBA}" presName="horz2" presStyleCnt="0"/>
      <dgm:spPr/>
    </dgm:pt>
    <dgm:pt modelId="{818294B4-F8B2-7A45-BEB4-8F3A89F52821}" type="pres">
      <dgm:prSet presAssocID="{675729A1-E5A2-3F46-B333-2486114F7CBA}" presName="horzSpace2" presStyleCnt="0"/>
      <dgm:spPr/>
    </dgm:pt>
    <dgm:pt modelId="{E6850E21-2D68-2747-90D6-4AD3911FF8B2}" type="pres">
      <dgm:prSet presAssocID="{675729A1-E5A2-3F46-B333-2486114F7CBA}" presName="tx2" presStyleLbl="revTx" presStyleIdx="2" presStyleCnt="6"/>
      <dgm:spPr/>
      <dgm:t>
        <a:bodyPr/>
        <a:lstStyle/>
        <a:p>
          <a:endParaRPr lang="es-ES"/>
        </a:p>
      </dgm:t>
    </dgm:pt>
    <dgm:pt modelId="{DDBDFA38-EB3D-8A4F-9D02-5430CFD6AE59}" type="pres">
      <dgm:prSet presAssocID="{675729A1-E5A2-3F46-B333-2486114F7CBA}" presName="vert2" presStyleCnt="0"/>
      <dgm:spPr/>
    </dgm:pt>
    <dgm:pt modelId="{91F83A79-5E1F-4A47-8DCC-F00D56565E21}" type="pres">
      <dgm:prSet presAssocID="{675729A1-E5A2-3F46-B333-2486114F7CBA}" presName="thinLine2b" presStyleLbl="callout" presStyleIdx="1" presStyleCnt="5"/>
      <dgm:spPr/>
    </dgm:pt>
    <dgm:pt modelId="{8400C984-F1C9-534F-9924-62191D0532AC}" type="pres">
      <dgm:prSet presAssocID="{675729A1-E5A2-3F46-B333-2486114F7CBA}" presName="vertSpace2b" presStyleCnt="0"/>
      <dgm:spPr/>
    </dgm:pt>
    <dgm:pt modelId="{3B3BAD6E-66D4-7645-A832-01FD657C0487}" type="pres">
      <dgm:prSet presAssocID="{7515BB13-0CB2-944D-BAC0-A715D6A2797E}" presName="horz2" presStyleCnt="0"/>
      <dgm:spPr/>
    </dgm:pt>
    <dgm:pt modelId="{97D6CFB7-FC6A-1648-BF43-394F12CFD9BB}" type="pres">
      <dgm:prSet presAssocID="{7515BB13-0CB2-944D-BAC0-A715D6A2797E}" presName="horzSpace2" presStyleCnt="0"/>
      <dgm:spPr/>
    </dgm:pt>
    <dgm:pt modelId="{67BCF044-4A7E-7C4A-9CB4-CDAE22DF43D2}" type="pres">
      <dgm:prSet presAssocID="{7515BB13-0CB2-944D-BAC0-A715D6A2797E}" presName="tx2" presStyleLbl="revTx" presStyleIdx="3" presStyleCnt="6"/>
      <dgm:spPr/>
      <dgm:t>
        <a:bodyPr/>
        <a:lstStyle/>
        <a:p>
          <a:endParaRPr lang="es-ES"/>
        </a:p>
      </dgm:t>
    </dgm:pt>
    <dgm:pt modelId="{19080FB1-94BC-654E-821E-3388E25F4305}" type="pres">
      <dgm:prSet presAssocID="{7515BB13-0CB2-944D-BAC0-A715D6A2797E}" presName="vert2" presStyleCnt="0"/>
      <dgm:spPr/>
    </dgm:pt>
    <dgm:pt modelId="{6BCD3D17-1578-974B-8CCF-9A3D7A6FB135}" type="pres">
      <dgm:prSet presAssocID="{7515BB13-0CB2-944D-BAC0-A715D6A2797E}" presName="thinLine2b" presStyleLbl="callout" presStyleIdx="2" presStyleCnt="5"/>
      <dgm:spPr/>
    </dgm:pt>
    <dgm:pt modelId="{C5F61021-C551-DA47-86AF-F2C7EF618AF3}" type="pres">
      <dgm:prSet presAssocID="{7515BB13-0CB2-944D-BAC0-A715D6A2797E}" presName="vertSpace2b" presStyleCnt="0"/>
      <dgm:spPr/>
    </dgm:pt>
    <dgm:pt modelId="{6FE849E8-2A9F-F34D-AED4-7F3DC3B78BAB}" type="pres">
      <dgm:prSet presAssocID="{632BF514-3B08-C14D-B842-AE10A79B7CCC}" presName="horz2" presStyleCnt="0"/>
      <dgm:spPr/>
    </dgm:pt>
    <dgm:pt modelId="{29017274-FA27-7C45-9226-7BA9B7EA3BBB}" type="pres">
      <dgm:prSet presAssocID="{632BF514-3B08-C14D-B842-AE10A79B7CCC}" presName="horzSpace2" presStyleCnt="0"/>
      <dgm:spPr/>
    </dgm:pt>
    <dgm:pt modelId="{B63F37CA-6E31-3946-9510-1E3F92EEEAF3}" type="pres">
      <dgm:prSet presAssocID="{632BF514-3B08-C14D-B842-AE10A79B7CCC}" presName="tx2" presStyleLbl="revTx" presStyleIdx="4" presStyleCnt="6"/>
      <dgm:spPr/>
      <dgm:t>
        <a:bodyPr/>
        <a:lstStyle/>
        <a:p>
          <a:endParaRPr lang="es-ES"/>
        </a:p>
      </dgm:t>
    </dgm:pt>
    <dgm:pt modelId="{578BCDBB-6D6D-8746-8AF3-E6568670C031}" type="pres">
      <dgm:prSet presAssocID="{632BF514-3B08-C14D-B842-AE10A79B7CCC}" presName="vert2" presStyleCnt="0"/>
      <dgm:spPr/>
    </dgm:pt>
    <dgm:pt modelId="{E2F56811-112C-2349-A39B-BB3189E31FC1}" type="pres">
      <dgm:prSet presAssocID="{632BF514-3B08-C14D-B842-AE10A79B7CCC}" presName="thinLine2b" presStyleLbl="callout" presStyleIdx="3" presStyleCnt="5"/>
      <dgm:spPr/>
    </dgm:pt>
    <dgm:pt modelId="{B670854F-E61B-E047-A3F4-0EBE3C71DC96}" type="pres">
      <dgm:prSet presAssocID="{632BF514-3B08-C14D-B842-AE10A79B7CCC}" presName="vertSpace2b" presStyleCnt="0"/>
      <dgm:spPr/>
    </dgm:pt>
    <dgm:pt modelId="{FFCEA1EF-8609-A84C-92FD-609F05EC6938}" type="pres">
      <dgm:prSet presAssocID="{AB311478-BA4A-334E-8172-86A5C0BA0EE8}" presName="horz2" presStyleCnt="0"/>
      <dgm:spPr/>
    </dgm:pt>
    <dgm:pt modelId="{0C2FF48B-0939-3544-91EC-EDE5417F1B0D}" type="pres">
      <dgm:prSet presAssocID="{AB311478-BA4A-334E-8172-86A5C0BA0EE8}" presName="horzSpace2" presStyleCnt="0"/>
      <dgm:spPr/>
    </dgm:pt>
    <dgm:pt modelId="{C87CCA8D-9B0E-224B-9704-6EB349D16119}" type="pres">
      <dgm:prSet presAssocID="{AB311478-BA4A-334E-8172-86A5C0BA0EE8}" presName="tx2" presStyleLbl="revTx" presStyleIdx="5" presStyleCnt="6"/>
      <dgm:spPr/>
      <dgm:t>
        <a:bodyPr/>
        <a:lstStyle/>
        <a:p>
          <a:endParaRPr lang="es-ES"/>
        </a:p>
      </dgm:t>
    </dgm:pt>
    <dgm:pt modelId="{F995A2BD-E2F3-C34C-8DD8-FF65E4F3A76C}" type="pres">
      <dgm:prSet presAssocID="{AB311478-BA4A-334E-8172-86A5C0BA0EE8}" presName="vert2" presStyleCnt="0"/>
      <dgm:spPr/>
    </dgm:pt>
    <dgm:pt modelId="{C9046E6F-2F73-F440-87F3-42FF1EC47AE8}" type="pres">
      <dgm:prSet presAssocID="{AB311478-BA4A-334E-8172-86A5C0BA0EE8}" presName="thinLine2b" presStyleLbl="callout" presStyleIdx="4" presStyleCnt="5"/>
      <dgm:spPr/>
    </dgm:pt>
    <dgm:pt modelId="{9486271A-62BB-8B4A-AD8F-5AE518C02D68}" type="pres">
      <dgm:prSet presAssocID="{AB311478-BA4A-334E-8172-86A5C0BA0EE8}" presName="vertSpace2b" presStyleCnt="0"/>
      <dgm:spPr/>
    </dgm:pt>
  </dgm:ptLst>
  <dgm:cxnLst>
    <dgm:cxn modelId="{CFFC912C-F96B-9546-82DB-D2CC3E023444}" type="presOf" srcId="{7515BB13-0CB2-944D-BAC0-A715D6A2797E}" destId="{67BCF044-4A7E-7C4A-9CB4-CDAE22DF43D2}" srcOrd="0" destOrd="0" presId="urn:microsoft.com/office/officeart/2008/layout/LinedList"/>
    <dgm:cxn modelId="{DE5134D1-E0EC-3A45-BB90-1953A371EE96}" type="presOf" srcId="{1BF204CB-0D14-3B4E-9B2D-55EFDD32D20E}" destId="{2C8B50F5-9EBA-1F44-B1C6-593B4A32108A}" srcOrd="0" destOrd="0" presId="urn:microsoft.com/office/officeart/2008/layout/LinedList"/>
    <dgm:cxn modelId="{54636CD7-57EB-B942-B5B0-95A0B4800068}" type="presOf" srcId="{C99B0359-1BA7-2B44-AF08-7515788BA60E}" destId="{BC7B5EF6-A4E1-9D4E-8F7E-DDBCCDEB7D5E}" srcOrd="0" destOrd="0" presId="urn:microsoft.com/office/officeart/2008/layout/LinedList"/>
    <dgm:cxn modelId="{680B16FF-B93A-9944-998D-A8B2AC1A1B07}" srcId="{1BF204CB-0D14-3B4E-9B2D-55EFDD32D20E}" destId="{675729A1-E5A2-3F46-B333-2486114F7CBA}" srcOrd="1" destOrd="0" parTransId="{10857E47-C04A-074B-805E-27460DC81770}" sibTransId="{C52CA8D0-7E39-2844-ADDC-25769EAEF7CD}"/>
    <dgm:cxn modelId="{66C3DF7C-57C4-2B44-9717-1C256CA89BA6}" type="presOf" srcId="{14DDF530-EF2F-024B-9ED7-9BC745874C51}" destId="{02FE2FF4-6D34-AF49-BB17-89D7C995C625}" srcOrd="0" destOrd="0" presId="urn:microsoft.com/office/officeart/2008/layout/LinedList"/>
    <dgm:cxn modelId="{FED95F55-A97D-6F4E-B2F2-52B67C2CADEF}" srcId="{14DDF530-EF2F-024B-9ED7-9BC745874C51}" destId="{1BF204CB-0D14-3B4E-9B2D-55EFDD32D20E}" srcOrd="0" destOrd="0" parTransId="{8E136756-CBD2-9A47-BE01-65BA76957A15}" sibTransId="{F18ADCDE-9D7B-B341-9862-5CA5CAA16B30}"/>
    <dgm:cxn modelId="{94185B6B-AFAB-934E-A220-0358CC26F392}" srcId="{1BF204CB-0D14-3B4E-9B2D-55EFDD32D20E}" destId="{C99B0359-1BA7-2B44-AF08-7515788BA60E}" srcOrd="0" destOrd="0" parTransId="{870766AA-F9AF-CC40-81BC-431C15027805}" sibTransId="{E30B0308-BEC9-AE47-8B41-D2202073A5FA}"/>
    <dgm:cxn modelId="{19D6AC44-4E44-874F-90A6-03D962A405E7}" srcId="{1BF204CB-0D14-3B4E-9B2D-55EFDD32D20E}" destId="{7515BB13-0CB2-944D-BAC0-A715D6A2797E}" srcOrd="2" destOrd="0" parTransId="{C29DA7F7-91DE-E34E-9F0F-1EAC4F475247}" sibTransId="{75E3CF5C-D9D9-6141-9F8E-3AD952B25E49}"/>
    <dgm:cxn modelId="{5DCA840B-0AE6-3540-BBC0-29B88A580199}" type="presOf" srcId="{AB311478-BA4A-334E-8172-86A5C0BA0EE8}" destId="{C87CCA8D-9B0E-224B-9704-6EB349D16119}" srcOrd="0" destOrd="0" presId="urn:microsoft.com/office/officeart/2008/layout/LinedList"/>
    <dgm:cxn modelId="{2F2F288F-0A66-814C-95CF-0382516A5C7E}" srcId="{1BF204CB-0D14-3B4E-9B2D-55EFDD32D20E}" destId="{632BF514-3B08-C14D-B842-AE10A79B7CCC}" srcOrd="3" destOrd="0" parTransId="{B5CB10B3-E3CA-594B-B76E-0C769B943930}" sibTransId="{E86F494D-B714-9841-B5BD-1E33D80885D8}"/>
    <dgm:cxn modelId="{31BB5F57-19AB-5447-97F3-52F74B336913}" type="presOf" srcId="{675729A1-E5A2-3F46-B333-2486114F7CBA}" destId="{E6850E21-2D68-2747-90D6-4AD3911FF8B2}" srcOrd="0" destOrd="0" presId="urn:microsoft.com/office/officeart/2008/layout/LinedList"/>
    <dgm:cxn modelId="{7E79897B-D309-1C4A-B618-F37BF7479CAD}" type="presOf" srcId="{632BF514-3B08-C14D-B842-AE10A79B7CCC}" destId="{B63F37CA-6E31-3946-9510-1E3F92EEEAF3}" srcOrd="0" destOrd="0" presId="urn:microsoft.com/office/officeart/2008/layout/LinedList"/>
    <dgm:cxn modelId="{48F7C8F0-9073-7540-8964-4E35DA57123C}" srcId="{1BF204CB-0D14-3B4E-9B2D-55EFDD32D20E}" destId="{AB311478-BA4A-334E-8172-86A5C0BA0EE8}" srcOrd="4" destOrd="0" parTransId="{2603BA72-739D-B946-A390-D68E65DA938F}" sibTransId="{77D3B620-D1F2-4C4C-89A6-D10F215A2923}"/>
    <dgm:cxn modelId="{A4E3A3C5-2D68-7B4B-A1EF-809E40908834}" type="presParOf" srcId="{02FE2FF4-6D34-AF49-BB17-89D7C995C625}" destId="{5B2F609C-70C0-3F4E-B06D-1C963EB405E9}" srcOrd="0" destOrd="0" presId="urn:microsoft.com/office/officeart/2008/layout/LinedList"/>
    <dgm:cxn modelId="{B878BEC7-F6B1-8B44-8B53-D4EAABC956E8}" type="presParOf" srcId="{02FE2FF4-6D34-AF49-BB17-89D7C995C625}" destId="{470543E2-7344-2E42-9292-5795E81CEE30}" srcOrd="1" destOrd="0" presId="urn:microsoft.com/office/officeart/2008/layout/LinedList"/>
    <dgm:cxn modelId="{91A1EE5E-EBCA-8F42-A08E-F18FC2740F7E}" type="presParOf" srcId="{470543E2-7344-2E42-9292-5795E81CEE30}" destId="{2C8B50F5-9EBA-1F44-B1C6-593B4A32108A}" srcOrd="0" destOrd="0" presId="urn:microsoft.com/office/officeart/2008/layout/LinedList"/>
    <dgm:cxn modelId="{640217A6-6F94-4B42-8547-7E2A3C79EF59}" type="presParOf" srcId="{470543E2-7344-2E42-9292-5795E81CEE30}" destId="{E630BE67-D6CF-FF42-8F5C-81C59B3A27C6}" srcOrd="1" destOrd="0" presId="urn:microsoft.com/office/officeart/2008/layout/LinedList"/>
    <dgm:cxn modelId="{E3FC00E7-799B-B742-9971-4308609EB5C6}" type="presParOf" srcId="{E630BE67-D6CF-FF42-8F5C-81C59B3A27C6}" destId="{64A45D00-9094-A644-86BB-919219DA5CB7}" srcOrd="0" destOrd="0" presId="urn:microsoft.com/office/officeart/2008/layout/LinedList"/>
    <dgm:cxn modelId="{AEF3BB81-44DB-BD4E-95AA-9A8589CA9562}" type="presParOf" srcId="{E630BE67-D6CF-FF42-8F5C-81C59B3A27C6}" destId="{4BFF7228-03AD-D944-B15C-BB8A024D439C}" srcOrd="1" destOrd="0" presId="urn:microsoft.com/office/officeart/2008/layout/LinedList"/>
    <dgm:cxn modelId="{560E531F-E9AC-F340-BA4C-56EFBB5756FA}" type="presParOf" srcId="{4BFF7228-03AD-D944-B15C-BB8A024D439C}" destId="{973013D4-6241-614E-ACB9-2C8222345EA0}" srcOrd="0" destOrd="0" presId="urn:microsoft.com/office/officeart/2008/layout/LinedList"/>
    <dgm:cxn modelId="{EFF62179-C569-0249-99BC-FBF3F5DC227C}" type="presParOf" srcId="{4BFF7228-03AD-D944-B15C-BB8A024D439C}" destId="{BC7B5EF6-A4E1-9D4E-8F7E-DDBCCDEB7D5E}" srcOrd="1" destOrd="0" presId="urn:microsoft.com/office/officeart/2008/layout/LinedList"/>
    <dgm:cxn modelId="{A8503873-BEC9-6843-89FE-C33B5E85F077}" type="presParOf" srcId="{4BFF7228-03AD-D944-B15C-BB8A024D439C}" destId="{1F15277F-4762-A947-8565-D53237FE74A3}" srcOrd="2" destOrd="0" presId="urn:microsoft.com/office/officeart/2008/layout/LinedList"/>
    <dgm:cxn modelId="{BF684B9E-C8D9-BC4D-B8D1-6B4731AF27EE}" type="presParOf" srcId="{E630BE67-D6CF-FF42-8F5C-81C59B3A27C6}" destId="{5E81991A-C153-E046-8E13-99B9F94FF5B3}" srcOrd="2" destOrd="0" presId="urn:microsoft.com/office/officeart/2008/layout/LinedList"/>
    <dgm:cxn modelId="{92282695-6956-4C47-991E-308E29F97E88}" type="presParOf" srcId="{E630BE67-D6CF-FF42-8F5C-81C59B3A27C6}" destId="{6A89FF01-A46F-7048-B6C7-B0C89CB030EB}" srcOrd="3" destOrd="0" presId="urn:microsoft.com/office/officeart/2008/layout/LinedList"/>
    <dgm:cxn modelId="{7CD3432D-4E0A-8543-9AAF-68869269FD2C}" type="presParOf" srcId="{E630BE67-D6CF-FF42-8F5C-81C59B3A27C6}" destId="{8E3B90CD-F056-874E-9916-76C4C0B0F8E1}" srcOrd="4" destOrd="0" presId="urn:microsoft.com/office/officeart/2008/layout/LinedList"/>
    <dgm:cxn modelId="{A90055F7-B05B-F049-985F-F27C4E647E82}" type="presParOf" srcId="{8E3B90CD-F056-874E-9916-76C4C0B0F8E1}" destId="{818294B4-F8B2-7A45-BEB4-8F3A89F52821}" srcOrd="0" destOrd="0" presId="urn:microsoft.com/office/officeart/2008/layout/LinedList"/>
    <dgm:cxn modelId="{AE7F4AC8-A0F9-2445-BD9A-9655F8DC93C4}" type="presParOf" srcId="{8E3B90CD-F056-874E-9916-76C4C0B0F8E1}" destId="{E6850E21-2D68-2747-90D6-4AD3911FF8B2}" srcOrd="1" destOrd="0" presId="urn:microsoft.com/office/officeart/2008/layout/LinedList"/>
    <dgm:cxn modelId="{6720FB26-ECF4-3B49-A271-CA20B9C08473}" type="presParOf" srcId="{8E3B90CD-F056-874E-9916-76C4C0B0F8E1}" destId="{DDBDFA38-EB3D-8A4F-9D02-5430CFD6AE59}" srcOrd="2" destOrd="0" presId="urn:microsoft.com/office/officeart/2008/layout/LinedList"/>
    <dgm:cxn modelId="{805574D4-72AC-0344-8B5A-FA07B6B07FA6}" type="presParOf" srcId="{E630BE67-D6CF-FF42-8F5C-81C59B3A27C6}" destId="{91F83A79-5E1F-4A47-8DCC-F00D56565E21}" srcOrd="5" destOrd="0" presId="urn:microsoft.com/office/officeart/2008/layout/LinedList"/>
    <dgm:cxn modelId="{62A01D3E-E965-A442-8DBD-A16E49C886F2}" type="presParOf" srcId="{E630BE67-D6CF-FF42-8F5C-81C59B3A27C6}" destId="{8400C984-F1C9-534F-9924-62191D0532AC}" srcOrd="6" destOrd="0" presId="urn:microsoft.com/office/officeart/2008/layout/LinedList"/>
    <dgm:cxn modelId="{66DE9055-252E-0744-A9EE-421F8508170A}" type="presParOf" srcId="{E630BE67-D6CF-FF42-8F5C-81C59B3A27C6}" destId="{3B3BAD6E-66D4-7645-A832-01FD657C0487}" srcOrd="7" destOrd="0" presId="urn:microsoft.com/office/officeart/2008/layout/LinedList"/>
    <dgm:cxn modelId="{0B7D5D22-5DC5-7E40-A59B-91C436F6C104}" type="presParOf" srcId="{3B3BAD6E-66D4-7645-A832-01FD657C0487}" destId="{97D6CFB7-FC6A-1648-BF43-394F12CFD9BB}" srcOrd="0" destOrd="0" presId="urn:microsoft.com/office/officeart/2008/layout/LinedList"/>
    <dgm:cxn modelId="{C27CF383-F55B-0749-B292-9FECC68E0069}" type="presParOf" srcId="{3B3BAD6E-66D4-7645-A832-01FD657C0487}" destId="{67BCF044-4A7E-7C4A-9CB4-CDAE22DF43D2}" srcOrd="1" destOrd="0" presId="urn:microsoft.com/office/officeart/2008/layout/LinedList"/>
    <dgm:cxn modelId="{3FC5F946-F5A5-1E46-9318-DD534E2B68A4}" type="presParOf" srcId="{3B3BAD6E-66D4-7645-A832-01FD657C0487}" destId="{19080FB1-94BC-654E-821E-3388E25F4305}" srcOrd="2" destOrd="0" presId="urn:microsoft.com/office/officeart/2008/layout/LinedList"/>
    <dgm:cxn modelId="{8588EADF-EC64-0C48-B57B-2A03EF5034FB}" type="presParOf" srcId="{E630BE67-D6CF-FF42-8F5C-81C59B3A27C6}" destId="{6BCD3D17-1578-974B-8CCF-9A3D7A6FB135}" srcOrd="8" destOrd="0" presId="urn:microsoft.com/office/officeart/2008/layout/LinedList"/>
    <dgm:cxn modelId="{4E4D3B5B-346A-6543-BFEC-6B467D884049}" type="presParOf" srcId="{E630BE67-D6CF-FF42-8F5C-81C59B3A27C6}" destId="{C5F61021-C551-DA47-86AF-F2C7EF618AF3}" srcOrd="9" destOrd="0" presId="urn:microsoft.com/office/officeart/2008/layout/LinedList"/>
    <dgm:cxn modelId="{5B98D60F-1B28-E04F-B6AE-ACCAF65D8E3F}" type="presParOf" srcId="{E630BE67-D6CF-FF42-8F5C-81C59B3A27C6}" destId="{6FE849E8-2A9F-F34D-AED4-7F3DC3B78BAB}" srcOrd="10" destOrd="0" presId="urn:microsoft.com/office/officeart/2008/layout/LinedList"/>
    <dgm:cxn modelId="{39336884-64AE-524D-B591-1FE88440A879}" type="presParOf" srcId="{6FE849E8-2A9F-F34D-AED4-7F3DC3B78BAB}" destId="{29017274-FA27-7C45-9226-7BA9B7EA3BBB}" srcOrd="0" destOrd="0" presId="urn:microsoft.com/office/officeart/2008/layout/LinedList"/>
    <dgm:cxn modelId="{3FD16ADD-799D-3044-B72B-491C2CFC5AAE}" type="presParOf" srcId="{6FE849E8-2A9F-F34D-AED4-7F3DC3B78BAB}" destId="{B63F37CA-6E31-3946-9510-1E3F92EEEAF3}" srcOrd="1" destOrd="0" presId="urn:microsoft.com/office/officeart/2008/layout/LinedList"/>
    <dgm:cxn modelId="{1C57934E-145A-D842-B624-EC603851F13D}" type="presParOf" srcId="{6FE849E8-2A9F-F34D-AED4-7F3DC3B78BAB}" destId="{578BCDBB-6D6D-8746-8AF3-E6568670C031}" srcOrd="2" destOrd="0" presId="urn:microsoft.com/office/officeart/2008/layout/LinedList"/>
    <dgm:cxn modelId="{A99863BA-4ECA-D949-BD94-27391F15D993}" type="presParOf" srcId="{E630BE67-D6CF-FF42-8F5C-81C59B3A27C6}" destId="{E2F56811-112C-2349-A39B-BB3189E31FC1}" srcOrd="11" destOrd="0" presId="urn:microsoft.com/office/officeart/2008/layout/LinedList"/>
    <dgm:cxn modelId="{85757443-015E-AF44-B6F0-E3CDE736C18C}" type="presParOf" srcId="{E630BE67-D6CF-FF42-8F5C-81C59B3A27C6}" destId="{B670854F-E61B-E047-A3F4-0EBE3C71DC96}" srcOrd="12" destOrd="0" presId="urn:microsoft.com/office/officeart/2008/layout/LinedList"/>
    <dgm:cxn modelId="{2CD51B40-CA5E-D546-91C6-E562A3AC1090}" type="presParOf" srcId="{E630BE67-D6CF-FF42-8F5C-81C59B3A27C6}" destId="{FFCEA1EF-8609-A84C-92FD-609F05EC6938}" srcOrd="13" destOrd="0" presId="urn:microsoft.com/office/officeart/2008/layout/LinedList"/>
    <dgm:cxn modelId="{EF819644-48E6-5048-9B66-A4752334F810}" type="presParOf" srcId="{FFCEA1EF-8609-A84C-92FD-609F05EC6938}" destId="{0C2FF48B-0939-3544-91EC-EDE5417F1B0D}" srcOrd="0" destOrd="0" presId="urn:microsoft.com/office/officeart/2008/layout/LinedList"/>
    <dgm:cxn modelId="{49A13737-AF83-B24B-9A19-B6345198E9B0}" type="presParOf" srcId="{FFCEA1EF-8609-A84C-92FD-609F05EC6938}" destId="{C87CCA8D-9B0E-224B-9704-6EB349D16119}" srcOrd="1" destOrd="0" presId="urn:microsoft.com/office/officeart/2008/layout/LinedList"/>
    <dgm:cxn modelId="{4CBAC0BE-B9C8-4840-9436-D0C7888E9943}" type="presParOf" srcId="{FFCEA1EF-8609-A84C-92FD-609F05EC6938}" destId="{F995A2BD-E2F3-C34C-8DD8-FF65E4F3A76C}" srcOrd="2" destOrd="0" presId="urn:microsoft.com/office/officeart/2008/layout/LinedList"/>
    <dgm:cxn modelId="{73541EA5-039D-9D45-BA77-50BC696AD151}" type="presParOf" srcId="{E630BE67-D6CF-FF42-8F5C-81C59B3A27C6}" destId="{C9046E6F-2F73-F440-87F3-42FF1EC47AE8}" srcOrd="14" destOrd="0" presId="urn:microsoft.com/office/officeart/2008/layout/LinedList"/>
    <dgm:cxn modelId="{C47AE97A-7F67-0541-94A2-A282CB9927AA}" type="presParOf" srcId="{E630BE67-D6CF-FF42-8F5C-81C59B3A27C6}" destId="{9486271A-62BB-8B4A-AD8F-5AE518C02D68}"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15D8AC-2580-A44F-AFF2-085DFA92021C}" type="doc">
      <dgm:prSet loTypeId="urn:microsoft.com/office/officeart/2005/8/layout/hierarchy5" loCatId="" qsTypeId="urn:microsoft.com/office/officeart/2005/8/quickstyle/simple4" qsCatId="simple" csTypeId="urn:microsoft.com/office/officeart/2005/8/colors/accent1_2" csCatId="accent1" phldr="1"/>
      <dgm:spPr/>
      <dgm:t>
        <a:bodyPr/>
        <a:lstStyle/>
        <a:p>
          <a:endParaRPr lang="es-ES"/>
        </a:p>
      </dgm:t>
    </dgm:pt>
    <dgm:pt modelId="{ADEA5793-6FB6-9D46-9F60-0E6725FA559C}">
      <dgm:prSet phldrT="[Texto]" custT="1"/>
      <dgm:spPr/>
      <dgm:t>
        <a:bodyPr/>
        <a:lstStyle/>
        <a:p>
          <a:r>
            <a:rPr lang="es-ES" sz="1800" b="1" dirty="0" smtClean="0">
              <a:solidFill>
                <a:srgbClr val="2F2B20"/>
              </a:solidFill>
            </a:rPr>
            <a:t>Ciencia</a:t>
          </a:r>
          <a:endParaRPr lang="es-ES" sz="1800" b="1" dirty="0">
            <a:solidFill>
              <a:srgbClr val="2F2B20"/>
            </a:solidFill>
          </a:endParaRPr>
        </a:p>
      </dgm:t>
    </dgm:pt>
    <dgm:pt modelId="{E842842D-5E25-3640-9276-BCEF6F29376C}" type="parTrans" cxnId="{D8053177-DED1-7F4D-B7FF-C125047C9D10}">
      <dgm:prSet/>
      <dgm:spPr/>
      <dgm:t>
        <a:bodyPr/>
        <a:lstStyle/>
        <a:p>
          <a:endParaRPr lang="es-ES"/>
        </a:p>
      </dgm:t>
    </dgm:pt>
    <dgm:pt modelId="{0DC21D20-CB5D-5141-8E5F-1E379F810B77}" type="sibTrans" cxnId="{D8053177-DED1-7F4D-B7FF-C125047C9D10}">
      <dgm:prSet/>
      <dgm:spPr/>
      <dgm:t>
        <a:bodyPr/>
        <a:lstStyle/>
        <a:p>
          <a:endParaRPr lang="es-ES"/>
        </a:p>
      </dgm:t>
    </dgm:pt>
    <dgm:pt modelId="{6A922FE5-735D-794B-A53B-114504DAC5BC}" type="asst">
      <dgm:prSet phldrT="[Texto]" custT="1"/>
      <dgm:spPr/>
      <dgm:t>
        <a:bodyPr/>
        <a:lstStyle/>
        <a:p>
          <a:r>
            <a:rPr lang="es-ES" sz="1800" b="1" dirty="0" smtClean="0">
              <a:solidFill>
                <a:srgbClr val="2F2B20"/>
              </a:solidFill>
            </a:rPr>
            <a:t>Formal</a:t>
          </a:r>
          <a:endParaRPr lang="es-ES" sz="1800" b="1" dirty="0">
            <a:solidFill>
              <a:srgbClr val="2F2B20"/>
            </a:solidFill>
          </a:endParaRPr>
        </a:p>
      </dgm:t>
    </dgm:pt>
    <dgm:pt modelId="{665F7CDD-BC92-D443-8124-4BF31D48AD14}" type="parTrans" cxnId="{B1971FE2-E59C-4447-83BD-FA671958B3CB}">
      <dgm:prSet/>
      <dgm:spPr/>
      <dgm:t>
        <a:bodyPr/>
        <a:lstStyle/>
        <a:p>
          <a:endParaRPr lang="es-ES"/>
        </a:p>
      </dgm:t>
    </dgm:pt>
    <dgm:pt modelId="{54A1AA1B-8FF1-ED45-9C54-1DB7BC0C17E1}" type="sibTrans" cxnId="{B1971FE2-E59C-4447-83BD-FA671958B3CB}">
      <dgm:prSet/>
      <dgm:spPr/>
      <dgm:t>
        <a:bodyPr/>
        <a:lstStyle/>
        <a:p>
          <a:endParaRPr lang="es-ES"/>
        </a:p>
      </dgm:t>
    </dgm:pt>
    <dgm:pt modelId="{92C7C236-F9A3-6142-81F3-F970247AC623}">
      <dgm:prSet phldrT="[Texto]" custT="1"/>
      <dgm:spPr/>
      <dgm:t>
        <a:bodyPr/>
        <a:lstStyle/>
        <a:p>
          <a:r>
            <a:rPr lang="es-ES" sz="1800" b="1" dirty="0" smtClean="0">
              <a:solidFill>
                <a:srgbClr val="2F2B20"/>
              </a:solidFill>
            </a:rPr>
            <a:t>Factual</a:t>
          </a:r>
          <a:endParaRPr lang="es-ES" sz="1800" b="1" dirty="0">
            <a:solidFill>
              <a:srgbClr val="2F2B20"/>
            </a:solidFill>
          </a:endParaRPr>
        </a:p>
      </dgm:t>
    </dgm:pt>
    <dgm:pt modelId="{939D0206-674C-8946-AE1B-EFA784D79AAD}" type="parTrans" cxnId="{897E8371-8105-F041-A002-7815C419520A}">
      <dgm:prSet/>
      <dgm:spPr/>
      <dgm:t>
        <a:bodyPr/>
        <a:lstStyle/>
        <a:p>
          <a:endParaRPr lang="es-ES"/>
        </a:p>
      </dgm:t>
    </dgm:pt>
    <dgm:pt modelId="{AF00914D-043B-624F-B571-6BB234495148}" type="sibTrans" cxnId="{897E8371-8105-F041-A002-7815C419520A}">
      <dgm:prSet/>
      <dgm:spPr/>
      <dgm:t>
        <a:bodyPr/>
        <a:lstStyle/>
        <a:p>
          <a:endParaRPr lang="es-ES"/>
        </a:p>
      </dgm:t>
    </dgm:pt>
    <dgm:pt modelId="{077E8023-78A2-E248-822D-5B5C401F44D9}" type="asst">
      <dgm:prSet phldrT="[Texto]" custT="1"/>
      <dgm:spPr/>
      <dgm:t>
        <a:bodyPr/>
        <a:lstStyle/>
        <a:p>
          <a:r>
            <a:rPr lang="es-ES" sz="1800" dirty="0" smtClean="0">
              <a:solidFill>
                <a:srgbClr val="2F2B20"/>
              </a:solidFill>
            </a:rPr>
            <a:t>Lógica </a:t>
          </a:r>
          <a:endParaRPr lang="es-ES" sz="1800" dirty="0">
            <a:solidFill>
              <a:srgbClr val="2F2B20"/>
            </a:solidFill>
          </a:endParaRPr>
        </a:p>
      </dgm:t>
    </dgm:pt>
    <dgm:pt modelId="{2331DA8B-8ED7-D147-8982-82393840FF49}" type="parTrans" cxnId="{9E93A25B-8B74-554A-90AA-D18D37492C5F}">
      <dgm:prSet/>
      <dgm:spPr/>
      <dgm:t>
        <a:bodyPr/>
        <a:lstStyle/>
        <a:p>
          <a:endParaRPr lang="es-ES"/>
        </a:p>
      </dgm:t>
    </dgm:pt>
    <dgm:pt modelId="{3DFB80EE-02DA-904A-9BFB-B78EC054D773}" type="sibTrans" cxnId="{9E93A25B-8B74-554A-90AA-D18D37492C5F}">
      <dgm:prSet/>
      <dgm:spPr/>
      <dgm:t>
        <a:bodyPr/>
        <a:lstStyle/>
        <a:p>
          <a:endParaRPr lang="es-ES"/>
        </a:p>
      </dgm:t>
    </dgm:pt>
    <dgm:pt modelId="{CA204DF3-5EA7-8A45-A65C-BF24A61AD168}" type="asst">
      <dgm:prSet phldrT="[Texto]" custT="1"/>
      <dgm:spPr/>
      <dgm:t>
        <a:bodyPr/>
        <a:lstStyle/>
        <a:p>
          <a:r>
            <a:rPr lang="es-ES" sz="1800" dirty="0" smtClean="0">
              <a:solidFill>
                <a:srgbClr val="2F2B20"/>
              </a:solidFill>
            </a:rPr>
            <a:t>Matemática</a:t>
          </a:r>
          <a:endParaRPr lang="es-ES" sz="1800" dirty="0">
            <a:solidFill>
              <a:srgbClr val="2F2B20"/>
            </a:solidFill>
          </a:endParaRPr>
        </a:p>
      </dgm:t>
    </dgm:pt>
    <dgm:pt modelId="{5BC43D98-27F4-CD4C-9F43-BAD686211C7D}" type="parTrans" cxnId="{02133149-1F15-C84D-8D87-73C7F413048C}">
      <dgm:prSet/>
      <dgm:spPr/>
      <dgm:t>
        <a:bodyPr/>
        <a:lstStyle/>
        <a:p>
          <a:endParaRPr lang="es-ES"/>
        </a:p>
      </dgm:t>
    </dgm:pt>
    <dgm:pt modelId="{F58230C7-2DD8-5F43-9F31-3E559CD39D29}" type="sibTrans" cxnId="{02133149-1F15-C84D-8D87-73C7F413048C}">
      <dgm:prSet/>
      <dgm:spPr/>
      <dgm:t>
        <a:bodyPr/>
        <a:lstStyle/>
        <a:p>
          <a:endParaRPr lang="es-ES"/>
        </a:p>
      </dgm:t>
    </dgm:pt>
    <dgm:pt modelId="{C9A3C04B-3229-4641-887B-B0E37B5F5E1A}">
      <dgm:prSet phldrT="[Texto]" custT="1"/>
      <dgm:spPr/>
      <dgm:t>
        <a:bodyPr/>
        <a:lstStyle/>
        <a:p>
          <a:r>
            <a:rPr lang="es-ES" sz="1800" dirty="0" smtClean="0">
              <a:solidFill>
                <a:srgbClr val="2F2B20"/>
              </a:solidFill>
            </a:rPr>
            <a:t>Social </a:t>
          </a:r>
          <a:r>
            <a:rPr lang="es-ES" sz="1400" dirty="0" smtClean="0">
              <a:solidFill>
                <a:srgbClr val="2F2B20"/>
              </a:solidFill>
            </a:rPr>
            <a:t>(Sociología, </a:t>
          </a:r>
          <a:r>
            <a:rPr lang="es-ES" sz="1400" b="1" dirty="0" smtClean="0">
              <a:solidFill>
                <a:srgbClr val="2F2B20"/>
              </a:solidFill>
            </a:rPr>
            <a:t>Economía</a:t>
          </a:r>
          <a:r>
            <a:rPr lang="es-ES" sz="1400" dirty="0" smtClean="0">
              <a:solidFill>
                <a:srgbClr val="2F2B20"/>
              </a:solidFill>
            </a:rPr>
            <a:t>, Ciencia Política)</a:t>
          </a:r>
          <a:endParaRPr lang="es-ES" sz="1400" dirty="0">
            <a:solidFill>
              <a:srgbClr val="2F2B20"/>
            </a:solidFill>
          </a:endParaRPr>
        </a:p>
      </dgm:t>
    </dgm:pt>
    <dgm:pt modelId="{34A50BF6-74A0-2142-85D1-E44FAB03527F}" type="parTrans" cxnId="{8D7D685B-59C6-7042-B8A6-41C9E73A8092}">
      <dgm:prSet/>
      <dgm:spPr/>
      <dgm:t>
        <a:bodyPr/>
        <a:lstStyle/>
        <a:p>
          <a:endParaRPr lang="es-ES"/>
        </a:p>
      </dgm:t>
    </dgm:pt>
    <dgm:pt modelId="{076889AA-737F-4748-AB7F-B310B6E01725}" type="sibTrans" cxnId="{8D7D685B-59C6-7042-B8A6-41C9E73A8092}">
      <dgm:prSet/>
      <dgm:spPr/>
      <dgm:t>
        <a:bodyPr/>
        <a:lstStyle/>
        <a:p>
          <a:endParaRPr lang="es-ES"/>
        </a:p>
      </dgm:t>
    </dgm:pt>
    <dgm:pt modelId="{7991EA5C-4F04-7E4A-BF8B-E29BADC2AC7C}">
      <dgm:prSet phldrT="[Texto]" custT="1"/>
      <dgm:spPr/>
      <dgm:t>
        <a:bodyPr/>
        <a:lstStyle/>
        <a:p>
          <a:r>
            <a:rPr lang="es-ES" sz="1800" dirty="0" smtClean="0">
              <a:solidFill>
                <a:srgbClr val="2F2B20"/>
              </a:solidFill>
            </a:rPr>
            <a:t>Natural </a:t>
          </a:r>
          <a:r>
            <a:rPr lang="es-ES" sz="1400" dirty="0" smtClean="0">
              <a:solidFill>
                <a:srgbClr val="2F2B20"/>
              </a:solidFill>
            </a:rPr>
            <a:t>(Física, Química, Biología)</a:t>
          </a:r>
          <a:endParaRPr lang="es-ES" sz="1400" dirty="0">
            <a:solidFill>
              <a:srgbClr val="2F2B20"/>
            </a:solidFill>
          </a:endParaRPr>
        </a:p>
      </dgm:t>
    </dgm:pt>
    <dgm:pt modelId="{84430927-2A97-B04E-9EC7-9804D785EC59}" type="parTrans" cxnId="{D84A996C-3644-F541-BF9B-FFA711C286A0}">
      <dgm:prSet/>
      <dgm:spPr/>
      <dgm:t>
        <a:bodyPr/>
        <a:lstStyle/>
        <a:p>
          <a:endParaRPr lang="es-ES"/>
        </a:p>
      </dgm:t>
    </dgm:pt>
    <dgm:pt modelId="{F51A3C39-5764-464F-9A66-A6815198DCF1}" type="sibTrans" cxnId="{D84A996C-3644-F541-BF9B-FFA711C286A0}">
      <dgm:prSet/>
      <dgm:spPr/>
      <dgm:t>
        <a:bodyPr/>
        <a:lstStyle/>
        <a:p>
          <a:endParaRPr lang="es-ES"/>
        </a:p>
      </dgm:t>
    </dgm:pt>
    <dgm:pt modelId="{76F9AE64-4302-C04F-B403-381F82F8D10D}">
      <dgm:prSet phldrT="[Texto]" custT="1"/>
      <dgm:spPr/>
      <dgm:t>
        <a:bodyPr/>
        <a:lstStyle/>
        <a:p>
          <a:r>
            <a:rPr lang="es-ES" sz="1800" dirty="0" err="1" smtClean="0">
              <a:solidFill>
                <a:srgbClr val="2F2B20"/>
              </a:solidFill>
            </a:rPr>
            <a:t>Bio</a:t>
          </a:r>
          <a:r>
            <a:rPr lang="es-ES" sz="1800" dirty="0" smtClean="0">
              <a:solidFill>
                <a:srgbClr val="2F2B20"/>
              </a:solidFill>
            </a:rPr>
            <a:t>-social </a:t>
          </a:r>
          <a:r>
            <a:rPr lang="es-ES" sz="1400" dirty="0" smtClean="0">
              <a:solidFill>
                <a:srgbClr val="2F2B20"/>
              </a:solidFill>
            </a:rPr>
            <a:t>(Antropología, Demografía, Psicología Social)</a:t>
          </a:r>
          <a:endParaRPr lang="es-ES" sz="1400" dirty="0">
            <a:solidFill>
              <a:srgbClr val="2F2B20"/>
            </a:solidFill>
          </a:endParaRPr>
        </a:p>
      </dgm:t>
    </dgm:pt>
    <dgm:pt modelId="{8A81AE1C-9C97-A642-B22E-F74B0534F28B}" type="parTrans" cxnId="{26102E00-00DF-2F44-AC7F-0727E5BBA777}">
      <dgm:prSet/>
      <dgm:spPr/>
      <dgm:t>
        <a:bodyPr/>
        <a:lstStyle/>
        <a:p>
          <a:endParaRPr lang="es-ES"/>
        </a:p>
      </dgm:t>
    </dgm:pt>
    <dgm:pt modelId="{0F587E7B-9820-4440-95E3-4DDBF4001564}" type="sibTrans" cxnId="{26102E00-00DF-2F44-AC7F-0727E5BBA777}">
      <dgm:prSet/>
      <dgm:spPr/>
      <dgm:t>
        <a:bodyPr/>
        <a:lstStyle/>
        <a:p>
          <a:endParaRPr lang="es-ES"/>
        </a:p>
      </dgm:t>
    </dgm:pt>
    <dgm:pt modelId="{3238265D-34B1-9F48-946B-0FE91D9CF442}" type="pres">
      <dgm:prSet presAssocID="{AF15D8AC-2580-A44F-AFF2-085DFA92021C}" presName="mainComposite" presStyleCnt="0">
        <dgm:presLayoutVars>
          <dgm:chPref val="1"/>
          <dgm:dir/>
          <dgm:animOne val="branch"/>
          <dgm:animLvl val="lvl"/>
          <dgm:resizeHandles val="exact"/>
        </dgm:presLayoutVars>
      </dgm:prSet>
      <dgm:spPr/>
      <dgm:t>
        <a:bodyPr/>
        <a:lstStyle/>
        <a:p>
          <a:endParaRPr lang="es-ES"/>
        </a:p>
      </dgm:t>
    </dgm:pt>
    <dgm:pt modelId="{3528A541-7D1D-7443-A677-F12A27A7E2FF}" type="pres">
      <dgm:prSet presAssocID="{AF15D8AC-2580-A44F-AFF2-085DFA92021C}" presName="hierFlow" presStyleCnt="0"/>
      <dgm:spPr/>
    </dgm:pt>
    <dgm:pt modelId="{2C83BDC4-DC8E-9647-9BF7-C3DCCCF95CC9}" type="pres">
      <dgm:prSet presAssocID="{AF15D8AC-2580-A44F-AFF2-085DFA92021C}" presName="hierChild1" presStyleCnt="0">
        <dgm:presLayoutVars>
          <dgm:chPref val="1"/>
          <dgm:animOne val="branch"/>
          <dgm:animLvl val="lvl"/>
        </dgm:presLayoutVars>
      </dgm:prSet>
      <dgm:spPr/>
    </dgm:pt>
    <dgm:pt modelId="{9D70A9FD-22C2-6C40-A5EB-9E37CD37AB74}" type="pres">
      <dgm:prSet presAssocID="{ADEA5793-6FB6-9D46-9F60-0E6725FA559C}" presName="Name17" presStyleCnt="0"/>
      <dgm:spPr/>
    </dgm:pt>
    <dgm:pt modelId="{CCB870DC-4F7B-034B-9E63-2A7853874B0F}" type="pres">
      <dgm:prSet presAssocID="{ADEA5793-6FB6-9D46-9F60-0E6725FA559C}" presName="level1Shape" presStyleLbl="node0" presStyleIdx="0" presStyleCnt="1" custLinFactNeighborY="-79203">
        <dgm:presLayoutVars>
          <dgm:chPref val="3"/>
        </dgm:presLayoutVars>
      </dgm:prSet>
      <dgm:spPr/>
      <dgm:t>
        <a:bodyPr/>
        <a:lstStyle/>
        <a:p>
          <a:endParaRPr lang="es-ES"/>
        </a:p>
      </dgm:t>
    </dgm:pt>
    <dgm:pt modelId="{4FE778A3-0801-5D4F-86AB-DD654B378A5C}" type="pres">
      <dgm:prSet presAssocID="{ADEA5793-6FB6-9D46-9F60-0E6725FA559C}" presName="hierChild2" presStyleCnt="0"/>
      <dgm:spPr/>
    </dgm:pt>
    <dgm:pt modelId="{C76E373B-BBDB-AF4F-9D7E-AC0A4BC167BB}" type="pres">
      <dgm:prSet presAssocID="{665F7CDD-BC92-D443-8124-4BF31D48AD14}" presName="Name25" presStyleLbl="parChTrans1D2" presStyleIdx="0" presStyleCnt="2"/>
      <dgm:spPr/>
      <dgm:t>
        <a:bodyPr/>
        <a:lstStyle/>
        <a:p>
          <a:endParaRPr lang="es-ES"/>
        </a:p>
      </dgm:t>
    </dgm:pt>
    <dgm:pt modelId="{D5F294B1-513C-E54E-800A-E8747F9AACF5}" type="pres">
      <dgm:prSet presAssocID="{665F7CDD-BC92-D443-8124-4BF31D48AD14}" presName="connTx" presStyleLbl="parChTrans1D2" presStyleIdx="0" presStyleCnt="2"/>
      <dgm:spPr/>
      <dgm:t>
        <a:bodyPr/>
        <a:lstStyle/>
        <a:p>
          <a:endParaRPr lang="es-ES"/>
        </a:p>
      </dgm:t>
    </dgm:pt>
    <dgm:pt modelId="{3805999B-31AF-0D44-BD3D-570058423580}" type="pres">
      <dgm:prSet presAssocID="{6A922FE5-735D-794B-A53B-114504DAC5BC}" presName="Name30" presStyleCnt="0"/>
      <dgm:spPr/>
    </dgm:pt>
    <dgm:pt modelId="{DBE94C63-44C7-694F-9A7A-9BBAD50F19DE}" type="pres">
      <dgm:prSet presAssocID="{6A922FE5-735D-794B-A53B-114504DAC5BC}" presName="level2Shape" presStyleLbl="asst1" presStyleIdx="0" presStyleCnt="3"/>
      <dgm:spPr/>
      <dgm:t>
        <a:bodyPr/>
        <a:lstStyle/>
        <a:p>
          <a:endParaRPr lang="es-ES"/>
        </a:p>
      </dgm:t>
    </dgm:pt>
    <dgm:pt modelId="{7CA0B591-B54D-6B46-96AD-D11D1DCC2A4A}" type="pres">
      <dgm:prSet presAssocID="{6A922FE5-735D-794B-A53B-114504DAC5BC}" presName="hierChild3" presStyleCnt="0"/>
      <dgm:spPr/>
    </dgm:pt>
    <dgm:pt modelId="{5BF9513E-795C-2D4A-9ACB-2D5AA72B0F12}" type="pres">
      <dgm:prSet presAssocID="{2331DA8B-8ED7-D147-8982-82393840FF49}" presName="Name25" presStyleLbl="parChTrans1D3" presStyleIdx="0" presStyleCnt="5"/>
      <dgm:spPr/>
      <dgm:t>
        <a:bodyPr/>
        <a:lstStyle/>
        <a:p>
          <a:endParaRPr lang="es-ES"/>
        </a:p>
      </dgm:t>
    </dgm:pt>
    <dgm:pt modelId="{1CD6F39C-1C8C-3941-9235-7795BA27AD28}" type="pres">
      <dgm:prSet presAssocID="{2331DA8B-8ED7-D147-8982-82393840FF49}" presName="connTx" presStyleLbl="parChTrans1D3" presStyleIdx="0" presStyleCnt="5"/>
      <dgm:spPr/>
      <dgm:t>
        <a:bodyPr/>
        <a:lstStyle/>
        <a:p>
          <a:endParaRPr lang="es-ES"/>
        </a:p>
      </dgm:t>
    </dgm:pt>
    <dgm:pt modelId="{295E197A-4414-4E4E-8749-3E9AA7833E0A}" type="pres">
      <dgm:prSet presAssocID="{077E8023-78A2-E248-822D-5B5C401F44D9}" presName="Name30" presStyleCnt="0"/>
      <dgm:spPr/>
    </dgm:pt>
    <dgm:pt modelId="{8D914BD6-8673-2643-9092-4C77E701A4C8}" type="pres">
      <dgm:prSet presAssocID="{077E8023-78A2-E248-822D-5B5C401F44D9}" presName="level2Shape" presStyleLbl="asst1" presStyleIdx="1" presStyleCnt="3"/>
      <dgm:spPr/>
      <dgm:t>
        <a:bodyPr/>
        <a:lstStyle/>
        <a:p>
          <a:endParaRPr lang="es-ES"/>
        </a:p>
      </dgm:t>
    </dgm:pt>
    <dgm:pt modelId="{74F8EE5F-138D-A84C-BBCB-74D81CB3EF28}" type="pres">
      <dgm:prSet presAssocID="{077E8023-78A2-E248-822D-5B5C401F44D9}" presName="hierChild3" presStyleCnt="0"/>
      <dgm:spPr/>
    </dgm:pt>
    <dgm:pt modelId="{91D1CBA6-D1AD-2A4A-AE99-7A56A44E760E}" type="pres">
      <dgm:prSet presAssocID="{5BC43D98-27F4-CD4C-9F43-BAD686211C7D}" presName="Name25" presStyleLbl="parChTrans1D3" presStyleIdx="1" presStyleCnt="5"/>
      <dgm:spPr/>
      <dgm:t>
        <a:bodyPr/>
        <a:lstStyle/>
        <a:p>
          <a:endParaRPr lang="es-ES"/>
        </a:p>
      </dgm:t>
    </dgm:pt>
    <dgm:pt modelId="{CBB61FBB-A8F3-4C40-AA00-A3DFC116068D}" type="pres">
      <dgm:prSet presAssocID="{5BC43D98-27F4-CD4C-9F43-BAD686211C7D}" presName="connTx" presStyleLbl="parChTrans1D3" presStyleIdx="1" presStyleCnt="5"/>
      <dgm:spPr/>
      <dgm:t>
        <a:bodyPr/>
        <a:lstStyle/>
        <a:p>
          <a:endParaRPr lang="es-ES"/>
        </a:p>
      </dgm:t>
    </dgm:pt>
    <dgm:pt modelId="{E355CB81-B5D9-2145-BBB5-0A83CA933269}" type="pres">
      <dgm:prSet presAssocID="{CA204DF3-5EA7-8A45-A65C-BF24A61AD168}" presName="Name30" presStyleCnt="0"/>
      <dgm:spPr/>
    </dgm:pt>
    <dgm:pt modelId="{23E5D782-FECE-7F4B-B4DB-C896179A5EDA}" type="pres">
      <dgm:prSet presAssocID="{CA204DF3-5EA7-8A45-A65C-BF24A61AD168}" presName="level2Shape" presStyleLbl="asst1" presStyleIdx="2" presStyleCnt="3"/>
      <dgm:spPr/>
      <dgm:t>
        <a:bodyPr/>
        <a:lstStyle/>
        <a:p>
          <a:endParaRPr lang="es-ES"/>
        </a:p>
      </dgm:t>
    </dgm:pt>
    <dgm:pt modelId="{5F35264A-BB53-C043-8E83-638721C447BC}" type="pres">
      <dgm:prSet presAssocID="{CA204DF3-5EA7-8A45-A65C-BF24A61AD168}" presName="hierChild3" presStyleCnt="0"/>
      <dgm:spPr/>
    </dgm:pt>
    <dgm:pt modelId="{50CF6D24-9BDD-564B-A6F8-2C396E13FCA1}" type="pres">
      <dgm:prSet presAssocID="{939D0206-674C-8946-AE1B-EFA784D79AAD}" presName="Name25" presStyleLbl="parChTrans1D2" presStyleIdx="1" presStyleCnt="2"/>
      <dgm:spPr/>
      <dgm:t>
        <a:bodyPr/>
        <a:lstStyle/>
        <a:p>
          <a:endParaRPr lang="es-ES"/>
        </a:p>
      </dgm:t>
    </dgm:pt>
    <dgm:pt modelId="{4476B232-A46A-0848-802B-5589B5B02B3F}" type="pres">
      <dgm:prSet presAssocID="{939D0206-674C-8946-AE1B-EFA784D79AAD}" presName="connTx" presStyleLbl="parChTrans1D2" presStyleIdx="1" presStyleCnt="2"/>
      <dgm:spPr/>
      <dgm:t>
        <a:bodyPr/>
        <a:lstStyle/>
        <a:p>
          <a:endParaRPr lang="es-ES"/>
        </a:p>
      </dgm:t>
    </dgm:pt>
    <dgm:pt modelId="{6407F8D4-BC87-F743-ACE4-9C2B0AF9FDC1}" type="pres">
      <dgm:prSet presAssocID="{92C7C236-F9A3-6142-81F3-F970247AC623}" presName="Name30" presStyleCnt="0"/>
      <dgm:spPr/>
    </dgm:pt>
    <dgm:pt modelId="{55783205-AC6E-1842-8E4E-DD707D378E19}" type="pres">
      <dgm:prSet presAssocID="{92C7C236-F9A3-6142-81F3-F970247AC623}" presName="level2Shape" presStyleLbl="node2" presStyleIdx="0" presStyleCnt="1"/>
      <dgm:spPr/>
      <dgm:t>
        <a:bodyPr/>
        <a:lstStyle/>
        <a:p>
          <a:endParaRPr lang="es-ES"/>
        </a:p>
      </dgm:t>
    </dgm:pt>
    <dgm:pt modelId="{4CCE56BE-6018-3544-A4A1-AF991CF1D355}" type="pres">
      <dgm:prSet presAssocID="{92C7C236-F9A3-6142-81F3-F970247AC623}" presName="hierChild3" presStyleCnt="0"/>
      <dgm:spPr/>
    </dgm:pt>
    <dgm:pt modelId="{2B72CF8A-55F2-A440-817E-36274171C784}" type="pres">
      <dgm:prSet presAssocID="{84430927-2A97-B04E-9EC7-9804D785EC59}" presName="Name25" presStyleLbl="parChTrans1D3" presStyleIdx="2" presStyleCnt="5"/>
      <dgm:spPr/>
      <dgm:t>
        <a:bodyPr/>
        <a:lstStyle/>
        <a:p>
          <a:endParaRPr lang="es-ES"/>
        </a:p>
      </dgm:t>
    </dgm:pt>
    <dgm:pt modelId="{5EA756A1-75EE-8349-86F6-AABF4727B6C8}" type="pres">
      <dgm:prSet presAssocID="{84430927-2A97-B04E-9EC7-9804D785EC59}" presName="connTx" presStyleLbl="parChTrans1D3" presStyleIdx="2" presStyleCnt="5"/>
      <dgm:spPr/>
      <dgm:t>
        <a:bodyPr/>
        <a:lstStyle/>
        <a:p>
          <a:endParaRPr lang="es-ES"/>
        </a:p>
      </dgm:t>
    </dgm:pt>
    <dgm:pt modelId="{C8835E68-7B2A-9F4E-818B-0152BD3DA217}" type="pres">
      <dgm:prSet presAssocID="{7991EA5C-4F04-7E4A-BF8B-E29BADC2AC7C}" presName="Name30" presStyleCnt="0"/>
      <dgm:spPr/>
    </dgm:pt>
    <dgm:pt modelId="{FBE96C76-346D-9940-B4BC-63123184D3E0}" type="pres">
      <dgm:prSet presAssocID="{7991EA5C-4F04-7E4A-BF8B-E29BADC2AC7C}" presName="level2Shape" presStyleLbl="node3" presStyleIdx="0" presStyleCnt="3"/>
      <dgm:spPr/>
      <dgm:t>
        <a:bodyPr/>
        <a:lstStyle/>
        <a:p>
          <a:endParaRPr lang="es-ES"/>
        </a:p>
      </dgm:t>
    </dgm:pt>
    <dgm:pt modelId="{BABC4ECC-BCA1-F449-883C-E56B2B31735D}" type="pres">
      <dgm:prSet presAssocID="{7991EA5C-4F04-7E4A-BF8B-E29BADC2AC7C}" presName="hierChild3" presStyleCnt="0"/>
      <dgm:spPr/>
    </dgm:pt>
    <dgm:pt modelId="{5A1D10F6-199D-AE4A-8279-40587A8B5BD2}" type="pres">
      <dgm:prSet presAssocID="{8A81AE1C-9C97-A642-B22E-F74B0534F28B}" presName="Name25" presStyleLbl="parChTrans1D3" presStyleIdx="3" presStyleCnt="5"/>
      <dgm:spPr/>
      <dgm:t>
        <a:bodyPr/>
        <a:lstStyle/>
        <a:p>
          <a:endParaRPr lang="es-ES"/>
        </a:p>
      </dgm:t>
    </dgm:pt>
    <dgm:pt modelId="{A7540315-3E60-3245-86AB-ABB26A9879A8}" type="pres">
      <dgm:prSet presAssocID="{8A81AE1C-9C97-A642-B22E-F74B0534F28B}" presName="connTx" presStyleLbl="parChTrans1D3" presStyleIdx="3" presStyleCnt="5"/>
      <dgm:spPr/>
      <dgm:t>
        <a:bodyPr/>
        <a:lstStyle/>
        <a:p>
          <a:endParaRPr lang="es-ES"/>
        </a:p>
      </dgm:t>
    </dgm:pt>
    <dgm:pt modelId="{6D3D4FCD-A47C-4541-BA0C-262B34355786}" type="pres">
      <dgm:prSet presAssocID="{76F9AE64-4302-C04F-B403-381F82F8D10D}" presName="Name30" presStyleCnt="0"/>
      <dgm:spPr/>
    </dgm:pt>
    <dgm:pt modelId="{FE408970-C2AB-264D-8D3A-6FC4C347A351}" type="pres">
      <dgm:prSet presAssocID="{76F9AE64-4302-C04F-B403-381F82F8D10D}" presName="level2Shape" presStyleLbl="node3" presStyleIdx="1" presStyleCnt="3"/>
      <dgm:spPr/>
      <dgm:t>
        <a:bodyPr/>
        <a:lstStyle/>
        <a:p>
          <a:endParaRPr lang="es-ES"/>
        </a:p>
      </dgm:t>
    </dgm:pt>
    <dgm:pt modelId="{B402245C-CFC3-7248-96B8-90F67723DE55}" type="pres">
      <dgm:prSet presAssocID="{76F9AE64-4302-C04F-B403-381F82F8D10D}" presName="hierChild3" presStyleCnt="0"/>
      <dgm:spPr/>
    </dgm:pt>
    <dgm:pt modelId="{B7B0B573-4CA8-E14E-97D1-C5973B5CFD21}" type="pres">
      <dgm:prSet presAssocID="{34A50BF6-74A0-2142-85D1-E44FAB03527F}" presName="Name25" presStyleLbl="parChTrans1D3" presStyleIdx="4" presStyleCnt="5"/>
      <dgm:spPr/>
      <dgm:t>
        <a:bodyPr/>
        <a:lstStyle/>
        <a:p>
          <a:endParaRPr lang="es-ES"/>
        </a:p>
      </dgm:t>
    </dgm:pt>
    <dgm:pt modelId="{91440CD9-4250-854F-A5F9-CC6482B8769B}" type="pres">
      <dgm:prSet presAssocID="{34A50BF6-74A0-2142-85D1-E44FAB03527F}" presName="connTx" presStyleLbl="parChTrans1D3" presStyleIdx="4" presStyleCnt="5"/>
      <dgm:spPr/>
      <dgm:t>
        <a:bodyPr/>
        <a:lstStyle/>
        <a:p>
          <a:endParaRPr lang="es-ES"/>
        </a:p>
      </dgm:t>
    </dgm:pt>
    <dgm:pt modelId="{63745AF8-AB4D-5145-8469-EDF29E75AF64}" type="pres">
      <dgm:prSet presAssocID="{C9A3C04B-3229-4641-887B-B0E37B5F5E1A}" presName="Name30" presStyleCnt="0"/>
      <dgm:spPr/>
    </dgm:pt>
    <dgm:pt modelId="{12019A44-49A8-724F-B568-96267CD592B7}" type="pres">
      <dgm:prSet presAssocID="{C9A3C04B-3229-4641-887B-B0E37B5F5E1A}" presName="level2Shape" presStyleLbl="node3" presStyleIdx="2" presStyleCnt="3"/>
      <dgm:spPr/>
      <dgm:t>
        <a:bodyPr/>
        <a:lstStyle/>
        <a:p>
          <a:endParaRPr lang="es-ES"/>
        </a:p>
      </dgm:t>
    </dgm:pt>
    <dgm:pt modelId="{361C1A2D-1D66-5741-9BEC-00816E7716F9}" type="pres">
      <dgm:prSet presAssocID="{C9A3C04B-3229-4641-887B-B0E37B5F5E1A}" presName="hierChild3" presStyleCnt="0"/>
      <dgm:spPr/>
    </dgm:pt>
    <dgm:pt modelId="{16915922-9A2B-8A48-884F-43909C19AC43}" type="pres">
      <dgm:prSet presAssocID="{AF15D8AC-2580-A44F-AFF2-085DFA92021C}" presName="bgShapesFlow" presStyleCnt="0"/>
      <dgm:spPr/>
    </dgm:pt>
  </dgm:ptLst>
  <dgm:cxnLst>
    <dgm:cxn modelId="{32645534-E739-B247-9EF3-57BAD5288834}" type="presOf" srcId="{939D0206-674C-8946-AE1B-EFA784D79AAD}" destId="{50CF6D24-9BDD-564B-A6F8-2C396E13FCA1}" srcOrd="0" destOrd="0" presId="urn:microsoft.com/office/officeart/2005/8/layout/hierarchy5"/>
    <dgm:cxn modelId="{22C1065E-EB7D-924E-86FB-B4CBAD59E17B}" type="presOf" srcId="{ADEA5793-6FB6-9D46-9F60-0E6725FA559C}" destId="{CCB870DC-4F7B-034B-9E63-2A7853874B0F}" srcOrd="0" destOrd="0" presId="urn:microsoft.com/office/officeart/2005/8/layout/hierarchy5"/>
    <dgm:cxn modelId="{897E8371-8105-F041-A002-7815C419520A}" srcId="{ADEA5793-6FB6-9D46-9F60-0E6725FA559C}" destId="{92C7C236-F9A3-6142-81F3-F970247AC623}" srcOrd="1" destOrd="0" parTransId="{939D0206-674C-8946-AE1B-EFA784D79AAD}" sibTransId="{AF00914D-043B-624F-B571-6BB234495148}"/>
    <dgm:cxn modelId="{34E1B15B-0EE2-BE4D-AD88-5D2948C35E31}" type="presOf" srcId="{84430927-2A97-B04E-9EC7-9804D785EC59}" destId="{5EA756A1-75EE-8349-86F6-AABF4727B6C8}" srcOrd="1" destOrd="0" presId="urn:microsoft.com/office/officeart/2005/8/layout/hierarchy5"/>
    <dgm:cxn modelId="{4D21A39E-B79C-954F-BE6B-E35434574F87}" type="presOf" srcId="{6A922FE5-735D-794B-A53B-114504DAC5BC}" destId="{DBE94C63-44C7-694F-9A7A-9BBAD50F19DE}" srcOrd="0" destOrd="0" presId="urn:microsoft.com/office/officeart/2005/8/layout/hierarchy5"/>
    <dgm:cxn modelId="{3E69EF5E-15E7-D64F-B31F-51E33F07CEFA}" type="presOf" srcId="{CA204DF3-5EA7-8A45-A65C-BF24A61AD168}" destId="{23E5D782-FECE-7F4B-B4DB-C896179A5EDA}" srcOrd="0" destOrd="0" presId="urn:microsoft.com/office/officeart/2005/8/layout/hierarchy5"/>
    <dgm:cxn modelId="{1CFBA858-31FC-C24D-9EF2-0219EE508276}" type="presOf" srcId="{8A81AE1C-9C97-A642-B22E-F74B0534F28B}" destId="{A7540315-3E60-3245-86AB-ABB26A9879A8}" srcOrd="1" destOrd="0" presId="urn:microsoft.com/office/officeart/2005/8/layout/hierarchy5"/>
    <dgm:cxn modelId="{69C1B370-F503-9B4A-A142-D0609C86C777}" type="presOf" srcId="{92C7C236-F9A3-6142-81F3-F970247AC623}" destId="{55783205-AC6E-1842-8E4E-DD707D378E19}" srcOrd="0" destOrd="0" presId="urn:microsoft.com/office/officeart/2005/8/layout/hierarchy5"/>
    <dgm:cxn modelId="{A8A3C5B6-424F-064A-868D-C5AF94202F6C}" type="presOf" srcId="{C9A3C04B-3229-4641-887B-B0E37B5F5E1A}" destId="{12019A44-49A8-724F-B568-96267CD592B7}" srcOrd="0" destOrd="0" presId="urn:microsoft.com/office/officeart/2005/8/layout/hierarchy5"/>
    <dgm:cxn modelId="{8D7D685B-59C6-7042-B8A6-41C9E73A8092}" srcId="{92C7C236-F9A3-6142-81F3-F970247AC623}" destId="{C9A3C04B-3229-4641-887B-B0E37B5F5E1A}" srcOrd="2" destOrd="0" parTransId="{34A50BF6-74A0-2142-85D1-E44FAB03527F}" sibTransId="{076889AA-737F-4748-AB7F-B310B6E01725}"/>
    <dgm:cxn modelId="{2B3B2751-9060-804E-9189-A66679E7CE87}" type="presOf" srcId="{2331DA8B-8ED7-D147-8982-82393840FF49}" destId="{1CD6F39C-1C8C-3941-9235-7795BA27AD28}" srcOrd="1" destOrd="0" presId="urn:microsoft.com/office/officeart/2005/8/layout/hierarchy5"/>
    <dgm:cxn modelId="{8B8F9D0F-74F5-7E4C-BC28-B3759CF700ED}" type="presOf" srcId="{939D0206-674C-8946-AE1B-EFA784D79AAD}" destId="{4476B232-A46A-0848-802B-5589B5B02B3F}" srcOrd="1" destOrd="0" presId="urn:microsoft.com/office/officeart/2005/8/layout/hierarchy5"/>
    <dgm:cxn modelId="{17EFA934-17D0-674D-AD0B-483644D10E31}" type="presOf" srcId="{2331DA8B-8ED7-D147-8982-82393840FF49}" destId="{5BF9513E-795C-2D4A-9ACB-2D5AA72B0F12}" srcOrd="0" destOrd="0" presId="urn:microsoft.com/office/officeart/2005/8/layout/hierarchy5"/>
    <dgm:cxn modelId="{B1971FE2-E59C-4447-83BD-FA671958B3CB}" srcId="{ADEA5793-6FB6-9D46-9F60-0E6725FA559C}" destId="{6A922FE5-735D-794B-A53B-114504DAC5BC}" srcOrd="0" destOrd="0" parTransId="{665F7CDD-BC92-D443-8124-4BF31D48AD14}" sibTransId="{54A1AA1B-8FF1-ED45-9C54-1DB7BC0C17E1}"/>
    <dgm:cxn modelId="{87AA8865-4BDD-8A47-A01B-FD80546BCD8F}" type="presOf" srcId="{7991EA5C-4F04-7E4A-BF8B-E29BADC2AC7C}" destId="{FBE96C76-346D-9940-B4BC-63123184D3E0}" srcOrd="0" destOrd="0" presId="urn:microsoft.com/office/officeart/2005/8/layout/hierarchy5"/>
    <dgm:cxn modelId="{26102E00-00DF-2F44-AC7F-0727E5BBA777}" srcId="{92C7C236-F9A3-6142-81F3-F970247AC623}" destId="{76F9AE64-4302-C04F-B403-381F82F8D10D}" srcOrd="1" destOrd="0" parTransId="{8A81AE1C-9C97-A642-B22E-F74B0534F28B}" sibTransId="{0F587E7B-9820-4440-95E3-4DDBF4001564}"/>
    <dgm:cxn modelId="{2E0E8968-95DB-8F46-ABCC-5411F8F02640}" type="presOf" srcId="{84430927-2A97-B04E-9EC7-9804D785EC59}" destId="{2B72CF8A-55F2-A440-817E-36274171C784}" srcOrd="0" destOrd="0" presId="urn:microsoft.com/office/officeart/2005/8/layout/hierarchy5"/>
    <dgm:cxn modelId="{DBE2E2CB-AB22-584B-95E1-5A0DAAA8C5ED}" type="presOf" srcId="{5BC43D98-27F4-CD4C-9F43-BAD686211C7D}" destId="{CBB61FBB-A8F3-4C40-AA00-A3DFC116068D}" srcOrd="1" destOrd="0" presId="urn:microsoft.com/office/officeart/2005/8/layout/hierarchy5"/>
    <dgm:cxn modelId="{D8053177-DED1-7F4D-B7FF-C125047C9D10}" srcId="{AF15D8AC-2580-A44F-AFF2-085DFA92021C}" destId="{ADEA5793-6FB6-9D46-9F60-0E6725FA559C}" srcOrd="0" destOrd="0" parTransId="{E842842D-5E25-3640-9276-BCEF6F29376C}" sibTransId="{0DC21D20-CB5D-5141-8E5F-1E379F810B77}"/>
    <dgm:cxn modelId="{304DD4F4-F62D-C84B-B1B1-E1D88C570F53}" type="presOf" srcId="{34A50BF6-74A0-2142-85D1-E44FAB03527F}" destId="{91440CD9-4250-854F-A5F9-CC6482B8769B}" srcOrd="1" destOrd="0" presId="urn:microsoft.com/office/officeart/2005/8/layout/hierarchy5"/>
    <dgm:cxn modelId="{5DD0C8C6-6D12-4945-8421-12A27104AF4C}" type="presOf" srcId="{8A81AE1C-9C97-A642-B22E-F74B0534F28B}" destId="{5A1D10F6-199D-AE4A-8279-40587A8B5BD2}" srcOrd="0" destOrd="0" presId="urn:microsoft.com/office/officeart/2005/8/layout/hierarchy5"/>
    <dgm:cxn modelId="{29004E22-2CEC-204F-9F10-231C7F64D5D0}" type="presOf" srcId="{077E8023-78A2-E248-822D-5B5C401F44D9}" destId="{8D914BD6-8673-2643-9092-4C77E701A4C8}" srcOrd="0" destOrd="0" presId="urn:microsoft.com/office/officeart/2005/8/layout/hierarchy5"/>
    <dgm:cxn modelId="{3DCF3021-4348-2344-AAED-91D498938EED}" type="presOf" srcId="{665F7CDD-BC92-D443-8124-4BF31D48AD14}" destId="{D5F294B1-513C-E54E-800A-E8747F9AACF5}" srcOrd="1" destOrd="0" presId="urn:microsoft.com/office/officeart/2005/8/layout/hierarchy5"/>
    <dgm:cxn modelId="{D84A996C-3644-F541-BF9B-FFA711C286A0}" srcId="{92C7C236-F9A3-6142-81F3-F970247AC623}" destId="{7991EA5C-4F04-7E4A-BF8B-E29BADC2AC7C}" srcOrd="0" destOrd="0" parTransId="{84430927-2A97-B04E-9EC7-9804D785EC59}" sibTransId="{F51A3C39-5764-464F-9A66-A6815198DCF1}"/>
    <dgm:cxn modelId="{9E93A25B-8B74-554A-90AA-D18D37492C5F}" srcId="{6A922FE5-735D-794B-A53B-114504DAC5BC}" destId="{077E8023-78A2-E248-822D-5B5C401F44D9}" srcOrd="0" destOrd="0" parTransId="{2331DA8B-8ED7-D147-8982-82393840FF49}" sibTransId="{3DFB80EE-02DA-904A-9BFB-B78EC054D773}"/>
    <dgm:cxn modelId="{9E00DCA4-2248-624B-BF5E-5D8D2D4ABB5B}" type="presOf" srcId="{AF15D8AC-2580-A44F-AFF2-085DFA92021C}" destId="{3238265D-34B1-9F48-946B-0FE91D9CF442}" srcOrd="0" destOrd="0" presId="urn:microsoft.com/office/officeart/2005/8/layout/hierarchy5"/>
    <dgm:cxn modelId="{FC259B2C-541B-7845-B90B-EDEBB5726C7A}" type="presOf" srcId="{34A50BF6-74A0-2142-85D1-E44FAB03527F}" destId="{B7B0B573-4CA8-E14E-97D1-C5973B5CFD21}" srcOrd="0" destOrd="0" presId="urn:microsoft.com/office/officeart/2005/8/layout/hierarchy5"/>
    <dgm:cxn modelId="{014BC6F9-D2E4-1343-991D-9D668284E7EC}" type="presOf" srcId="{665F7CDD-BC92-D443-8124-4BF31D48AD14}" destId="{C76E373B-BBDB-AF4F-9D7E-AC0A4BC167BB}" srcOrd="0" destOrd="0" presId="urn:microsoft.com/office/officeart/2005/8/layout/hierarchy5"/>
    <dgm:cxn modelId="{3F37E169-2DA7-ED48-AB3C-0CE676B64BDA}" type="presOf" srcId="{76F9AE64-4302-C04F-B403-381F82F8D10D}" destId="{FE408970-C2AB-264D-8D3A-6FC4C347A351}" srcOrd="0" destOrd="0" presId="urn:microsoft.com/office/officeart/2005/8/layout/hierarchy5"/>
    <dgm:cxn modelId="{02133149-1F15-C84D-8D87-73C7F413048C}" srcId="{6A922FE5-735D-794B-A53B-114504DAC5BC}" destId="{CA204DF3-5EA7-8A45-A65C-BF24A61AD168}" srcOrd="1" destOrd="0" parTransId="{5BC43D98-27F4-CD4C-9F43-BAD686211C7D}" sibTransId="{F58230C7-2DD8-5F43-9F31-3E559CD39D29}"/>
    <dgm:cxn modelId="{C9B919AC-ACB0-ED48-A624-46B376982B57}" type="presOf" srcId="{5BC43D98-27F4-CD4C-9F43-BAD686211C7D}" destId="{91D1CBA6-D1AD-2A4A-AE99-7A56A44E760E}" srcOrd="0" destOrd="0" presId="urn:microsoft.com/office/officeart/2005/8/layout/hierarchy5"/>
    <dgm:cxn modelId="{987EEAC7-EB39-CB4B-9861-8DAE4A336E8E}" type="presParOf" srcId="{3238265D-34B1-9F48-946B-0FE91D9CF442}" destId="{3528A541-7D1D-7443-A677-F12A27A7E2FF}" srcOrd="0" destOrd="0" presId="urn:microsoft.com/office/officeart/2005/8/layout/hierarchy5"/>
    <dgm:cxn modelId="{FC1E3EDA-01C6-7B4C-ABD8-568AAB6EBA57}" type="presParOf" srcId="{3528A541-7D1D-7443-A677-F12A27A7E2FF}" destId="{2C83BDC4-DC8E-9647-9BF7-C3DCCCF95CC9}" srcOrd="0" destOrd="0" presId="urn:microsoft.com/office/officeart/2005/8/layout/hierarchy5"/>
    <dgm:cxn modelId="{D7D4F0FA-67E6-6547-9669-C660468E8A9D}" type="presParOf" srcId="{2C83BDC4-DC8E-9647-9BF7-C3DCCCF95CC9}" destId="{9D70A9FD-22C2-6C40-A5EB-9E37CD37AB74}" srcOrd="0" destOrd="0" presId="urn:microsoft.com/office/officeart/2005/8/layout/hierarchy5"/>
    <dgm:cxn modelId="{4219AA59-C063-0744-8538-0D1B08647DE1}" type="presParOf" srcId="{9D70A9FD-22C2-6C40-A5EB-9E37CD37AB74}" destId="{CCB870DC-4F7B-034B-9E63-2A7853874B0F}" srcOrd="0" destOrd="0" presId="urn:microsoft.com/office/officeart/2005/8/layout/hierarchy5"/>
    <dgm:cxn modelId="{1B8054A3-A80C-254A-89DC-AF75FF879B80}" type="presParOf" srcId="{9D70A9FD-22C2-6C40-A5EB-9E37CD37AB74}" destId="{4FE778A3-0801-5D4F-86AB-DD654B378A5C}" srcOrd="1" destOrd="0" presId="urn:microsoft.com/office/officeart/2005/8/layout/hierarchy5"/>
    <dgm:cxn modelId="{602BAB0A-ACD7-A047-BC15-DF5FE41E3921}" type="presParOf" srcId="{4FE778A3-0801-5D4F-86AB-DD654B378A5C}" destId="{C76E373B-BBDB-AF4F-9D7E-AC0A4BC167BB}" srcOrd="0" destOrd="0" presId="urn:microsoft.com/office/officeart/2005/8/layout/hierarchy5"/>
    <dgm:cxn modelId="{12F30386-34D7-AA41-862F-8BB6012FABDA}" type="presParOf" srcId="{C76E373B-BBDB-AF4F-9D7E-AC0A4BC167BB}" destId="{D5F294B1-513C-E54E-800A-E8747F9AACF5}" srcOrd="0" destOrd="0" presId="urn:microsoft.com/office/officeart/2005/8/layout/hierarchy5"/>
    <dgm:cxn modelId="{2B411EFB-5F15-3A49-A4A4-0AC5203D242A}" type="presParOf" srcId="{4FE778A3-0801-5D4F-86AB-DD654B378A5C}" destId="{3805999B-31AF-0D44-BD3D-570058423580}" srcOrd="1" destOrd="0" presId="urn:microsoft.com/office/officeart/2005/8/layout/hierarchy5"/>
    <dgm:cxn modelId="{8BD31B81-58CE-924B-9383-DB4B0B83D7DC}" type="presParOf" srcId="{3805999B-31AF-0D44-BD3D-570058423580}" destId="{DBE94C63-44C7-694F-9A7A-9BBAD50F19DE}" srcOrd="0" destOrd="0" presId="urn:microsoft.com/office/officeart/2005/8/layout/hierarchy5"/>
    <dgm:cxn modelId="{F4600187-8134-0242-9CB6-769D86099D49}" type="presParOf" srcId="{3805999B-31AF-0D44-BD3D-570058423580}" destId="{7CA0B591-B54D-6B46-96AD-D11D1DCC2A4A}" srcOrd="1" destOrd="0" presId="urn:microsoft.com/office/officeart/2005/8/layout/hierarchy5"/>
    <dgm:cxn modelId="{5334F277-19D6-8B4A-ACBB-0BAF20940289}" type="presParOf" srcId="{7CA0B591-B54D-6B46-96AD-D11D1DCC2A4A}" destId="{5BF9513E-795C-2D4A-9ACB-2D5AA72B0F12}" srcOrd="0" destOrd="0" presId="urn:microsoft.com/office/officeart/2005/8/layout/hierarchy5"/>
    <dgm:cxn modelId="{A419D7B9-AFC2-1F42-9B55-9786C8ABE694}" type="presParOf" srcId="{5BF9513E-795C-2D4A-9ACB-2D5AA72B0F12}" destId="{1CD6F39C-1C8C-3941-9235-7795BA27AD28}" srcOrd="0" destOrd="0" presId="urn:microsoft.com/office/officeart/2005/8/layout/hierarchy5"/>
    <dgm:cxn modelId="{E582597B-E7A0-874A-B1BB-9DBFDA171279}" type="presParOf" srcId="{7CA0B591-B54D-6B46-96AD-D11D1DCC2A4A}" destId="{295E197A-4414-4E4E-8749-3E9AA7833E0A}" srcOrd="1" destOrd="0" presId="urn:microsoft.com/office/officeart/2005/8/layout/hierarchy5"/>
    <dgm:cxn modelId="{D7056951-3D78-E042-8B88-D2900391ED73}" type="presParOf" srcId="{295E197A-4414-4E4E-8749-3E9AA7833E0A}" destId="{8D914BD6-8673-2643-9092-4C77E701A4C8}" srcOrd="0" destOrd="0" presId="urn:microsoft.com/office/officeart/2005/8/layout/hierarchy5"/>
    <dgm:cxn modelId="{478AE20E-B5C6-3F44-AEAE-6ABDF2B8AF27}" type="presParOf" srcId="{295E197A-4414-4E4E-8749-3E9AA7833E0A}" destId="{74F8EE5F-138D-A84C-BBCB-74D81CB3EF28}" srcOrd="1" destOrd="0" presId="urn:microsoft.com/office/officeart/2005/8/layout/hierarchy5"/>
    <dgm:cxn modelId="{86486C59-A0D5-F849-809A-E1F9559AFF69}" type="presParOf" srcId="{7CA0B591-B54D-6B46-96AD-D11D1DCC2A4A}" destId="{91D1CBA6-D1AD-2A4A-AE99-7A56A44E760E}" srcOrd="2" destOrd="0" presId="urn:microsoft.com/office/officeart/2005/8/layout/hierarchy5"/>
    <dgm:cxn modelId="{2D6A73C2-1631-E041-B155-F07C0A2B1423}" type="presParOf" srcId="{91D1CBA6-D1AD-2A4A-AE99-7A56A44E760E}" destId="{CBB61FBB-A8F3-4C40-AA00-A3DFC116068D}" srcOrd="0" destOrd="0" presId="urn:microsoft.com/office/officeart/2005/8/layout/hierarchy5"/>
    <dgm:cxn modelId="{CFC6CEF8-C06C-494A-89BA-8A0E1E0B3E43}" type="presParOf" srcId="{7CA0B591-B54D-6B46-96AD-D11D1DCC2A4A}" destId="{E355CB81-B5D9-2145-BBB5-0A83CA933269}" srcOrd="3" destOrd="0" presId="urn:microsoft.com/office/officeart/2005/8/layout/hierarchy5"/>
    <dgm:cxn modelId="{3700638D-63A1-8845-9CDB-932A8576E97E}" type="presParOf" srcId="{E355CB81-B5D9-2145-BBB5-0A83CA933269}" destId="{23E5D782-FECE-7F4B-B4DB-C896179A5EDA}" srcOrd="0" destOrd="0" presId="urn:microsoft.com/office/officeart/2005/8/layout/hierarchy5"/>
    <dgm:cxn modelId="{CDD36F49-E304-BE41-B6A9-FA199D72F015}" type="presParOf" srcId="{E355CB81-B5D9-2145-BBB5-0A83CA933269}" destId="{5F35264A-BB53-C043-8E83-638721C447BC}" srcOrd="1" destOrd="0" presId="urn:microsoft.com/office/officeart/2005/8/layout/hierarchy5"/>
    <dgm:cxn modelId="{5CBF69BD-4D3A-2041-AC3A-5A51541FFE9D}" type="presParOf" srcId="{4FE778A3-0801-5D4F-86AB-DD654B378A5C}" destId="{50CF6D24-9BDD-564B-A6F8-2C396E13FCA1}" srcOrd="2" destOrd="0" presId="urn:microsoft.com/office/officeart/2005/8/layout/hierarchy5"/>
    <dgm:cxn modelId="{F8580A18-C897-C84A-B8ED-8D9B74AFFD35}" type="presParOf" srcId="{50CF6D24-9BDD-564B-A6F8-2C396E13FCA1}" destId="{4476B232-A46A-0848-802B-5589B5B02B3F}" srcOrd="0" destOrd="0" presId="urn:microsoft.com/office/officeart/2005/8/layout/hierarchy5"/>
    <dgm:cxn modelId="{EED14167-8968-1143-A58A-E9BF0FBFF6B6}" type="presParOf" srcId="{4FE778A3-0801-5D4F-86AB-DD654B378A5C}" destId="{6407F8D4-BC87-F743-ACE4-9C2B0AF9FDC1}" srcOrd="3" destOrd="0" presId="urn:microsoft.com/office/officeart/2005/8/layout/hierarchy5"/>
    <dgm:cxn modelId="{25E8B3E8-81A2-6F44-8D86-465599266607}" type="presParOf" srcId="{6407F8D4-BC87-F743-ACE4-9C2B0AF9FDC1}" destId="{55783205-AC6E-1842-8E4E-DD707D378E19}" srcOrd="0" destOrd="0" presId="urn:microsoft.com/office/officeart/2005/8/layout/hierarchy5"/>
    <dgm:cxn modelId="{6DB0C2F8-97EF-F441-A20A-1FC2EF8942CF}" type="presParOf" srcId="{6407F8D4-BC87-F743-ACE4-9C2B0AF9FDC1}" destId="{4CCE56BE-6018-3544-A4A1-AF991CF1D355}" srcOrd="1" destOrd="0" presId="urn:microsoft.com/office/officeart/2005/8/layout/hierarchy5"/>
    <dgm:cxn modelId="{6D31C0C8-888E-EA41-B732-7A5EB2276CAE}" type="presParOf" srcId="{4CCE56BE-6018-3544-A4A1-AF991CF1D355}" destId="{2B72CF8A-55F2-A440-817E-36274171C784}" srcOrd="0" destOrd="0" presId="urn:microsoft.com/office/officeart/2005/8/layout/hierarchy5"/>
    <dgm:cxn modelId="{6CDF6358-038E-4B46-BA57-D5F3B4ACC1CB}" type="presParOf" srcId="{2B72CF8A-55F2-A440-817E-36274171C784}" destId="{5EA756A1-75EE-8349-86F6-AABF4727B6C8}" srcOrd="0" destOrd="0" presId="urn:microsoft.com/office/officeart/2005/8/layout/hierarchy5"/>
    <dgm:cxn modelId="{6090D4FB-8ACC-9044-BC7B-0DCC23049716}" type="presParOf" srcId="{4CCE56BE-6018-3544-A4A1-AF991CF1D355}" destId="{C8835E68-7B2A-9F4E-818B-0152BD3DA217}" srcOrd="1" destOrd="0" presId="urn:microsoft.com/office/officeart/2005/8/layout/hierarchy5"/>
    <dgm:cxn modelId="{A89C0DCB-DC6D-5C43-8324-94DD15425A76}" type="presParOf" srcId="{C8835E68-7B2A-9F4E-818B-0152BD3DA217}" destId="{FBE96C76-346D-9940-B4BC-63123184D3E0}" srcOrd="0" destOrd="0" presId="urn:microsoft.com/office/officeart/2005/8/layout/hierarchy5"/>
    <dgm:cxn modelId="{FD45241C-E8B8-D84C-BC6F-FCC7B824A892}" type="presParOf" srcId="{C8835E68-7B2A-9F4E-818B-0152BD3DA217}" destId="{BABC4ECC-BCA1-F449-883C-E56B2B31735D}" srcOrd="1" destOrd="0" presId="urn:microsoft.com/office/officeart/2005/8/layout/hierarchy5"/>
    <dgm:cxn modelId="{9A55AD6F-478A-5A42-8DDC-EF0CDAF77556}" type="presParOf" srcId="{4CCE56BE-6018-3544-A4A1-AF991CF1D355}" destId="{5A1D10F6-199D-AE4A-8279-40587A8B5BD2}" srcOrd="2" destOrd="0" presId="urn:microsoft.com/office/officeart/2005/8/layout/hierarchy5"/>
    <dgm:cxn modelId="{E2307852-240B-A447-92C6-62BE4C65BF5C}" type="presParOf" srcId="{5A1D10F6-199D-AE4A-8279-40587A8B5BD2}" destId="{A7540315-3E60-3245-86AB-ABB26A9879A8}" srcOrd="0" destOrd="0" presId="urn:microsoft.com/office/officeart/2005/8/layout/hierarchy5"/>
    <dgm:cxn modelId="{C588C215-47A8-FD42-A6A1-E18F2DCD5EA5}" type="presParOf" srcId="{4CCE56BE-6018-3544-A4A1-AF991CF1D355}" destId="{6D3D4FCD-A47C-4541-BA0C-262B34355786}" srcOrd="3" destOrd="0" presId="urn:microsoft.com/office/officeart/2005/8/layout/hierarchy5"/>
    <dgm:cxn modelId="{B09C9E20-3F4A-AB4A-88CA-6680249601FA}" type="presParOf" srcId="{6D3D4FCD-A47C-4541-BA0C-262B34355786}" destId="{FE408970-C2AB-264D-8D3A-6FC4C347A351}" srcOrd="0" destOrd="0" presId="urn:microsoft.com/office/officeart/2005/8/layout/hierarchy5"/>
    <dgm:cxn modelId="{A1C15360-38A3-6641-B82C-E38EF73006B8}" type="presParOf" srcId="{6D3D4FCD-A47C-4541-BA0C-262B34355786}" destId="{B402245C-CFC3-7248-96B8-90F67723DE55}" srcOrd="1" destOrd="0" presId="urn:microsoft.com/office/officeart/2005/8/layout/hierarchy5"/>
    <dgm:cxn modelId="{16A78A5F-623A-4E44-B71F-40AC3E056A5B}" type="presParOf" srcId="{4CCE56BE-6018-3544-A4A1-AF991CF1D355}" destId="{B7B0B573-4CA8-E14E-97D1-C5973B5CFD21}" srcOrd="4" destOrd="0" presId="urn:microsoft.com/office/officeart/2005/8/layout/hierarchy5"/>
    <dgm:cxn modelId="{65D068A7-98D3-9E4F-A5D5-753050EA01C6}" type="presParOf" srcId="{B7B0B573-4CA8-E14E-97D1-C5973B5CFD21}" destId="{91440CD9-4250-854F-A5F9-CC6482B8769B}" srcOrd="0" destOrd="0" presId="urn:microsoft.com/office/officeart/2005/8/layout/hierarchy5"/>
    <dgm:cxn modelId="{23F06CAC-BBC0-EA4C-8611-CBC9FA2723B1}" type="presParOf" srcId="{4CCE56BE-6018-3544-A4A1-AF991CF1D355}" destId="{63745AF8-AB4D-5145-8469-EDF29E75AF64}" srcOrd="5" destOrd="0" presId="urn:microsoft.com/office/officeart/2005/8/layout/hierarchy5"/>
    <dgm:cxn modelId="{6EDA8589-2394-FC4C-8349-6850F24AEC7C}" type="presParOf" srcId="{63745AF8-AB4D-5145-8469-EDF29E75AF64}" destId="{12019A44-49A8-724F-B568-96267CD592B7}" srcOrd="0" destOrd="0" presId="urn:microsoft.com/office/officeart/2005/8/layout/hierarchy5"/>
    <dgm:cxn modelId="{260D61C7-1ED5-2141-BA33-34016045BA95}" type="presParOf" srcId="{63745AF8-AB4D-5145-8469-EDF29E75AF64}" destId="{361C1A2D-1D66-5741-9BEC-00816E7716F9}" srcOrd="1" destOrd="0" presId="urn:microsoft.com/office/officeart/2005/8/layout/hierarchy5"/>
    <dgm:cxn modelId="{7BCB9854-A347-C846-96F6-663B4F8EC73F}" type="presParOf" srcId="{3238265D-34B1-9F48-946B-0FE91D9CF442}" destId="{16915922-9A2B-8A48-884F-43909C19AC43}"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BA56A8-E818-9B46-B9CA-3DC6DEA87DB8}" type="doc">
      <dgm:prSet loTypeId="urn:microsoft.com/office/officeart/2005/8/layout/hList9" loCatId="" qsTypeId="urn:microsoft.com/office/officeart/2005/8/quickstyle/simple3" qsCatId="simple" csTypeId="urn:microsoft.com/office/officeart/2005/8/colors/accent1_2" csCatId="accent1" phldr="1"/>
      <dgm:spPr/>
      <dgm:t>
        <a:bodyPr/>
        <a:lstStyle/>
        <a:p>
          <a:endParaRPr lang="es-ES"/>
        </a:p>
      </dgm:t>
    </dgm:pt>
    <dgm:pt modelId="{8170BF74-6559-C549-84C6-15CBF117E6E6}">
      <dgm:prSet phldrT="[Texto]"/>
      <dgm:spPr/>
      <dgm:t>
        <a:bodyPr/>
        <a:lstStyle/>
        <a:p>
          <a:r>
            <a:rPr lang="es-ES" b="1" dirty="0" smtClean="0"/>
            <a:t>1) Estructuras teóricas</a:t>
          </a:r>
          <a:endParaRPr lang="es-ES" b="1" dirty="0"/>
        </a:p>
      </dgm:t>
    </dgm:pt>
    <dgm:pt modelId="{5EC1865A-54A7-0D4B-A191-62B556D50CED}" type="parTrans" cxnId="{BF228046-493C-C14D-9273-9E86B9A7E994}">
      <dgm:prSet/>
      <dgm:spPr/>
      <dgm:t>
        <a:bodyPr/>
        <a:lstStyle/>
        <a:p>
          <a:endParaRPr lang="es-ES"/>
        </a:p>
      </dgm:t>
    </dgm:pt>
    <dgm:pt modelId="{7D4D5081-342C-9042-9039-6ED936C33307}" type="sibTrans" cxnId="{BF228046-493C-C14D-9273-9E86B9A7E994}">
      <dgm:prSet/>
      <dgm:spPr/>
      <dgm:t>
        <a:bodyPr/>
        <a:lstStyle/>
        <a:p>
          <a:endParaRPr lang="es-ES"/>
        </a:p>
      </dgm:t>
    </dgm:pt>
    <dgm:pt modelId="{27898526-52A1-C644-B5AC-F7C507B12189}">
      <dgm:prSet phldrT="[Texto]"/>
      <dgm:spPr/>
      <dgm:t>
        <a:bodyPr/>
        <a:lstStyle/>
        <a:p>
          <a:pPr algn="just"/>
          <a:r>
            <a:rPr lang="es-ES" dirty="0" smtClean="0"/>
            <a:t>La persona común emplea teoría de forma vaga.</a:t>
          </a:r>
          <a:endParaRPr lang="es-ES" dirty="0"/>
        </a:p>
      </dgm:t>
    </dgm:pt>
    <dgm:pt modelId="{C43ECC45-253D-1348-A8B4-F03486F1A99F}" type="parTrans" cxnId="{4C70AE67-D81C-804D-A3AC-0E715F614A3D}">
      <dgm:prSet/>
      <dgm:spPr/>
      <dgm:t>
        <a:bodyPr/>
        <a:lstStyle/>
        <a:p>
          <a:endParaRPr lang="es-ES"/>
        </a:p>
      </dgm:t>
    </dgm:pt>
    <dgm:pt modelId="{A8B1AEC1-AF38-3546-8474-D0C812835961}" type="sibTrans" cxnId="{4C70AE67-D81C-804D-A3AC-0E715F614A3D}">
      <dgm:prSet/>
      <dgm:spPr/>
      <dgm:t>
        <a:bodyPr/>
        <a:lstStyle/>
        <a:p>
          <a:endParaRPr lang="es-ES"/>
        </a:p>
      </dgm:t>
    </dgm:pt>
    <dgm:pt modelId="{1223902B-7903-3249-A794-B931664D5093}">
      <dgm:prSet phldrT="[Texto]"/>
      <dgm:spPr/>
      <dgm:t>
        <a:bodyPr/>
        <a:lstStyle/>
        <a:p>
          <a:pPr algn="just"/>
          <a:r>
            <a:rPr lang="es-ES" dirty="0" smtClean="0"/>
            <a:t>El científico, construye estructuras teóricas, las evalúa y las somete a una prueba empírica.</a:t>
          </a:r>
          <a:endParaRPr lang="es-ES" dirty="0"/>
        </a:p>
      </dgm:t>
    </dgm:pt>
    <dgm:pt modelId="{A094649F-25A9-1842-9476-0C275774DEAD}" type="parTrans" cxnId="{FA3153CA-6B9A-DE42-BFA0-1A71E79AF00B}">
      <dgm:prSet/>
      <dgm:spPr/>
      <dgm:t>
        <a:bodyPr/>
        <a:lstStyle/>
        <a:p>
          <a:endParaRPr lang="es-ES"/>
        </a:p>
      </dgm:t>
    </dgm:pt>
    <dgm:pt modelId="{75CA7844-6F8A-F444-9FA9-F4481B035110}" type="sibTrans" cxnId="{FA3153CA-6B9A-DE42-BFA0-1A71E79AF00B}">
      <dgm:prSet/>
      <dgm:spPr/>
      <dgm:t>
        <a:bodyPr/>
        <a:lstStyle/>
        <a:p>
          <a:endParaRPr lang="es-ES"/>
        </a:p>
      </dgm:t>
    </dgm:pt>
    <dgm:pt modelId="{2468612B-50C1-CC4E-97B4-2CA9345A500E}">
      <dgm:prSet phldrT="[Texto]"/>
      <dgm:spPr/>
      <dgm:t>
        <a:bodyPr/>
        <a:lstStyle/>
        <a:p>
          <a:r>
            <a:rPr lang="es-ES" b="1" dirty="0" smtClean="0"/>
            <a:t>2) Hipótesis</a:t>
          </a:r>
          <a:endParaRPr lang="es-ES" b="1" dirty="0"/>
        </a:p>
      </dgm:t>
    </dgm:pt>
    <dgm:pt modelId="{B56EFBE5-CA17-F942-B429-D7D6F7648568}" type="parTrans" cxnId="{6876AA62-209F-4F41-9E3A-66B9EB60D0A6}">
      <dgm:prSet/>
      <dgm:spPr/>
      <dgm:t>
        <a:bodyPr/>
        <a:lstStyle/>
        <a:p>
          <a:endParaRPr lang="es-ES"/>
        </a:p>
      </dgm:t>
    </dgm:pt>
    <dgm:pt modelId="{9DBCA7D8-0C77-394A-8631-CCC116C9EEC4}" type="sibTrans" cxnId="{6876AA62-209F-4F41-9E3A-66B9EB60D0A6}">
      <dgm:prSet/>
      <dgm:spPr/>
      <dgm:t>
        <a:bodyPr/>
        <a:lstStyle/>
        <a:p>
          <a:endParaRPr lang="es-ES"/>
        </a:p>
      </dgm:t>
    </dgm:pt>
    <dgm:pt modelId="{8645F389-69A8-2640-999E-CEF5BB567A8B}">
      <dgm:prSet phldrT="[Texto]"/>
      <dgm:spPr/>
      <dgm:t>
        <a:bodyPr/>
        <a:lstStyle/>
        <a:p>
          <a:pPr algn="just"/>
          <a:r>
            <a:rPr lang="es-ES" dirty="0" smtClean="0"/>
            <a:t>Los científicos prueban hipótesis de forma sistemática.</a:t>
          </a:r>
          <a:endParaRPr lang="es-ES" dirty="0"/>
        </a:p>
      </dgm:t>
    </dgm:pt>
    <dgm:pt modelId="{B3345E65-3C92-D440-820D-7F695A4462E0}" type="parTrans" cxnId="{0B3B79FD-20C7-8248-8005-9F6119E28093}">
      <dgm:prSet/>
      <dgm:spPr/>
      <dgm:t>
        <a:bodyPr/>
        <a:lstStyle/>
        <a:p>
          <a:endParaRPr lang="es-ES"/>
        </a:p>
      </dgm:t>
    </dgm:pt>
    <dgm:pt modelId="{E2348B0C-34E8-CC42-8447-DB51F827DA21}" type="sibTrans" cxnId="{0B3B79FD-20C7-8248-8005-9F6119E28093}">
      <dgm:prSet/>
      <dgm:spPr/>
      <dgm:t>
        <a:bodyPr/>
        <a:lstStyle/>
        <a:p>
          <a:endParaRPr lang="es-ES"/>
        </a:p>
      </dgm:t>
    </dgm:pt>
    <dgm:pt modelId="{FB35DDF2-5564-904A-B943-08527EB389B6}">
      <dgm:prSet phldrT="[Texto]"/>
      <dgm:spPr/>
      <dgm:t>
        <a:bodyPr/>
        <a:lstStyle/>
        <a:p>
          <a:pPr algn="just"/>
          <a:r>
            <a:rPr lang="es-ES" dirty="0" smtClean="0"/>
            <a:t>La persona común selecciona evidencia para probar hipótesis.</a:t>
          </a:r>
          <a:endParaRPr lang="es-ES" dirty="0"/>
        </a:p>
      </dgm:t>
    </dgm:pt>
    <dgm:pt modelId="{341B51CD-BCE3-F446-A115-8EADB385F757}" type="parTrans" cxnId="{D7D28B45-440B-0B4B-A53C-3EE62986FCC1}">
      <dgm:prSet/>
      <dgm:spPr/>
      <dgm:t>
        <a:bodyPr/>
        <a:lstStyle/>
        <a:p>
          <a:endParaRPr lang="es-ES"/>
        </a:p>
      </dgm:t>
    </dgm:pt>
    <dgm:pt modelId="{D60FD3CE-41BC-9342-B481-0F0C965ED92C}" type="sibTrans" cxnId="{D7D28B45-440B-0B4B-A53C-3EE62986FCC1}">
      <dgm:prSet/>
      <dgm:spPr/>
      <dgm:t>
        <a:bodyPr/>
        <a:lstStyle/>
        <a:p>
          <a:endParaRPr lang="es-ES"/>
        </a:p>
      </dgm:t>
    </dgm:pt>
    <dgm:pt modelId="{9F373692-FC09-5646-AEDC-F5285568DDE0}" type="pres">
      <dgm:prSet presAssocID="{3FBA56A8-E818-9B46-B9CA-3DC6DEA87DB8}" presName="list" presStyleCnt="0">
        <dgm:presLayoutVars>
          <dgm:dir/>
          <dgm:animLvl val="lvl"/>
        </dgm:presLayoutVars>
      </dgm:prSet>
      <dgm:spPr/>
      <dgm:t>
        <a:bodyPr/>
        <a:lstStyle/>
        <a:p>
          <a:endParaRPr lang="es-ES"/>
        </a:p>
      </dgm:t>
    </dgm:pt>
    <dgm:pt modelId="{5096A809-2BE4-0243-A10D-700ABA431427}" type="pres">
      <dgm:prSet presAssocID="{8170BF74-6559-C549-84C6-15CBF117E6E6}" presName="posSpace" presStyleCnt="0"/>
      <dgm:spPr/>
    </dgm:pt>
    <dgm:pt modelId="{E3C46F71-35DD-7941-97DF-4CC293387587}" type="pres">
      <dgm:prSet presAssocID="{8170BF74-6559-C549-84C6-15CBF117E6E6}" presName="vertFlow" presStyleCnt="0"/>
      <dgm:spPr/>
    </dgm:pt>
    <dgm:pt modelId="{BBB2F2EE-9BE7-9142-97A3-A2AD2801CC5F}" type="pres">
      <dgm:prSet presAssocID="{8170BF74-6559-C549-84C6-15CBF117E6E6}" presName="topSpace" presStyleCnt="0"/>
      <dgm:spPr/>
    </dgm:pt>
    <dgm:pt modelId="{4280D748-E9F5-AC4C-A619-6BFC5B3127FF}" type="pres">
      <dgm:prSet presAssocID="{8170BF74-6559-C549-84C6-15CBF117E6E6}" presName="firstComp" presStyleCnt="0"/>
      <dgm:spPr/>
    </dgm:pt>
    <dgm:pt modelId="{C6572C6A-2DE5-6443-951C-D1C9F783D8A4}" type="pres">
      <dgm:prSet presAssocID="{8170BF74-6559-C549-84C6-15CBF117E6E6}" presName="firstChild" presStyleLbl="bgAccFollowNode1" presStyleIdx="0" presStyleCnt="4" custScaleY="79654"/>
      <dgm:spPr/>
      <dgm:t>
        <a:bodyPr/>
        <a:lstStyle/>
        <a:p>
          <a:endParaRPr lang="es-ES"/>
        </a:p>
      </dgm:t>
    </dgm:pt>
    <dgm:pt modelId="{D19B4D06-E4F1-604D-B5FF-501623ADC22B}" type="pres">
      <dgm:prSet presAssocID="{8170BF74-6559-C549-84C6-15CBF117E6E6}" presName="firstChildTx" presStyleLbl="bgAccFollowNode1" presStyleIdx="0" presStyleCnt="4">
        <dgm:presLayoutVars>
          <dgm:bulletEnabled val="1"/>
        </dgm:presLayoutVars>
      </dgm:prSet>
      <dgm:spPr/>
      <dgm:t>
        <a:bodyPr/>
        <a:lstStyle/>
        <a:p>
          <a:endParaRPr lang="es-ES"/>
        </a:p>
      </dgm:t>
    </dgm:pt>
    <dgm:pt modelId="{C5C80AA9-BBA5-6847-80DD-FDBBB05E4D85}" type="pres">
      <dgm:prSet presAssocID="{1223902B-7903-3249-A794-B931664D5093}" presName="comp" presStyleCnt="0"/>
      <dgm:spPr/>
    </dgm:pt>
    <dgm:pt modelId="{4967BEB7-549C-2741-BC2F-ACFF7B48F0FA}" type="pres">
      <dgm:prSet presAssocID="{1223902B-7903-3249-A794-B931664D5093}" presName="child" presStyleLbl="bgAccFollowNode1" presStyleIdx="1" presStyleCnt="4" custScaleY="129778"/>
      <dgm:spPr/>
      <dgm:t>
        <a:bodyPr/>
        <a:lstStyle/>
        <a:p>
          <a:endParaRPr lang="es-ES"/>
        </a:p>
      </dgm:t>
    </dgm:pt>
    <dgm:pt modelId="{ACB5A727-7040-C648-954D-7533BDB67DA5}" type="pres">
      <dgm:prSet presAssocID="{1223902B-7903-3249-A794-B931664D5093}" presName="childTx" presStyleLbl="bgAccFollowNode1" presStyleIdx="1" presStyleCnt="4">
        <dgm:presLayoutVars>
          <dgm:bulletEnabled val="1"/>
        </dgm:presLayoutVars>
      </dgm:prSet>
      <dgm:spPr/>
      <dgm:t>
        <a:bodyPr/>
        <a:lstStyle/>
        <a:p>
          <a:endParaRPr lang="es-ES"/>
        </a:p>
      </dgm:t>
    </dgm:pt>
    <dgm:pt modelId="{084BC598-E336-C245-BB98-252FAE0A61D8}" type="pres">
      <dgm:prSet presAssocID="{8170BF74-6559-C549-84C6-15CBF117E6E6}" presName="negSpace" presStyleCnt="0"/>
      <dgm:spPr/>
    </dgm:pt>
    <dgm:pt modelId="{AD6D5082-0503-614A-9644-2B6EE851006A}" type="pres">
      <dgm:prSet presAssocID="{8170BF74-6559-C549-84C6-15CBF117E6E6}" presName="circle" presStyleLbl="node1" presStyleIdx="0" presStyleCnt="2" custLinFactNeighborX="-63" custLinFactNeighborY="-31209"/>
      <dgm:spPr/>
      <dgm:t>
        <a:bodyPr/>
        <a:lstStyle/>
        <a:p>
          <a:endParaRPr lang="es-ES"/>
        </a:p>
      </dgm:t>
    </dgm:pt>
    <dgm:pt modelId="{C153087B-D541-BB42-B9AA-8437575F19E9}" type="pres">
      <dgm:prSet presAssocID="{7D4D5081-342C-9042-9039-6ED936C33307}" presName="transSpace" presStyleCnt="0"/>
      <dgm:spPr/>
    </dgm:pt>
    <dgm:pt modelId="{12E9018F-272D-C743-A794-6AC897F36FEC}" type="pres">
      <dgm:prSet presAssocID="{2468612B-50C1-CC4E-97B4-2CA9345A500E}" presName="posSpace" presStyleCnt="0"/>
      <dgm:spPr/>
    </dgm:pt>
    <dgm:pt modelId="{4485EA43-95AF-A949-8B5B-A8BA9F03700C}" type="pres">
      <dgm:prSet presAssocID="{2468612B-50C1-CC4E-97B4-2CA9345A500E}" presName="vertFlow" presStyleCnt="0"/>
      <dgm:spPr/>
    </dgm:pt>
    <dgm:pt modelId="{DDA3B8D9-34AD-2D45-A216-92056D37401B}" type="pres">
      <dgm:prSet presAssocID="{2468612B-50C1-CC4E-97B4-2CA9345A500E}" presName="topSpace" presStyleCnt="0"/>
      <dgm:spPr/>
    </dgm:pt>
    <dgm:pt modelId="{9AE726C2-DE9F-004A-B864-923F2F82524F}" type="pres">
      <dgm:prSet presAssocID="{2468612B-50C1-CC4E-97B4-2CA9345A500E}" presName="firstComp" presStyleCnt="0"/>
      <dgm:spPr/>
    </dgm:pt>
    <dgm:pt modelId="{2AFE95BB-2713-B24E-B288-42838BBCD666}" type="pres">
      <dgm:prSet presAssocID="{2468612B-50C1-CC4E-97B4-2CA9345A500E}" presName="firstChild" presStyleLbl="bgAccFollowNode1" presStyleIdx="2" presStyleCnt="4"/>
      <dgm:spPr/>
      <dgm:t>
        <a:bodyPr/>
        <a:lstStyle/>
        <a:p>
          <a:endParaRPr lang="es-ES"/>
        </a:p>
      </dgm:t>
    </dgm:pt>
    <dgm:pt modelId="{63F91C54-EA10-EC4F-917C-2E339664062F}" type="pres">
      <dgm:prSet presAssocID="{2468612B-50C1-CC4E-97B4-2CA9345A500E}" presName="firstChildTx" presStyleLbl="bgAccFollowNode1" presStyleIdx="2" presStyleCnt="4">
        <dgm:presLayoutVars>
          <dgm:bulletEnabled val="1"/>
        </dgm:presLayoutVars>
      </dgm:prSet>
      <dgm:spPr/>
      <dgm:t>
        <a:bodyPr/>
        <a:lstStyle/>
        <a:p>
          <a:endParaRPr lang="es-ES"/>
        </a:p>
      </dgm:t>
    </dgm:pt>
    <dgm:pt modelId="{C53EA508-6648-8446-BF04-8FA7A9771DD0}" type="pres">
      <dgm:prSet presAssocID="{FB35DDF2-5564-904A-B943-08527EB389B6}" presName="comp" presStyleCnt="0"/>
      <dgm:spPr/>
    </dgm:pt>
    <dgm:pt modelId="{DB56F21A-88CD-3B4F-B610-4B8ABCA4AF64}" type="pres">
      <dgm:prSet presAssocID="{FB35DDF2-5564-904A-B943-08527EB389B6}" presName="child" presStyleLbl="bgAccFollowNode1" presStyleIdx="3" presStyleCnt="4"/>
      <dgm:spPr/>
      <dgm:t>
        <a:bodyPr/>
        <a:lstStyle/>
        <a:p>
          <a:endParaRPr lang="es-ES"/>
        </a:p>
      </dgm:t>
    </dgm:pt>
    <dgm:pt modelId="{205B0ACE-1B51-754C-B276-2D5197FBEFF1}" type="pres">
      <dgm:prSet presAssocID="{FB35DDF2-5564-904A-B943-08527EB389B6}" presName="childTx" presStyleLbl="bgAccFollowNode1" presStyleIdx="3" presStyleCnt="4">
        <dgm:presLayoutVars>
          <dgm:bulletEnabled val="1"/>
        </dgm:presLayoutVars>
      </dgm:prSet>
      <dgm:spPr/>
      <dgm:t>
        <a:bodyPr/>
        <a:lstStyle/>
        <a:p>
          <a:endParaRPr lang="es-ES"/>
        </a:p>
      </dgm:t>
    </dgm:pt>
    <dgm:pt modelId="{C5ABA127-60D7-A14E-B9C6-522E5C9DACBD}" type="pres">
      <dgm:prSet presAssocID="{2468612B-50C1-CC4E-97B4-2CA9345A500E}" presName="negSpace" presStyleCnt="0"/>
      <dgm:spPr/>
    </dgm:pt>
    <dgm:pt modelId="{7F3594E4-AF94-B34E-B071-E5CED5FF48D1}" type="pres">
      <dgm:prSet presAssocID="{2468612B-50C1-CC4E-97B4-2CA9345A500E}" presName="circle" presStyleLbl="node1" presStyleIdx="1" presStyleCnt="2" custLinFactNeighborX="633" custLinFactNeighborY="-31209"/>
      <dgm:spPr/>
      <dgm:t>
        <a:bodyPr/>
        <a:lstStyle/>
        <a:p>
          <a:endParaRPr lang="es-ES"/>
        </a:p>
      </dgm:t>
    </dgm:pt>
  </dgm:ptLst>
  <dgm:cxnLst>
    <dgm:cxn modelId="{D9C89D3F-63F7-144D-A2ED-6C4C6D02F412}" type="presOf" srcId="{1223902B-7903-3249-A794-B931664D5093}" destId="{ACB5A727-7040-C648-954D-7533BDB67DA5}" srcOrd="1" destOrd="0" presId="urn:microsoft.com/office/officeart/2005/8/layout/hList9"/>
    <dgm:cxn modelId="{1775E56E-2DF4-B747-9D4E-58E12D78C924}" type="presOf" srcId="{8645F389-69A8-2640-999E-CEF5BB567A8B}" destId="{2AFE95BB-2713-B24E-B288-42838BBCD666}" srcOrd="0" destOrd="0" presId="urn:microsoft.com/office/officeart/2005/8/layout/hList9"/>
    <dgm:cxn modelId="{587720AD-DEF2-3A45-9DDA-CB37083F53DB}" type="presOf" srcId="{2468612B-50C1-CC4E-97B4-2CA9345A500E}" destId="{7F3594E4-AF94-B34E-B071-E5CED5FF48D1}" srcOrd="0" destOrd="0" presId="urn:microsoft.com/office/officeart/2005/8/layout/hList9"/>
    <dgm:cxn modelId="{FA3153CA-6B9A-DE42-BFA0-1A71E79AF00B}" srcId="{8170BF74-6559-C549-84C6-15CBF117E6E6}" destId="{1223902B-7903-3249-A794-B931664D5093}" srcOrd="1" destOrd="0" parTransId="{A094649F-25A9-1842-9476-0C275774DEAD}" sibTransId="{75CA7844-6F8A-F444-9FA9-F4481B035110}"/>
    <dgm:cxn modelId="{BF228046-493C-C14D-9273-9E86B9A7E994}" srcId="{3FBA56A8-E818-9B46-B9CA-3DC6DEA87DB8}" destId="{8170BF74-6559-C549-84C6-15CBF117E6E6}" srcOrd="0" destOrd="0" parTransId="{5EC1865A-54A7-0D4B-A191-62B556D50CED}" sibTransId="{7D4D5081-342C-9042-9039-6ED936C33307}"/>
    <dgm:cxn modelId="{602B31A0-D9A7-D445-ADCB-6DB12733379F}" type="presOf" srcId="{27898526-52A1-C644-B5AC-F7C507B12189}" destId="{D19B4D06-E4F1-604D-B5FF-501623ADC22B}" srcOrd="1" destOrd="0" presId="urn:microsoft.com/office/officeart/2005/8/layout/hList9"/>
    <dgm:cxn modelId="{A6D705A3-0CC6-DA4E-909C-37663923794D}" type="presOf" srcId="{1223902B-7903-3249-A794-B931664D5093}" destId="{4967BEB7-549C-2741-BC2F-ACFF7B48F0FA}" srcOrd="0" destOrd="0" presId="urn:microsoft.com/office/officeart/2005/8/layout/hList9"/>
    <dgm:cxn modelId="{C3468CBF-DB7F-4843-986B-FB3281877A43}" type="presOf" srcId="{3FBA56A8-E818-9B46-B9CA-3DC6DEA87DB8}" destId="{9F373692-FC09-5646-AEDC-F5285568DDE0}" srcOrd="0" destOrd="0" presId="urn:microsoft.com/office/officeart/2005/8/layout/hList9"/>
    <dgm:cxn modelId="{1752B7DD-86AF-BA46-B1CC-A9B7FB027A57}" type="presOf" srcId="{8645F389-69A8-2640-999E-CEF5BB567A8B}" destId="{63F91C54-EA10-EC4F-917C-2E339664062F}" srcOrd="1" destOrd="0" presId="urn:microsoft.com/office/officeart/2005/8/layout/hList9"/>
    <dgm:cxn modelId="{4C70AE67-D81C-804D-A3AC-0E715F614A3D}" srcId="{8170BF74-6559-C549-84C6-15CBF117E6E6}" destId="{27898526-52A1-C644-B5AC-F7C507B12189}" srcOrd="0" destOrd="0" parTransId="{C43ECC45-253D-1348-A8B4-F03486F1A99F}" sibTransId="{A8B1AEC1-AF38-3546-8474-D0C812835961}"/>
    <dgm:cxn modelId="{26D08368-1C3D-8E4F-A4F2-DB3A16602FFD}" type="presOf" srcId="{27898526-52A1-C644-B5AC-F7C507B12189}" destId="{C6572C6A-2DE5-6443-951C-D1C9F783D8A4}" srcOrd="0" destOrd="0" presId="urn:microsoft.com/office/officeart/2005/8/layout/hList9"/>
    <dgm:cxn modelId="{B47601F9-17C1-C749-98C0-FF1F92A3D712}" type="presOf" srcId="{FB35DDF2-5564-904A-B943-08527EB389B6}" destId="{205B0ACE-1B51-754C-B276-2D5197FBEFF1}" srcOrd="1" destOrd="0" presId="urn:microsoft.com/office/officeart/2005/8/layout/hList9"/>
    <dgm:cxn modelId="{44ED2FC3-A50B-D140-AB4A-607E1DCF912A}" type="presOf" srcId="{FB35DDF2-5564-904A-B943-08527EB389B6}" destId="{DB56F21A-88CD-3B4F-B610-4B8ABCA4AF64}" srcOrd="0" destOrd="0" presId="urn:microsoft.com/office/officeart/2005/8/layout/hList9"/>
    <dgm:cxn modelId="{1EFDE058-1628-874C-A904-EA4557343DD8}" type="presOf" srcId="{8170BF74-6559-C549-84C6-15CBF117E6E6}" destId="{AD6D5082-0503-614A-9644-2B6EE851006A}" srcOrd="0" destOrd="0" presId="urn:microsoft.com/office/officeart/2005/8/layout/hList9"/>
    <dgm:cxn modelId="{D7D28B45-440B-0B4B-A53C-3EE62986FCC1}" srcId="{2468612B-50C1-CC4E-97B4-2CA9345A500E}" destId="{FB35DDF2-5564-904A-B943-08527EB389B6}" srcOrd="1" destOrd="0" parTransId="{341B51CD-BCE3-F446-A115-8EADB385F757}" sibTransId="{D60FD3CE-41BC-9342-B481-0F0C965ED92C}"/>
    <dgm:cxn modelId="{6876AA62-209F-4F41-9E3A-66B9EB60D0A6}" srcId="{3FBA56A8-E818-9B46-B9CA-3DC6DEA87DB8}" destId="{2468612B-50C1-CC4E-97B4-2CA9345A500E}" srcOrd="1" destOrd="0" parTransId="{B56EFBE5-CA17-F942-B429-D7D6F7648568}" sibTransId="{9DBCA7D8-0C77-394A-8631-CCC116C9EEC4}"/>
    <dgm:cxn modelId="{0B3B79FD-20C7-8248-8005-9F6119E28093}" srcId="{2468612B-50C1-CC4E-97B4-2CA9345A500E}" destId="{8645F389-69A8-2640-999E-CEF5BB567A8B}" srcOrd="0" destOrd="0" parTransId="{B3345E65-3C92-D440-820D-7F695A4462E0}" sibTransId="{E2348B0C-34E8-CC42-8447-DB51F827DA21}"/>
    <dgm:cxn modelId="{B9020E0E-2459-4449-A0A5-9A68A368F7EB}" type="presParOf" srcId="{9F373692-FC09-5646-AEDC-F5285568DDE0}" destId="{5096A809-2BE4-0243-A10D-700ABA431427}" srcOrd="0" destOrd="0" presId="urn:microsoft.com/office/officeart/2005/8/layout/hList9"/>
    <dgm:cxn modelId="{720E0959-E34D-1642-B4E7-989626886DE5}" type="presParOf" srcId="{9F373692-FC09-5646-AEDC-F5285568DDE0}" destId="{E3C46F71-35DD-7941-97DF-4CC293387587}" srcOrd="1" destOrd="0" presId="urn:microsoft.com/office/officeart/2005/8/layout/hList9"/>
    <dgm:cxn modelId="{EC23DFB2-850D-1340-B105-A73C6FB6A25E}" type="presParOf" srcId="{E3C46F71-35DD-7941-97DF-4CC293387587}" destId="{BBB2F2EE-9BE7-9142-97A3-A2AD2801CC5F}" srcOrd="0" destOrd="0" presId="urn:microsoft.com/office/officeart/2005/8/layout/hList9"/>
    <dgm:cxn modelId="{7CDF847F-89ED-9D41-8E9A-BAA3261F9F05}" type="presParOf" srcId="{E3C46F71-35DD-7941-97DF-4CC293387587}" destId="{4280D748-E9F5-AC4C-A619-6BFC5B3127FF}" srcOrd="1" destOrd="0" presId="urn:microsoft.com/office/officeart/2005/8/layout/hList9"/>
    <dgm:cxn modelId="{56FEF9F0-BC6D-A845-A0E9-CCD29F2DB9CA}" type="presParOf" srcId="{4280D748-E9F5-AC4C-A619-6BFC5B3127FF}" destId="{C6572C6A-2DE5-6443-951C-D1C9F783D8A4}" srcOrd="0" destOrd="0" presId="urn:microsoft.com/office/officeart/2005/8/layout/hList9"/>
    <dgm:cxn modelId="{F2246B57-87DF-7342-9D60-B0DA51F3A6CE}" type="presParOf" srcId="{4280D748-E9F5-AC4C-A619-6BFC5B3127FF}" destId="{D19B4D06-E4F1-604D-B5FF-501623ADC22B}" srcOrd="1" destOrd="0" presId="urn:microsoft.com/office/officeart/2005/8/layout/hList9"/>
    <dgm:cxn modelId="{76688075-9F6D-7E42-86D2-40AA4A661DBD}" type="presParOf" srcId="{E3C46F71-35DD-7941-97DF-4CC293387587}" destId="{C5C80AA9-BBA5-6847-80DD-FDBBB05E4D85}" srcOrd="2" destOrd="0" presId="urn:microsoft.com/office/officeart/2005/8/layout/hList9"/>
    <dgm:cxn modelId="{9EEA100C-6B3F-7043-9EEC-DD0FB5D72AF1}" type="presParOf" srcId="{C5C80AA9-BBA5-6847-80DD-FDBBB05E4D85}" destId="{4967BEB7-549C-2741-BC2F-ACFF7B48F0FA}" srcOrd="0" destOrd="0" presId="urn:microsoft.com/office/officeart/2005/8/layout/hList9"/>
    <dgm:cxn modelId="{8BD5D920-F890-4141-963B-7C064C3464C9}" type="presParOf" srcId="{C5C80AA9-BBA5-6847-80DD-FDBBB05E4D85}" destId="{ACB5A727-7040-C648-954D-7533BDB67DA5}" srcOrd="1" destOrd="0" presId="urn:microsoft.com/office/officeart/2005/8/layout/hList9"/>
    <dgm:cxn modelId="{6B179AF8-B5E4-DE4E-9364-13A9F0EE9E16}" type="presParOf" srcId="{9F373692-FC09-5646-AEDC-F5285568DDE0}" destId="{084BC598-E336-C245-BB98-252FAE0A61D8}" srcOrd="2" destOrd="0" presId="urn:microsoft.com/office/officeart/2005/8/layout/hList9"/>
    <dgm:cxn modelId="{EBED9843-E149-714D-A9D2-3A64837BA99E}" type="presParOf" srcId="{9F373692-FC09-5646-AEDC-F5285568DDE0}" destId="{AD6D5082-0503-614A-9644-2B6EE851006A}" srcOrd="3" destOrd="0" presId="urn:microsoft.com/office/officeart/2005/8/layout/hList9"/>
    <dgm:cxn modelId="{CB190370-7C02-3046-B733-BB42A2710200}" type="presParOf" srcId="{9F373692-FC09-5646-AEDC-F5285568DDE0}" destId="{C153087B-D541-BB42-B9AA-8437575F19E9}" srcOrd="4" destOrd="0" presId="urn:microsoft.com/office/officeart/2005/8/layout/hList9"/>
    <dgm:cxn modelId="{57E7BAC3-A646-B840-B03C-44D1F155F83C}" type="presParOf" srcId="{9F373692-FC09-5646-AEDC-F5285568DDE0}" destId="{12E9018F-272D-C743-A794-6AC897F36FEC}" srcOrd="5" destOrd="0" presId="urn:microsoft.com/office/officeart/2005/8/layout/hList9"/>
    <dgm:cxn modelId="{8EDADD5C-7129-7949-B673-06F68E6781E8}" type="presParOf" srcId="{9F373692-FC09-5646-AEDC-F5285568DDE0}" destId="{4485EA43-95AF-A949-8B5B-A8BA9F03700C}" srcOrd="6" destOrd="0" presId="urn:microsoft.com/office/officeart/2005/8/layout/hList9"/>
    <dgm:cxn modelId="{DA89A9EF-370E-7047-AFA3-65DFFA0E6299}" type="presParOf" srcId="{4485EA43-95AF-A949-8B5B-A8BA9F03700C}" destId="{DDA3B8D9-34AD-2D45-A216-92056D37401B}" srcOrd="0" destOrd="0" presId="urn:microsoft.com/office/officeart/2005/8/layout/hList9"/>
    <dgm:cxn modelId="{F41C9342-BA26-4D44-B2C9-D3CB5A9180C1}" type="presParOf" srcId="{4485EA43-95AF-A949-8B5B-A8BA9F03700C}" destId="{9AE726C2-DE9F-004A-B864-923F2F82524F}" srcOrd="1" destOrd="0" presId="urn:microsoft.com/office/officeart/2005/8/layout/hList9"/>
    <dgm:cxn modelId="{A96B0751-760D-DC4B-BAB9-012F11CB2DA8}" type="presParOf" srcId="{9AE726C2-DE9F-004A-B864-923F2F82524F}" destId="{2AFE95BB-2713-B24E-B288-42838BBCD666}" srcOrd="0" destOrd="0" presId="urn:microsoft.com/office/officeart/2005/8/layout/hList9"/>
    <dgm:cxn modelId="{0703B661-BFE8-C940-B69B-B4C0E6DE0819}" type="presParOf" srcId="{9AE726C2-DE9F-004A-B864-923F2F82524F}" destId="{63F91C54-EA10-EC4F-917C-2E339664062F}" srcOrd="1" destOrd="0" presId="urn:microsoft.com/office/officeart/2005/8/layout/hList9"/>
    <dgm:cxn modelId="{F841E27C-30D4-2645-9A72-EA7C7FC6DCD2}" type="presParOf" srcId="{4485EA43-95AF-A949-8B5B-A8BA9F03700C}" destId="{C53EA508-6648-8446-BF04-8FA7A9771DD0}" srcOrd="2" destOrd="0" presId="urn:microsoft.com/office/officeart/2005/8/layout/hList9"/>
    <dgm:cxn modelId="{CA074DEE-0F06-854D-9791-2A59BC29DBFA}" type="presParOf" srcId="{C53EA508-6648-8446-BF04-8FA7A9771DD0}" destId="{DB56F21A-88CD-3B4F-B610-4B8ABCA4AF64}" srcOrd="0" destOrd="0" presId="urn:microsoft.com/office/officeart/2005/8/layout/hList9"/>
    <dgm:cxn modelId="{42230742-B34A-9446-B472-2EF93EEF34EC}" type="presParOf" srcId="{C53EA508-6648-8446-BF04-8FA7A9771DD0}" destId="{205B0ACE-1B51-754C-B276-2D5197FBEFF1}" srcOrd="1" destOrd="0" presId="urn:microsoft.com/office/officeart/2005/8/layout/hList9"/>
    <dgm:cxn modelId="{920B3B4B-E18B-B04E-A4BD-9A0825885FC4}" type="presParOf" srcId="{9F373692-FC09-5646-AEDC-F5285568DDE0}" destId="{C5ABA127-60D7-A14E-B9C6-522E5C9DACBD}" srcOrd="7" destOrd="0" presId="urn:microsoft.com/office/officeart/2005/8/layout/hList9"/>
    <dgm:cxn modelId="{FF375266-C709-834A-B527-B3E72639D746}" type="presParOf" srcId="{9F373692-FC09-5646-AEDC-F5285568DDE0}" destId="{7F3594E4-AF94-B34E-B071-E5CED5FF48D1}"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A89935-B36C-F94E-B4E1-40F8AB19049B}" type="doc">
      <dgm:prSet loTypeId="urn:microsoft.com/office/officeart/2005/8/layout/hList9" loCatId="" qsTypeId="urn:microsoft.com/office/officeart/2005/8/quickstyle/simple4" qsCatId="simple" csTypeId="urn:microsoft.com/office/officeart/2005/8/colors/accent1_2" csCatId="accent1" phldr="1"/>
      <dgm:spPr/>
      <dgm:t>
        <a:bodyPr/>
        <a:lstStyle/>
        <a:p>
          <a:endParaRPr lang="es-ES"/>
        </a:p>
      </dgm:t>
    </dgm:pt>
    <dgm:pt modelId="{DC5059E1-5C0F-8347-A433-5221B529FC66}">
      <dgm:prSet phldrT="[Texto]" custT="1"/>
      <dgm:spPr/>
      <dgm:t>
        <a:bodyPr/>
        <a:lstStyle/>
        <a:p>
          <a:r>
            <a:rPr lang="es-ES" sz="1900" b="1" dirty="0" smtClean="0">
              <a:solidFill>
                <a:srgbClr val="2F2B20"/>
              </a:solidFill>
            </a:rPr>
            <a:t>3) Control</a:t>
          </a:r>
          <a:endParaRPr lang="es-ES" sz="1900" b="1" dirty="0">
            <a:solidFill>
              <a:srgbClr val="2F2B20"/>
            </a:solidFill>
          </a:endParaRPr>
        </a:p>
      </dgm:t>
    </dgm:pt>
    <dgm:pt modelId="{68237195-F3FC-FB4F-B07D-93D3D68D2D2C}" type="parTrans" cxnId="{F7803742-E83C-7F41-BC9E-EE93DD29856E}">
      <dgm:prSet/>
      <dgm:spPr/>
      <dgm:t>
        <a:bodyPr/>
        <a:lstStyle/>
        <a:p>
          <a:endParaRPr lang="es-ES"/>
        </a:p>
      </dgm:t>
    </dgm:pt>
    <dgm:pt modelId="{D4F83B3A-9BC7-4248-9D49-131AA4E0322C}" type="sibTrans" cxnId="{F7803742-E83C-7F41-BC9E-EE93DD29856E}">
      <dgm:prSet/>
      <dgm:spPr/>
      <dgm:t>
        <a:bodyPr/>
        <a:lstStyle/>
        <a:p>
          <a:endParaRPr lang="es-ES"/>
        </a:p>
      </dgm:t>
    </dgm:pt>
    <dgm:pt modelId="{DB083413-FD9E-2E41-A1C9-2970ABF10E46}">
      <dgm:prSet phldrT="[Texto]"/>
      <dgm:spPr/>
      <dgm:t>
        <a:bodyPr/>
        <a:lstStyle/>
        <a:p>
          <a:pPr algn="just"/>
          <a:r>
            <a:rPr lang="es-ES" dirty="0" smtClean="0"/>
            <a:t>El científico descarta variables que son “posibles” causas de las que son las “causas” </a:t>
          </a:r>
          <a:endParaRPr lang="es-ES" dirty="0"/>
        </a:p>
      </dgm:t>
    </dgm:pt>
    <dgm:pt modelId="{7B99D9FA-8074-9645-8B49-21685D351F6C}" type="parTrans" cxnId="{24101F59-E58F-0445-84D4-0B8B0451698E}">
      <dgm:prSet/>
      <dgm:spPr/>
      <dgm:t>
        <a:bodyPr/>
        <a:lstStyle/>
        <a:p>
          <a:endParaRPr lang="es-ES"/>
        </a:p>
      </dgm:t>
    </dgm:pt>
    <dgm:pt modelId="{43795B17-3112-9C42-8919-86EDBF913BF0}" type="sibTrans" cxnId="{24101F59-E58F-0445-84D4-0B8B0451698E}">
      <dgm:prSet/>
      <dgm:spPr/>
      <dgm:t>
        <a:bodyPr/>
        <a:lstStyle/>
        <a:p>
          <a:endParaRPr lang="es-ES"/>
        </a:p>
      </dgm:t>
    </dgm:pt>
    <dgm:pt modelId="{7CFFB608-4C1B-D64E-9094-A3389269B2D2}">
      <dgm:prSet phldrT="[Texto]"/>
      <dgm:spPr/>
      <dgm:t>
        <a:bodyPr/>
        <a:lstStyle/>
        <a:p>
          <a:pPr algn="just"/>
          <a:r>
            <a:rPr lang="es-ES" dirty="0" smtClean="0"/>
            <a:t>La gente común rara vez se preocupa por controlar sus explicaciones.</a:t>
          </a:r>
          <a:endParaRPr lang="es-ES" dirty="0"/>
        </a:p>
      </dgm:t>
    </dgm:pt>
    <dgm:pt modelId="{2ADCBE1C-BE12-3949-92E2-B98F90276971}" type="parTrans" cxnId="{29D96F96-0D07-7E48-B019-A97ABBD8821F}">
      <dgm:prSet/>
      <dgm:spPr/>
      <dgm:t>
        <a:bodyPr/>
        <a:lstStyle/>
        <a:p>
          <a:endParaRPr lang="es-ES"/>
        </a:p>
      </dgm:t>
    </dgm:pt>
    <dgm:pt modelId="{DB4C8CC7-5180-F14F-9D25-9A23BFF9AA3B}" type="sibTrans" cxnId="{29D96F96-0D07-7E48-B019-A97ABBD8821F}">
      <dgm:prSet/>
      <dgm:spPr/>
      <dgm:t>
        <a:bodyPr/>
        <a:lstStyle/>
        <a:p>
          <a:endParaRPr lang="es-ES"/>
        </a:p>
      </dgm:t>
    </dgm:pt>
    <dgm:pt modelId="{5CA72ABE-030A-6D44-8E4E-F3884738907C}">
      <dgm:prSet phldrT="[Texto]"/>
      <dgm:spPr/>
      <dgm:t>
        <a:bodyPr/>
        <a:lstStyle/>
        <a:p>
          <a:r>
            <a:rPr lang="es-ES" b="1" dirty="0" smtClean="0">
              <a:solidFill>
                <a:srgbClr val="2F2B20"/>
              </a:solidFill>
            </a:rPr>
            <a:t>4) Relación entre fenómenos</a:t>
          </a:r>
          <a:endParaRPr lang="es-ES" b="1" dirty="0">
            <a:solidFill>
              <a:srgbClr val="2F2B20"/>
            </a:solidFill>
          </a:endParaRPr>
        </a:p>
      </dgm:t>
    </dgm:pt>
    <dgm:pt modelId="{D8B241A4-DAD7-D54F-8778-EBF6354091EC}" type="parTrans" cxnId="{E127F912-D626-4D45-8823-80871279A9FC}">
      <dgm:prSet/>
      <dgm:spPr/>
      <dgm:t>
        <a:bodyPr/>
        <a:lstStyle/>
        <a:p>
          <a:endParaRPr lang="es-ES"/>
        </a:p>
      </dgm:t>
    </dgm:pt>
    <dgm:pt modelId="{4EC735CA-A3D7-A44F-BD71-8D0E963A694B}" type="sibTrans" cxnId="{E127F912-D626-4D45-8823-80871279A9FC}">
      <dgm:prSet/>
      <dgm:spPr/>
      <dgm:t>
        <a:bodyPr/>
        <a:lstStyle/>
        <a:p>
          <a:endParaRPr lang="es-ES"/>
        </a:p>
      </dgm:t>
    </dgm:pt>
    <dgm:pt modelId="{3766389E-58BB-9C43-8D97-413E7B853FE2}">
      <dgm:prSet phldrT="[Texto]"/>
      <dgm:spPr/>
      <dgm:t>
        <a:bodyPr/>
        <a:lstStyle/>
        <a:p>
          <a:pPr algn="just"/>
          <a:r>
            <a:rPr lang="es-ES" dirty="0" smtClean="0"/>
            <a:t>El científico persigue las relaciones de forma sistemática (X y Y)</a:t>
          </a:r>
          <a:endParaRPr lang="es-ES" dirty="0"/>
        </a:p>
      </dgm:t>
    </dgm:pt>
    <dgm:pt modelId="{80D48B12-D540-4A4B-A18E-44D46DF6E392}" type="parTrans" cxnId="{8ED0249A-BFF7-AC40-A8B8-4F3EF8E6B040}">
      <dgm:prSet/>
      <dgm:spPr/>
      <dgm:t>
        <a:bodyPr/>
        <a:lstStyle/>
        <a:p>
          <a:endParaRPr lang="es-ES"/>
        </a:p>
      </dgm:t>
    </dgm:pt>
    <dgm:pt modelId="{7E56931A-4ED5-8746-8B50-3D5301A3C8F8}" type="sibTrans" cxnId="{8ED0249A-BFF7-AC40-A8B8-4F3EF8E6B040}">
      <dgm:prSet/>
      <dgm:spPr/>
      <dgm:t>
        <a:bodyPr/>
        <a:lstStyle/>
        <a:p>
          <a:endParaRPr lang="es-ES"/>
        </a:p>
      </dgm:t>
    </dgm:pt>
    <dgm:pt modelId="{927054DF-8EE2-EB40-846C-7AD7251512A9}">
      <dgm:prSet phldrT="[Texto]"/>
      <dgm:spPr/>
      <dgm:t>
        <a:bodyPr/>
        <a:lstStyle/>
        <a:p>
          <a:pPr algn="just"/>
          <a:r>
            <a:rPr lang="es-ES" dirty="0" smtClean="0"/>
            <a:t>La persona común emplea el sentido común para explicar la relación de fenómenos (nube obscura, va llover)</a:t>
          </a:r>
          <a:endParaRPr lang="es-ES" dirty="0"/>
        </a:p>
      </dgm:t>
    </dgm:pt>
    <dgm:pt modelId="{796C4D5E-321E-6245-9F30-53DB4412EBBD}" type="parTrans" cxnId="{FB6121A5-DFC6-5746-86A9-24F52CF63F1B}">
      <dgm:prSet/>
      <dgm:spPr/>
      <dgm:t>
        <a:bodyPr/>
        <a:lstStyle/>
        <a:p>
          <a:endParaRPr lang="es-ES"/>
        </a:p>
      </dgm:t>
    </dgm:pt>
    <dgm:pt modelId="{0886FD0E-3153-884C-8085-20E784853CF7}" type="sibTrans" cxnId="{FB6121A5-DFC6-5746-86A9-24F52CF63F1B}">
      <dgm:prSet/>
      <dgm:spPr/>
      <dgm:t>
        <a:bodyPr/>
        <a:lstStyle/>
        <a:p>
          <a:endParaRPr lang="es-ES"/>
        </a:p>
      </dgm:t>
    </dgm:pt>
    <dgm:pt modelId="{24AF5862-0B12-4D47-A481-D3F5BC91C63F}" type="pres">
      <dgm:prSet presAssocID="{5CA89935-B36C-F94E-B4E1-40F8AB19049B}" presName="list" presStyleCnt="0">
        <dgm:presLayoutVars>
          <dgm:dir/>
          <dgm:animLvl val="lvl"/>
        </dgm:presLayoutVars>
      </dgm:prSet>
      <dgm:spPr/>
      <dgm:t>
        <a:bodyPr/>
        <a:lstStyle/>
        <a:p>
          <a:endParaRPr lang="es-ES"/>
        </a:p>
      </dgm:t>
    </dgm:pt>
    <dgm:pt modelId="{BBB09082-E3DA-E742-AD20-1633AB75DB68}" type="pres">
      <dgm:prSet presAssocID="{DC5059E1-5C0F-8347-A433-5221B529FC66}" presName="posSpace" presStyleCnt="0"/>
      <dgm:spPr/>
    </dgm:pt>
    <dgm:pt modelId="{A47B086A-8282-C849-9787-308D31024A00}" type="pres">
      <dgm:prSet presAssocID="{DC5059E1-5C0F-8347-A433-5221B529FC66}" presName="vertFlow" presStyleCnt="0"/>
      <dgm:spPr/>
    </dgm:pt>
    <dgm:pt modelId="{891CC4A5-952F-4841-B522-B4AFBFEDE434}" type="pres">
      <dgm:prSet presAssocID="{DC5059E1-5C0F-8347-A433-5221B529FC66}" presName="topSpace" presStyleCnt="0"/>
      <dgm:spPr/>
    </dgm:pt>
    <dgm:pt modelId="{E31A0298-9A51-B341-A67F-7682BD688289}" type="pres">
      <dgm:prSet presAssocID="{DC5059E1-5C0F-8347-A433-5221B529FC66}" presName="firstComp" presStyleCnt="0"/>
      <dgm:spPr/>
    </dgm:pt>
    <dgm:pt modelId="{57C9351D-6F7C-D64A-9AA8-E7B87F100E0E}" type="pres">
      <dgm:prSet presAssocID="{DC5059E1-5C0F-8347-A433-5221B529FC66}" presName="firstChild" presStyleLbl="bgAccFollowNode1" presStyleIdx="0" presStyleCnt="4" custScaleY="173700"/>
      <dgm:spPr/>
      <dgm:t>
        <a:bodyPr/>
        <a:lstStyle/>
        <a:p>
          <a:endParaRPr lang="es-ES"/>
        </a:p>
      </dgm:t>
    </dgm:pt>
    <dgm:pt modelId="{1F3B8B40-C58D-7647-9950-C5EB709E2CB4}" type="pres">
      <dgm:prSet presAssocID="{DC5059E1-5C0F-8347-A433-5221B529FC66}" presName="firstChildTx" presStyleLbl="bgAccFollowNode1" presStyleIdx="0" presStyleCnt="4">
        <dgm:presLayoutVars>
          <dgm:bulletEnabled val="1"/>
        </dgm:presLayoutVars>
      </dgm:prSet>
      <dgm:spPr/>
      <dgm:t>
        <a:bodyPr/>
        <a:lstStyle/>
        <a:p>
          <a:endParaRPr lang="es-ES"/>
        </a:p>
      </dgm:t>
    </dgm:pt>
    <dgm:pt modelId="{095C6FEC-C9DC-1143-8BF8-02C8B3940AFA}" type="pres">
      <dgm:prSet presAssocID="{7CFFB608-4C1B-D64E-9094-A3389269B2D2}" presName="comp" presStyleCnt="0"/>
      <dgm:spPr/>
    </dgm:pt>
    <dgm:pt modelId="{FC1F4751-22C2-A14D-BA31-AD31BBD8EC51}" type="pres">
      <dgm:prSet presAssocID="{7CFFB608-4C1B-D64E-9094-A3389269B2D2}" presName="child" presStyleLbl="bgAccFollowNode1" presStyleIdx="1" presStyleCnt="4" custScaleY="125628"/>
      <dgm:spPr/>
      <dgm:t>
        <a:bodyPr/>
        <a:lstStyle/>
        <a:p>
          <a:endParaRPr lang="es-ES"/>
        </a:p>
      </dgm:t>
    </dgm:pt>
    <dgm:pt modelId="{842ED6EA-2FCB-4E4A-BBD3-C344A1556787}" type="pres">
      <dgm:prSet presAssocID="{7CFFB608-4C1B-D64E-9094-A3389269B2D2}" presName="childTx" presStyleLbl="bgAccFollowNode1" presStyleIdx="1" presStyleCnt="4">
        <dgm:presLayoutVars>
          <dgm:bulletEnabled val="1"/>
        </dgm:presLayoutVars>
      </dgm:prSet>
      <dgm:spPr/>
      <dgm:t>
        <a:bodyPr/>
        <a:lstStyle/>
        <a:p>
          <a:endParaRPr lang="es-ES"/>
        </a:p>
      </dgm:t>
    </dgm:pt>
    <dgm:pt modelId="{DAE95DC7-DEEE-D54A-8730-0A071AA9FF6B}" type="pres">
      <dgm:prSet presAssocID="{DC5059E1-5C0F-8347-A433-5221B529FC66}" presName="negSpace" presStyleCnt="0"/>
      <dgm:spPr/>
    </dgm:pt>
    <dgm:pt modelId="{1011C792-D2F7-9A4C-9EAF-4A1409840421}" type="pres">
      <dgm:prSet presAssocID="{DC5059E1-5C0F-8347-A433-5221B529FC66}" presName="circle" presStyleLbl="node1" presStyleIdx="0" presStyleCnt="2" custLinFactNeighborX="-63" custLinFactNeighborY="-68169"/>
      <dgm:spPr/>
      <dgm:t>
        <a:bodyPr/>
        <a:lstStyle/>
        <a:p>
          <a:endParaRPr lang="es-ES"/>
        </a:p>
      </dgm:t>
    </dgm:pt>
    <dgm:pt modelId="{95AB42C6-719C-5145-BCFF-2B3F8D3511ED}" type="pres">
      <dgm:prSet presAssocID="{D4F83B3A-9BC7-4248-9D49-131AA4E0322C}" presName="transSpace" presStyleCnt="0"/>
      <dgm:spPr/>
    </dgm:pt>
    <dgm:pt modelId="{5DF97126-9931-1645-B84C-951FA8AFC75F}" type="pres">
      <dgm:prSet presAssocID="{5CA72ABE-030A-6D44-8E4E-F3884738907C}" presName="posSpace" presStyleCnt="0"/>
      <dgm:spPr/>
    </dgm:pt>
    <dgm:pt modelId="{81769A89-534A-A546-B4E8-7E6B4AAF9BBA}" type="pres">
      <dgm:prSet presAssocID="{5CA72ABE-030A-6D44-8E4E-F3884738907C}" presName="vertFlow" presStyleCnt="0"/>
      <dgm:spPr/>
    </dgm:pt>
    <dgm:pt modelId="{58AB7876-7365-AD4A-A98C-EAFD9633BA34}" type="pres">
      <dgm:prSet presAssocID="{5CA72ABE-030A-6D44-8E4E-F3884738907C}" presName="topSpace" presStyleCnt="0"/>
      <dgm:spPr/>
    </dgm:pt>
    <dgm:pt modelId="{96F843B6-175E-CF4E-B58A-6AB7E77C57C9}" type="pres">
      <dgm:prSet presAssocID="{5CA72ABE-030A-6D44-8E4E-F3884738907C}" presName="firstComp" presStyleCnt="0"/>
      <dgm:spPr/>
    </dgm:pt>
    <dgm:pt modelId="{09DCED4A-49B1-9D4B-BD66-7A77912DF5E7}" type="pres">
      <dgm:prSet presAssocID="{5CA72ABE-030A-6D44-8E4E-F3884738907C}" presName="firstChild" presStyleLbl="bgAccFollowNode1" presStyleIdx="2" presStyleCnt="4" custScaleY="141274"/>
      <dgm:spPr/>
      <dgm:t>
        <a:bodyPr/>
        <a:lstStyle/>
        <a:p>
          <a:endParaRPr lang="es-ES"/>
        </a:p>
      </dgm:t>
    </dgm:pt>
    <dgm:pt modelId="{C30AD418-54E0-9146-AAFD-A21E9A4BD3B6}" type="pres">
      <dgm:prSet presAssocID="{5CA72ABE-030A-6D44-8E4E-F3884738907C}" presName="firstChildTx" presStyleLbl="bgAccFollowNode1" presStyleIdx="2" presStyleCnt="4">
        <dgm:presLayoutVars>
          <dgm:bulletEnabled val="1"/>
        </dgm:presLayoutVars>
      </dgm:prSet>
      <dgm:spPr/>
      <dgm:t>
        <a:bodyPr/>
        <a:lstStyle/>
        <a:p>
          <a:endParaRPr lang="es-ES"/>
        </a:p>
      </dgm:t>
    </dgm:pt>
    <dgm:pt modelId="{E61A7F99-AC5E-D04D-930F-117540C94F68}" type="pres">
      <dgm:prSet presAssocID="{927054DF-8EE2-EB40-846C-7AD7251512A9}" presName="comp" presStyleCnt="0"/>
      <dgm:spPr/>
    </dgm:pt>
    <dgm:pt modelId="{ABA23FAD-D6EA-B14F-B1E8-0DF9A424F3FA}" type="pres">
      <dgm:prSet presAssocID="{927054DF-8EE2-EB40-846C-7AD7251512A9}" presName="child" presStyleLbl="bgAccFollowNode1" presStyleIdx="3" presStyleCnt="4" custScaleY="161867"/>
      <dgm:spPr/>
      <dgm:t>
        <a:bodyPr/>
        <a:lstStyle/>
        <a:p>
          <a:endParaRPr lang="es-ES"/>
        </a:p>
      </dgm:t>
    </dgm:pt>
    <dgm:pt modelId="{F72059D9-DECE-EE47-A266-DF8610BB05DB}" type="pres">
      <dgm:prSet presAssocID="{927054DF-8EE2-EB40-846C-7AD7251512A9}" presName="childTx" presStyleLbl="bgAccFollowNode1" presStyleIdx="3" presStyleCnt="4">
        <dgm:presLayoutVars>
          <dgm:bulletEnabled val="1"/>
        </dgm:presLayoutVars>
      </dgm:prSet>
      <dgm:spPr/>
      <dgm:t>
        <a:bodyPr/>
        <a:lstStyle/>
        <a:p>
          <a:endParaRPr lang="es-ES"/>
        </a:p>
      </dgm:t>
    </dgm:pt>
    <dgm:pt modelId="{B091254B-6AF9-134F-8CD1-492A706F446F}" type="pres">
      <dgm:prSet presAssocID="{5CA72ABE-030A-6D44-8E4E-F3884738907C}" presName="negSpace" presStyleCnt="0"/>
      <dgm:spPr/>
    </dgm:pt>
    <dgm:pt modelId="{8D93ED6C-59B5-854C-BE90-2E6591AC25DA}" type="pres">
      <dgm:prSet presAssocID="{5CA72ABE-030A-6D44-8E4E-F3884738907C}" presName="circle" presStyleLbl="node1" presStyleIdx="1" presStyleCnt="2" custLinFactNeighborX="1266" custLinFactNeighborY="-68169"/>
      <dgm:spPr/>
      <dgm:t>
        <a:bodyPr/>
        <a:lstStyle/>
        <a:p>
          <a:endParaRPr lang="es-ES"/>
        </a:p>
      </dgm:t>
    </dgm:pt>
  </dgm:ptLst>
  <dgm:cxnLst>
    <dgm:cxn modelId="{E214D330-FFF9-9C4A-9108-9E6877CDD097}" type="presOf" srcId="{3766389E-58BB-9C43-8D97-413E7B853FE2}" destId="{C30AD418-54E0-9146-AAFD-A21E9A4BD3B6}" srcOrd="1" destOrd="0" presId="urn:microsoft.com/office/officeart/2005/8/layout/hList9"/>
    <dgm:cxn modelId="{143B18F0-A90C-3943-9795-DB057E8C8079}" type="presOf" srcId="{927054DF-8EE2-EB40-846C-7AD7251512A9}" destId="{F72059D9-DECE-EE47-A266-DF8610BB05DB}" srcOrd="1" destOrd="0" presId="urn:microsoft.com/office/officeart/2005/8/layout/hList9"/>
    <dgm:cxn modelId="{8B4F529A-1D08-5447-BDB2-8309E8DC9F63}" type="presOf" srcId="{DB083413-FD9E-2E41-A1C9-2970ABF10E46}" destId="{57C9351D-6F7C-D64A-9AA8-E7B87F100E0E}" srcOrd="0" destOrd="0" presId="urn:microsoft.com/office/officeart/2005/8/layout/hList9"/>
    <dgm:cxn modelId="{DEDACF53-91F6-C743-85C5-91D5F356C5C8}" type="presOf" srcId="{7CFFB608-4C1B-D64E-9094-A3389269B2D2}" destId="{FC1F4751-22C2-A14D-BA31-AD31BBD8EC51}" srcOrd="0" destOrd="0" presId="urn:microsoft.com/office/officeart/2005/8/layout/hList9"/>
    <dgm:cxn modelId="{8BBDF6AE-3AB2-1043-A2E2-3384D227B55B}" type="presOf" srcId="{927054DF-8EE2-EB40-846C-7AD7251512A9}" destId="{ABA23FAD-D6EA-B14F-B1E8-0DF9A424F3FA}" srcOrd="0" destOrd="0" presId="urn:microsoft.com/office/officeart/2005/8/layout/hList9"/>
    <dgm:cxn modelId="{24101F59-E58F-0445-84D4-0B8B0451698E}" srcId="{DC5059E1-5C0F-8347-A433-5221B529FC66}" destId="{DB083413-FD9E-2E41-A1C9-2970ABF10E46}" srcOrd="0" destOrd="0" parTransId="{7B99D9FA-8074-9645-8B49-21685D351F6C}" sibTransId="{43795B17-3112-9C42-8919-86EDBF913BF0}"/>
    <dgm:cxn modelId="{0CBA40E9-0237-6F41-91BC-D5788F639646}" type="presOf" srcId="{5CA72ABE-030A-6D44-8E4E-F3884738907C}" destId="{8D93ED6C-59B5-854C-BE90-2E6591AC25DA}" srcOrd="0" destOrd="0" presId="urn:microsoft.com/office/officeart/2005/8/layout/hList9"/>
    <dgm:cxn modelId="{B2C425DC-8933-1C4A-BEF9-D400D22C9B1F}" type="presOf" srcId="{DC5059E1-5C0F-8347-A433-5221B529FC66}" destId="{1011C792-D2F7-9A4C-9EAF-4A1409840421}" srcOrd="0" destOrd="0" presId="urn:microsoft.com/office/officeart/2005/8/layout/hList9"/>
    <dgm:cxn modelId="{E127F912-D626-4D45-8823-80871279A9FC}" srcId="{5CA89935-B36C-F94E-B4E1-40F8AB19049B}" destId="{5CA72ABE-030A-6D44-8E4E-F3884738907C}" srcOrd="1" destOrd="0" parTransId="{D8B241A4-DAD7-D54F-8778-EBF6354091EC}" sibTransId="{4EC735CA-A3D7-A44F-BD71-8D0E963A694B}"/>
    <dgm:cxn modelId="{FB6121A5-DFC6-5746-86A9-24F52CF63F1B}" srcId="{5CA72ABE-030A-6D44-8E4E-F3884738907C}" destId="{927054DF-8EE2-EB40-846C-7AD7251512A9}" srcOrd="1" destOrd="0" parTransId="{796C4D5E-321E-6245-9F30-53DB4412EBBD}" sibTransId="{0886FD0E-3153-884C-8085-20E784853CF7}"/>
    <dgm:cxn modelId="{EDBE4C1C-34E0-1946-A506-93121DE8CAB9}" type="presOf" srcId="{5CA89935-B36C-F94E-B4E1-40F8AB19049B}" destId="{24AF5862-0B12-4D47-A481-D3F5BC91C63F}" srcOrd="0" destOrd="0" presId="urn:microsoft.com/office/officeart/2005/8/layout/hList9"/>
    <dgm:cxn modelId="{2F86D2F8-9FC6-084A-B768-0D610F55C0FD}" type="presOf" srcId="{DB083413-FD9E-2E41-A1C9-2970ABF10E46}" destId="{1F3B8B40-C58D-7647-9950-C5EB709E2CB4}" srcOrd="1" destOrd="0" presId="urn:microsoft.com/office/officeart/2005/8/layout/hList9"/>
    <dgm:cxn modelId="{E4FECFE2-28C6-4747-8B9F-3E0CE0BF9E26}" type="presOf" srcId="{7CFFB608-4C1B-D64E-9094-A3389269B2D2}" destId="{842ED6EA-2FCB-4E4A-BBD3-C344A1556787}" srcOrd="1" destOrd="0" presId="urn:microsoft.com/office/officeart/2005/8/layout/hList9"/>
    <dgm:cxn modelId="{8ED0249A-BFF7-AC40-A8B8-4F3EF8E6B040}" srcId="{5CA72ABE-030A-6D44-8E4E-F3884738907C}" destId="{3766389E-58BB-9C43-8D97-413E7B853FE2}" srcOrd="0" destOrd="0" parTransId="{80D48B12-D540-4A4B-A18E-44D46DF6E392}" sibTransId="{7E56931A-4ED5-8746-8B50-3D5301A3C8F8}"/>
    <dgm:cxn modelId="{3FDA9EC8-4D2C-9E40-9E51-C4F1186DCD9C}" type="presOf" srcId="{3766389E-58BB-9C43-8D97-413E7B853FE2}" destId="{09DCED4A-49B1-9D4B-BD66-7A77912DF5E7}" srcOrd="0" destOrd="0" presId="urn:microsoft.com/office/officeart/2005/8/layout/hList9"/>
    <dgm:cxn modelId="{29D96F96-0D07-7E48-B019-A97ABBD8821F}" srcId="{DC5059E1-5C0F-8347-A433-5221B529FC66}" destId="{7CFFB608-4C1B-D64E-9094-A3389269B2D2}" srcOrd="1" destOrd="0" parTransId="{2ADCBE1C-BE12-3949-92E2-B98F90276971}" sibTransId="{DB4C8CC7-5180-F14F-9D25-9A23BFF9AA3B}"/>
    <dgm:cxn modelId="{F7803742-E83C-7F41-BC9E-EE93DD29856E}" srcId="{5CA89935-B36C-F94E-B4E1-40F8AB19049B}" destId="{DC5059E1-5C0F-8347-A433-5221B529FC66}" srcOrd="0" destOrd="0" parTransId="{68237195-F3FC-FB4F-B07D-93D3D68D2D2C}" sibTransId="{D4F83B3A-9BC7-4248-9D49-131AA4E0322C}"/>
    <dgm:cxn modelId="{3B07794D-B2C7-BC4A-8FEF-0A4E1179C059}" type="presParOf" srcId="{24AF5862-0B12-4D47-A481-D3F5BC91C63F}" destId="{BBB09082-E3DA-E742-AD20-1633AB75DB68}" srcOrd="0" destOrd="0" presId="urn:microsoft.com/office/officeart/2005/8/layout/hList9"/>
    <dgm:cxn modelId="{47B13669-7DDA-7648-BA37-7AE465CD29BD}" type="presParOf" srcId="{24AF5862-0B12-4D47-A481-D3F5BC91C63F}" destId="{A47B086A-8282-C849-9787-308D31024A00}" srcOrd="1" destOrd="0" presId="urn:microsoft.com/office/officeart/2005/8/layout/hList9"/>
    <dgm:cxn modelId="{1A026FC6-7396-6B46-9E10-3130B97EA8FF}" type="presParOf" srcId="{A47B086A-8282-C849-9787-308D31024A00}" destId="{891CC4A5-952F-4841-B522-B4AFBFEDE434}" srcOrd="0" destOrd="0" presId="urn:microsoft.com/office/officeart/2005/8/layout/hList9"/>
    <dgm:cxn modelId="{90AE09EE-A92C-C24A-BDEA-3B1586B11C10}" type="presParOf" srcId="{A47B086A-8282-C849-9787-308D31024A00}" destId="{E31A0298-9A51-B341-A67F-7682BD688289}" srcOrd="1" destOrd="0" presId="urn:microsoft.com/office/officeart/2005/8/layout/hList9"/>
    <dgm:cxn modelId="{7FE7BAEA-3EEF-154D-97BD-0D2E64CF6D83}" type="presParOf" srcId="{E31A0298-9A51-B341-A67F-7682BD688289}" destId="{57C9351D-6F7C-D64A-9AA8-E7B87F100E0E}" srcOrd="0" destOrd="0" presId="urn:microsoft.com/office/officeart/2005/8/layout/hList9"/>
    <dgm:cxn modelId="{CE3CE3D0-7941-504F-BCFE-A38CCE4B4745}" type="presParOf" srcId="{E31A0298-9A51-B341-A67F-7682BD688289}" destId="{1F3B8B40-C58D-7647-9950-C5EB709E2CB4}" srcOrd="1" destOrd="0" presId="urn:microsoft.com/office/officeart/2005/8/layout/hList9"/>
    <dgm:cxn modelId="{F7B1BF1C-B271-DF4B-972D-72D1886F2833}" type="presParOf" srcId="{A47B086A-8282-C849-9787-308D31024A00}" destId="{095C6FEC-C9DC-1143-8BF8-02C8B3940AFA}" srcOrd="2" destOrd="0" presId="urn:microsoft.com/office/officeart/2005/8/layout/hList9"/>
    <dgm:cxn modelId="{DA4B06DE-DDD4-CE4A-A108-2FC8DFCD7B8C}" type="presParOf" srcId="{095C6FEC-C9DC-1143-8BF8-02C8B3940AFA}" destId="{FC1F4751-22C2-A14D-BA31-AD31BBD8EC51}" srcOrd="0" destOrd="0" presId="urn:microsoft.com/office/officeart/2005/8/layout/hList9"/>
    <dgm:cxn modelId="{D14E51A3-F2C6-A541-9B0A-5432BD0410FD}" type="presParOf" srcId="{095C6FEC-C9DC-1143-8BF8-02C8B3940AFA}" destId="{842ED6EA-2FCB-4E4A-BBD3-C344A1556787}" srcOrd="1" destOrd="0" presId="urn:microsoft.com/office/officeart/2005/8/layout/hList9"/>
    <dgm:cxn modelId="{C3056CE7-B22D-3047-BCDD-611BC5F5071D}" type="presParOf" srcId="{24AF5862-0B12-4D47-A481-D3F5BC91C63F}" destId="{DAE95DC7-DEEE-D54A-8730-0A071AA9FF6B}" srcOrd="2" destOrd="0" presId="urn:microsoft.com/office/officeart/2005/8/layout/hList9"/>
    <dgm:cxn modelId="{24431E83-45CB-DC4C-A91C-6D391E106847}" type="presParOf" srcId="{24AF5862-0B12-4D47-A481-D3F5BC91C63F}" destId="{1011C792-D2F7-9A4C-9EAF-4A1409840421}" srcOrd="3" destOrd="0" presId="urn:microsoft.com/office/officeart/2005/8/layout/hList9"/>
    <dgm:cxn modelId="{3E7A8D8B-6B6C-6F41-827F-986AC9B7DE81}" type="presParOf" srcId="{24AF5862-0B12-4D47-A481-D3F5BC91C63F}" destId="{95AB42C6-719C-5145-BCFF-2B3F8D3511ED}" srcOrd="4" destOrd="0" presId="urn:microsoft.com/office/officeart/2005/8/layout/hList9"/>
    <dgm:cxn modelId="{36DF5B68-BD68-8942-8CD2-79B30B72817A}" type="presParOf" srcId="{24AF5862-0B12-4D47-A481-D3F5BC91C63F}" destId="{5DF97126-9931-1645-B84C-951FA8AFC75F}" srcOrd="5" destOrd="0" presId="urn:microsoft.com/office/officeart/2005/8/layout/hList9"/>
    <dgm:cxn modelId="{7ABBC9A7-9E50-1E45-91A5-24F939EB7AF8}" type="presParOf" srcId="{24AF5862-0B12-4D47-A481-D3F5BC91C63F}" destId="{81769A89-534A-A546-B4E8-7E6B4AAF9BBA}" srcOrd="6" destOrd="0" presId="urn:microsoft.com/office/officeart/2005/8/layout/hList9"/>
    <dgm:cxn modelId="{4F12CBA1-C166-A848-819C-FC01D413910C}" type="presParOf" srcId="{81769A89-534A-A546-B4E8-7E6B4AAF9BBA}" destId="{58AB7876-7365-AD4A-A98C-EAFD9633BA34}" srcOrd="0" destOrd="0" presId="urn:microsoft.com/office/officeart/2005/8/layout/hList9"/>
    <dgm:cxn modelId="{07A6B800-A418-CA4A-B775-6FED9C764B13}" type="presParOf" srcId="{81769A89-534A-A546-B4E8-7E6B4AAF9BBA}" destId="{96F843B6-175E-CF4E-B58A-6AB7E77C57C9}" srcOrd="1" destOrd="0" presId="urn:microsoft.com/office/officeart/2005/8/layout/hList9"/>
    <dgm:cxn modelId="{1858DD7D-2A70-7E4A-B476-2AB4F5F3481D}" type="presParOf" srcId="{96F843B6-175E-CF4E-B58A-6AB7E77C57C9}" destId="{09DCED4A-49B1-9D4B-BD66-7A77912DF5E7}" srcOrd="0" destOrd="0" presId="urn:microsoft.com/office/officeart/2005/8/layout/hList9"/>
    <dgm:cxn modelId="{2986C46C-DD34-D542-A3E0-A01E0E92D03B}" type="presParOf" srcId="{96F843B6-175E-CF4E-B58A-6AB7E77C57C9}" destId="{C30AD418-54E0-9146-AAFD-A21E9A4BD3B6}" srcOrd="1" destOrd="0" presId="urn:microsoft.com/office/officeart/2005/8/layout/hList9"/>
    <dgm:cxn modelId="{4CD23360-F7AC-764D-A386-EE30C5BA6A13}" type="presParOf" srcId="{81769A89-534A-A546-B4E8-7E6B4AAF9BBA}" destId="{E61A7F99-AC5E-D04D-930F-117540C94F68}" srcOrd="2" destOrd="0" presId="urn:microsoft.com/office/officeart/2005/8/layout/hList9"/>
    <dgm:cxn modelId="{9CD6B216-3ABF-384F-BC19-89451644AEEA}" type="presParOf" srcId="{E61A7F99-AC5E-D04D-930F-117540C94F68}" destId="{ABA23FAD-D6EA-B14F-B1E8-0DF9A424F3FA}" srcOrd="0" destOrd="0" presId="urn:microsoft.com/office/officeart/2005/8/layout/hList9"/>
    <dgm:cxn modelId="{8C849D2D-F26D-6D44-B466-51F84E57ECB2}" type="presParOf" srcId="{E61A7F99-AC5E-D04D-930F-117540C94F68}" destId="{F72059D9-DECE-EE47-A266-DF8610BB05DB}" srcOrd="1" destOrd="0" presId="urn:microsoft.com/office/officeart/2005/8/layout/hList9"/>
    <dgm:cxn modelId="{F5875ACD-E196-EA4D-8E65-18662252DE2C}" type="presParOf" srcId="{24AF5862-0B12-4D47-A481-D3F5BC91C63F}" destId="{B091254B-6AF9-134F-8CD1-492A706F446F}" srcOrd="7" destOrd="0" presId="urn:microsoft.com/office/officeart/2005/8/layout/hList9"/>
    <dgm:cxn modelId="{EC7D1EE0-59ED-8B47-BE1D-30B69DFE878C}" type="presParOf" srcId="{24AF5862-0B12-4D47-A481-D3F5BC91C63F}" destId="{8D93ED6C-59B5-854C-BE90-2E6591AC25DA}"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3E8CBB3-0F5A-AB4C-942C-EF2836EB3B18}" type="doc">
      <dgm:prSet loTypeId="urn:microsoft.com/office/officeart/2005/8/layout/hList9" loCatId="" qsTypeId="urn:microsoft.com/office/officeart/2005/8/quickstyle/simple4" qsCatId="simple" csTypeId="urn:microsoft.com/office/officeart/2005/8/colors/accent1_2" csCatId="accent1" phldr="1"/>
      <dgm:spPr/>
      <dgm:t>
        <a:bodyPr/>
        <a:lstStyle/>
        <a:p>
          <a:endParaRPr lang="es-ES"/>
        </a:p>
      </dgm:t>
    </dgm:pt>
    <dgm:pt modelId="{3C4B2794-82BF-AB49-924B-FB64FAA646F3}">
      <dgm:prSet phldrT="[Texto]" custT="1"/>
      <dgm:spPr/>
      <dgm:t>
        <a:bodyPr/>
        <a:lstStyle/>
        <a:p>
          <a:r>
            <a:rPr lang="es-ES" sz="1900" b="1" dirty="0" smtClean="0">
              <a:solidFill>
                <a:srgbClr val="2F2B20"/>
              </a:solidFill>
            </a:rPr>
            <a:t>5) Explicación</a:t>
          </a:r>
          <a:endParaRPr lang="es-ES" sz="1900" b="1" dirty="0">
            <a:solidFill>
              <a:srgbClr val="2F2B20"/>
            </a:solidFill>
          </a:endParaRPr>
        </a:p>
      </dgm:t>
    </dgm:pt>
    <dgm:pt modelId="{AB77DFBD-A02D-5A4A-A18E-CCC4C224C0E4}" type="parTrans" cxnId="{7A0B2E92-50A2-F14C-AE26-7BE58EE6E3F5}">
      <dgm:prSet/>
      <dgm:spPr/>
      <dgm:t>
        <a:bodyPr/>
        <a:lstStyle/>
        <a:p>
          <a:endParaRPr lang="es-ES"/>
        </a:p>
      </dgm:t>
    </dgm:pt>
    <dgm:pt modelId="{4898BD47-E61E-F146-AD72-7A6EFAC7CEA0}" type="sibTrans" cxnId="{7A0B2E92-50A2-F14C-AE26-7BE58EE6E3F5}">
      <dgm:prSet/>
      <dgm:spPr/>
      <dgm:t>
        <a:bodyPr/>
        <a:lstStyle/>
        <a:p>
          <a:endParaRPr lang="es-ES"/>
        </a:p>
      </dgm:t>
    </dgm:pt>
    <dgm:pt modelId="{5FB5E757-5117-DF4A-81D3-A1EDCFE3EB61}">
      <dgm:prSet phldrT="[Texto]"/>
      <dgm:spPr/>
      <dgm:t>
        <a:bodyPr/>
        <a:lstStyle/>
        <a:p>
          <a:pPr algn="just"/>
          <a:r>
            <a:rPr lang="es-ES" dirty="0" smtClean="0"/>
            <a:t>El científico descarta explicaciones “metafísicas” (no se puede probar)</a:t>
          </a:r>
          <a:endParaRPr lang="es-ES" dirty="0"/>
        </a:p>
      </dgm:t>
    </dgm:pt>
    <dgm:pt modelId="{3BA18FBC-97B5-6044-88C0-3089181CA373}" type="parTrans" cxnId="{EFB3D37A-EE42-E444-8B9F-86D6142B9889}">
      <dgm:prSet/>
      <dgm:spPr/>
      <dgm:t>
        <a:bodyPr/>
        <a:lstStyle/>
        <a:p>
          <a:endParaRPr lang="es-ES"/>
        </a:p>
      </dgm:t>
    </dgm:pt>
    <dgm:pt modelId="{6D24C317-550A-8F4C-8628-37A165BAC434}" type="sibTrans" cxnId="{EFB3D37A-EE42-E444-8B9F-86D6142B9889}">
      <dgm:prSet/>
      <dgm:spPr/>
      <dgm:t>
        <a:bodyPr/>
        <a:lstStyle/>
        <a:p>
          <a:endParaRPr lang="es-ES"/>
        </a:p>
      </dgm:t>
    </dgm:pt>
    <dgm:pt modelId="{B951FB3D-6E5F-3647-87BB-24B150E4FEA5}">
      <dgm:prSet phldrT="[Texto]"/>
      <dgm:spPr/>
      <dgm:t>
        <a:bodyPr/>
        <a:lstStyle/>
        <a:p>
          <a:pPr algn="just"/>
          <a:r>
            <a:rPr lang="es-ES" dirty="0" smtClean="0"/>
            <a:t>La gente común emplea la “metafísica”: la gente es pobre porque así lo decidió Dios.</a:t>
          </a:r>
          <a:endParaRPr lang="es-ES" dirty="0"/>
        </a:p>
      </dgm:t>
    </dgm:pt>
    <dgm:pt modelId="{841C9E09-743D-8242-92B6-CB9A063C31C1}" type="parTrans" cxnId="{B135BBCA-2485-A84B-84D3-707FABEBA36C}">
      <dgm:prSet/>
      <dgm:spPr/>
      <dgm:t>
        <a:bodyPr/>
        <a:lstStyle/>
        <a:p>
          <a:endParaRPr lang="es-ES"/>
        </a:p>
      </dgm:t>
    </dgm:pt>
    <dgm:pt modelId="{18400E5B-6DC9-AD4B-88F4-11C65C3A849C}" type="sibTrans" cxnId="{B135BBCA-2485-A84B-84D3-707FABEBA36C}">
      <dgm:prSet/>
      <dgm:spPr/>
      <dgm:t>
        <a:bodyPr/>
        <a:lstStyle/>
        <a:p>
          <a:endParaRPr lang="es-ES"/>
        </a:p>
      </dgm:t>
    </dgm:pt>
    <dgm:pt modelId="{DF386DD0-6452-4D48-A63C-CABE86D503AA}" type="pres">
      <dgm:prSet presAssocID="{83E8CBB3-0F5A-AB4C-942C-EF2836EB3B18}" presName="list" presStyleCnt="0">
        <dgm:presLayoutVars>
          <dgm:dir/>
          <dgm:animLvl val="lvl"/>
        </dgm:presLayoutVars>
      </dgm:prSet>
      <dgm:spPr/>
      <dgm:t>
        <a:bodyPr/>
        <a:lstStyle/>
        <a:p>
          <a:endParaRPr lang="es-ES"/>
        </a:p>
      </dgm:t>
    </dgm:pt>
    <dgm:pt modelId="{A3A9F9A4-71AC-1D4F-AAC6-FC3C70C57735}" type="pres">
      <dgm:prSet presAssocID="{3C4B2794-82BF-AB49-924B-FB64FAA646F3}" presName="posSpace" presStyleCnt="0"/>
      <dgm:spPr/>
    </dgm:pt>
    <dgm:pt modelId="{A0F2BDE8-2C3F-8D4C-A06A-F3C2A2D0B3B3}" type="pres">
      <dgm:prSet presAssocID="{3C4B2794-82BF-AB49-924B-FB64FAA646F3}" presName="vertFlow" presStyleCnt="0"/>
      <dgm:spPr/>
    </dgm:pt>
    <dgm:pt modelId="{22E74738-2D62-DF49-A552-B3C870C9505D}" type="pres">
      <dgm:prSet presAssocID="{3C4B2794-82BF-AB49-924B-FB64FAA646F3}" presName="topSpace" presStyleCnt="0"/>
      <dgm:spPr/>
    </dgm:pt>
    <dgm:pt modelId="{FF629530-8531-3241-A620-400BC9990B66}" type="pres">
      <dgm:prSet presAssocID="{3C4B2794-82BF-AB49-924B-FB64FAA646F3}" presName="firstComp" presStyleCnt="0"/>
      <dgm:spPr/>
    </dgm:pt>
    <dgm:pt modelId="{AE35962D-C2FA-1741-8BCD-86E8D46F6EE9}" type="pres">
      <dgm:prSet presAssocID="{3C4B2794-82BF-AB49-924B-FB64FAA646F3}" presName="firstChild" presStyleLbl="bgAccFollowNode1" presStyleIdx="0" presStyleCnt="2"/>
      <dgm:spPr/>
      <dgm:t>
        <a:bodyPr/>
        <a:lstStyle/>
        <a:p>
          <a:endParaRPr lang="es-ES"/>
        </a:p>
      </dgm:t>
    </dgm:pt>
    <dgm:pt modelId="{68F4DA38-3DA2-EF40-923D-B833086837E4}" type="pres">
      <dgm:prSet presAssocID="{3C4B2794-82BF-AB49-924B-FB64FAA646F3}" presName="firstChildTx" presStyleLbl="bgAccFollowNode1" presStyleIdx="0" presStyleCnt="2">
        <dgm:presLayoutVars>
          <dgm:bulletEnabled val="1"/>
        </dgm:presLayoutVars>
      </dgm:prSet>
      <dgm:spPr/>
      <dgm:t>
        <a:bodyPr/>
        <a:lstStyle/>
        <a:p>
          <a:endParaRPr lang="es-ES"/>
        </a:p>
      </dgm:t>
    </dgm:pt>
    <dgm:pt modelId="{8A3113E5-B226-D746-A86F-81A5FC35B99A}" type="pres">
      <dgm:prSet presAssocID="{B951FB3D-6E5F-3647-87BB-24B150E4FEA5}" presName="comp" presStyleCnt="0"/>
      <dgm:spPr/>
    </dgm:pt>
    <dgm:pt modelId="{03DA76FF-0266-044B-8295-D201D31ABDA0}" type="pres">
      <dgm:prSet presAssocID="{B951FB3D-6E5F-3647-87BB-24B150E4FEA5}" presName="child" presStyleLbl="bgAccFollowNode1" presStyleIdx="1" presStyleCnt="2"/>
      <dgm:spPr/>
      <dgm:t>
        <a:bodyPr/>
        <a:lstStyle/>
        <a:p>
          <a:endParaRPr lang="es-ES"/>
        </a:p>
      </dgm:t>
    </dgm:pt>
    <dgm:pt modelId="{20C856C1-A972-9D43-A987-6786BFEB3270}" type="pres">
      <dgm:prSet presAssocID="{B951FB3D-6E5F-3647-87BB-24B150E4FEA5}" presName="childTx" presStyleLbl="bgAccFollowNode1" presStyleIdx="1" presStyleCnt="2">
        <dgm:presLayoutVars>
          <dgm:bulletEnabled val="1"/>
        </dgm:presLayoutVars>
      </dgm:prSet>
      <dgm:spPr/>
      <dgm:t>
        <a:bodyPr/>
        <a:lstStyle/>
        <a:p>
          <a:endParaRPr lang="es-ES"/>
        </a:p>
      </dgm:t>
    </dgm:pt>
    <dgm:pt modelId="{8DA1CEF3-0892-B34A-895F-3E0144D2EBEC}" type="pres">
      <dgm:prSet presAssocID="{3C4B2794-82BF-AB49-924B-FB64FAA646F3}" presName="negSpace" presStyleCnt="0"/>
      <dgm:spPr/>
    </dgm:pt>
    <dgm:pt modelId="{D81DA73D-5ED9-6B4E-A5B6-1BF8D779D025}" type="pres">
      <dgm:prSet presAssocID="{3C4B2794-82BF-AB49-924B-FB64FAA646F3}" presName="circle" presStyleLbl="node1" presStyleIdx="0" presStyleCnt="1"/>
      <dgm:spPr/>
      <dgm:t>
        <a:bodyPr/>
        <a:lstStyle/>
        <a:p>
          <a:endParaRPr lang="es-ES"/>
        </a:p>
      </dgm:t>
    </dgm:pt>
  </dgm:ptLst>
  <dgm:cxnLst>
    <dgm:cxn modelId="{C3D6558A-924B-F245-A22F-4D5B87F5FE15}" type="presOf" srcId="{5FB5E757-5117-DF4A-81D3-A1EDCFE3EB61}" destId="{AE35962D-C2FA-1741-8BCD-86E8D46F6EE9}" srcOrd="0" destOrd="0" presId="urn:microsoft.com/office/officeart/2005/8/layout/hList9"/>
    <dgm:cxn modelId="{2DB10BDE-A213-B94B-8E9A-FDB22930249F}" type="presOf" srcId="{5FB5E757-5117-DF4A-81D3-A1EDCFE3EB61}" destId="{68F4DA38-3DA2-EF40-923D-B833086837E4}" srcOrd="1" destOrd="0" presId="urn:microsoft.com/office/officeart/2005/8/layout/hList9"/>
    <dgm:cxn modelId="{2389CB23-A7D3-1643-B153-25A68393BB82}" type="presOf" srcId="{B951FB3D-6E5F-3647-87BB-24B150E4FEA5}" destId="{20C856C1-A972-9D43-A987-6786BFEB3270}" srcOrd="1" destOrd="0" presId="urn:microsoft.com/office/officeart/2005/8/layout/hList9"/>
    <dgm:cxn modelId="{B135BBCA-2485-A84B-84D3-707FABEBA36C}" srcId="{3C4B2794-82BF-AB49-924B-FB64FAA646F3}" destId="{B951FB3D-6E5F-3647-87BB-24B150E4FEA5}" srcOrd="1" destOrd="0" parTransId="{841C9E09-743D-8242-92B6-CB9A063C31C1}" sibTransId="{18400E5B-6DC9-AD4B-88F4-11C65C3A849C}"/>
    <dgm:cxn modelId="{9D92AA32-9EAD-014E-8F4A-8CB5F74C1564}" type="presOf" srcId="{83E8CBB3-0F5A-AB4C-942C-EF2836EB3B18}" destId="{DF386DD0-6452-4D48-A63C-CABE86D503AA}" srcOrd="0" destOrd="0" presId="urn:microsoft.com/office/officeart/2005/8/layout/hList9"/>
    <dgm:cxn modelId="{671A671D-9D8A-BE48-BFBD-E8BCB297876C}" type="presOf" srcId="{B951FB3D-6E5F-3647-87BB-24B150E4FEA5}" destId="{03DA76FF-0266-044B-8295-D201D31ABDA0}" srcOrd="0" destOrd="0" presId="urn:microsoft.com/office/officeart/2005/8/layout/hList9"/>
    <dgm:cxn modelId="{7A0B2E92-50A2-F14C-AE26-7BE58EE6E3F5}" srcId="{83E8CBB3-0F5A-AB4C-942C-EF2836EB3B18}" destId="{3C4B2794-82BF-AB49-924B-FB64FAA646F3}" srcOrd="0" destOrd="0" parTransId="{AB77DFBD-A02D-5A4A-A18E-CCC4C224C0E4}" sibTransId="{4898BD47-E61E-F146-AD72-7A6EFAC7CEA0}"/>
    <dgm:cxn modelId="{278C60AB-EA0E-9844-9649-E7D1740FC741}" type="presOf" srcId="{3C4B2794-82BF-AB49-924B-FB64FAA646F3}" destId="{D81DA73D-5ED9-6B4E-A5B6-1BF8D779D025}" srcOrd="0" destOrd="0" presId="urn:microsoft.com/office/officeart/2005/8/layout/hList9"/>
    <dgm:cxn modelId="{EFB3D37A-EE42-E444-8B9F-86D6142B9889}" srcId="{3C4B2794-82BF-AB49-924B-FB64FAA646F3}" destId="{5FB5E757-5117-DF4A-81D3-A1EDCFE3EB61}" srcOrd="0" destOrd="0" parTransId="{3BA18FBC-97B5-6044-88C0-3089181CA373}" sibTransId="{6D24C317-550A-8F4C-8628-37A165BAC434}"/>
    <dgm:cxn modelId="{A8FB2782-6437-7D4C-9C3A-3ABBCC01822F}" type="presParOf" srcId="{DF386DD0-6452-4D48-A63C-CABE86D503AA}" destId="{A3A9F9A4-71AC-1D4F-AAC6-FC3C70C57735}" srcOrd="0" destOrd="0" presId="urn:microsoft.com/office/officeart/2005/8/layout/hList9"/>
    <dgm:cxn modelId="{8519B4C9-B820-8E4C-A281-8131F8949EA3}" type="presParOf" srcId="{DF386DD0-6452-4D48-A63C-CABE86D503AA}" destId="{A0F2BDE8-2C3F-8D4C-A06A-F3C2A2D0B3B3}" srcOrd="1" destOrd="0" presId="urn:microsoft.com/office/officeart/2005/8/layout/hList9"/>
    <dgm:cxn modelId="{03DF4F35-1002-2640-BE9D-4B0B6223F05C}" type="presParOf" srcId="{A0F2BDE8-2C3F-8D4C-A06A-F3C2A2D0B3B3}" destId="{22E74738-2D62-DF49-A552-B3C870C9505D}" srcOrd="0" destOrd="0" presId="urn:microsoft.com/office/officeart/2005/8/layout/hList9"/>
    <dgm:cxn modelId="{F1DE418F-7B2F-B749-A59B-81EB5968659E}" type="presParOf" srcId="{A0F2BDE8-2C3F-8D4C-A06A-F3C2A2D0B3B3}" destId="{FF629530-8531-3241-A620-400BC9990B66}" srcOrd="1" destOrd="0" presId="urn:microsoft.com/office/officeart/2005/8/layout/hList9"/>
    <dgm:cxn modelId="{68787156-209D-7043-A3C8-9058EDBC73EB}" type="presParOf" srcId="{FF629530-8531-3241-A620-400BC9990B66}" destId="{AE35962D-C2FA-1741-8BCD-86E8D46F6EE9}" srcOrd="0" destOrd="0" presId="urn:microsoft.com/office/officeart/2005/8/layout/hList9"/>
    <dgm:cxn modelId="{EA436C16-1681-6A4A-8E0C-35A50DA79F4F}" type="presParOf" srcId="{FF629530-8531-3241-A620-400BC9990B66}" destId="{68F4DA38-3DA2-EF40-923D-B833086837E4}" srcOrd="1" destOrd="0" presId="urn:microsoft.com/office/officeart/2005/8/layout/hList9"/>
    <dgm:cxn modelId="{CC83712F-D8C9-F547-8EC1-320B544BF67E}" type="presParOf" srcId="{A0F2BDE8-2C3F-8D4C-A06A-F3C2A2D0B3B3}" destId="{8A3113E5-B226-D746-A86F-81A5FC35B99A}" srcOrd="2" destOrd="0" presId="urn:microsoft.com/office/officeart/2005/8/layout/hList9"/>
    <dgm:cxn modelId="{532A60F5-7DFF-B445-8BD1-C50D58C50C7A}" type="presParOf" srcId="{8A3113E5-B226-D746-A86F-81A5FC35B99A}" destId="{03DA76FF-0266-044B-8295-D201D31ABDA0}" srcOrd="0" destOrd="0" presId="urn:microsoft.com/office/officeart/2005/8/layout/hList9"/>
    <dgm:cxn modelId="{E9EA1615-2B22-F640-86CB-1DCD81CA4CBA}" type="presParOf" srcId="{8A3113E5-B226-D746-A86F-81A5FC35B99A}" destId="{20C856C1-A972-9D43-A987-6786BFEB3270}" srcOrd="1" destOrd="0" presId="urn:microsoft.com/office/officeart/2005/8/layout/hList9"/>
    <dgm:cxn modelId="{14234449-9E27-2246-9D9C-07864722310A}" type="presParOf" srcId="{DF386DD0-6452-4D48-A63C-CABE86D503AA}" destId="{8DA1CEF3-0892-B34A-895F-3E0144D2EBEC}" srcOrd="2" destOrd="0" presId="urn:microsoft.com/office/officeart/2005/8/layout/hList9"/>
    <dgm:cxn modelId="{C2448783-CF31-0547-8258-4C54540AA683}" type="presParOf" srcId="{DF386DD0-6452-4D48-A63C-CABE86D503AA}" destId="{D81DA73D-5ED9-6B4E-A5B6-1BF8D779D025}"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E3803C-51B1-5A49-A607-9BF3E9FE2720}"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s-ES"/>
        </a:p>
      </dgm:t>
    </dgm:pt>
    <dgm:pt modelId="{AA945E3C-E66F-5240-A3E8-252893A05E08}">
      <dgm:prSet phldrT="[Texto]"/>
      <dgm:spPr/>
      <dgm:t>
        <a:bodyPr/>
        <a:lstStyle/>
        <a:p>
          <a:r>
            <a:rPr lang="es-ES" b="1" dirty="0" smtClean="0">
              <a:solidFill>
                <a:srgbClr val="2F2B20"/>
              </a:solidFill>
            </a:rPr>
            <a:t>Método de la tenacidad</a:t>
          </a:r>
          <a:endParaRPr lang="es-ES" b="1" dirty="0">
            <a:solidFill>
              <a:srgbClr val="2F2B20"/>
            </a:solidFill>
          </a:endParaRPr>
        </a:p>
      </dgm:t>
    </dgm:pt>
    <dgm:pt modelId="{E7DC1D4E-065D-964E-A875-51D4ABEE4A5F}" type="parTrans" cxnId="{BE074E4F-B213-0449-B373-040012E671D5}">
      <dgm:prSet/>
      <dgm:spPr/>
      <dgm:t>
        <a:bodyPr/>
        <a:lstStyle/>
        <a:p>
          <a:endParaRPr lang="es-ES"/>
        </a:p>
      </dgm:t>
    </dgm:pt>
    <dgm:pt modelId="{9A2036F8-122B-8445-9D70-211AD5ACD10C}" type="sibTrans" cxnId="{BE074E4F-B213-0449-B373-040012E671D5}">
      <dgm:prSet/>
      <dgm:spPr/>
      <dgm:t>
        <a:bodyPr/>
        <a:lstStyle/>
        <a:p>
          <a:endParaRPr lang="es-ES"/>
        </a:p>
      </dgm:t>
    </dgm:pt>
    <dgm:pt modelId="{4C9C71F8-DC75-BD4E-92FC-6086E7464C8E}">
      <dgm:prSet phldrT="[Texto]"/>
      <dgm:spPr/>
      <dgm:t>
        <a:bodyPr/>
        <a:lstStyle/>
        <a:p>
          <a:pPr algn="just"/>
          <a:r>
            <a:rPr lang="es-ES" dirty="0" smtClean="0"/>
            <a:t>La gente sostiene firmemente la verdad con base en sus creencias. La repetición de verdades sustentan su validez.</a:t>
          </a:r>
          <a:endParaRPr lang="es-ES" dirty="0"/>
        </a:p>
      </dgm:t>
    </dgm:pt>
    <dgm:pt modelId="{98FCAD25-A20A-EE41-8843-65EE1983698D}" type="parTrans" cxnId="{20B0EDCB-DCA7-BE4E-BB3D-C2A5364BE71E}">
      <dgm:prSet/>
      <dgm:spPr/>
      <dgm:t>
        <a:bodyPr/>
        <a:lstStyle/>
        <a:p>
          <a:endParaRPr lang="es-ES"/>
        </a:p>
      </dgm:t>
    </dgm:pt>
    <dgm:pt modelId="{90FB12DF-4395-EA48-985C-D04FECF6CB6E}" type="sibTrans" cxnId="{20B0EDCB-DCA7-BE4E-BB3D-C2A5364BE71E}">
      <dgm:prSet/>
      <dgm:spPr/>
      <dgm:t>
        <a:bodyPr/>
        <a:lstStyle/>
        <a:p>
          <a:endParaRPr lang="es-ES"/>
        </a:p>
      </dgm:t>
    </dgm:pt>
    <dgm:pt modelId="{851ADFCB-11E1-D24A-8893-070CA7B68162}">
      <dgm:prSet phldrT="[Texto]"/>
      <dgm:spPr/>
      <dgm:t>
        <a:bodyPr/>
        <a:lstStyle/>
        <a:p>
          <a:r>
            <a:rPr lang="es-ES" b="1" dirty="0" smtClean="0">
              <a:solidFill>
                <a:srgbClr val="2F2B20"/>
              </a:solidFill>
            </a:rPr>
            <a:t>Método de la autoridad</a:t>
          </a:r>
          <a:endParaRPr lang="es-ES" b="1" dirty="0">
            <a:solidFill>
              <a:srgbClr val="2F2B20"/>
            </a:solidFill>
          </a:endParaRPr>
        </a:p>
      </dgm:t>
    </dgm:pt>
    <dgm:pt modelId="{A966A7FD-955D-5D47-8800-11E4390EAF07}" type="parTrans" cxnId="{23DB66FD-8426-0345-9F06-617AE154C50B}">
      <dgm:prSet/>
      <dgm:spPr/>
      <dgm:t>
        <a:bodyPr/>
        <a:lstStyle/>
        <a:p>
          <a:endParaRPr lang="es-ES"/>
        </a:p>
      </dgm:t>
    </dgm:pt>
    <dgm:pt modelId="{A8D4193C-EED1-6240-AA9E-9B0C44AA4FC3}" type="sibTrans" cxnId="{23DB66FD-8426-0345-9F06-617AE154C50B}">
      <dgm:prSet/>
      <dgm:spPr/>
      <dgm:t>
        <a:bodyPr/>
        <a:lstStyle/>
        <a:p>
          <a:endParaRPr lang="es-ES"/>
        </a:p>
      </dgm:t>
    </dgm:pt>
    <dgm:pt modelId="{DBAB6CA8-7A9A-D543-9403-64044D47E52A}">
      <dgm:prSet phldrT="[Texto]"/>
      <dgm:spPr/>
      <dgm:t>
        <a:bodyPr/>
        <a:lstStyle/>
        <a:p>
          <a:pPr algn="just"/>
          <a:r>
            <a:rPr lang="es-ES" dirty="0" smtClean="0"/>
            <a:t>Si una idea cuenta con el peso de la tradición y la sanción pública para apoyarla, entonces es así.</a:t>
          </a:r>
          <a:endParaRPr lang="es-ES" dirty="0"/>
        </a:p>
      </dgm:t>
    </dgm:pt>
    <dgm:pt modelId="{7DC79691-9C83-8643-9A2D-DD529F38B5A6}" type="parTrans" cxnId="{54E262E6-8E1E-AF4A-8266-49B0BE119A46}">
      <dgm:prSet/>
      <dgm:spPr/>
      <dgm:t>
        <a:bodyPr/>
        <a:lstStyle/>
        <a:p>
          <a:endParaRPr lang="es-ES"/>
        </a:p>
      </dgm:t>
    </dgm:pt>
    <dgm:pt modelId="{14EAD498-6BA3-1342-A447-FCF420404E30}" type="sibTrans" cxnId="{54E262E6-8E1E-AF4A-8266-49B0BE119A46}">
      <dgm:prSet/>
      <dgm:spPr/>
      <dgm:t>
        <a:bodyPr/>
        <a:lstStyle/>
        <a:p>
          <a:endParaRPr lang="es-ES"/>
        </a:p>
      </dgm:t>
    </dgm:pt>
    <dgm:pt modelId="{CF458208-FA13-7A42-8127-2BE2650357A4}" type="pres">
      <dgm:prSet presAssocID="{7FE3803C-51B1-5A49-A607-9BF3E9FE2720}" presName="linear" presStyleCnt="0">
        <dgm:presLayoutVars>
          <dgm:animLvl val="lvl"/>
          <dgm:resizeHandles val="exact"/>
        </dgm:presLayoutVars>
      </dgm:prSet>
      <dgm:spPr/>
      <dgm:t>
        <a:bodyPr/>
        <a:lstStyle/>
        <a:p>
          <a:endParaRPr lang="es-ES"/>
        </a:p>
      </dgm:t>
    </dgm:pt>
    <dgm:pt modelId="{6D187B35-C3CF-0240-8382-2453E12EAA99}" type="pres">
      <dgm:prSet presAssocID="{AA945E3C-E66F-5240-A3E8-252893A05E08}" presName="parentText" presStyleLbl="node1" presStyleIdx="0" presStyleCnt="2">
        <dgm:presLayoutVars>
          <dgm:chMax val="0"/>
          <dgm:bulletEnabled val="1"/>
        </dgm:presLayoutVars>
      </dgm:prSet>
      <dgm:spPr/>
      <dgm:t>
        <a:bodyPr/>
        <a:lstStyle/>
        <a:p>
          <a:endParaRPr lang="es-ES"/>
        </a:p>
      </dgm:t>
    </dgm:pt>
    <dgm:pt modelId="{E750E76B-5B1A-2D42-BC65-8C7FDDB404B2}" type="pres">
      <dgm:prSet presAssocID="{AA945E3C-E66F-5240-A3E8-252893A05E08}" presName="childText" presStyleLbl="revTx" presStyleIdx="0" presStyleCnt="2">
        <dgm:presLayoutVars>
          <dgm:bulletEnabled val="1"/>
        </dgm:presLayoutVars>
      </dgm:prSet>
      <dgm:spPr/>
      <dgm:t>
        <a:bodyPr/>
        <a:lstStyle/>
        <a:p>
          <a:endParaRPr lang="es-ES"/>
        </a:p>
      </dgm:t>
    </dgm:pt>
    <dgm:pt modelId="{4E600CB1-811A-9042-807B-85BD3EFF558C}" type="pres">
      <dgm:prSet presAssocID="{851ADFCB-11E1-D24A-8893-070CA7B68162}" presName="parentText" presStyleLbl="node1" presStyleIdx="1" presStyleCnt="2">
        <dgm:presLayoutVars>
          <dgm:chMax val="0"/>
          <dgm:bulletEnabled val="1"/>
        </dgm:presLayoutVars>
      </dgm:prSet>
      <dgm:spPr/>
      <dgm:t>
        <a:bodyPr/>
        <a:lstStyle/>
        <a:p>
          <a:endParaRPr lang="es-ES"/>
        </a:p>
      </dgm:t>
    </dgm:pt>
    <dgm:pt modelId="{5C9253CD-C782-CE47-8761-40F625D3094F}" type="pres">
      <dgm:prSet presAssocID="{851ADFCB-11E1-D24A-8893-070CA7B68162}" presName="childText" presStyleLbl="revTx" presStyleIdx="1" presStyleCnt="2">
        <dgm:presLayoutVars>
          <dgm:bulletEnabled val="1"/>
        </dgm:presLayoutVars>
      </dgm:prSet>
      <dgm:spPr/>
      <dgm:t>
        <a:bodyPr/>
        <a:lstStyle/>
        <a:p>
          <a:endParaRPr lang="es-ES"/>
        </a:p>
      </dgm:t>
    </dgm:pt>
  </dgm:ptLst>
  <dgm:cxnLst>
    <dgm:cxn modelId="{23DB66FD-8426-0345-9F06-617AE154C50B}" srcId="{7FE3803C-51B1-5A49-A607-9BF3E9FE2720}" destId="{851ADFCB-11E1-D24A-8893-070CA7B68162}" srcOrd="1" destOrd="0" parTransId="{A966A7FD-955D-5D47-8800-11E4390EAF07}" sibTransId="{A8D4193C-EED1-6240-AA9E-9B0C44AA4FC3}"/>
    <dgm:cxn modelId="{40320193-30D4-8F45-80DD-E3B814B268FE}" type="presOf" srcId="{7FE3803C-51B1-5A49-A607-9BF3E9FE2720}" destId="{CF458208-FA13-7A42-8127-2BE2650357A4}" srcOrd="0" destOrd="0" presId="urn:microsoft.com/office/officeart/2005/8/layout/vList2"/>
    <dgm:cxn modelId="{21B2E6C0-5E88-AC4C-B248-0AA07F279D1E}" type="presOf" srcId="{DBAB6CA8-7A9A-D543-9403-64044D47E52A}" destId="{5C9253CD-C782-CE47-8761-40F625D3094F}" srcOrd="0" destOrd="0" presId="urn:microsoft.com/office/officeart/2005/8/layout/vList2"/>
    <dgm:cxn modelId="{BE074E4F-B213-0449-B373-040012E671D5}" srcId="{7FE3803C-51B1-5A49-A607-9BF3E9FE2720}" destId="{AA945E3C-E66F-5240-A3E8-252893A05E08}" srcOrd="0" destOrd="0" parTransId="{E7DC1D4E-065D-964E-A875-51D4ABEE4A5F}" sibTransId="{9A2036F8-122B-8445-9D70-211AD5ACD10C}"/>
    <dgm:cxn modelId="{30EC6BA2-C864-B942-82E6-2116D7EF2832}" type="presOf" srcId="{851ADFCB-11E1-D24A-8893-070CA7B68162}" destId="{4E600CB1-811A-9042-807B-85BD3EFF558C}" srcOrd="0" destOrd="0" presId="urn:microsoft.com/office/officeart/2005/8/layout/vList2"/>
    <dgm:cxn modelId="{5E153280-F302-8D4F-8EDA-09B79CC9A644}" type="presOf" srcId="{AA945E3C-E66F-5240-A3E8-252893A05E08}" destId="{6D187B35-C3CF-0240-8382-2453E12EAA99}" srcOrd="0" destOrd="0" presId="urn:microsoft.com/office/officeart/2005/8/layout/vList2"/>
    <dgm:cxn modelId="{54E262E6-8E1E-AF4A-8266-49B0BE119A46}" srcId="{851ADFCB-11E1-D24A-8893-070CA7B68162}" destId="{DBAB6CA8-7A9A-D543-9403-64044D47E52A}" srcOrd="0" destOrd="0" parTransId="{7DC79691-9C83-8643-9A2D-DD529F38B5A6}" sibTransId="{14EAD498-6BA3-1342-A447-FCF420404E30}"/>
    <dgm:cxn modelId="{20B0EDCB-DCA7-BE4E-BB3D-C2A5364BE71E}" srcId="{AA945E3C-E66F-5240-A3E8-252893A05E08}" destId="{4C9C71F8-DC75-BD4E-92FC-6086E7464C8E}" srcOrd="0" destOrd="0" parTransId="{98FCAD25-A20A-EE41-8843-65EE1983698D}" sibTransId="{90FB12DF-4395-EA48-985C-D04FECF6CB6E}"/>
    <dgm:cxn modelId="{765CC8A7-99EF-E74D-829D-95A1F215E0B0}" type="presOf" srcId="{4C9C71F8-DC75-BD4E-92FC-6086E7464C8E}" destId="{E750E76B-5B1A-2D42-BC65-8C7FDDB404B2}" srcOrd="0" destOrd="0" presId="urn:microsoft.com/office/officeart/2005/8/layout/vList2"/>
    <dgm:cxn modelId="{5C7B96FB-12FA-F047-A76E-42F6B057C007}" type="presParOf" srcId="{CF458208-FA13-7A42-8127-2BE2650357A4}" destId="{6D187B35-C3CF-0240-8382-2453E12EAA99}" srcOrd="0" destOrd="0" presId="urn:microsoft.com/office/officeart/2005/8/layout/vList2"/>
    <dgm:cxn modelId="{ADF3BAEE-69FF-ED47-BD44-62DB0FFF7927}" type="presParOf" srcId="{CF458208-FA13-7A42-8127-2BE2650357A4}" destId="{E750E76B-5B1A-2D42-BC65-8C7FDDB404B2}" srcOrd="1" destOrd="0" presId="urn:microsoft.com/office/officeart/2005/8/layout/vList2"/>
    <dgm:cxn modelId="{9B56794E-CF91-CE46-819C-5C634FB637AC}" type="presParOf" srcId="{CF458208-FA13-7A42-8127-2BE2650357A4}" destId="{4E600CB1-811A-9042-807B-85BD3EFF558C}" srcOrd="2" destOrd="0" presId="urn:microsoft.com/office/officeart/2005/8/layout/vList2"/>
    <dgm:cxn modelId="{71B547BE-158C-704B-B91D-9782837E3EEE}" type="presParOf" srcId="{CF458208-FA13-7A42-8127-2BE2650357A4}" destId="{5C9253CD-C782-CE47-8761-40F625D3094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69085E-78C1-F141-859F-06F1F7EA2C31}"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s-ES"/>
        </a:p>
      </dgm:t>
    </dgm:pt>
    <dgm:pt modelId="{30275F3C-1793-0D41-ADE6-30532AAA833D}">
      <dgm:prSet phldrT="[Texto]"/>
      <dgm:spPr/>
      <dgm:t>
        <a:bodyPr/>
        <a:lstStyle/>
        <a:p>
          <a:r>
            <a:rPr lang="es-ES" b="1" dirty="0" smtClean="0">
              <a:solidFill>
                <a:srgbClr val="2F2B20"/>
              </a:solidFill>
            </a:rPr>
            <a:t>Método de la intuición o </a:t>
          </a:r>
          <a:r>
            <a:rPr lang="es-ES" b="1" i="1" dirty="0" smtClean="0">
              <a:solidFill>
                <a:srgbClr val="2F2B20"/>
              </a:solidFill>
            </a:rPr>
            <a:t>a priori</a:t>
          </a:r>
          <a:endParaRPr lang="es-ES" b="1" i="1" dirty="0">
            <a:solidFill>
              <a:srgbClr val="2F2B20"/>
            </a:solidFill>
          </a:endParaRPr>
        </a:p>
      </dgm:t>
    </dgm:pt>
    <dgm:pt modelId="{09D452E8-D9E2-6B44-AA83-21DEDDC1708A}" type="parTrans" cxnId="{D67FD5A6-7463-8A49-AF67-C36189631765}">
      <dgm:prSet/>
      <dgm:spPr/>
      <dgm:t>
        <a:bodyPr/>
        <a:lstStyle/>
        <a:p>
          <a:endParaRPr lang="es-ES"/>
        </a:p>
      </dgm:t>
    </dgm:pt>
    <dgm:pt modelId="{E8DD3721-8868-F24C-A1EC-62C967182AD6}" type="sibTrans" cxnId="{D67FD5A6-7463-8A49-AF67-C36189631765}">
      <dgm:prSet/>
      <dgm:spPr/>
      <dgm:t>
        <a:bodyPr/>
        <a:lstStyle/>
        <a:p>
          <a:endParaRPr lang="es-ES"/>
        </a:p>
      </dgm:t>
    </dgm:pt>
    <dgm:pt modelId="{4A7B9471-3FFC-D547-BCCB-8C28A823BAF6}">
      <dgm:prSet phldrT="[Texto]"/>
      <dgm:spPr/>
      <dgm:t>
        <a:bodyPr/>
        <a:lstStyle/>
        <a:p>
          <a:pPr algn="just"/>
          <a:r>
            <a:rPr lang="es-ES" dirty="0" smtClean="0"/>
            <a:t>Si algo es patente para muchas personas, lo es para el individuo.</a:t>
          </a:r>
          <a:endParaRPr lang="es-ES" dirty="0"/>
        </a:p>
      </dgm:t>
    </dgm:pt>
    <dgm:pt modelId="{ECD5E68B-2608-1942-9386-4D2659DDB26D}" type="parTrans" cxnId="{0B35B450-2E13-EB4F-876C-AEBE491351ED}">
      <dgm:prSet/>
      <dgm:spPr/>
      <dgm:t>
        <a:bodyPr/>
        <a:lstStyle/>
        <a:p>
          <a:endParaRPr lang="es-ES"/>
        </a:p>
      </dgm:t>
    </dgm:pt>
    <dgm:pt modelId="{3903B50E-8D6A-8B40-908A-6D1DB90A0A07}" type="sibTrans" cxnId="{0B35B450-2E13-EB4F-876C-AEBE491351ED}">
      <dgm:prSet/>
      <dgm:spPr/>
      <dgm:t>
        <a:bodyPr/>
        <a:lstStyle/>
        <a:p>
          <a:endParaRPr lang="es-ES"/>
        </a:p>
      </dgm:t>
    </dgm:pt>
    <dgm:pt modelId="{B8C7F99B-435B-DA40-8279-06F19271FDDD}">
      <dgm:prSet phldrT="[Texto]"/>
      <dgm:spPr/>
      <dgm:t>
        <a:bodyPr/>
        <a:lstStyle/>
        <a:p>
          <a:r>
            <a:rPr lang="es-ES" b="1" dirty="0" smtClean="0">
              <a:solidFill>
                <a:srgbClr val="2F2B20"/>
              </a:solidFill>
            </a:rPr>
            <a:t>Método de la ciencia</a:t>
          </a:r>
          <a:endParaRPr lang="es-ES" b="1" dirty="0">
            <a:solidFill>
              <a:srgbClr val="2F2B20"/>
            </a:solidFill>
          </a:endParaRPr>
        </a:p>
      </dgm:t>
    </dgm:pt>
    <dgm:pt modelId="{D3720932-C32E-7842-9394-B857C79C4F21}" type="parTrans" cxnId="{AFC847A8-D0E2-344B-9CB4-292BA36C53D2}">
      <dgm:prSet/>
      <dgm:spPr/>
      <dgm:t>
        <a:bodyPr/>
        <a:lstStyle/>
        <a:p>
          <a:endParaRPr lang="es-ES"/>
        </a:p>
      </dgm:t>
    </dgm:pt>
    <dgm:pt modelId="{D90C57A5-BB39-4E43-A143-4B36E1E29C18}" type="sibTrans" cxnId="{AFC847A8-D0E2-344B-9CB4-292BA36C53D2}">
      <dgm:prSet/>
      <dgm:spPr/>
      <dgm:t>
        <a:bodyPr/>
        <a:lstStyle/>
        <a:p>
          <a:endParaRPr lang="es-ES"/>
        </a:p>
      </dgm:t>
    </dgm:pt>
    <dgm:pt modelId="{19FF04CE-D4F9-154F-9CE6-D91984C0D747}">
      <dgm:prSet phldrT="[Texto]"/>
      <dgm:spPr/>
      <dgm:t>
        <a:bodyPr/>
        <a:lstStyle/>
        <a:p>
          <a:pPr algn="just"/>
          <a:r>
            <a:rPr lang="es-ES" dirty="0" smtClean="0"/>
            <a:t>Es </a:t>
          </a:r>
          <a:r>
            <a:rPr lang="es-ES" dirty="0" err="1" smtClean="0"/>
            <a:t>autocorrectivo</a:t>
          </a:r>
          <a:r>
            <a:rPr lang="es-ES" dirty="0" smtClean="0"/>
            <a:t> y objetivo.</a:t>
          </a:r>
          <a:endParaRPr lang="es-ES" dirty="0"/>
        </a:p>
      </dgm:t>
    </dgm:pt>
    <dgm:pt modelId="{950EC724-EB8D-4F45-B592-9D96F41D7902}" type="parTrans" cxnId="{53070C01-731A-314C-BF6B-5C3751DC2655}">
      <dgm:prSet/>
      <dgm:spPr/>
      <dgm:t>
        <a:bodyPr/>
        <a:lstStyle/>
        <a:p>
          <a:endParaRPr lang="es-ES"/>
        </a:p>
      </dgm:t>
    </dgm:pt>
    <dgm:pt modelId="{E821AB26-6830-C340-A9A7-7B2923DE921E}" type="sibTrans" cxnId="{53070C01-731A-314C-BF6B-5C3751DC2655}">
      <dgm:prSet/>
      <dgm:spPr/>
      <dgm:t>
        <a:bodyPr/>
        <a:lstStyle/>
        <a:p>
          <a:endParaRPr lang="es-ES"/>
        </a:p>
      </dgm:t>
    </dgm:pt>
    <dgm:pt modelId="{24DFDFD2-67D9-8347-8599-4AEC6D1A89D9}" type="pres">
      <dgm:prSet presAssocID="{4269085E-78C1-F141-859F-06F1F7EA2C31}" presName="linear" presStyleCnt="0">
        <dgm:presLayoutVars>
          <dgm:animLvl val="lvl"/>
          <dgm:resizeHandles val="exact"/>
        </dgm:presLayoutVars>
      </dgm:prSet>
      <dgm:spPr/>
      <dgm:t>
        <a:bodyPr/>
        <a:lstStyle/>
        <a:p>
          <a:endParaRPr lang="es-ES"/>
        </a:p>
      </dgm:t>
    </dgm:pt>
    <dgm:pt modelId="{0AF6F5F8-373B-3D4D-AA74-F09446DF99D9}" type="pres">
      <dgm:prSet presAssocID="{30275F3C-1793-0D41-ADE6-30532AAA833D}" presName="parentText" presStyleLbl="node1" presStyleIdx="0" presStyleCnt="2">
        <dgm:presLayoutVars>
          <dgm:chMax val="0"/>
          <dgm:bulletEnabled val="1"/>
        </dgm:presLayoutVars>
      </dgm:prSet>
      <dgm:spPr/>
      <dgm:t>
        <a:bodyPr/>
        <a:lstStyle/>
        <a:p>
          <a:endParaRPr lang="es-ES"/>
        </a:p>
      </dgm:t>
    </dgm:pt>
    <dgm:pt modelId="{E4506B9E-132F-304B-93A0-C349FE254220}" type="pres">
      <dgm:prSet presAssocID="{30275F3C-1793-0D41-ADE6-30532AAA833D}" presName="childText" presStyleLbl="revTx" presStyleIdx="0" presStyleCnt="2">
        <dgm:presLayoutVars>
          <dgm:bulletEnabled val="1"/>
        </dgm:presLayoutVars>
      </dgm:prSet>
      <dgm:spPr/>
      <dgm:t>
        <a:bodyPr/>
        <a:lstStyle/>
        <a:p>
          <a:endParaRPr lang="es-ES"/>
        </a:p>
      </dgm:t>
    </dgm:pt>
    <dgm:pt modelId="{178E8DE3-EE3A-F341-9992-CBA1CE334C13}" type="pres">
      <dgm:prSet presAssocID="{B8C7F99B-435B-DA40-8279-06F19271FDDD}" presName="parentText" presStyleLbl="node1" presStyleIdx="1" presStyleCnt="2">
        <dgm:presLayoutVars>
          <dgm:chMax val="0"/>
          <dgm:bulletEnabled val="1"/>
        </dgm:presLayoutVars>
      </dgm:prSet>
      <dgm:spPr/>
      <dgm:t>
        <a:bodyPr/>
        <a:lstStyle/>
        <a:p>
          <a:endParaRPr lang="es-ES"/>
        </a:p>
      </dgm:t>
    </dgm:pt>
    <dgm:pt modelId="{F9A4B24D-B0BF-8F46-9FFF-1290D0D0B0D7}" type="pres">
      <dgm:prSet presAssocID="{B8C7F99B-435B-DA40-8279-06F19271FDDD}" presName="childText" presStyleLbl="revTx" presStyleIdx="1" presStyleCnt="2">
        <dgm:presLayoutVars>
          <dgm:bulletEnabled val="1"/>
        </dgm:presLayoutVars>
      </dgm:prSet>
      <dgm:spPr/>
      <dgm:t>
        <a:bodyPr/>
        <a:lstStyle/>
        <a:p>
          <a:endParaRPr lang="es-ES"/>
        </a:p>
      </dgm:t>
    </dgm:pt>
  </dgm:ptLst>
  <dgm:cxnLst>
    <dgm:cxn modelId="{0B35B450-2E13-EB4F-876C-AEBE491351ED}" srcId="{30275F3C-1793-0D41-ADE6-30532AAA833D}" destId="{4A7B9471-3FFC-D547-BCCB-8C28A823BAF6}" srcOrd="0" destOrd="0" parTransId="{ECD5E68B-2608-1942-9386-4D2659DDB26D}" sibTransId="{3903B50E-8D6A-8B40-908A-6D1DB90A0A07}"/>
    <dgm:cxn modelId="{D67FD5A6-7463-8A49-AF67-C36189631765}" srcId="{4269085E-78C1-F141-859F-06F1F7EA2C31}" destId="{30275F3C-1793-0D41-ADE6-30532AAA833D}" srcOrd="0" destOrd="0" parTransId="{09D452E8-D9E2-6B44-AA83-21DEDDC1708A}" sibTransId="{E8DD3721-8868-F24C-A1EC-62C967182AD6}"/>
    <dgm:cxn modelId="{CB25E193-2091-1442-83B5-5A09596FA0EB}" type="presOf" srcId="{4269085E-78C1-F141-859F-06F1F7EA2C31}" destId="{24DFDFD2-67D9-8347-8599-4AEC6D1A89D9}" srcOrd="0" destOrd="0" presId="urn:microsoft.com/office/officeart/2005/8/layout/vList2"/>
    <dgm:cxn modelId="{53070C01-731A-314C-BF6B-5C3751DC2655}" srcId="{B8C7F99B-435B-DA40-8279-06F19271FDDD}" destId="{19FF04CE-D4F9-154F-9CE6-D91984C0D747}" srcOrd="0" destOrd="0" parTransId="{950EC724-EB8D-4F45-B592-9D96F41D7902}" sibTransId="{E821AB26-6830-C340-A9A7-7B2923DE921E}"/>
    <dgm:cxn modelId="{456B06BC-78CC-F546-AE2C-3E4D95812052}" type="presOf" srcId="{B8C7F99B-435B-DA40-8279-06F19271FDDD}" destId="{178E8DE3-EE3A-F341-9992-CBA1CE334C13}" srcOrd="0" destOrd="0" presId="urn:microsoft.com/office/officeart/2005/8/layout/vList2"/>
    <dgm:cxn modelId="{FDD98449-007B-4541-87D8-5A9D85FA954B}" type="presOf" srcId="{4A7B9471-3FFC-D547-BCCB-8C28A823BAF6}" destId="{E4506B9E-132F-304B-93A0-C349FE254220}" srcOrd="0" destOrd="0" presId="urn:microsoft.com/office/officeart/2005/8/layout/vList2"/>
    <dgm:cxn modelId="{BE2862E8-39C3-9A41-B93D-3C3FE24D77B2}" type="presOf" srcId="{30275F3C-1793-0D41-ADE6-30532AAA833D}" destId="{0AF6F5F8-373B-3D4D-AA74-F09446DF99D9}" srcOrd="0" destOrd="0" presId="urn:microsoft.com/office/officeart/2005/8/layout/vList2"/>
    <dgm:cxn modelId="{AFC847A8-D0E2-344B-9CB4-292BA36C53D2}" srcId="{4269085E-78C1-F141-859F-06F1F7EA2C31}" destId="{B8C7F99B-435B-DA40-8279-06F19271FDDD}" srcOrd="1" destOrd="0" parTransId="{D3720932-C32E-7842-9394-B857C79C4F21}" sibTransId="{D90C57A5-BB39-4E43-A143-4B36E1E29C18}"/>
    <dgm:cxn modelId="{8365656D-DE4E-3D40-8D66-D35BBE6CC99A}" type="presOf" srcId="{19FF04CE-D4F9-154F-9CE6-D91984C0D747}" destId="{F9A4B24D-B0BF-8F46-9FFF-1290D0D0B0D7}" srcOrd="0" destOrd="0" presId="urn:microsoft.com/office/officeart/2005/8/layout/vList2"/>
    <dgm:cxn modelId="{A99A93D8-67BB-A24A-BAF0-C10BE407174A}" type="presParOf" srcId="{24DFDFD2-67D9-8347-8599-4AEC6D1A89D9}" destId="{0AF6F5F8-373B-3D4D-AA74-F09446DF99D9}" srcOrd="0" destOrd="0" presId="urn:microsoft.com/office/officeart/2005/8/layout/vList2"/>
    <dgm:cxn modelId="{B5ADE56D-F893-D546-86D1-F6527412B9ED}" type="presParOf" srcId="{24DFDFD2-67D9-8347-8599-4AEC6D1A89D9}" destId="{E4506B9E-132F-304B-93A0-C349FE254220}" srcOrd="1" destOrd="0" presId="urn:microsoft.com/office/officeart/2005/8/layout/vList2"/>
    <dgm:cxn modelId="{154ECD72-3990-1A45-8FD5-7B33F7636E4D}" type="presParOf" srcId="{24DFDFD2-67D9-8347-8599-4AEC6D1A89D9}" destId="{178E8DE3-EE3A-F341-9992-CBA1CE334C13}" srcOrd="2" destOrd="0" presId="urn:microsoft.com/office/officeart/2005/8/layout/vList2"/>
    <dgm:cxn modelId="{01CFB5BB-5BB7-EC48-8CE0-042EE3AF2945}" type="presParOf" srcId="{24DFDFD2-67D9-8347-8599-4AEC6D1A89D9}" destId="{F9A4B24D-B0BF-8F46-9FFF-1290D0D0B0D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A1E01F1-0A93-3345-A4B3-9E196DE85927}"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s-ES"/>
        </a:p>
      </dgm:t>
    </dgm:pt>
    <dgm:pt modelId="{3E7A09BB-DACD-F249-A5E5-3E0619C00F43}">
      <dgm:prSet phldrT="[Texto]" custT="1"/>
      <dgm:spPr/>
      <dgm:t>
        <a:bodyPr/>
        <a:lstStyle/>
        <a:p>
          <a:r>
            <a:rPr lang="es-ES" sz="1200" b="1" dirty="0" smtClean="0">
              <a:solidFill>
                <a:srgbClr val="2F2B20"/>
              </a:solidFill>
            </a:rPr>
            <a:t>Asombro</a:t>
          </a:r>
          <a:endParaRPr lang="es-ES" sz="1200" b="1" dirty="0">
            <a:solidFill>
              <a:srgbClr val="2F2B20"/>
            </a:solidFill>
          </a:endParaRPr>
        </a:p>
      </dgm:t>
    </dgm:pt>
    <dgm:pt modelId="{8266FFDE-64EE-274E-9310-2C963D552CB3}" type="parTrans" cxnId="{85587F1B-93B4-1244-86C2-7C91ADA1796A}">
      <dgm:prSet/>
      <dgm:spPr/>
      <dgm:t>
        <a:bodyPr/>
        <a:lstStyle/>
        <a:p>
          <a:endParaRPr lang="es-ES"/>
        </a:p>
      </dgm:t>
    </dgm:pt>
    <dgm:pt modelId="{A92B5483-1CB1-D441-A7D9-CAB3EBBD2954}" type="sibTrans" cxnId="{85587F1B-93B4-1244-86C2-7C91ADA1796A}">
      <dgm:prSet/>
      <dgm:spPr/>
      <dgm:t>
        <a:bodyPr/>
        <a:lstStyle/>
        <a:p>
          <a:endParaRPr lang="es-ES"/>
        </a:p>
      </dgm:t>
    </dgm:pt>
    <dgm:pt modelId="{7B0971CD-81DB-0A45-B070-EC5DBF7A55EE}">
      <dgm:prSet phldrT="[Texto]" custT="1"/>
      <dgm:spPr/>
      <dgm:t>
        <a:bodyPr/>
        <a:lstStyle/>
        <a:p>
          <a:r>
            <a:rPr lang="es-ES" sz="1200" b="1" dirty="0" smtClean="0">
              <a:solidFill>
                <a:srgbClr val="2F2B20"/>
              </a:solidFill>
            </a:rPr>
            <a:t>Duda</a:t>
          </a:r>
          <a:endParaRPr lang="es-ES" sz="1200" b="1" dirty="0">
            <a:solidFill>
              <a:srgbClr val="2F2B20"/>
            </a:solidFill>
          </a:endParaRPr>
        </a:p>
      </dgm:t>
    </dgm:pt>
    <dgm:pt modelId="{AB18D6F4-EC53-2D4E-8D2F-5398EE0680BB}" type="parTrans" cxnId="{98A7B44C-6284-644C-8410-9C28F39062BF}">
      <dgm:prSet/>
      <dgm:spPr/>
      <dgm:t>
        <a:bodyPr/>
        <a:lstStyle/>
        <a:p>
          <a:endParaRPr lang="es-ES"/>
        </a:p>
      </dgm:t>
    </dgm:pt>
    <dgm:pt modelId="{F9FD2317-74A9-6841-B918-C07E869D4C79}" type="sibTrans" cxnId="{98A7B44C-6284-644C-8410-9C28F39062BF}">
      <dgm:prSet/>
      <dgm:spPr/>
      <dgm:t>
        <a:bodyPr/>
        <a:lstStyle/>
        <a:p>
          <a:endParaRPr lang="es-ES"/>
        </a:p>
      </dgm:t>
    </dgm:pt>
    <dgm:pt modelId="{F40FF0D6-8071-A648-ACB7-29EE568617C4}">
      <dgm:prSet phldrT="[Texto]" custT="1"/>
      <dgm:spPr/>
      <dgm:t>
        <a:bodyPr/>
        <a:lstStyle/>
        <a:p>
          <a:r>
            <a:rPr lang="es-ES" sz="1200" b="1" dirty="0" smtClean="0">
              <a:solidFill>
                <a:srgbClr val="2F2B20"/>
              </a:solidFill>
            </a:rPr>
            <a:t>Reflexión</a:t>
          </a:r>
          <a:endParaRPr lang="es-ES" sz="1200" b="1" dirty="0">
            <a:solidFill>
              <a:srgbClr val="2F2B20"/>
            </a:solidFill>
          </a:endParaRPr>
        </a:p>
      </dgm:t>
    </dgm:pt>
    <dgm:pt modelId="{748520FF-F71D-AA41-A6F7-861A09FDFB4B}" type="parTrans" cxnId="{C9564715-30EF-094C-9770-BDECAE086A82}">
      <dgm:prSet/>
      <dgm:spPr/>
      <dgm:t>
        <a:bodyPr/>
        <a:lstStyle/>
        <a:p>
          <a:endParaRPr lang="es-ES"/>
        </a:p>
      </dgm:t>
    </dgm:pt>
    <dgm:pt modelId="{B39F4FC2-C28A-7D4A-92D5-86C7BB6F07E8}" type="sibTrans" cxnId="{C9564715-30EF-094C-9770-BDECAE086A82}">
      <dgm:prSet/>
      <dgm:spPr/>
      <dgm:t>
        <a:bodyPr/>
        <a:lstStyle/>
        <a:p>
          <a:endParaRPr lang="es-ES"/>
        </a:p>
      </dgm:t>
    </dgm:pt>
    <dgm:pt modelId="{99AFC0F9-C413-9B41-87CE-AF407D08D75B}">
      <dgm:prSet phldrT="[Texto]" custT="1"/>
      <dgm:spPr/>
      <dgm:t>
        <a:bodyPr/>
        <a:lstStyle/>
        <a:p>
          <a:r>
            <a:rPr lang="es-ES" sz="1200" b="1" dirty="0" smtClean="0">
              <a:solidFill>
                <a:srgbClr val="2F2B20"/>
              </a:solidFill>
            </a:rPr>
            <a:t>Visión totalizadora</a:t>
          </a:r>
          <a:endParaRPr lang="es-ES" sz="1200" b="1" dirty="0">
            <a:solidFill>
              <a:srgbClr val="2F2B20"/>
            </a:solidFill>
          </a:endParaRPr>
        </a:p>
      </dgm:t>
    </dgm:pt>
    <dgm:pt modelId="{251FAD6C-999A-FD47-9C09-256A0EA80710}" type="parTrans" cxnId="{27D8C389-BB7D-7C42-ABDE-E7528637CDD8}">
      <dgm:prSet/>
      <dgm:spPr/>
      <dgm:t>
        <a:bodyPr/>
        <a:lstStyle/>
        <a:p>
          <a:endParaRPr lang="es-ES"/>
        </a:p>
      </dgm:t>
    </dgm:pt>
    <dgm:pt modelId="{5567E008-CE92-D14A-8F61-8F58A3EF61D6}" type="sibTrans" cxnId="{27D8C389-BB7D-7C42-ABDE-E7528637CDD8}">
      <dgm:prSet/>
      <dgm:spPr/>
      <dgm:t>
        <a:bodyPr/>
        <a:lstStyle/>
        <a:p>
          <a:endParaRPr lang="es-ES"/>
        </a:p>
      </dgm:t>
    </dgm:pt>
    <dgm:pt modelId="{CD1FC67F-F54F-CA42-A78A-D28CD84D99B1}">
      <dgm:prSet phldrT="[Texto]" custT="1"/>
      <dgm:spPr/>
      <dgm:t>
        <a:bodyPr/>
        <a:lstStyle/>
        <a:p>
          <a:r>
            <a:rPr lang="es-ES" sz="1200" b="1" dirty="0" smtClean="0">
              <a:solidFill>
                <a:srgbClr val="2F2B20"/>
              </a:solidFill>
            </a:rPr>
            <a:t>Pregunta</a:t>
          </a:r>
          <a:endParaRPr lang="es-ES" sz="1200" b="1" dirty="0">
            <a:solidFill>
              <a:srgbClr val="2F2B20"/>
            </a:solidFill>
          </a:endParaRPr>
        </a:p>
      </dgm:t>
    </dgm:pt>
    <dgm:pt modelId="{1B796337-F04F-8948-A2AC-89D8FB66469A}" type="parTrans" cxnId="{B9162EA2-752D-C549-98D6-B85FE0704D06}">
      <dgm:prSet/>
      <dgm:spPr/>
      <dgm:t>
        <a:bodyPr/>
        <a:lstStyle/>
        <a:p>
          <a:endParaRPr lang="es-ES"/>
        </a:p>
      </dgm:t>
    </dgm:pt>
    <dgm:pt modelId="{A34E6644-7344-5140-88FB-378C75FE2586}" type="sibTrans" cxnId="{B9162EA2-752D-C549-98D6-B85FE0704D06}">
      <dgm:prSet/>
      <dgm:spPr/>
      <dgm:t>
        <a:bodyPr/>
        <a:lstStyle/>
        <a:p>
          <a:endParaRPr lang="es-ES"/>
        </a:p>
      </dgm:t>
    </dgm:pt>
    <dgm:pt modelId="{4380E383-1EE0-264D-AB8B-B72B80F61233}">
      <dgm:prSet phldrT="[Texto]" custT="1"/>
      <dgm:spPr/>
      <dgm:t>
        <a:bodyPr/>
        <a:lstStyle/>
        <a:p>
          <a:r>
            <a:rPr lang="es-ES" sz="1200" b="1" dirty="0" smtClean="0">
              <a:solidFill>
                <a:srgbClr val="2F2B20"/>
              </a:solidFill>
            </a:rPr>
            <a:t>Amor a la sabiduría</a:t>
          </a:r>
          <a:endParaRPr lang="es-ES" sz="1200" b="1" dirty="0">
            <a:solidFill>
              <a:srgbClr val="2F2B20"/>
            </a:solidFill>
          </a:endParaRPr>
        </a:p>
      </dgm:t>
    </dgm:pt>
    <dgm:pt modelId="{E0EED69A-1DC5-5940-AC54-9246A3A0E3BD}" type="parTrans" cxnId="{BD156267-4D41-2240-BE76-D162FB7B5689}">
      <dgm:prSet/>
      <dgm:spPr/>
      <dgm:t>
        <a:bodyPr/>
        <a:lstStyle/>
        <a:p>
          <a:endParaRPr lang="es-ES"/>
        </a:p>
      </dgm:t>
    </dgm:pt>
    <dgm:pt modelId="{433B1ED5-7942-6340-B944-2AAFE049D8CA}" type="sibTrans" cxnId="{BD156267-4D41-2240-BE76-D162FB7B5689}">
      <dgm:prSet/>
      <dgm:spPr/>
      <dgm:t>
        <a:bodyPr/>
        <a:lstStyle/>
        <a:p>
          <a:endParaRPr lang="es-ES"/>
        </a:p>
      </dgm:t>
    </dgm:pt>
    <dgm:pt modelId="{AAB590F9-50DA-7540-BADB-5679FFC540C7}">
      <dgm:prSet phldrT="[Texto]" custT="1"/>
      <dgm:spPr/>
      <dgm:t>
        <a:bodyPr/>
        <a:lstStyle/>
        <a:p>
          <a:r>
            <a:rPr lang="es-ES" sz="1200" b="1" dirty="0" smtClean="0">
              <a:solidFill>
                <a:srgbClr val="2F2B20"/>
              </a:solidFill>
            </a:rPr>
            <a:t>Formas de expresión</a:t>
          </a:r>
          <a:endParaRPr lang="es-ES" sz="1200" b="1" dirty="0">
            <a:solidFill>
              <a:srgbClr val="2F2B20"/>
            </a:solidFill>
          </a:endParaRPr>
        </a:p>
      </dgm:t>
    </dgm:pt>
    <dgm:pt modelId="{613CAF22-A141-3640-860A-E1596281F5CE}" type="parTrans" cxnId="{5771315F-24D0-604B-8CD5-F09A692A27FA}">
      <dgm:prSet/>
      <dgm:spPr/>
      <dgm:t>
        <a:bodyPr/>
        <a:lstStyle/>
        <a:p>
          <a:endParaRPr lang="es-ES"/>
        </a:p>
      </dgm:t>
    </dgm:pt>
    <dgm:pt modelId="{06121E7C-C6B2-6E4D-A310-8A7FEA52B81E}" type="sibTrans" cxnId="{5771315F-24D0-604B-8CD5-F09A692A27FA}">
      <dgm:prSet/>
      <dgm:spPr/>
      <dgm:t>
        <a:bodyPr/>
        <a:lstStyle/>
        <a:p>
          <a:endParaRPr lang="es-ES"/>
        </a:p>
      </dgm:t>
    </dgm:pt>
    <dgm:pt modelId="{DB6A50B1-3039-884B-86B0-DE65EBE7513E}" type="pres">
      <dgm:prSet presAssocID="{2A1E01F1-0A93-3345-A4B3-9E196DE85927}" presName="cycle" presStyleCnt="0">
        <dgm:presLayoutVars>
          <dgm:dir/>
          <dgm:resizeHandles val="exact"/>
        </dgm:presLayoutVars>
      </dgm:prSet>
      <dgm:spPr/>
      <dgm:t>
        <a:bodyPr/>
        <a:lstStyle/>
        <a:p>
          <a:endParaRPr lang="es-ES"/>
        </a:p>
      </dgm:t>
    </dgm:pt>
    <dgm:pt modelId="{174CCDB8-2236-244E-A2FD-7FF5EEFAA1C3}" type="pres">
      <dgm:prSet presAssocID="{3E7A09BB-DACD-F249-A5E5-3E0619C00F43}" presName="node" presStyleLbl="node1" presStyleIdx="0" presStyleCnt="7" custScaleX="119980" custScaleY="90909">
        <dgm:presLayoutVars>
          <dgm:bulletEnabled val="1"/>
        </dgm:presLayoutVars>
      </dgm:prSet>
      <dgm:spPr/>
      <dgm:t>
        <a:bodyPr/>
        <a:lstStyle/>
        <a:p>
          <a:endParaRPr lang="es-ES"/>
        </a:p>
      </dgm:t>
    </dgm:pt>
    <dgm:pt modelId="{A7DAF525-BA1C-A04A-9AF9-07676D19BE79}" type="pres">
      <dgm:prSet presAssocID="{A92B5483-1CB1-D441-A7D9-CAB3EBBD2954}" presName="sibTrans" presStyleLbl="sibTrans2D1" presStyleIdx="0" presStyleCnt="7"/>
      <dgm:spPr/>
      <dgm:t>
        <a:bodyPr/>
        <a:lstStyle/>
        <a:p>
          <a:endParaRPr lang="es-ES"/>
        </a:p>
      </dgm:t>
    </dgm:pt>
    <dgm:pt modelId="{F893C5BD-A98A-D145-8C59-0B08E069A4CA}" type="pres">
      <dgm:prSet presAssocID="{A92B5483-1CB1-D441-A7D9-CAB3EBBD2954}" presName="connectorText" presStyleLbl="sibTrans2D1" presStyleIdx="0" presStyleCnt="7"/>
      <dgm:spPr/>
      <dgm:t>
        <a:bodyPr/>
        <a:lstStyle/>
        <a:p>
          <a:endParaRPr lang="es-ES"/>
        </a:p>
      </dgm:t>
    </dgm:pt>
    <dgm:pt modelId="{CE7E8C29-3C36-DA4A-AA08-848A22C8F145}" type="pres">
      <dgm:prSet presAssocID="{7B0971CD-81DB-0A45-B070-EC5DBF7A55EE}" presName="node" presStyleLbl="node1" presStyleIdx="1" presStyleCnt="7" custScaleX="119980">
        <dgm:presLayoutVars>
          <dgm:bulletEnabled val="1"/>
        </dgm:presLayoutVars>
      </dgm:prSet>
      <dgm:spPr/>
      <dgm:t>
        <a:bodyPr/>
        <a:lstStyle/>
        <a:p>
          <a:endParaRPr lang="es-ES"/>
        </a:p>
      </dgm:t>
    </dgm:pt>
    <dgm:pt modelId="{ADB983DE-D5FD-0645-AD67-E66AF59DBD34}" type="pres">
      <dgm:prSet presAssocID="{F9FD2317-74A9-6841-B918-C07E869D4C79}" presName="sibTrans" presStyleLbl="sibTrans2D1" presStyleIdx="1" presStyleCnt="7"/>
      <dgm:spPr/>
      <dgm:t>
        <a:bodyPr/>
        <a:lstStyle/>
        <a:p>
          <a:endParaRPr lang="es-ES"/>
        </a:p>
      </dgm:t>
    </dgm:pt>
    <dgm:pt modelId="{1C5C8C84-1B03-9747-9719-919D069909B5}" type="pres">
      <dgm:prSet presAssocID="{F9FD2317-74A9-6841-B918-C07E869D4C79}" presName="connectorText" presStyleLbl="sibTrans2D1" presStyleIdx="1" presStyleCnt="7"/>
      <dgm:spPr/>
      <dgm:t>
        <a:bodyPr/>
        <a:lstStyle/>
        <a:p>
          <a:endParaRPr lang="es-ES"/>
        </a:p>
      </dgm:t>
    </dgm:pt>
    <dgm:pt modelId="{609563F0-36CB-7247-8835-56F3E9301037}" type="pres">
      <dgm:prSet presAssocID="{F40FF0D6-8071-A648-ACB7-29EE568617C4}" presName="node" presStyleLbl="node1" presStyleIdx="2" presStyleCnt="7" custScaleX="119980">
        <dgm:presLayoutVars>
          <dgm:bulletEnabled val="1"/>
        </dgm:presLayoutVars>
      </dgm:prSet>
      <dgm:spPr/>
      <dgm:t>
        <a:bodyPr/>
        <a:lstStyle/>
        <a:p>
          <a:endParaRPr lang="es-ES"/>
        </a:p>
      </dgm:t>
    </dgm:pt>
    <dgm:pt modelId="{E631E850-A6FB-6B4A-9684-D7A388A12412}" type="pres">
      <dgm:prSet presAssocID="{B39F4FC2-C28A-7D4A-92D5-86C7BB6F07E8}" presName="sibTrans" presStyleLbl="sibTrans2D1" presStyleIdx="2" presStyleCnt="7"/>
      <dgm:spPr/>
      <dgm:t>
        <a:bodyPr/>
        <a:lstStyle/>
        <a:p>
          <a:endParaRPr lang="es-ES"/>
        </a:p>
      </dgm:t>
    </dgm:pt>
    <dgm:pt modelId="{039CEC0A-3D6F-1344-999B-940360A808F2}" type="pres">
      <dgm:prSet presAssocID="{B39F4FC2-C28A-7D4A-92D5-86C7BB6F07E8}" presName="connectorText" presStyleLbl="sibTrans2D1" presStyleIdx="2" presStyleCnt="7"/>
      <dgm:spPr/>
      <dgm:t>
        <a:bodyPr/>
        <a:lstStyle/>
        <a:p>
          <a:endParaRPr lang="es-ES"/>
        </a:p>
      </dgm:t>
    </dgm:pt>
    <dgm:pt modelId="{EE520828-8151-7248-85CC-1E8498655A82}" type="pres">
      <dgm:prSet presAssocID="{99AFC0F9-C413-9B41-87CE-AF407D08D75B}" presName="node" presStyleLbl="node1" presStyleIdx="3" presStyleCnt="7" custScaleX="119980">
        <dgm:presLayoutVars>
          <dgm:bulletEnabled val="1"/>
        </dgm:presLayoutVars>
      </dgm:prSet>
      <dgm:spPr/>
      <dgm:t>
        <a:bodyPr/>
        <a:lstStyle/>
        <a:p>
          <a:endParaRPr lang="es-ES"/>
        </a:p>
      </dgm:t>
    </dgm:pt>
    <dgm:pt modelId="{D44CE0C9-4F8B-7A46-9C21-3F84C2CD75CE}" type="pres">
      <dgm:prSet presAssocID="{5567E008-CE92-D14A-8F61-8F58A3EF61D6}" presName="sibTrans" presStyleLbl="sibTrans2D1" presStyleIdx="3" presStyleCnt="7"/>
      <dgm:spPr/>
      <dgm:t>
        <a:bodyPr/>
        <a:lstStyle/>
        <a:p>
          <a:endParaRPr lang="es-ES"/>
        </a:p>
      </dgm:t>
    </dgm:pt>
    <dgm:pt modelId="{D01F4160-4417-D242-A081-3EF3B5B71774}" type="pres">
      <dgm:prSet presAssocID="{5567E008-CE92-D14A-8F61-8F58A3EF61D6}" presName="connectorText" presStyleLbl="sibTrans2D1" presStyleIdx="3" presStyleCnt="7"/>
      <dgm:spPr/>
      <dgm:t>
        <a:bodyPr/>
        <a:lstStyle/>
        <a:p>
          <a:endParaRPr lang="es-ES"/>
        </a:p>
      </dgm:t>
    </dgm:pt>
    <dgm:pt modelId="{9B83306D-4583-234E-976D-8B3E2B1846CA}" type="pres">
      <dgm:prSet presAssocID="{CD1FC67F-F54F-CA42-A78A-D28CD84D99B1}" presName="node" presStyleLbl="node1" presStyleIdx="4" presStyleCnt="7" custScaleX="119980">
        <dgm:presLayoutVars>
          <dgm:bulletEnabled val="1"/>
        </dgm:presLayoutVars>
      </dgm:prSet>
      <dgm:spPr/>
      <dgm:t>
        <a:bodyPr/>
        <a:lstStyle/>
        <a:p>
          <a:endParaRPr lang="es-ES"/>
        </a:p>
      </dgm:t>
    </dgm:pt>
    <dgm:pt modelId="{1B6F070B-4E80-DD4C-84AF-3994DC2B99F4}" type="pres">
      <dgm:prSet presAssocID="{A34E6644-7344-5140-88FB-378C75FE2586}" presName="sibTrans" presStyleLbl="sibTrans2D1" presStyleIdx="4" presStyleCnt="7"/>
      <dgm:spPr/>
      <dgm:t>
        <a:bodyPr/>
        <a:lstStyle/>
        <a:p>
          <a:endParaRPr lang="es-ES"/>
        </a:p>
      </dgm:t>
    </dgm:pt>
    <dgm:pt modelId="{11274E12-CC90-AB4B-9BB2-559920205B55}" type="pres">
      <dgm:prSet presAssocID="{A34E6644-7344-5140-88FB-378C75FE2586}" presName="connectorText" presStyleLbl="sibTrans2D1" presStyleIdx="4" presStyleCnt="7"/>
      <dgm:spPr/>
      <dgm:t>
        <a:bodyPr/>
        <a:lstStyle/>
        <a:p>
          <a:endParaRPr lang="es-ES"/>
        </a:p>
      </dgm:t>
    </dgm:pt>
    <dgm:pt modelId="{30C5C58A-0937-0E47-9FE3-3416F7FCC0C8}" type="pres">
      <dgm:prSet presAssocID="{4380E383-1EE0-264D-AB8B-B72B80F61233}" presName="node" presStyleLbl="node1" presStyleIdx="5" presStyleCnt="7" custScaleX="119980">
        <dgm:presLayoutVars>
          <dgm:bulletEnabled val="1"/>
        </dgm:presLayoutVars>
      </dgm:prSet>
      <dgm:spPr/>
      <dgm:t>
        <a:bodyPr/>
        <a:lstStyle/>
        <a:p>
          <a:endParaRPr lang="es-ES"/>
        </a:p>
      </dgm:t>
    </dgm:pt>
    <dgm:pt modelId="{9AD8C9A7-C979-7D42-88AA-F3214D6406E2}" type="pres">
      <dgm:prSet presAssocID="{433B1ED5-7942-6340-B944-2AAFE049D8CA}" presName="sibTrans" presStyleLbl="sibTrans2D1" presStyleIdx="5" presStyleCnt="7"/>
      <dgm:spPr/>
      <dgm:t>
        <a:bodyPr/>
        <a:lstStyle/>
        <a:p>
          <a:endParaRPr lang="es-ES"/>
        </a:p>
      </dgm:t>
    </dgm:pt>
    <dgm:pt modelId="{D113A631-7895-0F4E-8D50-FE0200909793}" type="pres">
      <dgm:prSet presAssocID="{433B1ED5-7942-6340-B944-2AAFE049D8CA}" presName="connectorText" presStyleLbl="sibTrans2D1" presStyleIdx="5" presStyleCnt="7"/>
      <dgm:spPr/>
      <dgm:t>
        <a:bodyPr/>
        <a:lstStyle/>
        <a:p>
          <a:endParaRPr lang="es-ES"/>
        </a:p>
      </dgm:t>
    </dgm:pt>
    <dgm:pt modelId="{B30F3305-FD59-C946-A0CF-1C8435D26AD8}" type="pres">
      <dgm:prSet presAssocID="{AAB590F9-50DA-7540-BADB-5679FFC540C7}" presName="node" presStyleLbl="node1" presStyleIdx="6" presStyleCnt="7" custScaleX="119980">
        <dgm:presLayoutVars>
          <dgm:bulletEnabled val="1"/>
        </dgm:presLayoutVars>
      </dgm:prSet>
      <dgm:spPr/>
      <dgm:t>
        <a:bodyPr/>
        <a:lstStyle/>
        <a:p>
          <a:endParaRPr lang="es-ES"/>
        </a:p>
      </dgm:t>
    </dgm:pt>
    <dgm:pt modelId="{064AB39F-EF85-F444-BF45-EE64B2A4974A}" type="pres">
      <dgm:prSet presAssocID="{06121E7C-C6B2-6E4D-A310-8A7FEA52B81E}" presName="sibTrans" presStyleLbl="sibTrans2D1" presStyleIdx="6" presStyleCnt="7"/>
      <dgm:spPr/>
      <dgm:t>
        <a:bodyPr/>
        <a:lstStyle/>
        <a:p>
          <a:endParaRPr lang="es-ES"/>
        </a:p>
      </dgm:t>
    </dgm:pt>
    <dgm:pt modelId="{1FB4902D-416D-D444-889A-F6D35D8BAE80}" type="pres">
      <dgm:prSet presAssocID="{06121E7C-C6B2-6E4D-A310-8A7FEA52B81E}" presName="connectorText" presStyleLbl="sibTrans2D1" presStyleIdx="6" presStyleCnt="7"/>
      <dgm:spPr/>
      <dgm:t>
        <a:bodyPr/>
        <a:lstStyle/>
        <a:p>
          <a:endParaRPr lang="es-ES"/>
        </a:p>
      </dgm:t>
    </dgm:pt>
  </dgm:ptLst>
  <dgm:cxnLst>
    <dgm:cxn modelId="{8F33912B-53A3-0943-B3FB-BA2949B557C2}" type="presOf" srcId="{A92B5483-1CB1-D441-A7D9-CAB3EBBD2954}" destId="{F893C5BD-A98A-D145-8C59-0B08E069A4CA}" srcOrd="1" destOrd="0" presId="urn:microsoft.com/office/officeart/2005/8/layout/cycle2"/>
    <dgm:cxn modelId="{2CBC9B7E-AC12-A847-AD9E-60569CBC0ED0}" type="presOf" srcId="{7B0971CD-81DB-0A45-B070-EC5DBF7A55EE}" destId="{CE7E8C29-3C36-DA4A-AA08-848A22C8F145}" srcOrd="0" destOrd="0" presId="urn:microsoft.com/office/officeart/2005/8/layout/cycle2"/>
    <dgm:cxn modelId="{67C445AF-63B2-5E4F-BD45-AE917BD91533}" type="presOf" srcId="{06121E7C-C6B2-6E4D-A310-8A7FEA52B81E}" destId="{1FB4902D-416D-D444-889A-F6D35D8BAE80}" srcOrd="1" destOrd="0" presId="urn:microsoft.com/office/officeart/2005/8/layout/cycle2"/>
    <dgm:cxn modelId="{DEAE3498-A916-2A4A-903D-7AF656AD852E}" type="presOf" srcId="{A92B5483-1CB1-D441-A7D9-CAB3EBBD2954}" destId="{A7DAF525-BA1C-A04A-9AF9-07676D19BE79}" srcOrd="0" destOrd="0" presId="urn:microsoft.com/office/officeart/2005/8/layout/cycle2"/>
    <dgm:cxn modelId="{25F67AB7-9313-8D4E-AEBA-E7FEC41C179E}" type="presOf" srcId="{A34E6644-7344-5140-88FB-378C75FE2586}" destId="{1B6F070B-4E80-DD4C-84AF-3994DC2B99F4}" srcOrd="0" destOrd="0" presId="urn:microsoft.com/office/officeart/2005/8/layout/cycle2"/>
    <dgm:cxn modelId="{5167ABDF-2D29-0148-9565-18DD40344999}" type="presOf" srcId="{B39F4FC2-C28A-7D4A-92D5-86C7BB6F07E8}" destId="{039CEC0A-3D6F-1344-999B-940360A808F2}" srcOrd="1" destOrd="0" presId="urn:microsoft.com/office/officeart/2005/8/layout/cycle2"/>
    <dgm:cxn modelId="{D650EB59-71F9-9949-AFFA-E2FA25D0F732}" type="presOf" srcId="{F40FF0D6-8071-A648-ACB7-29EE568617C4}" destId="{609563F0-36CB-7247-8835-56F3E9301037}" srcOrd="0" destOrd="0" presId="urn:microsoft.com/office/officeart/2005/8/layout/cycle2"/>
    <dgm:cxn modelId="{BD156267-4D41-2240-BE76-D162FB7B5689}" srcId="{2A1E01F1-0A93-3345-A4B3-9E196DE85927}" destId="{4380E383-1EE0-264D-AB8B-B72B80F61233}" srcOrd="5" destOrd="0" parTransId="{E0EED69A-1DC5-5940-AC54-9246A3A0E3BD}" sibTransId="{433B1ED5-7942-6340-B944-2AAFE049D8CA}"/>
    <dgm:cxn modelId="{A419E106-95AA-6E48-82DA-40F6DDF900A6}" type="presOf" srcId="{CD1FC67F-F54F-CA42-A78A-D28CD84D99B1}" destId="{9B83306D-4583-234E-976D-8B3E2B1846CA}" srcOrd="0" destOrd="0" presId="urn:microsoft.com/office/officeart/2005/8/layout/cycle2"/>
    <dgm:cxn modelId="{85587F1B-93B4-1244-86C2-7C91ADA1796A}" srcId="{2A1E01F1-0A93-3345-A4B3-9E196DE85927}" destId="{3E7A09BB-DACD-F249-A5E5-3E0619C00F43}" srcOrd="0" destOrd="0" parTransId="{8266FFDE-64EE-274E-9310-2C963D552CB3}" sibTransId="{A92B5483-1CB1-D441-A7D9-CAB3EBBD2954}"/>
    <dgm:cxn modelId="{98A7B44C-6284-644C-8410-9C28F39062BF}" srcId="{2A1E01F1-0A93-3345-A4B3-9E196DE85927}" destId="{7B0971CD-81DB-0A45-B070-EC5DBF7A55EE}" srcOrd="1" destOrd="0" parTransId="{AB18D6F4-EC53-2D4E-8D2F-5398EE0680BB}" sibTransId="{F9FD2317-74A9-6841-B918-C07E869D4C79}"/>
    <dgm:cxn modelId="{BFF4AC4B-26F9-7C43-8437-E4432BF8318D}" type="presOf" srcId="{3E7A09BB-DACD-F249-A5E5-3E0619C00F43}" destId="{174CCDB8-2236-244E-A2FD-7FF5EEFAA1C3}" srcOrd="0" destOrd="0" presId="urn:microsoft.com/office/officeart/2005/8/layout/cycle2"/>
    <dgm:cxn modelId="{BF2312AF-F74E-9044-BBC5-0D2A02A9BA07}" type="presOf" srcId="{433B1ED5-7942-6340-B944-2AAFE049D8CA}" destId="{D113A631-7895-0F4E-8D50-FE0200909793}" srcOrd="1" destOrd="0" presId="urn:microsoft.com/office/officeart/2005/8/layout/cycle2"/>
    <dgm:cxn modelId="{FC7E528F-E657-A549-A251-FDA2A530D5C1}" type="presOf" srcId="{A34E6644-7344-5140-88FB-378C75FE2586}" destId="{11274E12-CC90-AB4B-9BB2-559920205B55}" srcOrd="1" destOrd="0" presId="urn:microsoft.com/office/officeart/2005/8/layout/cycle2"/>
    <dgm:cxn modelId="{C9564715-30EF-094C-9770-BDECAE086A82}" srcId="{2A1E01F1-0A93-3345-A4B3-9E196DE85927}" destId="{F40FF0D6-8071-A648-ACB7-29EE568617C4}" srcOrd="2" destOrd="0" parTransId="{748520FF-F71D-AA41-A6F7-861A09FDFB4B}" sibTransId="{B39F4FC2-C28A-7D4A-92D5-86C7BB6F07E8}"/>
    <dgm:cxn modelId="{760E0C8B-9871-CE47-ACDC-7D5DF83B3780}" type="presOf" srcId="{AAB590F9-50DA-7540-BADB-5679FFC540C7}" destId="{B30F3305-FD59-C946-A0CF-1C8435D26AD8}" srcOrd="0" destOrd="0" presId="urn:microsoft.com/office/officeart/2005/8/layout/cycle2"/>
    <dgm:cxn modelId="{39BBDC6D-F4A3-ED4E-AE87-3345472E210A}" type="presOf" srcId="{4380E383-1EE0-264D-AB8B-B72B80F61233}" destId="{30C5C58A-0937-0E47-9FE3-3416F7FCC0C8}" srcOrd="0" destOrd="0" presId="urn:microsoft.com/office/officeart/2005/8/layout/cycle2"/>
    <dgm:cxn modelId="{4427720C-C472-6846-A7E9-1E57BD44B865}" type="presOf" srcId="{2A1E01F1-0A93-3345-A4B3-9E196DE85927}" destId="{DB6A50B1-3039-884B-86B0-DE65EBE7513E}" srcOrd="0" destOrd="0" presId="urn:microsoft.com/office/officeart/2005/8/layout/cycle2"/>
    <dgm:cxn modelId="{7B256786-4549-CA4E-96B3-C81C262617E4}" type="presOf" srcId="{B39F4FC2-C28A-7D4A-92D5-86C7BB6F07E8}" destId="{E631E850-A6FB-6B4A-9684-D7A388A12412}" srcOrd="0" destOrd="0" presId="urn:microsoft.com/office/officeart/2005/8/layout/cycle2"/>
    <dgm:cxn modelId="{27D8C389-BB7D-7C42-ABDE-E7528637CDD8}" srcId="{2A1E01F1-0A93-3345-A4B3-9E196DE85927}" destId="{99AFC0F9-C413-9B41-87CE-AF407D08D75B}" srcOrd="3" destOrd="0" parTransId="{251FAD6C-999A-FD47-9C09-256A0EA80710}" sibTransId="{5567E008-CE92-D14A-8F61-8F58A3EF61D6}"/>
    <dgm:cxn modelId="{CE81B160-DA5B-9149-94FD-DF1FEA70D439}" type="presOf" srcId="{99AFC0F9-C413-9B41-87CE-AF407D08D75B}" destId="{EE520828-8151-7248-85CC-1E8498655A82}" srcOrd="0" destOrd="0" presId="urn:microsoft.com/office/officeart/2005/8/layout/cycle2"/>
    <dgm:cxn modelId="{3A8FBD0B-06B7-664B-A7BD-0A6B558CC891}" type="presOf" srcId="{F9FD2317-74A9-6841-B918-C07E869D4C79}" destId="{1C5C8C84-1B03-9747-9719-919D069909B5}" srcOrd="1" destOrd="0" presId="urn:microsoft.com/office/officeart/2005/8/layout/cycle2"/>
    <dgm:cxn modelId="{CCC4037E-89C1-CD40-88D7-728F23F07B40}" type="presOf" srcId="{06121E7C-C6B2-6E4D-A310-8A7FEA52B81E}" destId="{064AB39F-EF85-F444-BF45-EE64B2A4974A}" srcOrd="0" destOrd="0" presId="urn:microsoft.com/office/officeart/2005/8/layout/cycle2"/>
    <dgm:cxn modelId="{B9162EA2-752D-C549-98D6-B85FE0704D06}" srcId="{2A1E01F1-0A93-3345-A4B3-9E196DE85927}" destId="{CD1FC67F-F54F-CA42-A78A-D28CD84D99B1}" srcOrd="4" destOrd="0" parTransId="{1B796337-F04F-8948-A2AC-89D8FB66469A}" sibTransId="{A34E6644-7344-5140-88FB-378C75FE2586}"/>
    <dgm:cxn modelId="{1AC28B7C-3F0E-C440-AB7A-205667180A9F}" type="presOf" srcId="{F9FD2317-74A9-6841-B918-C07E869D4C79}" destId="{ADB983DE-D5FD-0645-AD67-E66AF59DBD34}" srcOrd="0" destOrd="0" presId="urn:microsoft.com/office/officeart/2005/8/layout/cycle2"/>
    <dgm:cxn modelId="{E76DE30C-1437-C542-A87C-42E8DCFCEDAB}" type="presOf" srcId="{5567E008-CE92-D14A-8F61-8F58A3EF61D6}" destId="{D01F4160-4417-D242-A081-3EF3B5B71774}" srcOrd="1" destOrd="0" presId="urn:microsoft.com/office/officeart/2005/8/layout/cycle2"/>
    <dgm:cxn modelId="{5771315F-24D0-604B-8CD5-F09A692A27FA}" srcId="{2A1E01F1-0A93-3345-A4B3-9E196DE85927}" destId="{AAB590F9-50DA-7540-BADB-5679FFC540C7}" srcOrd="6" destOrd="0" parTransId="{613CAF22-A141-3640-860A-E1596281F5CE}" sibTransId="{06121E7C-C6B2-6E4D-A310-8A7FEA52B81E}"/>
    <dgm:cxn modelId="{E5665F7F-30DF-CD4D-B232-46824ACF79DE}" type="presOf" srcId="{433B1ED5-7942-6340-B944-2AAFE049D8CA}" destId="{9AD8C9A7-C979-7D42-88AA-F3214D6406E2}" srcOrd="0" destOrd="0" presId="urn:microsoft.com/office/officeart/2005/8/layout/cycle2"/>
    <dgm:cxn modelId="{8C08567B-8DF4-0A46-BED8-A62AB19510BC}" type="presOf" srcId="{5567E008-CE92-D14A-8F61-8F58A3EF61D6}" destId="{D44CE0C9-4F8B-7A46-9C21-3F84C2CD75CE}" srcOrd="0" destOrd="0" presId="urn:microsoft.com/office/officeart/2005/8/layout/cycle2"/>
    <dgm:cxn modelId="{94993E4F-D301-C84C-86F2-732E9C54DDF8}" type="presParOf" srcId="{DB6A50B1-3039-884B-86B0-DE65EBE7513E}" destId="{174CCDB8-2236-244E-A2FD-7FF5EEFAA1C3}" srcOrd="0" destOrd="0" presId="urn:microsoft.com/office/officeart/2005/8/layout/cycle2"/>
    <dgm:cxn modelId="{C02CB932-63D7-D549-BC8E-DEA6BD3DE01E}" type="presParOf" srcId="{DB6A50B1-3039-884B-86B0-DE65EBE7513E}" destId="{A7DAF525-BA1C-A04A-9AF9-07676D19BE79}" srcOrd="1" destOrd="0" presId="urn:microsoft.com/office/officeart/2005/8/layout/cycle2"/>
    <dgm:cxn modelId="{895AF3D5-D93E-AB42-B741-B6CADDE3C327}" type="presParOf" srcId="{A7DAF525-BA1C-A04A-9AF9-07676D19BE79}" destId="{F893C5BD-A98A-D145-8C59-0B08E069A4CA}" srcOrd="0" destOrd="0" presId="urn:microsoft.com/office/officeart/2005/8/layout/cycle2"/>
    <dgm:cxn modelId="{7A218DCC-E226-864A-A603-F83B583C6519}" type="presParOf" srcId="{DB6A50B1-3039-884B-86B0-DE65EBE7513E}" destId="{CE7E8C29-3C36-DA4A-AA08-848A22C8F145}" srcOrd="2" destOrd="0" presId="urn:microsoft.com/office/officeart/2005/8/layout/cycle2"/>
    <dgm:cxn modelId="{97A43185-CC12-EC4C-B08D-700CAADCFE50}" type="presParOf" srcId="{DB6A50B1-3039-884B-86B0-DE65EBE7513E}" destId="{ADB983DE-D5FD-0645-AD67-E66AF59DBD34}" srcOrd="3" destOrd="0" presId="urn:microsoft.com/office/officeart/2005/8/layout/cycle2"/>
    <dgm:cxn modelId="{FE6F0FE8-AB1C-8542-9E8C-AF13632D3A06}" type="presParOf" srcId="{ADB983DE-D5FD-0645-AD67-E66AF59DBD34}" destId="{1C5C8C84-1B03-9747-9719-919D069909B5}" srcOrd="0" destOrd="0" presId="urn:microsoft.com/office/officeart/2005/8/layout/cycle2"/>
    <dgm:cxn modelId="{68568B96-82D8-8348-AE8A-EE7CEEF3259F}" type="presParOf" srcId="{DB6A50B1-3039-884B-86B0-DE65EBE7513E}" destId="{609563F0-36CB-7247-8835-56F3E9301037}" srcOrd="4" destOrd="0" presId="urn:microsoft.com/office/officeart/2005/8/layout/cycle2"/>
    <dgm:cxn modelId="{8A777FC6-D5A4-A541-A275-CBA16AFD0387}" type="presParOf" srcId="{DB6A50B1-3039-884B-86B0-DE65EBE7513E}" destId="{E631E850-A6FB-6B4A-9684-D7A388A12412}" srcOrd="5" destOrd="0" presId="urn:microsoft.com/office/officeart/2005/8/layout/cycle2"/>
    <dgm:cxn modelId="{E254567D-613E-2C40-965D-DA631B4AE814}" type="presParOf" srcId="{E631E850-A6FB-6B4A-9684-D7A388A12412}" destId="{039CEC0A-3D6F-1344-999B-940360A808F2}" srcOrd="0" destOrd="0" presId="urn:microsoft.com/office/officeart/2005/8/layout/cycle2"/>
    <dgm:cxn modelId="{3ADE043D-63EC-DF4A-A692-A90B503B4D18}" type="presParOf" srcId="{DB6A50B1-3039-884B-86B0-DE65EBE7513E}" destId="{EE520828-8151-7248-85CC-1E8498655A82}" srcOrd="6" destOrd="0" presId="urn:microsoft.com/office/officeart/2005/8/layout/cycle2"/>
    <dgm:cxn modelId="{FEE66F97-9D88-E24D-BCD0-50247790715A}" type="presParOf" srcId="{DB6A50B1-3039-884B-86B0-DE65EBE7513E}" destId="{D44CE0C9-4F8B-7A46-9C21-3F84C2CD75CE}" srcOrd="7" destOrd="0" presId="urn:microsoft.com/office/officeart/2005/8/layout/cycle2"/>
    <dgm:cxn modelId="{8D7FFBBC-AF98-CC4F-86FB-EB156D379B11}" type="presParOf" srcId="{D44CE0C9-4F8B-7A46-9C21-3F84C2CD75CE}" destId="{D01F4160-4417-D242-A081-3EF3B5B71774}" srcOrd="0" destOrd="0" presId="urn:microsoft.com/office/officeart/2005/8/layout/cycle2"/>
    <dgm:cxn modelId="{9E399D23-4753-684F-B6ED-661BFF1FE351}" type="presParOf" srcId="{DB6A50B1-3039-884B-86B0-DE65EBE7513E}" destId="{9B83306D-4583-234E-976D-8B3E2B1846CA}" srcOrd="8" destOrd="0" presId="urn:microsoft.com/office/officeart/2005/8/layout/cycle2"/>
    <dgm:cxn modelId="{43C592F6-1B54-574E-B36B-85986C0D14E0}" type="presParOf" srcId="{DB6A50B1-3039-884B-86B0-DE65EBE7513E}" destId="{1B6F070B-4E80-DD4C-84AF-3994DC2B99F4}" srcOrd="9" destOrd="0" presId="urn:microsoft.com/office/officeart/2005/8/layout/cycle2"/>
    <dgm:cxn modelId="{4F65469A-B315-4B45-AA96-67A1DD3B72F8}" type="presParOf" srcId="{1B6F070B-4E80-DD4C-84AF-3994DC2B99F4}" destId="{11274E12-CC90-AB4B-9BB2-559920205B55}" srcOrd="0" destOrd="0" presId="urn:microsoft.com/office/officeart/2005/8/layout/cycle2"/>
    <dgm:cxn modelId="{034B880B-DD58-F34A-AA54-E0AF29EEF051}" type="presParOf" srcId="{DB6A50B1-3039-884B-86B0-DE65EBE7513E}" destId="{30C5C58A-0937-0E47-9FE3-3416F7FCC0C8}" srcOrd="10" destOrd="0" presId="urn:microsoft.com/office/officeart/2005/8/layout/cycle2"/>
    <dgm:cxn modelId="{0EA6AE3F-BC99-3046-9CB2-68A1FB96DB4C}" type="presParOf" srcId="{DB6A50B1-3039-884B-86B0-DE65EBE7513E}" destId="{9AD8C9A7-C979-7D42-88AA-F3214D6406E2}" srcOrd="11" destOrd="0" presId="urn:microsoft.com/office/officeart/2005/8/layout/cycle2"/>
    <dgm:cxn modelId="{61B76BDC-AD05-3C43-97D1-1DD115660087}" type="presParOf" srcId="{9AD8C9A7-C979-7D42-88AA-F3214D6406E2}" destId="{D113A631-7895-0F4E-8D50-FE0200909793}" srcOrd="0" destOrd="0" presId="urn:microsoft.com/office/officeart/2005/8/layout/cycle2"/>
    <dgm:cxn modelId="{538B984A-13A7-DC48-97FA-C9A43DDE3B36}" type="presParOf" srcId="{DB6A50B1-3039-884B-86B0-DE65EBE7513E}" destId="{B30F3305-FD59-C946-A0CF-1C8435D26AD8}" srcOrd="12" destOrd="0" presId="urn:microsoft.com/office/officeart/2005/8/layout/cycle2"/>
    <dgm:cxn modelId="{E5386C08-70D6-5C42-9F93-FBB2322D0564}" type="presParOf" srcId="{DB6A50B1-3039-884B-86B0-DE65EBE7513E}" destId="{064AB39F-EF85-F444-BF45-EE64B2A4974A}" srcOrd="13" destOrd="0" presId="urn:microsoft.com/office/officeart/2005/8/layout/cycle2"/>
    <dgm:cxn modelId="{E56C4640-8313-E249-B1C0-527AA0E9716D}" type="presParOf" srcId="{064AB39F-EF85-F444-BF45-EE64B2A4974A}" destId="{1FB4902D-416D-D444-889A-F6D35D8BAE8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F90701-123D-1941-A5B7-6B76AF4108A3}"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s-ES"/>
        </a:p>
      </dgm:t>
    </dgm:pt>
    <dgm:pt modelId="{D77D5706-5275-AF4F-9CD9-507FB2A64E16}">
      <dgm:prSet phldrT="[Texto]"/>
      <dgm:spPr/>
      <dgm:t>
        <a:bodyPr/>
        <a:lstStyle/>
        <a:p>
          <a:r>
            <a:rPr lang="es-ES" dirty="0" smtClean="0"/>
            <a:t>Tesis</a:t>
          </a:r>
          <a:endParaRPr lang="es-ES" dirty="0"/>
        </a:p>
      </dgm:t>
    </dgm:pt>
    <dgm:pt modelId="{1E1ECED1-EFC3-6946-AD36-499A706034C2}" type="parTrans" cxnId="{B3B2A874-C3BE-0749-8C40-4F48BA42DF60}">
      <dgm:prSet/>
      <dgm:spPr/>
      <dgm:t>
        <a:bodyPr/>
        <a:lstStyle/>
        <a:p>
          <a:endParaRPr lang="es-ES"/>
        </a:p>
      </dgm:t>
    </dgm:pt>
    <dgm:pt modelId="{3B34E3F6-D8AE-9D45-8C92-1AE5E36B91D9}" type="sibTrans" cxnId="{B3B2A874-C3BE-0749-8C40-4F48BA42DF60}">
      <dgm:prSet/>
      <dgm:spPr/>
      <dgm:t>
        <a:bodyPr/>
        <a:lstStyle/>
        <a:p>
          <a:endParaRPr lang="es-ES"/>
        </a:p>
      </dgm:t>
    </dgm:pt>
    <dgm:pt modelId="{0D4841F8-7959-4D41-881E-1ACE57EADAB7}">
      <dgm:prSet phldrT="[Texto]"/>
      <dgm:spPr/>
      <dgm:t>
        <a:bodyPr/>
        <a:lstStyle/>
        <a:p>
          <a:r>
            <a:rPr lang="es-ES" dirty="0" smtClean="0"/>
            <a:t>Antítesis</a:t>
          </a:r>
          <a:endParaRPr lang="es-ES" dirty="0"/>
        </a:p>
      </dgm:t>
    </dgm:pt>
    <dgm:pt modelId="{7669D368-81F5-204B-964A-923650895F1A}" type="parTrans" cxnId="{4021D9CB-ACFD-5A4E-A05F-D31511FC7808}">
      <dgm:prSet/>
      <dgm:spPr/>
      <dgm:t>
        <a:bodyPr/>
        <a:lstStyle/>
        <a:p>
          <a:endParaRPr lang="es-ES"/>
        </a:p>
      </dgm:t>
    </dgm:pt>
    <dgm:pt modelId="{F203CEBE-3ACD-3D4B-BE2D-E28BAD9DAEE3}" type="sibTrans" cxnId="{4021D9CB-ACFD-5A4E-A05F-D31511FC7808}">
      <dgm:prSet/>
      <dgm:spPr/>
      <dgm:t>
        <a:bodyPr/>
        <a:lstStyle/>
        <a:p>
          <a:endParaRPr lang="es-ES"/>
        </a:p>
      </dgm:t>
    </dgm:pt>
    <dgm:pt modelId="{E7CA242A-C087-3E43-97A5-5BBA5ABAF493}">
      <dgm:prSet phldrT="[Texto]"/>
      <dgm:spPr/>
      <dgm:t>
        <a:bodyPr/>
        <a:lstStyle/>
        <a:p>
          <a:r>
            <a:rPr lang="es-ES" dirty="0" smtClean="0"/>
            <a:t>Síntesis</a:t>
          </a:r>
          <a:endParaRPr lang="es-ES" dirty="0"/>
        </a:p>
      </dgm:t>
    </dgm:pt>
    <dgm:pt modelId="{34A59090-1E98-A04E-A32A-718916D37749}" type="parTrans" cxnId="{C707B0BC-2521-794A-92CB-50C25C390455}">
      <dgm:prSet/>
      <dgm:spPr/>
      <dgm:t>
        <a:bodyPr/>
        <a:lstStyle/>
        <a:p>
          <a:endParaRPr lang="es-ES"/>
        </a:p>
      </dgm:t>
    </dgm:pt>
    <dgm:pt modelId="{41C805A3-A6E6-6547-B204-0211131161A5}" type="sibTrans" cxnId="{C707B0BC-2521-794A-92CB-50C25C390455}">
      <dgm:prSet/>
      <dgm:spPr/>
      <dgm:t>
        <a:bodyPr/>
        <a:lstStyle/>
        <a:p>
          <a:endParaRPr lang="es-ES"/>
        </a:p>
      </dgm:t>
    </dgm:pt>
    <dgm:pt modelId="{F81375DA-CC1B-BE46-B3F7-7727D065BBDD}" type="pres">
      <dgm:prSet presAssocID="{B7F90701-123D-1941-A5B7-6B76AF4108A3}" presName="rootnode" presStyleCnt="0">
        <dgm:presLayoutVars>
          <dgm:chMax/>
          <dgm:chPref/>
          <dgm:dir/>
          <dgm:animLvl val="lvl"/>
        </dgm:presLayoutVars>
      </dgm:prSet>
      <dgm:spPr/>
      <dgm:t>
        <a:bodyPr/>
        <a:lstStyle/>
        <a:p>
          <a:endParaRPr lang="es-ES"/>
        </a:p>
      </dgm:t>
    </dgm:pt>
    <dgm:pt modelId="{7C5BCF35-1476-E241-A4C5-D7BEA0102C09}" type="pres">
      <dgm:prSet presAssocID="{D77D5706-5275-AF4F-9CD9-507FB2A64E16}" presName="composite" presStyleCnt="0"/>
      <dgm:spPr/>
    </dgm:pt>
    <dgm:pt modelId="{D3ED4FC2-F3D7-EA48-BEAF-271C61EDBB3A}" type="pres">
      <dgm:prSet presAssocID="{D77D5706-5275-AF4F-9CD9-507FB2A64E16}" presName="LShape" presStyleLbl="alignNode1" presStyleIdx="0" presStyleCnt="5"/>
      <dgm:spPr/>
    </dgm:pt>
    <dgm:pt modelId="{6D71D7DE-7989-064A-8BD6-4B88D36F85EB}" type="pres">
      <dgm:prSet presAssocID="{D77D5706-5275-AF4F-9CD9-507FB2A64E16}" presName="ParentText" presStyleLbl="revTx" presStyleIdx="0" presStyleCnt="3">
        <dgm:presLayoutVars>
          <dgm:chMax val="0"/>
          <dgm:chPref val="0"/>
          <dgm:bulletEnabled val="1"/>
        </dgm:presLayoutVars>
      </dgm:prSet>
      <dgm:spPr/>
      <dgm:t>
        <a:bodyPr/>
        <a:lstStyle/>
        <a:p>
          <a:endParaRPr lang="es-ES"/>
        </a:p>
      </dgm:t>
    </dgm:pt>
    <dgm:pt modelId="{C73417E3-8DB6-CB4B-9B17-79463191AFDF}" type="pres">
      <dgm:prSet presAssocID="{D77D5706-5275-AF4F-9CD9-507FB2A64E16}" presName="Triangle" presStyleLbl="alignNode1" presStyleIdx="1" presStyleCnt="5"/>
      <dgm:spPr/>
    </dgm:pt>
    <dgm:pt modelId="{52BE2191-D3A5-2D45-BC77-2574B57BE392}" type="pres">
      <dgm:prSet presAssocID="{3B34E3F6-D8AE-9D45-8C92-1AE5E36B91D9}" presName="sibTrans" presStyleCnt="0"/>
      <dgm:spPr/>
    </dgm:pt>
    <dgm:pt modelId="{EE0EFF4A-047B-544B-ABD1-035D0E9E4D45}" type="pres">
      <dgm:prSet presAssocID="{3B34E3F6-D8AE-9D45-8C92-1AE5E36B91D9}" presName="space" presStyleCnt="0"/>
      <dgm:spPr/>
    </dgm:pt>
    <dgm:pt modelId="{28E54129-B297-E24C-862C-879BF0E765A4}" type="pres">
      <dgm:prSet presAssocID="{0D4841F8-7959-4D41-881E-1ACE57EADAB7}" presName="composite" presStyleCnt="0"/>
      <dgm:spPr/>
    </dgm:pt>
    <dgm:pt modelId="{A0D8B5D8-204E-F742-97C8-B93A899CF2F4}" type="pres">
      <dgm:prSet presAssocID="{0D4841F8-7959-4D41-881E-1ACE57EADAB7}" presName="LShape" presStyleLbl="alignNode1" presStyleIdx="2" presStyleCnt="5"/>
      <dgm:spPr/>
    </dgm:pt>
    <dgm:pt modelId="{03824198-DEC5-D146-977A-08E56E79345D}" type="pres">
      <dgm:prSet presAssocID="{0D4841F8-7959-4D41-881E-1ACE57EADAB7}" presName="ParentText" presStyleLbl="revTx" presStyleIdx="1" presStyleCnt="3">
        <dgm:presLayoutVars>
          <dgm:chMax val="0"/>
          <dgm:chPref val="0"/>
          <dgm:bulletEnabled val="1"/>
        </dgm:presLayoutVars>
      </dgm:prSet>
      <dgm:spPr/>
      <dgm:t>
        <a:bodyPr/>
        <a:lstStyle/>
        <a:p>
          <a:endParaRPr lang="es-ES"/>
        </a:p>
      </dgm:t>
    </dgm:pt>
    <dgm:pt modelId="{D37714B0-63F5-D34A-AF4F-A162B1A0805E}" type="pres">
      <dgm:prSet presAssocID="{0D4841F8-7959-4D41-881E-1ACE57EADAB7}" presName="Triangle" presStyleLbl="alignNode1" presStyleIdx="3" presStyleCnt="5"/>
      <dgm:spPr/>
    </dgm:pt>
    <dgm:pt modelId="{58F54615-A87A-F044-AF5E-2925BD15A3D8}" type="pres">
      <dgm:prSet presAssocID="{F203CEBE-3ACD-3D4B-BE2D-E28BAD9DAEE3}" presName="sibTrans" presStyleCnt="0"/>
      <dgm:spPr/>
    </dgm:pt>
    <dgm:pt modelId="{CABF2B4B-332B-0C4F-9EA7-3F16BF54FCC9}" type="pres">
      <dgm:prSet presAssocID="{F203CEBE-3ACD-3D4B-BE2D-E28BAD9DAEE3}" presName="space" presStyleCnt="0"/>
      <dgm:spPr/>
    </dgm:pt>
    <dgm:pt modelId="{C516A2EA-FAE4-DC40-967F-3EFC3B92F468}" type="pres">
      <dgm:prSet presAssocID="{E7CA242A-C087-3E43-97A5-5BBA5ABAF493}" presName="composite" presStyleCnt="0"/>
      <dgm:spPr/>
    </dgm:pt>
    <dgm:pt modelId="{988A42F2-8EE4-9249-8699-A0EF673F21F9}" type="pres">
      <dgm:prSet presAssocID="{E7CA242A-C087-3E43-97A5-5BBA5ABAF493}" presName="LShape" presStyleLbl="alignNode1" presStyleIdx="4" presStyleCnt="5"/>
      <dgm:spPr/>
    </dgm:pt>
    <dgm:pt modelId="{ED7BF320-9757-654E-89F7-0641FECD260E}" type="pres">
      <dgm:prSet presAssocID="{E7CA242A-C087-3E43-97A5-5BBA5ABAF493}" presName="ParentText" presStyleLbl="revTx" presStyleIdx="2" presStyleCnt="3">
        <dgm:presLayoutVars>
          <dgm:chMax val="0"/>
          <dgm:chPref val="0"/>
          <dgm:bulletEnabled val="1"/>
        </dgm:presLayoutVars>
      </dgm:prSet>
      <dgm:spPr/>
      <dgm:t>
        <a:bodyPr/>
        <a:lstStyle/>
        <a:p>
          <a:endParaRPr lang="es-ES"/>
        </a:p>
      </dgm:t>
    </dgm:pt>
  </dgm:ptLst>
  <dgm:cxnLst>
    <dgm:cxn modelId="{C574D7AB-76B6-344D-86C1-68F7C7400C3D}" type="presOf" srcId="{B7F90701-123D-1941-A5B7-6B76AF4108A3}" destId="{F81375DA-CC1B-BE46-B3F7-7727D065BBDD}" srcOrd="0" destOrd="0" presId="urn:microsoft.com/office/officeart/2009/3/layout/StepUpProcess"/>
    <dgm:cxn modelId="{B3B2A874-C3BE-0749-8C40-4F48BA42DF60}" srcId="{B7F90701-123D-1941-A5B7-6B76AF4108A3}" destId="{D77D5706-5275-AF4F-9CD9-507FB2A64E16}" srcOrd="0" destOrd="0" parTransId="{1E1ECED1-EFC3-6946-AD36-499A706034C2}" sibTransId="{3B34E3F6-D8AE-9D45-8C92-1AE5E36B91D9}"/>
    <dgm:cxn modelId="{C882EB6D-B617-6F4E-B974-9C2B754D1BC5}" type="presOf" srcId="{E7CA242A-C087-3E43-97A5-5BBA5ABAF493}" destId="{ED7BF320-9757-654E-89F7-0641FECD260E}" srcOrd="0" destOrd="0" presId="urn:microsoft.com/office/officeart/2009/3/layout/StepUpProcess"/>
    <dgm:cxn modelId="{9D8AF612-10B1-4046-A743-2E9B787FFF3F}" type="presOf" srcId="{0D4841F8-7959-4D41-881E-1ACE57EADAB7}" destId="{03824198-DEC5-D146-977A-08E56E79345D}" srcOrd="0" destOrd="0" presId="urn:microsoft.com/office/officeart/2009/3/layout/StepUpProcess"/>
    <dgm:cxn modelId="{4021D9CB-ACFD-5A4E-A05F-D31511FC7808}" srcId="{B7F90701-123D-1941-A5B7-6B76AF4108A3}" destId="{0D4841F8-7959-4D41-881E-1ACE57EADAB7}" srcOrd="1" destOrd="0" parTransId="{7669D368-81F5-204B-964A-923650895F1A}" sibTransId="{F203CEBE-3ACD-3D4B-BE2D-E28BAD9DAEE3}"/>
    <dgm:cxn modelId="{C707B0BC-2521-794A-92CB-50C25C390455}" srcId="{B7F90701-123D-1941-A5B7-6B76AF4108A3}" destId="{E7CA242A-C087-3E43-97A5-5BBA5ABAF493}" srcOrd="2" destOrd="0" parTransId="{34A59090-1E98-A04E-A32A-718916D37749}" sibTransId="{41C805A3-A6E6-6547-B204-0211131161A5}"/>
    <dgm:cxn modelId="{188A35D6-1A03-AE44-9917-A070EEB72815}" type="presOf" srcId="{D77D5706-5275-AF4F-9CD9-507FB2A64E16}" destId="{6D71D7DE-7989-064A-8BD6-4B88D36F85EB}" srcOrd="0" destOrd="0" presId="urn:microsoft.com/office/officeart/2009/3/layout/StepUpProcess"/>
    <dgm:cxn modelId="{5419E750-60F8-D548-964D-AB779E9C340A}" type="presParOf" srcId="{F81375DA-CC1B-BE46-B3F7-7727D065BBDD}" destId="{7C5BCF35-1476-E241-A4C5-D7BEA0102C09}" srcOrd="0" destOrd="0" presId="urn:microsoft.com/office/officeart/2009/3/layout/StepUpProcess"/>
    <dgm:cxn modelId="{7399B255-6386-DF45-8BB2-803C02579B0E}" type="presParOf" srcId="{7C5BCF35-1476-E241-A4C5-D7BEA0102C09}" destId="{D3ED4FC2-F3D7-EA48-BEAF-271C61EDBB3A}" srcOrd="0" destOrd="0" presId="urn:microsoft.com/office/officeart/2009/3/layout/StepUpProcess"/>
    <dgm:cxn modelId="{324467D8-2A08-BF41-B5EC-0EC5BB2731A5}" type="presParOf" srcId="{7C5BCF35-1476-E241-A4C5-D7BEA0102C09}" destId="{6D71D7DE-7989-064A-8BD6-4B88D36F85EB}" srcOrd="1" destOrd="0" presId="urn:microsoft.com/office/officeart/2009/3/layout/StepUpProcess"/>
    <dgm:cxn modelId="{A782BB7A-AD32-C946-A484-F1A5047546AB}" type="presParOf" srcId="{7C5BCF35-1476-E241-A4C5-D7BEA0102C09}" destId="{C73417E3-8DB6-CB4B-9B17-79463191AFDF}" srcOrd="2" destOrd="0" presId="urn:microsoft.com/office/officeart/2009/3/layout/StepUpProcess"/>
    <dgm:cxn modelId="{6627B3AA-2071-8645-A58B-934A38A59130}" type="presParOf" srcId="{F81375DA-CC1B-BE46-B3F7-7727D065BBDD}" destId="{52BE2191-D3A5-2D45-BC77-2574B57BE392}" srcOrd="1" destOrd="0" presId="urn:microsoft.com/office/officeart/2009/3/layout/StepUpProcess"/>
    <dgm:cxn modelId="{B9DFF3A8-B05F-734C-8499-DCF52D18FF37}" type="presParOf" srcId="{52BE2191-D3A5-2D45-BC77-2574B57BE392}" destId="{EE0EFF4A-047B-544B-ABD1-035D0E9E4D45}" srcOrd="0" destOrd="0" presId="urn:microsoft.com/office/officeart/2009/3/layout/StepUpProcess"/>
    <dgm:cxn modelId="{69A1BC46-0BF9-5C48-AD80-B320F552D29F}" type="presParOf" srcId="{F81375DA-CC1B-BE46-B3F7-7727D065BBDD}" destId="{28E54129-B297-E24C-862C-879BF0E765A4}" srcOrd="2" destOrd="0" presId="urn:microsoft.com/office/officeart/2009/3/layout/StepUpProcess"/>
    <dgm:cxn modelId="{0EEA0B9B-B550-D24E-B0D2-E0A2783709DE}" type="presParOf" srcId="{28E54129-B297-E24C-862C-879BF0E765A4}" destId="{A0D8B5D8-204E-F742-97C8-B93A899CF2F4}" srcOrd="0" destOrd="0" presId="urn:microsoft.com/office/officeart/2009/3/layout/StepUpProcess"/>
    <dgm:cxn modelId="{79C1BAF6-F29A-154B-92FA-BC72752E36EB}" type="presParOf" srcId="{28E54129-B297-E24C-862C-879BF0E765A4}" destId="{03824198-DEC5-D146-977A-08E56E79345D}" srcOrd="1" destOrd="0" presId="urn:microsoft.com/office/officeart/2009/3/layout/StepUpProcess"/>
    <dgm:cxn modelId="{E7C081B0-AAC7-7A41-8745-FEAF9B1A9875}" type="presParOf" srcId="{28E54129-B297-E24C-862C-879BF0E765A4}" destId="{D37714B0-63F5-D34A-AF4F-A162B1A0805E}" srcOrd="2" destOrd="0" presId="urn:microsoft.com/office/officeart/2009/3/layout/StepUpProcess"/>
    <dgm:cxn modelId="{A28363D5-FE05-4B4E-A0B4-33DE68D91EBC}" type="presParOf" srcId="{F81375DA-CC1B-BE46-B3F7-7727D065BBDD}" destId="{58F54615-A87A-F044-AF5E-2925BD15A3D8}" srcOrd="3" destOrd="0" presId="urn:microsoft.com/office/officeart/2009/3/layout/StepUpProcess"/>
    <dgm:cxn modelId="{7F578505-C9B9-924F-9C64-BDAEB2B9D4AE}" type="presParOf" srcId="{58F54615-A87A-F044-AF5E-2925BD15A3D8}" destId="{CABF2B4B-332B-0C4F-9EA7-3F16BF54FCC9}" srcOrd="0" destOrd="0" presId="urn:microsoft.com/office/officeart/2009/3/layout/StepUpProcess"/>
    <dgm:cxn modelId="{7530A7F0-66A6-B04F-94E7-60AFF268F37F}" type="presParOf" srcId="{F81375DA-CC1B-BE46-B3F7-7727D065BBDD}" destId="{C516A2EA-FAE4-DC40-967F-3EFC3B92F468}" srcOrd="4" destOrd="0" presId="urn:microsoft.com/office/officeart/2009/3/layout/StepUpProcess"/>
    <dgm:cxn modelId="{B0AD3BE0-087C-414A-9388-9856114F1A9A}" type="presParOf" srcId="{C516A2EA-FAE4-DC40-967F-3EFC3B92F468}" destId="{988A42F2-8EE4-9249-8699-A0EF673F21F9}" srcOrd="0" destOrd="0" presId="urn:microsoft.com/office/officeart/2009/3/layout/StepUpProcess"/>
    <dgm:cxn modelId="{290D9FF7-3F1C-194C-98C9-28A19FA6FB85}" type="presParOf" srcId="{C516A2EA-FAE4-DC40-967F-3EFC3B92F468}" destId="{ED7BF320-9757-654E-89F7-0641FECD260E}"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5D834-335F-EF4B-8F8C-3C1FFCC51C04}">
      <dsp:nvSpPr>
        <dsp:cNvPr id="0" name=""/>
        <dsp:cNvSpPr/>
      </dsp:nvSpPr>
      <dsp:spPr>
        <a:xfrm>
          <a:off x="0" y="1173993"/>
          <a:ext cx="7620000"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A576CD-FEDA-FF49-B6A3-AD8C8AAC4ACF}">
      <dsp:nvSpPr>
        <dsp:cNvPr id="0" name=""/>
        <dsp:cNvSpPr/>
      </dsp:nvSpPr>
      <dsp:spPr>
        <a:xfrm>
          <a:off x="362768" y="980766"/>
          <a:ext cx="7255363" cy="429386"/>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b="1" kern="1200" dirty="0" smtClean="0">
              <a:solidFill>
                <a:srgbClr val="2F2B20"/>
              </a:solidFill>
            </a:rPr>
            <a:t>Racional: constituida por conceptos, juicios y raciocinios y no por sensaciones.</a:t>
          </a:r>
          <a:endParaRPr lang="es-ES" sz="1600" b="1" kern="1200" dirty="0">
            <a:solidFill>
              <a:srgbClr val="2F2B20"/>
            </a:solidFill>
          </a:endParaRPr>
        </a:p>
      </dsp:txBody>
      <dsp:txXfrm>
        <a:off x="383729" y="1001727"/>
        <a:ext cx="7213441" cy="387464"/>
      </dsp:txXfrm>
    </dsp:sp>
    <dsp:sp modelId="{0D2E6389-5EF2-3340-9D84-9EC970CFEA15}">
      <dsp:nvSpPr>
        <dsp:cNvPr id="0" name=""/>
        <dsp:cNvSpPr/>
      </dsp:nvSpPr>
      <dsp:spPr>
        <a:xfrm>
          <a:off x="0" y="1899753"/>
          <a:ext cx="7620000"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6482002-A431-2847-A614-44E68729D6D2}">
      <dsp:nvSpPr>
        <dsp:cNvPr id="0" name=""/>
        <dsp:cNvSpPr/>
      </dsp:nvSpPr>
      <dsp:spPr>
        <a:xfrm>
          <a:off x="362768" y="1663593"/>
          <a:ext cx="7255363" cy="4723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b="1" kern="1200" dirty="0" smtClean="0">
              <a:solidFill>
                <a:srgbClr val="2F2B20"/>
              </a:solidFill>
            </a:rPr>
            <a:t>Sistemático: es un sistema de ideas conectadas lógicamente entre si.</a:t>
          </a:r>
          <a:endParaRPr lang="es-ES" sz="1600" b="1" kern="1200" dirty="0">
            <a:solidFill>
              <a:srgbClr val="2F2B20"/>
            </a:solidFill>
          </a:endParaRPr>
        </a:p>
      </dsp:txBody>
      <dsp:txXfrm>
        <a:off x="385825" y="1686650"/>
        <a:ext cx="7209249" cy="426206"/>
      </dsp:txXfrm>
    </dsp:sp>
    <dsp:sp modelId="{4C4E0BD3-2B8C-C544-BCD6-6AF412EF9398}">
      <dsp:nvSpPr>
        <dsp:cNvPr id="0" name=""/>
        <dsp:cNvSpPr/>
      </dsp:nvSpPr>
      <dsp:spPr>
        <a:xfrm>
          <a:off x="0" y="2625513"/>
          <a:ext cx="7620000"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1244240-1564-CD49-B094-AD0C14770F42}">
      <dsp:nvSpPr>
        <dsp:cNvPr id="0" name=""/>
        <dsp:cNvSpPr/>
      </dsp:nvSpPr>
      <dsp:spPr>
        <a:xfrm>
          <a:off x="362768" y="2389353"/>
          <a:ext cx="7255363" cy="4723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b="1" kern="1200" dirty="0" smtClean="0">
              <a:solidFill>
                <a:srgbClr val="2F2B20"/>
              </a:solidFill>
            </a:rPr>
            <a:t>Exacto: sus resultados son claros y contrarios a la vaguedad y superficialidad. </a:t>
          </a:r>
          <a:endParaRPr lang="es-ES" sz="1600" b="1" kern="1200" dirty="0">
            <a:solidFill>
              <a:srgbClr val="2F2B20"/>
            </a:solidFill>
          </a:endParaRPr>
        </a:p>
      </dsp:txBody>
      <dsp:txXfrm>
        <a:off x="385825" y="2412410"/>
        <a:ext cx="7209249" cy="426206"/>
      </dsp:txXfrm>
    </dsp:sp>
    <dsp:sp modelId="{51A3D9E6-14A2-7B45-B4F3-F30C64B519E1}">
      <dsp:nvSpPr>
        <dsp:cNvPr id="0" name=""/>
        <dsp:cNvSpPr/>
      </dsp:nvSpPr>
      <dsp:spPr>
        <a:xfrm>
          <a:off x="0" y="3351273"/>
          <a:ext cx="7620000"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59F4B08-16A3-C342-8BC5-04FBF3611FCF}">
      <dsp:nvSpPr>
        <dsp:cNvPr id="0" name=""/>
        <dsp:cNvSpPr/>
      </dsp:nvSpPr>
      <dsp:spPr>
        <a:xfrm>
          <a:off x="362768" y="3115113"/>
          <a:ext cx="7255363" cy="4723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b="1" kern="1200" dirty="0" smtClean="0">
              <a:solidFill>
                <a:srgbClr val="2F2B20"/>
              </a:solidFill>
            </a:rPr>
            <a:t>Verificable: las suposiciones deber ser puestas a prueba. </a:t>
          </a:r>
          <a:endParaRPr lang="es-ES" sz="1600" b="1" kern="1200" dirty="0">
            <a:solidFill>
              <a:srgbClr val="2F2B20"/>
            </a:solidFill>
          </a:endParaRPr>
        </a:p>
      </dsp:txBody>
      <dsp:txXfrm>
        <a:off x="385825" y="3138170"/>
        <a:ext cx="7209249" cy="426206"/>
      </dsp:txXfrm>
    </dsp:sp>
    <dsp:sp modelId="{EC986E8B-5EED-B44D-B9B9-A30552985275}">
      <dsp:nvSpPr>
        <dsp:cNvPr id="0" name=""/>
        <dsp:cNvSpPr/>
      </dsp:nvSpPr>
      <dsp:spPr>
        <a:xfrm>
          <a:off x="0" y="4077033"/>
          <a:ext cx="7620000"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B062C9-5122-FD45-84DB-F9330A0E2013}">
      <dsp:nvSpPr>
        <dsp:cNvPr id="0" name=""/>
        <dsp:cNvSpPr/>
      </dsp:nvSpPr>
      <dsp:spPr>
        <a:xfrm>
          <a:off x="362768" y="3840873"/>
          <a:ext cx="7255363" cy="4723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b="1" kern="1200" dirty="0" smtClean="0">
              <a:solidFill>
                <a:srgbClr val="2F2B20"/>
              </a:solidFill>
            </a:rPr>
            <a:t>Falible: se puede refutar.</a:t>
          </a:r>
          <a:endParaRPr lang="es-ES" sz="1600" b="1" kern="1200" dirty="0">
            <a:solidFill>
              <a:srgbClr val="2F2B20"/>
            </a:solidFill>
          </a:endParaRPr>
        </a:p>
      </dsp:txBody>
      <dsp:txXfrm>
        <a:off x="385825" y="3863930"/>
        <a:ext cx="7209249" cy="4262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F609C-70C0-3F4E-B06D-1C963EB405E9}">
      <dsp:nvSpPr>
        <dsp:cNvPr id="0" name=""/>
        <dsp:cNvSpPr/>
      </dsp:nvSpPr>
      <dsp:spPr>
        <a:xfrm>
          <a:off x="0" y="0"/>
          <a:ext cx="7620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2C8B50F5-9EBA-1F44-B1C6-593B4A32108A}">
      <dsp:nvSpPr>
        <dsp:cNvPr id="0" name=""/>
        <dsp:cNvSpPr/>
      </dsp:nvSpPr>
      <dsp:spPr>
        <a:xfrm>
          <a:off x="0" y="0"/>
          <a:ext cx="1524000" cy="480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ES" sz="2700" kern="1200" dirty="0" smtClean="0"/>
            <a:t>Algunos ejemplos</a:t>
          </a:r>
          <a:endParaRPr lang="es-ES" sz="2700" kern="1200" dirty="0"/>
        </a:p>
      </dsp:txBody>
      <dsp:txXfrm>
        <a:off x="0" y="0"/>
        <a:ext cx="1524000" cy="4800600"/>
      </dsp:txXfrm>
    </dsp:sp>
    <dsp:sp modelId="{BC7B5EF6-A4E1-9D4E-8F7E-DDBCCDEB7D5E}">
      <dsp:nvSpPr>
        <dsp:cNvPr id="0" name=""/>
        <dsp:cNvSpPr/>
      </dsp:nvSpPr>
      <dsp:spPr>
        <a:xfrm>
          <a:off x="1638299" y="45240"/>
          <a:ext cx="5981700" cy="904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ES" sz="4100" kern="1200" dirty="0" smtClean="0"/>
            <a:t>Ontología</a:t>
          </a:r>
          <a:endParaRPr lang="es-ES" sz="4100" kern="1200" dirty="0"/>
        </a:p>
      </dsp:txBody>
      <dsp:txXfrm>
        <a:off x="1638299" y="45240"/>
        <a:ext cx="5981700" cy="904800"/>
      </dsp:txXfrm>
    </dsp:sp>
    <dsp:sp modelId="{5E81991A-C153-E046-8E13-99B9F94FF5B3}">
      <dsp:nvSpPr>
        <dsp:cNvPr id="0" name=""/>
        <dsp:cNvSpPr/>
      </dsp:nvSpPr>
      <dsp:spPr>
        <a:xfrm>
          <a:off x="1523999" y="950040"/>
          <a:ext cx="609600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E6850E21-2D68-2747-90D6-4AD3911FF8B2}">
      <dsp:nvSpPr>
        <dsp:cNvPr id="0" name=""/>
        <dsp:cNvSpPr/>
      </dsp:nvSpPr>
      <dsp:spPr>
        <a:xfrm>
          <a:off x="1638299" y="995280"/>
          <a:ext cx="5981700" cy="904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ES" sz="4100" kern="1200" dirty="0" smtClean="0"/>
            <a:t>Gnoseología</a:t>
          </a:r>
          <a:endParaRPr lang="es-ES" sz="4100" kern="1200" dirty="0"/>
        </a:p>
      </dsp:txBody>
      <dsp:txXfrm>
        <a:off x="1638299" y="995280"/>
        <a:ext cx="5981700" cy="904800"/>
      </dsp:txXfrm>
    </dsp:sp>
    <dsp:sp modelId="{91F83A79-5E1F-4A47-8DCC-F00D56565E21}">
      <dsp:nvSpPr>
        <dsp:cNvPr id="0" name=""/>
        <dsp:cNvSpPr/>
      </dsp:nvSpPr>
      <dsp:spPr>
        <a:xfrm>
          <a:off x="1523999" y="1900081"/>
          <a:ext cx="609600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67BCF044-4A7E-7C4A-9CB4-CDAE22DF43D2}">
      <dsp:nvSpPr>
        <dsp:cNvPr id="0" name=""/>
        <dsp:cNvSpPr/>
      </dsp:nvSpPr>
      <dsp:spPr>
        <a:xfrm>
          <a:off x="1638299" y="1945321"/>
          <a:ext cx="5981700" cy="904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ES" sz="4100" kern="1200" dirty="0" smtClean="0"/>
            <a:t>Epistemología</a:t>
          </a:r>
          <a:endParaRPr lang="es-ES" sz="4100" kern="1200" dirty="0"/>
        </a:p>
      </dsp:txBody>
      <dsp:txXfrm>
        <a:off x="1638299" y="1945321"/>
        <a:ext cx="5981700" cy="904800"/>
      </dsp:txXfrm>
    </dsp:sp>
    <dsp:sp modelId="{6BCD3D17-1578-974B-8CCF-9A3D7A6FB135}">
      <dsp:nvSpPr>
        <dsp:cNvPr id="0" name=""/>
        <dsp:cNvSpPr/>
      </dsp:nvSpPr>
      <dsp:spPr>
        <a:xfrm>
          <a:off x="1523999" y="2850121"/>
          <a:ext cx="609600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B63F37CA-6E31-3946-9510-1E3F92EEEAF3}">
      <dsp:nvSpPr>
        <dsp:cNvPr id="0" name=""/>
        <dsp:cNvSpPr/>
      </dsp:nvSpPr>
      <dsp:spPr>
        <a:xfrm>
          <a:off x="1638299" y="2895361"/>
          <a:ext cx="5981700" cy="904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ES" sz="4100" kern="1200" dirty="0" smtClean="0"/>
            <a:t>Lógica</a:t>
          </a:r>
          <a:endParaRPr lang="es-ES" sz="4100" kern="1200" dirty="0"/>
        </a:p>
      </dsp:txBody>
      <dsp:txXfrm>
        <a:off x="1638299" y="2895361"/>
        <a:ext cx="5981700" cy="904800"/>
      </dsp:txXfrm>
    </dsp:sp>
    <dsp:sp modelId="{E2F56811-112C-2349-A39B-BB3189E31FC1}">
      <dsp:nvSpPr>
        <dsp:cNvPr id="0" name=""/>
        <dsp:cNvSpPr/>
      </dsp:nvSpPr>
      <dsp:spPr>
        <a:xfrm>
          <a:off x="1523999" y="3800162"/>
          <a:ext cx="609600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C87CCA8D-9B0E-224B-9704-6EB349D16119}">
      <dsp:nvSpPr>
        <dsp:cNvPr id="0" name=""/>
        <dsp:cNvSpPr/>
      </dsp:nvSpPr>
      <dsp:spPr>
        <a:xfrm>
          <a:off x="1638299" y="3845402"/>
          <a:ext cx="5981700" cy="904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ES" sz="4100" b="1" kern="1200" dirty="0" smtClean="0"/>
            <a:t>Filosofía de la Ciencia</a:t>
          </a:r>
          <a:endParaRPr lang="es-ES" sz="4100" b="1" kern="1200" dirty="0"/>
        </a:p>
      </dsp:txBody>
      <dsp:txXfrm>
        <a:off x="1638299" y="3845402"/>
        <a:ext cx="5981700" cy="904800"/>
      </dsp:txXfrm>
    </dsp:sp>
    <dsp:sp modelId="{C9046E6F-2F73-F440-87F3-42FF1EC47AE8}">
      <dsp:nvSpPr>
        <dsp:cNvPr id="0" name=""/>
        <dsp:cNvSpPr/>
      </dsp:nvSpPr>
      <dsp:spPr>
        <a:xfrm>
          <a:off x="1523999" y="4750203"/>
          <a:ext cx="609600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870DC-4F7B-034B-9E63-2A7853874B0F}">
      <dsp:nvSpPr>
        <dsp:cNvPr id="0" name=""/>
        <dsp:cNvSpPr/>
      </dsp:nvSpPr>
      <dsp:spPr>
        <a:xfrm>
          <a:off x="0" y="1047041"/>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2F2B20"/>
              </a:solidFill>
            </a:rPr>
            <a:t>Ciencia</a:t>
          </a:r>
          <a:endParaRPr lang="es-ES" sz="1800" b="1" kern="1200" dirty="0">
            <a:solidFill>
              <a:srgbClr val="2F2B20"/>
            </a:solidFill>
          </a:endParaRPr>
        </a:p>
      </dsp:txBody>
      <dsp:txXfrm>
        <a:off x="25093" y="1072134"/>
        <a:ext cx="1663309" cy="806561"/>
      </dsp:txXfrm>
    </dsp:sp>
    <dsp:sp modelId="{C76E373B-BBDB-AF4F-9D7E-AC0A4BC167BB}">
      <dsp:nvSpPr>
        <dsp:cNvPr id="0" name=""/>
        <dsp:cNvSpPr/>
      </dsp:nvSpPr>
      <dsp:spPr>
        <a:xfrm rot="19266127">
          <a:off x="1615857" y="1182850"/>
          <a:ext cx="880673" cy="32124"/>
        </a:xfrm>
        <a:custGeom>
          <a:avLst/>
          <a:gdLst/>
          <a:ahLst/>
          <a:cxnLst/>
          <a:rect l="0" t="0" r="0" b="0"/>
          <a:pathLst>
            <a:path>
              <a:moveTo>
                <a:pt x="0" y="16062"/>
              </a:moveTo>
              <a:lnTo>
                <a:pt x="880673" y="16062"/>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034177" y="1176895"/>
        <a:ext cx="44033" cy="44033"/>
      </dsp:txXfrm>
    </dsp:sp>
    <dsp:sp modelId="{DBE94C63-44C7-694F-9A7A-9BBAD50F19DE}">
      <dsp:nvSpPr>
        <dsp:cNvPr id="0" name=""/>
        <dsp:cNvSpPr/>
      </dsp:nvSpPr>
      <dsp:spPr>
        <a:xfrm>
          <a:off x="2398893" y="49403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2F2B20"/>
              </a:solidFill>
            </a:rPr>
            <a:t>Formal</a:t>
          </a:r>
          <a:endParaRPr lang="es-ES" sz="1800" b="1" kern="1200" dirty="0">
            <a:solidFill>
              <a:srgbClr val="2F2B20"/>
            </a:solidFill>
          </a:endParaRPr>
        </a:p>
      </dsp:txBody>
      <dsp:txXfrm>
        <a:off x="2423986" y="519129"/>
        <a:ext cx="1663309" cy="806561"/>
      </dsp:txXfrm>
    </dsp:sp>
    <dsp:sp modelId="{5BF9513E-795C-2D4A-9ACB-2D5AA72B0F12}">
      <dsp:nvSpPr>
        <dsp:cNvPr id="0" name=""/>
        <dsp:cNvSpPr/>
      </dsp:nvSpPr>
      <dsp:spPr>
        <a:xfrm rot="19457599">
          <a:off x="4033052" y="660033"/>
          <a:ext cx="844070" cy="32124"/>
        </a:xfrm>
        <a:custGeom>
          <a:avLst/>
          <a:gdLst/>
          <a:ahLst/>
          <a:cxnLst/>
          <a:rect l="0" t="0" r="0" b="0"/>
          <a:pathLst>
            <a:path>
              <a:moveTo>
                <a:pt x="0" y="16062"/>
              </a:moveTo>
              <a:lnTo>
                <a:pt x="844070" y="16062"/>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433986" y="654993"/>
        <a:ext cx="42203" cy="42203"/>
      </dsp:txXfrm>
    </dsp:sp>
    <dsp:sp modelId="{8D914BD6-8673-2643-9092-4C77E701A4C8}">
      <dsp:nvSpPr>
        <dsp:cNvPr id="0" name=""/>
        <dsp:cNvSpPr/>
      </dsp:nvSpPr>
      <dsp:spPr>
        <a:xfrm>
          <a:off x="4797787" y="140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rgbClr val="2F2B20"/>
              </a:solidFill>
            </a:rPr>
            <a:t>Lógica </a:t>
          </a:r>
          <a:endParaRPr lang="es-ES" sz="1800" kern="1200" dirty="0">
            <a:solidFill>
              <a:srgbClr val="2F2B20"/>
            </a:solidFill>
          </a:endParaRPr>
        </a:p>
      </dsp:txBody>
      <dsp:txXfrm>
        <a:off x="4822880" y="26499"/>
        <a:ext cx="1663309" cy="806561"/>
      </dsp:txXfrm>
    </dsp:sp>
    <dsp:sp modelId="{91D1CBA6-D1AD-2A4A-AE99-7A56A44E760E}">
      <dsp:nvSpPr>
        <dsp:cNvPr id="0" name=""/>
        <dsp:cNvSpPr/>
      </dsp:nvSpPr>
      <dsp:spPr>
        <a:xfrm rot="2142401">
          <a:off x="4033052" y="1152663"/>
          <a:ext cx="844070" cy="32124"/>
        </a:xfrm>
        <a:custGeom>
          <a:avLst/>
          <a:gdLst/>
          <a:ahLst/>
          <a:cxnLst/>
          <a:rect l="0" t="0" r="0" b="0"/>
          <a:pathLst>
            <a:path>
              <a:moveTo>
                <a:pt x="0" y="16062"/>
              </a:moveTo>
              <a:lnTo>
                <a:pt x="844070" y="16062"/>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433986" y="1147623"/>
        <a:ext cx="42203" cy="42203"/>
      </dsp:txXfrm>
    </dsp:sp>
    <dsp:sp modelId="{23E5D782-FECE-7F4B-B4DB-C896179A5EDA}">
      <dsp:nvSpPr>
        <dsp:cNvPr id="0" name=""/>
        <dsp:cNvSpPr/>
      </dsp:nvSpPr>
      <dsp:spPr>
        <a:xfrm>
          <a:off x="4797787" y="98666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rgbClr val="2F2B20"/>
              </a:solidFill>
            </a:rPr>
            <a:t>Matemática</a:t>
          </a:r>
          <a:endParaRPr lang="es-ES" sz="1800" kern="1200" dirty="0">
            <a:solidFill>
              <a:srgbClr val="2F2B20"/>
            </a:solidFill>
          </a:endParaRPr>
        </a:p>
      </dsp:txBody>
      <dsp:txXfrm>
        <a:off x="4822880" y="1011759"/>
        <a:ext cx="1663309" cy="806561"/>
      </dsp:txXfrm>
    </dsp:sp>
    <dsp:sp modelId="{50CF6D24-9BDD-564B-A6F8-2C396E13FCA1}">
      <dsp:nvSpPr>
        <dsp:cNvPr id="0" name=""/>
        <dsp:cNvSpPr/>
      </dsp:nvSpPr>
      <dsp:spPr>
        <a:xfrm rot="4215660">
          <a:off x="1041499" y="2414425"/>
          <a:ext cx="2029389" cy="32124"/>
        </a:xfrm>
        <a:custGeom>
          <a:avLst/>
          <a:gdLst/>
          <a:ahLst/>
          <a:cxnLst/>
          <a:rect l="0" t="0" r="0" b="0"/>
          <a:pathLst>
            <a:path>
              <a:moveTo>
                <a:pt x="0" y="16062"/>
              </a:moveTo>
              <a:lnTo>
                <a:pt x="2029389" y="16062"/>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005459" y="2379752"/>
        <a:ext cx="101469" cy="101469"/>
      </dsp:txXfrm>
    </dsp:sp>
    <dsp:sp modelId="{55783205-AC6E-1842-8E4E-DD707D378E19}">
      <dsp:nvSpPr>
        <dsp:cNvPr id="0" name=""/>
        <dsp:cNvSpPr/>
      </dsp:nvSpPr>
      <dsp:spPr>
        <a:xfrm>
          <a:off x="2398893" y="295718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2F2B20"/>
              </a:solidFill>
            </a:rPr>
            <a:t>Factual</a:t>
          </a:r>
          <a:endParaRPr lang="es-ES" sz="1800" b="1" kern="1200" dirty="0">
            <a:solidFill>
              <a:srgbClr val="2F2B20"/>
            </a:solidFill>
          </a:endParaRPr>
        </a:p>
      </dsp:txBody>
      <dsp:txXfrm>
        <a:off x="2423986" y="2982279"/>
        <a:ext cx="1663309" cy="806561"/>
      </dsp:txXfrm>
    </dsp:sp>
    <dsp:sp modelId="{2B72CF8A-55F2-A440-817E-36274171C784}">
      <dsp:nvSpPr>
        <dsp:cNvPr id="0" name=""/>
        <dsp:cNvSpPr/>
      </dsp:nvSpPr>
      <dsp:spPr>
        <a:xfrm rot="18289469">
          <a:off x="3854982" y="2876867"/>
          <a:ext cx="1200211" cy="32124"/>
        </a:xfrm>
        <a:custGeom>
          <a:avLst/>
          <a:gdLst/>
          <a:ahLst/>
          <a:cxnLst/>
          <a:rect l="0" t="0" r="0" b="0"/>
          <a:pathLst>
            <a:path>
              <a:moveTo>
                <a:pt x="0" y="16062"/>
              </a:moveTo>
              <a:lnTo>
                <a:pt x="1200211" y="16062"/>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425082" y="2862924"/>
        <a:ext cx="60010" cy="60010"/>
      </dsp:txXfrm>
    </dsp:sp>
    <dsp:sp modelId="{FBE96C76-346D-9940-B4BC-63123184D3E0}">
      <dsp:nvSpPr>
        <dsp:cNvPr id="0" name=""/>
        <dsp:cNvSpPr/>
      </dsp:nvSpPr>
      <dsp:spPr>
        <a:xfrm>
          <a:off x="4797787" y="197192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rgbClr val="2F2B20"/>
              </a:solidFill>
            </a:rPr>
            <a:t>Natural </a:t>
          </a:r>
          <a:r>
            <a:rPr lang="es-ES" sz="1400" kern="1200" dirty="0" smtClean="0">
              <a:solidFill>
                <a:srgbClr val="2F2B20"/>
              </a:solidFill>
            </a:rPr>
            <a:t>(Física, Química, Biología)</a:t>
          </a:r>
          <a:endParaRPr lang="es-ES" sz="1400" kern="1200" dirty="0">
            <a:solidFill>
              <a:srgbClr val="2F2B20"/>
            </a:solidFill>
          </a:endParaRPr>
        </a:p>
      </dsp:txBody>
      <dsp:txXfrm>
        <a:off x="4822880" y="1997019"/>
        <a:ext cx="1663309" cy="806561"/>
      </dsp:txXfrm>
    </dsp:sp>
    <dsp:sp modelId="{5A1D10F6-199D-AE4A-8279-40587A8B5BD2}">
      <dsp:nvSpPr>
        <dsp:cNvPr id="0" name=""/>
        <dsp:cNvSpPr/>
      </dsp:nvSpPr>
      <dsp:spPr>
        <a:xfrm>
          <a:off x="4112388" y="3369497"/>
          <a:ext cx="685398" cy="32124"/>
        </a:xfrm>
        <a:custGeom>
          <a:avLst/>
          <a:gdLst/>
          <a:ahLst/>
          <a:cxnLst/>
          <a:rect l="0" t="0" r="0" b="0"/>
          <a:pathLst>
            <a:path>
              <a:moveTo>
                <a:pt x="0" y="16062"/>
              </a:moveTo>
              <a:lnTo>
                <a:pt x="685398" y="16062"/>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437953" y="3368424"/>
        <a:ext cx="34269" cy="34269"/>
      </dsp:txXfrm>
    </dsp:sp>
    <dsp:sp modelId="{FE408970-C2AB-264D-8D3A-6FC4C347A351}">
      <dsp:nvSpPr>
        <dsp:cNvPr id="0" name=""/>
        <dsp:cNvSpPr/>
      </dsp:nvSpPr>
      <dsp:spPr>
        <a:xfrm>
          <a:off x="4797787" y="2957186"/>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err="1" smtClean="0">
              <a:solidFill>
                <a:srgbClr val="2F2B20"/>
              </a:solidFill>
            </a:rPr>
            <a:t>Bio</a:t>
          </a:r>
          <a:r>
            <a:rPr lang="es-ES" sz="1800" kern="1200" dirty="0" smtClean="0">
              <a:solidFill>
                <a:srgbClr val="2F2B20"/>
              </a:solidFill>
            </a:rPr>
            <a:t>-social </a:t>
          </a:r>
          <a:r>
            <a:rPr lang="es-ES" sz="1400" kern="1200" dirty="0" smtClean="0">
              <a:solidFill>
                <a:srgbClr val="2F2B20"/>
              </a:solidFill>
            </a:rPr>
            <a:t>(Antropología, Demografía, Psicología Social)</a:t>
          </a:r>
          <a:endParaRPr lang="es-ES" sz="1400" kern="1200" dirty="0">
            <a:solidFill>
              <a:srgbClr val="2F2B20"/>
            </a:solidFill>
          </a:endParaRPr>
        </a:p>
      </dsp:txBody>
      <dsp:txXfrm>
        <a:off x="4822880" y="2982279"/>
        <a:ext cx="1663309" cy="806561"/>
      </dsp:txXfrm>
    </dsp:sp>
    <dsp:sp modelId="{B7B0B573-4CA8-E14E-97D1-C5973B5CFD21}">
      <dsp:nvSpPr>
        <dsp:cNvPr id="0" name=""/>
        <dsp:cNvSpPr/>
      </dsp:nvSpPr>
      <dsp:spPr>
        <a:xfrm rot="3310531">
          <a:off x="3854982" y="3862127"/>
          <a:ext cx="1200211" cy="32124"/>
        </a:xfrm>
        <a:custGeom>
          <a:avLst/>
          <a:gdLst/>
          <a:ahLst/>
          <a:cxnLst/>
          <a:rect l="0" t="0" r="0" b="0"/>
          <a:pathLst>
            <a:path>
              <a:moveTo>
                <a:pt x="0" y="16062"/>
              </a:moveTo>
              <a:lnTo>
                <a:pt x="1200211" y="16062"/>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425082" y="3848184"/>
        <a:ext cx="60010" cy="60010"/>
      </dsp:txXfrm>
    </dsp:sp>
    <dsp:sp modelId="{12019A44-49A8-724F-B568-96267CD592B7}">
      <dsp:nvSpPr>
        <dsp:cNvPr id="0" name=""/>
        <dsp:cNvSpPr/>
      </dsp:nvSpPr>
      <dsp:spPr>
        <a:xfrm>
          <a:off x="4797787" y="3942445"/>
          <a:ext cx="1713495" cy="856747"/>
        </a:xfrm>
        <a:prstGeom prst="roundRect">
          <a:avLst>
            <a:gd name="adj" fmla="val 10000"/>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rgbClr val="2F2B20"/>
              </a:solidFill>
            </a:rPr>
            <a:t>Social </a:t>
          </a:r>
          <a:r>
            <a:rPr lang="es-ES" sz="1400" kern="1200" dirty="0" smtClean="0">
              <a:solidFill>
                <a:srgbClr val="2F2B20"/>
              </a:solidFill>
            </a:rPr>
            <a:t>(Sociología, </a:t>
          </a:r>
          <a:r>
            <a:rPr lang="es-ES" sz="1400" b="1" kern="1200" dirty="0" smtClean="0">
              <a:solidFill>
                <a:srgbClr val="2F2B20"/>
              </a:solidFill>
            </a:rPr>
            <a:t>Economía</a:t>
          </a:r>
          <a:r>
            <a:rPr lang="es-ES" sz="1400" kern="1200" dirty="0" smtClean="0">
              <a:solidFill>
                <a:srgbClr val="2F2B20"/>
              </a:solidFill>
            </a:rPr>
            <a:t>, Ciencia Política)</a:t>
          </a:r>
          <a:endParaRPr lang="es-ES" sz="1400" kern="1200" dirty="0">
            <a:solidFill>
              <a:srgbClr val="2F2B20"/>
            </a:solidFill>
          </a:endParaRPr>
        </a:p>
      </dsp:txBody>
      <dsp:txXfrm>
        <a:off x="4822880" y="3967538"/>
        <a:ext cx="1663309" cy="806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72C6A-2DE5-6443-951C-D1C9F783D8A4}">
      <dsp:nvSpPr>
        <dsp:cNvPr id="0" name=""/>
        <dsp:cNvSpPr/>
      </dsp:nvSpPr>
      <dsp:spPr>
        <a:xfrm>
          <a:off x="1270992" y="845000"/>
          <a:ext cx="2380319" cy="12646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just" defTabSz="844550">
            <a:lnSpc>
              <a:spcPct val="90000"/>
            </a:lnSpc>
            <a:spcBef>
              <a:spcPct val="0"/>
            </a:spcBef>
            <a:spcAft>
              <a:spcPct val="35000"/>
            </a:spcAft>
          </a:pPr>
          <a:r>
            <a:rPr lang="es-ES" sz="1900" kern="1200" dirty="0" smtClean="0"/>
            <a:t>La persona común emplea teoría de forma vaga.</a:t>
          </a:r>
          <a:endParaRPr lang="es-ES" sz="1900" kern="1200" dirty="0"/>
        </a:p>
      </dsp:txBody>
      <dsp:txXfrm>
        <a:off x="1651843" y="845000"/>
        <a:ext cx="1999468" cy="1264645"/>
      </dsp:txXfrm>
    </dsp:sp>
    <dsp:sp modelId="{4967BEB7-549C-2741-BC2F-ACFF7B48F0FA}">
      <dsp:nvSpPr>
        <dsp:cNvPr id="0" name=""/>
        <dsp:cNvSpPr/>
      </dsp:nvSpPr>
      <dsp:spPr>
        <a:xfrm>
          <a:off x="1270992" y="2109645"/>
          <a:ext cx="2380319" cy="20604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just" defTabSz="844550">
            <a:lnSpc>
              <a:spcPct val="90000"/>
            </a:lnSpc>
            <a:spcBef>
              <a:spcPct val="0"/>
            </a:spcBef>
            <a:spcAft>
              <a:spcPct val="35000"/>
            </a:spcAft>
          </a:pPr>
          <a:r>
            <a:rPr lang="es-ES" sz="1900" kern="1200" dirty="0" smtClean="0"/>
            <a:t>El científico, construye estructuras teóricas, las evalúa y las somete a una prueba empírica.</a:t>
          </a:r>
          <a:endParaRPr lang="es-ES" sz="1900" kern="1200" dirty="0"/>
        </a:p>
      </dsp:txBody>
      <dsp:txXfrm>
        <a:off x="1651843" y="2109645"/>
        <a:ext cx="1999468" cy="2060450"/>
      </dsp:txXfrm>
    </dsp:sp>
    <dsp:sp modelId="{AD6D5082-0503-614A-9644-2B6EE851006A}">
      <dsp:nvSpPr>
        <dsp:cNvPr id="0" name=""/>
        <dsp:cNvSpPr/>
      </dsp:nvSpPr>
      <dsp:spPr>
        <a:xfrm>
          <a:off x="0" y="0"/>
          <a:ext cx="1586879" cy="1586879"/>
        </a:xfrm>
        <a:prstGeom prst="ellipse">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b="1" kern="1200" dirty="0" smtClean="0"/>
            <a:t>1) Estructuras teóricas</a:t>
          </a:r>
          <a:endParaRPr lang="es-ES" sz="1900" b="1" kern="1200" dirty="0"/>
        </a:p>
      </dsp:txBody>
      <dsp:txXfrm>
        <a:off x="232393" y="232393"/>
        <a:ext cx="1122093" cy="1122093"/>
      </dsp:txXfrm>
    </dsp:sp>
    <dsp:sp modelId="{2AFE95BB-2713-B24E-B288-42838BBCD666}">
      <dsp:nvSpPr>
        <dsp:cNvPr id="0" name=""/>
        <dsp:cNvSpPr/>
      </dsp:nvSpPr>
      <dsp:spPr>
        <a:xfrm>
          <a:off x="5238191" y="845000"/>
          <a:ext cx="2380319" cy="15876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just" defTabSz="844550">
            <a:lnSpc>
              <a:spcPct val="90000"/>
            </a:lnSpc>
            <a:spcBef>
              <a:spcPct val="0"/>
            </a:spcBef>
            <a:spcAft>
              <a:spcPct val="35000"/>
            </a:spcAft>
          </a:pPr>
          <a:r>
            <a:rPr lang="es-ES" sz="1900" kern="1200" dirty="0" smtClean="0"/>
            <a:t>Los científicos prueban hipótesis de forma sistemática.</a:t>
          </a:r>
          <a:endParaRPr lang="es-ES" sz="1900" kern="1200" dirty="0"/>
        </a:p>
      </dsp:txBody>
      <dsp:txXfrm>
        <a:off x="5619042" y="845000"/>
        <a:ext cx="1999468" cy="1587673"/>
      </dsp:txXfrm>
    </dsp:sp>
    <dsp:sp modelId="{DB56F21A-88CD-3B4F-B610-4B8ABCA4AF64}">
      <dsp:nvSpPr>
        <dsp:cNvPr id="0" name=""/>
        <dsp:cNvSpPr/>
      </dsp:nvSpPr>
      <dsp:spPr>
        <a:xfrm>
          <a:off x="5238191" y="2432673"/>
          <a:ext cx="2380319" cy="15876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just" defTabSz="844550">
            <a:lnSpc>
              <a:spcPct val="90000"/>
            </a:lnSpc>
            <a:spcBef>
              <a:spcPct val="0"/>
            </a:spcBef>
            <a:spcAft>
              <a:spcPct val="35000"/>
            </a:spcAft>
          </a:pPr>
          <a:r>
            <a:rPr lang="es-ES" sz="1900" kern="1200" dirty="0" smtClean="0"/>
            <a:t>La persona común selecciona evidencia para probar hipótesis.</a:t>
          </a:r>
          <a:endParaRPr lang="es-ES" sz="1900" kern="1200" dirty="0"/>
        </a:p>
      </dsp:txBody>
      <dsp:txXfrm>
        <a:off x="5619042" y="2432673"/>
        <a:ext cx="1999468" cy="1587673"/>
      </dsp:txXfrm>
    </dsp:sp>
    <dsp:sp modelId="{7F3594E4-AF94-B34E-B071-E5CED5FF48D1}">
      <dsp:nvSpPr>
        <dsp:cNvPr id="0" name=""/>
        <dsp:cNvSpPr/>
      </dsp:nvSpPr>
      <dsp:spPr>
        <a:xfrm>
          <a:off x="3991790" y="0"/>
          <a:ext cx="1586879" cy="1586879"/>
        </a:xfrm>
        <a:prstGeom prst="ellipse">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b="1" kern="1200" dirty="0" smtClean="0"/>
            <a:t>2) Hipótesis</a:t>
          </a:r>
          <a:endParaRPr lang="es-ES" sz="1900" b="1" kern="1200" dirty="0"/>
        </a:p>
      </dsp:txBody>
      <dsp:txXfrm>
        <a:off x="4224183" y="232393"/>
        <a:ext cx="1122093" cy="11220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C9351D-6F7C-D64A-9AA8-E7B87F100E0E}">
      <dsp:nvSpPr>
        <dsp:cNvPr id="0" name=""/>
        <dsp:cNvSpPr/>
      </dsp:nvSpPr>
      <dsp:spPr>
        <a:xfrm>
          <a:off x="1270992" y="897740"/>
          <a:ext cx="2380319" cy="27577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just" defTabSz="800100">
            <a:lnSpc>
              <a:spcPct val="90000"/>
            </a:lnSpc>
            <a:spcBef>
              <a:spcPct val="0"/>
            </a:spcBef>
            <a:spcAft>
              <a:spcPct val="35000"/>
            </a:spcAft>
          </a:pPr>
          <a:r>
            <a:rPr lang="es-ES" sz="1800" kern="1200" dirty="0" smtClean="0"/>
            <a:t>El científico descarta variables que son “posibles” causas de las que son las “causas” </a:t>
          </a:r>
          <a:endParaRPr lang="es-ES" sz="1800" kern="1200" dirty="0"/>
        </a:p>
      </dsp:txBody>
      <dsp:txXfrm>
        <a:off x="1651843" y="897740"/>
        <a:ext cx="1999468" cy="2757788"/>
      </dsp:txXfrm>
    </dsp:sp>
    <dsp:sp modelId="{FC1F4751-22C2-A14D-BA31-AD31BBD8EC51}">
      <dsp:nvSpPr>
        <dsp:cNvPr id="0" name=""/>
        <dsp:cNvSpPr/>
      </dsp:nvSpPr>
      <dsp:spPr>
        <a:xfrm>
          <a:off x="1270992" y="3655529"/>
          <a:ext cx="2380319" cy="199456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just" defTabSz="800100">
            <a:lnSpc>
              <a:spcPct val="90000"/>
            </a:lnSpc>
            <a:spcBef>
              <a:spcPct val="0"/>
            </a:spcBef>
            <a:spcAft>
              <a:spcPct val="35000"/>
            </a:spcAft>
          </a:pPr>
          <a:r>
            <a:rPr lang="es-ES" sz="1800" kern="1200" dirty="0" smtClean="0"/>
            <a:t>La gente común rara vez se preocupa por controlar sus explicaciones.</a:t>
          </a:r>
          <a:endParaRPr lang="es-ES" sz="1800" kern="1200" dirty="0"/>
        </a:p>
      </dsp:txBody>
      <dsp:txXfrm>
        <a:off x="1651843" y="3655529"/>
        <a:ext cx="1999468" cy="1994562"/>
      </dsp:txXfrm>
    </dsp:sp>
    <dsp:sp modelId="{1011C792-D2F7-9A4C-9EAF-4A1409840421}">
      <dsp:nvSpPr>
        <dsp:cNvPr id="0" name=""/>
        <dsp:cNvSpPr/>
      </dsp:nvSpPr>
      <dsp:spPr>
        <a:xfrm>
          <a:off x="0" y="0"/>
          <a:ext cx="1586879" cy="1586879"/>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b="1" kern="1200" dirty="0" smtClean="0">
              <a:solidFill>
                <a:srgbClr val="2F2B20"/>
              </a:solidFill>
            </a:rPr>
            <a:t>3) Control</a:t>
          </a:r>
          <a:endParaRPr lang="es-ES" sz="1900" b="1" kern="1200" dirty="0">
            <a:solidFill>
              <a:srgbClr val="2F2B20"/>
            </a:solidFill>
          </a:endParaRPr>
        </a:p>
      </dsp:txBody>
      <dsp:txXfrm>
        <a:off x="232393" y="232393"/>
        <a:ext cx="1122093" cy="1122093"/>
      </dsp:txXfrm>
    </dsp:sp>
    <dsp:sp modelId="{09DCED4A-49B1-9D4B-BD66-7A77912DF5E7}">
      <dsp:nvSpPr>
        <dsp:cNvPr id="0" name=""/>
        <dsp:cNvSpPr/>
      </dsp:nvSpPr>
      <dsp:spPr>
        <a:xfrm>
          <a:off x="5238191" y="897740"/>
          <a:ext cx="2380319" cy="22429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just" defTabSz="844550">
            <a:lnSpc>
              <a:spcPct val="90000"/>
            </a:lnSpc>
            <a:spcBef>
              <a:spcPct val="0"/>
            </a:spcBef>
            <a:spcAft>
              <a:spcPct val="35000"/>
            </a:spcAft>
          </a:pPr>
          <a:r>
            <a:rPr lang="es-ES" sz="1900" kern="1200" dirty="0" smtClean="0"/>
            <a:t>El científico persigue las relaciones de forma sistemática (X y Y)</a:t>
          </a:r>
          <a:endParaRPr lang="es-ES" sz="1900" kern="1200" dirty="0"/>
        </a:p>
      </dsp:txBody>
      <dsp:txXfrm>
        <a:off x="5619043" y="897740"/>
        <a:ext cx="1999468" cy="2242969"/>
      </dsp:txXfrm>
    </dsp:sp>
    <dsp:sp modelId="{ABA23FAD-D6EA-B14F-B1E8-0DF9A424F3FA}">
      <dsp:nvSpPr>
        <dsp:cNvPr id="0" name=""/>
        <dsp:cNvSpPr/>
      </dsp:nvSpPr>
      <dsp:spPr>
        <a:xfrm>
          <a:off x="5238191" y="3140710"/>
          <a:ext cx="2380319" cy="25699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just" defTabSz="800100">
            <a:lnSpc>
              <a:spcPct val="90000"/>
            </a:lnSpc>
            <a:spcBef>
              <a:spcPct val="0"/>
            </a:spcBef>
            <a:spcAft>
              <a:spcPct val="35000"/>
            </a:spcAft>
          </a:pPr>
          <a:r>
            <a:rPr lang="es-ES" sz="1800" kern="1200" dirty="0" smtClean="0"/>
            <a:t>La persona común emplea el sentido común para explicar la relación de fenómenos (nube obscura, va llover)</a:t>
          </a:r>
          <a:endParaRPr lang="es-ES" sz="1800" kern="1200" dirty="0"/>
        </a:p>
      </dsp:txBody>
      <dsp:txXfrm>
        <a:off x="5619043" y="3140710"/>
        <a:ext cx="1999468" cy="2569919"/>
      </dsp:txXfrm>
    </dsp:sp>
    <dsp:sp modelId="{8D93ED6C-59B5-854C-BE90-2E6591AC25DA}">
      <dsp:nvSpPr>
        <dsp:cNvPr id="0" name=""/>
        <dsp:cNvSpPr/>
      </dsp:nvSpPr>
      <dsp:spPr>
        <a:xfrm>
          <a:off x="4014894" y="0"/>
          <a:ext cx="1586879" cy="1586879"/>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2F2B20"/>
              </a:solidFill>
            </a:rPr>
            <a:t>4) Relación entre fenómenos</a:t>
          </a:r>
          <a:endParaRPr lang="es-ES" sz="1800" b="1" kern="1200" dirty="0">
            <a:solidFill>
              <a:srgbClr val="2F2B20"/>
            </a:solidFill>
          </a:endParaRPr>
        </a:p>
      </dsp:txBody>
      <dsp:txXfrm>
        <a:off x="4247287" y="232393"/>
        <a:ext cx="1122093" cy="11220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35962D-C2FA-1741-8BCD-86E8D46F6EE9}">
      <dsp:nvSpPr>
        <dsp:cNvPr id="0" name=""/>
        <dsp:cNvSpPr/>
      </dsp:nvSpPr>
      <dsp:spPr>
        <a:xfrm>
          <a:off x="1744934" y="801041"/>
          <a:ext cx="2996737" cy="199882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lvl="0" algn="just" defTabSz="933450">
            <a:lnSpc>
              <a:spcPct val="90000"/>
            </a:lnSpc>
            <a:spcBef>
              <a:spcPct val="0"/>
            </a:spcBef>
            <a:spcAft>
              <a:spcPct val="35000"/>
            </a:spcAft>
          </a:pPr>
          <a:r>
            <a:rPr lang="es-ES" sz="2100" kern="1200" dirty="0" smtClean="0"/>
            <a:t>El científico descarta explicaciones “metafísicas” (no se puede probar)</a:t>
          </a:r>
          <a:endParaRPr lang="es-ES" sz="2100" kern="1200" dirty="0"/>
        </a:p>
      </dsp:txBody>
      <dsp:txXfrm>
        <a:off x="2224412" y="801041"/>
        <a:ext cx="2517259" cy="1998823"/>
      </dsp:txXfrm>
    </dsp:sp>
    <dsp:sp modelId="{03DA76FF-0266-044B-8295-D201D31ABDA0}">
      <dsp:nvSpPr>
        <dsp:cNvPr id="0" name=""/>
        <dsp:cNvSpPr/>
      </dsp:nvSpPr>
      <dsp:spPr>
        <a:xfrm>
          <a:off x="1744934" y="2799865"/>
          <a:ext cx="2996737" cy="199882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lvl="0" algn="just" defTabSz="933450">
            <a:lnSpc>
              <a:spcPct val="90000"/>
            </a:lnSpc>
            <a:spcBef>
              <a:spcPct val="0"/>
            </a:spcBef>
            <a:spcAft>
              <a:spcPct val="35000"/>
            </a:spcAft>
          </a:pPr>
          <a:r>
            <a:rPr lang="es-ES" sz="2100" kern="1200" dirty="0" smtClean="0"/>
            <a:t>La gente común emplea la “metafísica”: la gente es pobre porque así lo decidió Dios.</a:t>
          </a:r>
          <a:endParaRPr lang="es-ES" sz="2100" kern="1200" dirty="0"/>
        </a:p>
      </dsp:txBody>
      <dsp:txXfrm>
        <a:off x="2224412" y="2799865"/>
        <a:ext cx="2517259" cy="1998823"/>
      </dsp:txXfrm>
    </dsp:sp>
    <dsp:sp modelId="{D81DA73D-5ED9-6B4E-A5B6-1BF8D779D025}">
      <dsp:nvSpPr>
        <dsp:cNvPr id="0" name=""/>
        <dsp:cNvSpPr/>
      </dsp:nvSpPr>
      <dsp:spPr>
        <a:xfrm>
          <a:off x="146674" y="1911"/>
          <a:ext cx="1997825" cy="1997825"/>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ES" sz="1900" b="1" kern="1200" dirty="0" smtClean="0">
              <a:solidFill>
                <a:srgbClr val="2F2B20"/>
              </a:solidFill>
            </a:rPr>
            <a:t>5) Explicación</a:t>
          </a:r>
          <a:endParaRPr lang="es-ES" sz="1900" b="1" kern="1200" dirty="0">
            <a:solidFill>
              <a:srgbClr val="2F2B20"/>
            </a:solidFill>
          </a:endParaRPr>
        </a:p>
      </dsp:txBody>
      <dsp:txXfrm>
        <a:off x="439249" y="294486"/>
        <a:ext cx="1412675" cy="14126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187B35-C3CF-0240-8382-2453E12EAA99}">
      <dsp:nvSpPr>
        <dsp:cNvPr id="0" name=""/>
        <dsp:cNvSpPr/>
      </dsp:nvSpPr>
      <dsp:spPr>
        <a:xfrm>
          <a:off x="0" y="534425"/>
          <a:ext cx="4449618" cy="7675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s-ES" sz="3200" b="1" kern="1200" dirty="0" smtClean="0">
              <a:solidFill>
                <a:srgbClr val="2F2B20"/>
              </a:solidFill>
            </a:rPr>
            <a:t>Método de la tenacidad</a:t>
          </a:r>
          <a:endParaRPr lang="es-ES" sz="3200" b="1" kern="1200" dirty="0">
            <a:solidFill>
              <a:srgbClr val="2F2B20"/>
            </a:solidFill>
          </a:endParaRPr>
        </a:p>
      </dsp:txBody>
      <dsp:txXfrm>
        <a:off x="37467" y="571892"/>
        <a:ext cx="4374684" cy="692586"/>
      </dsp:txXfrm>
    </dsp:sp>
    <dsp:sp modelId="{E750E76B-5B1A-2D42-BC65-8C7FDDB404B2}">
      <dsp:nvSpPr>
        <dsp:cNvPr id="0" name=""/>
        <dsp:cNvSpPr/>
      </dsp:nvSpPr>
      <dsp:spPr>
        <a:xfrm>
          <a:off x="0" y="1301945"/>
          <a:ext cx="4449618" cy="182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275" tIns="40640" rIns="227584" bIns="40640" numCol="1" spcCol="1270" anchor="t" anchorCtr="0">
          <a:noAutofit/>
        </a:bodyPr>
        <a:lstStyle/>
        <a:p>
          <a:pPr marL="228600" lvl="1" indent="-228600" algn="just" defTabSz="1111250">
            <a:lnSpc>
              <a:spcPct val="90000"/>
            </a:lnSpc>
            <a:spcBef>
              <a:spcPct val="0"/>
            </a:spcBef>
            <a:spcAft>
              <a:spcPct val="20000"/>
            </a:spcAft>
            <a:buChar char="••"/>
          </a:pPr>
          <a:r>
            <a:rPr lang="es-ES" sz="2500" kern="1200" dirty="0" smtClean="0"/>
            <a:t>La gente sostiene firmemente la verdad con base en sus creencias. La repetición de verdades sustentan su validez.</a:t>
          </a:r>
          <a:endParaRPr lang="es-ES" sz="2500" kern="1200" dirty="0"/>
        </a:p>
      </dsp:txBody>
      <dsp:txXfrm>
        <a:off x="0" y="1301945"/>
        <a:ext cx="4449618" cy="1821600"/>
      </dsp:txXfrm>
    </dsp:sp>
    <dsp:sp modelId="{4E600CB1-811A-9042-807B-85BD3EFF558C}">
      <dsp:nvSpPr>
        <dsp:cNvPr id="0" name=""/>
        <dsp:cNvSpPr/>
      </dsp:nvSpPr>
      <dsp:spPr>
        <a:xfrm>
          <a:off x="0" y="3123545"/>
          <a:ext cx="4449618" cy="76752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s-ES" sz="3200" b="1" kern="1200" dirty="0" smtClean="0">
              <a:solidFill>
                <a:srgbClr val="2F2B20"/>
              </a:solidFill>
            </a:rPr>
            <a:t>Método de la autoridad</a:t>
          </a:r>
          <a:endParaRPr lang="es-ES" sz="3200" b="1" kern="1200" dirty="0">
            <a:solidFill>
              <a:srgbClr val="2F2B20"/>
            </a:solidFill>
          </a:endParaRPr>
        </a:p>
      </dsp:txBody>
      <dsp:txXfrm>
        <a:off x="37467" y="3161012"/>
        <a:ext cx="4374684" cy="692586"/>
      </dsp:txXfrm>
    </dsp:sp>
    <dsp:sp modelId="{5C9253CD-C782-CE47-8761-40F625D3094F}">
      <dsp:nvSpPr>
        <dsp:cNvPr id="0" name=""/>
        <dsp:cNvSpPr/>
      </dsp:nvSpPr>
      <dsp:spPr>
        <a:xfrm>
          <a:off x="0" y="3891065"/>
          <a:ext cx="4449618" cy="1490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275" tIns="40640" rIns="227584" bIns="40640" numCol="1" spcCol="1270" anchor="t" anchorCtr="0">
          <a:noAutofit/>
        </a:bodyPr>
        <a:lstStyle/>
        <a:p>
          <a:pPr marL="228600" lvl="1" indent="-228600" algn="just" defTabSz="1111250">
            <a:lnSpc>
              <a:spcPct val="90000"/>
            </a:lnSpc>
            <a:spcBef>
              <a:spcPct val="0"/>
            </a:spcBef>
            <a:spcAft>
              <a:spcPct val="20000"/>
            </a:spcAft>
            <a:buChar char="••"/>
          </a:pPr>
          <a:r>
            <a:rPr lang="es-ES" sz="2500" kern="1200" dirty="0" smtClean="0"/>
            <a:t>Si una idea cuenta con el peso de la tradición y la sanción pública para apoyarla, entonces es así.</a:t>
          </a:r>
          <a:endParaRPr lang="es-ES" sz="2500" kern="1200" dirty="0"/>
        </a:p>
      </dsp:txBody>
      <dsp:txXfrm>
        <a:off x="0" y="3891065"/>
        <a:ext cx="4449618" cy="14904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6F5F8-373B-3D4D-AA74-F09446DF99D9}">
      <dsp:nvSpPr>
        <dsp:cNvPr id="0" name=""/>
        <dsp:cNvSpPr/>
      </dsp:nvSpPr>
      <dsp:spPr>
        <a:xfrm>
          <a:off x="0" y="379331"/>
          <a:ext cx="4103255" cy="147186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ES" sz="3700" b="1" kern="1200" dirty="0" smtClean="0">
              <a:solidFill>
                <a:srgbClr val="2F2B20"/>
              </a:solidFill>
            </a:rPr>
            <a:t>Método de la intuición o </a:t>
          </a:r>
          <a:r>
            <a:rPr lang="es-ES" sz="3700" b="1" i="1" kern="1200" dirty="0" smtClean="0">
              <a:solidFill>
                <a:srgbClr val="2F2B20"/>
              </a:solidFill>
            </a:rPr>
            <a:t>a priori</a:t>
          </a:r>
          <a:endParaRPr lang="es-ES" sz="3700" b="1" i="1" kern="1200" dirty="0">
            <a:solidFill>
              <a:srgbClr val="2F2B20"/>
            </a:solidFill>
          </a:endParaRPr>
        </a:p>
      </dsp:txBody>
      <dsp:txXfrm>
        <a:off x="71850" y="451181"/>
        <a:ext cx="3959555" cy="1328160"/>
      </dsp:txXfrm>
    </dsp:sp>
    <dsp:sp modelId="{E4506B9E-132F-304B-93A0-C349FE254220}">
      <dsp:nvSpPr>
        <dsp:cNvPr id="0" name=""/>
        <dsp:cNvSpPr/>
      </dsp:nvSpPr>
      <dsp:spPr>
        <a:xfrm>
          <a:off x="0" y="1851191"/>
          <a:ext cx="4103255" cy="1302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278"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es-ES" sz="2900" kern="1200" dirty="0" smtClean="0"/>
            <a:t>Si algo es patente para muchas personas, lo es para el individuo.</a:t>
          </a:r>
          <a:endParaRPr lang="es-ES" sz="2900" kern="1200" dirty="0"/>
        </a:p>
      </dsp:txBody>
      <dsp:txXfrm>
        <a:off x="0" y="1851191"/>
        <a:ext cx="4103255" cy="1302030"/>
      </dsp:txXfrm>
    </dsp:sp>
    <dsp:sp modelId="{178E8DE3-EE3A-F341-9992-CBA1CE334C13}">
      <dsp:nvSpPr>
        <dsp:cNvPr id="0" name=""/>
        <dsp:cNvSpPr/>
      </dsp:nvSpPr>
      <dsp:spPr>
        <a:xfrm>
          <a:off x="0" y="3153221"/>
          <a:ext cx="4103255" cy="1471860"/>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ES" sz="3700" b="1" kern="1200" dirty="0" smtClean="0">
              <a:solidFill>
                <a:srgbClr val="2F2B20"/>
              </a:solidFill>
            </a:rPr>
            <a:t>Método de la ciencia</a:t>
          </a:r>
          <a:endParaRPr lang="es-ES" sz="3700" b="1" kern="1200" dirty="0">
            <a:solidFill>
              <a:srgbClr val="2F2B20"/>
            </a:solidFill>
          </a:endParaRPr>
        </a:p>
      </dsp:txBody>
      <dsp:txXfrm>
        <a:off x="71850" y="3225071"/>
        <a:ext cx="3959555" cy="1328160"/>
      </dsp:txXfrm>
    </dsp:sp>
    <dsp:sp modelId="{F9A4B24D-B0BF-8F46-9FFF-1290D0D0B0D7}">
      <dsp:nvSpPr>
        <dsp:cNvPr id="0" name=""/>
        <dsp:cNvSpPr/>
      </dsp:nvSpPr>
      <dsp:spPr>
        <a:xfrm>
          <a:off x="0" y="4625081"/>
          <a:ext cx="4103255" cy="899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278"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es-ES" sz="2900" kern="1200" dirty="0" smtClean="0"/>
            <a:t>Es </a:t>
          </a:r>
          <a:r>
            <a:rPr lang="es-ES" sz="2900" kern="1200" dirty="0" err="1" smtClean="0"/>
            <a:t>autocorrectivo</a:t>
          </a:r>
          <a:r>
            <a:rPr lang="es-ES" sz="2900" kern="1200" dirty="0" smtClean="0"/>
            <a:t> y objetivo.</a:t>
          </a:r>
          <a:endParaRPr lang="es-ES" sz="2900" kern="1200" dirty="0"/>
        </a:p>
      </dsp:txBody>
      <dsp:txXfrm>
        <a:off x="0" y="4625081"/>
        <a:ext cx="4103255" cy="8999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CCDB8-2236-244E-A2FD-7FF5EEFAA1C3}">
      <dsp:nvSpPr>
        <dsp:cNvPr id="0" name=""/>
        <dsp:cNvSpPr/>
      </dsp:nvSpPr>
      <dsp:spPr>
        <a:xfrm>
          <a:off x="3139269" y="52997"/>
          <a:ext cx="1341461" cy="1016427"/>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Asombro</a:t>
          </a:r>
          <a:endParaRPr lang="es-ES" sz="1200" b="1" kern="1200" dirty="0">
            <a:solidFill>
              <a:srgbClr val="2F2B20"/>
            </a:solidFill>
          </a:endParaRPr>
        </a:p>
      </dsp:txBody>
      <dsp:txXfrm>
        <a:off x="3335721" y="201849"/>
        <a:ext cx="948557" cy="718723"/>
      </dsp:txXfrm>
    </dsp:sp>
    <dsp:sp modelId="{A7DAF525-BA1C-A04A-9AF9-07676D19BE79}">
      <dsp:nvSpPr>
        <dsp:cNvPr id="0" name=""/>
        <dsp:cNvSpPr/>
      </dsp:nvSpPr>
      <dsp:spPr>
        <a:xfrm rot="1542857">
          <a:off x="4445918" y="730611"/>
          <a:ext cx="215261"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4449116" y="792071"/>
        <a:ext cx="150683" cy="226409"/>
      </dsp:txXfrm>
    </dsp:sp>
    <dsp:sp modelId="{CE7E8C29-3C36-DA4A-AA08-848A22C8F145}">
      <dsp:nvSpPr>
        <dsp:cNvPr id="0" name=""/>
        <dsp:cNvSpPr/>
      </dsp:nvSpPr>
      <dsp:spPr>
        <a:xfrm>
          <a:off x="4652031" y="730683"/>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Duda</a:t>
          </a:r>
          <a:endParaRPr lang="es-ES" sz="1200" b="1" kern="1200" dirty="0">
            <a:solidFill>
              <a:srgbClr val="2F2B20"/>
            </a:solidFill>
          </a:endParaRPr>
        </a:p>
      </dsp:txBody>
      <dsp:txXfrm>
        <a:off x="4848483" y="894421"/>
        <a:ext cx="948557" cy="790595"/>
      </dsp:txXfrm>
    </dsp:sp>
    <dsp:sp modelId="{ADB983DE-D5FD-0645-AD67-E66AF59DBD34}">
      <dsp:nvSpPr>
        <dsp:cNvPr id="0" name=""/>
        <dsp:cNvSpPr/>
      </dsp:nvSpPr>
      <dsp:spPr>
        <a:xfrm rot="4628571">
          <a:off x="5361338" y="1911437"/>
          <a:ext cx="292782"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5395483" y="1944091"/>
        <a:ext cx="204947" cy="226409"/>
      </dsp:txXfrm>
    </dsp:sp>
    <dsp:sp modelId="{609563F0-36CB-7247-8835-56F3E9301037}">
      <dsp:nvSpPr>
        <dsp:cNvPr id="0" name=""/>
        <dsp:cNvSpPr/>
      </dsp:nvSpPr>
      <dsp:spPr>
        <a:xfrm>
          <a:off x="5025653" y="2367626"/>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Reflexión</a:t>
          </a:r>
          <a:endParaRPr lang="es-ES" sz="1200" b="1" kern="1200" dirty="0">
            <a:solidFill>
              <a:srgbClr val="2F2B20"/>
            </a:solidFill>
          </a:endParaRPr>
        </a:p>
      </dsp:txBody>
      <dsp:txXfrm>
        <a:off x="5222105" y="2531364"/>
        <a:ext cx="948557" cy="790595"/>
      </dsp:txXfrm>
    </dsp:sp>
    <dsp:sp modelId="{E631E850-A6FB-6B4A-9684-D7A388A12412}">
      <dsp:nvSpPr>
        <dsp:cNvPr id="0" name=""/>
        <dsp:cNvSpPr/>
      </dsp:nvSpPr>
      <dsp:spPr>
        <a:xfrm rot="7714286">
          <a:off x="5048181" y="3388627"/>
          <a:ext cx="258670"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rot="10800000">
        <a:off x="5111173" y="3433762"/>
        <a:ext cx="181069" cy="226409"/>
      </dsp:txXfrm>
    </dsp:sp>
    <dsp:sp modelId="{EE520828-8151-7248-85CC-1E8498655A82}">
      <dsp:nvSpPr>
        <dsp:cNvPr id="0" name=""/>
        <dsp:cNvSpPr/>
      </dsp:nvSpPr>
      <dsp:spPr>
        <a:xfrm>
          <a:off x="3978789" y="3680353"/>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Visión totalizadora</a:t>
          </a:r>
          <a:endParaRPr lang="es-ES" sz="1200" b="1" kern="1200" dirty="0">
            <a:solidFill>
              <a:srgbClr val="2F2B20"/>
            </a:solidFill>
          </a:endParaRPr>
        </a:p>
      </dsp:txBody>
      <dsp:txXfrm>
        <a:off x="4175241" y="3844091"/>
        <a:ext cx="948557" cy="790595"/>
      </dsp:txXfrm>
    </dsp:sp>
    <dsp:sp modelId="{D44CE0C9-4F8B-7A46-9C21-3F84C2CD75CE}">
      <dsp:nvSpPr>
        <dsp:cNvPr id="0" name=""/>
        <dsp:cNvSpPr/>
      </dsp:nvSpPr>
      <dsp:spPr>
        <a:xfrm rot="10800000">
          <a:off x="3725605" y="4050714"/>
          <a:ext cx="178916"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rot="10800000">
        <a:off x="3779280" y="4126184"/>
        <a:ext cx="125241" cy="226409"/>
      </dsp:txXfrm>
    </dsp:sp>
    <dsp:sp modelId="{9B83306D-4583-234E-976D-8B3E2B1846CA}">
      <dsp:nvSpPr>
        <dsp:cNvPr id="0" name=""/>
        <dsp:cNvSpPr/>
      </dsp:nvSpPr>
      <dsp:spPr>
        <a:xfrm>
          <a:off x="2299748" y="3680353"/>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Pregunta</a:t>
          </a:r>
          <a:endParaRPr lang="es-ES" sz="1200" b="1" kern="1200" dirty="0">
            <a:solidFill>
              <a:srgbClr val="2F2B20"/>
            </a:solidFill>
          </a:endParaRPr>
        </a:p>
      </dsp:txBody>
      <dsp:txXfrm>
        <a:off x="2496200" y="3844091"/>
        <a:ext cx="948557" cy="790595"/>
      </dsp:txXfrm>
    </dsp:sp>
    <dsp:sp modelId="{1B6F070B-4E80-DD4C-84AF-3994DC2B99F4}">
      <dsp:nvSpPr>
        <dsp:cNvPr id="0" name=""/>
        <dsp:cNvSpPr/>
      </dsp:nvSpPr>
      <dsp:spPr>
        <a:xfrm rot="13885714">
          <a:off x="2322276" y="3400074"/>
          <a:ext cx="258670"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rot="10800000">
        <a:off x="2385268" y="3505879"/>
        <a:ext cx="181069" cy="226409"/>
      </dsp:txXfrm>
    </dsp:sp>
    <dsp:sp modelId="{30C5C58A-0937-0E47-9FE3-3416F7FCC0C8}">
      <dsp:nvSpPr>
        <dsp:cNvPr id="0" name=""/>
        <dsp:cNvSpPr/>
      </dsp:nvSpPr>
      <dsp:spPr>
        <a:xfrm>
          <a:off x="1252884" y="2367626"/>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Amor a la sabiduría</a:t>
          </a:r>
          <a:endParaRPr lang="es-ES" sz="1200" b="1" kern="1200" dirty="0">
            <a:solidFill>
              <a:srgbClr val="2F2B20"/>
            </a:solidFill>
          </a:endParaRPr>
        </a:p>
      </dsp:txBody>
      <dsp:txXfrm>
        <a:off x="1449336" y="2531364"/>
        <a:ext cx="948557" cy="790595"/>
      </dsp:txXfrm>
    </dsp:sp>
    <dsp:sp modelId="{9AD8C9A7-C979-7D42-88AA-F3214D6406E2}">
      <dsp:nvSpPr>
        <dsp:cNvPr id="0" name=""/>
        <dsp:cNvSpPr/>
      </dsp:nvSpPr>
      <dsp:spPr>
        <a:xfrm rot="16971429">
          <a:off x="1962191" y="1927594"/>
          <a:ext cx="292782"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1996336" y="2045880"/>
        <a:ext cx="204947" cy="226409"/>
      </dsp:txXfrm>
    </dsp:sp>
    <dsp:sp modelId="{B30F3305-FD59-C946-A0CF-1C8435D26AD8}">
      <dsp:nvSpPr>
        <dsp:cNvPr id="0" name=""/>
        <dsp:cNvSpPr/>
      </dsp:nvSpPr>
      <dsp:spPr>
        <a:xfrm>
          <a:off x="1626506" y="730683"/>
          <a:ext cx="1341461" cy="111807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rgbClr val="2F2B20"/>
              </a:solidFill>
            </a:rPr>
            <a:t>Formas de expresión</a:t>
          </a:r>
          <a:endParaRPr lang="es-ES" sz="1200" b="1" kern="1200" dirty="0">
            <a:solidFill>
              <a:srgbClr val="2F2B20"/>
            </a:solidFill>
          </a:endParaRPr>
        </a:p>
      </dsp:txBody>
      <dsp:txXfrm>
        <a:off x="1822958" y="894421"/>
        <a:ext cx="948557" cy="790595"/>
      </dsp:txXfrm>
    </dsp:sp>
    <dsp:sp modelId="{064AB39F-EF85-F444-BF45-EE64B2A4974A}">
      <dsp:nvSpPr>
        <dsp:cNvPr id="0" name=""/>
        <dsp:cNvSpPr/>
      </dsp:nvSpPr>
      <dsp:spPr>
        <a:xfrm rot="20057143">
          <a:off x="2947841" y="735897"/>
          <a:ext cx="215261" cy="37734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2951039" y="825377"/>
        <a:ext cx="150683" cy="2264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ED4FC2-F3D7-EA48-BEAF-271C61EDBB3A}">
      <dsp:nvSpPr>
        <dsp:cNvPr id="0" name=""/>
        <dsp:cNvSpPr/>
      </dsp:nvSpPr>
      <dsp:spPr>
        <a:xfrm rot="5400000">
          <a:off x="381920" y="845303"/>
          <a:ext cx="1139003" cy="189527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D71D7DE-7989-064A-8BD6-4B88D36F85EB}">
      <dsp:nvSpPr>
        <dsp:cNvPr id="0" name=""/>
        <dsp:cNvSpPr/>
      </dsp:nvSpPr>
      <dsp:spPr>
        <a:xfrm>
          <a:off x="191792" y="1411583"/>
          <a:ext cx="1711065" cy="1499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Tesis</a:t>
          </a:r>
          <a:endParaRPr lang="es-ES" sz="3200" kern="1200" dirty="0"/>
        </a:p>
      </dsp:txBody>
      <dsp:txXfrm>
        <a:off x="191792" y="1411583"/>
        <a:ext cx="1711065" cy="1499849"/>
      </dsp:txXfrm>
    </dsp:sp>
    <dsp:sp modelId="{C73417E3-8DB6-CB4B-9B17-79463191AFDF}">
      <dsp:nvSpPr>
        <dsp:cNvPr id="0" name=""/>
        <dsp:cNvSpPr/>
      </dsp:nvSpPr>
      <dsp:spPr>
        <a:xfrm>
          <a:off x="1580015" y="705771"/>
          <a:ext cx="322842" cy="322842"/>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0D8B5D8-204E-F742-97C8-B93A899CF2F4}">
      <dsp:nvSpPr>
        <dsp:cNvPr id="0" name=""/>
        <dsp:cNvSpPr/>
      </dsp:nvSpPr>
      <dsp:spPr>
        <a:xfrm rot="5400000">
          <a:off x="2476599" y="326973"/>
          <a:ext cx="1139003" cy="189527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3824198-DEC5-D146-977A-08E56E79345D}">
      <dsp:nvSpPr>
        <dsp:cNvPr id="0" name=""/>
        <dsp:cNvSpPr/>
      </dsp:nvSpPr>
      <dsp:spPr>
        <a:xfrm>
          <a:off x="2286471" y="893252"/>
          <a:ext cx="1711065" cy="1499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Antítesis</a:t>
          </a:r>
          <a:endParaRPr lang="es-ES" sz="3200" kern="1200" dirty="0"/>
        </a:p>
      </dsp:txBody>
      <dsp:txXfrm>
        <a:off x="2286471" y="893252"/>
        <a:ext cx="1711065" cy="1499849"/>
      </dsp:txXfrm>
    </dsp:sp>
    <dsp:sp modelId="{D37714B0-63F5-D34A-AF4F-A162B1A0805E}">
      <dsp:nvSpPr>
        <dsp:cNvPr id="0" name=""/>
        <dsp:cNvSpPr/>
      </dsp:nvSpPr>
      <dsp:spPr>
        <a:xfrm>
          <a:off x="3674694" y="187441"/>
          <a:ext cx="322842" cy="322842"/>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88A42F2-8EE4-9249-8699-A0EF673F21F9}">
      <dsp:nvSpPr>
        <dsp:cNvPr id="0" name=""/>
        <dsp:cNvSpPr/>
      </dsp:nvSpPr>
      <dsp:spPr>
        <a:xfrm rot="5400000">
          <a:off x="4571277" y="-191356"/>
          <a:ext cx="1139003" cy="189527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D7BF320-9757-654E-89F7-0641FECD260E}">
      <dsp:nvSpPr>
        <dsp:cNvPr id="0" name=""/>
        <dsp:cNvSpPr/>
      </dsp:nvSpPr>
      <dsp:spPr>
        <a:xfrm>
          <a:off x="4381149" y="374922"/>
          <a:ext cx="1711065" cy="1499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Síntesis</a:t>
          </a:r>
          <a:endParaRPr lang="es-ES" sz="3200" kern="1200" dirty="0"/>
        </a:p>
      </dsp:txBody>
      <dsp:txXfrm>
        <a:off x="4381149" y="374922"/>
        <a:ext cx="1711065" cy="149984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A85E3C-07E0-2D4C-842F-25FC36AE7E23}" type="datetimeFigureOut">
              <a:rPr lang="es-ES" smtClean="0"/>
              <a:t>02/10/15</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2CABC4-EA57-D44D-8C0C-BC6234C5A22B}" type="slidenum">
              <a:rPr lang="es-ES" smtClean="0"/>
              <a:t>‹Nr.›</a:t>
            </a:fld>
            <a:endParaRPr lang="es-ES"/>
          </a:p>
        </p:txBody>
      </p:sp>
    </p:spTree>
    <p:extLst>
      <p:ext uri="{BB962C8B-B14F-4D97-AF65-F5344CB8AC3E}">
        <p14:creationId xmlns:p14="http://schemas.microsoft.com/office/powerpoint/2010/main" val="7390010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F14C75-A02D-1449-9329-4493EC7464D7}" type="datetimeFigureOut">
              <a:rPr lang="es-ES" smtClean="0"/>
              <a:t>02/10/15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F4E44C-331F-6C4F-80FD-F1F5E255B50B}" type="slidenum">
              <a:rPr lang="es-ES" smtClean="0"/>
              <a:t>‹Nr.›</a:t>
            </a:fld>
            <a:endParaRPr lang="es-ES"/>
          </a:p>
        </p:txBody>
      </p:sp>
    </p:spTree>
    <p:extLst>
      <p:ext uri="{BB962C8B-B14F-4D97-AF65-F5344CB8AC3E}">
        <p14:creationId xmlns:p14="http://schemas.microsoft.com/office/powerpoint/2010/main" val="93008077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DB78C07-42DD-F84B-ABB6-AA5414C17409}" type="datetime1">
              <a:rPr lang="es-MX" smtClean="0"/>
              <a:t>02/10/15</a:t>
            </a:fld>
            <a:endParaRPr lang="en-US"/>
          </a:p>
        </p:txBody>
      </p:sp>
      <p:sp>
        <p:nvSpPr>
          <p:cNvPr id="5" name="Footer Placeholder 4"/>
          <p:cNvSpPr>
            <a:spLocks noGrp="1"/>
          </p:cNvSpPr>
          <p:nvPr>
            <p:ph type="ftr" sz="quarter" idx="11"/>
          </p:nvPr>
        </p:nvSpPr>
        <p:spPr/>
        <p:txBody>
          <a:bodyPr/>
          <a:lstStyle/>
          <a:p>
            <a:r>
              <a:rPr lang="es-ES" smtClean="0"/>
              <a:t>Octubre, 2015</a:t>
            </a:r>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7822C459-EA49-1542-A12A-FE26AECCE0C5}" type="datetime1">
              <a:rPr lang="es-MX" smtClean="0"/>
              <a:t>02/10/15</a:t>
            </a:fld>
            <a:endParaRPr lang="en-US"/>
          </a:p>
        </p:txBody>
      </p:sp>
      <p:sp>
        <p:nvSpPr>
          <p:cNvPr id="5" name="Footer Placeholder 4"/>
          <p:cNvSpPr>
            <a:spLocks noGrp="1"/>
          </p:cNvSpPr>
          <p:nvPr>
            <p:ph type="ftr" sz="quarter" idx="11"/>
          </p:nvPr>
        </p:nvSpPr>
        <p:spPr/>
        <p:txBody>
          <a:bodyPr/>
          <a:lstStyle/>
          <a:p>
            <a:r>
              <a:rPr lang="es-ES" smtClean="0"/>
              <a:t>Octubre, 2015</a:t>
            </a:r>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3D13EA50-B5F8-2C49-868B-F5F2584E9420}" type="datetime1">
              <a:rPr lang="es-MX" smtClean="0"/>
              <a:t>02/10/15</a:t>
            </a:fld>
            <a:endParaRPr lang="en-US"/>
          </a:p>
        </p:txBody>
      </p:sp>
      <p:sp>
        <p:nvSpPr>
          <p:cNvPr id="5" name="Footer Placeholder 4"/>
          <p:cNvSpPr>
            <a:spLocks noGrp="1"/>
          </p:cNvSpPr>
          <p:nvPr>
            <p:ph type="ftr" sz="quarter" idx="11"/>
          </p:nvPr>
        </p:nvSpPr>
        <p:spPr/>
        <p:txBody>
          <a:bodyPr/>
          <a:lstStyle/>
          <a:p>
            <a:r>
              <a:rPr lang="es-ES" smtClean="0"/>
              <a:t>Octubre, 2015</a:t>
            </a:r>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8C658CF8-A97A-4741-AB35-8D5D91A097C4}" type="datetime1">
              <a:rPr lang="es-MX" smtClean="0"/>
              <a:t>02/10/15</a:t>
            </a:fld>
            <a:endParaRPr lang="en-US"/>
          </a:p>
        </p:txBody>
      </p:sp>
      <p:sp>
        <p:nvSpPr>
          <p:cNvPr id="5" name="Footer Placeholder 4"/>
          <p:cNvSpPr>
            <a:spLocks noGrp="1"/>
          </p:cNvSpPr>
          <p:nvPr>
            <p:ph type="ftr" sz="quarter" idx="11"/>
          </p:nvPr>
        </p:nvSpPr>
        <p:spPr/>
        <p:txBody>
          <a:bodyPr/>
          <a:lstStyle/>
          <a:p>
            <a:r>
              <a:rPr lang="es-ES" smtClean="0"/>
              <a:t>Octubre, 2015</a:t>
            </a:r>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8BCA4167-016F-584C-9163-7B087583F5A3}" type="datetime1">
              <a:rPr lang="es-MX" smtClean="0"/>
              <a:t>02/10/15</a:t>
            </a:fld>
            <a:endParaRPr lang="en-US"/>
          </a:p>
        </p:txBody>
      </p:sp>
      <p:sp>
        <p:nvSpPr>
          <p:cNvPr id="5" name="Footer Placeholder 4"/>
          <p:cNvSpPr>
            <a:spLocks noGrp="1"/>
          </p:cNvSpPr>
          <p:nvPr>
            <p:ph type="ftr" sz="quarter" idx="11"/>
          </p:nvPr>
        </p:nvSpPr>
        <p:spPr/>
        <p:txBody>
          <a:bodyPr/>
          <a:lstStyle/>
          <a:p>
            <a:r>
              <a:rPr lang="es-ES" smtClean="0"/>
              <a:t>Octubre, 2015</a:t>
            </a:r>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A4F99A66-4834-AE4E-B843-D497075B8FB1}" type="datetime1">
              <a:rPr lang="es-MX" smtClean="0"/>
              <a:t>02/10/15</a:t>
            </a:fld>
            <a:endParaRPr lang="en-US"/>
          </a:p>
        </p:txBody>
      </p:sp>
      <p:sp>
        <p:nvSpPr>
          <p:cNvPr id="6" name="Footer Placeholder 5"/>
          <p:cNvSpPr>
            <a:spLocks noGrp="1"/>
          </p:cNvSpPr>
          <p:nvPr>
            <p:ph type="ftr" sz="quarter" idx="11"/>
          </p:nvPr>
        </p:nvSpPr>
        <p:spPr/>
        <p:txBody>
          <a:bodyPr/>
          <a:lstStyle/>
          <a:p>
            <a:r>
              <a:rPr lang="es-ES" smtClean="0"/>
              <a:t>Octubre, 2015</a:t>
            </a:r>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Date Placeholder 6"/>
          <p:cNvSpPr>
            <a:spLocks noGrp="1"/>
          </p:cNvSpPr>
          <p:nvPr>
            <p:ph type="dt" sz="half" idx="10"/>
          </p:nvPr>
        </p:nvSpPr>
        <p:spPr/>
        <p:txBody>
          <a:bodyPr/>
          <a:lstStyle/>
          <a:p>
            <a:fld id="{2ECA18E5-8D38-F14C-9090-82951BBA5BD1}" type="datetime1">
              <a:rPr lang="es-MX" smtClean="0"/>
              <a:t>02/10/15</a:t>
            </a:fld>
            <a:endParaRPr lang="en-US"/>
          </a:p>
        </p:txBody>
      </p:sp>
      <p:sp>
        <p:nvSpPr>
          <p:cNvPr id="8" name="Footer Placeholder 7"/>
          <p:cNvSpPr>
            <a:spLocks noGrp="1"/>
          </p:cNvSpPr>
          <p:nvPr>
            <p:ph type="ftr" sz="quarter" idx="11"/>
          </p:nvPr>
        </p:nvSpPr>
        <p:spPr/>
        <p:txBody>
          <a:bodyPr/>
          <a:lstStyle/>
          <a:p>
            <a:r>
              <a:rPr lang="es-ES" smtClean="0"/>
              <a:t>Octubre, 2015</a:t>
            </a:r>
            <a:endParaRPr lang="en-US"/>
          </a:p>
        </p:txBody>
      </p:sp>
      <p:sp>
        <p:nvSpPr>
          <p:cNvPr id="9" name="Slide Number Placeholder 8"/>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fld id="{70CDD138-9304-5445-B6ED-3FAE1096C3C1}" type="datetime1">
              <a:rPr lang="es-MX" smtClean="0"/>
              <a:t>02/10/15</a:t>
            </a:fld>
            <a:endParaRPr lang="en-US"/>
          </a:p>
        </p:txBody>
      </p:sp>
      <p:sp>
        <p:nvSpPr>
          <p:cNvPr id="4" name="Footer Placeholder 3"/>
          <p:cNvSpPr>
            <a:spLocks noGrp="1"/>
          </p:cNvSpPr>
          <p:nvPr>
            <p:ph type="ftr" sz="quarter" idx="11"/>
          </p:nvPr>
        </p:nvSpPr>
        <p:spPr/>
        <p:txBody>
          <a:bodyPr/>
          <a:lstStyle/>
          <a:p>
            <a:r>
              <a:rPr lang="es-ES" smtClean="0"/>
              <a:t>Octubre, 2015</a:t>
            </a:r>
            <a:endParaRPr lang="en-US"/>
          </a:p>
        </p:txBody>
      </p:sp>
      <p:sp>
        <p:nvSpPr>
          <p:cNvPr id="5" name="Slide Number Placeholder 4"/>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699965-0AF9-5845-8247-D6C0C61D2CC1}" type="datetime1">
              <a:rPr lang="es-MX" smtClean="0"/>
              <a:t>02/10/15</a:t>
            </a:fld>
            <a:endParaRPr lang="en-US"/>
          </a:p>
        </p:txBody>
      </p:sp>
      <p:sp>
        <p:nvSpPr>
          <p:cNvPr id="3" name="Footer Placeholder 2"/>
          <p:cNvSpPr>
            <a:spLocks noGrp="1"/>
          </p:cNvSpPr>
          <p:nvPr>
            <p:ph type="ftr" sz="quarter" idx="11"/>
          </p:nvPr>
        </p:nvSpPr>
        <p:spPr/>
        <p:txBody>
          <a:bodyPr/>
          <a:lstStyle/>
          <a:p>
            <a:r>
              <a:rPr lang="es-ES" smtClean="0"/>
              <a:t>Octubre, 2015</a:t>
            </a:r>
            <a:endParaRPr lang="en-US"/>
          </a:p>
        </p:txBody>
      </p:sp>
      <p:sp>
        <p:nvSpPr>
          <p:cNvPr id="4" name="Slide Number Placeholder 3"/>
          <p:cNvSpPr>
            <a:spLocks noGrp="1"/>
          </p:cNvSpPr>
          <p:nvPr>
            <p:ph type="sldNum" sz="quarter" idx="12"/>
          </p:nvPr>
        </p:nvSpPr>
        <p:spPr/>
        <p:txBody>
          <a:bodyPr/>
          <a:lstStyle/>
          <a:p>
            <a:fld id="{D6CC888B-D9F9-4E54-B722-F151A9F45E95}"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_tradnl" smtClean="0"/>
              <a:t>Clic para editar título</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E025E91-948D-274B-958B-5FFA7BDF0853}" type="datetime1">
              <a:rPr lang="es-MX" smtClean="0"/>
              <a:t>02/10/15</a:t>
            </a:fld>
            <a:endParaRPr lang="en-US"/>
          </a:p>
        </p:txBody>
      </p:sp>
      <p:sp>
        <p:nvSpPr>
          <p:cNvPr id="6" name="Footer Placeholder 5"/>
          <p:cNvSpPr>
            <a:spLocks noGrp="1"/>
          </p:cNvSpPr>
          <p:nvPr>
            <p:ph type="ftr" sz="quarter" idx="11"/>
          </p:nvPr>
        </p:nvSpPr>
        <p:spPr/>
        <p:txBody>
          <a:bodyPr/>
          <a:lstStyle/>
          <a:p>
            <a:r>
              <a:rPr lang="es-ES" smtClean="0"/>
              <a:t>Octubre, 2015</a:t>
            </a:r>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‹Nr.›</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_tradnl" smtClean="0"/>
              <a:t>Clic para editar título</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8" name="Date Placeholder 7"/>
          <p:cNvSpPr>
            <a:spLocks noGrp="1"/>
          </p:cNvSpPr>
          <p:nvPr>
            <p:ph type="dt" sz="half" idx="10"/>
          </p:nvPr>
        </p:nvSpPr>
        <p:spPr/>
        <p:txBody>
          <a:bodyPr/>
          <a:lstStyle/>
          <a:p>
            <a:fld id="{1127CE9E-370B-D34A-96A3-08A518EA4BC7}" type="datetime1">
              <a:rPr lang="es-MX" smtClean="0"/>
              <a:t>02/10/15</a:t>
            </a:fld>
            <a:endParaRPr lang="en-US"/>
          </a:p>
        </p:txBody>
      </p:sp>
      <p:sp>
        <p:nvSpPr>
          <p:cNvPr id="9" name="Slide Number Placeholder 8"/>
          <p:cNvSpPr>
            <a:spLocks noGrp="1"/>
          </p:cNvSpPr>
          <p:nvPr>
            <p:ph type="sldNum" sz="quarter" idx="11"/>
          </p:nvPr>
        </p:nvSpPr>
        <p:spPr/>
        <p:txBody>
          <a:bodyPr/>
          <a:lstStyle/>
          <a:p>
            <a:fld id="{D6CC888B-D9F9-4E54-B722-F151A9F45E95}" type="slidenum">
              <a:rPr lang="en-US" smtClean="0"/>
              <a:t>‹Nr.›</a:t>
            </a:fld>
            <a:endParaRPr lang="en-US"/>
          </a:p>
        </p:txBody>
      </p:sp>
      <p:sp>
        <p:nvSpPr>
          <p:cNvPr id="10" name="Footer Placeholder 9"/>
          <p:cNvSpPr>
            <a:spLocks noGrp="1"/>
          </p:cNvSpPr>
          <p:nvPr>
            <p:ph type="ftr" sz="quarter" idx="12"/>
          </p:nvPr>
        </p:nvSpPr>
        <p:spPr/>
        <p:txBody>
          <a:bodyPr/>
          <a:lstStyle/>
          <a:p>
            <a:r>
              <a:rPr lang="es-ES" smtClean="0"/>
              <a:t>Octubre, 2015</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_tradnl" smtClean="0"/>
              <a:t>Clic para editar título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6CC888B-D9F9-4E54-B722-F151A9F45E95}" type="slidenum">
              <a:rPr lang="en-US" smtClean="0"/>
              <a:t>‹Nr.›</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s-ES" smtClean="0"/>
              <a:t>Octubre, 2015</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5F9E2C5-E478-BE4E-8C25-850ECA16C989}" type="datetime1">
              <a:rPr lang="es-MX" smtClean="0"/>
              <a:t>02/10/15</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9.png"/><Relationship Id="rId8"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22.png"/><Relationship Id="rId8"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24.png"/><Relationship Id="rId8"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31.png"/><Relationship Id="rId8" Type="http://schemas.openxmlformats.org/officeDocument/2006/relationships/image" Target="../media/image32.png"/><Relationship Id="rId9" Type="http://schemas.openxmlformats.org/officeDocument/2006/relationships/image" Target="../media/image33.png"/><Relationship Id="rId10"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181319" y="5636092"/>
            <a:ext cx="6847144" cy="805155"/>
          </a:xfrm>
        </p:spPr>
        <p:txBody>
          <a:bodyPr>
            <a:normAutofit fontScale="90000"/>
          </a:bodyPr>
          <a:lstStyle/>
          <a:p>
            <a:pPr lvl="0"/>
            <a:r>
              <a:rPr lang="es-ES_tradnl" dirty="0"/>
              <a:t/>
            </a:r>
            <a:br>
              <a:rPr lang="es-ES_tradnl" dirty="0"/>
            </a:br>
            <a:endParaRPr lang="es-ES" dirty="0"/>
          </a:p>
        </p:txBody>
      </p:sp>
      <p:sp>
        <p:nvSpPr>
          <p:cNvPr id="3" name="Subtítulo 2"/>
          <p:cNvSpPr>
            <a:spLocks noGrp="1"/>
          </p:cNvSpPr>
          <p:nvPr>
            <p:ph type="subTitle" idx="1"/>
          </p:nvPr>
        </p:nvSpPr>
        <p:spPr>
          <a:xfrm>
            <a:off x="1360756" y="1914299"/>
            <a:ext cx="6564043" cy="530352"/>
          </a:xfrm>
        </p:spPr>
        <p:txBody>
          <a:bodyPr>
            <a:noAutofit/>
          </a:bodyPr>
          <a:lstStyle/>
          <a:p>
            <a:pPr algn="ctr"/>
            <a:r>
              <a:rPr lang="es-ES" b="1" dirty="0" smtClean="0">
                <a:solidFill>
                  <a:srgbClr val="000000"/>
                </a:solidFill>
                <a:latin typeface="Cambria"/>
                <a:cs typeface="Cambria"/>
              </a:rPr>
              <a:t>FACULTAD DE ECONOMÍA</a:t>
            </a:r>
          </a:p>
          <a:p>
            <a:pPr algn="ctr"/>
            <a:endParaRPr lang="es-ES" b="1" dirty="0" smtClean="0">
              <a:solidFill>
                <a:srgbClr val="000000"/>
              </a:solidFill>
              <a:latin typeface="Cambria"/>
              <a:cs typeface="Cambria"/>
            </a:endParaRPr>
          </a:p>
          <a:p>
            <a:pPr algn="ctr"/>
            <a:r>
              <a:rPr lang="es-ES" b="1" dirty="0" smtClean="0">
                <a:solidFill>
                  <a:srgbClr val="000000"/>
                </a:solidFill>
                <a:latin typeface="Cambria"/>
                <a:cs typeface="Cambria"/>
              </a:rPr>
              <a:t>LICENCIATURA EN ECONOMÍA</a:t>
            </a:r>
            <a:endParaRPr lang="es-ES" b="1" dirty="0">
              <a:solidFill>
                <a:srgbClr val="000000"/>
              </a:solidFill>
              <a:latin typeface="Cambria"/>
              <a:cs typeface="Cambria"/>
            </a:endParaRPr>
          </a:p>
        </p:txBody>
      </p:sp>
      <p:sp>
        <p:nvSpPr>
          <p:cNvPr id="5" name="Título 1"/>
          <p:cNvSpPr txBox="1">
            <a:spLocks/>
          </p:cNvSpPr>
          <p:nvPr/>
        </p:nvSpPr>
        <p:spPr>
          <a:xfrm>
            <a:off x="884309" y="1129282"/>
            <a:ext cx="7533877" cy="466809"/>
          </a:xfrm>
          <a:prstGeom prst="rect">
            <a:avLst/>
          </a:prstGeo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s-ES" sz="2400" b="1" dirty="0" smtClean="0">
                <a:solidFill>
                  <a:schemeClr val="tx1"/>
                </a:solidFill>
              </a:rPr>
              <a:t>UNIVERSIDAD AUTÓNOMA DEL ESTADO DE MÉXICO</a:t>
            </a:r>
            <a:endParaRPr lang="es-ES" sz="2400" b="1" dirty="0">
              <a:solidFill>
                <a:schemeClr val="tx1"/>
              </a:solidFill>
            </a:endParaRPr>
          </a:p>
        </p:txBody>
      </p:sp>
      <p:sp>
        <p:nvSpPr>
          <p:cNvPr id="7" name="Título 5"/>
          <p:cNvSpPr txBox="1">
            <a:spLocks/>
          </p:cNvSpPr>
          <p:nvPr/>
        </p:nvSpPr>
        <p:spPr>
          <a:xfrm>
            <a:off x="1474152" y="6565989"/>
            <a:ext cx="5953310" cy="45719"/>
          </a:xfrm>
          <a:prstGeom prst="rect">
            <a:avLst/>
          </a:prstGeo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s-ES" sz="1600" b="1" dirty="0">
                <a:solidFill>
                  <a:srgbClr val="000000"/>
                </a:solidFill>
              </a:rPr>
              <a:t>Unidad de Aprendizaje: Metodología y Filosofía de la Economía </a:t>
            </a:r>
            <a:endParaRPr lang="es-ES" sz="1600" b="1" dirty="0" smtClean="0">
              <a:solidFill>
                <a:srgbClr val="000000"/>
              </a:solidFill>
            </a:endParaRPr>
          </a:p>
          <a:p>
            <a:r>
              <a:rPr lang="es-ES" sz="1400" b="1" dirty="0" smtClean="0">
                <a:solidFill>
                  <a:srgbClr val="000000"/>
                </a:solidFill>
              </a:rPr>
              <a:t>Título del material: </a:t>
            </a:r>
            <a:r>
              <a:rPr lang="es-ES" sz="1800" b="1" dirty="0" smtClean="0">
                <a:solidFill>
                  <a:srgbClr val="000000"/>
                </a:solidFill>
              </a:rPr>
              <a:t>Ciencia y Filosofía</a:t>
            </a:r>
            <a:endParaRPr lang="es-ES" sz="1800" b="1" dirty="0">
              <a:solidFill>
                <a:srgbClr val="000000"/>
              </a:solidFill>
            </a:endParaRPr>
          </a:p>
          <a:p>
            <a:r>
              <a:rPr lang="es-ES" sz="1400" b="1" dirty="0" smtClean="0">
                <a:solidFill>
                  <a:srgbClr val="000000"/>
                </a:solidFill>
              </a:rPr>
              <a:t>Por: Wendy Ovando Aldana</a:t>
            </a:r>
          </a:p>
          <a:p>
            <a:r>
              <a:rPr lang="es-ES_tradnl" sz="1800" dirty="0" smtClean="0"/>
              <a:t/>
            </a:r>
            <a:br>
              <a:rPr lang="es-ES_tradnl" sz="1800" dirty="0" smtClean="0"/>
            </a:br>
            <a:endParaRPr lang="es-ES" sz="1800" dirty="0"/>
          </a:p>
        </p:txBody>
      </p:sp>
      <p:pic>
        <p:nvPicPr>
          <p:cNvPr id="8" name="Picture 2" descr="D:\planeación_2011-2015\Logos\esc uaem_orig.bmp"/>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428324" y="301282"/>
            <a:ext cx="932432" cy="828000"/>
          </a:xfrm>
          <a:prstGeom prst="rect">
            <a:avLst/>
          </a:prstGeom>
          <a:noFill/>
        </p:spPr>
      </p:pic>
      <p:pic>
        <p:nvPicPr>
          <p:cNvPr id="9" name="Picture 3" descr="C:\HERE_herd\planeación 2011_2015\Logos\escudo fac de ECONOMIA.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07248" y="373282"/>
            <a:ext cx="749361" cy="756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HERE_herd\planeación 2011_2015\Logos\2013\iMAGOTIPO\imagotipodegradado .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36864" y="301282"/>
            <a:ext cx="575870" cy="7200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486074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Ramas de la ciencia </a:t>
            </a:r>
            <a:r>
              <a:rPr lang="es-ES" sz="1800" dirty="0" smtClean="0"/>
              <a:t>(Bunge, 2014)</a:t>
            </a:r>
            <a:endParaRPr lang="es-ES" sz="1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14507955"/>
              </p:ext>
            </p:extLst>
          </p:nvPr>
        </p:nvGraphicFramePr>
        <p:xfrm>
          <a:off x="457200" y="1600200"/>
          <a:ext cx="7620000" cy="4765039"/>
        </p:xfrm>
        <a:graphic>
          <a:graphicData uri="http://schemas.openxmlformats.org/drawingml/2006/table">
            <a:tbl>
              <a:tblPr firstRow="1" bandRow="1">
                <a:tableStyleId>{68D230F3-CF80-4859-8CE7-A43EE81993B5}</a:tableStyleId>
              </a:tblPr>
              <a:tblGrid>
                <a:gridCol w="2540000"/>
                <a:gridCol w="2540000"/>
                <a:gridCol w="2540000"/>
              </a:tblGrid>
              <a:tr h="370840">
                <a:tc>
                  <a:txBody>
                    <a:bodyPr/>
                    <a:lstStyle/>
                    <a:p>
                      <a:pPr algn="ctr"/>
                      <a:r>
                        <a:rPr lang="es-ES" dirty="0" smtClean="0"/>
                        <a:t>FORMAL</a:t>
                      </a:r>
                      <a:endParaRPr lang="es-ES" dirty="0"/>
                    </a:p>
                  </a:txBody>
                  <a:tcPr/>
                </a:tc>
                <a:tc>
                  <a:txBody>
                    <a:bodyPr/>
                    <a:lstStyle/>
                    <a:p>
                      <a:pPr algn="ctr"/>
                      <a:r>
                        <a:rPr lang="es-ES" b="1" dirty="0" smtClean="0"/>
                        <a:t>CAR</a:t>
                      </a:r>
                      <a:r>
                        <a:rPr lang="is-IS" b="1" dirty="0" smtClean="0"/>
                        <a:t>ACTERÍSTICA</a:t>
                      </a:r>
                      <a:endParaRPr lang="es-ES" b="1" dirty="0"/>
                    </a:p>
                  </a:txBody>
                  <a:tcPr/>
                </a:tc>
                <a:tc>
                  <a:txBody>
                    <a:bodyPr/>
                    <a:lstStyle/>
                    <a:p>
                      <a:pPr algn="ctr"/>
                      <a:r>
                        <a:rPr lang="es-ES" dirty="0" smtClean="0"/>
                        <a:t>FACTUAL</a:t>
                      </a:r>
                      <a:endParaRPr lang="es-ES" dirty="0"/>
                    </a:p>
                  </a:txBody>
                  <a:tcPr/>
                </a:tc>
              </a:tr>
              <a:tr h="370840">
                <a:tc>
                  <a:txBody>
                    <a:bodyPr/>
                    <a:lstStyle/>
                    <a:p>
                      <a:r>
                        <a:rPr lang="es-ES" dirty="0" smtClean="0"/>
                        <a:t>Ideal.</a:t>
                      </a:r>
                      <a:endParaRPr lang="es-ES" dirty="0"/>
                    </a:p>
                  </a:txBody>
                  <a:tcPr/>
                </a:tc>
                <a:tc>
                  <a:txBody>
                    <a:bodyPr/>
                    <a:lstStyle/>
                    <a:p>
                      <a:pPr algn="ctr"/>
                      <a:r>
                        <a:rPr lang="es-ES" b="1" dirty="0" smtClean="0"/>
                        <a:t>SINÓNIMO</a:t>
                      </a:r>
                      <a:endParaRPr lang="es-ES" b="1" dirty="0"/>
                    </a:p>
                  </a:txBody>
                  <a:tcPr/>
                </a:tc>
                <a:tc>
                  <a:txBody>
                    <a:bodyPr/>
                    <a:lstStyle/>
                    <a:p>
                      <a:pPr algn="r"/>
                      <a:r>
                        <a:rPr lang="es-ES" dirty="0" smtClean="0"/>
                        <a:t>Ciencia Empírica.</a:t>
                      </a:r>
                      <a:endParaRPr lang="es-E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Racional,</a:t>
                      </a:r>
                      <a:r>
                        <a:rPr lang="es-ES" baseline="0" dirty="0" smtClean="0"/>
                        <a:t> sistemática, verificable. No es objetiva.</a:t>
                      </a:r>
                      <a:endParaRPr lang="es-ES" dirty="0" smtClean="0"/>
                    </a:p>
                  </a:txBody>
                  <a:tcPr/>
                </a:tc>
                <a:tc>
                  <a:txBody>
                    <a:bodyPr/>
                    <a:lstStyle/>
                    <a:p>
                      <a:pPr algn="ctr"/>
                      <a:r>
                        <a:rPr lang="es-ES" b="1" dirty="0" smtClean="0"/>
                        <a:t>RASGOS</a:t>
                      </a:r>
                      <a:endParaRPr lang="es-ES" b="1"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 dirty="0" smtClean="0"/>
                        <a:t>Sí es objetiva: concuerda con su objeto. Busca la verdad fáctica.</a:t>
                      </a:r>
                    </a:p>
                  </a:txBody>
                  <a:tcPr/>
                </a:tc>
              </a:tr>
              <a:tr h="370840">
                <a:tc>
                  <a:txBody>
                    <a:bodyPr/>
                    <a:lstStyle/>
                    <a:p>
                      <a:r>
                        <a:rPr lang="es-ES" dirty="0" smtClean="0"/>
                        <a:t>Entes ideales.</a:t>
                      </a:r>
                      <a:r>
                        <a:rPr lang="es-ES" baseline="0" dirty="0" smtClean="0"/>
                        <a:t> Solo existen en la mente humana.</a:t>
                      </a:r>
                      <a:endParaRPr lang="es-ES" dirty="0"/>
                    </a:p>
                  </a:txBody>
                  <a:tcPr/>
                </a:tc>
                <a:tc>
                  <a:txBody>
                    <a:bodyPr/>
                    <a:lstStyle/>
                    <a:p>
                      <a:pPr algn="ctr"/>
                      <a:r>
                        <a:rPr lang="es-ES" b="1" dirty="0" smtClean="0"/>
                        <a:t>¿QUÉ ESTUDIA?</a:t>
                      </a:r>
                      <a:endParaRPr lang="es-ES" b="1" dirty="0"/>
                    </a:p>
                  </a:txBody>
                  <a:tcPr/>
                </a:tc>
                <a:tc>
                  <a:txBody>
                    <a:bodyPr/>
                    <a:lstStyle/>
                    <a:p>
                      <a:pPr algn="r"/>
                      <a:r>
                        <a:rPr lang="es-ES" dirty="0" smtClean="0"/>
                        <a:t>Hechos, sucesos, procesos, etc.</a:t>
                      </a:r>
                      <a:endParaRPr lang="es-ES" dirty="0"/>
                    </a:p>
                  </a:txBody>
                  <a:tcPr/>
                </a:tc>
              </a:tr>
              <a:tr h="370840">
                <a:tc>
                  <a:txBody>
                    <a:bodyPr/>
                    <a:lstStyle/>
                    <a:p>
                      <a:r>
                        <a:rPr lang="es-ES" dirty="0" smtClean="0"/>
                        <a:t>Demuestran, prueban.</a:t>
                      </a:r>
                      <a:endParaRPr lang="es-ES" dirty="0"/>
                    </a:p>
                  </a:txBody>
                  <a:tcPr/>
                </a:tc>
                <a:tc>
                  <a:txBody>
                    <a:bodyPr/>
                    <a:lstStyle/>
                    <a:p>
                      <a:pPr algn="ctr"/>
                      <a:r>
                        <a:rPr lang="es-ES" b="1" dirty="0" smtClean="0"/>
                        <a:t>FIN</a:t>
                      </a:r>
                      <a:endParaRPr lang="es-ES" b="1" dirty="0"/>
                    </a:p>
                  </a:txBody>
                  <a:tcPr/>
                </a:tc>
                <a:tc>
                  <a:txBody>
                    <a:bodyPr/>
                    <a:lstStyle/>
                    <a:p>
                      <a:pPr algn="r"/>
                      <a:r>
                        <a:rPr lang="es-ES" dirty="0" smtClean="0"/>
                        <a:t>Verifican, confirman o refutan hipótesis.</a:t>
                      </a:r>
                      <a:endParaRPr lang="es-ES" dirty="0"/>
                    </a:p>
                  </a:txBody>
                  <a:tcPr/>
                </a:tc>
              </a:tr>
              <a:tr h="370840">
                <a:tc>
                  <a:txBody>
                    <a:bodyPr/>
                    <a:lstStyle/>
                    <a:p>
                      <a:r>
                        <a:rPr lang="es-ES" dirty="0" smtClean="0"/>
                        <a:t>Relaciones entre signos, símbolos vacíos.</a:t>
                      </a:r>
                      <a:endParaRPr lang="es-ES" dirty="0"/>
                    </a:p>
                  </a:txBody>
                  <a:tcPr/>
                </a:tc>
                <a:tc>
                  <a:txBody>
                    <a:bodyPr/>
                    <a:lstStyle/>
                    <a:p>
                      <a:pPr algn="ctr"/>
                      <a:r>
                        <a:rPr lang="es-ES" b="1" dirty="0" smtClean="0"/>
                        <a:t>ENUNCIADOS</a:t>
                      </a:r>
                      <a:endParaRPr lang="es-ES" b="1" dirty="0"/>
                    </a:p>
                  </a:txBody>
                  <a:tcPr/>
                </a:tc>
                <a:tc>
                  <a:txBody>
                    <a:bodyPr/>
                    <a:lstStyle/>
                    <a:p>
                      <a:pPr algn="r"/>
                      <a:r>
                        <a:rPr lang="es-ES" dirty="0" smtClean="0"/>
                        <a:t>Símbolos interpretados.</a:t>
                      </a:r>
                      <a:endParaRPr lang="es-ES" dirty="0"/>
                    </a:p>
                  </a:txBody>
                  <a:tcPr/>
                </a:tc>
              </a:tr>
              <a:tr h="370840">
                <a:tc>
                  <a:txBody>
                    <a:bodyPr/>
                    <a:lstStyle/>
                    <a:p>
                      <a:r>
                        <a:rPr lang="es-ES" dirty="0" smtClean="0"/>
                        <a:t>A través de la Lógica.</a:t>
                      </a:r>
                      <a:endParaRPr lang="es-ES" dirty="0"/>
                    </a:p>
                  </a:txBody>
                  <a:tcPr/>
                </a:tc>
                <a:tc>
                  <a:txBody>
                    <a:bodyPr/>
                    <a:lstStyle/>
                    <a:p>
                      <a:pPr algn="ctr"/>
                      <a:r>
                        <a:rPr lang="es-ES" b="1" dirty="0" smtClean="0"/>
                        <a:t>CONFIRMACIÓN DE</a:t>
                      </a:r>
                      <a:r>
                        <a:rPr lang="es-ES" b="1" baseline="0" dirty="0" smtClean="0"/>
                        <a:t> CONJETURAS</a:t>
                      </a:r>
                      <a:endParaRPr lang="es-ES" b="1" dirty="0"/>
                    </a:p>
                  </a:txBody>
                  <a:tcPr/>
                </a:tc>
                <a:tc>
                  <a:txBody>
                    <a:bodyPr/>
                    <a:lstStyle/>
                    <a:p>
                      <a:pPr algn="r"/>
                      <a:r>
                        <a:rPr lang="es-ES" dirty="0" smtClean="0"/>
                        <a:t>Emplean la</a:t>
                      </a:r>
                      <a:r>
                        <a:rPr lang="es-ES" baseline="0" dirty="0" smtClean="0"/>
                        <a:t> experimentación, observación.</a:t>
                      </a:r>
                      <a:endParaRPr lang="es-ES" dirty="0"/>
                    </a:p>
                  </a:txBody>
                  <a:tcPr/>
                </a:tc>
              </a:tr>
            </a:tbl>
          </a:graphicData>
        </a:graphic>
      </p:graphicFrame>
      <p:sp>
        <p:nvSpPr>
          <p:cNvPr id="3" name="Marcador de pie de página 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04528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5"/>
          <p:cNvGraphicFramePr>
            <a:graphicFrameLocks/>
          </p:cNvGraphicFramePr>
          <p:nvPr>
            <p:extLst>
              <p:ext uri="{D42A27DB-BD31-4B8C-83A1-F6EECF244321}">
                <p14:modId xmlns:p14="http://schemas.microsoft.com/office/powerpoint/2010/main" val="3318542336"/>
              </p:ext>
            </p:extLst>
          </p:nvPr>
        </p:nvGraphicFramePr>
        <p:xfrm>
          <a:off x="494146" y="759691"/>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912091" y="6015182"/>
            <a:ext cx="7493000" cy="369332"/>
          </a:xfrm>
          <a:prstGeom prst="rect">
            <a:avLst/>
          </a:prstGeom>
          <a:noFill/>
        </p:spPr>
        <p:txBody>
          <a:bodyPr wrap="square" rtlCol="0">
            <a:spAutoFit/>
          </a:bodyPr>
          <a:lstStyle/>
          <a:p>
            <a:r>
              <a:rPr lang="es-ES" dirty="0" smtClean="0"/>
              <a:t>Fuente: Bunge, M. (2004).  </a:t>
            </a:r>
            <a:r>
              <a:rPr lang="es-ES" i="1" dirty="0" smtClean="0"/>
              <a:t>La Investigación científica.</a:t>
            </a:r>
            <a:r>
              <a:rPr lang="es-ES" dirty="0" smtClean="0"/>
              <a:t> México: Siglo XXI.</a:t>
            </a:r>
            <a:endParaRPr lang="es-ES"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203027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Características de la ciencia fáctica</a:t>
            </a:r>
            <a:endParaRPr lang="es-ES" dirty="0"/>
          </a:p>
        </p:txBody>
      </p:sp>
      <p:sp>
        <p:nvSpPr>
          <p:cNvPr id="3" name="Marcador de contenido 2"/>
          <p:cNvSpPr>
            <a:spLocks noGrp="1"/>
          </p:cNvSpPr>
          <p:nvPr>
            <p:ph idx="1"/>
          </p:nvPr>
        </p:nvSpPr>
        <p:spPr>
          <a:xfrm>
            <a:off x="457200" y="1600200"/>
            <a:ext cx="7620000" cy="1343891"/>
          </a:xfrm>
        </p:spPr>
        <p:txBody>
          <a:bodyPr>
            <a:normAutofit/>
          </a:bodyPr>
          <a:lstStyle/>
          <a:p>
            <a:pPr marL="114300" indent="0" algn="just">
              <a:buNone/>
            </a:pPr>
            <a:r>
              <a:rPr lang="es-ES" dirty="0" smtClean="0"/>
              <a:t>1.- El conocimiento científico es fáctico: parte de los hechos.</a:t>
            </a:r>
          </a:p>
          <a:p>
            <a:pPr marL="114300" indent="0" algn="just">
              <a:buNone/>
            </a:pPr>
            <a:r>
              <a:rPr lang="es-ES" dirty="0" smtClean="0"/>
              <a:t>2.- </a:t>
            </a:r>
            <a:r>
              <a:rPr lang="es-ES" dirty="0"/>
              <a:t>El conocimiento científico t</a:t>
            </a:r>
            <a:r>
              <a:rPr lang="es-ES" dirty="0" smtClean="0"/>
              <a:t>rasciende los hechos: descarta hechos, produce nuevos hechos y los explica.</a:t>
            </a:r>
          </a:p>
        </p:txBody>
      </p:sp>
      <p:pic>
        <p:nvPicPr>
          <p:cNvPr id="4" name="Imagen 3"/>
          <p:cNvPicPr>
            <a:picLocks noChangeAspect="1"/>
          </p:cNvPicPr>
          <p:nvPr/>
        </p:nvPicPr>
        <p:blipFill>
          <a:blip r:embed="rId2"/>
          <a:stretch>
            <a:fillRect/>
          </a:stretch>
        </p:blipFill>
        <p:spPr>
          <a:xfrm>
            <a:off x="1189182" y="3038764"/>
            <a:ext cx="3048000" cy="2984500"/>
          </a:xfrm>
          <a:prstGeom prst="rect">
            <a:avLst/>
          </a:prstGeom>
        </p:spPr>
      </p:pic>
      <p:sp>
        <p:nvSpPr>
          <p:cNvPr id="5" name="CuadroTexto 4"/>
          <p:cNvSpPr txBox="1"/>
          <p:nvPr/>
        </p:nvSpPr>
        <p:spPr>
          <a:xfrm>
            <a:off x="4560454" y="4202545"/>
            <a:ext cx="2470727" cy="923330"/>
          </a:xfrm>
          <a:prstGeom prst="rect">
            <a:avLst/>
          </a:prstGeom>
          <a:noFill/>
        </p:spPr>
        <p:txBody>
          <a:bodyPr wrap="square" rtlCol="0">
            <a:spAutoFit/>
          </a:bodyPr>
          <a:lstStyle/>
          <a:p>
            <a:pPr algn="ctr"/>
            <a:r>
              <a:rPr lang="es-ES" b="1" dirty="0" smtClean="0"/>
              <a:t>Un hecho: la pobreza que puede ser explicada por la ciencia</a:t>
            </a:r>
            <a:endParaRPr lang="es-ES" b="1" dirty="0"/>
          </a:p>
        </p:txBody>
      </p:sp>
      <p:sp>
        <p:nvSpPr>
          <p:cNvPr id="7" name="Marcador de pie de página 6"/>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268594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688109"/>
            <a:ext cx="3722255" cy="5211618"/>
          </a:xfrm>
        </p:spPr>
        <p:txBody>
          <a:bodyPr/>
          <a:lstStyle/>
          <a:p>
            <a:pPr marL="114300" indent="0" algn="just">
              <a:buNone/>
            </a:pPr>
            <a:r>
              <a:rPr lang="es-ES" dirty="0"/>
              <a:t>3.- La ciencia es analítica: </a:t>
            </a:r>
            <a:r>
              <a:rPr lang="es-ES" dirty="0" smtClean="0"/>
              <a:t>aborda problemas concretos, uno por uno, y trata de descomponerlo todo en elementos.</a:t>
            </a:r>
            <a:endParaRPr lang="es-ES" dirty="0"/>
          </a:p>
          <a:p>
            <a:endParaRPr lang="es-ES" dirty="0"/>
          </a:p>
        </p:txBody>
      </p:sp>
      <p:sp>
        <p:nvSpPr>
          <p:cNvPr id="4" name="Marcador de contenido 2"/>
          <p:cNvSpPr txBox="1">
            <a:spLocks/>
          </p:cNvSpPr>
          <p:nvPr/>
        </p:nvSpPr>
        <p:spPr>
          <a:xfrm>
            <a:off x="4331855" y="674259"/>
            <a:ext cx="3722255" cy="5110013"/>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r>
              <a:rPr lang="es-ES" dirty="0" smtClean="0"/>
              <a:t>4.- La investigación científica es especializada: una de sus características es la especialización.</a:t>
            </a:r>
          </a:p>
          <a:p>
            <a:endParaRPr lang="es-ES" dirty="0"/>
          </a:p>
        </p:txBody>
      </p:sp>
      <p:pic>
        <p:nvPicPr>
          <p:cNvPr id="5" name="Imagen 4"/>
          <p:cNvPicPr>
            <a:picLocks noChangeAspect="1"/>
          </p:cNvPicPr>
          <p:nvPr/>
        </p:nvPicPr>
        <p:blipFill>
          <a:blip r:embed="rId2"/>
          <a:stretch>
            <a:fillRect/>
          </a:stretch>
        </p:blipFill>
        <p:spPr>
          <a:xfrm>
            <a:off x="707167" y="2948708"/>
            <a:ext cx="2687196" cy="2223655"/>
          </a:xfrm>
          <a:prstGeom prst="rect">
            <a:avLst/>
          </a:prstGeom>
        </p:spPr>
      </p:pic>
      <p:pic>
        <p:nvPicPr>
          <p:cNvPr id="6" name="Imagen 5"/>
          <p:cNvPicPr>
            <a:picLocks noChangeAspect="1"/>
          </p:cNvPicPr>
          <p:nvPr/>
        </p:nvPicPr>
        <p:blipFill>
          <a:blip r:embed="rId3"/>
          <a:stretch>
            <a:fillRect/>
          </a:stretch>
        </p:blipFill>
        <p:spPr>
          <a:xfrm>
            <a:off x="6171561" y="2141682"/>
            <a:ext cx="2210438" cy="1379682"/>
          </a:xfrm>
          <a:prstGeom prst="rect">
            <a:avLst/>
          </a:prstGeom>
        </p:spPr>
      </p:pic>
      <p:pic>
        <p:nvPicPr>
          <p:cNvPr id="7" name="Imagen 6"/>
          <p:cNvPicPr>
            <a:picLocks noChangeAspect="1"/>
          </p:cNvPicPr>
          <p:nvPr/>
        </p:nvPicPr>
        <p:blipFill>
          <a:blip r:embed="rId4"/>
          <a:stretch>
            <a:fillRect/>
          </a:stretch>
        </p:blipFill>
        <p:spPr>
          <a:xfrm>
            <a:off x="4656606" y="3521364"/>
            <a:ext cx="1514955" cy="1508991"/>
          </a:xfrm>
          <a:prstGeom prst="rect">
            <a:avLst/>
          </a:prstGeom>
        </p:spPr>
      </p:pic>
      <p:pic>
        <p:nvPicPr>
          <p:cNvPr id="8" name="Imagen 7"/>
          <p:cNvPicPr>
            <a:picLocks noChangeAspect="1"/>
          </p:cNvPicPr>
          <p:nvPr/>
        </p:nvPicPr>
        <p:blipFill>
          <a:blip r:embed="rId5"/>
          <a:stretch>
            <a:fillRect/>
          </a:stretch>
        </p:blipFill>
        <p:spPr>
          <a:xfrm>
            <a:off x="6009408" y="5069608"/>
            <a:ext cx="2372591" cy="1581727"/>
          </a:xfrm>
          <a:prstGeom prst="rect">
            <a:avLst/>
          </a:prstGeom>
        </p:spPr>
      </p:pic>
      <p:sp>
        <p:nvSpPr>
          <p:cNvPr id="9" name="CuadroTexto 8"/>
          <p:cNvSpPr txBox="1"/>
          <p:nvPr/>
        </p:nvSpPr>
        <p:spPr>
          <a:xfrm>
            <a:off x="5357609" y="2701636"/>
            <a:ext cx="813952" cy="307777"/>
          </a:xfrm>
          <a:prstGeom prst="rect">
            <a:avLst/>
          </a:prstGeom>
          <a:noFill/>
        </p:spPr>
        <p:txBody>
          <a:bodyPr wrap="square" rtlCol="0">
            <a:spAutoFit/>
          </a:bodyPr>
          <a:lstStyle/>
          <a:p>
            <a:r>
              <a:rPr lang="es-ES" sz="1400" dirty="0" smtClean="0"/>
              <a:t>Químico</a:t>
            </a:r>
            <a:endParaRPr lang="es-ES" sz="1400" dirty="0"/>
          </a:p>
        </p:txBody>
      </p:sp>
      <p:sp>
        <p:nvSpPr>
          <p:cNvPr id="10" name="Rectángulo 9"/>
          <p:cNvSpPr/>
          <p:nvPr/>
        </p:nvSpPr>
        <p:spPr>
          <a:xfrm>
            <a:off x="6171562" y="4052516"/>
            <a:ext cx="590376" cy="307777"/>
          </a:xfrm>
          <a:prstGeom prst="rect">
            <a:avLst/>
          </a:prstGeom>
        </p:spPr>
        <p:txBody>
          <a:bodyPr wrap="none">
            <a:spAutoFit/>
          </a:bodyPr>
          <a:lstStyle/>
          <a:p>
            <a:r>
              <a:rPr lang="es-ES" sz="1400" dirty="0" smtClean="0"/>
              <a:t>Físico</a:t>
            </a:r>
            <a:endParaRPr lang="es-ES" sz="1400" dirty="0"/>
          </a:p>
        </p:txBody>
      </p:sp>
      <p:sp>
        <p:nvSpPr>
          <p:cNvPr id="11" name="Rectángulo 10"/>
          <p:cNvSpPr/>
          <p:nvPr/>
        </p:nvSpPr>
        <p:spPr>
          <a:xfrm>
            <a:off x="4870196" y="5745837"/>
            <a:ext cx="1139212" cy="523220"/>
          </a:xfrm>
          <a:prstGeom prst="rect">
            <a:avLst/>
          </a:prstGeom>
        </p:spPr>
        <p:txBody>
          <a:bodyPr wrap="square">
            <a:spAutoFit/>
          </a:bodyPr>
          <a:lstStyle/>
          <a:p>
            <a:r>
              <a:rPr lang="es-ES" sz="1400" dirty="0" smtClean="0"/>
              <a:t>Economistas</a:t>
            </a:r>
          </a:p>
          <a:p>
            <a:endParaRPr lang="es-ES" sz="1400"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649591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549564"/>
            <a:ext cx="7620000" cy="2082800"/>
          </a:xfrm>
        </p:spPr>
        <p:txBody>
          <a:bodyPr/>
          <a:lstStyle/>
          <a:p>
            <a:pPr marL="114300" indent="0" algn="just">
              <a:buNone/>
            </a:pPr>
            <a:r>
              <a:rPr lang="es-ES" dirty="0"/>
              <a:t>5.- El conocimiento científico es claro y </a:t>
            </a:r>
            <a:r>
              <a:rPr lang="es-ES" dirty="0" smtClean="0"/>
              <a:t>preciso: sus resultados son claros.</a:t>
            </a:r>
            <a:endParaRPr lang="es-ES" dirty="0"/>
          </a:p>
          <a:p>
            <a:pPr marL="114300" indent="0" algn="just">
              <a:buNone/>
            </a:pPr>
            <a:r>
              <a:rPr lang="es-ES" dirty="0"/>
              <a:t>6.- El conocimiento científico es </a:t>
            </a:r>
            <a:r>
              <a:rPr lang="es-ES" dirty="0" smtClean="0"/>
              <a:t>comunicable: es expresable y público.</a:t>
            </a:r>
            <a:endParaRPr lang="es-ES" dirty="0"/>
          </a:p>
          <a:p>
            <a:pPr marL="114300" indent="0" algn="just">
              <a:buNone/>
            </a:pPr>
            <a:r>
              <a:rPr lang="es-ES" dirty="0"/>
              <a:t>7.- El conocimiento científico es </a:t>
            </a:r>
            <a:r>
              <a:rPr lang="es-ES" dirty="0" smtClean="0"/>
              <a:t>verificable: empirismo.</a:t>
            </a:r>
            <a:endParaRPr lang="es-ES" dirty="0"/>
          </a:p>
          <a:p>
            <a:endParaRPr lang="es-ES" dirty="0"/>
          </a:p>
        </p:txBody>
      </p:sp>
      <p:pic>
        <p:nvPicPr>
          <p:cNvPr id="4" name="Imagen 3"/>
          <p:cNvPicPr>
            <a:picLocks noChangeAspect="1"/>
          </p:cNvPicPr>
          <p:nvPr/>
        </p:nvPicPr>
        <p:blipFill>
          <a:blip r:embed="rId2"/>
          <a:stretch>
            <a:fillRect/>
          </a:stretch>
        </p:blipFill>
        <p:spPr>
          <a:xfrm>
            <a:off x="457200" y="2960254"/>
            <a:ext cx="3859154" cy="2923309"/>
          </a:xfrm>
          <a:prstGeom prst="rect">
            <a:avLst/>
          </a:prstGeom>
        </p:spPr>
      </p:pic>
      <p:pic>
        <p:nvPicPr>
          <p:cNvPr id="5" name="Imagen 4"/>
          <p:cNvPicPr>
            <a:picLocks noChangeAspect="1"/>
          </p:cNvPicPr>
          <p:nvPr/>
        </p:nvPicPr>
        <p:blipFill>
          <a:blip r:embed="rId3"/>
          <a:stretch>
            <a:fillRect/>
          </a:stretch>
        </p:blipFill>
        <p:spPr>
          <a:xfrm>
            <a:off x="4967624" y="3267364"/>
            <a:ext cx="3109576" cy="2332182"/>
          </a:xfrm>
          <a:prstGeom prst="rect">
            <a:avLst/>
          </a:prstGeom>
        </p:spPr>
      </p:pic>
      <p:sp>
        <p:nvSpPr>
          <p:cNvPr id="6" name="CuadroTexto 5"/>
          <p:cNvSpPr txBox="1"/>
          <p:nvPr/>
        </p:nvSpPr>
        <p:spPr>
          <a:xfrm>
            <a:off x="946727" y="5965202"/>
            <a:ext cx="2643909" cy="307777"/>
          </a:xfrm>
          <a:prstGeom prst="rect">
            <a:avLst/>
          </a:prstGeom>
          <a:noFill/>
        </p:spPr>
        <p:txBody>
          <a:bodyPr wrap="square" rtlCol="0">
            <a:spAutoFit/>
          </a:bodyPr>
          <a:lstStyle/>
          <a:p>
            <a:r>
              <a:rPr lang="es-ES" sz="1400" dirty="0" smtClean="0"/>
              <a:t>Publicación en revistas científicas</a:t>
            </a:r>
            <a:endParaRPr lang="es-ES" sz="1400" dirty="0"/>
          </a:p>
        </p:txBody>
      </p:sp>
      <p:sp>
        <p:nvSpPr>
          <p:cNvPr id="7" name="CuadroTexto 6"/>
          <p:cNvSpPr txBox="1"/>
          <p:nvPr/>
        </p:nvSpPr>
        <p:spPr>
          <a:xfrm>
            <a:off x="4791364" y="5975259"/>
            <a:ext cx="3285836" cy="523220"/>
          </a:xfrm>
          <a:prstGeom prst="rect">
            <a:avLst/>
          </a:prstGeom>
          <a:noFill/>
        </p:spPr>
        <p:txBody>
          <a:bodyPr wrap="square" rtlCol="0">
            <a:spAutoFit/>
          </a:bodyPr>
          <a:lstStyle/>
          <a:p>
            <a:pPr algn="ctr"/>
            <a:r>
              <a:rPr lang="es-ES" sz="1400" dirty="0" smtClean="0"/>
              <a:t>Se prueba la hipótesis germinación de semillas y crecimiento de plantas</a:t>
            </a:r>
            <a:endParaRPr lang="es-ES" sz="1400"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236733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7240" y="2874836"/>
            <a:ext cx="7215909" cy="736603"/>
          </a:xfrm>
        </p:spPr>
        <p:txBody>
          <a:bodyPr>
            <a:normAutofit fontScale="25000" lnSpcReduction="20000"/>
          </a:bodyPr>
          <a:lstStyle/>
          <a:p>
            <a:pPr marL="114300" indent="0" algn="just">
              <a:buNone/>
            </a:pPr>
            <a:endParaRPr lang="es-ES" dirty="0" smtClean="0"/>
          </a:p>
          <a:p>
            <a:pPr marL="114300" indent="0" algn="just">
              <a:buNone/>
            </a:pPr>
            <a:endParaRPr lang="es-ES" dirty="0"/>
          </a:p>
          <a:p>
            <a:pPr marL="114300" indent="0" algn="just">
              <a:buNone/>
            </a:pPr>
            <a:endParaRPr lang="es-ES" dirty="0" smtClean="0"/>
          </a:p>
          <a:p>
            <a:pPr marL="114300" indent="0" algn="just">
              <a:buNone/>
            </a:pPr>
            <a:endParaRPr lang="es-ES" dirty="0"/>
          </a:p>
          <a:p>
            <a:pPr marL="114300" indent="0" algn="just">
              <a:buNone/>
            </a:pPr>
            <a:endParaRPr lang="es-ES" dirty="0" smtClean="0"/>
          </a:p>
          <a:p>
            <a:pPr marL="114300" indent="0" algn="just">
              <a:buNone/>
            </a:pPr>
            <a:endParaRPr lang="es-ES" dirty="0"/>
          </a:p>
          <a:p>
            <a:pPr marL="114300" indent="0" algn="just">
              <a:buNone/>
            </a:pPr>
            <a:endParaRPr lang="es-ES" sz="8800" dirty="0" smtClean="0"/>
          </a:p>
          <a:p>
            <a:pPr marL="114300" indent="0" algn="just">
              <a:buNone/>
            </a:pPr>
            <a:r>
              <a:rPr lang="es-ES" sz="8800" dirty="0" smtClean="0"/>
              <a:t>9</a:t>
            </a:r>
            <a:r>
              <a:rPr lang="es-ES" sz="8800" dirty="0"/>
              <a:t>.- El conocimiento científico es </a:t>
            </a:r>
            <a:r>
              <a:rPr lang="es-ES" sz="8800" dirty="0" smtClean="0"/>
              <a:t>sistemático: es un sistema de ideas conectadas lógicamente entre sí.</a:t>
            </a:r>
            <a:endParaRPr lang="es-ES" sz="8800" dirty="0"/>
          </a:p>
          <a:p>
            <a:pPr marL="114300" indent="0">
              <a:buNone/>
            </a:pPr>
            <a:endParaRPr lang="es-ES" dirty="0"/>
          </a:p>
          <a:p>
            <a:endParaRPr lang="es-ES" dirty="0"/>
          </a:p>
        </p:txBody>
      </p:sp>
      <p:sp>
        <p:nvSpPr>
          <p:cNvPr id="4" name="Marcador de contenido 2"/>
          <p:cNvSpPr txBox="1">
            <a:spLocks/>
          </p:cNvSpPr>
          <p:nvPr/>
        </p:nvSpPr>
        <p:spPr>
          <a:xfrm>
            <a:off x="517240" y="586514"/>
            <a:ext cx="7102760" cy="1364668"/>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r>
              <a:rPr lang="es-ES" dirty="0" smtClean="0"/>
              <a:t>8.- La investigación científica es metódica: es planeada.</a:t>
            </a:r>
          </a:p>
          <a:p>
            <a:pPr marL="114300" indent="0">
              <a:buFont typeface="Arial" pitchFamily="34" charset="0"/>
              <a:buNone/>
            </a:pPr>
            <a:endParaRPr lang="es-ES" dirty="0" smtClean="0"/>
          </a:p>
          <a:p>
            <a:endParaRPr lang="es-ES" dirty="0"/>
          </a:p>
        </p:txBody>
      </p:sp>
      <p:pic>
        <p:nvPicPr>
          <p:cNvPr id="5" name="Imagen 4"/>
          <p:cNvPicPr>
            <a:picLocks noChangeAspect="1"/>
          </p:cNvPicPr>
          <p:nvPr/>
        </p:nvPicPr>
        <p:blipFill>
          <a:blip r:embed="rId2"/>
          <a:stretch>
            <a:fillRect/>
          </a:stretch>
        </p:blipFill>
        <p:spPr>
          <a:xfrm>
            <a:off x="2043545" y="1076866"/>
            <a:ext cx="3717637" cy="2599984"/>
          </a:xfrm>
          <a:prstGeom prst="rect">
            <a:avLst/>
          </a:prstGeom>
        </p:spPr>
      </p:pic>
      <p:pic>
        <p:nvPicPr>
          <p:cNvPr id="6" name="Imagen 5"/>
          <p:cNvPicPr>
            <a:picLocks noChangeAspect="1"/>
          </p:cNvPicPr>
          <p:nvPr/>
        </p:nvPicPr>
        <p:blipFill>
          <a:blip r:embed="rId3"/>
          <a:stretch>
            <a:fillRect/>
          </a:stretch>
        </p:blipFill>
        <p:spPr>
          <a:xfrm>
            <a:off x="517240" y="4560455"/>
            <a:ext cx="6903301" cy="1883061"/>
          </a:xfrm>
          <a:prstGeom prst="rect">
            <a:avLst/>
          </a:prstGeom>
        </p:spPr>
      </p:pic>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14293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726208"/>
            <a:ext cx="7620000" cy="1767609"/>
          </a:xfrm>
        </p:spPr>
        <p:txBody>
          <a:bodyPr>
            <a:normAutofit lnSpcReduction="10000"/>
          </a:bodyPr>
          <a:lstStyle/>
          <a:p>
            <a:pPr marL="114300" indent="0" algn="just">
              <a:buNone/>
            </a:pPr>
            <a:r>
              <a:rPr lang="es-ES" dirty="0"/>
              <a:t>10.- El conocimiento científico es general: ubica los hechos singulares en pautas generales.</a:t>
            </a:r>
          </a:p>
          <a:p>
            <a:pPr marL="114300" indent="0" algn="just">
              <a:buNone/>
            </a:pPr>
            <a:r>
              <a:rPr lang="es-ES" dirty="0"/>
              <a:t>11.- El conocimiento científico es legal: busca leyes y las aplica</a:t>
            </a:r>
            <a:r>
              <a:rPr lang="es-ES" dirty="0" smtClean="0"/>
              <a:t>.</a:t>
            </a:r>
          </a:p>
          <a:p>
            <a:pPr marL="114300" indent="0" algn="just">
              <a:buNone/>
            </a:pPr>
            <a:r>
              <a:rPr lang="es-ES" dirty="0"/>
              <a:t>12.- La ciencia es explicativa: intenta explicar los hechos en términos de leyes.</a:t>
            </a:r>
          </a:p>
          <a:p>
            <a:pPr marL="114300" indent="0" algn="just">
              <a:buNone/>
            </a:pPr>
            <a:endParaRPr lang="es-ES" dirty="0"/>
          </a:p>
        </p:txBody>
      </p:sp>
      <p:pic>
        <p:nvPicPr>
          <p:cNvPr id="5" name="Imagen 4"/>
          <p:cNvPicPr>
            <a:picLocks noChangeAspect="1"/>
          </p:cNvPicPr>
          <p:nvPr/>
        </p:nvPicPr>
        <p:blipFill>
          <a:blip r:embed="rId2"/>
          <a:stretch>
            <a:fillRect/>
          </a:stretch>
        </p:blipFill>
        <p:spPr>
          <a:xfrm>
            <a:off x="1928091" y="2571162"/>
            <a:ext cx="4554682" cy="3369019"/>
          </a:xfrm>
          <a:prstGeom prst="rect">
            <a:avLst/>
          </a:prstGeom>
        </p:spPr>
      </p:pic>
      <p:sp>
        <p:nvSpPr>
          <p:cNvPr id="6" name="CuadroTexto 5"/>
          <p:cNvSpPr txBox="1"/>
          <p:nvPr/>
        </p:nvSpPr>
        <p:spPr>
          <a:xfrm>
            <a:off x="2163390" y="6017121"/>
            <a:ext cx="4117338" cy="307777"/>
          </a:xfrm>
          <a:prstGeom prst="rect">
            <a:avLst/>
          </a:prstGeom>
          <a:noFill/>
        </p:spPr>
        <p:txBody>
          <a:bodyPr wrap="square" rtlCol="0">
            <a:spAutoFit/>
          </a:bodyPr>
          <a:lstStyle/>
          <a:p>
            <a:r>
              <a:rPr lang="es-ES" sz="1400" dirty="0" smtClean="0"/>
              <a:t>Es una ley de física y a su vez reconoce la generalidad</a:t>
            </a:r>
            <a:endParaRPr lang="es-ES" sz="1400"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941362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630382"/>
            <a:ext cx="7620000" cy="2313709"/>
          </a:xfrm>
        </p:spPr>
        <p:txBody>
          <a:bodyPr>
            <a:normAutofit/>
          </a:bodyPr>
          <a:lstStyle/>
          <a:p>
            <a:pPr marL="114300" indent="0" algn="just">
              <a:buNone/>
            </a:pPr>
            <a:r>
              <a:rPr lang="es-ES" dirty="0" smtClean="0"/>
              <a:t>13.- </a:t>
            </a:r>
            <a:r>
              <a:rPr lang="es-ES" dirty="0"/>
              <a:t>El conocimiento científico </a:t>
            </a:r>
            <a:r>
              <a:rPr lang="es-ES" dirty="0" smtClean="0"/>
              <a:t>es predictivo: imagina cómo pudo haber sido el pasado y cómo podrá ser el futuro.</a:t>
            </a:r>
          </a:p>
          <a:p>
            <a:pPr marL="114300" indent="0" algn="just">
              <a:buNone/>
            </a:pPr>
            <a:r>
              <a:rPr lang="es-ES" dirty="0" smtClean="0"/>
              <a:t>14.- La ciencia es abierta: no reconoce barreras al conocimiento.</a:t>
            </a:r>
          </a:p>
          <a:p>
            <a:pPr marL="114300" indent="0" algn="just">
              <a:buNone/>
            </a:pPr>
            <a:r>
              <a:rPr lang="es-ES" dirty="0" smtClean="0"/>
              <a:t>15.- La ciencia es útil: busca la verdad, provee de herramientas para el bien y para el mal.</a:t>
            </a:r>
            <a:endParaRPr lang="es-ES" dirty="0"/>
          </a:p>
        </p:txBody>
      </p:sp>
      <p:pic>
        <p:nvPicPr>
          <p:cNvPr id="5" name="Imagen 4"/>
          <p:cNvPicPr>
            <a:picLocks noChangeAspect="1"/>
          </p:cNvPicPr>
          <p:nvPr/>
        </p:nvPicPr>
        <p:blipFill>
          <a:blip r:embed="rId2"/>
          <a:stretch>
            <a:fillRect/>
          </a:stretch>
        </p:blipFill>
        <p:spPr>
          <a:xfrm>
            <a:off x="999652" y="2665845"/>
            <a:ext cx="2683348" cy="1940791"/>
          </a:xfrm>
          <a:prstGeom prst="rect">
            <a:avLst/>
          </a:prstGeom>
        </p:spPr>
      </p:pic>
      <p:pic>
        <p:nvPicPr>
          <p:cNvPr id="6" name="Imagen 5"/>
          <p:cNvPicPr>
            <a:picLocks noChangeAspect="1"/>
          </p:cNvPicPr>
          <p:nvPr/>
        </p:nvPicPr>
        <p:blipFill>
          <a:blip r:embed="rId3"/>
          <a:stretch>
            <a:fillRect/>
          </a:stretch>
        </p:blipFill>
        <p:spPr>
          <a:xfrm>
            <a:off x="4484254" y="4606636"/>
            <a:ext cx="3695700" cy="2197100"/>
          </a:xfrm>
          <a:prstGeom prst="rect">
            <a:avLst/>
          </a:prstGeom>
        </p:spPr>
      </p:pic>
      <p:sp>
        <p:nvSpPr>
          <p:cNvPr id="7" name="CuadroTexto 6"/>
          <p:cNvSpPr txBox="1"/>
          <p:nvPr/>
        </p:nvSpPr>
        <p:spPr>
          <a:xfrm>
            <a:off x="3683000" y="3024909"/>
            <a:ext cx="3909291" cy="523220"/>
          </a:xfrm>
          <a:prstGeom prst="rect">
            <a:avLst/>
          </a:prstGeom>
          <a:noFill/>
        </p:spPr>
        <p:txBody>
          <a:bodyPr wrap="square" rtlCol="0">
            <a:spAutoFit/>
          </a:bodyPr>
          <a:lstStyle/>
          <a:p>
            <a:r>
              <a:rPr lang="es-ES" sz="1400" dirty="0" smtClean="0"/>
              <a:t>Conocimiento del universo y su predicción con base en las leyes</a:t>
            </a:r>
            <a:endParaRPr lang="es-ES" sz="1400" dirty="0"/>
          </a:p>
        </p:txBody>
      </p:sp>
      <p:sp>
        <p:nvSpPr>
          <p:cNvPr id="8" name="CuadroTexto 7"/>
          <p:cNvSpPr txBox="1"/>
          <p:nvPr/>
        </p:nvSpPr>
        <p:spPr>
          <a:xfrm>
            <a:off x="773545" y="5591862"/>
            <a:ext cx="3710709" cy="738664"/>
          </a:xfrm>
          <a:prstGeom prst="rect">
            <a:avLst/>
          </a:prstGeom>
          <a:noFill/>
        </p:spPr>
        <p:txBody>
          <a:bodyPr wrap="square" rtlCol="0">
            <a:spAutoFit/>
          </a:bodyPr>
          <a:lstStyle/>
          <a:p>
            <a:pPr algn="just"/>
            <a:r>
              <a:rPr lang="es-ES" sz="1400" dirty="0" smtClean="0"/>
              <a:t>El funcionamiento de un submarino: para investigar formas de vida en el fondo del mar o para trasportar objetos ilegales.</a:t>
            </a:r>
            <a:endParaRPr lang="es-ES" sz="1400"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4280248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Diferencia entre ciencia y sentido común </a:t>
            </a:r>
            <a:r>
              <a:rPr lang="es-ES" sz="1800" dirty="0" smtClean="0"/>
              <a:t>(</a:t>
            </a:r>
            <a:r>
              <a:rPr lang="es-ES" sz="1800" dirty="0" err="1" smtClean="0"/>
              <a:t>Kerlinger</a:t>
            </a:r>
            <a:r>
              <a:rPr lang="es-ES" sz="1800" dirty="0" smtClean="0"/>
              <a:t> y Lee, 2002)</a:t>
            </a:r>
            <a:endParaRPr lang="es-ES" sz="1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66611037"/>
              </p:ext>
            </p:extLst>
          </p:nvPr>
        </p:nvGraphicFramePr>
        <p:xfrm>
          <a:off x="457200" y="2020455"/>
          <a:ext cx="7619999" cy="4380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pie de página 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452372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638286273"/>
              </p:ext>
            </p:extLst>
          </p:nvPr>
        </p:nvGraphicFramePr>
        <p:xfrm>
          <a:off x="457200" y="427182"/>
          <a:ext cx="7620000" cy="5973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639620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Guión explicativo de uso</a:t>
            </a:r>
            <a:endParaRPr lang="es-ES" dirty="0"/>
          </a:p>
        </p:txBody>
      </p:sp>
      <p:sp>
        <p:nvSpPr>
          <p:cNvPr id="3" name="Marcador de contenido 2"/>
          <p:cNvSpPr>
            <a:spLocks noGrp="1"/>
          </p:cNvSpPr>
          <p:nvPr>
            <p:ph idx="1"/>
          </p:nvPr>
        </p:nvSpPr>
        <p:spPr>
          <a:xfrm>
            <a:off x="457200" y="1613710"/>
            <a:ext cx="7620000" cy="4800600"/>
          </a:xfrm>
        </p:spPr>
        <p:txBody>
          <a:bodyPr>
            <a:normAutofit fontScale="92500"/>
          </a:bodyPr>
          <a:lstStyle/>
          <a:p>
            <a:pPr algn="just"/>
            <a:r>
              <a:rPr lang="es-ES" dirty="0" smtClean="0"/>
              <a:t>Las siguientes diapositivas se refieren </a:t>
            </a:r>
            <a:r>
              <a:rPr lang="es-ES" b="1" dirty="0" smtClean="0"/>
              <a:t>a algunos puntos importantes </a:t>
            </a:r>
            <a:r>
              <a:rPr lang="es-ES" dirty="0" smtClean="0"/>
              <a:t>sobre la Unidad I de la materia Metodología y Filosofía de la Economía. Prácticamente, se presenta la introducción a la Filosofía de la Economía</a:t>
            </a:r>
            <a:r>
              <a:rPr lang="es-ES" dirty="0" smtClean="0"/>
              <a:t>. Se han invertido los puntos 1.1 por el punto 1.2 de tal manera que el programa comienza con Filosof</a:t>
            </a:r>
            <a:r>
              <a:rPr lang="es-ES" dirty="0" smtClean="0"/>
              <a:t>ía de la Ciencia (1.1) y después Ramas de la Ciencia (1.2). Se consideró pertinente comenzar al revés: primero con ciencia y después con filosofía.</a:t>
            </a:r>
            <a:endParaRPr lang="es-ES" dirty="0" smtClean="0"/>
          </a:p>
          <a:p>
            <a:pPr algn="just"/>
            <a:endParaRPr lang="es-ES" dirty="0"/>
          </a:p>
          <a:p>
            <a:pPr algn="just"/>
            <a:r>
              <a:rPr lang="es-ES" dirty="0" smtClean="0"/>
              <a:t>Se han adicionado subtemas que se consideran importantes para la comprensión de la Unidad </a:t>
            </a:r>
            <a:r>
              <a:rPr lang="es-ES" dirty="0"/>
              <a:t>I</a:t>
            </a:r>
            <a:r>
              <a:rPr lang="es-ES" dirty="0" smtClean="0"/>
              <a:t>.</a:t>
            </a:r>
          </a:p>
          <a:p>
            <a:pPr marL="114300" indent="0" algn="just">
              <a:buNone/>
            </a:pPr>
            <a:endParaRPr lang="es-ES" dirty="0"/>
          </a:p>
          <a:p>
            <a:pPr algn="just"/>
            <a:r>
              <a:rPr lang="es-ES" dirty="0" smtClean="0"/>
              <a:t>Se complementan con algunos ejemplos, imágenes y esquemas que permitirán al alumno tener una mejor comprensión de los temas tratados.</a:t>
            </a:r>
          </a:p>
          <a:p>
            <a:pPr algn="just"/>
            <a:endParaRPr lang="es-ES" dirty="0"/>
          </a:p>
          <a:p>
            <a:pPr marL="114300" indent="0" algn="just">
              <a:buNone/>
            </a:pPr>
            <a:endParaRPr lang="es-ES" dirty="0"/>
          </a:p>
        </p:txBody>
      </p:sp>
      <p:sp>
        <p:nvSpPr>
          <p:cNvPr id="4" name="Marcador de pie de página 3"/>
          <p:cNvSpPr>
            <a:spLocks noGrp="1"/>
          </p:cNvSpPr>
          <p:nvPr>
            <p:ph type="ftr" sz="quarter" idx="11"/>
          </p:nvPr>
        </p:nvSpPr>
        <p:spPr>
          <a:xfrm rot="16200000">
            <a:off x="7586910" y="4062270"/>
            <a:ext cx="2367281" cy="365760"/>
          </a:xfrm>
        </p:spPr>
        <p:txBody>
          <a:bodyPr/>
          <a:lstStyle/>
          <a:p>
            <a:r>
              <a:rPr lang="es-ES" smtClean="0"/>
              <a:t>Octubre, 2015</a:t>
            </a:r>
            <a:endParaRPr lang="en-US"/>
          </a:p>
        </p:txBody>
      </p:sp>
    </p:spTree>
    <p:extLst>
      <p:ext uri="{BB962C8B-B14F-4D97-AF65-F5344CB8AC3E}">
        <p14:creationId xmlns:p14="http://schemas.microsoft.com/office/powerpoint/2010/main" val="434495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759895603"/>
              </p:ext>
            </p:extLst>
          </p:nvPr>
        </p:nvGraphicFramePr>
        <p:xfrm>
          <a:off x="341746" y="399473"/>
          <a:ext cx="4888346"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403273" y="4367299"/>
            <a:ext cx="2643727" cy="1665548"/>
          </a:xfrm>
          <a:prstGeom prst="rect">
            <a:avLst/>
          </a:prstGeom>
        </p:spPr>
      </p:pic>
      <p:sp>
        <p:nvSpPr>
          <p:cNvPr id="6" name="CuadroTexto 5"/>
          <p:cNvSpPr txBox="1"/>
          <p:nvPr/>
        </p:nvSpPr>
        <p:spPr>
          <a:xfrm>
            <a:off x="5403273" y="6234545"/>
            <a:ext cx="2759363" cy="307777"/>
          </a:xfrm>
          <a:prstGeom prst="rect">
            <a:avLst/>
          </a:prstGeom>
          <a:noFill/>
        </p:spPr>
        <p:txBody>
          <a:bodyPr wrap="square" rtlCol="0">
            <a:spAutoFit/>
          </a:bodyPr>
          <a:lstStyle/>
          <a:p>
            <a:pPr algn="ctr"/>
            <a:r>
              <a:rPr lang="es-ES" sz="1400" dirty="0" smtClean="0"/>
              <a:t>Sentido común</a:t>
            </a:r>
            <a:endParaRPr lang="es-ES" sz="1400" dirty="0"/>
          </a:p>
        </p:txBody>
      </p:sp>
      <p:pic>
        <p:nvPicPr>
          <p:cNvPr id="7" name="Imagen 6"/>
          <p:cNvPicPr>
            <a:picLocks noChangeAspect="1"/>
          </p:cNvPicPr>
          <p:nvPr/>
        </p:nvPicPr>
        <p:blipFill>
          <a:blip r:embed="rId8"/>
          <a:stretch>
            <a:fillRect/>
          </a:stretch>
        </p:blipFill>
        <p:spPr>
          <a:xfrm>
            <a:off x="5403273" y="652318"/>
            <a:ext cx="2812968" cy="2187864"/>
          </a:xfrm>
          <a:prstGeom prst="rect">
            <a:avLst/>
          </a:prstGeom>
        </p:spPr>
      </p:pic>
      <p:sp>
        <p:nvSpPr>
          <p:cNvPr id="8" name="CuadroTexto 7"/>
          <p:cNvSpPr txBox="1"/>
          <p:nvPr/>
        </p:nvSpPr>
        <p:spPr>
          <a:xfrm>
            <a:off x="5738091" y="2978727"/>
            <a:ext cx="1939636" cy="307777"/>
          </a:xfrm>
          <a:prstGeom prst="rect">
            <a:avLst/>
          </a:prstGeom>
          <a:noFill/>
        </p:spPr>
        <p:txBody>
          <a:bodyPr wrap="square" rtlCol="0">
            <a:spAutoFit/>
          </a:bodyPr>
          <a:lstStyle/>
          <a:p>
            <a:pPr algn="ctr"/>
            <a:r>
              <a:rPr lang="es-ES" sz="1400" dirty="0" smtClean="0"/>
              <a:t>Científico</a:t>
            </a:r>
            <a:endParaRPr lang="es-ES" sz="1400" dirty="0"/>
          </a:p>
        </p:txBody>
      </p:sp>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097987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Métodos del conocimiento</a:t>
            </a:r>
            <a:br>
              <a:rPr lang="es-ES" dirty="0"/>
            </a:br>
            <a:endParaRPr lang="es-ES" dirty="0"/>
          </a:p>
        </p:txBody>
      </p:sp>
      <p:sp>
        <p:nvSpPr>
          <p:cNvPr id="3" name="Marcador de contenido 2"/>
          <p:cNvSpPr>
            <a:spLocks noGrp="1"/>
          </p:cNvSpPr>
          <p:nvPr>
            <p:ph idx="1"/>
          </p:nvPr>
        </p:nvSpPr>
        <p:spPr>
          <a:xfrm>
            <a:off x="457200" y="1600200"/>
            <a:ext cx="7620000" cy="2844800"/>
          </a:xfrm>
        </p:spPr>
        <p:txBody>
          <a:bodyPr>
            <a:normAutofit/>
          </a:bodyPr>
          <a:lstStyle/>
          <a:p>
            <a:r>
              <a:rPr lang="es-ES" dirty="0" smtClean="0"/>
              <a:t>De acuerdo a </a:t>
            </a:r>
            <a:r>
              <a:rPr lang="es-ES" dirty="0" err="1" smtClean="0"/>
              <a:t>Kerlinger</a:t>
            </a:r>
            <a:r>
              <a:rPr lang="es-ES" dirty="0" smtClean="0"/>
              <a:t> y Lee (2002) existen cuatro métodos del conocimiento: </a:t>
            </a:r>
          </a:p>
          <a:p>
            <a:endParaRPr lang="es-ES" dirty="0" smtClean="0"/>
          </a:p>
          <a:p>
            <a:pPr lvl="1"/>
            <a:r>
              <a:rPr lang="es-ES" dirty="0" smtClean="0"/>
              <a:t>1.- Método de la tenacidad</a:t>
            </a:r>
          </a:p>
          <a:p>
            <a:pPr lvl="1"/>
            <a:r>
              <a:rPr lang="es-ES" dirty="0" smtClean="0"/>
              <a:t>2.- Método de la autoridad</a:t>
            </a:r>
          </a:p>
          <a:p>
            <a:pPr lvl="1"/>
            <a:r>
              <a:rPr lang="es-ES" dirty="0"/>
              <a:t>3</a:t>
            </a:r>
            <a:r>
              <a:rPr lang="es-ES" dirty="0" smtClean="0"/>
              <a:t>.- Método </a:t>
            </a:r>
            <a:r>
              <a:rPr lang="es-ES" i="1" dirty="0" smtClean="0"/>
              <a:t>a priori</a:t>
            </a:r>
          </a:p>
          <a:p>
            <a:pPr lvl="1"/>
            <a:r>
              <a:rPr lang="es-ES" dirty="0" smtClean="0"/>
              <a:t>4.- Método de la ciencia</a:t>
            </a:r>
          </a:p>
        </p:txBody>
      </p:sp>
      <p:pic>
        <p:nvPicPr>
          <p:cNvPr id="4" name="Imagen 3"/>
          <p:cNvPicPr>
            <a:picLocks noChangeAspect="1"/>
          </p:cNvPicPr>
          <p:nvPr/>
        </p:nvPicPr>
        <p:blipFill>
          <a:blip r:embed="rId2"/>
          <a:stretch>
            <a:fillRect/>
          </a:stretch>
        </p:blipFill>
        <p:spPr>
          <a:xfrm>
            <a:off x="4440382" y="3082637"/>
            <a:ext cx="3123874" cy="3144981"/>
          </a:xfrm>
          <a:prstGeom prst="rect">
            <a:avLst/>
          </a:prstGeom>
        </p:spPr>
      </p:pic>
      <p:sp>
        <p:nvSpPr>
          <p:cNvPr id="5" name="Marcador de pie de página 4"/>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849118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80050205"/>
              </p:ext>
            </p:extLst>
          </p:nvPr>
        </p:nvGraphicFramePr>
        <p:xfrm>
          <a:off x="457200" y="484909"/>
          <a:ext cx="4449618" cy="5915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5306211" y="3948545"/>
            <a:ext cx="2694785" cy="2452255"/>
          </a:xfrm>
          <a:prstGeom prst="rect">
            <a:avLst/>
          </a:prstGeom>
        </p:spPr>
      </p:pic>
      <p:pic>
        <p:nvPicPr>
          <p:cNvPr id="7" name="Imagen 6"/>
          <p:cNvPicPr>
            <a:picLocks noChangeAspect="1"/>
          </p:cNvPicPr>
          <p:nvPr/>
        </p:nvPicPr>
        <p:blipFill>
          <a:blip r:embed="rId8"/>
          <a:stretch>
            <a:fillRect/>
          </a:stretch>
        </p:blipFill>
        <p:spPr>
          <a:xfrm>
            <a:off x="5472542" y="785091"/>
            <a:ext cx="2528454" cy="2680907"/>
          </a:xfrm>
          <a:prstGeom prst="rect">
            <a:avLst/>
          </a:prstGeom>
        </p:spPr>
      </p:pic>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164829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219868458"/>
              </p:ext>
            </p:extLst>
          </p:nvPr>
        </p:nvGraphicFramePr>
        <p:xfrm>
          <a:off x="457200" y="496455"/>
          <a:ext cx="4103255" cy="5904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659714" y="870528"/>
            <a:ext cx="3664559" cy="1782618"/>
          </a:xfrm>
          <a:prstGeom prst="rect">
            <a:avLst/>
          </a:prstGeom>
        </p:spPr>
      </p:pic>
      <p:pic>
        <p:nvPicPr>
          <p:cNvPr id="6" name="Imagen 5"/>
          <p:cNvPicPr>
            <a:picLocks noChangeAspect="1"/>
          </p:cNvPicPr>
          <p:nvPr/>
        </p:nvPicPr>
        <p:blipFill>
          <a:blip r:embed="rId8"/>
          <a:stretch>
            <a:fillRect/>
          </a:stretch>
        </p:blipFill>
        <p:spPr>
          <a:xfrm>
            <a:off x="5149273" y="3248979"/>
            <a:ext cx="2500714" cy="2673840"/>
          </a:xfrm>
          <a:prstGeom prst="rect">
            <a:avLst/>
          </a:prstGeom>
        </p:spPr>
      </p:pic>
      <p:sp>
        <p:nvSpPr>
          <p:cNvPr id="2" name="Marcador de pie de página 1"/>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734236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 de la ciencia</a:t>
            </a:r>
            <a:endParaRPr lang="es-ES" dirty="0"/>
          </a:p>
        </p:txBody>
      </p:sp>
      <p:sp>
        <p:nvSpPr>
          <p:cNvPr id="3" name="Marcador de contenido 2"/>
          <p:cNvSpPr>
            <a:spLocks noGrp="1"/>
          </p:cNvSpPr>
          <p:nvPr>
            <p:ph idx="1"/>
          </p:nvPr>
        </p:nvSpPr>
        <p:spPr>
          <a:xfrm>
            <a:off x="538018" y="3175000"/>
            <a:ext cx="6920345" cy="1281545"/>
          </a:xfrm>
        </p:spPr>
        <p:txBody>
          <a:bodyPr/>
          <a:lstStyle/>
          <a:p>
            <a:pPr algn="just"/>
            <a:r>
              <a:rPr lang="es-ES" dirty="0" smtClean="0"/>
              <a:t>El objetivo básico de la ciencia es la teoría. Su fin básico es explicar los fenómenos naturales. Tales explicaciones se llaman teorías.</a:t>
            </a:r>
            <a:endParaRPr lang="es-ES" dirty="0"/>
          </a:p>
        </p:txBody>
      </p:sp>
      <p:sp>
        <p:nvSpPr>
          <p:cNvPr id="5" name="Flecha derecha 4"/>
          <p:cNvSpPr/>
          <p:nvPr/>
        </p:nvSpPr>
        <p:spPr>
          <a:xfrm>
            <a:off x="2482274" y="1789545"/>
            <a:ext cx="2389909" cy="1131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solidFill>
                  <a:srgbClr val="2F2B20"/>
                </a:solidFill>
              </a:rPr>
              <a:t>Objetivo</a:t>
            </a:r>
            <a:endParaRPr lang="es-ES" b="1" dirty="0">
              <a:solidFill>
                <a:srgbClr val="2F2B20"/>
              </a:solidFill>
            </a:endParaRPr>
          </a:p>
        </p:txBody>
      </p:sp>
      <p:sp>
        <p:nvSpPr>
          <p:cNvPr id="6" name="Elipse 5"/>
          <p:cNvSpPr/>
          <p:nvPr/>
        </p:nvSpPr>
        <p:spPr>
          <a:xfrm>
            <a:off x="5461000" y="1417638"/>
            <a:ext cx="1835727" cy="184972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800" b="1" dirty="0" smtClean="0">
                <a:solidFill>
                  <a:srgbClr val="2F2B20"/>
                </a:solidFill>
              </a:rPr>
              <a:t>Teoría</a:t>
            </a:r>
            <a:endParaRPr lang="es-ES" sz="2800" b="1" dirty="0">
              <a:solidFill>
                <a:srgbClr val="2F2B20"/>
              </a:solidFill>
            </a:endParaRPr>
          </a:p>
        </p:txBody>
      </p:sp>
      <p:sp>
        <p:nvSpPr>
          <p:cNvPr id="7" name="Flecha derecha 6"/>
          <p:cNvSpPr/>
          <p:nvPr/>
        </p:nvSpPr>
        <p:spPr>
          <a:xfrm>
            <a:off x="2299856" y="4747491"/>
            <a:ext cx="2389909" cy="1131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solidFill>
                  <a:srgbClr val="2F2B20"/>
                </a:solidFill>
              </a:rPr>
              <a:t>Objetivo de la Ciencia Económica</a:t>
            </a:r>
            <a:endParaRPr lang="es-ES" b="1" dirty="0">
              <a:solidFill>
                <a:srgbClr val="2F2B20"/>
              </a:solidFill>
            </a:endParaRPr>
          </a:p>
        </p:txBody>
      </p:sp>
      <p:sp>
        <p:nvSpPr>
          <p:cNvPr id="8" name="Elipse 7"/>
          <p:cNvSpPr/>
          <p:nvPr/>
        </p:nvSpPr>
        <p:spPr>
          <a:xfrm>
            <a:off x="5114641" y="4052456"/>
            <a:ext cx="2736272" cy="24730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solidFill>
                  <a:srgbClr val="2F2B20"/>
                </a:solidFill>
              </a:rPr>
              <a:t>Teoría: el comportamiento del consumidor</a:t>
            </a:r>
          </a:p>
          <a:p>
            <a:pPr algn="ctr"/>
            <a:r>
              <a:rPr lang="es-ES" b="1" dirty="0" smtClean="0">
                <a:solidFill>
                  <a:srgbClr val="2F2B20"/>
                </a:solidFill>
              </a:rPr>
              <a:t>(ejemplo)</a:t>
            </a:r>
            <a:endParaRPr lang="es-ES" b="1" dirty="0">
              <a:solidFill>
                <a:srgbClr val="2F2B20"/>
              </a:solidFill>
            </a:endParaRPr>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503682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392345"/>
            <a:ext cx="7620000" cy="2708231"/>
          </a:xfrm>
        </p:spPr>
        <p:txBody>
          <a:bodyPr/>
          <a:lstStyle/>
          <a:p>
            <a:pPr algn="just"/>
            <a:r>
              <a:rPr lang="es-ES" dirty="0" smtClean="0"/>
              <a:t>De acuerdo a </a:t>
            </a:r>
            <a:r>
              <a:rPr lang="es-ES" dirty="0" err="1" smtClean="0"/>
              <a:t>Creswell</a:t>
            </a:r>
            <a:r>
              <a:rPr lang="es-ES" dirty="0" smtClean="0"/>
              <a:t> (2009) la teoría es un conjunto de constructos (variables) interrelacionados en forma de proposiciones o hipótesis que especifican la relación entre variables.</a:t>
            </a:r>
          </a:p>
          <a:p>
            <a:pPr algn="just"/>
            <a:r>
              <a:rPr lang="es-ES" dirty="0" smtClean="0"/>
              <a:t>¿Por qué una variable X (independiente) se relaciona con una variable Y (dependiente)? La teoría podría explicar la relación o predicción para esta pregunta.</a:t>
            </a:r>
          </a:p>
          <a:p>
            <a:endParaRPr lang="es-ES" dirty="0"/>
          </a:p>
        </p:txBody>
      </p:sp>
      <p:sp>
        <p:nvSpPr>
          <p:cNvPr id="4" name="Rectángulo 3"/>
          <p:cNvSpPr/>
          <p:nvPr/>
        </p:nvSpPr>
        <p:spPr>
          <a:xfrm>
            <a:off x="834244" y="3237549"/>
            <a:ext cx="2241253" cy="101159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a:solidFill>
                  <a:schemeClr val="tx1"/>
                </a:solidFill>
              </a:rPr>
              <a:t>X</a:t>
            </a:r>
            <a:endParaRPr lang="es-ES" b="1" dirty="0" smtClean="0">
              <a:solidFill>
                <a:schemeClr val="tx1"/>
              </a:solidFill>
            </a:endParaRPr>
          </a:p>
          <a:p>
            <a:pPr algn="ctr"/>
            <a:r>
              <a:rPr lang="es-ES" b="1" dirty="0" smtClean="0">
                <a:solidFill>
                  <a:schemeClr val="tx1"/>
                </a:solidFill>
              </a:rPr>
              <a:t>Ingreso del consumidor</a:t>
            </a:r>
            <a:endParaRPr lang="es-ES" b="1" dirty="0">
              <a:solidFill>
                <a:schemeClr val="tx1"/>
              </a:solidFill>
            </a:endParaRPr>
          </a:p>
        </p:txBody>
      </p:sp>
      <p:sp>
        <p:nvSpPr>
          <p:cNvPr id="5" name="Rectángulo 4"/>
          <p:cNvSpPr/>
          <p:nvPr/>
        </p:nvSpPr>
        <p:spPr>
          <a:xfrm>
            <a:off x="5232573" y="3237549"/>
            <a:ext cx="2661617" cy="101159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a:solidFill>
                  <a:schemeClr val="tx1"/>
                </a:solidFill>
              </a:rPr>
              <a:t>Y</a:t>
            </a:r>
            <a:endParaRPr lang="es-ES" b="1" dirty="0" smtClean="0">
              <a:solidFill>
                <a:schemeClr val="tx1"/>
              </a:solidFill>
            </a:endParaRPr>
          </a:p>
          <a:p>
            <a:pPr algn="ctr"/>
            <a:r>
              <a:rPr lang="es-ES" b="1" dirty="0" smtClean="0">
                <a:solidFill>
                  <a:schemeClr val="tx1"/>
                </a:solidFill>
              </a:rPr>
              <a:t>Consumo individual</a:t>
            </a:r>
            <a:endParaRPr lang="es-ES" b="1" dirty="0">
              <a:solidFill>
                <a:schemeClr val="tx1"/>
              </a:solidFill>
            </a:endParaRPr>
          </a:p>
        </p:txBody>
      </p:sp>
      <p:sp>
        <p:nvSpPr>
          <p:cNvPr id="6" name="Flecha derecha 5"/>
          <p:cNvSpPr/>
          <p:nvPr/>
        </p:nvSpPr>
        <p:spPr>
          <a:xfrm>
            <a:off x="3312074" y="3439759"/>
            <a:ext cx="1593779" cy="58524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1008564" y="5578545"/>
            <a:ext cx="6290942" cy="8965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b="1" dirty="0" smtClean="0">
                <a:solidFill>
                  <a:srgbClr val="2F2B20"/>
                </a:solidFill>
              </a:rPr>
              <a:t>¿Por qué el ingreso del consumidor incide en su consumo?</a:t>
            </a:r>
          </a:p>
          <a:p>
            <a:pPr algn="ctr"/>
            <a:r>
              <a:rPr lang="es-ES" b="1" dirty="0" smtClean="0">
                <a:solidFill>
                  <a:srgbClr val="2F2B20"/>
                </a:solidFill>
              </a:rPr>
              <a:t>La explicación la da la teoría, </a:t>
            </a:r>
            <a:r>
              <a:rPr lang="es-ES" sz="2000" b="1" dirty="0" smtClean="0">
                <a:solidFill>
                  <a:srgbClr val="2F2B20"/>
                </a:solidFill>
              </a:rPr>
              <a:t>el objetivo de la ciencia.</a:t>
            </a:r>
            <a:endParaRPr lang="es-ES" sz="2000" b="1" dirty="0">
              <a:solidFill>
                <a:srgbClr val="2F2B20"/>
              </a:solidFill>
            </a:endParaRPr>
          </a:p>
        </p:txBody>
      </p:sp>
      <p:pic>
        <p:nvPicPr>
          <p:cNvPr id="9" name="Imagen 8"/>
          <p:cNvPicPr>
            <a:picLocks noChangeAspect="1"/>
          </p:cNvPicPr>
          <p:nvPr/>
        </p:nvPicPr>
        <p:blipFill>
          <a:blip r:embed="rId2"/>
          <a:stretch>
            <a:fillRect/>
          </a:stretch>
        </p:blipFill>
        <p:spPr>
          <a:xfrm>
            <a:off x="1295412" y="4319447"/>
            <a:ext cx="1421263" cy="1184386"/>
          </a:xfrm>
          <a:prstGeom prst="rect">
            <a:avLst/>
          </a:prstGeom>
        </p:spPr>
      </p:pic>
      <p:pic>
        <p:nvPicPr>
          <p:cNvPr id="11" name="Imagen 10"/>
          <p:cNvPicPr>
            <a:picLocks noChangeAspect="1"/>
          </p:cNvPicPr>
          <p:nvPr/>
        </p:nvPicPr>
        <p:blipFill>
          <a:blip r:embed="rId3"/>
          <a:stretch>
            <a:fillRect/>
          </a:stretch>
        </p:blipFill>
        <p:spPr>
          <a:xfrm>
            <a:off x="5846094" y="4311407"/>
            <a:ext cx="1708095" cy="1133036"/>
          </a:xfrm>
          <a:prstGeom prst="rect">
            <a:avLst/>
          </a:prstGeom>
        </p:spPr>
      </p:pic>
      <p:sp>
        <p:nvSpPr>
          <p:cNvPr id="12" name="CuadroTexto 11"/>
          <p:cNvSpPr txBox="1"/>
          <p:nvPr/>
        </p:nvSpPr>
        <p:spPr>
          <a:xfrm>
            <a:off x="3461490" y="4042448"/>
            <a:ext cx="1120627" cy="276999"/>
          </a:xfrm>
          <a:prstGeom prst="rect">
            <a:avLst/>
          </a:prstGeom>
          <a:noFill/>
        </p:spPr>
        <p:txBody>
          <a:bodyPr wrap="square" rtlCol="0">
            <a:spAutoFit/>
          </a:bodyPr>
          <a:lstStyle/>
          <a:p>
            <a:pPr algn="ctr"/>
            <a:r>
              <a:rPr lang="es-ES" sz="1200" dirty="0" smtClean="0"/>
              <a:t>Ejemplo</a:t>
            </a:r>
            <a:endParaRPr lang="es-ES" sz="1200" dirty="0"/>
          </a:p>
        </p:txBody>
      </p:sp>
      <p:sp>
        <p:nvSpPr>
          <p:cNvPr id="13" name="Marcador de pie de página 1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334669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Investigación científica</a:t>
            </a:r>
            <a:endParaRPr lang="es-ES" dirty="0"/>
          </a:p>
        </p:txBody>
      </p:sp>
      <p:sp>
        <p:nvSpPr>
          <p:cNvPr id="4" name="Rectángulo 3"/>
          <p:cNvSpPr/>
          <p:nvPr/>
        </p:nvSpPr>
        <p:spPr>
          <a:xfrm>
            <a:off x="865909" y="1640252"/>
            <a:ext cx="4572000" cy="1200329"/>
          </a:xfrm>
          <a:prstGeom prst="rect">
            <a:avLst/>
          </a:prstGeom>
        </p:spPr>
        <p:txBody>
          <a:bodyPr>
            <a:spAutoFit/>
          </a:bodyPr>
          <a:lstStyle/>
          <a:p>
            <a:pPr algn="ctr"/>
            <a:r>
              <a:rPr lang="es-MX" dirty="0" smtClean="0">
                <a:latin typeface="Gill Sans MT" pitchFamily="34" charset="0"/>
              </a:rPr>
              <a:t>“</a:t>
            </a:r>
            <a:r>
              <a:rPr lang="es-ES" dirty="0" smtClean="0">
                <a:latin typeface="Gill Sans MT" pitchFamily="34" charset="0"/>
              </a:rPr>
              <a:t>…</a:t>
            </a:r>
            <a:r>
              <a:rPr lang="es-MX" dirty="0" smtClean="0">
                <a:latin typeface="Gill Sans MT" pitchFamily="34" charset="0"/>
              </a:rPr>
              <a:t>conjunto </a:t>
            </a:r>
            <a:r>
              <a:rPr lang="es-MX" dirty="0">
                <a:latin typeface="Gill Sans MT" pitchFamily="34" charset="0"/>
              </a:rPr>
              <a:t>de procesos sistemáticos y empíricos que se aplican al estudio de un fenómeno” (Hernández, Fernández-Collado y Baptista: 2006: 22)</a:t>
            </a:r>
          </a:p>
        </p:txBody>
      </p:sp>
      <p:sp>
        <p:nvSpPr>
          <p:cNvPr id="5" name="Rectángulo 4"/>
          <p:cNvSpPr/>
          <p:nvPr/>
        </p:nvSpPr>
        <p:spPr>
          <a:xfrm>
            <a:off x="865908" y="5195655"/>
            <a:ext cx="7211291" cy="923330"/>
          </a:xfrm>
          <a:prstGeom prst="rect">
            <a:avLst/>
          </a:prstGeom>
        </p:spPr>
        <p:txBody>
          <a:bodyPr wrap="square">
            <a:spAutoFit/>
          </a:bodyPr>
          <a:lstStyle/>
          <a:p>
            <a:pPr algn="ctr"/>
            <a:r>
              <a:rPr lang="es-MX" dirty="0">
                <a:latin typeface="Gill Sans MT" pitchFamily="34" charset="0"/>
              </a:rPr>
              <a:t>La investigación científica arranca con la percepción de que el acervo de conocimiento disponible es insuficiente para mejorar determinados problemas</a:t>
            </a:r>
          </a:p>
        </p:txBody>
      </p:sp>
      <p:pic>
        <p:nvPicPr>
          <p:cNvPr id="6" name="Imagen 5"/>
          <p:cNvPicPr>
            <a:picLocks noChangeAspect="1"/>
          </p:cNvPicPr>
          <p:nvPr/>
        </p:nvPicPr>
        <p:blipFill>
          <a:blip r:embed="rId2"/>
          <a:stretch>
            <a:fillRect/>
          </a:stretch>
        </p:blipFill>
        <p:spPr>
          <a:xfrm>
            <a:off x="2563090" y="2840581"/>
            <a:ext cx="3267364" cy="2133540"/>
          </a:xfrm>
          <a:prstGeom prst="rect">
            <a:avLst/>
          </a:prstGeom>
        </p:spPr>
      </p:pic>
      <p:sp>
        <p:nvSpPr>
          <p:cNvPr id="3" name="Marcador de pie de página 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1649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 Investigación de calidad</a:t>
            </a:r>
            <a:endParaRPr lang="es-ES" sz="3200" dirty="0"/>
          </a:p>
        </p:txBody>
      </p:sp>
      <p:sp>
        <p:nvSpPr>
          <p:cNvPr id="3" name="Marcador de contenido 2"/>
          <p:cNvSpPr>
            <a:spLocks noGrp="1"/>
          </p:cNvSpPr>
          <p:nvPr>
            <p:ph idx="1"/>
          </p:nvPr>
        </p:nvSpPr>
        <p:spPr>
          <a:xfrm>
            <a:off x="457200" y="1600200"/>
            <a:ext cx="7620000" cy="4241800"/>
          </a:xfrm>
        </p:spPr>
        <p:txBody>
          <a:bodyPr/>
          <a:lstStyle/>
          <a:p>
            <a:r>
              <a:rPr lang="es-MX" sz="2400" dirty="0"/>
              <a:t>Se basa en el trabajo de otros.</a:t>
            </a:r>
          </a:p>
          <a:p>
            <a:r>
              <a:rPr lang="es-MX" sz="2400" dirty="0"/>
              <a:t>Se puede repetir.</a:t>
            </a:r>
          </a:p>
          <a:p>
            <a:r>
              <a:rPr lang="es-MX" sz="2400" dirty="0"/>
              <a:t>Se puede generalizar a otras situaciones.</a:t>
            </a:r>
          </a:p>
          <a:p>
            <a:r>
              <a:rPr lang="es-MX" sz="2400" dirty="0"/>
              <a:t>Se basa en algún razonamiento lógico.</a:t>
            </a:r>
          </a:p>
          <a:p>
            <a:r>
              <a:rPr lang="es-MX" sz="2400" dirty="0"/>
              <a:t>Se puede hacer.</a:t>
            </a:r>
          </a:p>
          <a:p>
            <a:r>
              <a:rPr lang="es-MX" sz="2400" dirty="0"/>
              <a:t>Genera nuevas preguntas.</a:t>
            </a:r>
          </a:p>
          <a:p>
            <a:r>
              <a:rPr lang="es-MX" sz="2400" dirty="0"/>
              <a:t>Es incremental.</a:t>
            </a:r>
          </a:p>
          <a:p>
            <a:r>
              <a:rPr lang="es-MX" sz="2400" dirty="0"/>
              <a:t>Es una actividad apolítica.</a:t>
            </a:r>
          </a:p>
          <a:p>
            <a:endParaRPr lang="es-ES" dirty="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848956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b) Proceso de investigación</a:t>
            </a:r>
            <a:endParaRPr lang="es-ES" sz="3200" dirty="0"/>
          </a:p>
        </p:txBody>
      </p:sp>
      <p:sp>
        <p:nvSpPr>
          <p:cNvPr id="4" name="4 Elipse"/>
          <p:cNvSpPr/>
          <p:nvPr/>
        </p:nvSpPr>
        <p:spPr>
          <a:xfrm>
            <a:off x="2261628" y="1989138"/>
            <a:ext cx="3743325" cy="36004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CuadroTexto"/>
          <p:cNvSpPr txBox="1">
            <a:spLocks noChangeArrowheads="1"/>
          </p:cNvSpPr>
          <p:nvPr/>
        </p:nvSpPr>
        <p:spPr bwMode="auto">
          <a:xfrm>
            <a:off x="3196665" y="1341438"/>
            <a:ext cx="2016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Hacer la pregunta</a:t>
            </a:r>
          </a:p>
        </p:txBody>
      </p:sp>
      <p:sp>
        <p:nvSpPr>
          <p:cNvPr id="6" name="5 CuadroTexto"/>
          <p:cNvSpPr txBox="1">
            <a:spLocks noChangeArrowheads="1"/>
          </p:cNvSpPr>
          <p:nvPr/>
        </p:nvSpPr>
        <p:spPr bwMode="auto">
          <a:xfrm>
            <a:off x="5646178" y="1989138"/>
            <a:ext cx="2159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Identificar factores importantes</a:t>
            </a:r>
          </a:p>
        </p:txBody>
      </p:sp>
      <p:sp>
        <p:nvSpPr>
          <p:cNvPr id="7" name="6 CuadroTexto"/>
          <p:cNvSpPr txBox="1">
            <a:spLocks noChangeArrowheads="1"/>
          </p:cNvSpPr>
          <p:nvPr/>
        </p:nvSpPr>
        <p:spPr bwMode="auto">
          <a:xfrm>
            <a:off x="5483260" y="4868863"/>
            <a:ext cx="25923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dirty="0">
                <a:latin typeface="Gill Sans MT" pitchFamily="34" charset="0"/>
              </a:rPr>
              <a:t>Recopilar información pertinente</a:t>
            </a:r>
          </a:p>
        </p:txBody>
      </p:sp>
      <p:sp>
        <p:nvSpPr>
          <p:cNvPr id="8" name="7 CuadroTexto"/>
          <p:cNvSpPr txBox="1">
            <a:spLocks noChangeArrowheads="1"/>
          </p:cNvSpPr>
          <p:nvPr/>
        </p:nvSpPr>
        <p:spPr bwMode="auto">
          <a:xfrm>
            <a:off x="3053790" y="5876925"/>
            <a:ext cx="215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Probar la hipótesis</a:t>
            </a:r>
          </a:p>
        </p:txBody>
      </p:sp>
      <p:sp>
        <p:nvSpPr>
          <p:cNvPr id="9" name="8 CuadroTexto"/>
          <p:cNvSpPr txBox="1">
            <a:spLocks noChangeArrowheads="1"/>
          </p:cNvSpPr>
          <p:nvPr/>
        </p:nvSpPr>
        <p:spPr bwMode="auto">
          <a:xfrm>
            <a:off x="604278" y="4941888"/>
            <a:ext cx="2016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Trabajar con la hipótesis</a:t>
            </a:r>
          </a:p>
        </p:txBody>
      </p:sp>
      <p:sp>
        <p:nvSpPr>
          <p:cNvPr id="10" name="9 CuadroTexto"/>
          <p:cNvSpPr txBox="1">
            <a:spLocks noChangeArrowheads="1"/>
          </p:cNvSpPr>
          <p:nvPr/>
        </p:nvSpPr>
        <p:spPr bwMode="auto">
          <a:xfrm>
            <a:off x="388378" y="3429000"/>
            <a:ext cx="19446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Reconsiderar la teoría</a:t>
            </a:r>
          </a:p>
        </p:txBody>
      </p:sp>
      <p:sp>
        <p:nvSpPr>
          <p:cNvPr id="11" name="10 CuadroTexto"/>
          <p:cNvSpPr txBox="1">
            <a:spLocks noChangeArrowheads="1"/>
          </p:cNvSpPr>
          <p:nvPr/>
        </p:nvSpPr>
        <p:spPr bwMode="auto">
          <a:xfrm>
            <a:off x="748740" y="2060575"/>
            <a:ext cx="21605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Hacer nuevas preguntas</a:t>
            </a:r>
          </a:p>
        </p:txBody>
      </p:sp>
      <p:sp>
        <p:nvSpPr>
          <p:cNvPr id="12" name="11 CuadroTexto"/>
          <p:cNvSpPr txBox="1">
            <a:spLocks noChangeArrowheads="1"/>
          </p:cNvSpPr>
          <p:nvPr/>
        </p:nvSpPr>
        <p:spPr bwMode="auto">
          <a:xfrm>
            <a:off x="6077978" y="3500438"/>
            <a:ext cx="1800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Gill Sans MT" pitchFamily="34" charset="0"/>
              </a:rPr>
              <a:t>Formular una hipótesis</a:t>
            </a:r>
          </a:p>
        </p:txBody>
      </p:sp>
      <p:cxnSp>
        <p:nvCxnSpPr>
          <p:cNvPr id="13" name="13 Conector recto de flecha"/>
          <p:cNvCxnSpPr/>
          <p:nvPr/>
        </p:nvCxnSpPr>
        <p:spPr>
          <a:xfrm>
            <a:off x="5428690" y="1628775"/>
            <a:ext cx="504825" cy="287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4 Conector recto de flecha"/>
          <p:cNvCxnSpPr/>
          <p:nvPr/>
        </p:nvCxnSpPr>
        <p:spPr>
          <a:xfrm rot="16200000" flipH="1">
            <a:off x="6437547" y="3069431"/>
            <a:ext cx="647700" cy="71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5 Conector recto de flecha"/>
          <p:cNvCxnSpPr/>
          <p:nvPr/>
        </p:nvCxnSpPr>
        <p:spPr>
          <a:xfrm rot="5400000">
            <a:off x="6617728" y="4545013"/>
            <a:ext cx="50323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6 Conector recto de flecha"/>
          <p:cNvCxnSpPr/>
          <p:nvPr/>
        </p:nvCxnSpPr>
        <p:spPr>
          <a:xfrm rot="10800000" flipV="1">
            <a:off x="5141353" y="5516563"/>
            <a:ext cx="1223962" cy="360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7 Conector recto de flecha"/>
          <p:cNvCxnSpPr>
            <a:stCxn id="8" idx="1"/>
          </p:cNvCxnSpPr>
          <p:nvPr/>
        </p:nvCxnSpPr>
        <p:spPr>
          <a:xfrm rot="10800000">
            <a:off x="2188603" y="5589588"/>
            <a:ext cx="865187" cy="473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8 Conector recto de flecha"/>
          <p:cNvCxnSpPr/>
          <p:nvPr/>
        </p:nvCxnSpPr>
        <p:spPr>
          <a:xfrm rot="5400000" flipH="1" flipV="1">
            <a:off x="1072590" y="4545013"/>
            <a:ext cx="6492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9 Conector recto de flecha"/>
          <p:cNvCxnSpPr>
            <a:stCxn id="10" idx="0"/>
          </p:cNvCxnSpPr>
          <p:nvPr/>
        </p:nvCxnSpPr>
        <p:spPr>
          <a:xfrm rot="5400000" flipH="1" flipV="1">
            <a:off x="1199590" y="2943225"/>
            <a:ext cx="647700" cy="323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20 Conector recto de flecha"/>
          <p:cNvCxnSpPr>
            <a:endCxn id="5" idx="1"/>
          </p:cNvCxnSpPr>
          <p:nvPr/>
        </p:nvCxnSpPr>
        <p:spPr>
          <a:xfrm flipV="1">
            <a:off x="1901265" y="1525588"/>
            <a:ext cx="1295400" cy="463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28 CuadroTexto"/>
          <p:cNvSpPr txBox="1">
            <a:spLocks noChangeArrowheads="1"/>
          </p:cNvSpPr>
          <p:nvPr/>
        </p:nvSpPr>
        <p:spPr bwMode="auto">
          <a:xfrm>
            <a:off x="3845953" y="6381750"/>
            <a:ext cx="4032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MX" sz="1400" i="1">
                <a:latin typeface="Gill Sans MT" pitchFamily="34" charset="0"/>
              </a:rPr>
              <a:t>Salkind, 1999</a:t>
            </a:r>
          </a:p>
        </p:txBody>
      </p:sp>
      <p:sp>
        <p:nvSpPr>
          <p:cNvPr id="3" name="Marcador de pie de página 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56799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9263" y="3051459"/>
            <a:ext cx="7620000" cy="1143000"/>
          </a:xfrm>
        </p:spPr>
        <p:txBody>
          <a:bodyPr/>
          <a:lstStyle/>
          <a:p>
            <a:pPr algn="r"/>
            <a:r>
              <a:rPr lang="es-ES" dirty="0" smtClean="0"/>
              <a:t>FILOSOFÍA</a:t>
            </a:r>
            <a:br>
              <a:rPr lang="es-ES" dirty="0" smtClean="0"/>
            </a:br>
            <a:r>
              <a:rPr lang="es-ES" dirty="0" smtClean="0"/>
              <a:t>1.2 Filosofía de la Ciencia</a:t>
            </a:r>
            <a:endParaRPr lang="es-ES" dirty="0"/>
          </a:p>
        </p:txBody>
      </p:sp>
      <p:sp>
        <p:nvSpPr>
          <p:cNvPr id="5" name="Marcador de pie de página 4"/>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001398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Metodología y Filosofía de la Economía</a:t>
            </a:r>
            <a:endParaRPr lang="es-ES" dirty="0"/>
          </a:p>
        </p:txBody>
      </p:sp>
      <p:sp>
        <p:nvSpPr>
          <p:cNvPr id="3" name="Marcador de contenido 2"/>
          <p:cNvSpPr>
            <a:spLocks noGrp="1"/>
          </p:cNvSpPr>
          <p:nvPr>
            <p:ph idx="1"/>
          </p:nvPr>
        </p:nvSpPr>
        <p:spPr/>
        <p:txBody>
          <a:bodyPr/>
          <a:lstStyle/>
          <a:p>
            <a:pPr marL="114300" indent="0">
              <a:buNone/>
            </a:pPr>
            <a:endParaRPr lang="es-ES" dirty="0" smtClean="0"/>
          </a:p>
          <a:p>
            <a:pPr marL="114300" indent="0">
              <a:buNone/>
            </a:pPr>
            <a:endParaRPr lang="es-ES" dirty="0"/>
          </a:p>
          <a:p>
            <a:pPr marL="114300" indent="0">
              <a:buNone/>
            </a:pPr>
            <a:r>
              <a:rPr lang="es-ES" dirty="0" smtClean="0"/>
              <a:t>Objetivo de la Unidad de Aprendizaje:</a:t>
            </a:r>
          </a:p>
          <a:p>
            <a:pPr marL="114300" indent="0">
              <a:buNone/>
            </a:pPr>
            <a:endParaRPr lang="es-ES" dirty="0"/>
          </a:p>
          <a:p>
            <a:pPr marL="114300" indent="0" algn="just">
              <a:buNone/>
            </a:pPr>
            <a:r>
              <a:rPr lang="es-ES" dirty="0"/>
              <a:t>El alumno conocerá los elementos básicos para elaborar el diseño de investigación de un tema económico específico, basándose en resultados de investigación y datos económicos.</a:t>
            </a:r>
            <a:r>
              <a:rPr lang="es-ES_tradnl" dirty="0"/>
              <a:t> </a:t>
            </a:r>
            <a:endParaRPr lang="es-ES" dirty="0" smtClean="0"/>
          </a:p>
          <a:p>
            <a:endParaRPr lang="es-ES" dirty="0"/>
          </a:p>
        </p:txBody>
      </p:sp>
      <p:sp>
        <p:nvSpPr>
          <p:cNvPr id="4" name="Marcador de pie de página 3"/>
          <p:cNvSpPr>
            <a:spLocks noGrp="1"/>
          </p:cNvSpPr>
          <p:nvPr>
            <p:ph type="ftr" sz="quarter" idx="11"/>
          </p:nvPr>
        </p:nvSpPr>
        <p:spPr/>
        <p:txBody>
          <a:bodyPr/>
          <a:lstStyle/>
          <a:p>
            <a:r>
              <a:rPr lang="es-ES" dirty="0" smtClean="0"/>
              <a:t>Octubre, 2015</a:t>
            </a:r>
            <a:endParaRPr lang="en-US" dirty="0"/>
          </a:p>
        </p:txBody>
      </p:sp>
    </p:spTree>
    <p:extLst>
      <p:ext uri="{BB962C8B-B14F-4D97-AF65-F5344CB8AC3E}">
        <p14:creationId xmlns:p14="http://schemas.microsoft.com/office/powerpoint/2010/main" val="10730619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Definición y surgimiento</a:t>
            </a:r>
            <a:endParaRPr lang="es-ES" dirty="0"/>
          </a:p>
        </p:txBody>
      </p:sp>
      <p:sp>
        <p:nvSpPr>
          <p:cNvPr id="3" name="Marcador de contenido 2"/>
          <p:cNvSpPr>
            <a:spLocks noGrp="1"/>
          </p:cNvSpPr>
          <p:nvPr>
            <p:ph idx="1"/>
          </p:nvPr>
        </p:nvSpPr>
        <p:spPr>
          <a:xfrm>
            <a:off x="457200" y="1600200"/>
            <a:ext cx="3527249" cy="4800600"/>
          </a:xfrm>
        </p:spPr>
        <p:txBody>
          <a:bodyPr/>
          <a:lstStyle/>
          <a:p>
            <a:pPr algn="just"/>
            <a:r>
              <a:rPr lang="es-ES" i="1" dirty="0" err="1" smtClean="0"/>
              <a:t>Philos</a:t>
            </a:r>
            <a:r>
              <a:rPr lang="es-ES" dirty="0" smtClean="0"/>
              <a:t> (amigo, amante)</a:t>
            </a:r>
          </a:p>
          <a:p>
            <a:pPr algn="just"/>
            <a:r>
              <a:rPr lang="es-ES" i="1" dirty="0" err="1" smtClean="0"/>
              <a:t>Sophia</a:t>
            </a:r>
            <a:r>
              <a:rPr lang="es-ES" dirty="0" smtClean="0"/>
              <a:t> (sabiduría)</a:t>
            </a:r>
          </a:p>
          <a:p>
            <a:pPr algn="just"/>
            <a:r>
              <a:rPr lang="es-ES" b="1" dirty="0" smtClean="0"/>
              <a:t>“Amar el saber”</a:t>
            </a:r>
          </a:p>
          <a:p>
            <a:pPr algn="just"/>
            <a:endParaRPr lang="es-ES" dirty="0"/>
          </a:p>
          <a:p>
            <a:pPr algn="just"/>
            <a:r>
              <a:rPr lang="es-ES" dirty="0" smtClean="0"/>
              <a:t>Los inicios de la filosofía de occidente se ubican en Grecia: se realizaba una reflexión racional, una explicación de la naturaleza, la realidad y el hombre.</a:t>
            </a:r>
            <a:endParaRPr lang="es-ES" dirty="0"/>
          </a:p>
        </p:txBody>
      </p:sp>
      <p:pic>
        <p:nvPicPr>
          <p:cNvPr id="5" name="Imagen 4"/>
          <p:cNvPicPr>
            <a:picLocks noChangeAspect="1"/>
          </p:cNvPicPr>
          <p:nvPr/>
        </p:nvPicPr>
        <p:blipFill>
          <a:blip r:embed="rId2"/>
          <a:stretch>
            <a:fillRect/>
          </a:stretch>
        </p:blipFill>
        <p:spPr>
          <a:xfrm>
            <a:off x="4224498" y="2079502"/>
            <a:ext cx="3965013" cy="2690186"/>
          </a:xfrm>
          <a:prstGeom prst="rect">
            <a:avLst/>
          </a:prstGeom>
        </p:spPr>
      </p:pic>
      <p:sp>
        <p:nvSpPr>
          <p:cNvPr id="6" name="Marcador de pie de página 5"/>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223117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429702"/>
            <a:ext cx="7620000" cy="3069341"/>
          </a:xfrm>
        </p:spPr>
        <p:txBody>
          <a:bodyPr/>
          <a:lstStyle/>
          <a:p>
            <a:r>
              <a:rPr lang="es-ES" dirty="0" smtClean="0"/>
              <a:t>No existe una definición única. Para fines de la clase, filosofía es: </a:t>
            </a:r>
          </a:p>
          <a:p>
            <a:pPr marL="114300" indent="0">
              <a:buNone/>
            </a:pPr>
            <a:endParaRPr lang="es-ES" dirty="0"/>
          </a:p>
          <a:p>
            <a:pPr marL="114300" indent="0" algn="just">
              <a:buNone/>
            </a:pPr>
            <a:r>
              <a:rPr lang="es-ES" dirty="0" smtClean="0"/>
              <a:t>“Actividad racional de reflexión sobre todos aquellos aspectos considerados fundamentales en distintos ámbitos de la vida humana, profundizando hasta los cimientos o bases sobre los cuales se edifica el conocimiento” (Camacho, López y Mendoza, 2009, p. 13).</a:t>
            </a:r>
            <a:endParaRPr lang="es-ES" dirty="0"/>
          </a:p>
        </p:txBody>
      </p:sp>
      <p:pic>
        <p:nvPicPr>
          <p:cNvPr id="4" name="Imagen 3"/>
          <p:cNvPicPr>
            <a:picLocks noChangeAspect="1"/>
          </p:cNvPicPr>
          <p:nvPr/>
        </p:nvPicPr>
        <p:blipFill>
          <a:blip r:embed="rId2"/>
          <a:stretch>
            <a:fillRect/>
          </a:stretch>
        </p:blipFill>
        <p:spPr>
          <a:xfrm>
            <a:off x="2824080" y="3499043"/>
            <a:ext cx="2856030" cy="2856030"/>
          </a:xfrm>
          <a:prstGeom prst="rect">
            <a:avLst/>
          </a:prstGeom>
        </p:spPr>
      </p:pic>
      <p:sp>
        <p:nvSpPr>
          <p:cNvPr id="5" name="Marcador de pie de página 4"/>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050818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Características de la Filosofía </a:t>
            </a:r>
            <a:r>
              <a:rPr lang="es-ES" sz="1800" dirty="0" smtClean="0"/>
              <a:t>(</a:t>
            </a:r>
            <a:r>
              <a:rPr lang="es-ES" sz="1800" dirty="0"/>
              <a:t>Camacho, López y Mendoza, </a:t>
            </a:r>
            <a:r>
              <a:rPr lang="es-ES" sz="1800" dirty="0" smtClean="0"/>
              <a:t>2009)</a:t>
            </a:r>
            <a:endParaRPr lang="es-ES" sz="1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17446838"/>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544091" y="2179120"/>
            <a:ext cx="1095785" cy="1095785"/>
          </a:xfrm>
          <a:prstGeom prst="rect">
            <a:avLst/>
          </a:prstGeom>
        </p:spPr>
      </p:pic>
      <p:pic>
        <p:nvPicPr>
          <p:cNvPr id="6" name="Imagen 5"/>
          <p:cNvPicPr>
            <a:picLocks noChangeAspect="1"/>
          </p:cNvPicPr>
          <p:nvPr/>
        </p:nvPicPr>
        <p:blipFill>
          <a:blip r:embed="rId8"/>
          <a:stretch>
            <a:fillRect/>
          </a:stretch>
        </p:blipFill>
        <p:spPr>
          <a:xfrm>
            <a:off x="6010180" y="5517494"/>
            <a:ext cx="1187638" cy="883306"/>
          </a:xfrm>
          <a:prstGeom prst="rect">
            <a:avLst/>
          </a:prstGeom>
        </p:spPr>
      </p:pic>
      <p:pic>
        <p:nvPicPr>
          <p:cNvPr id="7" name="Imagen 6"/>
          <p:cNvPicPr>
            <a:picLocks noChangeAspect="1"/>
          </p:cNvPicPr>
          <p:nvPr/>
        </p:nvPicPr>
        <p:blipFill>
          <a:blip r:embed="rId9"/>
          <a:stretch>
            <a:fillRect/>
          </a:stretch>
        </p:blipFill>
        <p:spPr>
          <a:xfrm>
            <a:off x="1636419" y="5517494"/>
            <a:ext cx="943247" cy="943247"/>
          </a:xfrm>
          <a:prstGeom prst="rect">
            <a:avLst/>
          </a:prstGeom>
        </p:spPr>
      </p:pic>
      <p:pic>
        <p:nvPicPr>
          <p:cNvPr id="8" name="Imagen 7"/>
          <p:cNvPicPr>
            <a:picLocks noChangeAspect="1"/>
          </p:cNvPicPr>
          <p:nvPr/>
        </p:nvPicPr>
        <p:blipFill>
          <a:blip r:embed="rId10"/>
          <a:stretch>
            <a:fillRect/>
          </a:stretch>
        </p:blipFill>
        <p:spPr>
          <a:xfrm>
            <a:off x="457200" y="1417638"/>
            <a:ext cx="1431911" cy="2111963"/>
          </a:xfrm>
          <a:prstGeom prst="rect">
            <a:avLst/>
          </a:prstGeom>
        </p:spPr>
      </p:pic>
      <p:sp>
        <p:nvSpPr>
          <p:cNvPr id="9" name="Marcador de pie de página 8"/>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6534026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66933" y="547893"/>
            <a:ext cx="4507408" cy="9090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000" b="1" dirty="0" smtClean="0">
                <a:solidFill>
                  <a:srgbClr val="2F2B20"/>
                </a:solidFill>
              </a:rPr>
              <a:t>Objeto de la Filosofía</a:t>
            </a:r>
            <a:endParaRPr lang="es-ES" sz="2000" b="1" dirty="0">
              <a:solidFill>
                <a:srgbClr val="2F2B20"/>
              </a:solidFill>
            </a:endParaRPr>
          </a:p>
        </p:txBody>
      </p:sp>
      <p:sp>
        <p:nvSpPr>
          <p:cNvPr id="5" name="Flecha abajo 4"/>
          <p:cNvSpPr/>
          <p:nvPr/>
        </p:nvSpPr>
        <p:spPr>
          <a:xfrm>
            <a:off x="3897289" y="1631227"/>
            <a:ext cx="784439" cy="9090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Elipse 5"/>
          <p:cNvSpPr/>
          <p:nvPr/>
        </p:nvSpPr>
        <p:spPr>
          <a:xfrm>
            <a:off x="3237367" y="2627395"/>
            <a:ext cx="2191448" cy="1643679"/>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b="1" dirty="0" smtClean="0">
                <a:solidFill>
                  <a:srgbClr val="2F2B20"/>
                </a:solidFill>
              </a:rPr>
              <a:t>Conocimiento de la realidad</a:t>
            </a:r>
            <a:endParaRPr lang="es-ES" b="1" dirty="0">
              <a:solidFill>
                <a:srgbClr val="2F2B20"/>
              </a:solidFill>
            </a:endParaRPr>
          </a:p>
        </p:txBody>
      </p:sp>
      <p:sp>
        <p:nvSpPr>
          <p:cNvPr id="7" name="CuadroTexto 6"/>
          <p:cNvSpPr txBox="1"/>
          <p:nvPr/>
        </p:nvSpPr>
        <p:spPr>
          <a:xfrm>
            <a:off x="1083272" y="4457856"/>
            <a:ext cx="6673953" cy="369332"/>
          </a:xfrm>
          <a:prstGeom prst="rect">
            <a:avLst/>
          </a:prstGeom>
          <a:noFill/>
        </p:spPr>
        <p:txBody>
          <a:bodyPr wrap="square" rtlCol="0">
            <a:spAutoFit/>
          </a:bodyPr>
          <a:lstStyle/>
          <a:p>
            <a:r>
              <a:rPr lang="es-ES" dirty="0" smtClean="0"/>
              <a:t>Va más allá de los hechos que constituyen los datos de la experiencia</a:t>
            </a:r>
            <a:endParaRPr lang="es-ES" dirty="0"/>
          </a:p>
        </p:txBody>
      </p:sp>
      <p:sp>
        <p:nvSpPr>
          <p:cNvPr id="8" name="CuadroTexto 7"/>
          <p:cNvSpPr txBox="1"/>
          <p:nvPr/>
        </p:nvSpPr>
        <p:spPr>
          <a:xfrm>
            <a:off x="908946" y="5192530"/>
            <a:ext cx="6848272" cy="923330"/>
          </a:xfrm>
          <a:prstGeom prst="rect">
            <a:avLst/>
          </a:prstGeom>
          <a:noFill/>
        </p:spPr>
        <p:txBody>
          <a:bodyPr wrap="square" rtlCol="0">
            <a:spAutoFit/>
          </a:bodyPr>
          <a:lstStyle/>
          <a:p>
            <a:pPr algn="ctr"/>
            <a:r>
              <a:rPr lang="es-ES" dirty="0" smtClean="0"/>
              <a:t>Dentro de la filosofía existen diferentes métodos que permiten conocer la realidad: Socrático, Cartesiano, Fenomenológico, Hermenéutico y Dialéctico como ejemplos.</a:t>
            </a:r>
            <a:endParaRPr lang="es-ES" dirty="0"/>
          </a:p>
        </p:txBody>
      </p:sp>
      <p:sp>
        <p:nvSpPr>
          <p:cNvPr id="9" name="Marcador de pie de página 8"/>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765015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Métodos filosóficos </a:t>
            </a:r>
            <a:r>
              <a:rPr lang="es-ES" sz="1800" dirty="0" smtClean="0"/>
              <a:t>(</a:t>
            </a:r>
            <a:r>
              <a:rPr lang="es-ES" sz="1800" dirty="0"/>
              <a:t>Camacho, López y Mendoza, </a:t>
            </a:r>
            <a:r>
              <a:rPr lang="es-ES" sz="1800" dirty="0" smtClean="0"/>
              <a:t>2009)</a:t>
            </a:r>
            <a:endParaRPr lang="es-ES" sz="1800" dirty="0"/>
          </a:p>
        </p:txBody>
      </p:sp>
      <p:sp>
        <p:nvSpPr>
          <p:cNvPr id="3" name="Marcador de contenido 2"/>
          <p:cNvSpPr>
            <a:spLocks noGrp="1"/>
          </p:cNvSpPr>
          <p:nvPr>
            <p:ph idx="1"/>
          </p:nvPr>
        </p:nvSpPr>
        <p:spPr>
          <a:xfrm>
            <a:off x="457199" y="1600200"/>
            <a:ext cx="7798081" cy="952483"/>
          </a:xfrm>
        </p:spPr>
        <p:txBody>
          <a:bodyPr/>
          <a:lstStyle/>
          <a:p>
            <a:pPr algn="just"/>
            <a:r>
              <a:rPr lang="es-ES" dirty="0" smtClean="0"/>
              <a:t>Socrático: es aquél que emplea la “mayéutica” o bien el arte de dar a luz o parir el conocimiento basado en el diálogo.</a:t>
            </a:r>
            <a:endParaRPr lang="es-ES" dirty="0"/>
          </a:p>
        </p:txBody>
      </p:sp>
      <p:pic>
        <p:nvPicPr>
          <p:cNvPr id="4" name="Imagen 3"/>
          <p:cNvPicPr>
            <a:picLocks noChangeAspect="1"/>
          </p:cNvPicPr>
          <p:nvPr/>
        </p:nvPicPr>
        <p:blipFill>
          <a:blip r:embed="rId2"/>
          <a:stretch>
            <a:fillRect/>
          </a:stretch>
        </p:blipFill>
        <p:spPr>
          <a:xfrm>
            <a:off x="1145529" y="2552683"/>
            <a:ext cx="2035556" cy="2125290"/>
          </a:xfrm>
          <a:prstGeom prst="rect">
            <a:avLst/>
          </a:prstGeom>
        </p:spPr>
      </p:pic>
      <p:pic>
        <p:nvPicPr>
          <p:cNvPr id="5" name="Imagen 4"/>
          <p:cNvPicPr>
            <a:picLocks noChangeAspect="1"/>
          </p:cNvPicPr>
          <p:nvPr/>
        </p:nvPicPr>
        <p:blipFill>
          <a:blip r:embed="rId3"/>
          <a:stretch>
            <a:fillRect/>
          </a:stretch>
        </p:blipFill>
        <p:spPr>
          <a:xfrm>
            <a:off x="6089121" y="2501578"/>
            <a:ext cx="1807111" cy="2327340"/>
          </a:xfrm>
          <a:prstGeom prst="rect">
            <a:avLst/>
          </a:prstGeom>
        </p:spPr>
      </p:pic>
      <p:sp>
        <p:nvSpPr>
          <p:cNvPr id="6" name="CuadroTexto 5"/>
          <p:cNvSpPr txBox="1"/>
          <p:nvPr/>
        </p:nvSpPr>
        <p:spPr>
          <a:xfrm>
            <a:off x="457199" y="4677973"/>
            <a:ext cx="1793002" cy="584776"/>
          </a:xfrm>
          <a:prstGeom prst="rect">
            <a:avLst/>
          </a:prstGeom>
          <a:noFill/>
        </p:spPr>
        <p:txBody>
          <a:bodyPr wrap="square" rtlCol="0">
            <a:spAutoFit/>
          </a:bodyPr>
          <a:lstStyle/>
          <a:p>
            <a:pPr algn="ctr"/>
            <a:r>
              <a:rPr lang="es-ES" sz="1600" dirty="0" smtClean="0"/>
              <a:t>Sócrates</a:t>
            </a:r>
          </a:p>
          <a:p>
            <a:pPr algn="ctr"/>
            <a:r>
              <a:rPr lang="es-ES" sz="1600" dirty="0" smtClean="0"/>
              <a:t>“Partera”</a:t>
            </a:r>
            <a:endParaRPr lang="es-ES" sz="1600" dirty="0"/>
          </a:p>
        </p:txBody>
      </p:sp>
      <p:sp>
        <p:nvSpPr>
          <p:cNvPr id="7" name="CuadroTexto 6"/>
          <p:cNvSpPr txBox="1"/>
          <p:nvPr/>
        </p:nvSpPr>
        <p:spPr>
          <a:xfrm>
            <a:off x="6001584" y="4812652"/>
            <a:ext cx="2004675" cy="830997"/>
          </a:xfrm>
          <a:prstGeom prst="rect">
            <a:avLst/>
          </a:prstGeom>
          <a:noFill/>
        </p:spPr>
        <p:txBody>
          <a:bodyPr wrap="square" rtlCol="0">
            <a:spAutoFit/>
          </a:bodyPr>
          <a:lstStyle/>
          <a:p>
            <a:pPr algn="r"/>
            <a:r>
              <a:rPr lang="es-ES" sz="1600" dirty="0" smtClean="0"/>
              <a:t>Platón </a:t>
            </a:r>
          </a:p>
          <a:p>
            <a:pPr algn="r"/>
            <a:r>
              <a:rPr lang="es-ES" sz="1600" dirty="0" smtClean="0"/>
              <a:t>“a punto de dar a luz (conocimiento)”</a:t>
            </a:r>
            <a:endParaRPr lang="es-ES" sz="1600" dirty="0"/>
          </a:p>
        </p:txBody>
      </p:sp>
      <p:sp>
        <p:nvSpPr>
          <p:cNvPr id="8" name="Flecha izquierda y derecha 7"/>
          <p:cNvSpPr/>
          <p:nvPr/>
        </p:nvSpPr>
        <p:spPr>
          <a:xfrm>
            <a:off x="3797678" y="3250001"/>
            <a:ext cx="1693391" cy="78448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Texto 8"/>
          <p:cNvSpPr txBox="1"/>
          <p:nvPr/>
        </p:nvSpPr>
        <p:spPr>
          <a:xfrm>
            <a:off x="3897290" y="4320882"/>
            <a:ext cx="1693391" cy="1754327"/>
          </a:xfrm>
          <a:prstGeom prst="rect">
            <a:avLst/>
          </a:prstGeom>
          <a:noFill/>
        </p:spPr>
        <p:txBody>
          <a:bodyPr wrap="square" rtlCol="0">
            <a:spAutoFit/>
          </a:bodyPr>
          <a:lstStyle/>
          <a:p>
            <a:pPr algn="ctr"/>
            <a:r>
              <a:rPr lang="es-ES" dirty="0" smtClean="0"/>
              <a:t>Con preguntas (diálogo) Sócrates dirige el parto (conocimiento) de Platón.</a:t>
            </a:r>
            <a:endParaRPr lang="es-ES" dirty="0"/>
          </a:p>
        </p:txBody>
      </p:sp>
      <p:sp>
        <p:nvSpPr>
          <p:cNvPr id="10" name="Marcador de pie de página 9"/>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881809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Cartesiano (René Descartes)</a:t>
            </a:r>
            <a:endParaRPr lang="es-ES" dirty="0"/>
          </a:p>
        </p:txBody>
      </p:sp>
      <p:sp>
        <p:nvSpPr>
          <p:cNvPr id="3" name="Marcador de contenido 2"/>
          <p:cNvSpPr>
            <a:spLocks noGrp="1"/>
          </p:cNvSpPr>
          <p:nvPr>
            <p:ph idx="1"/>
          </p:nvPr>
        </p:nvSpPr>
        <p:spPr>
          <a:xfrm>
            <a:off x="457199" y="3685825"/>
            <a:ext cx="4212077" cy="2727012"/>
          </a:xfrm>
        </p:spPr>
        <p:txBody>
          <a:bodyPr>
            <a:normAutofit lnSpcReduction="10000"/>
          </a:bodyPr>
          <a:lstStyle/>
          <a:p>
            <a:pPr marL="114300" indent="0">
              <a:buNone/>
            </a:pPr>
            <a:endParaRPr lang="es-ES" dirty="0"/>
          </a:p>
          <a:p>
            <a:pPr marL="114300" indent="0">
              <a:buNone/>
            </a:pPr>
            <a:r>
              <a:rPr lang="es-ES" dirty="0" smtClean="0"/>
              <a:t>Principios:</a:t>
            </a:r>
          </a:p>
          <a:p>
            <a:pPr marL="114300" indent="0">
              <a:buNone/>
            </a:pPr>
            <a:r>
              <a:rPr lang="es-ES" dirty="0" smtClean="0"/>
              <a:t>1.- Nada es verdadero</a:t>
            </a:r>
          </a:p>
          <a:p>
            <a:pPr marL="114300" indent="0">
              <a:buNone/>
            </a:pPr>
            <a:r>
              <a:rPr lang="es-ES" dirty="0" smtClean="0"/>
              <a:t>2.- Se debe analizar</a:t>
            </a:r>
          </a:p>
          <a:p>
            <a:pPr marL="114300" indent="0">
              <a:buNone/>
            </a:pPr>
            <a:r>
              <a:rPr lang="es-ES" dirty="0" smtClean="0"/>
              <a:t>3.- Se incrementa el conocimiento por el pensamiento ordenado</a:t>
            </a:r>
          </a:p>
          <a:p>
            <a:pPr marL="114300" indent="0">
              <a:buNone/>
            </a:pPr>
            <a:r>
              <a:rPr lang="es-ES" dirty="0" smtClean="0"/>
              <a:t>4.- No se debe omitir nada</a:t>
            </a:r>
          </a:p>
          <a:p>
            <a:pPr marL="114300" indent="0">
              <a:buNone/>
            </a:pPr>
            <a:endParaRPr lang="es-ES" dirty="0"/>
          </a:p>
        </p:txBody>
      </p:sp>
      <p:pic>
        <p:nvPicPr>
          <p:cNvPr id="6" name="Imagen 5"/>
          <p:cNvPicPr>
            <a:picLocks noChangeAspect="1"/>
          </p:cNvPicPr>
          <p:nvPr/>
        </p:nvPicPr>
        <p:blipFill>
          <a:blip r:embed="rId2"/>
          <a:stretch>
            <a:fillRect/>
          </a:stretch>
        </p:blipFill>
        <p:spPr>
          <a:xfrm>
            <a:off x="4939722" y="4584971"/>
            <a:ext cx="3249539" cy="1827866"/>
          </a:xfrm>
          <a:prstGeom prst="rect">
            <a:avLst/>
          </a:prstGeom>
        </p:spPr>
      </p:pic>
      <p:sp>
        <p:nvSpPr>
          <p:cNvPr id="7" name="Marcador de contenido 2"/>
          <p:cNvSpPr txBox="1">
            <a:spLocks/>
          </p:cNvSpPr>
          <p:nvPr/>
        </p:nvSpPr>
        <p:spPr>
          <a:xfrm>
            <a:off x="606373" y="1681034"/>
            <a:ext cx="7470827" cy="1905173"/>
          </a:xfrm>
          <a:prstGeom prst="rect">
            <a:avLst/>
          </a:prstGeom>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r>
              <a:rPr lang="es-ES" dirty="0" smtClean="0"/>
              <a:t>De René Descartes, funciona a través de la duda metódica. Siempre hay que dudar. Su método:</a:t>
            </a:r>
          </a:p>
          <a:p>
            <a:pPr marL="114300" indent="0" algn="just">
              <a:buFont typeface="Arial" pitchFamily="34" charset="0"/>
              <a:buNone/>
            </a:pPr>
            <a:endParaRPr lang="es-ES" dirty="0" smtClean="0"/>
          </a:p>
          <a:p>
            <a:pPr marL="114300" indent="0">
              <a:buFont typeface="Arial" pitchFamily="34" charset="0"/>
              <a:buNone/>
            </a:pPr>
            <a:r>
              <a:rPr lang="es-ES" dirty="0" smtClean="0"/>
              <a:t>1.- Debilitar la vieja ciencia</a:t>
            </a:r>
          </a:p>
          <a:p>
            <a:pPr marL="114300" indent="0">
              <a:buFont typeface="Arial" pitchFamily="34" charset="0"/>
              <a:buNone/>
            </a:pPr>
            <a:r>
              <a:rPr lang="es-ES" dirty="0" smtClean="0"/>
              <a:t>2.- Buscar lo que es perdurable.</a:t>
            </a:r>
          </a:p>
          <a:p>
            <a:pPr marL="114300" indent="0">
              <a:buFont typeface="Arial" pitchFamily="34" charset="0"/>
              <a:buNone/>
            </a:pPr>
            <a:endParaRPr lang="es-ES" dirty="0" smtClean="0"/>
          </a:p>
          <a:p>
            <a:pPr marL="114300" indent="0">
              <a:buFont typeface="Arial" pitchFamily="34" charset="0"/>
              <a:buNone/>
            </a:pPr>
            <a:endParaRPr lang="es-ES" dirty="0"/>
          </a:p>
        </p:txBody>
      </p:sp>
      <p:sp>
        <p:nvSpPr>
          <p:cNvPr id="8" name="Marcador de pie de página 7"/>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9805458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Fenomenológico (Edmund Husserl)</a:t>
            </a:r>
            <a:endParaRPr lang="es-ES" dirty="0"/>
          </a:p>
        </p:txBody>
      </p:sp>
      <p:sp>
        <p:nvSpPr>
          <p:cNvPr id="3" name="Marcador de contenido 2"/>
          <p:cNvSpPr>
            <a:spLocks noGrp="1"/>
          </p:cNvSpPr>
          <p:nvPr>
            <p:ph idx="1"/>
          </p:nvPr>
        </p:nvSpPr>
        <p:spPr>
          <a:xfrm>
            <a:off x="457200" y="1600200"/>
            <a:ext cx="7620000" cy="964934"/>
          </a:xfrm>
        </p:spPr>
        <p:txBody>
          <a:bodyPr/>
          <a:lstStyle/>
          <a:p>
            <a:pPr algn="just"/>
            <a:r>
              <a:rPr lang="es-ES" dirty="0" smtClean="0"/>
              <a:t>Es la descripción de lo que aparece en la conciencia, el fenómeno o la apariencia.</a:t>
            </a:r>
            <a:endParaRPr lang="es-ES" dirty="0"/>
          </a:p>
        </p:txBody>
      </p:sp>
      <p:pic>
        <p:nvPicPr>
          <p:cNvPr id="4" name="Imagen 3"/>
          <p:cNvPicPr>
            <a:picLocks noChangeAspect="1"/>
          </p:cNvPicPr>
          <p:nvPr/>
        </p:nvPicPr>
        <p:blipFill>
          <a:blip r:embed="rId2"/>
          <a:stretch>
            <a:fillRect/>
          </a:stretch>
        </p:blipFill>
        <p:spPr>
          <a:xfrm>
            <a:off x="2639694" y="2365901"/>
            <a:ext cx="2922135" cy="2710448"/>
          </a:xfrm>
          <a:prstGeom prst="rect">
            <a:avLst/>
          </a:prstGeom>
        </p:spPr>
      </p:pic>
      <p:sp>
        <p:nvSpPr>
          <p:cNvPr id="6" name="Flecha derecha 5"/>
          <p:cNvSpPr/>
          <p:nvPr/>
        </p:nvSpPr>
        <p:spPr>
          <a:xfrm>
            <a:off x="5604184" y="3474138"/>
            <a:ext cx="459650" cy="386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Flecha izquierda 6"/>
          <p:cNvSpPr/>
          <p:nvPr/>
        </p:nvSpPr>
        <p:spPr>
          <a:xfrm>
            <a:off x="2154093" y="3474138"/>
            <a:ext cx="423346" cy="38601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ángulo 7"/>
          <p:cNvSpPr/>
          <p:nvPr/>
        </p:nvSpPr>
        <p:spPr>
          <a:xfrm>
            <a:off x="6163445" y="2565134"/>
            <a:ext cx="1502859" cy="22538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solidFill>
                  <a:srgbClr val="2F2B20"/>
                </a:solidFill>
              </a:rPr>
              <a:t>Tratar de describir el sentido de las cosas viviéndolas</a:t>
            </a:r>
            <a:endParaRPr lang="es-ES" b="1" dirty="0">
              <a:solidFill>
                <a:srgbClr val="2F2B20"/>
              </a:solidFill>
            </a:endParaRPr>
          </a:p>
        </p:txBody>
      </p:sp>
      <p:sp>
        <p:nvSpPr>
          <p:cNvPr id="9" name="Rectángulo 8"/>
          <p:cNvSpPr/>
          <p:nvPr/>
        </p:nvSpPr>
        <p:spPr>
          <a:xfrm>
            <a:off x="550845" y="2565134"/>
            <a:ext cx="1502859" cy="22538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solidFill>
                  <a:srgbClr val="2F2B20"/>
                </a:solidFill>
              </a:rPr>
              <a:t>Lema: “Volver a las cosas mismas”</a:t>
            </a:r>
            <a:endParaRPr lang="es-ES" b="1" dirty="0">
              <a:solidFill>
                <a:srgbClr val="2F2B20"/>
              </a:solidFill>
            </a:endParaRPr>
          </a:p>
        </p:txBody>
      </p:sp>
      <p:sp>
        <p:nvSpPr>
          <p:cNvPr id="10" name="Rectángulo 9"/>
          <p:cNvSpPr/>
          <p:nvPr/>
        </p:nvSpPr>
        <p:spPr>
          <a:xfrm>
            <a:off x="871598" y="5076349"/>
            <a:ext cx="6126091" cy="11829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b="1" dirty="0" smtClean="0">
                <a:solidFill>
                  <a:srgbClr val="2F2B20"/>
                </a:solidFill>
              </a:rPr>
              <a:t>Pasos:</a:t>
            </a:r>
          </a:p>
          <a:p>
            <a:pPr algn="ctr"/>
            <a:r>
              <a:rPr lang="es-ES" b="1" dirty="0" smtClean="0">
                <a:solidFill>
                  <a:srgbClr val="2F2B20"/>
                </a:solidFill>
              </a:rPr>
              <a:t>1.- Reducción: poner un paréntesis y tener una actitud natural.</a:t>
            </a:r>
          </a:p>
          <a:p>
            <a:pPr algn="ctr"/>
            <a:r>
              <a:rPr lang="es-ES" b="1" dirty="0" smtClean="0">
                <a:solidFill>
                  <a:srgbClr val="2F2B20"/>
                </a:solidFill>
              </a:rPr>
              <a:t>2.- Resultado: residuo fenomenológico.</a:t>
            </a:r>
            <a:endParaRPr lang="es-ES" b="1" dirty="0">
              <a:solidFill>
                <a:srgbClr val="2F2B20"/>
              </a:solidFill>
            </a:endParaRPr>
          </a:p>
        </p:txBody>
      </p:sp>
      <p:sp>
        <p:nvSpPr>
          <p:cNvPr id="11" name="Marcador de pie de página 10"/>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870011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Hermenéutico (Friedrich Ernst)</a:t>
            </a:r>
            <a:endParaRPr lang="es-ES" dirty="0"/>
          </a:p>
        </p:txBody>
      </p:sp>
      <p:sp>
        <p:nvSpPr>
          <p:cNvPr id="3" name="Marcador de contenido 2"/>
          <p:cNvSpPr>
            <a:spLocks noGrp="1"/>
          </p:cNvSpPr>
          <p:nvPr>
            <p:ph idx="1"/>
          </p:nvPr>
        </p:nvSpPr>
        <p:spPr>
          <a:xfrm>
            <a:off x="457200" y="1824338"/>
            <a:ext cx="7620000" cy="1002291"/>
          </a:xfrm>
        </p:spPr>
        <p:txBody>
          <a:bodyPr/>
          <a:lstStyle/>
          <a:p>
            <a:pPr algn="just"/>
            <a:r>
              <a:rPr lang="es-ES" dirty="0" smtClean="0"/>
              <a:t>Es el arte de interpretación de un texto, más que su descripción.</a:t>
            </a:r>
            <a:endParaRPr lang="es-ES" dirty="0"/>
          </a:p>
        </p:txBody>
      </p:sp>
      <p:pic>
        <p:nvPicPr>
          <p:cNvPr id="5" name="Imagen 4"/>
          <p:cNvPicPr>
            <a:picLocks noChangeAspect="1"/>
          </p:cNvPicPr>
          <p:nvPr/>
        </p:nvPicPr>
        <p:blipFill>
          <a:blip r:embed="rId2"/>
          <a:stretch>
            <a:fillRect/>
          </a:stretch>
        </p:blipFill>
        <p:spPr>
          <a:xfrm>
            <a:off x="820485" y="3237548"/>
            <a:ext cx="4304448" cy="2502586"/>
          </a:xfrm>
          <a:prstGeom prst="rect">
            <a:avLst/>
          </a:prstGeom>
        </p:spPr>
      </p:pic>
      <p:pic>
        <p:nvPicPr>
          <p:cNvPr id="6" name="Imagen 5"/>
          <p:cNvPicPr>
            <a:picLocks noChangeAspect="1"/>
          </p:cNvPicPr>
          <p:nvPr/>
        </p:nvPicPr>
        <p:blipFill>
          <a:blip r:embed="rId3"/>
          <a:stretch>
            <a:fillRect/>
          </a:stretch>
        </p:blipFill>
        <p:spPr>
          <a:xfrm>
            <a:off x="5504705" y="2826629"/>
            <a:ext cx="2895863" cy="3810346"/>
          </a:xfrm>
          <a:prstGeom prst="rect">
            <a:avLst/>
          </a:prstGeom>
        </p:spPr>
      </p:pic>
      <p:sp>
        <p:nvSpPr>
          <p:cNvPr id="7" name="Marcador de pie de página 6"/>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0558076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 Dialéctico (Georg Friedrich Hegel)</a:t>
            </a:r>
            <a:endParaRPr lang="es-ES" dirty="0"/>
          </a:p>
        </p:txBody>
      </p:sp>
      <p:sp>
        <p:nvSpPr>
          <p:cNvPr id="3" name="Marcador de contenido 2"/>
          <p:cNvSpPr>
            <a:spLocks noGrp="1"/>
          </p:cNvSpPr>
          <p:nvPr>
            <p:ph idx="1"/>
          </p:nvPr>
        </p:nvSpPr>
        <p:spPr>
          <a:xfrm>
            <a:off x="457200" y="1762078"/>
            <a:ext cx="7620000" cy="1301142"/>
          </a:xfrm>
        </p:spPr>
        <p:txBody>
          <a:bodyPr>
            <a:normAutofit/>
          </a:bodyPr>
          <a:lstStyle/>
          <a:p>
            <a:pPr algn="just"/>
            <a:r>
              <a:rPr lang="es-ES_tradnl" dirty="0" smtClean="0"/>
              <a:t>Se </a:t>
            </a:r>
            <a:r>
              <a:rPr lang="es-ES_tradnl" dirty="0"/>
              <a:t>basa en el supuesto de que tanto la realidad como el pensamiento se manifiestan </a:t>
            </a:r>
            <a:r>
              <a:rPr lang="es-ES_tradnl" dirty="0" smtClean="0"/>
              <a:t>según </a:t>
            </a:r>
            <a:r>
              <a:rPr lang="es-ES_tradnl" dirty="0"/>
              <a:t>el principio de la </a:t>
            </a:r>
            <a:r>
              <a:rPr lang="es-ES_tradnl" dirty="0" smtClean="0"/>
              <a:t>dialéctica, </a:t>
            </a:r>
            <a:r>
              <a:rPr lang="es-ES_tradnl" dirty="0"/>
              <a:t>transcurriendo por tres </a:t>
            </a:r>
            <a:r>
              <a:rPr lang="es-ES_tradnl" b="1" dirty="0"/>
              <a:t>estadios </a:t>
            </a:r>
            <a:r>
              <a:rPr lang="es-ES_tradnl" dirty="0"/>
              <a:t>o momentos </a:t>
            </a:r>
            <a:r>
              <a:rPr lang="es-ES_tradnl" dirty="0" smtClean="0"/>
              <a:t>sucesivos.</a:t>
            </a:r>
          </a:p>
        </p:txBody>
      </p:sp>
      <p:pic>
        <p:nvPicPr>
          <p:cNvPr id="4" name="Imagen 3"/>
          <p:cNvPicPr>
            <a:picLocks noChangeAspect="1"/>
          </p:cNvPicPr>
          <p:nvPr/>
        </p:nvPicPr>
        <p:blipFill>
          <a:blip r:embed="rId2"/>
          <a:stretch>
            <a:fillRect/>
          </a:stretch>
        </p:blipFill>
        <p:spPr>
          <a:xfrm>
            <a:off x="4765650" y="4240047"/>
            <a:ext cx="3535675" cy="2227475"/>
          </a:xfrm>
          <a:prstGeom prst="rect">
            <a:avLst/>
          </a:prstGeom>
        </p:spPr>
      </p:pic>
      <p:graphicFrame>
        <p:nvGraphicFramePr>
          <p:cNvPr id="5" name="Diagrama 4"/>
          <p:cNvGraphicFramePr/>
          <p:nvPr>
            <p:extLst>
              <p:ext uri="{D42A27DB-BD31-4B8C-83A1-F6EECF244321}">
                <p14:modId xmlns:p14="http://schemas.microsoft.com/office/powerpoint/2010/main" val="2401966765"/>
              </p:ext>
            </p:extLst>
          </p:nvPr>
        </p:nvGraphicFramePr>
        <p:xfrm>
          <a:off x="179249" y="3115392"/>
          <a:ext cx="6096000" cy="30982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pie de página 5"/>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22935768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Disciplinas filosóficas</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76356559"/>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pie de página 4"/>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4202275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Unidad I. Filosofía de la Ciencia</a:t>
            </a:r>
            <a:endParaRPr lang="es-ES" dirty="0"/>
          </a:p>
        </p:txBody>
      </p:sp>
      <p:sp>
        <p:nvSpPr>
          <p:cNvPr id="3" name="Marcador de contenido 2"/>
          <p:cNvSpPr>
            <a:spLocks noGrp="1"/>
          </p:cNvSpPr>
          <p:nvPr>
            <p:ph idx="1"/>
          </p:nvPr>
        </p:nvSpPr>
        <p:spPr>
          <a:xfrm>
            <a:off x="457200" y="2546927"/>
            <a:ext cx="7620000" cy="2325255"/>
          </a:xfrm>
        </p:spPr>
        <p:txBody>
          <a:bodyPr>
            <a:normAutofit/>
          </a:bodyPr>
          <a:lstStyle/>
          <a:p>
            <a:pPr marL="114300" indent="0">
              <a:buNone/>
            </a:pPr>
            <a:r>
              <a:rPr lang="es-ES" sz="3200" dirty="0" smtClean="0"/>
              <a:t>1.1 Ramas de la Ciencia</a:t>
            </a:r>
          </a:p>
          <a:p>
            <a:pPr marL="114300" indent="0">
              <a:buNone/>
            </a:pPr>
            <a:r>
              <a:rPr lang="es-ES" sz="3200" dirty="0" smtClean="0"/>
              <a:t>1.2 Filosofía de la Ciencia</a:t>
            </a:r>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40352604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Filosofía de la ciencia</a:t>
            </a:r>
            <a:endParaRPr lang="es-ES" dirty="0"/>
          </a:p>
        </p:txBody>
      </p:sp>
      <p:sp>
        <p:nvSpPr>
          <p:cNvPr id="3" name="Marcador de contenido 2"/>
          <p:cNvSpPr>
            <a:spLocks noGrp="1"/>
          </p:cNvSpPr>
          <p:nvPr>
            <p:ph idx="1"/>
          </p:nvPr>
        </p:nvSpPr>
        <p:spPr>
          <a:xfrm>
            <a:off x="457200" y="1653871"/>
            <a:ext cx="7620000" cy="2112962"/>
          </a:xfrm>
        </p:spPr>
        <p:txBody>
          <a:bodyPr>
            <a:noAutofit/>
          </a:bodyPr>
          <a:lstStyle/>
          <a:p>
            <a:pPr algn="just"/>
            <a:r>
              <a:rPr lang="es-ES" sz="2800" dirty="0" smtClean="0"/>
              <a:t>Está relacionada con la tarea de los filósofos por formular metodologías o lógicas de descubrimiento, es decir, </a:t>
            </a:r>
            <a:r>
              <a:rPr lang="es-ES" sz="2800" b="1" dirty="0" smtClean="0"/>
              <a:t>reglas para evaluar las teorías ya existentes y articuladas</a:t>
            </a:r>
            <a:r>
              <a:rPr lang="es-ES" sz="2800" dirty="0" smtClean="0"/>
              <a:t> (Verdugo, 1996).</a:t>
            </a:r>
          </a:p>
          <a:p>
            <a:pPr algn="just"/>
            <a:endParaRPr lang="es-ES" sz="2800" dirty="0"/>
          </a:p>
          <a:p>
            <a:pPr algn="just"/>
            <a:r>
              <a:rPr lang="es-ES" sz="2800" dirty="0" smtClean="0"/>
              <a:t>Filosofía de la Economía: se relaciona con temas conceptuales, metodológicos y éticos que surgen de la disciplina económica. Se debe evaluar el andamiaje teórico de la Economía.</a:t>
            </a:r>
            <a:endParaRPr lang="es-ES" sz="2800" dirty="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8914410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Resumen</a:t>
            </a:r>
            <a:endParaRPr lang="es-ES" dirty="0"/>
          </a:p>
        </p:txBody>
      </p:sp>
      <p:sp>
        <p:nvSpPr>
          <p:cNvPr id="3" name="Marcador de contenido 2"/>
          <p:cNvSpPr>
            <a:spLocks noGrp="1"/>
          </p:cNvSpPr>
          <p:nvPr>
            <p:ph idx="1"/>
          </p:nvPr>
        </p:nvSpPr>
        <p:spPr/>
        <p:txBody>
          <a:bodyPr>
            <a:normAutofit/>
          </a:bodyPr>
          <a:lstStyle/>
          <a:p>
            <a:pPr marL="114300" indent="0" algn="just">
              <a:buNone/>
            </a:pPr>
            <a:r>
              <a:rPr lang="es-ES" dirty="0" smtClean="0"/>
              <a:t>A lo largo de los temas expuestos se ha aprendido lo siguiente:</a:t>
            </a:r>
          </a:p>
          <a:p>
            <a:pPr marL="114300" indent="0" algn="just">
              <a:buNone/>
            </a:pPr>
            <a:r>
              <a:rPr lang="es-ES" dirty="0" smtClean="0"/>
              <a:t>1.- La ciencia es el conocimiento racional, sistemático, exacto</a:t>
            </a:r>
            <a:r>
              <a:rPr lang="es-ES" dirty="0"/>
              <a:t>, verificable y </a:t>
            </a:r>
            <a:r>
              <a:rPr lang="es-ES" dirty="0" smtClean="0"/>
              <a:t>falible. Cuenta con dos grandes ramas: la Ciencia Formal y la Ciencia Factual. De la Ciencia Factual se desprenden las Ciencias Sociales en las que se puede ubicar a la Economía.</a:t>
            </a:r>
          </a:p>
          <a:p>
            <a:pPr marL="114300" indent="0" algn="just">
              <a:buNone/>
            </a:pPr>
            <a:r>
              <a:rPr lang="es-ES" dirty="0" smtClean="0"/>
              <a:t>2.- La Filosofía, amor al saber, está relacionada con el descubrimiento de la verdad de todo lo que le rodea al hombre. Dentro de la Filosofía se pueden ubicar algunas disciplinas filosóficas como la Filosofía de la Ciencia. La Filosofía de la Ciencia evalúa las teorías.</a:t>
            </a:r>
          </a:p>
          <a:p>
            <a:pPr marL="114300" indent="0" algn="just">
              <a:buNone/>
            </a:pPr>
            <a:r>
              <a:rPr lang="es-ES" dirty="0" smtClean="0"/>
              <a:t>3.- La Filosofía de la Economía evalúa el andamiaje teórico de la Ciencia Económica.</a:t>
            </a:r>
            <a:endParaRPr lang="es-ES" dirty="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8860661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Fuentes de información</a:t>
            </a:r>
            <a:endParaRPr lang="es-ES" dirty="0"/>
          </a:p>
        </p:txBody>
      </p:sp>
      <p:sp>
        <p:nvSpPr>
          <p:cNvPr id="3" name="Marcador de contenido 2"/>
          <p:cNvSpPr>
            <a:spLocks noGrp="1"/>
          </p:cNvSpPr>
          <p:nvPr>
            <p:ph idx="1"/>
          </p:nvPr>
        </p:nvSpPr>
        <p:spPr/>
        <p:txBody>
          <a:bodyPr>
            <a:normAutofit fontScale="92500"/>
          </a:bodyPr>
          <a:lstStyle/>
          <a:p>
            <a:pPr marL="114300" indent="0" algn="just">
              <a:buNone/>
            </a:pPr>
            <a:r>
              <a:rPr lang="es-ES" dirty="0">
                <a:latin typeface="Calibri"/>
                <a:cs typeface="Calibri"/>
              </a:rPr>
              <a:t>Bunge, M. (2004).  </a:t>
            </a:r>
            <a:r>
              <a:rPr lang="es-ES" i="1" dirty="0">
                <a:latin typeface="Calibri"/>
                <a:cs typeface="Calibri"/>
              </a:rPr>
              <a:t>La Investigación científica.</a:t>
            </a:r>
            <a:r>
              <a:rPr lang="es-ES" dirty="0">
                <a:latin typeface="Calibri"/>
                <a:cs typeface="Calibri"/>
              </a:rPr>
              <a:t> México: Siglo XXI</a:t>
            </a:r>
            <a:r>
              <a:rPr lang="es-ES" dirty="0" smtClean="0">
                <a:latin typeface="Calibri"/>
                <a:cs typeface="Calibri"/>
              </a:rPr>
              <a:t>.</a:t>
            </a:r>
            <a:endParaRPr lang="es-ES" dirty="0">
              <a:latin typeface="Calibri"/>
              <a:cs typeface="Calibri"/>
            </a:endParaRPr>
          </a:p>
          <a:p>
            <a:pPr marL="114300" indent="0" algn="just">
              <a:buNone/>
            </a:pPr>
            <a:r>
              <a:rPr lang="es-ES" dirty="0" smtClean="0">
                <a:latin typeface="Calibri"/>
                <a:cs typeface="Calibri"/>
              </a:rPr>
              <a:t>Bunge, M. (2014). </a:t>
            </a:r>
            <a:r>
              <a:rPr lang="es-ES" i="1" dirty="0" smtClean="0">
                <a:latin typeface="Calibri"/>
                <a:cs typeface="Calibri"/>
              </a:rPr>
              <a:t>La ciencia, su método y su filosofía</a:t>
            </a:r>
            <a:r>
              <a:rPr lang="es-ES" dirty="0" smtClean="0">
                <a:latin typeface="Calibri"/>
                <a:cs typeface="Calibri"/>
              </a:rPr>
              <a:t>. México: Nueva Imagen.</a:t>
            </a:r>
          </a:p>
          <a:p>
            <a:pPr marL="114300" indent="0" algn="just">
              <a:buNone/>
            </a:pPr>
            <a:r>
              <a:rPr lang="es-ES" dirty="0" smtClean="0">
                <a:latin typeface="Calibri"/>
                <a:cs typeface="Calibri"/>
              </a:rPr>
              <a:t>Camacho, M.G.; López, M.I. y Mendoza, B. (2009). </a:t>
            </a:r>
            <a:r>
              <a:rPr lang="es-ES" i="1" dirty="0" smtClean="0">
                <a:latin typeface="Calibri"/>
                <a:cs typeface="Calibri"/>
              </a:rPr>
              <a:t>Filosofía</a:t>
            </a:r>
            <a:r>
              <a:rPr lang="es-ES" dirty="0" smtClean="0">
                <a:latin typeface="Calibri"/>
                <a:cs typeface="Calibri"/>
              </a:rPr>
              <a:t>. México: Progreso.</a:t>
            </a:r>
          </a:p>
          <a:p>
            <a:pPr marL="114300" indent="0" algn="just">
              <a:buNone/>
            </a:pPr>
            <a:r>
              <a:rPr lang="es-ES" dirty="0" err="1" smtClean="0">
                <a:latin typeface="Calibri"/>
                <a:cs typeface="Calibri"/>
              </a:rPr>
              <a:t>Creswell</a:t>
            </a:r>
            <a:r>
              <a:rPr lang="es-ES" dirty="0" smtClean="0">
                <a:latin typeface="Calibri"/>
                <a:cs typeface="Calibri"/>
              </a:rPr>
              <a:t>, J.W. (2009). </a:t>
            </a:r>
            <a:r>
              <a:rPr lang="es-ES" i="1" dirty="0" err="1" smtClean="0">
                <a:latin typeface="Calibri"/>
                <a:cs typeface="Calibri"/>
              </a:rPr>
              <a:t>Research</a:t>
            </a:r>
            <a:r>
              <a:rPr lang="es-ES" i="1" dirty="0" smtClean="0">
                <a:latin typeface="Calibri"/>
                <a:cs typeface="Calibri"/>
              </a:rPr>
              <a:t> </a:t>
            </a:r>
            <a:r>
              <a:rPr lang="es-ES" i="1" dirty="0" err="1" smtClean="0">
                <a:latin typeface="Calibri"/>
                <a:cs typeface="Calibri"/>
              </a:rPr>
              <a:t>design</a:t>
            </a:r>
            <a:r>
              <a:rPr lang="es-ES" i="1" dirty="0" smtClean="0">
                <a:latin typeface="Calibri"/>
                <a:cs typeface="Calibri"/>
              </a:rPr>
              <a:t>. </a:t>
            </a:r>
            <a:r>
              <a:rPr lang="es-ES" i="1" dirty="0" err="1" smtClean="0">
                <a:latin typeface="Calibri"/>
                <a:cs typeface="Calibri"/>
              </a:rPr>
              <a:t>Qualitative</a:t>
            </a:r>
            <a:r>
              <a:rPr lang="es-ES" i="1" dirty="0" smtClean="0">
                <a:latin typeface="Calibri"/>
                <a:cs typeface="Calibri"/>
              </a:rPr>
              <a:t>, </a:t>
            </a:r>
            <a:r>
              <a:rPr lang="es-ES" i="1" dirty="0" err="1" smtClean="0">
                <a:latin typeface="Calibri"/>
                <a:cs typeface="Calibri"/>
              </a:rPr>
              <a:t>Quantitative</a:t>
            </a:r>
            <a:r>
              <a:rPr lang="es-ES" i="1" dirty="0" smtClean="0">
                <a:latin typeface="Calibri"/>
                <a:cs typeface="Calibri"/>
              </a:rPr>
              <a:t>, and </a:t>
            </a:r>
            <a:r>
              <a:rPr lang="es-ES" i="1" dirty="0" err="1" smtClean="0">
                <a:latin typeface="Calibri"/>
                <a:cs typeface="Calibri"/>
              </a:rPr>
              <a:t>Mixed</a:t>
            </a:r>
            <a:r>
              <a:rPr lang="es-ES" i="1" dirty="0" smtClean="0">
                <a:latin typeface="Calibri"/>
                <a:cs typeface="Calibri"/>
              </a:rPr>
              <a:t> </a:t>
            </a:r>
            <a:r>
              <a:rPr lang="es-ES" i="1" dirty="0" err="1" smtClean="0">
                <a:latin typeface="Calibri"/>
                <a:cs typeface="Calibri"/>
              </a:rPr>
              <a:t>Methods</a:t>
            </a:r>
            <a:r>
              <a:rPr lang="es-ES" i="1" dirty="0" smtClean="0">
                <a:latin typeface="Calibri"/>
                <a:cs typeface="Calibri"/>
              </a:rPr>
              <a:t> </a:t>
            </a:r>
            <a:r>
              <a:rPr lang="es-ES" i="1" dirty="0" err="1" smtClean="0">
                <a:latin typeface="Calibri"/>
                <a:cs typeface="Calibri"/>
              </a:rPr>
              <a:t>Approaches</a:t>
            </a:r>
            <a:r>
              <a:rPr lang="es-ES" dirty="0" smtClean="0">
                <a:latin typeface="Calibri"/>
                <a:cs typeface="Calibri"/>
              </a:rPr>
              <a:t>. USA: SAGE.</a:t>
            </a:r>
          </a:p>
          <a:p>
            <a:pPr marL="114300" indent="0" algn="just">
              <a:buNone/>
            </a:pPr>
            <a:r>
              <a:rPr lang="es-MX" dirty="0" smtClean="0">
                <a:latin typeface="Calibri"/>
                <a:cs typeface="Calibri"/>
              </a:rPr>
              <a:t>Hernández, R.;  </a:t>
            </a:r>
            <a:r>
              <a:rPr lang="es-MX" dirty="0">
                <a:latin typeface="Calibri"/>
                <a:cs typeface="Calibri"/>
              </a:rPr>
              <a:t>Fernández-Collado, </a:t>
            </a:r>
            <a:r>
              <a:rPr lang="es-MX" dirty="0" smtClean="0">
                <a:latin typeface="Calibri"/>
                <a:cs typeface="Calibri"/>
              </a:rPr>
              <a:t>C. </a:t>
            </a:r>
            <a:r>
              <a:rPr lang="es-MX" dirty="0">
                <a:latin typeface="Calibri"/>
                <a:cs typeface="Calibri"/>
              </a:rPr>
              <a:t>y </a:t>
            </a:r>
            <a:r>
              <a:rPr lang="es-MX" dirty="0" smtClean="0">
                <a:latin typeface="Calibri"/>
                <a:cs typeface="Calibri"/>
              </a:rPr>
              <a:t>Baptista, P. </a:t>
            </a:r>
            <a:r>
              <a:rPr lang="es-MX" dirty="0">
                <a:latin typeface="Calibri"/>
                <a:cs typeface="Calibri"/>
              </a:rPr>
              <a:t>(2006). </a:t>
            </a:r>
            <a:r>
              <a:rPr lang="es-MX" i="1" dirty="0">
                <a:latin typeface="Calibri"/>
                <a:cs typeface="Calibri"/>
              </a:rPr>
              <a:t>Metodología de la investigación</a:t>
            </a:r>
            <a:r>
              <a:rPr lang="es-MX" dirty="0">
                <a:latin typeface="Calibri"/>
                <a:cs typeface="Calibri"/>
              </a:rPr>
              <a:t>. México: </a:t>
            </a:r>
            <a:r>
              <a:rPr lang="es-MX" dirty="0" smtClean="0">
                <a:latin typeface="Calibri"/>
                <a:cs typeface="Calibri"/>
              </a:rPr>
              <a:t>McGraw </a:t>
            </a:r>
            <a:r>
              <a:rPr lang="es-MX" dirty="0">
                <a:latin typeface="Calibri"/>
                <a:cs typeface="Calibri"/>
              </a:rPr>
              <a:t>Hill</a:t>
            </a:r>
            <a:r>
              <a:rPr lang="es-MX" dirty="0" smtClean="0">
                <a:latin typeface="Calibri"/>
                <a:cs typeface="Calibri"/>
              </a:rPr>
              <a:t>.</a:t>
            </a:r>
            <a:endParaRPr lang="es-ES" dirty="0" smtClean="0">
              <a:latin typeface="Calibri"/>
              <a:cs typeface="Calibri"/>
            </a:endParaRPr>
          </a:p>
          <a:p>
            <a:pPr marL="114300" indent="0" algn="just">
              <a:buNone/>
            </a:pPr>
            <a:r>
              <a:rPr lang="es-ES" dirty="0" err="1" smtClean="0">
                <a:solidFill>
                  <a:srgbClr val="2F2B20"/>
                </a:solidFill>
                <a:latin typeface="Calibri"/>
                <a:cs typeface="Calibri"/>
              </a:rPr>
              <a:t>Kerlinger</a:t>
            </a:r>
            <a:r>
              <a:rPr lang="es-ES" dirty="0" smtClean="0">
                <a:latin typeface="Calibri"/>
                <a:cs typeface="Calibri"/>
              </a:rPr>
              <a:t>, F.N. y Lee, H. (2002). </a:t>
            </a:r>
            <a:r>
              <a:rPr lang="es-ES" i="1" dirty="0" smtClean="0">
                <a:latin typeface="Calibri"/>
                <a:cs typeface="Calibri"/>
              </a:rPr>
              <a:t>Investigación del comportamiento.</a:t>
            </a:r>
            <a:r>
              <a:rPr lang="es-ES" dirty="0" smtClean="0">
                <a:latin typeface="Calibri"/>
                <a:cs typeface="Calibri"/>
              </a:rPr>
              <a:t> México: McGraw-Hill.</a:t>
            </a:r>
          </a:p>
          <a:p>
            <a:pPr marL="114300" indent="0" algn="just">
              <a:buNone/>
            </a:pPr>
            <a:r>
              <a:rPr lang="es-MX" dirty="0">
                <a:latin typeface="Calibri"/>
                <a:cs typeface="Calibri"/>
              </a:rPr>
              <a:t>Salkind, </a:t>
            </a:r>
            <a:r>
              <a:rPr lang="es-MX" dirty="0" smtClean="0">
                <a:latin typeface="Calibri"/>
                <a:cs typeface="Calibri"/>
              </a:rPr>
              <a:t>N. </a:t>
            </a:r>
            <a:r>
              <a:rPr lang="es-MX" dirty="0">
                <a:latin typeface="Calibri"/>
                <a:cs typeface="Calibri"/>
              </a:rPr>
              <a:t>(1999</a:t>
            </a:r>
            <a:r>
              <a:rPr lang="es-MX" dirty="0" smtClean="0">
                <a:latin typeface="Calibri"/>
                <a:cs typeface="Calibri"/>
              </a:rPr>
              <a:t>). </a:t>
            </a:r>
            <a:r>
              <a:rPr lang="es-MX" i="1" dirty="0">
                <a:latin typeface="Calibri"/>
                <a:cs typeface="Calibri"/>
              </a:rPr>
              <a:t>Métodos de investigación.</a:t>
            </a:r>
            <a:r>
              <a:rPr lang="es-MX" dirty="0">
                <a:latin typeface="Calibri"/>
                <a:cs typeface="Calibri"/>
              </a:rPr>
              <a:t> México: Prentice </a:t>
            </a:r>
            <a:r>
              <a:rPr lang="es-MX" dirty="0" smtClean="0">
                <a:latin typeface="Calibri"/>
                <a:cs typeface="Calibri"/>
              </a:rPr>
              <a:t>Hall.</a:t>
            </a:r>
          </a:p>
          <a:p>
            <a:pPr marL="114300" indent="0" algn="just">
              <a:buNone/>
            </a:pPr>
            <a:r>
              <a:rPr lang="es-MX" dirty="0" smtClean="0">
                <a:latin typeface="Calibri"/>
                <a:cs typeface="Calibri"/>
              </a:rPr>
              <a:t>Verdugo, C. (1996). La filosofía de la ciencia de Popper. En </a:t>
            </a:r>
            <a:r>
              <a:rPr lang="es-MX" i="1" dirty="0" smtClean="0">
                <a:latin typeface="Calibri"/>
                <a:cs typeface="Calibri"/>
              </a:rPr>
              <a:t>Estudios Públicos</a:t>
            </a:r>
            <a:r>
              <a:rPr lang="es-MX" dirty="0" smtClean="0">
                <a:latin typeface="Calibri"/>
                <a:cs typeface="Calibri"/>
              </a:rPr>
              <a:t>, 62, p. 181-195.</a:t>
            </a:r>
            <a:endParaRPr lang="es-ES" dirty="0">
              <a:latin typeface="Calibri"/>
              <a:cs typeface="Calibri"/>
            </a:endParaRPr>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3859598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 de la Unidad </a:t>
            </a:r>
            <a:r>
              <a:rPr lang="es-ES" dirty="0"/>
              <a:t>I</a:t>
            </a:r>
            <a:r>
              <a:rPr lang="es-ES" dirty="0" smtClean="0"/>
              <a:t> </a:t>
            </a:r>
            <a:endParaRPr lang="es-ES" dirty="0"/>
          </a:p>
        </p:txBody>
      </p:sp>
      <p:sp>
        <p:nvSpPr>
          <p:cNvPr id="3" name="Marcador de contenido 2"/>
          <p:cNvSpPr>
            <a:spLocks noGrp="1"/>
          </p:cNvSpPr>
          <p:nvPr>
            <p:ph idx="1"/>
          </p:nvPr>
        </p:nvSpPr>
        <p:spPr>
          <a:xfrm>
            <a:off x="457200" y="2858655"/>
            <a:ext cx="7620000" cy="1771073"/>
          </a:xfrm>
        </p:spPr>
        <p:txBody>
          <a:bodyPr>
            <a:normAutofit/>
          </a:bodyPr>
          <a:lstStyle/>
          <a:p>
            <a:pPr marL="114300" indent="0" algn="just">
              <a:buNone/>
            </a:pPr>
            <a:r>
              <a:rPr lang="es-ES" sz="2800" dirty="0" smtClean="0"/>
              <a:t>Analizar </a:t>
            </a:r>
            <a:r>
              <a:rPr lang="es-ES" sz="2800" dirty="0"/>
              <a:t>de forma general la Filosofía de la Ciencia y los paradigmas científicos de la economía.</a:t>
            </a:r>
            <a:endParaRPr lang="es-ES_tradnl" sz="2800" dirty="0"/>
          </a:p>
          <a:p>
            <a:pPr algn="just"/>
            <a:endParaRPr lang="es-ES" sz="2800" dirty="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188361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 temático</a:t>
            </a:r>
            <a:endParaRPr lang="es-ES" dirty="0"/>
          </a:p>
        </p:txBody>
      </p:sp>
      <p:sp>
        <p:nvSpPr>
          <p:cNvPr id="3" name="Marcador de contenido 2"/>
          <p:cNvSpPr>
            <a:spLocks noGrp="1"/>
          </p:cNvSpPr>
          <p:nvPr>
            <p:ph idx="1"/>
          </p:nvPr>
        </p:nvSpPr>
        <p:spPr>
          <a:xfrm>
            <a:off x="457200" y="1193800"/>
            <a:ext cx="7620000" cy="5321300"/>
          </a:xfrm>
        </p:spPr>
        <p:txBody>
          <a:bodyPr>
            <a:normAutofit fontScale="92500" lnSpcReduction="20000"/>
          </a:bodyPr>
          <a:lstStyle/>
          <a:p>
            <a:r>
              <a:rPr lang="es-ES" sz="4000" dirty="0" smtClean="0"/>
              <a:t>Ciencia</a:t>
            </a:r>
          </a:p>
          <a:p>
            <a:r>
              <a:rPr lang="es-ES" dirty="0"/>
              <a:t>¿Qué debemos entender de un científico?</a:t>
            </a:r>
          </a:p>
          <a:p>
            <a:r>
              <a:rPr lang="es-ES" dirty="0"/>
              <a:t> ¿Qué es ciencia?</a:t>
            </a:r>
          </a:p>
          <a:p>
            <a:r>
              <a:rPr lang="es-ES" dirty="0"/>
              <a:t>Ramas de la ciencia</a:t>
            </a:r>
          </a:p>
          <a:p>
            <a:r>
              <a:rPr lang="es-ES" dirty="0"/>
              <a:t>Características de la ciencia factual</a:t>
            </a:r>
          </a:p>
          <a:p>
            <a:r>
              <a:rPr lang="es-ES" dirty="0"/>
              <a:t>Diferencia entre ciencia y sentido común </a:t>
            </a:r>
            <a:endParaRPr lang="es-ES" dirty="0" smtClean="0"/>
          </a:p>
          <a:p>
            <a:r>
              <a:rPr lang="es-ES" dirty="0" smtClean="0"/>
              <a:t>Métodos </a:t>
            </a:r>
            <a:r>
              <a:rPr lang="es-ES" dirty="0"/>
              <a:t>del conocimiento</a:t>
            </a:r>
          </a:p>
          <a:p>
            <a:r>
              <a:rPr lang="es-ES" dirty="0"/>
              <a:t>Objetivo de la ciencia</a:t>
            </a:r>
          </a:p>
          <a:p>
            <a:r>
              <a:rPr lang="es-ES" dirty="0"/>
              <a:t>Investigación </a:t>
            </a:r>
            <a:r>
              <a:rPr lang="es-ES" dirty="0" smtClean="0"/>
              <a:t>científica</a:t>
            </a:r>
            <a:endParaRPr lang="es-ES" sz="3800" dirty="0" smtClean="0"/>
          </a:p>
          <a:p>
            <a:r>
              <a:rPr lang="es-ES" sz="4000" dirty="0" smtClean="0"/>
              <a:t>Filosofía</a:t>
            </a:r>
          </a:p>
          <a:p>
            <a:r>
              <a:rPr lang="es-ES" dirty="0"/>
              <a:t>Definición y surgimiento</a:t>
            </a:r>
          </a:p>
          <a:p>
            <a:r>
              <a:rPr lang="es-ES" dirty="0"/>
              <a:t>Características de la filosofía</a:t>
            </a:r>
          </a:p>
          <a:p>
            <a:r>
              <a:rPr lang="es-ES" dirty="0"/>
              <a:t>Métodos filosóficos</a:t>
            </a:r>
          </a:p>
          <a:p>
            <a:r>
              <a:rPr lang="es-ES" dirty="0"/>
              <a:t>Disciplinas </a:t>
            </a:r>
            <a:r>
              <a:rPr lang="es-ES" dirty="0" smtClean="0"/>
              <a:t>filosóficas</a:t>
            </a:r>
          </a:p>
          <a:p>
            <a:r>
              <a:rPr lang="es-ES" b="1" dirty="0" smtClean="0"/>
              <a:t>Filosofía de la Ciencia</a:t>
            </a:r>
          </a:p>
          <a:p>
            <a:endParaRPr lang="es-ES" dirty="0"/>
          </a:p>
          <a:p>
            <a:pPr lvl="1"/>
            <a:endParaRPr lang="es-ES" sz="3800" dirty="0" smtClean="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973261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6616" y="2951842"/>
            <a:ext cx="7620000" cy="1143000"/>
          </a:xfrm>
        </p:spPr>
        <p:txBody>
          <a:bodyPr/>
          <a:lstStyle/>
          <a:p>
            <a:pPr algn="r"/>
            <a:r>
              <a:rPr lang="es-ES" dirty="0" smtClean="0"/>
              <a:t>CIENCIA</a:t>
            </a:r>
            <a:br>
              <a:rPr lang="es-ES" dirty="0" smtClean="0"/>
            </a:br>
            <a:r>
              <a:rPr lang="es-ES" dirty="0" smtClean="0"/>
              <a:t>1.1 Ramas de la Ciencia</a:t>
            </a:r>
            <a:endParaRPr lang="es-ES" dirty="0"/>
          </a:p>
        </p:txBody>
      </p:sp>
      <p:sp>
        <p:nvSpPr>
          <p:cNvPr id="4" name="Marcador de pie de página 3"/>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278190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¿Qué debemos entender acerca de un científico?</a:t>
            </a:r>
            <a:endParaRPr lang="es-ES" dirty="0"/>
          </a:p>
        </p:txBody>
      </p:sp>
      <p:sp>
        <p:nvSpPr>
          <p:cNvPr id="3" name="Marcador de contenido 2"/>
          <p:cNvSpPr>
            <a:spLocks noGrp="1"/>
          </p:cNvSpPr>
          <p:nvPr>
            <p:ph idx="1"/>
          </p:nvPr>
        </p:nvSpPr>
        <p:spPr>
          <a:xfrm>
            <a:off x="457200" y="1600200"/>
            <a:ext cx="3976598" cy="4800600"/>
          </a:xfrm>
        </p:spPr>
        <p:txBody>
          <a:bodyPr>
            <a:normAutofit fontScale="92500"/>
          </a:bodyPr>
          <a:lstStyle/>
          <a:p>
            <a:pPr algn="just"/>
            <a:r>
              <a:rPr lang="es-ES" dirty="0" smtClean="0"/>
              <a:t>Emplean una forma particular de palabras ordinarias e inventan nuevas.</a:t>
            </a:r>
          </a:p>
          <a:p>
            <a:pPr algn="just"/>
            <a:r>
              <a:rPr lang="es-ES" dirty="0" smtClean="0"/>
              <a:t>Hablan de variables dependientes e independientes (X; Y). Ejemplo: Ingreso del consumidor (X) y Consumo individual (Y).</a:t>
            </a:r>
          </a:p>
          <a:p>
            <a:pPr algn="just"/>
            <a:r>
              <a:rPr lang="es-ES" dirty="0" err="1" smtClean="0"/>
              <a:t>Aleatorizan</a:t>
            </a:r>
            <a:r>
              <a:rPr lang="es-ES" dirty="0" smtClean="0"/>
              <a:t> sus procedimientos experimentales.</a:t>
            </a:r>
          </a:p>
          <a:p>
            <a:pPr algn="just"/>
            <a:r>
              <a:rPr lang="es-ES" dirty="0" smtClean="0"/>
              <a:t>La forma en la que se aproximan a los problemas (sociales) debe ser entendida con claridad.</a:t>
            </a:r>
            <a:endParaRPr lang="es-ES" dirty="0"/>
          </a:p>
        </p:txBody>
      </p:sp>
      <p:pic>
        <p:nvPicPr>
          <p:cNvPr id="5" name="Imagen 4"/>
          <p:cNvPicPr>
            <a:picLocks noChangeAspect="1"/>
          </p:cNvPicPr>
          <p:nvPr/>
        </p:nvPicPr>
        <p:blipFill>
          <a:blip r:embed="rId2"/>
          <a:stretch>
            <a:fillRect/>
          </a:stretch>
        </p:blipFill>
        <p:spPr>
          <a:xfrm>
            <a:off x="5204336" y="3821655"/>
            <a:ext cx="2335747" cy="2438149"/>
          </a:xfrm>
          <a:prstGeom prst="rect">
            <a:avLst/>
          </a:prstGeom>
        </p:spPr>
      </p:pic>
      <p:pic>
        <p:nvPicPr>
          <p:cNvPr id="7" name="Imagen 6"/>
          <p:cNvPicPr>
            <a:picLocks noChangeAspect="1"/>
          </p:cNvPicPr>
          <p:nvPr/>
        </p:nvPicPr>
        <p:blipFill>
          <a:blip r:embed="rId3"/>
          <a:stretch>
            <a:fillRect/>
          </a:stretch>
        </p:blipFill>
        <p:spPr>
          <a:xfrm>
            <a:off x="4973431" y="1600200"/>
            <a:ext cx="2779614" cy="1853076"/>
          </a:xfrm>
          <a:prstGeom prst="rect">
            <a:avLst/>
          </a:prstGeom>
        </p:spPr>
      </p:pic>
      <p:sp>
        <p:nvSpPr>
          <p:cNvPr id="9" name="Marcador de pie de página 8"/>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1930169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Ciencia</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54621359"/>
              </p:ext>
            </p:extLst>
          </p:nvPr>
        </p:nvGraphicFramePr>
        <p:xfrm>
          <a:off x="457200" y="1235364"/>
          <a:ext cx="76200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42455" y="1235364"/>
            <a:ext cx="8185727" cy="769441"/>
          </a:xfrm>
          <a:prstGeom prst="rect">
            <a:avLst/>
          </a:prstGeom>
          <a:noFill/>
        </p:spPr>
        <p:txBody>
          <a:bodyPr wrap="square" rtlCol="0">
            <a:spAutoFit/>
          </a:bodyPr>
          <a:lstStyle/>
          <a:p>
            <a:pPr algn="just"/>
            <a:r>
              <a:rPr lang="es-ES" sz="2200" dirty="0" smtClean="0"/>
              <a:t>“Es un conocimiento racional, sistemático, exacto, verificable y falible”  (Bunge, 2014, p. 9)</a:t>
            </a:r>
            <a:endParaRPr lang="es-ES" sz="2200" dirty="0"/>
          </a:p>
        </p:txBody>
      </p:sp>
      <p:sp>
        <p:nvSpPr>
          <p:cNvPr id="3" name="Marcador de pie de página 2"/>
          <p:cNvSpPr>
            <a:spLocks noGrp="1"/>
          </p:cNvSpPr>
          <p:nvPr>
            <p:ph type="ftr" sz="quarter" idx="11"/>
          </p:nvPr>
        </p:nvSpPr>
        <p:spPr/>
        <p:txBody>
          <a:bodyPr/>
          <a:lstStyle/>
          <a:p>
            <a:r>
              <a:rPr lang="es-ES" smtClean="0"/>
              <a:t>Octubre, 2015</a:t>
            </a:r>
            <a:endParaRPr lang="en-US"/>
          </a:p>
        </p:txBody>
      </p:sp>
    </p:spTree>
    <p:extLst>
      <p:ext uri="{BB962C8B-B14F-4D97-AF65-F5344CB8AC3E}">
        <p14:creationId xmlns:p14="http://schemas.microsoft.com/office/powerpoint/2010/main" val="974326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Adyacencia.thmx</Template>
  <TotalTime>504</TotalTime>
  <Words>2488</Words>
  <Application>Microsoft Macintosh PowerPoint</Application>
  <PresentationFormat>Presentación en pantalla (4:3)</PresentationFormat>
  <Paragraphs>310</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Adyacencia</vt:lpstr>
      <vt:lpstr> </vt:lpstr>
      <vt:lpstr>Guión explicativo de uso</vt:lpstr>
      <vt:lpstr>Metodología y Filosofía de la Economía</vt:lpstr>
      <vt:lpstr>Unidad I. Filosofía de la Ciencia</vt:lpstr>
      <vt:lpstr>Objetivo de la Unidad I </vt:lpstr>
      <vt:lpstr>Contenido temático</vt:lpstr>
      <vt:lpstr>CIENCIA 1.1 Ramas de la Ciencia</vt:lpstr>
      <vt:lpstr>¿Qué debemos entender acerca de un científico?</vt:lpstr>
      <vt:lpstr>Ciencia</vt:lpstr>
      <vt:lpstr>Ramas de la ciencia (Bunge, 2014)</vt:lpstr>
      <vt:lpstr>Presentación de PowerPoint</vt:lpstr>
      <vt:lpstr>Características de la ciencia fáctica</vt:lpstr>
      <vt:lpstr>Presentación de PowerPoint</vt:lpstr>
      <vt:lpstr>Presentación de PowerPoint</vt:lpstr>
      <vt:lpstr>Presentación de PowerPoint</vt:lpstr>
      <vt:lpstr>Presentación de PowerPoint</vt:lpstr>
      <vt:lpstr>Presentación de PowerPoint</vt:lpstr>
      <vt:lpstr>Diferencia entre ciencia y sentido común (Kerlinger y Lee, 2002)</vt:lpstr>
      <vt:lpstr>Presentación de PowerPoint</vt:lpstr>
      <vt:lpstr>Presentación de PowerPoint</vt:lpstr>
      <vt:lpstr>Métodos del conocimiento </vt:lpstr>
      <vt:lpstr>Presentación de PowerPoint</vt:lpstr>
      <vt:lpstr>Presentación de PowerPoint</vt:lpstr>
      <vt:lpstr>Objetivo de la ciencia</vt:lpstr>
      <vt:lpstr>Presentación de PowerPoint</vt:lpstr>
      <vt:lpstr>Investigación científica</vt:lpstr>
      <vt:lpstr>a) Investigación de calidad</vt:lpstr>
      <vt:lpstr>b) Proceso de investigación</vt:lpstr>
      <vt:lpstr>FILOSOFÍA 1.2 Filosofía de la Ciencia</vt:lpstr>
      <vt:lpstr>Definición y surgimiento</vt:lpstr>
      <vt:lpstr>Presentación de PowerPoint</vt:lpstr>
      <vt:lpstr>Características de la Filosofía (Camacho, López y Mendoza, 2009)</vt:lpstr>
      <vt:lpstr>Presentación de PowerPoint</vt:lpstr>
      <vt:lpstr>Métodos filosóficos (Camacho, López y Mendoza, 2009)</vt:lpstr>
      <vt:lpstr>Cartesiano (René Descartes)</vt:lpstr>
      <vt:lpstr>Fenomenológico (Edmund Husserl)</vt:lpstr>
      <vt:lpstr>Hermenéutico (Friedrich Ernst)</vt:lpstr>
      <vt:lpstr>Método Dialéctico (Georg Friedrich Hegel)</vt:lpstr>
      <vt:lpstr>Disciplinas filosóficas</vt:lpstr>
      <vt:lpstr>Filosofía de la ciencia</vt:lpstr>
      <vt:lpstr>Resumen</vt:lpstr>
      <vt:lpstr>Fuentes de información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wendy ovando</dc:creator>
  <cp:lastModifiedBy>wendy ovando</cp:lastModifiedBy>
  <cp:revision>40</cp:revision>
  <dcterms:created xsi:type="dcterms:W3CDTF">2015-09-27T19:26:34Z</dcterms:created>
  <dcterms:modified xsi:type="dcterms:W3CDTF">2015-10-03T01:23:48Z</dcterms:modified>
</cp:coreProperties>
</file>