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40"/>
  </p:notesMasterIdLst>
  <p:sldIdLst>
    <p:sldId id="391" r:id="rId2"/>
    <p:sldId id="463" r:id="rId3"/>
    <p:sldId id="392" r:id="rId4"/>
    <p:sldId id="327" r:id="rId5"/>
    <p:sldId id="464" r:id="rId6"/>
    <p:sldId id="465" r:id="rId7"/>
    <p:sldId id="466" r:id="rId8"/>
    <p:sldId id="467" r:id="rId9"/>
    <p:sldId id="328" r:id="rId10"/>
    <p:sldId id="457" r:id="rId11"/>
    <p:sldId id="456" r:id="rId12"/>
    <p:sldId id="430" r:id="rId13"/>
    <p:sldId id="462" r:id="rId14"/>
    <p:sldId id="431" r:id="rId15"/>
    <p:sldId id="432" r:id="rId16"/>
    <p:sldId id="458" r:id="rId17"/>
    <p:sldId id="459" r:id="rId18"/>
    <p:sldId id="460" r:id="rId19"/>
    <p:sldId id="454" r:id="rId20"/>
    <p:sldId id="461" r:id="rId21"/>
    <p:sldId id="433" r:id="rId22"/>
    <p:sldId id="434" r:id="rId23"/>
    <p:sldId id="453" r:id="rId24"/>
    <p:sldId id="450" r:id="rId25"/>
    <p:sldId id="437" r:id="rId26"/>
    <p:sldId id="438" r:id="rId27"/>
    <p:sldId id="439" r:id="rId28"/>
    <p:sldId id="440" r:id="rId29"/>
    <p:sldId id="442" r:id="rId30"/>
    <p:sldId id="443" r:id="rId31"/>
    <p:sldId id="444" r:id="rId32"/>
    <p:sldId id="445" r:id="rId33"/>
    <p:sldId id="446" r:id="rId34"/>
    <p:sldId id="447" r:id="rId35"/>
    <p:sldId id="448" r:id="rId36"/>
    <p:sldId id="449" r:id="rId37"/>
    <p:sldId id="455" r:id="rId38"/>
    <p:sldId id="429" r:id="rId3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9900"/>
    <a:srgbClr val="FF3300"/>
    <a:srgbClr val="CC3300"/>
    <a:srgbClr val="000099"/>
    <a:srgbClr val="0073E6"/>
    <a:srgbClr val="AF8EC8"/>
    <a:srgbClr val="000000"/>
    <a:srgbClr val="336699"/>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9" autoAdjust="0"/>
    <p:restoredTop sz="94434" autoAdjust="0"/>
  </p:normalViewPr>
  <p:slideViewPr>
    <p:cSldViewPr>
      <p:cViewPr varScale="1">
        <p:scale>
          <a:sx n="74" d="100"/>
          <a:sy n="74" d="100"/>
        </p:scale>
        <p:origin x="1296" y="72"/>
      </p:cViewPr>
      <p:guideLst>
        <p:guide orient="horz" pos="2160"/>
        <p:guide pos="2880"/>
      </p:guideLst>
    </p:cSldViewPr>
  </p:slideViewPr>
  <p:outlineViewPr>
    <p:cViewPr>
      <p:scale>
        <a:sx n="33" d="100"/>
        <a:sy n="33" d="100"/>
      </p:scale>
      <p:origin x="0" y="-942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0023E5-F0D7-48A2-88AD-D11B03AC08EA}" type="doc">
      <dgm:prSet loTypeId="urn:microsoft.com/office/officeart/2005/8/layout/process5" loCatId="process" qsTypeId="urn:microsoft.com/office/officeart/2005/8/quickstyle/simple5" qsCatId="simple" csTypeId="urn:microsoft.com/office/officeart/2005/8/colors/colorful5" csCatId="colorful" phldr="1"/>
      <dgm:spPr/>
      <dgm:t>
        <a:bodyPr/>
        <a:lstStyle/>
        <a:p>
          <a:endParaRPr lang="es-MX"/>
        </a:p>
      </dgm:t>
    </dgm:pt>
    <dgm:pt modelId="{5D55E55D-309C-4376-9142-793C5E09ED62}">
      <dgm:prSet phldrT="[Texto]" custT="1"/>
      <dgm:spPr>
        <a:solidFill>
          <a:srgbClr val="00B0F0"/>
        </a:solidFill>
      </dgm:spPr>
      <dgm:t>
        <a:bodyPr/>
        <a:lstStyle/>
        <a:p>
          <a:r>
            <a:rPr lang="es-MX" sz="1300" dirty="0" smtClean="0">
              <a:solidFill>
                <a:schemeClr val="tx1"/>
              </a:solidFill>
              <a:latin typeface="Century Gothic" panose="020B0502020202020204" pitchFamily="34" charset="0"/>
            </a:rPr>
            <a:t>En qué caso las autoridades aduaneras levantarán acta del PAMA.</a:t>
          </a:r>
        </a:p>
        <a:p>
          <a:r>
            <a:rPr lang="es-MX" sz="1300" b="1" dirty="0" smtClean="0">
              <a:solidFill>
                <a:schemeClr val="tx1"/>
              </a:solidFill>
              <a:latin typeface="Century Gothic" panose="020B0502020202020204" pitchFamily="34" charset="0"/>
            </a:rPr>
            <a:t>Art. 150</a:t>
          </a:r>
          <a:endParaRPr lang="es-MX" sz="1300" b="1" dirty="0">
            <a:solidFill>
              <a:schemeClr val="tx1"/>
            </a:solidFill>
            <a:latin typeface="Century Gothic" panose="020B0502020202020204" pitchFamily="34" charset="0"/>
          </a:endParaRPr>
        </a:p>
      </dgm:t>
    </dgm:pt>
    <dgm:pt modelId="{7182269D-BCD4-4676-BF9F-2BDEA1E9AD9D}" type="parTrans" cxnId="{69E7FBAE-7EB2-4BCF-86B1-325B2FF6F0E5}">
      <dgm:prSet/>
      <dgm:spPr/>
      <dgm:t>
        <a:bodyPr/>
        <a:lstStyle/>
        <a:p>
          <a:endParaRPr lang="es-MX" sz="1200">
            <a:solidFill>
              <a:schemeClr val="tx1"/>
            </a:solidFill>
            <a:latin typeface="Century Gothic" panose="020B0502020202020204" pitchFamily="34" charset="0"/>
          </a:endParaRPr>
        </a:p>
      </dgm:t>
    </dgm:pt>
    <dgm:pt modelId="{F73457D7-DE72-49B0-A0A2-58A194ECE1BE}" type="sibTrans" cxnId="{69E7FBAE-7EB2-4BCF-86B1-325B2FF6F0E5}">
      <dgm:prSet custT="1"/>
      <dgm:spPr/>
      <dgm:t>
        <a:bodyPr/>
        <a:lstStyle/>
        <a:p>
          <a:endParaRPr lang="es-MX" sz="1200">
            <a:solidFill>
              <a:schemeClr val="tx1"/>
            </a:solidFill>
            <a:latin typeface="Century Gothic" panose="020B0502020202020204" pitchFamily="34" charset="0"/>
          </a:endParaRPr>
        </a:p>
      </dgm:t>
    </dgm:pt>
    <dgm:pt modelId="{44F643B7-F0FE-4489-87B1-6CC2DBC52E86}">
      <dgm:prSet phldrT="[Texto]" custT="1"/>
      <dgm:spPr/>
      <dgm:t>
        <a:bodyPr/>
        <a:lstStyle/>
        <a:p>
          <a:r>
            <a:rPr lang="es-MX" sz="1300" dirty="0" smtClean="0">
              <a:solidFill>
                <a:schemeClr val="tx1"/>
              </a:solidFill>
              <a:latin typeface="Century Gothic" panose="020B0502020202020204" pitchFamily="34" charset="0"/>
            </a:rPr>
            <a:t>Cómo procederán las autoridades aduaneras cuando proceda la determinación de </a:t>
          </a:r>
          <a:r>
            <a:rPr lang="es-MX" sz="1300" dirty="0" err="1" smtClean="0">
              <a:solidFill>
                <a:schemeClr val="tx1"/>
              </a:solidFill>
              <a:latin typeface="Century Gothic" panose="020B0502020202020204" pitchFamily="34" charset="0"/>
            </a:rPr>
            <a:t>contribucione</a:t>
          </a:r>
          <a:r>
            <a:rPr lang="es-MX" sz="1300" dirty="0" smtClean="0">
              <a:solidFill>
                <a:schemeClr val="tx1"/>
              </a:solidFill>
              <a:latin typeface="Century Gothic" panose="020B0502020202020204" pitchFamily="34" charset="0"/>
            </a:rPr>
            <a:t>$ omitida$</a:t>
          </a:r>
        </a:p>
        <a:p>
          <a:r>
            <a:rPr lang="es-MX" sz="1300" b="1" dirty="0" smtClean="0">
              <a:solidFill>
                <a:schemeClr val="tx1"/>
              </a:solidFill>
              <a:latin typeface="Century Gothic" panose="020B0502020202020204" pitchFamily="34" charset="0"/>
            </a:rPr>
            <a:t>Art. 152</a:t>
          </a:r>
          <a:r>
            <a:rPr lang="es-MX" sz="1300" dirty="0" smtClean="0">
              <a:solidFill>
                <a:schemeClr val="tx1"/>
              </a:solidFill>
              <a:latin typeface="Century Gothic" panose="020B0502020202020204" pitchFamily="34" charset="0"/>
            </a:rPr>
            <a:t> </a:t>
          </a:r>
          <a:endParaRPr lang="es-MX" sz="1300" b="1" dirty="0">
            <a:solidFill>
              <a:schemeClr val="tx1"/>
            </a:solidFill>
            <a:latin typeface="Century Gothic" panose="020B0502020202020204" pitchFamily="34" charset="0"/>
          </a:endParaRPr>
        </a:p>
      </dgm:t>
    </dgm:pt>
    <dgm:pt modelId="{11A55DE2-C532-4D52-9C2C-87E42E179332}" type="parTrans" cxnId="{9A94B734-82CB-422F-A1EB-AFBB8B71D211}">
      <dgm:prSet/>
      <dgm:spPr/>
      <dgm:t>
        <a:bodyPr/>
        <a:lstStyle/>
        <a:p>
          <a:endParaRPr lang="es-MX" sz="1200">
            <a:solidFill>
              <a:schemeClr val="tx1"/>
            </a:solidFill>
            <a:latin typeface="Century Gothic" panose="020B0502020202020204" pitchFamily="34" charset="0"/>
          </a:endParaRPr>
        </a:p>
      </dgm:t>
    </dgm:pt>
    <dgm:pt modelId="{38FA342A-A71B-48C9-B7F9-70A3CF9D7BFF}" type="sibTrans" cxnId="{9A94B734-82CB-422F-A1EB-AFBB8B71D211}">
      <dgm:prSet custT="1"/>
      <dgm:spPr/>
      <dgm:t>
        <a:bodyPr/>
        <a:lstStyle/>
        <a:p>
          <a:endParaRPr lang="es-MX" sz="1200">
            <a:solidFill>
              <a:schemeClr val="tx1"/>
            </a:solidFill>
            <a:latin typeface="Century Gothic" panose="020B0502020202020204" pitchFamily="34" charset="0"/>
          </a:endParaRPr>
        </a:p>
      </dgm:t>
    </dgm:pt>
    <dgm:pt modelId="{386989C1-AD94-47AB-8414-5C5EFE005DBE}">
      <dgm:prSet phldrT="[Texto]" custT="1"/>
      <dgm:spPr/>
      <dgm:t>
        <a:bodyPr/>
        <a:lstStyle/>
        <a:p>
          <a:r>
            <a:rPr lang="es-MX" sz="1300" dirty="0" smtClean="0">
              <a:solidFill>
                <a:schemeClr val="tx1"/>
              </a:solidFill>
              <a:latin typeface="Century Gothic" panose="020B0502020202020204" pitchFamily="34" charset="0"/>
            </a:rPr>
            <a:t>Ofrecimiento por escrito de pruebas por parte del interesado, ante lo previsto por el Art. 150 LA</a:t>
          </a:r>
        </a:p>
        <a:p>
          <a:r>
            <a:rPr lang="es-MX" sz="1300" b="1" dirty="0" smtClean="0">
              <a:solidFill>
                <a:schemeClr val="tx1"/>
              </a:solidFill>
              <a:latin typeface="Century Gothic" panose="020B0502020202020204" pitchFamily="34" charset="0"/>
            </a:rPr>
            <a:t>Art. 153</a:t>
          </a:r>
          <a:endParaRPr lang="es-MX" sz="1300" dirty="0">
            <a:solidFill>
              <a:schemeClr val="tx1"/>
            </a:solidFill>
            <a:latin typeface="Century Gothic" panose="020B0502020202020204" pitchFamily="34" charset="0"/>
          </a:endParaRPr>
        </a:p>
      </dgm:t>
    </dgm:pt>
    <dgm:pt modelId="{435A4E29-0BBF-4266-99E2-8A9481482682}" type="parTrans" cxnId="{D2945E8A-53EE-4600-99DB-DF04D7E4A37C}">
      <dgm:prSet/>
      <dgm:spPr/>
      <dgm:t>
        <a:bodyPr/>
        <a:lstStyle/>
        <a:p>
          <a:endParaRPr lang="es-MX" sz="1200">
            <a:solidFill>
              <a:schemeClr val="tx1"/>
            </a:solidFill>
            <a:latin typeface="Century Gothic" panose="020B0502020202020204" pitchFamily="34" charset="0"/>
          </a:endParaRPr>
        </a:p>
      </dgm:t>
    </dgm:pt>
    <dgm:pt modelId="{8B95D29D-F115-4348-9CF3-D97C952E24A5}" type="sibTrans" cxnId="{D2945E8A-53EE-4600-99DB-DF04D7E4A37C}">
      <dgm:prSet custT="1"/>
      <dgm:spPr/>
      <dgm:t>
        <a:bodyPr/>
        <a:lstStyle/>
        <a:p>
          <a:endParaRPr lang="es-MX" sz="1200">
            <a:solidFill>
              <a:schemeClr val="tx1"/>
            </a:solidFill>
            <a:latin typeface="Century Gothic" panose="020B0502020202020204" pitchFamily="34" charset="0"/>
          </a:endParaRPr>
        </a:p>
      </dgm:t>
    </dgm:pt>
    <dgm:pt modelId="{4096EB03-17F6-4139-BC40-1B4C85DEE6A3}">
      <dgm:prSet phldrT="[Texto]" custT="1"/>
      <dgm:spPr/>
      <dgm:t>
        <a:bodyPr/>
        <a:lstStyle/>
        <a:p>
          <a:r>
            <a:rPr lang="es-MX" sz="1300" dirty="0" smtClean="0">
              <a:solidFill>
                <a:schemeClr val="tx1"/>
              </a:solidFill>
              <a:latin typeface="Century Gothic" panose="020B0502020202020204" pitchFamily="34" charset="0"/>
            </a:rPr>
            <a:t>Por que garantías podrá ser sustituido el embargo precautorio de las mercancías.</a:t>
          </a:r>
        </a:p>
        <a:p>
          <a:r>
            <a:rPr lang="es-MX" sz="1300" b="1" dirty="0" smtClean="0">
              <a:solidFill>
                <a:schemeClr val="tx1"/>
              </a:solidFill>
              <a:latin typeface="Century Gothic" panose="020B0502020202020204" pitchFamily="34" charset="0"/>
            </a:rPr>
            <a:t>Art. 154</a:t>
          </a:r>
          <a:endParaRPr lang="es-MX" sz="1300" b="1" dirty="0">
            <a:solidFill>
              <a:schemeClr val="tx1"/>
            </a:solidFill>
            <a:latin typeface="Century Gothic" panose="020B0502020202020204" pitchFamily="34" charset="0"/>
          </a:endParaRPr>
        </a:p>
      </dgm:t>
    </dgm:pt>
    <dgm:pt modelId="{FB17CAF6-C550-431B-9E93-1D7C2B5E4DA1}" type="parTrans" cxnId="{B6F7E881-9119-48DC-B7C4-44D8798AE177}">
      <dgm:prSet/>
      <dgm:spPr/>
      <dgm:t>
        <a:bodyPr/>
        <a:lstStyle/>
        <a:p>
          <a:endParaRPr lang="es-MX" sz="1200">
            <a:solidFill>
              <a:schemeClr val="tx1"/>
            </a:solidFill>
            <a:latin typeface="Century Gothic" panose="020B0502020202020204" pitchFamily="34" charset="0"/>
          </a:endParaRPr>
        </a:p>
      </dgm:t>
    </dgm:pt>
    <dgm:pt modelId="{53ED2FBA-450B-45FD-A3B7-F5909729B476}" type="sibTrans" cxnId="{B6F7E881-9119-48DC-B7C4-44D8798AE177}">
      <dgm:prSet custT="1"/>
      <dgm:spPr/>
      <dgm:t>
        <a:bodyPr/>
        <a:lstStyle/>
        <a:p>
          <a:endParaRPr lang="es-MX" sz="1200">
            <a:solidFill>
              <a:schemeClr val="tx1"/>
            </a:solidFill>
            <a:latin typeface="Century Gothic" panose="020B0502020202020204" pitchFamily="34" charset="0"/>
          </a:endParaRPr>
        </a:p>
      </dgm:t>
    </dgm:pt>
    <dgm:pt modelId="{23530A51-1015-4E2E-A789-3A9F9E96C847}">
      <dgm:prSet phldrT="[Texto]" custT="1"/>
      <dgm:spPr/>
      <dgm:t>
        <a:bodyPr/>
        <a:lstStyle/>
        <a:p>
          <a:r>
            <a:rPr lang="es-MX" sz="1300" dirty="0" smtClean="0">
              <a:solidFill>
                <a:schemeClr val="tx1"/>
              </a:solidFill>
              <a:latin typeface="Century Gothic" panose="020B0502020202020204" pitchFamily="34" charset="0"/>
            </a:rPr>
            <a:t>En qué casos las autoridades aduaneras procederán a la retención de las mercancías o de los medios de transporte.</a:t>
          </a:r>
        </a:p>
        <a:p>
          <a:r>
            <a:rPr lang="es-MX" sz="1300" b="1" dirty="0" smtClean="0">
              <a:solidFill>
                <a:schemeClr val="tx1"/>
              </a:solidFill>
              <a:latin typeface="Century Gothic" panose="020B0502020202020204" pitchFamily="34" charset="0"/>
            </a:rPr>
            <a:t>Art. 158</a:t>
          </a:r>
          <a:endParaRPr lang="es-MX" sz="1300" b="1" dirty="0">
            <a:solidFill>
              <a:schemeClr val="tx1"/>
            </a:solidFill>
            <a:latin typeface="Century Gothic" panose="020B0502020202020204" pitchFamily="34" charset="0"/>
          </a:endParaRPr>
        </a:p>
      </dgm:t>
    </dgm:pt>
    <dgm:pt modelId="{49B12B60-C3F0-403A-9954-D01A71AE5516}" type="parTrans" cxnId="{336980EF-F74C-493D-84A9-B4900EE40FBD}">
      <dgm:prSet/>
      <dgm:spPr/>
      <dgm:t>
        <a:bodyPr/>
        <a:lstStyle/>
        <a:p>
          <a:endParaRPr lang="es-MX" sz="1200">
            <a:solidFill>
              <a:schemeClr val="tx1"/>
            </a:solidFill>
            <a:latin typeface="Century Gothic" panose="020B0502020202020204" pitchFamily="34" charset="0"/>
          </a:endParaRPr>
        </a:p>
      </dgm:t>
    </dgm:pt>
    <dgm:pt modelId="{112DB359-BC83-44CE-B331-5CA6FBF13A68}" type="sibTrans" cxnId="{336980EF-F74C-493D-84A9-B4900EE40FBD}">
      <dgm:prSet/>
      <dgm:spPr/>
      <dgm:t>
        <a:bodyPr/>
        <a:lstStyle/>
        <a:p>
          <a:endParaRPr lang="es-MX" sz="1200">
            <a:solidFill>
              <a:schemeClr val="tx1"/>
            </a:solidFill>
            <a:latin typeface="Century Gothic" panose="020B0502020202020204" pitchFamily="34" charset="0"/>
          </a:endParaRPr>
        </a:p>
      </dgm:t>
    </dgm:pt>
    <dgm:pt modelId="{602A2BEF-CDA0-4593-BB43-7A59505EC35F}">
      <dgm:prSet custT="1"/>
      <dgm:spPr/>
      <dgm:t>
        <a:bodyPr/>
        <a:lstStyle/>
        <a:p>
          <a:r>
            <a:rPr lang="es-MX" sz="1300" dirty="0" smtClean="0">
              <a:solidFill>
                <a:schemeClr val="tx1"/>
              </a:solidFill>
              <a:latin typeface="Century Gothic" panose="020B0502020202020204" pitchFamily="34" charset="0"/>
            </a:rPr>
            <a:t>Cómo procederán los visitadores…</a:t>
          </a:r>
        </a:p>
        <a:p>
          <a:r>
            <a:rPr lang="es-MX" sz="1300" b="1" dirty="0" smtClean="0">
              <a:solidFill>
                <a:schemeClr val="tx1"/>
              </a:solidFill>
              <a:latin typeface="Century Gothic" panose="020B0502020202020204" pitchFamily="34" charset="0"/>
            </a:rPr>
            <a:t>Art. 155</a:t>
          </a:r>
          <a:endParaRPr lang="es-MX" sz="1300" b="1" dirty="0">
            <a:solidFill>
              <a:schemeClr val="tx1"/>
            </a:solidFill>
            <a:latin typeface="Century Gothic" panose="020B0502020202020204" pitchFamily="34" charset="0"/>
          </a:endParaRPr>
        </a:p>
      </dgm:t>
    </dgm:pt>
    <dgm:pt modelId="{DAE09CE2-027A-498D-961F-31B77EFFFD98}" type="parTrans" cxnId="{6E845357-CA1E-44F6-838B-898E578DEA3A}">
      <dgm:prSet/>
      <dgm:spPr/>
      <dgm:t>
        <a:bodyPr/>
        <a:lstStyle/>
        <a:p>
          <a:endParaRPr lang="es-MX"/>
        </a:p>
      </dgm:t>
    </dgm:pt>
    <dgm:pt modelId="{86BD1C00-8127-4AD8-927A-8AC10058CAC0}" type="sibTrans" cxnId="{6E845357-CA1E-44F6-838B-898E578DEA3A}">
      <dgm:prSet/>
      <dgm:spPr/>
      <dgm:t>
        <a:bodyPr/>
        <a:lstStyle/>
        <a:p>
          <a:endParaRPr lang="es-MX"/>
        </a:p>
      </dgm:t>
    </dgm:pt>
    <dgm:pt modelId="{521DC51E-5CC5-4FB2-B994-4967FE585A44}">
      <dgm:prSet custT="1"/>
      <dgm:spPr/>
      <dgm:t>
        <a:bodyPr/>
        <a:lstStyle/>
        <a:p>
          <a:r>
            <a:rPr lang="es-MX" sz="1300" dirty="0" smtClean="0">
              <a:solidFill>
                <a:schemeClr val="tx1"/>
              </a:solidFill>
              <a:latin typeface="Century Gothic" panose="020B0502020202020204" pitchFamily="34" charset="0"/>
            </a:rPr>
            <a:t>Entrega a las autoridades de mercancía cuya importación este prohibida.</a:t>
          </a:r>
        </a:p>
        <a:p>
          <a:r>
            <a:rPr lang="es-MX" sz="1300" b="1" dirty="0" smtClean="0">
              <a:solidFill>
                <a:schemeClr val="tx1"/>
              </a:solidFill>
              <a:latin typeface="Century Gothic" panose="020B0502020202020204" pitchFamily="34" charset="0"/>
            </a:rPr>
            <a:t>Art. 156</a:t>
          </a:r>
          <a:endParaRPr lang="es-MX" sz="1300" b="1" dirty="0">
            <a:solidFill>
              <a:schemeClr val="tx1"/>
            </a:solidFill>
            <a:latin typeface="Century Gothic" panose="020B0502020202020204" pitchFamily="34" charset="0"/>
          </a:endParaRPr>
        </a:p>
      </dgm:t>
    </dgm:pt>
    <dgm:pt modelId="{E76C926C-AB1C-446E-BDBF-41196BF1C596}" type="parTrans" cxnId="{68E02551-9A29-4DC9-AA95-EB5260DB1480}">
      <dgm:prSet/>
      <dgm:spPr/>
      <dgm:t>
        <a:bodyPr/>
        <a:lstStyle/>
        <a:p>
          <a:endParaRPr lang="es-MX"/>
        </a:p>
      </dgm:t>
    </dgm:pt>
    <dgm:pt modelId="{3C8AE9EB-BF1E-401F-BBDB-23D5AA2E1EF6}" type="sibTrans" cxnId="{68E02551-9A29-4DC9-AA95-EB5260DB1480}">
      <dgm:prSet/>
      <dgm:spPr/>
      <dgm:t>
        <a:bodyPr/>
        <a:lstStyle/>
        <a:p>
          <a:endParaRPr lang="es-MX"/>
        </a:p>
      </dgm:t>
    </dgm:pt>
    <dgm:pt modelId="{308A42E4-D00B-4801-BAE9-4F42FB06BFEA}">
      <dgm:prSet custT="1"/>
      <dgm:spPr/>
      <dgm:t>
        <a:bodyPr/>
        <a:lstStyle/>
        <a:p>
          <a:r>
            <a:rPr lang="es-MX" sz="1300" dirty="0" smtClean="0">
              <a:solidFill>
                <a:schemeClr val="tx1"/>
              </a:solidFill>
              <a:latin typeface="Century Gothic" panose="020B0502020202020204" pitchFamily="34" charset="0"/>
            </a:rPr>
            <a:t>Casos en que las autoridades aduaneras procederán al embargo precautorio de las mercancías.</a:t>
          </a:r>
        </a:p>
        <a:p>
          <a:r>
            <a:rPr lang="es-MX" sz="1300" b="1" dirty="0" smtClean="0">
              <a:solidFill>
                <a:schemeClr val="tx1"/>
              </a:solidFill>
              <a:latin typeface="Century Gothic" panose="020B0502020202020204" pitchFamily="34" charset="0"/>
            </a:rPr>
            <a:t>Art. 151</a:t>
          </a:r>
          <a:endParaRPr lang="es-MX" sz="1300" dirty="0"/>
        </a:p>
      </dgm:t>
    </dgm:pt>
    <dgm:pt modelId="{C8EFB88A-8C9D-43F1-83E0-4CAE7751806A}" type="parTrans" cxnId="{68888A90-CED5-476A-85E9-0FF4410C6BC3}">
      <dgm:prSet/>
      <dgm:spPr/>
      <dgm:t>
        <a:bodyPr/>
        <a:lstStyle/>
        <a:p>
          <a:endParaRPr lang="es-MX"/>
        </a:p>
      </dgm:t>
    </dgm:pt>
    <dgm:pt modelId="{708B3C38-5FDC-4E66-B20E-9E49A1DC7A1A}" type="sibTrans" cxnId="{68888A90-CED5-476A-85E9-0FF4410C6BC3}">
      <dgm:prSet/>
      <dgm:spPr/>
      <dgm:t>
        <a:bodyPr/>
        <a:lstStyle/>
        <a:p>
          <a:endParaRPr lang="es-MX"/>
        </a:p>
      </dgm:t>
    </dgm:pt>
    <dgm:pt modelId="{AA950A0B-B394-4B6F-9FB6-C74A94000F19}">
      <dgm:prSet custT="1"/>
      <dgm:spPr/>
      <dgm:t>
        <a:bodyPr/>
        <a:lstStyle/>
        <a:p>
          <a:endParaRPr lang="es-MX" sz="1300" dirty="0" smtClean="0">
            <a:solidFill>
              <a:schemeClr val="tx1"/>
            </a:solidFill>
            <a:latin typeface="Century Gothic" panose="020B0502020202020204" pitchFamily="34" charset="0"/>
          </a:endParaRPr>
        </a:p>
        <a:p>
          <a:r>
            <a:rPr lang="es-MX" sz="1300" dirty="0" smtClean="0">
              <a:solidFill>
                <a:schemeClr val="tx1"/>
              </a:solidFill>
              <a:latin typeface="Century Gothic" panose="020B0502020202020204" pitchFamily="34" charset="0"/>
            </a:rPr>
            <a:t>Cómo procederá el SAT ante el embargo precautorio de mercancías perecederas o animales vivos.</a:t>
          </a:r>
        </a:p>
        <a:p>
          <a:r>
            <a:rPr lang="es-MX" sz="1300" b="1" dirty="0" smtClean="0">
              <a:solidFill>
                <a:schemeClr val="tx1"/>
              </a:solidFill>
              <a:latin typeface="Century Gothic" panose="020B0502020202020204" pitchFamily="34" charset="0"/>
            </a:rPr>
            <a:t>Art. 157</a:t>
          </a:r>
          <a:endParaRPr lang="es-MX" sz="1300" b="1" dirty="0">
            <a:solidFill>
              <a:schemeClr val="tx1"/>
            </a:solidFill>
            <a:latin typeface="Century Gothic" panose="020B0502020202020204" pitchFamily="34" charset="0"/>
          </a:endParaRPr>
        </a:p>
      </dgm:t>
    </dgm:pt>
    <dgm:pt modelId="{A38785CD-5A34-4240-BAB0-23C70AF607AC}" type="parTrans" cxnId="{554913B7-FEBD-4B7F-B720-7C70939A2496}">
      <dgm:prSet/>
      <dgm:spPr/>
      <dgm:t>
        <a:bodyPr/>
        <a:lstStyle/>
        <a:p>
          <a:endParaRPr lang="es-MX"/>
        </a:p>
      </dgm:t>
    </dgm:pt>
    <dgm:pt modelId="{6322BBC9-083B-46F7-B71C-7357300301F5}" type="sibTrans" cxnId="{554913B7-FEBD-4B7F-B720-7C70939A2496}">
      <dgm:prSet/>
      <dgm:spPr/>
      <dgm:t>
        <a:bodyPr/>
        <a:lstStyle/>
        <a:p>
          <a:endParaRPr lang="es-MX"/>
        </a:p>
      </dgm:t>
    </dgm:pt>
    <dgm:pt modelId="{13F08660-44F8-4C34-AA8E-6A4D9ED1B067}" type="pres">
      <dgm:prSet presAssocID="{330023E5-F0D7-48A2-88AD-D11B03AC08EA}" presName="diagram" presStyleCnt="0">
        <dgm:presLayoutVars>
          <dgm:dir/>
          <dgm:resizeHandles val="exact"/>
        </dgm:presLayoutVars>
      </dgm:prSet>
      <dgm:spPr/>
      <dgm:t>
        <a:bodyPr/>
        <a:lstStyle/>
        <a:p>
          <a:endParaRPr lang="es-MX"/>
        </a:p>
      </dgm:t>
    </dgm:pt>
    <dgm:pt modelId="{E77B7D44-1C38-49E7-BC4E-ACFDC7992C28}" type="pres">
      <dgm:prSet presAssocID="{5D55E55D-309C-4376-9142-793C5E09ED62}" presName="node" presStyleLbl="node1" presStyleIdx="0" presStyleCnt="9" custScaleX="110168" custScaleY="122195">
        <dgm:presLayoutVars>
          <dgm:bulletEnabled val="1"/>
        </dgm:presLayoutVars>
      </dgm:prSet>
      <dgm:spPr/>
      <dgm:t>
        <a:bodyPr/>
        <a:lstStyle/>
        <a:p>
          <a:endParaRPr lang="es-MX"/>
        </a:p>
      </dgm:t>
    </dgm:pt>
    <dgm:pt modelId="{32E163AB-9F8A-4A42-A591-FDC118C5A844}" type="pres">
      <dgm:prSet presAssocID="{F73457D7-DE72-49B0-A0A2-58A194ECE1BE}" presName="sibTrans" presStyleLbl="sibTrans2D1" presStyleIdx="0" presStyleCnt="8"/>
      <dgm:spPr/>
      <dgm:t>
        <a:bodyPr/>
        <a:lstStyle/>
        <a:p>
          <a:endParaRPr lang="es-MX"/>
        </a:p>
      </dgm:t>
    </dgm:pt>
    <dgm:pt modelId="{B7989C67-5E49-4C6B-89FD-7AA235FA86CE}" type="pres">
      <dgm:prSet presAssocID="{F73457D7-DE72-49B0-A0A2-58A194ECE1BE}" presName="connectorText" presStyleLbl="sibTrans2D1" presStyleIdx="0" presStyleCnt="8"/>
      <dgm:spPr/>
      <dgm:t>
        <a:bodyPr/>
        <a:lstStyle/>
        <a:p>
          <a:endParaRPr lang="es-MX"/>
        </a:p>
      </dgm:t>
    </dgm:pt>
    <dgm:pt modelId="{8031BD26-2BC6-42DA-B94C-5ED28FA52D2E}" type="pres">
      <dgm:prSet presAssocID="{308A42E4-D00B-4801-BAE9-4F42FB06BFEA}" presName="node" presStyleLbl="node1" presStyleIdx="1" presStyleCnt="9" custScaleX="159912" custScaleY="122195">
        <dgm:presLayoutVars>
          <dgm:bulletEnabled val="1"/>
        </dgm:presLayoutVars>
      </dgm:prSet>
      <dgm:spPr/>
      <dgm:t>
        <a:bodyPr/>
        <a:lstStyle/>
        <a:p>
          <a:endParaRPr lang="es-MX"/>
        </a:p>
      </dgm:t>
    </dgm:pt>
    <dgm:pt modelId="{E7AB078A-9146-49F1-9601-04D6FC2EA83E}" type="pres">
      <dgm:prSet presAssocID="{708B3C38-5FDC-4E66-B20E-9E49A1DC7A1A}" presName="sibTrans" presStyleLbl="sibTrans2D1" presStyleIdx="1" presStyleCnt="8"/>
      <dgm:spPr/>
      <dgm:t>
        <a:bodyPr/>
        <a:lstStyle/>
        <a:p>
          <a:endParaRPr lang="es-MX"/>
        </a:p>
      </dgm:t>
    </dgm:pt>
    <dgm:pt modelId="{892B2B54-8CB6-481B-8805-2BF00F1F1980}" type="pres">
      <dgm:prSet presAssocID="{708B3C38-5FDC-4E66-B20E-9E49A1DC7A1A}" presName="connectorText" presStyleLbl="sibTrans2D1" presStyleIdx="1" presStyleCnt="8"/>
      <dgm:spPr/>
      <dgm:t>
        <a:bodyPr/>
        <a:lstStyle/>
        <a:p>
          <a:endParaRPr lang="es-MX"/>
        </a:p>
      </dgm:t>
    </dgm:pt>
    <dgm:pt modelId="{C0C8C9AF-AF42-4BD8-BB03-1AE8F8E6D366}" type="pres">
      <dgm:prSet presAssocID="{44F643B7-F0FE-4489-87B1-6CC2DBC52E86}" presName="node" presStyleLbl="node1" presStyleIdx="2" presStyleCnt="9" custScaleX="134922" custScaleY="112238">
        <dgm:presLayoutVars>
          <dgm:bulletEnabled val="1"/>
        </dgm:presLayoutVars>
      </dgm:prSet>
      <dgm:spPr/>
      <dgm:t>
        <a:bodyPr/>
        <a:lstStyle/>
        <a:p>
          <a:endParaRPr lang="es-MX"/>
        </a:p>
      </dgm:t>
    </dgm:pt>
    <dgm:pt modelId="{ADAF45AA-B000-422F-BBF5-117C5C798B1A}" type="pres">
      <dgm:prSet presAssocID="{38FA342A-A71B-48C9-B7F9-70A3CF9D7BFF}" presName="sibTrans" presStyleLbl="sibTrans2D1" presStyleIdx="2" presStyleCnt="8"/>
      <dgm:spPr/>
      <dgm:t>
        <a:bodyPr/>
        <a:lstStyle/>
        <a:p>
          <a:endParaRPr lang="es-MX"/>
        </a:p>
      </dgm:t>
    </dgm:pt>
    <dgm:pt modelId="{495A0E42-3956-4E75-9BCE-50737AFC1D17}" type="pres">
      <dgm:prSet presAssocID="{38FA342A-A71B-48C9-B7F9-70A3CF9D7BFF}" presName="connectorText" presStyleLbl="sibTrans2D1" presStyleIdx="2" presStyleCnt="8"/>
      <dgm:spPr/>
      <dgm:t>
        <a:bodyPr/>
        <a:lstStyle/>
        <a:p>
          <a:endParaRPr lang="es-MX"/>
        </a:p>
      </dgm:t>
    </dgm:pt>
    <dgm:pt modelId="{C8C6E39E-CDD6-478B-9EC0-F080A0E805C6}" type="pres">
      <dgm:prSet presAssocID="{386989C1-AD94-47AB-8414-5C5EFE005DBE}" presName="node" presStyleLbl="node1" presStyleIdx="3" presStyleCnt="9" custScaleX="134922">
        <dgm:presLayoutVars>
          <dgm:bulletEnabled val="1"/>
        </dgm:presLayoutVars>
      </dgm:prSet>
      <dgm:spPr/>
      <dgm:t>
        <a:bodyPr/>
        <a:lstStyle/>
        <a:p>
          <a:endParaRPr lang="es-MX"/>
        </a:p>
      </dgm:t>
    </dgm:pt>
    <dgm:pt modelId="{432EB3B3-E886-4724-A076-D2A25ED30244}" type="pres">
      <dgm:prSet presAssocID="{8B95D29D-F115-4348-9CF3-D97C952E24A5}" presName="sibTrans" presStyleLbl="sibTrans2D1" presStyleIdx="3" presStyleCnt="8"/>
      <dgm:spPr/>
      <dgm:t>
        <a:bodyPr/>
        <a:lstStyle/>
        <a:p>
          <a:endParaRPr lang="es-MX"/>
        </a:p>
      </dgm:t>
    </dgm:pt>
    <dgm:pt modelId="{0D77052D-AE2D-4082-A2FE-1B0E186DFF8C}" type="pres">
      <dgm:prSet presAssocID="{8B95D29D-F115-4348-9CF3-D97C952E24A5}" presName="connectorText" presStyleLbl="sibTrans2D1" presStyleIdx="3" presStyleCnt="8"/>
      <dgm:spPr/>
      <dgm:t>
        <a:bodyPr/>
        <a:lstStyle/>
        <a:p>
          <a:endParaRPr lang="es-MX"/>
        </a:p>
      </dgm:t>
    </dgm:pt>
    <dgm:pt modelId="{1FDF74E7-0D6E-4473-B2A1-AD3B1E490B55}" type="pres">
      <dgm:prSet presAssocID="{4096EB03-17F6-4139-BC40-1B4C85DEE6A3}" presName="node" presStyleLbl="node1" presStyleIdx="4" presStyleCnt="9" custScaleX="134922">
        <dgm:presLayoutVars>
          <dgm:bulletEnabled val="1"/>
        </dgm:presLayoutVars>
      </dgm:prSet>
      <dgm:spPr/>
      <dgm:t>
        <a:bodyPr/>
        <a:lstStyle/>
        <a:p>
          <a:endParaRPr lang="es-MX"/>
        </a:p>
      </dgm:t>
    </dgm:pt>
    <dgm:pt modelId="{1FEC37FB-0F11-44CE-9CD2-C55B98C53FB0}" type="pres">
      <dgm:prSet presAssocID="{53ED2FBA-450B-45FD-A3B7-F5909729B476}" presName="sibTrans" presStyleLbl="sibTrans2D1" presStyleIdx="4" presStyleCnt="8"/>
      <dgm:spPr/>
      <dgm:t>
        <a:bodyPr/>
        <a:lstStyle/>
        <a:p>
          <a:endParaRPr lang="es-MX"/>
        </a:p>
      </dgm:t>
    </dgm:pt>
    <dgm:pt modelId="{8BCC5772-5CE0-4B7E-8E82-E04809E0695D}" type="pres">
      <dgm:prSet presAssocID="{53ED2FBA-450B-45FD-A3B7-F5909729B476}" presName="connectorText" presStyleLbl="sibTrans2D1" presStyleIdx="4" presStyleCnt="8"/>
      <dgm:spPr/>
      <dgm:t>
        <a:bodyPr/>
        <a:lstStyle/>
        <a:p>
          <a:endParaRPr lang="es-MX"/>
        </a:p>
      </dgm:t>
    </dgm:pt>
    <dgm:pt modelId="{780E57A8-85E2-422E-8486-562428464031}" type="pres">
      <dgm:prSet presAssocID="{602A2BEF-CDA0-4593-BB43-7A59505EC35F}" presName="node" presStyleLbl="node1" presStyleIdx="5" presStyleCnt="9" custScaleX="124579" custLinFactNeighborX="1257" custLinFactNeighborY="-2179">
        <dgm:presLayoutVars>
          <dgm:bulletEnabled val="1"/>
        </dgm:presLayoutVars>
      </dgm:prSet>
      <dgm:spPr/>
      <dgm:t>
        <a:bodyPr/>
        <a:lstStyle/>
        <a:p>
          <a:endParaRPr lang="es-MX"/>
        </a:p>
      </dgm:t>
    </dgm:pt>
    <dgm:pt modelId="{8AF0C157-3D84-424E-BAFD-014D9AD36933}" type="pres">
      <dgm:prSet presAssocID="{86BD1C00-8127-4AD8-927A-8AC10058CAC0}" presName="sibTrans" presStyleLbl="sibTrans2D1" presStyleIdx="5" presStyleCnt="8"/>
      <dgm:spPr/>
      <dgm:t>
        <a:bodyPr/>
        <a:lstStyle/>
        <a:p>
          <a:endParaRPr lang="es-MX"/>
        </a:p>
      </dgm:t>
    </dgm:pt>
    <dgm:pt modelId="{E68E187A-EA71-4707-A76B-254108612CA7}" type="pres">
      <dgm:prSet presAssocID="{86BD1C00-8127-4AD8-927A-8AC10058CAC0}" presName="connectorText" presStyleLbl="sibTrans2D1" presStyleIdx="5" presStyleCnt="8"/>
      <dgm:spPr/>
      <dgm:t>
        <a:bodyPr/>
        <a:lstStyle/>
        <a:p>
          <a:endParaRPr lang="es-MX"/>
        </a:p>
      </dgm:t>
    </dgm:pt>
    <dgm:pt modelId="{B7F10391-B322-4520-9327-2D9B823547CA}" type="pres">
      <dgm:prSet presAssocID="{521DC51E-5CC5-4FB2-B994-4967FE585A44}" presName="node" presStyleLbl="node1" presStyleIdx="6" presStyleCnt="9" custScaleX="142720" custScaleY="132866">
        <dgm:presLayoutVars>
          <dgm:bulletEnabled val="1"/>
        </dgm:presLayoutVars>
      </dgm:prSet>
      <dgm:spPr/>
      <dgm:t>
        <a:bodyPr/>
        <a:lstStyle/>
        <a:p>
          <a:endParaRPr lang="es-MX"/>
        </a:p>
      </dgm:t>
    </dgm:pt>
    <dgm:pt modelId="{526EE02F-A387-430B-B654-C79154E0192A}" type="pres">
      <dgm:prSet presAssocID="{3C8AE9EB-BF1E-401F-BBDB-23D5AA2E1EF6}" presName="sibTrans" presStyleLbl="sibTrans2D1" presStyleIdx="6" presStyleCnt="8"/>
      <dgm:spPr/>
      <dgm:t>
        <a:bodyPr/>
        <a:lstStyle/>
        <a:p>
          <a:endParaRPr lang="es-MX"/>
        </a:p>
      </dgm:t>
    </dgm:pt>
    <dgm:pt modelId="{99E3E72B-A7BD-4CB8-B936-40B0B0570CB4}" type="pres">
      <dgm:prSet presAssocID="{3C8AE9EB-BF1E-401F-BBDB-23D5AA2E1EF6}" presName="connectorText" presStyleLbl="sibTrans2D1" presStyleIdx="6" presStyleCnt="8"/>
      <dgm:spPr/>
      <dgm:t>
        <a:bodyPr/>
        <a:lstStyle/>
        <a:p>
          <a:endParaRPr lang="es-MX"/>
        </a:p>
      </dgm:t>
    </dgm:pt>
    <dgm:pt modelId="{DD6D11B2-C5EC-4CE6-BF2C-02CC44404F1E}" type="pres">
      <dgm:prSet presAssocID="{AA950A0B-B394-4B6F-9FB6-C74A94000F19}" presName="node" presStyleLbl="node1" presStyleIdx="7" presStyleCnt="9" custScaleX="126294" custScaleY="132866" custLinFactNeighborX="-30" custLinFactNeighborY="1099">
        <dgm:presLayoutVars>
          <dgm:bulletEnabled val="1"/>
        </dgm:presLayoutVars>
      </dgm:prSet>
      <dgm:spPr/>
      <dgm:t>
        <a:bodyPr/>
        <a:lstStyle/>
        <a:p>
          <a:endParaRPr lang="es-MX"/>
        </a:p>
      </dgm:t>
    </dgm:pt>
    <dgm:pt modelId="{17F5082F-1CAD-4A7C-AA27-702D254786B7}" type="pres">
      <dgm:prSet presAssocID="{6322BBC9-083B-46F7-B71C-7357300301F5}" presName="sibTrans" presStyleLbl="sibTrans2D1" presStyleIdx="7" presStyleCnt="8"/>
      <dgm:spPr/>
      <dgm:t>
        <a:bodyPr/>
        <a:lstStyle/>
        <a:p>
          <a:endParaRPr lang="es-MX"/>
        </a:p>
      </dgm:t>
    </dgm:pt>
    <dgm:pt modelId="{F7400E7A-A570-41D1-AF37-D33443503155}" type="pres">
      <dgm:prSet presAssocID="{6322BBC9-083B-46F7-B71C-7357300301F5}" presName="connectorText" presStyleLbl="sibTrans2D1" presStyleIdx="7" presStyleCnt="8"/>
      <dgm:spPr/>
      <dgm:t>
        <a:bodyPr/>
        <a:lstStyle/>
        <a:p>
          <a:endParaRPr lang="es-MX"/>
        </a:p>
      </dgm:t>
    </dgm:pt>
    <dgm:pt modelId="{161E6854-F968-4F55-A5E1-CF091FAA2567}" type="pres">
      <dgm:prSet presAssocID="{23530A51-1015-4E2E-A789-3A9F9E96C847}" presName="node" presStyleLbl="node1" presStyleIdx="8" presStyleCnt="9" custScaleX="134922" custScaleY="132866">
        <dgm:presLayoutVars>
          <dgm:bulletEnabled val="1"/>
        </dgm:presLayoutVars>
      </dgm:prSet>
      <dgm:spPr/>
      <dgm:t>
        <a:bodyPr/>
        <a:lstStyle/>
        <a:p>
          <a:endParaRPr lang="es-MX"/>
        </a:p>
      </dgm:t>
    </dgm:pt>
  </dgm:ptLst>
  <dgm:cxnLst>
    <dgm:cxn modelId="{69E7FBAE-7EB2-4BCF-86B1-325B2FF6F0E5}" srcId="{330023E5-F0D7-48A2-88AD-D11B03AC08EA}" destId="{5D55E55D-309C-4376-9142-793C5E09ED62}" srcOrd="0" destOrd="0" parTransId="{7182269D-BCD4-4676-BF9F-2BDEA1E9AD9D}" sibTransId="{F73457D7-DE72-49B0-A0A2-58A194ECE1BE}"/>
    <dgm:cxn modelId="{2E7FCB0C-C865-4C95-B62D-DA42A7038289}" type="presOf" srcId="{23530A51-1015-4E2E-A789-3A9F9E96C847}" destId="{161E6854-F968-4F55-A5E1-CF091FAA2567}" srcOrd="0" destOrd="0" presId="urn:microsoft.com/office/officeart/2005/8/layout/process5"/>
    <dgm:cxn modelId="{B9D36B0F-194F-4A75-A9E8-7FA2AAC8E68E}" type="presOf" srcId="{3C8AE9EB-BF1E-401F-BBDB-23D5AA2E1EF6}" destId="{526EE02F-A387-430B-B654-C79154E0192A}" srcOrd="0" destOrd="0" presId="urn:microsoft.com/office/officeart/2005/8/layout/process5"/>
    <dgm:cxn modelId="{FCB6F0E7-4D3F-4671-B894-E13CA94232AC}" type="presOf" srcId="{86BD1C00-8127-4AD8-927A-8AC10058CAC0}" destId="{E68E187A-EA71-4707-A76B-254108612CA7}" srcOrd="1" destOrd="0" presId="urn:microsoft.com/office/officeart/2005/8/layout/process5"/>
    <dgm:cxn modelId="{8198686B-75FE-464A-AC9C-635E6DEF2985}" type="presOf" srcId="{521DC51E-5CC5-4FB2-B994-4967FE585A44}" destId="{B7F10391-B322-4520-9327-2D9B823547CA}" srcOrd="0" destOrd="0" presId="urn:microsoft.com/office/officeart/2005/8/layout/process5"/>
    <dgm:cxn modelId="{68888A90-CED5-476A-85E9-0FF4410C6BC3}" srcId="{330023E5-F0D7-48A2-88AD-D11B03AC08EA}" destId="{308A42E4-D00B-4801-BAE9-4F42FB06BFEA}" srcOrd="1" destOrd="0" parTransId="{C8EFB88A-8C9D-43F1-83E0-4CAE7751806A}" sibTransId="{708B3C38-5FDC-4E66-B20E-9E49A1DC7A1A}"/>
    <dgm:cxn modelId="{1062CA3A-D334-42B0-B266-D32A9BF41659}" type="presOf" srcId="{8B95D29D-F115-4348-9CF3-D97C952E24A5}" destId="{432EB3B3-E886-4724-A076-D2A25ED30244}" srcOrd="0" destOrd="0" presId="urn:microsoft.com/office/officeart/2005/8/layout/process5"/>
    <dgm:cxn modelId="{C54D9EF8-98FD-4217-92DC-96EA7DC9BB38}" type="presOf" srcId="{AA950A0B-B394-4B6F-9FB6-C74A94000F19}" destId="{DD6D11B2-C5EC-4CE6-BF2C-02CC44404F1E}" srcOrd="0" destOrd="0" presId="urn:microsoft.com/office/officeart/2005/8/layout/process5"/>
    <dgm:cxn modelId="{9BE57D1B-7A9D-4F29-A5FD-68D9482A70A9}" type="presOf" srcId="{708B3C38-5FDC-4E66-B20E-9E49A1DC7A1A}" destId="{E7AB078A-9146-49F1-9601-04D6FC2EA83E}" srcOrd="0" destOrd="0" presId="urn:microsoft.com/office/officeart/2005/8/layout/process5"/>
    <dgm:cxn modelId="{C5D1B857-D579-4FA8-9C69-A5C54439AB0E}" type="presOf" srcId="{4096EB03-17F6-4139-BC40-1B4C85DEE6A3}" destId="{1FDF74E7-0D6E-4473-B2A1-AD3B1E490B55}" srcOrd="0" destOrd="0" presId="urn:microsoft.com/office/officeart/2005/8/layout/process5"/>
    <dgm:cxn modelId="{B6F7E881-9119-48DC-B7C4-44D8798AE177}" srcId="{330023E5-F0D7-48A2-88AD-D11B03AC08EA}" destId="{4096EB03-17F6-4139-BC40-1B4C85DEE6A3}" srcOrd="4" destOrd="0" parTransId="{FB17CAF6-C550-431B-9E93-1D7C2B5E4DA1}" sibTransId="{53ED2FBA-450B-45FD-A3B7-F5909729B476}"/>
    <dgm:cxn modelId="{471E33A2-60A1-458F-B86A-D97E5ABDD296}" type="presOf" srcId="{5D55E55D-309C-4376-9142-793C5E09ED62}" destId="{E77B7D44-1C38-49E7-BC4E-ACFDC7992C28}" srcOrd="0" destOrd="0" presId="urn:microsoft.com/office/officeart/2005/8/layout/process5"/>
    <dgm:cxn modelId="{C607A6CC-FE08-4FE9-AA5D-C8070DABF0A7}" type="presOf" srcId="{308A42E4-D00B-4801-BAE9-4F42FB06BFEA}" destId="{8031BD26-2BC6-42DA-B94C-5ED28FA52D2E}" srcOrd="0" destOrd="0" presId="urn:microsoft.com/office/officeart/2005/8/layout/process5"/>
    <dgm:cxn modelId="{57EEE691-CEB5-4A38-B5C9-AED0E629A636}" type="presOf" srcId="{8B95D29D-F115-4348-9CF3-D97C952E24A5}" destId="{0D77052D-AE2D-4082-A2FE-1B0E186DFF8C}" srcOrd="1" destOrd="0" presId="urn:microsoft.com/office/officeart/2005/8/layout/process5"/>
    <dgm:cxn modelId="{8FDE9507-C296-4DFB-B231-9A4CE519DB63}" type="presOf" srcId="{F73457D7-DE72-49B0-A0A2-58A194ECE1BE}" destId="{32E163AB-9F8A-4A42-A591-FDC118C5A844}" srcOrd="0" destOrd="0" presId="urn:microsoft.com/office/officeart/2005/8/layout/process5"/>
    <dgm:cxn modelId="{B40B8189-97BB-4914-9124-E240485523D6}" type="presOf" srcId="{6322BBC9-083B-46F7-B71C-7357300301F5}" destId="{17F5082F-1CAD-4A7C-AA27-702D254786B7}" srcOrd="0" destOrd="0" presId="urn:microsoft.com/office/officeart/2005/8/layout/process5"/>
    <dgm:cxn modelId="{554913B7-FEBD-4B7F-B720-7C70939A2496}" srcId="{330023E5-F0D7-48A2-88AD-D11B03AC08EA}" destId="{AA950A0B-B394-4B6F-9FB6-C74A94000F19}" srcOrd="7" destOrd="0" parTransId="{A38785CD-5A34-4240-BAB0-23C70AF607AC}" sibTransId="{6322BBC9-083B-46F7-B71C-7357300301F5}"/>
    <dgm:cxn modelId="{9A94B734-82CB-422F-A1EB-AFBB8B71D211}" srcId="{330023E5-F0D7-48A2-88AD-D11B03AC08EA}" destId="{44F643B7-F0FE-4489-87B1-6CC2DBC52E86}" srcOrd="2" destOrd="0" parTransId="{11A55DE2-C532-4D52-9C2C-87E42E179332}" sibTransId="{38FA342A-A71B-48C9-B7F9-70A3CF9D7BFF}"/>
    <dgm:cxn modelId="{649BDA60-ED00-48ED-9A26-E5FC7030237B}" type="presOf" srcId="{53ED2FBA-450B-45FD-A3B7-F5909729B476}" destId="{8BCC5772-5CE0-4B7E-8E82-E04809E0695D}" srcOrd="1" destOrd="0" presId="urn:microsoft.com/office/officeart/2005/8/layout/process5"/>
    <dgm:cxn modelId="{683DA5E0-231F-4842-BF2B-C877CCE4E20C}" type="presOf" srcId="{38FA342A-A71B-48C9-B7F9-70A3CF9D7BFF}" destId="{ADAF45AA-B000-422F-BBF5-117C5C798B1A}" srcOrd="0" destOrd="0" presId="urn:microsoft.com/office/officeart/2005/8/layout/process5"/>
    <dgm:cxn modelId="{22354CB8-1B13-409D-92EC-29D46BABC054}" type="presOf" srcId="{44F643B7-F0FE-4489-87B1-6CC2DBC52E86}" destId="{C0C8C9AF-AF42-4BD8-BB03-1AE8F8E6D366}" srcOrd="0" destOrd="0" presId="urn:microsoft.com/office/officeart/2005/8/layout/process5"/>
    <dgm:cxn modelId="{F0C931F3-9F78-4D99-BA37-1F52E25E75E7}" type="presOf" srcId="{38FA342A-A71B-48C9-B7F9-70A3CF9D7BFF}" destId="{495A0E42-3956-4E75-9BCE-50737AFC1D17}" srcOrd="1" destOrd="0" presId="urn:microsoft.com/office/officeart/2005/8/layout/process5"/>
    <dgm:cxn modelId="{D2945E8A-53EE-4600-99DB-DF04D7E4A37C}" srcId="{330023E5-F0D7-48A2-88AD-D11B03AC08EA}" destId="{386989C1-AD94-47AB-8414-5C5EFE005DBE}" srcOrd="3" destOrd="0" parTransId="{435A4E29-0BBF-4266-99E2-8A9481482682}" sibTransId="{8B95D29D-F115-4348-9CF3-D97C952E24A5}"/>
    <dgm:cxn modelId="{B707DD4B-3282-4963-B250-E2C69D04A78A}" type="presOf" srcId="{86BD1C00-8127-4AD8-927A-8AC10058CAC0}" destId="{8AF0C157-3D84-424E-BAFD-014D9AD36933}" srcOrd="0" destOrd="0" presId="urn:microsoft.com/office/officeart/2005/8/layout/process5"/>
    <dgm:cxn modelId="{16D8CE3C-60DF-4AF8-9980-0642DD3DC42B}" type="presOf" srcId="{F73457D7-DE72-49B0-A0A2-58A194ECE1BE}" destId="{B7989C67-5E49-4C6B-89FD-7AA235FA86CE}" srcOrd="1" destOrd="0" presId="urn:microsoft.com/office/officeart/2005/8/layout/process5"/>
    <dgm:cxn modelId="{FCE9271D-520F-474C-A21C-9A77B7877FBF}" type="presOf" srcId="{6322BBC9-083B-46F7-B71C-7357300301F5}" destId="{F7400E7A-A570-41D1-AF37-D33443503155}" srcOrd="1" destOrd="0" presId="urn:microsoft.com/office/officeart/2005/8/layout/process5"/>
    <dgm:cxn modelId="{0CBB53CB-FC4E-466F-8B11-0D4089AD960C}" type="presOf" srcId="{3C8AE9EB-BF1E-401F-BBDB-23D5AA2E1EF6}" destId="{99E3E72B-A7BD-4CB8-B936-40B0B0570CB4}" srcOrd="1" destOrd="0" presId="urn:microsoft.com/office/officeart/2005/8/layout/process5"/>
    <dgm:cxn modelId="{7BBBF8EC-4256-4BA3-98CC-84FE91472AF8}" type="presOf" srcId="{602A2BEF-CDA0-4593-BB43-7A59505EC35F}" destId="{780E57A8-85E2-422E-8486-562428464031}" srcOrd="0" destOrd="0" presId="urn:microsoft.com/office/officeart/2005/8/layout/process5"/>
    <dgm:cxn modelId="{6E845357-CA1E-44F6-838B-898E578DEA3A}" srcId="{330023E5-F0D7-48A2-88AD-D11B03AC08EA}" destId="{602A2BEF-CDA0-4593-BB43-7A59505EC35F}" srcOrd="5" destOrd="0" parTransId="{DAE09CE2-027A-498D-961F-31B77EFFFD98}" sibTransId="{86BD1C00-8127-4AD8-927A-8AC10058CAC0}"/>
    <dgm:cxn modelId="{454B2C36-C870-434C-9833-8F8CD864DBC9}" type="presOf" srcId="{708B3C38-5FDC-4E66-B20E-9E49A1DC7A1A}" destId="{892B2B54-8CB6-481B-8805-2BF00F1F1980}" srcOrd="1" destOrd="0" presId="urn:microsoft.com/office/officeart/2005/8/layout/process5"/>
    <dgm:cxn modelId="{1A62E232-B819-4471-8E8A-0658183AF3FE}" type="presOf" srcId="{330023E5-F0D7-48A2-88AD-D11B03AC08EA}" destId="{13F08660-44F8-4C34-AA8E-6A4D9ED1B067}" srcOrd="0" destOrd="0" presId="urn:microsoft.com/office/officeart/2005/8/layout/process5"/>
    <dgm:cxn modelId="{68E02551-9A29-4DC9-AA95-EB5260DB1480}" srcId="{330023E5-F0D7-48A2-88AD-D11B03AC08EA}" destId="{521DC51E-5CC5-4FB2-B994-4967FE585A44}" srcOrd="6" destOrd="0" parTransId="{E76C926C-AB1C-446E-BDBF-41196BF1C596}" sibTransId="{3C8AE9EB-BF1E-401F-BBDB-23D5AA2E1EF6}"/>
    <dgm:cxn modelId="{ED653A8C-C05D-4AEA-907C-D3A2CEC886B8}" type="presOf" srcId="{386989C1-AD94-47AB-8414-5C5EFE005DBE}" destId="{C8C6E39E-CDD6-478B-9EC0-F080A0E805C6}" srcOrd="0" destOrd="0" presId="urn:microsoft.com/office/officeart/2005/8/layout/process5"/>
    <dgm:cxn modelId="{336980EF-F74C-493D-84A9-B4900EE40FBD}" srcId="{330023E5-F0D7-48A2-88AD-D11B03AC08EA}" destId="{23530A51-1015-4E2E-A789-3A9F9E96C847}" srcOrd="8" destOrd="0" parTransId="{49B12B60-C3F0-403A-9954-D01A71AE5516}" sibTransId="{112DB359-BC83-44CE-B331-5CA6FBF13A68}"/>
    <dgm:cxn modelId="{88184B67-CADA-4FC0-A8B6-5812C852A2FD}" type="presOf" srcId="{53ED2FBA-450B-45FD-A3B7-F5909729B476}" destId="{1FEC37FB-0F11-44CE-9CD2-C55B98C53FB0}" srcOrd="0" destOrd="0" presId="urn:microsoft.com/office/officeart/2005/8/layout/process5"/>
    <dgm:cxn modelId="{2E4D45DB-94EC-4AB6-BE25-E3F39C7FEC11}" type="presParOf" srcId="{13F08660-44F8-4C34-AA8E-6A4D9ED1B067}" destId="{E77B7D44-1C38-49E7-BC4E-ACFDC7992C28}" srcOrd="0" destOrd="0" presId="urn:microsoft.com/office/officeart/2005/8/layout/process5"/>
    <dgm:cxn modelId="{BEE7FF3A-5E37-43C5-8702-E82827C44B08}" type="presParOf" srcId="{13F08660-44F8-4C34-AA8E-6A4D9ED1B067}" destId="{32E163AB-9F8A-4A42-A591-FDC118C5A844}" srcOrd="1" destOrd="0" presId="urn:microsoft.com/office/officeart/2005/8/layout/process5"/>
    <dgm:cxn modelId="{8F770922-7361-4DA2-915F-82FF70E9311E}" type="presParOf" srcId="{32E163AB-9F8A-4A42-A591-FDC118C5A844}" destId="{B7989C67-5E49-4C6B-89FD-7AA235FA86CE}" srcOrd="0" destOrd="0" presId="urn:microsoft.com/office/officeart/2005/8/layout/process5"/>
    <dgm:cxn modelId="{DA1D5AC5-D113-41FE-8F52-6197E60DEB51}" type="presParOf" srcId="{13F08660-44F8-4C34-AA8E-6A4D9ED1B067}" destId="{8031BD26-2BC6-42DA-B94C-5ED28FA52D2E}" srcOrd="2" destOrd="0" presId="urn:microsoft.com/office/officeart/2005/8/layout/process5"/>
    <dgm:cxn modelId="{3B0A0941-696A-4373-98C8-2766F54F85C3}" type="presParOf" srcId="{13F08660-44F8-4C34-AA8E-6A4D9ED1B067}" destId="{E7AB078A-9146-49F1-9601-04D6FC2EA83E}" srcOrd="3" destOrd="0" presId="urn:microsoft.com/office/officeart/2005/8/layout/process5"/>
    <dgm:cxn modelId="{EDA55573-1C3F-4E2D-8D64-97D5BCECFC46}" type="presParOf" srcId="{E7AB078A-9146-49F1-9601-04D6FC2EA83E}" destId="{892B2B54-8CB6-481B-8805-2BF00F1F1980}" srcOrd="0" destOrd="0" presId="urn:microsoft.com/office/officeart/2005/8/layout/process5"/>
    <dgm:cxn modelId="{7B0434BC-5DBD-4B19-BCE6-6A7582740A0D}" type="presParOf" srcId="{13F08660-44F8-4C34-AA8E-6A4D9ED1B067}" destId="{C0C8C9AF-AF42-4BD8-BB03-1AE8F8E6D366}" srcOrd="4" destOrd="0" presId="urn:microsoft.com/office/officeart/2005/8/layout/process5"/>
    <dgm:cxn modelId="{947B94F3-B99D-4D62-8D13-632EDC19FFB7}" type="presParOf" srcId="{13F08660-44F8-4C34-AA8E-6A4D9ED1B067}" destId="{ADAF45AA-B000-422F-BBF5-117C5C798B1A}" srcOrd="5" destOrd="0" presId="urn:microsoft.com/office/officeart/2005/8/layout/process5"/>
    <dgm:cxn modelId="{DD78438B-D214-4558-98D2-11BBFCBE0667}" type="presParOf" srcId="{ADAF45AA-B000-422F-BBF5-117C5C798B1A}" destId="{495A0E42-3956-4E75-9BCE-50737AFC1D17}" srcOrd="0" destOrd="0" presId="urn:microsoft.com/office/officeart/2005/8/layout/process5"/>
    <dgm:cxn modelId="{C2AFF121-DA51-4DFB-8458-2A503D1696D8}" type="presParOf" srcId="{13F08660-44F8-4C34-AA8E-6A4D9ED1B067}" destId="{C8C6E39E-CDD6-478B-9EC0-F080A0E805C6}" srcOrd="6" destOrd="0" presId="urn:microsoft.com/office/officeart/2005/8/layout/process5"/>
    <dgm:cxn modelId="{286CA2A2-7EA4-4A72-B677-2C1DE3DB60B8}" type="presParOf" srcId="{13F08660-44F8-4C34-AA8E-6A4D9ED1B067}" destId="{432EB3B3-E886-4724-A076-D2A25ED30244}" srcOrd="7" destOrd="0" presId="urn:microsoft.com/office/officeart/2005/8/layout/process5"/>
    <dgm:cxn modelId="{FD080052-4622-4982-8E5C-7EDD6EF05CBC}" type="presParOf" srcId="{432EB3B3-E886-4724-A076-D2A25ED30244}" destId="{0D77052D-AE2D-4082-A2FE-1B0E186DFF8C}" srcOrd="0" destOrd="0" presId="urn:microsoft.com/office/officeart/2005/8/layout/process5"/>
    <dgm:cxn modelId="{B654AEB6-B183-423D-B2CF-57B964557853}" type="presParOf" srcId="{13F08660-44F8-4C34-AA8E-6A4D9ED1B067}" destId="{1FDF74E7-0D6E-4473-B2A1-AD3B1E490B55}" srcOrd="8" destOrd="0" presId="urn:microsoft.com/office/officeart/2005/8/layout/process5"/>
    <dgm:cxn modelId="{555B0213-33FC-4B91-A088-DC45DA2F0055}" type="presParOf" srcId="{13F08660-44F8-4C34-AA8E-6A4D9ED1B067}" destId="{1FEC37FB-0F11-44CE-9CD2-C55B98C53FB0}" srcOrd="9" destOrd="0" presId="urn:microsoft.com/office/officeart/2005/8/layout/process5"/>
    <dgm:cxn modelId="{34DF8655-FFDF-46B9-84F4-2E0900C95F31}" type="presParOf" srcId="{1FEC37FB-0F11-44CE-9CD2-C55B98C53FB0}" destId="{8BCC5772-5CE0-4B7E-8E82-E04809E0695D}" srcOrd="0" destOrd="0" presId="urn:microsoft.com/office/officeart/2005/8/layout/process5"/>
    <dgm:cxn modelId="{0169AE55-A092-4D9B-BFE8-1244BE7BEE5A}" type="presParOf" srcId="{13F08660-44F8-4C34-AA8E-6A4D9ED1B067}" destId="{780E57A8-85E2-422E-8486-562428464031}" srcOrd="10" destOrd="0" presId="urn:microsoft.com/office/officeart/2005/8/layout/process5"/>
    <dgm:cxn modelId="{25A434AA-15FF-4F1B-BA0D-FFEAE5567AAB}" type="presParOf" srcId="{13F08660-44F8-4C34-AA8E-6A4D9ED1B067}" destId="{8AF0C157-3D84-424E-BAFD-014D9AD36933}" srcOrd="11" destOrd="0" presId="urn:microsoft.com/office/officeart/2005/8/layout/process5"/>
    <dgm:cxn modelId="{3B1974E0-7924-41A1-A6E1-47196EC536B9}" type="presParOf" srcId="{8AF0C157-3D84-424E-BAFD-014D9AD36933}" destId="{E68E187A-EA71-4707-A76B-254108612CA7}" srcOrd="0" destOrd="0" presId="urn:microsoft.com/office/officeart/2005/8/layout/process5"/>
    <dgm:cxn modelId="{2E3AFAD0-4B96-4961-82AA-8D9558F15CA6}" type="presParOf" srcId="{13F08660-44F8-4C34-AA8E-6A4D9ED1B067}" destId="{B7F10391-B322-4520-9327-2D9B823547CA}" srcOrd="12" destOrd="0" presId="urn:microsoft.com/office/officeart/2005/8/layout/process5"/>
    <dgm:cxn modelId="{31BF0E72-CD5E-4877-8389-D9E6AF433D92}" type="presParOf" srcId="{13F08660-44F8-4C34-AA8E-6A4D9ED1B067}" destId="{526EE02F-A387-430B-B654-C79154E0192A}" srcOrd="13" destOrd="0" presId="urn:microsoft.com/office/officeart/2005/8/layout/process5"/>
    <dgm:cxn modelId="{6C476BA6-6420-4166-8335-C52502204A1B}" type="presParOf" srcId="{526EE02F-A387-430B-B654-C79154E0192A}" destId="{99E3E72B-A7BD-4CB8-B936-40B0B0570CB4}" srcOrd="0" destOrd="0" presId="urn:microsoft.com/office/officeart/2005/8/layout/process5"/>
    <dgm:cxn modelId="{60EB4391-525D-47F6-A926-5BFECE14AC27}" type="presParOf" srcId="{13F08660-44F8-4C34-AA8E-6A4D9ED1B067}" destId="{DD6D11B2-C5EC-4CE6-BF2C-02CC44404F1E}" srcOrd="14" destOrd="0" presId="urn:microsoft.com/office/officeart/2005/8/layout/process5"/>
    <dgm:cxn modelId="{AABB6767-CF82-4DC2-AFC3-7B0F73818464}" type="presParOf" srcId="{13F08660-44F8-4C34-AA8E-6A4D9ED1B067}" destId="{17F5082F-1CAD-4A7C-AA27-702D254786B7}" srcOrd="15" destOrd="0" presId="urn:microsoft.com/office/officeart/2005/8/layout/process5"/>
    <dgm:cxn modelId="{027B7087-D8B4-4097-90E4-E37C01D6161D}" type="presParOf" srcId="{17F5082F-1CAD-4A7C-AA27-702D254786B7}" destId="{F7400E7A-A570-41D1-AF37-D33443503155}" srcOrd="0" destOrd="0" presId="urn:microsoft.com/office/officeart/2005/8/layout/process5"/>
    <dgm:cxn modelId="{53D3852B-26A4-4F70-87C7-8A576888CEB2}" type="presParOf" srcId="{13F08660-44F8-4C34-AA8E-6A4D9ED1B067}" destId="{161E6854-F968-4F55-A5E1-CF091FAA2567}" srcOrd="1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588F7D-6A87-43EF-A383-7BD3ADCEB577}" type="doc">
      <dgm:prSet loTypeId="urn:microsoft.com/office/officeart/2005/8/layout/vProcess5" loCatId="process" qsTypeId="urn:microsoft.com/office/officeart/2005/8/quickstyle/3d1" qsCatId="3D" csTypeId="urn:microsoft.com/office/officeart/2005/8/colors/accent4_5" csCatId="accent4" phldr="1"/>
      <dgm:spPr/>
      <dgm:t>
        <a:bodyPr/>
        <a:lstStyle/>
        <a:p>
          <a:endParaRPr lang="es-MX"/>
        </a:p>
      </dgm:t>
    </dgm:pt>
    <dgm:pt modelId="{0336D571-F289-4B41-ADDC-33D9E306A812}">
      <dgm:prSet phldrT="[Texto]"/>
      <dgm:spPr/>
      <dgm:t>
        <a:bodyP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Introducción de mercancías a territorio nacional por lugar no autorizado.</a:t>
          </a:r>
          <a:endParaRPr lang="es-MX" b="1" dirty="0">
            <a:effectLst>
              <a:outerShdw blurRad="38100" dist="38100" dir="2700000" algn="tl">
                <a:srgbClr val="000000">
                  <a:alpha val="43137"/>
                </a:srgbClr>
              </a:outerShdw>
            </a:effectLst>
            <a:latin typeface="Century Gothic" panose="020B0502020202020204" pitchFamily="34" charset="0"/>
          </a:endParaRPr>
        </a:p>
      </dgm:t>
    </dgm:pt>
    <dgm:pt modelId="{2A9F1B62-DE54-492F-96D9-670C4CB58261}" type="parTrans" cxnId="{0189F03E-319F-4971-8062-B61768259107}">
      <dgm:prSet/>
      <dgm:spPr/>
      <dgm:t>
        <a:bodyPr/>
        <a:lstStyle/>
        <a:p>
          <a:pPr algn="ctr"/>
          <a:endParaRPr lang="es-MX" b="1">
            <a:effectLst>
              <a:outerShdw blurRad="38100" dist="38100" dir="2700000" algn="tl">
                <a:srgbClr val="000000">
                  <a:alpha val="43137"/>
                </a:srgbClr>
              </a:outerShdw>
            </a:effectLst>
            <a:latin typeface="Century Gothic" panose="020B0502020202020204" pitchFamily="34" charset="0"/>
          </a:endParaRPr>
        </a:p>
      </dgm:t>
    </dgm:pt>
    <dgm:pt modelId="{B14815E2-DD43-4C44-9BE2-7351DAA265D8}" type="sibTrans" cxnId="{0189F03E-319F-4971-8062-B61768259107}">
      <dgm:prSet/>
      <dgm:spPr/>
      <dgm:t>
        <a:bodyPr/>
        <a:lstStyle/>
        <a:p>
          <a:pPr algn="ctr"/>
          <a:endParaRPr lang="es-MX" b="1">
            <a:effectLst>
              <a:outerShdw blurRad="38100" dist="38100" dir="2700000" algn="tl">
                <a:srgbClr val="000000">
                  <a:alpha val="43137"/>
                </a:srgbClr>
              </a:outerShdw>
            </a:effectLst>
            <a:latin typeface="Century Gothic" panose="020B0502020202020204" pitchFamily="34" charset="0"/>
          </a:endParaRPr>
        </a:p>
      </dgm:t>
    </dgm:pt>
    <dgm:pt modelId="{FC9EE682-23B2-420A-9F54-D98CA3248A68}">
      <dgm:prSet/>
      <dgm:spPr/>
      <dgm:t>
        <a:bodyP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Desvió de las </a:t>
          </a:r>
          <a:r>
            <a:rPr lang="es-MX" b="1" dirty="0" smtClean="0">
              <a:solidFill>
                <a:srgbClr val="FFFF00"/>
              </a:solidFill>
              <a:effectLst>
                <a:outerShdw blurRad="38100" dist="38100" dir="2700000" algn="tl">
                  <a:srgbClr val="000000">
                    <a:alpha val="43137"/>
                  </a:srgbClr>
                </a:outerShdw>
              </a:effectLst>
              <a:latin typeface="Century Gothic" panose="020B0502020202020204" pitchFamily="34" charset="0"/>
            </a:rPr>
            <a:t>rutas fiscales </a:t>
          </a:r>
          <a:r>
            <a:rPr lang="es-MX" b="1" dirty="0" smtClean="0">
              <a:effectLst>
                <a:outerShdw blurRad="38100" dist="38100" dir="2700000" algn="tl">
                  <a:srgbClr val="000000">
                    <a:alpha val="43137"/>
                  </a:srgbClr>
                </a:outerShdw>
              </a:effectLst>
              <a:latin typeface="Century Gothic" panose="020B0502020202020204" pitchFamily="34" charset="0"/>
            </a:rPr>
            <a:t>de mercancías extranjeras en transito internacional.</a:t>
          </a:r>
        </a:p>
      </dgm:t>
    </dgm:pt>
    <dgm:pt modelId="{A27ADD8C-8D90-4D86-9E91-247F6048DA1B}" type="parTrans" cxnId="{13681CBF-1CA8-4F6F-AC33-7C55B1EBCAFB}">
      <dgm:prSet/>
      <dgm:spPr/>
      <dgm:t>
        <a:bodyPr/>
        <a:lstStyle/>
        <a:p>
          <a:pPr algn="ctr"/>
          <a:endParaRPr lang="es-MX" b="1">
            <a:effectLst>
              <a:outerShdw blurRad="38100" dist="38100" dir="2700000" algn="tl">
                <a:srgbClr val="000000">
                  <a:alpha val="43137"/>
                </a:srgbClr>
              </a:outerShdw>
            </a:effectLst>
            <a:latin typeface="Century Gothic" panose="020B0502020202020204" pitchFamily="34" charset="0"/>
          </a:endParaRPr>
        </a:p>
      </dgm:t>
    </dgm:pt>
    <dgm:pt modelId="{C02C521D-9B8B-4B3E-A3E1-C92C2DD5EC25}" type="sibTrans" cxnId="{13681CBF-1CA8-4F6F-AC33-7C55B1EBCAFB}">
      <dgm:prSet/>
      <dgm:spPr/>
      <dgm:t>
        <a:bodyPr/>
        <a:lstStyle/>
        <a:p>
          <a:pPr algn="ctr"/>
          <a:endParaRPr lang="es-MX" b="1">
            <a:effectLst>
              <a:outerShdw blurRad="38100" dist="38100" dir="2700000" algn="tl">
                <a:srgbClr val="000000">
                  <a:alpha val="43137"/>
                </a:srgbClr>
              </a:outerShdw>
            </a:effectLst>
            <a:latin typeface="Century Gothic" panose="020B0502020202020204" pitchFamily="34" charset="0"/>
          </a:endParaRPr>
        </a:p>
      </dgm:t>
    </dgm:pt>
    <dgm:pt modelId="{03887387-A9ED-4E0A-B382-F24E4976E3A2}">
      <dgm:prSet/>
      <dgm:spPr/>
      <dgm:t>
        <a:bodyP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Transportación de mercancías en transito interno, en medios distintos a los autorizados.</a:t>
          </a:r>
        </a:p>
      </dgm:t>
    </dgm:pt>
    <dgm:pt modelId="{418D6880-7DE7-457F-ACCE-1660025782C0}" type="parTrans" cxnId="{1960D72F-D1EB-4F85-BED2-5FEA34631806}">
      <dgm:prSet/>
      <dgm:spPr/>
      <dgm:t>
        <a:bodyPr/>
        <a:lstStyle/>
        <a:p>
          <a:pPr algn="ctr"/>
          <a:endParaRPr lang="es-MX" b="1">
            <a:effectLst>
              <a:outerShdw blurRad="38100" dist="38100" dir="2700000" algn="tl">
                <a:srgbClr val="000000">
                  <a:alpha val="43137"/>
                </a:srgbClr>
              </a:outerShdw>
            </a:effectLst>
            <a:latin typeface="Century Gothic" panose="020B0502020202020204" pitchFamily="34" charset="0"/>
          </a:endParaRPr>
        </a:p>
      </dgm:t>
    </dgm:pt>
    <dgm:pt modelId="{1E255541-44E0-462E-A368-FEC402F0A0B1}" type="sibTrans" cxnId="{1960D72F-D1EB-4F85-BED2-5FEA34631806}">
      <dgm:prSet/>
      <dgm:spPr/>
      <dgm:t>
        <a:bodyPr/>
        <a:lstStyle/>
        <a:p>
          <a:pPr algn="ctr"/>
          <a:endParaRPr lang="es-MX" b="1">
            <a:effectLst>
              <a:outerShdw blurRad="38100" dist="38100" dir="2700000" algn="tl">
                <a:srgbClr val="000000">
                  <a:alpha val="43137"/>
                </a:srgbClr>
              </a:outerShdw>
            </a:effectLst>
            <a:latin typeface="Century Gothic" panose="020B0502020202020204" pitchFamily="34" charset="0"/>
          </a:endParaRPr>
        </a:p>
      </dgm:t>
    </dgm:pt>
    <dgm:pt modelId="{B69A4BDE-A024-49FC-8910-23DC41AEDB57}">
      <dgm:prSet/>
      <dgm:spPr/>
      <dgm:t>
        <a:bodyPr/>
        <a:lstStyle/>
        <a:p>
          <a:pPr algn="ctr"/>
          <a:r>
            <a:rPr lang="es-MX" b="1" smtClean="0">
              <a:effectLst>
                <a:outerShdw blurRad="38100" dist="38100" dir="2700000" algn="tl">
                  <a:srgbClr val="000000">
                    <a:alpha val="43137"/>
                  </a:srgbClr>
                </a:outerShdw>
              </a:effectLst>
              <a:latin typeface="Century Gothic" panose="020B0502020202020204" pitchFamily="34" charset="0"/>
            </a:rPr>
            <a:t>Mercancía de exportación o importación prohibida.</a:t>
          </a:r>
          <a:endParaRPr lang="es-MX" b="1" dirty="0" smtClean="0">
            <a:effectLst>
              <a:outerShdw blurRad="38100" dist="38100" dir="2700000" algn="tl">
                <a:srgbClr val="000000">
                  <a:alpha val="43137"/>
                </a:srgbClr>
              </a:outerShdw>
            </a:effectLst>
            <a:latin typeface="Century Gothic" panose="020B0502020202020204" pitchFamily="34" charset="0"/>
          </a:endParaRPr>
        </a:p>
      </dgm:t>
    </dgm:pt>
    <dgm:pt modelId="{AEF98F36-CB48-4863-88F6-D8B3682EC366}" type="parTrans" cxnId="{C9BCAE24-47CE-4202-9140-738E529B9638}">
      <dgm:prSet/>
      <dgm:spPr/>
      <dgm:t>
        <a:bodyPr/>
        <a:lstStyle/>
        <a:p>
          <a:pPr algn="ctr"/>
          <a:endParaRPr lang="es-MX" b="1">
            <a:effectLst>
              <a:outerShdw blurRad="38100" dist="38100" dir="2700000" algn="tl">
                <a:srgbClr val="000000">
                  <a:alpha val="43137"/>
                </a:srgbClr>
              </a:outerShdw>
            </a:effectLst>
            <a:latin typeface="Century Gothic" panose="020B0502020202020204" pitchFamily="34" charset="0"/>
          </a:endParaRPr>
        </a:p>
      </dgm:t>
    </dgm:pt>
    <dgm:pt modelId="{BDF492C0-3334-444B-8386-C7A5A2BAC8D3}" type="sibTrans" cxnId="{C9BCAE24-47CE-4202-9140-738E529B9638}">
      <dgm:prSet/>
      <dgm:spPr/>
      <dgm:t>
        <a:bodyPr/>
        <a:lstStyle/>
        <a:p>
          <a:pPr algn="ctr"/>
          <a:endParaRPr lang="es-MX" b="1">
            <a:effectLst>
              <a:outerShdw blurRad="38100" dist="38100" dir="2700000" algn="tl">
                <a:srgbClr val="000000">
                  <a:alpha val="43137"/>
                </a:srgbClr>
              </a:outerShdw>
            </a:effectLst>
            <a:latin typeface="Century Gothic" panose="020B0502020202020204" pitchFamily="34" charset="0"/>
          </a:endParaRPr>
        </a:p>
      </dgm:t>
    </dgm:pt>
    <dgm:pt modelId="{4383B144-72E1-4E60-9E79-990E85E3E50D}" type="pres">
      <dgm:prSet presAssocID="{30588F7D-6A87-43EF-A383-7BD3ADCEB577}" presName="outerComposite" presStyleCnt="0">
        <dgm:presLayoutVars>
          <dgm:chMax val="5"/>
          <dgm:dir/>
          <dgm:resizeHandles val="exact"/>
        </dgm:presLayoutVars>
      </dgm:prSet>
      <dgm:spPr/>
      <dgm:t>
        <a:bodyPr/>
        <a:lstStyle/>
        <a:p>
          <a:endParaRPr lang="es-MX"/>
        </a:p>
      </dgm:t>
    </dgm:pt>
    <dgm:pt modelId="{6C63B10A-2889-4DD1-BA13-6695A6B435B9}" type="pres">
      <dgm:prSet presAssocID="{30588F7D-6A87-43EF-A383-7BD3ADCEB577}" presName="dummyMaxCanvas" presStyleCnt="0">
        <dgm:presLayoutVars/>
      </dgm:prSet>
      <dgm:spPr/>
      <dgm:t>
        <a:bodyPr/>
        <a:lstStyle/>
        <a:p>
          <a:endParaRPr lang="es-MX"/>
        </a:p>
      </dgm:t>
    </dgm:pt>
    <dgm:pt modelId="{BD1C82B4-C4D9-4917-872B-BEA8630A95DD}" type="pres">
      <dgm:prSet presAssocID="{30588F7D-6A87-43EF-A383-7BD3ADCEB577}" presName="FourNodes_1" presStyleLbl="node1" presStyleIdx="0" presStyleCnt="4">
        <dgm:presLayoutVars>
          <dgm:bulletEnabled val="1"/>
        </dgm:presLayoutVars>
      </dgm:prSet>
      <dgm:spPr/>
      <dgm:t>
        <a:bodyPr/>
        <a:lstStyle/>
        <a:p>
          <a:endParaRPr lang="es-MX"/>
        </a:p>
      </dgm:t>
    </dgm:pt>
    <dgm:pt modelId="{ABB4BC69-D3AC-48AD-B710-A484EE4C24F6}" type="pres">
      <dgm:prSet presAssocID="{30588F7D-6A87-43EF-A383-7BD3ADCEB577}" presName="FourNodes_2" presStyleLbl="node1" presStyleIdx="1" presStyleCnt="4">
        <dgm:presLayoutVars>
          <dgm:bulletEnabled val="1"/>
        </dgm:presLayoutVars>
      </dgm:prSet>
      <dgm:spPr/>
      <dgm:t>
        <a:bodyPr/>
        <a:lstStyle/>
        <a:p>
          <a:endParaRPr lang="es-MX"/>
        </a:p>
      </dgm:t>
    </dgm:pt>
    <dgm:pt modelId="{F1ACFDD6-16C6-446C-BDD3-D61218C0672F}" type="pres">
      <dgm:prSet presAssocID="{30588F7D-6A87-43EF-A383-7BD3ADCEB577}" presName="FourNodes_3" presStyleLbl="node1" presStyleIdx="2" presStyleCnt="4">
        <dgm:presLayoutVars>
          <dgm:bulletEnabled val="1"/>
        </dgm:presLayoutVars>
      </dgm:prSet>
      <dgm:spPr/>
      <dgm:t>
        <a:bodyPr/>
        <a:lstStyle/>
        <a:p>
          <a:endParaRPr lang="es-MX"/>
        </a:p>
      </dgm:t>
    </dgm:pt>
    <dgm:pt modelId="{9368CD81-22AA-46E9-A794-05ACC367F920}" type="pres">
      <dgm:prSet presAssocID="{30588F7D-6A87-43EF-A383-7BD3ADCEB577}" presName="FourNodes_4" presStyleLbl="node1" presStyleIdx="3" presStyleCnt="4">
        <dgm:presLayoutVars>
          <dgm:bulletEnabled val="1"/>
        </dgm:presLayoutVars>
      </dgm:prSet>
      <dgm:spPr/>
      <dgm:t>
        <a:bodyPr/>
        <a:lstStyle/>
        <a:p>
          <a:endParaRPr lang="es-MX"/>
        </a:p>
      </dgm:t>
    </dgm:pt>
    <dgm:pt modelId="{7CFC542B-2084-4A7F-8072-841B9B40ABF4}" type="pres">
      <dgm:prSet presAssocID="{30588F7D-6A87-43EF-A383-7BD3ADCEB577}" presName="FourConn_1-2" presStyleLbl="fgAccFollowNode1" presStyleIdx="0" presStyleCnt="3">
        <dgm:presLayoutVars>
          <dgm:bulletEnabled val="1"/>
        </dgm:presLayoutVars>
      </dgm:prSet>
      <dgm:spPr/>
      <dgm:t>
        <a:bodyPr/>
        <a:lstStyle/>
        <a:p>
          <a:endParaRPr lang="es-MX"/>
        </a:p>
      </dgm:t>
    </dgm:pt>
    <dgm:pt modelId="{48164A53-44D1-482B-85F0-B8FFE71AB2CD}" type="pres">
      <dgm:prSet presAssocID="{30588F7D-6A87-43EF-A383-7BD3ADCEB577}" presName="FourConn_2-3" presStyleLbl="fgAccFollowNode1" presStyleIdx="1" presStyleCnt="3">
        <dgm:presLayoutVars>
          <dgm:bulletEnabled val="1"/>
        </dgm:presLayoutVars>
      </dgm:prSet>
      <dgm:spPr/>
      <dgm:t>
        <a:bodyPr/>
        <a:lstStyle/>
        <a:p>
          <a:endParaRPr lang="es-MX"/>
        </a:p>
      </dgm:t>
    </dgm:pt>
    <dgm:pt modelId="{342527D9-0200-484D-A237-E5E98D8D8DF7}" type="pres">
      <dgm:prSet presAssocID="{30588F7D-6A87-43EF-A383-7BD3ADCEB577}" presName="FourConn_3-4" presStyleLbl="fgAccFollowNode1" presStyleIdx="2" presStyleCnt="3">
        <dgm:presLayoutVars>
          <dgm:bulletEnabled val="1"/>
        </dgm:presLayoutVars>
      </dgm:prSet>
      <dgm:spPr/>
      <dgm:t>
        <a:bodyPr/>
        <a:lstStyle/>
        <a:p>
          <a:endParaRPr lang="es-MX"/>
        </a:p>
      </dgm:t>
    </dgm:pt>
    <dgm:pt modelId="{E717C05A-2026-4E0D-A771-DA78B26799D8}" type="pres">
      <dgm:prSet presAssocID="{30588F7D-6A87-43EF-A383-7BD3ADCEB577}" presName="FourNodes_1_text" presStyleLbl="node1" presStyleIdx="3" presStyleCnt="4">
        <dgm:presLayoutVars>
          <dgm:bulletEnabled val="1"/>
        </dgm:presLayoutVars>
      </dgm:prSet>
      <dgm:spPr/>
      <dgm:t>
        <a:bodyPr/>
        <a:lstStyle/>
        <a:p>
          <a:endParaRPr lang="es-MX"/>
        </a:p>
      </dgm:t>
    </dgm:pt>
    <dgm:pt modelId="{6ECFBD96-4F12-4CE7-808F-C51DCDD6D229}" type="pres">
      <dgm:prSet presAssocID="{30588F7D-6A87-43EF-A383-7BD3ADCEB577}" presName="FourNodes_2_text" presStyleLbl="node1" presStyleIdx="3" presStyleCnt="4">
        <dgm:presLayoutVars>
          <dgm:bulletEnabled val="1"/>
        </dgm:presLayoutVars>
      </dgm:prSet>
      <dgm:spPr/>
      <dgm:t>
        <a:bodyPr/>
        <a:lstStyle/>
        <a:p>
          <a:endParaRPr lang="es-MX"/>
        </a:p>
      </dgm:t>
    </dgm:pt>
    <dgm:pt modelId="{EEF1D99D-E05F-4DB2-B9F6-4B6F1AD575F1}" type="pres">
      <dgm:prSet presAssocID="{30588F7D-6A87-43EF-A383-7BD3ADCEB577}" presName="FourNodes_3_text" presStyleLbl="node1" presStyleIdx="3" presStyleCnt="4">
        <dgm:presLayoutVars>
          <dgm:bulletEnabled val="1"/>
        </dgm:presLayoutVars>
      </dgm:prSet>
      <dgm:spPr/>
      <dgm:t>
        <a:bodyPr/>
        <a:lstStyle/>
        <a:p>
          <a:endParaRPr lang="es-MX"/>
        </a:p>
      </dgm:t>
    </dgm:pt>
    <dgm:pt modelId="{8596B83A-2A25-4CC3-8870-CC24B6604222}" type="pres">
      <dgm:prSet presAssocID="{30588F7D-6A87-43EF-A383-7BD3ADCEB577}" presName="FourNodes_4_text" presStyleLbl="node1" presStyleIdx="3" presStyleCnt="4">
        <dgm:presLayoutVars>
          <dgm:bulletEnabled val="1"/>
        </dgm:presLayoutVars>
      </dgm:prSet>
      <dgm:spPr/>
      <dgm:t>
        <a:bodyPr/>
        <a:lstStyle/>
        <a:p>
          <a:endParaRPr lang="es-MX"/>
        </a:p>
      </dgm:t>
    </dgm:pt>
  </dgm:ptLst>
  <dgm:cxnLst>
    <dgm:cxn modelId="{C11647DB-52FE-4F3B-99A7-A55204FB9CB5}" type="presOf" srcId="{C02C521D-9B8B-4B3E-A3E1-C92C2DD5EC25}" destId="{48164A53-44D1-482B-85F0-B8FFE71AB2CD}" srcOrd="0" destOrd="0" presId="urn:microsoft.com/office/officeart/2005/8/layout/vProcess5"/>
    <dgm:cxn modelId="{0189F03E-319F-4971-8062-B61768259107}" srcId="{30588F7D-6A87-43EF-A383-7BD3ADCEB577}" destId="{0336D571-F289-4B41-ADDC-33D9E306A812}" srcOrd="0" destOrd="0" parTransId="{2A9F1B62-DE54-492F-96D9-670C4CB58261}" sibTransId="{B14815E2-DD43-4C44-9BE2-7351DAA265D8}"/>
    <dgm:cxn modelId="{8BAB61A6-2E21-48FB-BF27-A1386DCD4FBE}" type="presOf" srcId="{FC9EE682-23B2-420A-9F54-D98CA3248A68}" destId="{ABB4BC69-D3AC-48AD-B710-A484EE4C24F6}" srcOrd="0" destOrd="0" presId="urn:microsoft.com/office/officeart/2005/8/layout/vProcess5"/>
    <dgm:cxn modelId="{E2873F08-C2A9-4E6B-9248-BA10FA465A49}" type="presOf" srcId="{0336D571-F289-4B41-ADDC-33D9E306A812}" destId="{BD1C82B4-C4D9-4917-872B-BEA8630A95DD}" srcOrd="0" destOrd="0" presId="urn:microsoft.com/office/officeart/2005/8/layout/vProcess5"/>
    <dgm:cxn modelId="{030AC8DC-2F1B-469A-BC86-2E495E2FA4FA}" type="presOf" srcId="{1E255541-44E0-462E-A368-FEC402F0A0B1}" destId="{342527D9-0200-484D-A237-E5E98D8D8DF7}" srcOrd="0" destOrd="0" presId="urn:microsoft.com/office/officeart/2005/8/layout/vProcess5"/>
    <dgm:cxn modelId="{1960D72F-D1EB-4F85-BED2-5FEA34631806}" srcId="{30588F7D-6A87-43EF-A383-7BD3ADCEB577}" destId="{03887387-A9ED-4E0A-B382-F24E4976E3A2}" srcOrd="2" destOrd="0" parTransId="{418D6880-7DE7-457F-ACCE-1660025782C0}" sibTransId="{1E255541-44E0-462E-A368-FEC402F0A0B1}"/>
    <dgm:cxn modelId="{77010905-629B-4A88-91F7-0B9DCF0146E4}" type="presOf" srcId="{03887387-A9ED-4E0A-B382-F24E4976E3A2}" destId="{F1ACFDD6-16C6-446C-BDD3-D61218C0672F}" srcOrd="0" destOrd="0" presId="urn:microsoft.com/office/officeart/2005/8/layout/vProcess5"/>
    <dgm:cxn modelId="{7A1691B6-E03F-4203-A67B-96296F34E33A}" type="presOf" srcId="{03887387-A9ED-4E0A-B382-F24E4976E3A2}" destId="{EEF1D99D-E05F-4DB2-B9F6-4B6F1AD575F1}" srcOrd="1" destOrd="0" presId="urn:microsoft.com/office/officeart/2005/8/layout/vProcess5"/>
    <dgm:cxn modelId="{D3BA764B-ED4C-4121-AAC8-D4B9DB6760B8}" type="presOf" srcId="{0336D571-F289-4B41-ADDC-33D9E306A812}" destId="{E717C05A-2026-4E0D-A771-DA78B26799D8}" srcOrd="1" destOrd="0" presId="urn:microsoft.com/office/officeart/2005/8/layout/vProcess5"/>
    <dgm:cxn modelId="{13681CBF-1CA8-4F6F-AC33-7C55B1EBCAFB}" srcId="{30588F7D-6A87-43EF-A383-7BD3ADCEB577}" destId="{FC9EE682-23B2-420A-9F54-D98CA3248A68}" srcOrd="1" destOrd="0" parTransId="{A27ADD8C-8D90-4D86-9E91-247F6048DA1B}" sibTransId="{C02C521D-9B8B-4B3E-A3E1-C92C2DD5EC25}"/>
    <dgm:cxn modelId="{F05FF012-9190-4FC8-8A08-601F92916323}" type="presOf" srcId="{30588F7D-6A87-43EF-A383-7BD3ADCEB577}" destId="{4383B144-72E1-4E60-9E79-990E85E3E50D}" srcOrd="0" destOrd="0" presId="urn:microsoft.com/office/officeart/2005/8/layout/vProcess5"/>
    <dgm:cxn modelId="{A9F5A0D6-B60D-4A37-8B75-6FA6134F99E4}" type="presOf" srcId="{B14815E2-DD43-4C44-9BE2-7351DAA265D8}" destId="{7CFC542B-2084-4A7F-8072-841B9B40ABF4}" srcOrd="0" destOrd="0" presId="urn:microsoft.com/office/officeart/2005/8/layout/vProcess5"/>
    <dgm:cxn modelId="{C9BCAE24-47CE-4202-9140-738E529B9638}" srcId="{30588F7D-6A87-43EF-A383-7BD3ADCEB577}" destId="{B69A4BDE-A024-49FC-8910-23DC41AEDB57}" srcOrd="3" destOrd="0" parTransId="{AEF98F36-CB48-4863-88F6-D8B3682EC366}" sibTransId="{BDF492C0-3334-444B-8386-C7A5A2BAC8D3}"/>
    <dgm:cxn modelId="{DA7ECFCE-D7B9-4537-AE43-8EB086542632}" type="presOf" srcId="{B69A4BDE-A024-49FC-8910-23DC41AEDB57}" destId="{8596B83A-2A25-4CC3-8870-CC24B6604222}" srcOrd="1" destOrd="0" presId="urn:microsoft.com/office/officeart/2005/8/layout/vProcess5"/>
    <dgm:cxn modelId="{DDC6586E-C456-47DF-A7E8-621A9BBA3C73}" type="presOf" srcId="{B69A4BDE-A024-49FC-8910-23DC41AEDB57}" destId="{9368CD81-22AA-46E9-A794-05ACC367F920}" srcOrd="0" destOrd="0" presId="urn:microsoft.com/office/officeart/2005/8/layout/vProcess5"/>
    <dgm:cxn modelId="{6E782426-DA15-407A-9F89-D95E0C6BC28E}" type="presOf" srcId="{FC9EE682-23B2-420A-9F54-D98CA3248A68}" destId="{6ECFBD96-4F12-4CE7-808F-C51DCDD6D229}" srcOrd="1" destOrd="0" presId="urn:microsoft.com/office/officeart/2005/8/layout/vProcess5"/>
    <dgm:cxn modelId="{027C7A22-A107-4B57-B0A0-C371D62CAD1C}" type="presParOf" srcId="{4383B144-72E1-4E60-9E79-990E85E3E50D}" destId="{6C63B10A-2889-4DD1-BA13-6695A6B435B9}" srcOrd="0" destOrd="0" presId="urn:microsoft.com/office/officeart/2005/8/layout/vProcess5"/>
    <dgm:cxn modelId="{9A9DC142-93AA-47E4-97BA-8FE2B72F1FBE}" type="presParOf" srcId="{4383B144-72E1-4E60-9E79-990E85E3E50D}" destId="{BD1C82B4-C4D9-4917-872B-BEA8630A95DD}" srcOrd="1" destOrd="0" presId="urn:microsoft.com/office/officeart/2005/8/layout/vProcess5"/>
    <dgm:cxn modelId="{3C467245-2E78-4BB3-9C33-8F0FF9126C20}" type="presParOf" srcId="{4383B144-72E1-4E60-9E79-990E85E3E50D}" destId="{ABB4BC69-D3AC-48AD-B710-A484EE4C24F6}" srcOrd="2" destOrd="0" presId="urn:microsoft.com/office/officeart/2005/8/layout/vProcess5"/>
    <dgm:cxn modelId="{7D6FAC0D-7F31-41A0-8E01-2CABB7C458AF}" type="presParOf" srcId="{4383B144-72E1-4E60-9E79-990E85E3E50D}" destId="{F1ACFDD6-16C6-446C-BDD3-D61218C0672F}" srcOrd="3" destOrd="0" presId="urn:microsoft.com/office/officeart/2005/8/layout/vProcess5"/>
    <dgm:cxn modelId="{556E54A1-C783-426C-BF91-71308B32744F}" type="presParOf" srcId="{4383B144-72E1-4E60-9E79-990E85E3E50D}" destId="{9368CD81-22AA-46E9-A794-05ACC367F920}" srcOrd="4" destOrd="0" presId="urn:microsoft.com/office/officeart/2005/8/layout/vProcess5"/>
    <dgm:cxn modelId="{DA3D0B6B-8D55-43D8-BE22-FA182E9CA7FC}" type="presParOf" srcId="{4383B144-72E1-4E60-9E79-990E85E3E50D}" destId="{7CFC542B-2084-4A7F-8072-841B9B40ABF4}" srcOrd="5" destOrd="0" presId="urn:microsoft.com/office/officeart/2005/8/layout/vProcess5"/>
    <dgm:cxn modelId="{6AD19465-A456-43B8-BABB-1FB6F3696CE2}" type="presParOf" srcId="{4383B144-72E1-4E60-9E79-990E85E3E50D}" destId="{48164A53-44D1-482B-85F0-B8FFE71AB2CD}" srcOrd="6" destOrd="0" presId="urn:microsoft.com/office/officeart/2005/8/layout/vProcess5"/>
    <dgm:cxn modelId="{3594EA2B-E09C-453E-A18F-9D9453EDEED7}" type="presParOf" srcId="{4383B144-72E1-4E60-9E79-990E85E3E50D}" destId="{342527D9-0200-484D-A237-E5E98D8D8DF7}" srcOrd="7" destOrd="0" presId="urn:microsoft.com/office/officeart/2005/8/layout/vProcess5"/>
    <dgm:cxn modelId="{3C125607-B04A-4E5E-8DAE-53960E855D38}" type="presParOf" srcId="{4383B144-72E1-4E60-9E79-990E85E3E50D}" destId="{E717C05A-2026-4E0D-A771-DA78B26799D8}" srcOrd="8" destOrd="0" presId="urn:microsoft.com/office/officeart/2005/8/layout/vProcess5"/>
    <dgm:cxn modelId="{B8D0901B-EF3C-4CCA-B565-E16C6EF2C2CC}" type="presParOf" srcId="{4383B144-72E1-4E60-9E79-990E85E3E50D}" destId="{6ECFBD96-4F12-4CE7-808F-C51DCDD6D229}" srcOrd="9" destOrd="0" presId="urn:microsoft.com/office/officeart/2005/8/layout/vProcess5"/>
    <dgm:cxn modelId="{7102C0A6-233F-4E5C-8081-695053C345C0}" type="presParOf" srcId="{4383B144-72E1-4E60-9E79-990E85E3E50D}" destId="{EEF1D99D-E05F-4DB2-B9F6-4B6F1AD575F1}" srcOrd="10" destOrd="0" presId="urn:microsoft.com/office/officeart/2005/8/layout/vProcess5"/>
    <dgm:cxn modelId="{0F08B79B-4421-42B3-B6B9-408BB3090E14}" type="presParOf" srcId="{4383B144-72E1-4E60-9E79-990E85E3E50D}" destId="{8596B83A-2A25-4CC3-8870-CC24B6604222}"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91291E-E374-400F-A4AF-A04D0A2885DB}" type="doc">
      <dgm:prSet loTypeId="urn:microsoft.com/office/officeart/2005/8/layout/vProcess5" loCatId="process" qsTypeId="urn:microsoft.com/office/officeart/2005/8/quickstyle/3d1" qsCatId="3D" csTypeId="urn:microsoft.com/office/officeart/2005/8/colors/colorful4" csCatId="colorful" phldr="1"/>
      <dgm:spPr/>
      <dgm:t>
        <a:bodyPr/>
        <a:lstStyle/>
        <a:p>
          <a:endParaRPr lang="es-MX"/>
        </a:p>
      </dgm:t>
    </dgm:pt>
    <dgm:pt modelId="{A65A2065-D838-46C0-A2E2-592C5DCF0F46}">
      <dgm:prSet phldrT="[Texto]" custT="1"/>
      <dgm:spPr/>
      <dgm:t>
        <a:bodyPr/>
        <a:lstStyle/>
        <a:p>
          <a:pPr algn="ctr"/>
          <a:r>
            <a:rPr lang="es-MX" sz="1800" b="1" dirty="0" smtClean="0">
              <a:effectLst>
                <a:outerShdw blurRad="38100" dist="38100" dir="2700000" algn="tl">
                  <a:srgbClr val="000000">
                    <a:alpha val="43137"/>
                  </a:srgbClr>
                </a:outerShdw>
              </a:effectLst>
              <a:latin typeface="Century Gothic" panose="020B0502020202020204" pitchFamily="34" charset="0"/>
            </a:rPr>
            <a:t>Incumplimiento de regulaciones o restricciones no arancelarias (</a:t>
          </a:r>
          <a:r>
            <a:rPr lang="es-MX" sz="1800" b="1" dirty="0" err="1" smtClean="0">
              <a:effectLst>
                <a:outerShdw blurRad="38100" dist="38100" dir="2700000" algn="tl">
                  <a:srgbClr val="000000">
                    <a:alpha val="43137"/>
                  </a:srgbClr>
                </a:outerShdw>
              </a:effectLst>
              <a:latin typeface="Century Gothic" panose="020B0502020202020204" pitchFamily="34" charset="0"/>
            </a:rPr>
            <a:t>NOM’s</a:t>
          </a:r>
          <a:r>
            <a:rPr lang="es-MX" sz="1800" b="1" dirty="0" smtClean="0">
              <a:effectLst>
                <a:outerShdw blurRad="38100" dist="38100" dir="2700000" algn="tl">
                  <a:srgbClr val="000000">
                    <a:alpha val="43137"/>
                  </a:srgbClr>
                </a:outerShdw>
              </a:effectLst>
              <a:latin typeface="Century Gothic" panose="020B0502020202020204" pitchFamily="34" charset="0"/>
            </a:rPr>
            <a:t>).</a:t>
          </a:r>
          <a:endParaRPr lang="es-MX" sz="1800" b="1" dirty="0">
            <a:effectLst>
              <a:outerShdw blurRad="38100" dist="38100" dir="2700000" algn="tl">
                <a:srgbClr val="000000">
                  <a:alpha val="43137"/>
                </a:srgbClr>
              </a:outerShdw>
            </a:effectLst>
          </a:endParaRPr>
        </a:p>
      </dgm:t>
    </dgm:pt>
    <dgm:pt modelId="{C46C09A3-872F-4920-A7A3-7B7CB07B3D9F}" type="parTrans" cxnId="{086C96AD-3447-42B8-BD98-BEC9A81581D9}">
      <dgm:prSet/>
      <dgm:spPr/>
      <dgm:t>
        <a:bodyPr/>
        <a:lstStyle/>
        <a:p>
          <a:pPr algn="ctr"/>
          <a:endParaRPr lang="es-MX" sz="2000" b="1">
            <a:effectLst>
              <a:outerShdw blurRad="38100" dist="38100" dir="2700000" algn="tl">
                <a:srgbClr val="000000">
                  <a:alpha val="43137"/>
                </a:srgbClr>
              </a:outerShdw>
            </a:effectLst>
          </a:endParaRPr>
        </a:p>
      </dgm:t>
    </dgm:pt>
    <dgm:pt modelId="{424103C5-5D17-4EA9-89B3-CD6FF4CB50C1}" type="sibTrans" cxnId="{086C96AD-3447-42B8-BD98-BEC9A81581D9}">
      <dgm:prSet custT="1"/>
      <dgm:spPr/>
      <dgm:t>
        <a:bodyPr/>
        <a:lstStyle/>
        <a:p>
          <a:pPr algn="ctr"/>
          <a:endParaRPr lang="es-MX" sz="2800" b="1">
            <a:effectLst>
              <a:outerShdw blurRad="38100" dist="38100" dir="2700000" algn="tl">
                <a:srgbClr val="000000">
                  <a:alpha val="43137"/>
                </a:srgbClr>
              </a:outerShdw>
            </a:effectLst>
          </a:endParaRPr>
        </a:p>
      </dgm:t>
    </dgm:pt>
    <dgm:pt modelId="{FC8AB5F7-C7D8-4A37-B26D-84C393AD0D3D}">
      <dgm:prSet custT="1"/>
      <dgm:spPr/>
      <dgm:t>
        <a:bodyPr/>
        <a:lstStyle/>
        <a:p>
          <a:pPr algn="ctr"/>
          <a:r>
            <a:rPr lang="es-MX" sz="1800" b="1" smtClean="0">
              <a:effectLst>
                <a:outerShdw blurRad="38100" dist="38100" dir="2700000" algn="tl">
                  <a:srgbClr val="000000">
                    <a:alpha val="43137"/>
                  </a:srgbClr>
                </a:outerShdw>
              </a:effectLst>
              <a:latin typeface="Century Gothic" panose="020B0502020202020204" pitchFamily="34" charset="0"/>
            </a:rPr>
            <a:t>Incumplimiento de Normas Oficiales Mexicanas.</a:t>
          </a:r>
          <a:endParaRPr lang="es-MX" sz="1800" b="1" dirty="0">
            <a:effectLst>
              <a:outerShdw blurRad="38100" dist="38100" dir="2700000" algn="tl">
                <a:srgbClr val="000000">
                  <a:alpha val="43137"/>
                </a:srgbClr>
              </a:outerShdw>
            </a:effectLst>
            <a:latin typeface="Century Gothic" panose="020B0502020202020204" pitchFamily="34" charset="0"/>
          </a:endParaRPr>
        </a:p>
      </dgm:t>
    </dgm:pt>
    <dgm:pt modelId="{2B4B77C0-64CB-4B7F-9B8B-C89D06AF045B}" type="parTrans" cxnId="{9572B5A7-6F48-4D96-AA7E-10B19531AA88}">
      <dgm:prSet/>
      <dgm:spPr/>
      <dgm:t>
        <a:bodyPr/>
        <a:lstStyle/>
        <a:p>
          <a:pPr algn="ctr"/>
          <a:endParaRPr lang="es-MX" sz="2000" b="1">
            <a:effectLst>
              <a:outerShdw blurRad="38100" dist="38100" dir="2700000" algn="tl">
                <a:srgbClr val="000000">
                  <a:alpha val="43137"/>
                </a:srgbClr>
              </a:outerShdw>
            </a:effectLst>
          </a:endParaRPr>
        </a:p>
      </dgm:t>
    </dgm:pt>
    <dgm:pt modelId="{24E4A6DE-0254-4443-90DA-554448FE58D4}" type="sibTrans" cxnId="{9572B5A7-6F48-4D96-AA7E-10B19531AA88}">
      <dgm:prSet custT="1"/>
      <dgm:spPr/>
      <dgm:t>
        <a:bodyPr/>
        <a:lstStyle/>
        <a:p>
          <a:pPr algn="ctr"/>
          <a:endParaRPr lang="es-MX" sz="2800" b="1">
            <a:effectLst>
              <a:outerShdw blurRad="38100" dist="38100" dir="2700000" algn="tl">
                <a:srgbClr val="000000">
                  <a:alpha val="43137"/>
                </a:srgbClr>
              </a:outerShdw>
            </a:effectLst>
          </a:endParaRPr>
        </a:p>
      </dgm:t>
    </dgm:pt>
    <dgm:pt modelId="{C79D59CF-6629-4811-AD6B-B0F688BBB516}">
      <dgm:prSet custT="1"/>
      <dgm:spPr/>
      <dgm:t>
        <a:bodyPr/>
        <a:lstStyle/>
        <a:p>
          <a:pPr algn="ctr"/>
          <a:r>
            <a:rPr lang="es-MX" sz="1800" b="1" smtClean="0">
              <a:effectLst>
                <a:outerShdw blurRad="38100" dist="38100" dir="2700000" algn="tl">
                  <a:srgbClr val="000000">
                    <a:alpha val="43137"/>
                  </a:srgbClr>
                </a:outerShdw>
              </a:effectLst>
              <a:latin typeface="Century Gothic" panose="020B0502020202020204" pitchFamily="34" charset="0"/>
            </a:rPr>
            <a:t>Pedimento o factura con nombre o domicilio fiscal,  falso o inexistente el proveedor o comprador.</a:t>
          </a:r>
          <a:endParaRPr lang="es-MX" sz="1800" b="1" dirty="0">
            <a:effectLst>
              <a:outerShdw blurRad="38100" dist="38100" dir="2700000" algn="tl">
                <a:srgbClr val="000000">
                  <a:alpha val="43137"/>
                </a:srgbClr>
              </a:outerShdw>
            </a:effectLst>
            <a:latin typeface="Century Gothic" panose="020B0502020202020204" pitchFamily="34" charset="0"/>
          </a:endParaRPr>
        </a:p>
      </dgm:t>
    </dgm:pt>
    <dgm:pt modelId="{A041D406-C9BF-46B3-95DA-B57D18F5BCCD}" type="parTrans" cxnId="{B53208FC-FA29-4695-939D-49E1A5A5C45C}">
      <dgm:prSet/>
      <dgm:spPr/>
      <dgm:t>
        <a:bodyPr/>
        <a:lstStyle/>
        <a:p>
          <a:pPr algn="ctr"/>
          <a:endParaRPr lang="es-MX" sz="2000" b="1">
            <a:effectLst>
              <a:outerShdw blurRad="38100" dist="38100" dir="2700000" algn="tl">
                <a:srgbClr val="000000">
                  <a:alpha val="43137"/>
                </a:srgbClr>
              </a:outerShdw>
            </a:effectLst>
          </a:endParaRPr>
        </a:p>
      </dgm:t>
    </dgm:pt>
    <dgm:pt modelId="{2D931B91-5AEC-48B0-90A6-9560A2C87BFE}" type="sibTrans" cxnId="{B53208FC-FA29-4695-939D-49E1A5A5C45C}">
      <dgm:prSet custT="1"/>
      <dgm:spPr/>
      <dgm:t>
        <a:bodyPr/>
        <a:lstStyle/>
        <a:p>
          <a:pPr algn="ctr"/>
          <a:endParaRPr lang="es-MX" sz="2800" b="1">
            <a:effectLst>
              <a:outerShdw blurRad="38100" dist="38100" dir="2700000" algn="tl">
                <a:srgbClr val="000000">
                  <a:alpha val="43137"/>
                </a:srgbClr>
              </a:outerShdw>
            </a:effectLst>
          </a:endParaRPr>
        </a:p>
      </dgm:t>
    </dgm:pt>
    <dgm:pt modelId="{4E629D9D-1E68-4722-A535-D7DCC3E01BBD}">
      <dgm:prSet custT="1"/>
      <dgm:spPr/>
      <dgm:t>
        <a:bodyPr/>
        <a:lstStyle/>
        <a:p>
          <a:pPr algn="ctr"/>
          <a:r>
            <a:rPr lang="es-MX" sz="1800" b="1" dirty="0" smtClean="0">
              <a:effectLst>
                <a:outerShdw blurRad="38100" dist="38100" dir="2700000" algn="tl">
                  <a:srgbClr val="000000">
                    <a:alpha val="43137"/>
                  </a:srgbClr>
                </a:outerShdw>
              </a:effectLst>
              <a:latin typeface="Century Gothic" panose="020B0502020202020204" pitchFamily="34" charset="0"/>
            </a:rPr>
            <a:t>Sin documentación que acredite que se sometió a los tramites de la ley para su introducción al país.</a:t>
          </a:r>
          <a:endParaRPr lang="es-MX" sz="1800" b="1" dirty="0">
            <a:effectLst>
              <a:outerShdw blurRad="38100" dist="38100" dir="2700000" algn="tl">
                <a:srgbClr val="000000">
                  <a:alpha val="43137"/>
                </a:srgbClr>
              </a:outerShdw>
            </a:effectLst>
            <a:latin typeface="Century Gothic" panose="020B0502020202020204" pitchFamily="34" charset="0"/>
          </a:endParaRPr>
        </a:p>
      </dgm:t>
    </dgm:pt>
    <dgm:pt modelId="{AD1067B8-DB98-472D-B382-CC2A4A9DE460}" type="parTrans" cxnId="{5E6A9ACE-6C96-4C83-8CDB-4FEF23F6240D}">
      <dgm:prSet/>
      <dgm:spPr/>
      <dgm:t>
        <a:bodyPr/>
        <a:lstStyle/>
        <a:p>
          <a:pPr algn="ctr"/>
          <a:endParaRPr lang="es-MX" sz="2000" b="1">
            <a:effectLst>
              <a:outerShdw blurRad="38100" dist="38100" dir="2700000" algn="tl">
                <a:srgbClr val="000000">
                  <a:alpha val="43137"/>
                </a:srgbClr>
              </a:outerShdw>
            </a:effectLst>
          </a:endParaRPr>
        </a:p>
      </dgm:t>
    </dgm:pt>
    <dgm:pt modelId="{86C9C8C9-8330-43D3-8E25-F6718A431951}" type="sibTrans" cxnId="{5E6A9ACE-6C96-4C83-8CDB-4FEF23F6240D}">
      <dgm:prSet/>
      <dgm:spPr/>
      <dgm:t>
        <a:bodyPr/>
        <a:lstStyle/>
        <a:p>
          <a:pPr algn="ctr"/>
          <a:endParaRPr lang="es-MX" sz="2000" b="1">
            <a:effectLst>
              <a:outerShdw blurRad="38100" dist="38100" dir="2700000" algn="tl">
                <a:srgbClr val="000000">
                  <a:alpha val="43137"/>
                </a:srgbClr>
              </a:outerShdw>
            </a:effectLst>
          </a:endParaRPr>
        </a:p>
      </dgm:t>
    </dgm:pt>
    <dgm:pt modelId="{B50E5C5A-E0F6-4CFE-9143-A9E68693CC8F}" type="pres">
      <dgm:prSet presAssocID="{8D91291E-E374-400F-A4AF-A04D0A2885DB}" presName="outerComposite" presStyleCnt="0">
        <dgm:presLayoutVars>
          <dgm:chMax val="5"/>
          <dgm:dir/>
          <dgm:resizeHandles val="exact"/>
        </dgm:presLayoutVars>
      </dgm:prSet>
      <dgm:spPr/>
      <dgm:t>
        <a:bodyPr/>
        <a:lstStyle/>
        <a:p>
          <a:endParaRPr lang="es-MX"/>
        </a:p>
      </dgm:t>
    </dgm:pt>
    <dgm:pt modelId="{85DEDED8-1313-49A3-BA24-114C203FD410}" type="pres">
      <dgm:prSet presAssocID="{8D91291E-E374-400F-A4AF-A04D0A2885DB}" presName="dummyMaxCanvas" presStyleCnt="0">
        <dgm:presLayoutVars/>
      </dgm:prSet>
      <dgm:spPr/>
      <dgm:t>
        <a:bodyPr/>
        <a:lstStyle/>
        <a:p>
          <a:endParaRPr lang="es-MX"/>
        </a:p>
      </dgm:t>
    </dgm:pt>
    <dgm:pt modelId="{81F98C1F-A23B-4FB2-B0FC-E3AA08F3C7CE}" type="pres">
      <dgm:prSet presAssocID="{8D91291E-E374-400F-A4AF-A04D0A2885DB}" presName="FourNodes_1" presStyleLbl="node1" presStyleIdx="0" presStyleCnt="4">
        <dgm:presLayoutVars>
          <dgm:bulletEnabled val="1"/>
        </dgm:presLayoutVars>
      </dgm:prSet>
      <dgm:spPr/>
      <dgm:t>
        <a:bodyPr/>
        <a:lstStyle/>
        <a:p>
          <a:endParaRPr lang="es-MX"/>
        </a:p>
      </dgm:t>
    </dgm:pt>
    <dgm:pt modelId="{6596476E-FF61-411F-8DCA-29357C1F4032}" type="pres">
      <dgm:prSet presAssocID="{8D91291E-E374-400F-A4AF-A04D0A2885DB}" presName="FourNodes_2" presStyleLbl="node1" presStyleIdx="1" presStyleCnt="4">
        <dgm:presLayoutVars>
          <dgm:bulletEnabled val="1"/>
        </dgm:presLayoutVars>
      </dgm:prSet>
      <dgm:spPr/>
      <dgm:t>
        <a:bodyPr/>
        <a:lstStyle/>
        <a:p>
          <a:endParaRPr lang="es-MX"/>
        </a:p>
      </dgm:t>
    </dgm:pt>
    <dgm:pt modelId="{CDE087CC-30A5-4D9F-9399-57B47C4A0084}" type="pres">
      <dgm:prSet presAssocID="{8D91291E-E374-400F-A4AF-A04D0A2885DB}" presName="FourNodes_3" presStyleLbl="node1" presStyleIdx="2" presStyleCnt="4">
        <dgm:presLayoutVars>
          <dgm:bulletEnabled val="1"/>
        </dgm:presLayoutVars>
      </dgm:prSet>
      <dgm:spPr/>
      <dgm:t>
        <a:bodyPr/>
        <a:lstStyle/>
        <a:p>
          <a:endParaRPr lang="es-MX"/>
        </a:p>
      </dgm:t>
    </dgm:pt>
    <dgm:pt modelId="{1C6B53D6-8EE1-4677-B6E0-7A68F6E5B007}" type="pres">
      <dgm:prSet presAssocID="{8D91291E-E374-400F-A4AF-A04D0A2885DB}" presName="FourNodes_4" presStyleLbl="node1" presStyleIdx="3" presStyleCnt="4">
        <dgm:presLayoutVars>
          <dgm:bulletEnabled val="1"/>
        </dgm:presLayoutVars>
      </dgm:prSet>
      <dgm:spPr/>
      <dgm:t>
        <a:bodyPr/>
        <a:lstStyle/>
        <a:p>
          <a:endParaRPr lang="es-MX"/>
        </a:p>
      </dgm:t>
    </dgm:pt>
    <dgm:pt modelId="{34D6429F-8794-4DCC-AEC1-FF7E1458F64C}" type="pres">
      <dgm:prSet presAssocID="{8D91291E-E374-400F-A4AF-A04D0A2885DB}" presName="FourConn_1-2" presStyleLbl="fgAccFollowNode1" presStyleIdx="0" presStyleCnt="3">
        <dgm:presLayoutVars>
          <dgm:bulletEnabled val="1"/>
        </dgm:presLayoutVars>
      </dgm:prSet>
      <dgm:spPr/>
      <dgm:t>
        <a:bodyPr/>
        <a:lstStyle/>
        <a:p>
          <a:endParaRPr lang="es-MX"/>
        </a:p>
      </dgm:t>
    </dgm:pt>
    <dgm:pt modelId="{20BE8ADF-F630-4605-BD2E-DEC4C3B895CC}" type="pres">
      <dgm:prSet presAssocID="{8D91291E-E374-400F-A4AF-A04D0A2885DB}" presName="FourConn_2-3" presStyleLbl="fgAccFollowNode1" presStyleIdx="1" presStyleCnt="3">
        <dgm:presLayoutVars>
          <dgm:bulletEnabled val="1"/>
        </dgm:presLayoutVars>
      </dgm:prSet>
      <dgm:spPr/>
      <dgm:t>
        <a:bodyPr/>
        <a:lstStyle/>
        <a:p>
          <a:endParaRPr lang="es-MX"/>
        </a:p>
      </dgm:t>
    </dgm:pt>
    <dgm:pt modelId="{B49BA030-C8C1-4553-93A7-BF37D668E78B}" type="pres">
      <dgm:prSet presAssocID="{8D91291E-E374-400F-A4AF-A04D0A2885DB}" presName="FourConn_3-4" presStyleLbl="fgAccFollowNode1" presStyleIdx="2" presStyleCnt="3">
        <dgm:presLayoutVars>
          <dgm:bulletEnabled val="1"/>
        </dgm:presLayoutVars>
      </dgm:prSet>
      <dgm:spPr/>
      <dgm:t>
        <a:bodyPr/>
        <a:lstStyle/>
        <a:p>
          <a:endParaRPr lang="es-MX"/>
        </a:p>
      </dgm:t>
    </dgm:pt>
    <dgm:pt modelId="{CC648544-A380-43BF-A132-297A97B5AC7E}" type="pres">
      <dgm:prSet presAssocID="{8D91291E-E374-400F-A4AF-A04D0A2885DB}" presName="FourNodes_1_text" presStyleLbl="node1" presStyleIdx="3" presStyleCnt="4">
        <dgm:presLayoutVars>
          <dgm:bulletEnabled val="1"/>
        </dgm:presLayoutVars>
      </dgm:prSet>
      <dgm:spPr/>
      <dgm:t>
        <a:bodyPr/>
        <a:lstStyle/>
        <a:p>
          <a:endParaRPr lang="es-MX"/>
        </a:p>
      </dgm:t>
    </dgm:pt>
    <dgm:pt modelId="{1E633C99-055E-4B51-9E67-2F281DEEF7BA}" type="pres">
      <dgm:prSet presAssocID="{8D91291E-E374-400F-A4AF-A04D0A2885DB}" presName="FourNodes_2_text" presStyleLbl="node1" presStyleIdx="3" presStyleCnt="4">
        <dgm:presLayoutVars>
          <dgm:bulletEnabled val="1"/>
        </dgm:presLayoutVars>
      </dgm:prSet>
      <dgm:spPr/>
      <dgm:t>
        <a:bodyPr/>
        <a:lstStyle/>
        <a:p>
          <a:endParaRPr lang="es-MX"/>
        </a:p>
      </dgm:t>
    </dgm:pt>
    <dgm:pt modelId="{09F2082E-802D-4FE9-8E91-2F301DD2683B}" type="pres">
      <dgm:prSet presAssocID="{8D91291E-E374-400F-A4AF-A04D0A2885DB}" presName="FourNodes_3_text" presStyleLbl="node1" presStyleIdx="3" presStyleCnt="4">
        <dgm:presLayoutVars>
          <dgm:bulletEnabled val="1"/>
        </dgm:presLayoutVars>
      </dgm:prSet>
      <dgm:spPr/>
      <dgm:t>
        <a:bodyPr/>
        <a:lstStyle/>
        <a:p>
          <a:endParaRPr lang="es-MX"/>
        </a:p>
      </dgm:t>
    </dgm:pt>
    <dgm:pt modelId="{BFC1E648-3901-451E-8A85-E8A94864E9D4}" type="pres">
      <dgm:prSet presAssocID="{8D91291E-E374-400F-A4AF-A04D0A2885DB}" presName="FourNodes_4_text" presStyleLbl="node1" presStyleIdx="3" presStyleCnt="4">
        <dgm:presLayoutVars>
          <dgm:bulletEnabled val="1"/>
        </dgm:presLayoutVars>
      </dgm:prSet>
      <dgm:spPr/>
      <dgm:t>
        <a:bodyPr/>
        <a:lstStyle/>
        <a:p>
          <a:endParaRPr lang="es-MX"/>
        </a:p>
      </dgm:t>
    </dgm:pt>
  </dgm:ptLst>
  <dgm:cxnLst>
    <dgm:cxn modelId="{5E6A9ACE-6C96-4C83-8CDB-4FEF23F6240D}" srcId="{8D91291E-E374-400F-A4AF-A04D0A2885DB}" destId="{4E629D9D-1E68-4722-A535-D7DCC3E01BBD}" srcOrd="3" destOrd="0" parTransId="{AD1067B8-DB98-472D-B382-CC2A4A9DE460}" sibTransId="{86C9C8C9-8330-43D3-8E25-F6718A431951}"/>
    <dgm:cxn modelId="{90D9BA38-D2A7-4219-AF1C-A92B4AD427B6}" type="presOf" srcId="{24E4A6DE-0254-4443-90DA-554448FE58D4}" destId="{20BE8ADF-F630-4605-BD2E-DEC4C3B895CC}" srcOrd="0" destOrd="0" presId="urn:microsoft.com/office/officeart/2005/8/layout/vProcess5"/>
    <dgm:cxn modelId="{E9412403-B13C-4BA8-BE55-8926860FACFA}" type="presOf" srcId="{4E629D9D-1E68-4722-A535-D7DCC3E01BBD}" destId="{1C6B53D6-8EE1-4677-B6E0-7A68F6E5B007}" srcOrd="0" destOrd="0" presId="urn:microsoft.com/office/officeart/2005/8/layout/vProcess5"/>
    <dgm:cxn modelId="{C4C68EFB-2A66-4C27-9708-A15591E516F9}" type="presOf" srcId="{A65A2065-D838-46C0-A2E2-592C5DCF0F46}" destId="{81F98C1F-A23B-4FB2-B0FC-E3AA08F3C7CE}" srcOrd="0" destOrd="0" presId="urn:microsoft.com/office/officeart/2005/8/layout/vProcess5"/>
    <dgm:cxn modelId="{6B4B1C69-862B-448F-B036-C0DCC4F05927}" type="presOf" srcId="{C79D59CF-6629-4811-AD6B-B0F688BBB516}" destId="{09F2082E-802D-4FE9-8E91-2F301DD2683B}" srcOrd="1" destOrd="0" presId="urn:microsoft.com/office/officeart/2005/8/layout/vProcess5"/>
    <dgm:cxn modelId="{2C4AAB95-2249-4769-9CB1-DD6D796F19E1}" type="presOf" srcId="{8D91291E-E374-400F-A4AF-A04D0A2885DB}" destId="{B50E5C5A-E0F6-4CFE-9143-A9E68693CC8F}" srcOrd="0" destOrd="0" presId="urn:microsoft.com/office/officeart/2005/8/layout/vProcess5"/>
    <dgm:cxn modelId="{2D295E37-CA2D-4A4D-B09F-7319C4EAF235}" type="presOf" srcId="{4E629D9D-1E68-4722-A535-D7DCC3E01BBD}" destId="{BFC1E648-3901-451E-8A85-E8A94864E9D4}" srcOrd="1" destOrd="0" presId="urn:microsoft.com/office/officeart/2005/8/layout/vProcess5"/>
    <dgm:cxn modelId="{9572B5A7-6F48-4D96-AA7E-10B19531AA88}" srcId="{8D91291E-E374-400F-A4AF-A04D0A2885DB}" destId="{FC8AB5F7-C7D8-4A37-B26D-84C393AD0D3D}" srcOrd="1" destOrd="0" parTransId="{2B4B77C0-64CB-4B7F-9B8B-C89D06AF045B}" sibTransId="{24E4A6DE-0254-4443-90DA-554448FE58D4}"/>
    <dgm:cxn modelId="{B53208FC-FA29-4695-939D-49E1A5A5C45C}" srcId="{8D91291E-E374-400F-A4AF-A04D0A2885DB}" destId="{C79D59CF-6629-4811-AD6B-B0F688BBB516}" srcOrd="2" destOrd="0" parTransId="{A041D406-C9BF-46B3-95DA-B57D18F5BCCD}" sibTransId="{2D931B91-5AEC-48B0-90A6-9560A2C87BFE}"/>
    <dgm:cxn modelId="{85173A4D-1F96-46CC-8A7E-1C162888CBDA}" type="presOf" srcId="{FC8AB5F7-C7D8-4A37-B26D-84C393AD0D3D}" destId="{6596476E-FF61-411F-8DCA-29357C1F4032}" srcOrd="0" destOrd="0" presId="urn:microsoft.com/office/officeart/2005/8/layout/vProcess5"/>
    <dgm:cxn modelId="{BC079199-B594-4191-B4A4-8385616C7011}" type="presOf" srcId="{424103C5-5D17-4EA9-89B3-CD6FF4CB50C1}" destId="{34D6429F-8794-4DCC-AEC1-FF7E1458F64C}" srcOrd="0" destOrd="0" presId="urn:microsoft.com/office/officeart/2005/8/layout/vProcess5"/>
    <dgm:cxn modelId="{0C1F4AB9-2682-43B6-8FC5-467C658FC913}" type="presOf" srcId="{FC8AB5F7-C7D8-4A37-B26D-84C393AD0D3D}" destId="{1E633C99-055E-4B51-9E67-2F281DEEF7BA}" srcOrd="1" destOrd="0" presId="urn:microsoft.com/office/officeart/2005/8/layout/vProcess5"/>
    <dgm:cxn modelId="{1CD2D1AA-9238-4C30-955E-5F803095423A}" type="presOf" srcId="{C79D59CF-6629-4811-AD6B-B0F688BBB516}" destId="{CDE087CC-30A5-4D9F-9399-57B47C4A0084}" srcOrd="0" destOrd="0" presId="urn:microsoft.com/office/officeart/2005/8/layout/vProcess5"/>
    <dgm:cxn modelId="{086C96AD-3447-42B8-BD98-BEC9A81581D9}" srcId="{8D91291E-E374-400F-A4AF-A04D0A2885DB}" destId="{A65A2065-D838-46C0-A2E2-592C5DCF0F46}" srcOrd="0" destOrd="0" parTransId="{C46C09A3-872F-4920-A7A3-7B7CB07B3D9F}" sibTransId="{424103C5-5D17-4EA9-89B3-CD6FF4CB50C1}"/>
    <dgm:cxn modelId="{F12512A8-0C52-47E9-9ACF-19B016AAA9DE}" type="presOf" srcId="{2D931B91-5AEC-48B0-90A6-9560A2C87BFE}" destId="{B49BA030-C8C1-4553-93A7-BF37D668E78B}" srcOrd="0" destOrd="0" presId="urn:microsoft.com/office/officeart/2005/8/layout/vProcess5"/>
    <dgm:cxn modelId="{527F5FF0-8074-4DF5-9753-9D7703884FE2}" type="presOf" srcId="{A65A2065-D838-46C0-A2E2-592C5DCF0F46}" destId="{CC648544-A380-43BF-A132-297A97B5AC7E}" srcOrd="1" destOrd="0" presId="urn:microsoft.com/office/officeart/2005/8/layout/vProcess5"/>
    <dgm:cxn modelId="{39B858FE-F230-4A53-925C-111F906B1951}" type="presParOf" srcId="{B50E5C5A-E0F6-4CFE-9143-A9E68693CC8F}" destId="{85DEDED8-1313-49A3-BA24-114C203FD410}" srcOrd="0" destOrd="0" presId="urn:microsoft.com/office/officeart/2005/8/layout/vProcess5"/>
    <dgm:cxn modelId="{BF02C283-EBD5-40BA-932F-35558317F0A2}" type="presParOf" srcId="{B50E5C5A-E0F6-4CFE-9143-A9E68693CC8F}" destId="{81F98C1F-A23B-4FB2-B0FC-E3AA08F3C7CE}" srcOrd="1" destOrd="0" presId="urn:microsoft.com/office/officeart/2005/8/layout/vProcess5"/>
    <dgm:cxn modelId="{277FA856-C4AF-45C1-868B-FDB7B37B6833}" type="presParOf" srcId="{B50E5C5A-E0F6-4CFE-9143-A9E68693CC8F}" destId="{6596476E-FF61-411F-8DCA-29357C1F4032}" srcOrd="2" destOrd="0" presId="urn:microsoft.com/office/officeart/2005/8/layout/vProcess5"/>
    <dgm:cxn modelId="{9A80862F-09BC-48CA-B111-3B0489C21095}" type="presParOf" srcId="{B50E5C5A-E0F6-4CFE-9143-A9E68693CC8F}" destId="{CDE087CC-30A5-4D9F-9399-57B47C4A0084}" srcOrd="3" destOrd="0" presId="urn:microsoft.com/office/officeart/2005/8/layout/vProcess5"/>
    <dgm:cxn modelId="{A2B028C6-EA84-4150-8D84-F25266BB7841}" type="presParOf" srcId="{B50E5C5A-E0F6-4CFE-9143-A9E68693CC8F}" destId="{1C6B53D6-8EE1-4677-B6E0-7A68F6E5B007}" srcOrd="4" destOrd="0" presId="urn:microsoft.com/office/officeart/2005/8/layout/vProcess5"/>
    <dgm:cxn modelId="{DDD53179-F4BA-4709-864F-BDBF1A72C945}" type="presParOf" srcId="{B50E5C5A-E0F6-4CFE-9143-A9E68693CC8F}" destId="{34D6429F-8794-4DCC-AEC1-FF7E1458F64C}" srcOrd="5" destOrd="0" presId="urn:microsoft.com/office/officeart/2005/8/layout/vProcess5"/>
    <dgm:cxn modelId="{6760E41D-C5FD-4B71-92C7-32EDFE2B3C3D}" type="presParOf" srcId="{B50E5C5A-E0F6-4CFE-9143-A9E68693CC8F}" destId="{20BE8ADF-F630-4605-BD2E-DEC4C3B895CC}" srcOrd="6" destOrd="0" presId="urn:microsoft.com/office/officeart/2005/8/layout/vProcess5"/>
    <dgm:cxn modelId="{3F31E4AB-44B5-4184-AF55-4FC7AD218634}" type="presParOf" srcId="{B50E5C5A-E0F6-4CFE-9143-A9E68693CC8F}" destId="{B49BA030-C8C1-4553-93A7-BF37D668E78B}" srcOrd="7" destOrd="0" presId="urn:microsoft.com/office/officeart/2005/8/layout/vProcess5"/>
    <dgm:cxn modelId="{D0B5B978-9816-4DC8-839C-0DDC19F03D2B}" type="presParOf" srcId="{B50E5C5A-E0F6-4CFE-9143-A9E68693CC8F}" destId="{CC648544-A380-43BF-A132-297A97B5AC7E}" srcOrd="8" destOrd="0" presId="urn:microsoft.com/office/officeart/2005/8/layout/vProcess5"/>
    <dgm:cxn modelId="{D89090CB-8A65-4BF9-BAC4-26F404624F16}" type="presParOf" srcId="{B50E5C5A-E0F6-4CFE-9143-A9E68693CC8F}" destId="{1E633C99-055E-4B51-9E67-2F281DEEF7BA}" srcOrd="9" destOrd="0" presId="urn:microsoft.com/office/officeart/2005/8/layout/vProcess5"/>
    <dgm:cxn modelId="{8957087E-1C1B-454C-A84D-167E45490214}" type="presParOf" srcId="{B50E5C5A-E0F6-4CFE-9143-A9E68693CC8F}" destId="{09F2082E-802D-4FE9-8E91-2F301DD2683B}" srcOrd="10" destOrd="0" presId="urn:microsoft.com/office/officeart/2005/8/layout/vProcess5"/>
    <dgm:cxn modelId="{41F35139-078F-4CAD-9ABD-8951BC48EF09}" type="presParOf" srcId="{B50E5C5A-E0F6-4CFE-9143-A9E68693CC8F}" destId="{BFC1E648-3901-451E-8A85-E8A94864E9D4}"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4C97C1-2780-4236-B8CF-D9B44A4B3D07}" type="doc">
      <dgm:prSet loTypeId="urn:microsoft.com/office/officeart/2005/8/layout/vProcess5" loCatId="process" qsTypeId="urn:microsoft.com/office/officeart/2005/8/quickstyle/3d1" qsCatId="3D" csTypeId="urn:microsoft.com/office/officeart/2005/8/colors/colorful5" csCatId="colorful" phldr="1"/>
      <dgm:spPr/>
      <dgm:t>
        <a:bodyPr/>
        <a:lstStyle/>
        <a:p>
          <a:endParaRPr lang="es-MX"/>
        </a:p>
      </dgm:t>
    </dgm:pt>
    <dgm:pt modelId="{561BD273-D462-45D7-BDCC-799C4DAE0418}">
      <dgm:prSet phldrT="[Texto]" custT="1"/>
      <dgm:spPr/>
      <dgm:t>
        <a:bodyPr/>
        <a:lstStyle/>
        <a:p>
          <a:pPr algn="ctr"/>
          <a:r>
            <a:rPr lang="es-MX" altLang="es-MX" sz="2000" b="0" dirty="0" smtClean="0">
              <a:solidFill>
                <a:schemeClr val="tx1"/>
              </a:solidFill>
              <a:effectLst>
                <a:outerShdw blurRad="38100" dist="38100" dir="2700000" algn="tl">
                  <a:srgbClr val="000000">
                    <a:alpha val="43137"/>
                  </a:srgbClr>
                </a:outerShdw>
              </a:effectLst>
              <a:latin typeface="Century Gothic" panose="020B0502020202020204" pitchFamily="34" charset="0"/>
            </a:rPr>
            <a:t>Levantamiento de un escrito o acta de Irregularidades</a:t>
          </a:r>
          <a:endParaRPr lang="es-MX" sz="2000" b="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4E945D66-6C58-410F-B16A-D034612C9FCB}" type="parTrans" cxnId="{B6CDC415-9E58-4E49-8EFD-177CCD6BADF1}">
      <dgm:prSet/>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3711E078-AE4C-482B-AE6D-E795DA324D51}" type="sibTrans" cxnId="{B6CDC415-9E58-4E49-8EFD-177CCD6BADF1}">
      <dgm:prSet custT="1"/>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A17E7C41-20E1-40DB-9CE4-6B42C445285C}">
      <dgm:prSet custT="1"/>
      <dgm:spPr/>
      <dgm:t>
        <a:bodyPr/>
        <a:lstStyle/>
        <a:p>
          <a:pPr algn="ctr"/>
          <a:r>
            <a:rPr lang="es-MX" altLang="es-MX" sz="2000" b="0" smtClean="0">
              <a:solidFill>
                <a:schemeClr val="tx1"/>
              </a:solidFill>
              <a:effectLst>
                <a:outerShdw blurRad="38100" dist="38100" dir="2700000" algn="tl">
                  <a:srgbClr val="000000">
                    <a:alpha val="43137"/>
                  </a:srgbClr>
                </a:outerShdw>
              </a:effectLst>
              <a:latin typeface="Century Gothic" panose="020B0502020202020204" pitchFamily="34" charset="0"/>
            </a:rPr>
            <a:t>Elaboración del acta de inicio de PAMA</a:t>
          </a:r>
          <a:endParaRPr lang="es-MX" altLang="es-MX" sz="2000" b="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AA12A383-6084-4A4D-823D-F809E651A3FC}" type="parTrans" cxnId="{CDB80B32-5940-482C-ABC7-478B267268A7}">
      <dgm:prSet/>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19BE4ECE-F1C4-4B64-A344-1885719860B2}" type="sibTrans" cxnId="{CDB80B32-5940-482C-ABC7-478B267268A7}">
      <dgm:prSet custT="1"/>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0CF3D288-DD59-4EC1-890C-61C74D84A394}">
      <dgm:prSet custT="1"/>
      <dgm:spPr/>
      <dgm:t>
        <a:bodyPr/>
        <a:lstStyle/>
        <a:p>
          <a:pPr algn="ctr"/>
          <a:r>
            <a:rPr lang="es-MX" altLang="es-MX" sz="2000" b="0" smtClean="0">
              <a:solidFill>
                <a:schemeClr val="tx1"/>
              </a:solidFill>
              <a:effectLst>
                <a:outerShdw blurRad="38100" dist="38100" dir="2700000" algn="tl">
                  <a:srgbClr val="000000">
                    <a:alpha val="43137"/>
                  </a:srgbClr>
                </a:outerShdw>
              </a:effectLst>
              <a:latin typeface="Century Gothic" panose="020B0502020202020204" pitchFamily="34" charset="0"/>
            </a:rPr>
            <a:t>Periodo para la presentación de alegatos y pruebas</a:t>
          </a:r>
          <a:endParaRPr lang="es-MX" altLang="es-MX" sz="2000" b="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12C8127C-8B7A-4037-89A7-EC55E9E54E5B}" type="parTrans" cxnId="{F317BC88-7AA0-4AD4-A8E0-0327A7337B40}">
      <dgm:prSet/>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FE086017-C107-4073-8DE4-9508751FD630}" type="sibTrans" cxnId="{F317BC88-7AA0-4AD4-A8E0-0327A7337B40}">
      <dgm:prSet custT="1"/>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4A157D8F-47C0-47FC-AB61-773DD3716EB3}">
      <dgm:prSet custT="1"/>
      <dgm:spPr/>
      <dgm:t>
        <a:bodyPr/>
        <a:lstStyle/>
        <a:p>
          <a:pPr algn="ctr"/>
          <a:r>
            <a:rPr lang="es-MX" altLang="es-MX" sz="2000" b="0" dirty="0" smtClean="0">
              <a:solidFill>
                <a:schemeClr val="tx1"/>
              </a:solidFill>
              <a:effectLst>
                <a:outerShdw blurRad="38100" dist="38100" dir="2700000" algn="tl">
                  <a:srgbClr val="000000">
                    <a:alpha val="43137"/>
                  </a:srgbClr>
                </a:outerShdw>
              </a:effectLst>
              <a:latin typeface="Century Gothic" panose="020B0502020202020204" pitchFamily="34" charset="0"/>
            </a:rPr>
            <a:t>Periodos para que la autoridad dicte la resolución al procedimiento</a:t>
          </a:r>
          <a:endParaRPr lang="es-MX" altLang="es-MX" sz="2000" b="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743023DF-5D87-4FDB-B9A7-1281F90949D3}" type="parTrans" cxnId="{F4EBE58F-3441-4F1C-9862-38DCC08B8110}">
      <dgm:prSet/>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2606D093-2A18-4477-BEC2-2DC4D4C35AC0}" type="sibTrans" cxnId="{F4EBE58F-3441-4F1C-9862-38DCC08B8110}">
      <dgm:prSet custT="1"/>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A4C06B0D-7983-4CF0-A710-479E9DB1AEE9}">
      <dgm:prSet custT="1"/>
      <dgm:spPr/>
      <dgm:t>
        <a:bodyPr/>
        <a:lstStyle/>
        <a:p>
          <a:pPr algn="ctr"/>
          <a:r>
            <a:rPr lang="es-MX" altLang="es-MX" sz="2000" b="0" dirty="0" smtClean="0">
              <a:solidFill>
                <a:schemeClr val="tx1"/>
              </a:solidFill>
              <a:effectLst>
                <a:outerShdw blurRad="38100" dist="38100" dir="2700000" algn="tl">
                  <a:srgbClr val="000000">
                    <a:alpha val="43137"/>
                  </a:srgbClr>
                </a:outerShdw>
              </a:effectLst>
              <a:latin typeface="Century Gothic" panose="020B0502020202020204" pitchFamily="34" charset="0"/>
            </a:rPr>
            <a:t>Emisión del documento con el que pone fin al procedimiento</a:t>
          </a:r>
          <a:endParaRPr lang="es-MX" altLang="es-MX" sz="2000" b="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1FA1BF15-B7DC-4053-9A68-934566E85E9B}" type="parTrans" cxnId="{4A24FA3D-E7BF-43F4-9DB6-9888F85F97C6}">
      <dgm:prSet/>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803C02F5-5D66-4A41-AB66-966398746CFF}" type="sibTrans" cxnId="{4A24FA3D-E7BF-43F4-9DB6-9888F85F97C6}">
      <dgm:prSet/>
      <dgm:spPr/>
      <dgm:t>
        <a:bodyPr/>
        <a:lstStyle/>
        <a:p>
          <a:pPr algn="ctr"/>
          <a:endParaRPr lang="es-MX" sz="2000" b="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101991F7-3E2F-419D-9BBE-20C1875E7B91}" type="pres">
      <dgm:prSet presAssocID="{AA4C97C1-2780-4236-B8CF-D9B44A4B3D07}" presName="outerComposite" presStyleCnt="0">
        <dgm:presLayoutVars>
          <dgm:chMax val="5"/>
          <dgm:dir/>
          <dgm:resizeHandles val="exact"/>
        </dgm:presLayoutVars>
      </dgm:prSet>
      <dgm:spPr/>
      <dgm:t>
        <a:bodyPr/>
        <a:lstStyle/>
        <a:p>
          <a:endParaRPr lang="es-MX"/>
        </a:p>
      </dgm:t>
    </dgm:pt>
    <dgm:pt modelId="{013EF810-9735-485B-A2E7-A342AEE25EA8}" type="pres">
      <dgm:prSet presAssocID="{AA4C97C1-2780-4236-B8CF-D9B44A4B3D07}" presName="dummyMaxCanvas" presStyleCnt="0">
        <dgm:presLayoutVars/>
      </dgm:prSet>
      <dgm:spPr/>
      <dgm:t>
        <a:bodyPr/>
        <a:lstStyle/>
        <a:p>
          <a:endParaRPr lang="es-MX"/>
        </a:p>
      </dgm:t>
    </dgm:pt>
    <dgm:pt modelId="{E4295DA2-C39D-4EC4-89A7-10A9368248E5}" type="pres">
      <dgm:prSet presAssocID="{AA4C97C1-2780-4236-B8CF-D9B44A4B3D07}" presName="FiveNodes_1" presStyleLbl="node1" presStyleIdx="0" presStyleCnt="5">
        <dgm:presLayoutVars>
          <dgm:bulletEnabled val="1"/>
        </dgm:presLayoutVars>
      </dgm:prSet>
      <dgm:spPr/>
      <dgm:t>
        <a:bodyPr/>
        <a:lstStyle/>
        <a:p>
          <a:endParaRPr lang="es-MX"/>
        </a:p>
      </dgm:t>
    </dgm:pt>
    <dgm:pt modelId="{3E3373F7-1232-4635-BD15-2F12C4C7988C}" type="pres">
      <dgm:prSet presAssocID="{AA4C97C1-2780-4236-B8CF-D9B44A4B3D07}" presName="FiveNodes_2" presStyleLbl="node1" presStyleIdx="1" presStyleCnt="5">
        <dgm:presLayoutVars>
          <dgm:bulletEnabled val="1"/>
        </dgm:presLayoutVars>
      </dgm:prSet>
      <dgm:spPr/>
      <dgm:t>
        <a:bodyPr/>
        <a:lstStyle/>
        <a:p>
          <a:endParaRPr lang="es-MX"/>
        </a:p>
      </dgm:t>
    </dgm:pt>
    <dgm:pt modelId="{D20BF5F6-6D95-4F30-9F62-0FB72440E802}" type="pres">
      <dgm:prSet presAssocID="{AA4C97C1-2780-4236-B8CF-D9B44A4B3D07}" presName="FiveNodes_3" presStyleLbl="node1" presStyleIdx="2" presStyleCnt="5">
        <dgm:presLayoutVars>
          <dgm:bulletEnabled val="1"/>
        </dgm:presLayoutVars>
      </dgm:prSet>
      <dgm:spPr/>
      <dgm:t>
        <a:bodyPr/>
        <a:lstStyle/>
        <a:p>
          <a:endParaRPr lang="es-MX"/>
        </a:p>
      </dgm:t>
    </dgm:pt>
    <dgm:pt modelId="{278A5CE4-0436-4D88-865F-804F5FC3BD81}" type="pres">
      <dgm:prSet presAssocID="{AA4C97C1-2780-4236-B8CF-D9B44A4B3D07}" presName="FiveNodes_4" presStyleLbl="node1" presStyleIdx="3" presStyleCnt="5">
        <dgm:presLayoutVars>
          <dgm:bulletEnabled val="1"/>
        </dgm:presLayoutVars>
      </dgm:prSet>
      <dgm:spPr/>
      <dgm:t>
        <a:bodyPr/>
        <a:lstStyle/>
        <a:p>
          <a:endParaRPr lang="es-MX"/>
        </a:p>
      </dgm:t>
    </dgm:pt>
    <dgm:pt modelId="{9060FC1D-320B-4A6E-807D-817615995299}" type="pres">
      <dgm:prSet presAssocID="{AA4C97C1-2780-4236-B8CF-D9B44A4B3D07}" presName="FiveNodes_5" presStyleLbl="node1" presStyleIdx="4" presStyleCnt="5">
        <dgm:presLayoutVars>
          <dgm:bulletEnabled val="1"/>
        </dgm:presLayoutVars>
      </dgm:prSet>
      <dgm:spPr/>
      <dgm:t>
        <a:bodyPr/>
        <a:lstStyle/>
        <a:p>
          <a:endParaRPr lang="es-MX"/>
        </a:p>
      </dgm:t>
    </dgm:pt>
    <dgm:pt modelId="{BA39D6C7-474F-429A-AC7F-4E17E2233525}" type="pres">
      <dgm:prSet presAssocID="{AA4C97C1-2780-4236-B8CF-D9B44A4B3D07}" presName="FiveConn_1-2" presStyleLbl="fgAccFollowNode1" presStyleIdx="0" presStyleCnt="4">
        <dgm:presLayoutVars>
          <dgm:bulletEnabled val="1"/>
        </dgm:presLayoutVars>
      </dgm:prSet>
      <dgm:spPr/>
      <dgm:t>
        <a:bodyPr/>
        <a:lstStyle/>
        <a:p>
          <a:endParaRPr lang="es-MX"/>
        </a:p>
      </dgm:t>
    </dgm:pt>
    <dgm:pt modelId="{CA9F6808-1E7B-4925-A0BC-46F8F56ED6DB}" type="pres">
      <dgm:prSet presAssocID="{AA4C97C1-2780-4236-B8CF-D9B44A4B3D07}" presName="FiveConn_2-3" presStyleLbl="fgAccFollowNode1" presStyleIdx="1" presStyleCnt="4">
        <dgm:presLayoutVars>
          <dgm:bulletEnabled val="1"/>
        </dgm:presLayoutVars>
      </dgm:prSet>
      <dgm:spPr/>
      <dgm:t>
        <a:bodyPr/>
        <a:lstStyle/>
        <a:p>
          <a:endParaRPr lang="es-MX"/>
        </a:p>
      </dgm:t>
    </dgm:pt>
    <dgm:pt modelId="{8284BF85-5273-466D-83E2-9D263624288A}" type="pres">
      <dgm:prSet presAssocID="{AA4C97C1-2780-4236-B8CF-D9B44A4B3D07}" presName="FiveConn_3-4" presStyleLbl="fgAccFollowNode1" presStyleIdx="2" presStyleCnt="4">
        <dgm:presLayoutVars>
          <dgm:bulletEnabled val="1"/>
        </dgm:presLayoutVars>
      </dgm:prSet>
      <dgm:spPr/>
      <dgm:t>
        <a:bodyPr/>
        <a:lstStyle/>
        <a:p>
          <a:endParaRPr lang="es-MX"/>
        </a:p>
      </dgm:t>
    </dgm:pt>
    <dgm:pt modelId="{9C6FED39-F3D2-49BF-89CA-DE62A82B5950}" type="pres">
      <dgm:prSet presAssocID="{AA4C97C1-2780-4236-B8CF-D9B44A4B3D07}" presName="FiveConn_4-5" presStyleLbl="fgAccFollowNode1" presStyleIdx="3" presStyleCnt="4">
        <dgm:presLayoutVars>
          <dgm:bulletEnabled val="1"/>
        </dgm:presLayoutVars>
      </dgm:prSet>
      <dgm:spPr/>
      <dgm:t>
        <a:bodyPr/>
        <a:lstStyle/>
        <a:p>
          <a:endParaRPr lang="es-MX"/>
        </a:p>
      </dgm:t>
    </dgm:pt>
    <dgm:pt modelId="{BAB79178-7B36-4EF1-BD7A-B44DF283221D}" type="pres">
      <dgm:prSet presAssocID="{AA4C97C1-2780-4236-B8CF-D9B44A4B3D07}" presName="FiveNodes_1_text" presStyleLbl="node1" presStyleIdx="4" presStyleCnt="5">
        <dgm:presLayoutVars>
          <dgm:bulletEnabled val="1"/>
        </dgm:presLayoutVars>
      </dgm:prSet>
      <dgm:spPr/>
      <dgm:t>
        <a:bodyPr/>
        <a:lstStyle/>
        <a:p>
          <a:endParaRPr lang="es-MX"/>
        </a:p>
      </dgm:t>
    </dgm:pt>
    <dgm:pt modelId="{A9F814C8-0EAD-479F-A882-517391940076}" type="pres">
      <dgm:prSet presAssocID="{AA4C97C1-2780-4236-B8CF-D9B44A4B3D07}" presName="FiveNodes_2_text" presStyleLbl="node1" presStyleIdx="4" presStyleCnt="5">
        <dgm:presLayoutVars>
          <dgm:bulletEnabled val="1"/>
        </dgm:presLayoutVars>
      </dgm:prSet>
      <dgm:spPr/>
      <dgm:t>
        <a:bodyPr/>
        <a:lstStyle/>
        <a:p>
          <a:endParaRPr lang="es-MX"/>
        </a:p>
      </dgm:t>
    </dgm:pt>
    <dgm:pt modelId="{03D90084-CCDA-44DC-8114-78359520CD47}" type="pres">
      <dgm:prSet presAssocID="{AA4C97C1-2780-4236-B8CF-D9B44A4B3D07}" presName="FiveNodes_3_text" presStyleLbl="node1" presStyleIdx="4" presStyleCnt="5">
        <dgm:presLayoutVars>
          <dgm:bulletEnabled val="1"/>
        </dgm:presLayoutVars>
      </dgm:prSet>
      <dgm:spPr/>
      <dgm:t>
        <a:bodyPr/>
        <a:lstStyle/>
        <a:p>
          <a:endParaRPr lang="es-MX"/>
        </a:p>
      </dgm:t>
    </dgm:pt>
    <dgm:pt modelId="{A2A38455-B3C2-4CA3-A06A-9A52201201F3}" type="pres">
      <dgm:prSet presAssocID="{AA4C97C1-2780-4236-B8CF-D9B44A4B3D07}" presName="FiveNodes_4_text" presStyleLbl="node1" presStyleIdx="4" presStyleCnt="5">
        <dgm:presLayoutVars>
          <dgm:bulletEnabled val="1"/>
        </dgm:presLayoutVars>
      </dgm:prSet>
      <dgm:spPr/>
      <dgm:t>
        <a:bodyPr/>
        <a:lstStyle/>
        <a:p>
          <a:endParaRPr lang="es-MX"/>
        </a:p>
      </dgm:t>
    </dgm:pt>
    <dgm:pt modelId="{26528199-6668-4A77-9A91-7BD8181715A8}" type="pres">
      <dgm:prSet presAssocID="{AA4C97C1-2780-4236-B8CF-D9B44A4B3D07}" presName="FiveNodes_5_text" presStyleLbl="node1" presStyleIdx="4" presStyleCnt="5">
        <dgm:presLayoutVars>
          <dgm:bulletEnabled val="1"/>
        </dgm:presLayoutVars>
      </dgm:prSet>
      <dgm:spPr/>
      <dgm:t>
        <a:bodyPr/>
        <a:lstStyle/>
        <a:p>
          <a:endParaRPr lang="es-MX"/>
        </a:p>
      </dgm:t>
    </dgm:pt>
  </dgm:ptLst>
  <dgm:cxnLst>
    <dgm:cxn modelId="{E067998B-B6B2-4E3E-BBEB-D300507B919D}" type="presOf" srcId="{A17E7C41-20E1-40DB-9CE4-6B42C445285C}" destId="{3E3373F7-1232-4635-BD15-2F12C4C7988C}" srcOrd="0" destOrd="0" presId="urn:microsoft.com/office/officeart/2005/8/layout/vProcess5"/>
    <dgm:cxn modelId="{7240A5E3-D9EC-4FB1-82E3-4A11305BAAD6}" type="presOf" srcId="{AA4C97C1-2780-4236-B8CF-D9B44A4B3D07}" destId="{101991F7-3E2F-419D-9BBE-20C1875E7B91}" srcOrd="0" destOrd="0" presId="urn:microsoft.com/office/officeart/2005/8/layout/vProcess5"/>
    <dgm:cxn modelId="{BDE2F002-7E8A-48D5-A337-1C6CC08B2984}" type="presOf" srcId="{4A157D8F-47C0-47FC-AB61-773DD3716EB3}" destId="{A2A38455-B3C2-4CA3-A06A-9A52201201F3}" srcOrd="1" destOrd="0" presId="urn:microsoft.com/office/officeart/2005/8/layout/vProcess5"/>
    <dgm:cxn modelId="{B6CDC415-9E58-4E49-8EFD-177CCD6BADF1}" srcId="{AA4C97C1-2780-4236-B8CF-D9B44A4B3D07}" destId="{561BD273-D462-45D7-BDCC-799C4DAE0418}" srcOrd="0" destOrd="0" parTransId="{4E945D66-6C58-410F-B16A-D034612C9FCB}" sibTransId="{3711E078-AE4C-482B-AE6D-E795DA324D51}"/>
    <dgm:cxn modelId="{E3D64259-0093-4AD2-99C2-F693496C360C}" type="presOf" srcId="{FE086017-C107-4073-8DE4-9508751FD630}" destId="{8284BF85-5273-466D-83E2-9D263624288A}" srcOrd="0" destOrd="0" presId="urn:microsoft.com/office/officeart/2005/8/layout/vProcess5"/>
    <dgm:cxn modelId="{F317BC88-7AA0-4AD4-A8E0-0327A7337B40}" srcId="{AA4C97C1-2780-4236-B8CF-D9B44A4B3D07}" destId="{0CF3D288-DD59-4EC1-890C-61C74D84A394}" srcOrd="2" destOrd="0" parTransId="{12C8127C-8B7A-4037-89A7-EC55E9E54E5B}" sibTransId="{FE086017-C107-4073-8DE4-9508751FD630}"/>
    <dgm:cxn modelId="{87DF7ADE-2A47-4546-96C7-7622C23A1A59}" type="presOf" srcId="{2606D093-2A18-4477-BEC2-2DC4D4C35AC0}" destId="{9C6FED39-F3D2-49BF-89CA-DE62A82B5950}" srcOrd="0" destOrd="0" presId="urn:microsoft.com/office/officeart/2005/8/layout/vProcess5"/>
    <dgm:cxn modelId="{C5A057E7-4033-47CF-8EC7-5B9F43352BA3}" type="presOf" srcId="{A17E7C41-20E1-40DB-9CE4-6B42C445285C}" destId="{A9F814C8-0EAD-479F-A882-517391940076}" srcOrd="1" destOrd="0" presId="urn:microsoft.com/office/officeart/2005/8/layout/vProcess5"/>
    <dgm:cxn modelId="{5B974EF3-C2BF-4D97-8FEA-AAFFD8329B9D}" type="presOf" srcId="{0CF3D288-DD59-4EC1-890C-61C74D84A394}" destId="{03D90084-CCDA-44DC-8114-78359520CD47}" srcOrd="1" destOrd="0" presId="urn:microsoft.com/office/officeart/2005/8/layout/vProcess5"/>
    <dgm:cxn modelId="{B0C940D1-8A65-4D90-9D7A-EB2C00CAD4BB}" type="presOf" srcId="{19BE4ECE-F1C4-4B64-A344-1885719860B2}" destId="{CA9F6808-1E7B-4925-A0BC-46F8F56ED6DB}" srcOrd="0" destOrd="0" presId="urn:microsoft.com/office/officeart/2005/8/layout/vProcess5"/>
    <dgm:cxn modelId="{19C10754-DBA1-4052-ABEF-84F47AE1495D}" type="presOf" srcId="{561BD273-D462-45D7-BDCC-799C4DAE0418}" destId="{E4295DA2-C39D-4EC4-89A7-10A9368248E5}" srcOrd="0" destOrd="0" presId="urn:microsoft.com/office/officeart/2005/8/layout/vProcess5"/>
    <dgm:cxn modelId="{CDB80B32-5940-482C-ABC7-478B267268A7}" srcId="{AA4C97C1-2780-4236-B8CF-D9B44A4B3D07}" destId="{A17E7C41-20E1-40DB-9CE4-6B42C445285C}" srcOrd="1" destOrd="0" parTransId="{AA12A383-6084-4A4D-823D-F809E651A3FC}" sibTransId="{19BE4ECE-F1C4-4B64-A344-1885719860B2}"/>
    <dgm:cxn modelId="{FCA364C8-5579-4866-9064-2C72A7526B48}" type="presOf" srcId="{A4C06B0D-7983-4CF0-A710-479E9DB1AEE9}" destId="{26528199-6668-4A77-9A91-7BD8181715A8}" srcOrd="1" destOrd="0" presId="urn:microsoft.com/office/officeart/2005/8/layout/vProcess5"/>
    <dgm:cxn modelId="{4361B4C0-5670-49FA-B134-93C5801DAAA1}" type="presOf" srcId="{561BD273-D462-45D7-BDCC-799C4DAE0418}" destId="{BAB79178-7B36-4EF1-BD7A-B44DF283221D}" srcOrd="1" destOrd="0" presId="urn:microsoft.com/office/officeart/2005/8/layout/vProcess5"/>
    <dgm:cxn modelId="{4E2F260E-6FF4-4F45-BC9B-A7963D175AB9}" type="presOf" srcId="{3711E078-AE4C-482B-AE6D-E795DA324D51}" destId="{BA39D6C7-474F-429A-AC7F-4E17E2233525}" srcOrd="0" destOrd="0" presId="urn:microsoft.com/office/officeart/2005/8/layout/vProcess5"/>
    <dgm:cxn modelId="{B97FBEBD-6526-40E9-A71D-13D453E2C04C}" type="presOf" srcId="{0CF3D288-DD59-4EC1-890C-61C74D84A394}" destId="{D20BF5F6-6D95-4F30-9F62-0FB72440E802}" srcOrd="0" destOrd="0" presId="urn:microsoft.com/office/officeart/2005/8/layout/vProcess5"/>
    <dgm:cxn modelId="{F4EBE58F-3441-4F1C-9862-38DCC08B8110}" srcId="{AA4C97C1-2780-4236-B8CF-D9B44A4B3D07}" destId="{4A157D8F-47C0-47FC-AB61-773DD3716EB3}" srcOrd="3" destOrd="0" parTransId="{743023DF-5D87-4FDB-B9A7-1281F90949D3}" sibTransId="{2606D093-2A18-4477-BEC2-2DC4D4C35AC0}"/>
    <dgm:cxn modelId="{55A24857-F175-4D2C-82DE-FDD710740E3E}" type="presOf" srcId="{4A157D8F-47C0-47FC-AB61-773DD3716EB3}" destId="{278A5CE4-0436-4D88-865F-804F5FC3BD81}" srcOrd="0" destOrd="0" presId="urn:microsoft.com/office/officeart/2005/8/layout/vProcess5"/>
    <dgm:cxn modelId="{4A24FA3D-E7BF-43F4-9DB6-9888F85F97C6}" srcId="{AA4C97C1-2780-4236-B8CF-D9B44A4B3D07}" destId="{A4C06B0D-7983-4CF0-A710-479E9DB1AEE9}" srcOrd="4" destOrd="0" parTransId="{1FA1BF15-B7DC-4053-9A68-934566E85E9B}" sibTransId="{803C02F5-5D66-4A41-AB66-966398746CFF}"/>
    <dgm:cxn modelId="{BBB47382-9D19-4B48-8AC8-D2C8D33F14FA}" type="presOf" srcId="{A4C06B0D-7983-4CF0-A710-479E9DB1AEE9}" destId="{9060FC1D-320B-4A6E-807D-817615995299}" srcOrd="0" destOrd="0" presId="urn:microsoft.com/office/officeart/2005/8/layout/vProcess5"/>
    <dgm:cxn modelId="{8DA30E57-848B-4CA6-9D1C-4B4E2CFB9578}" type="presParOf" srcId="{101991F7-3E2F-419D-9BBE-20C1875E7B91}" destId="{013EF810-9735-485B-A2E7-A342AEE25EA8}" srcOrd="0" destOrd="0" presId="urn:microsoft.com/office/officeart/2005/8/layout/vProcess5"/>
    <dgm:cxn modelId="{42414B2C-D139-4CF9-9F5C-AF503653CECF}" type="presParOf" srcId="{101991F7-3E2F-419D-9BBE-20C1875E7B91}" destId="{E4295DA2-C39D-4EC4-89A7-10A9368248E5}" srcOrd="1" destOrd="0" presId="urn:microsoft.com/office/officeart/2005/8/layout/vProcess5"/>
    <dgm:cxn modelId="{6A00A051-0523-41B4-957A-B819CD029053}" type="presParOf" srcId="{101991F7-3E2F-419D-9BBE-20C1875E7B91}" destId="{3E3373F7-1232-4635-BD15-2F12C4C7988C}" srcOrd="2" destOrd="0" presId="urn:microsoft.com/office/officeart/2005/8/layout/vProcess5"/>
    <dgm:cxn modelId="{135E889A-DF0F-49F5-810B-C467FAF394C3}" type="presParOf" srcId="{101991F7-3E2F-419D-9BBE-20C1875E7B91}" destId="{D20BF5F6-6D95-4F30-9F62-0FB72440E802}" srcOrd="3" destOrd="0" presId="urn:microsoft.com/office/officeart/2005/8/layout/vProcess5"/>
    <dgm:cxn modelId="{E7BB048D-4682-4339-88A7-178ACBF83F7F}" type="presParOf" srcId="{101991F7-3E2F-419D-9BBE-20C1875E7B91}" destId="{278A5CE4-0436-4D88-865F-804F5FC3BD81}" srcOrd="4" destOrd="0" presId="urn:microsoft.com/office/officeart/2005/8/layout/vProcess5"/>
    <dgm:cxn modelId="{20B56828-07A2-4585-BF9C-0BCE882A7E6E}" type="presParOf" srcId="{101991F7-3E2F-419D-9BBE-20C1875E7B91}" destId="{9060FC1D-320B-4A6E-807D-817615995299}" srcOrd="5" destOrd="0" presId="urn:microsoft.com/office/officeart/2005/8/layout/vProcess5"/>
    <dgm:cxn modelId="{A8497DE3-D756-47FC-B6A1-51DDD041DE77}" type="presParOf" srcId="{101991F7-3E2F-419D-9BBE-20C1875E7B91}" destId="{BA39D6C7-474F-429A-AC7F-4E17E2233525}" srcOrd="6" destOrd="0" presId="urn:microsoft.com/office/officeart/2005/8/layout/vProcess5"/>
    <dgm:cxn modelId="{77AA9A59-079D-494C-9A79-5EC478E24DB7}" type="presParOf" srcId="{101991F7-3E2F-419D-9BBE-20C1875E7B91}" destId="{CA9F6808-1E7B-4925-A0BC-46F8F56ED6DB}" srcOrd="7" destOrd="0" presId="urn:microsoft.com/office/officeart/2005/8/layout/vProcess5"/>
    <dgm:cxn modelId="{074A71A6-3775-4B80-9695-0CCBBD852DDD}" type="presParOf" srcId="{101991F7-3E2F-419D-9BBE-20C1875E7B91}" destId="{8284BF85-5273-466D-83E2-9D263624288A}" srcOrd="8" destOrd="0" presId="urn:microsoft.com/office/officeart/2005/8/layout/vProcess5"/>
    <dgm:cxn modelId="{F02B575E-0C3C-4527-AF9A-A27F4A6B63DD}" type="presParOf" srcId="{101991F7-3E2F-419D-9BBE-20C1875E7B91}" destId="{9C6FED39-F3D2-49BF-89CA-DE62A82B5950}" srcOrd="9" destOrd="0" presId="urn:microsoft.com/office/officeart/2005/8/layout/vProcess5"/>
    <dgm:cxn modelId="{A8ECE6F6-85E7-4EB5-A973-52208F81A8DB}" type="presParOf" srcId="{101991F7-3E2F-419D-9BBE-20C1875E7B91}" destId="{BAB79178-7B36-4EF1-BD7A-B44DF283221D}" srcOrd="10" destOrd="0" presId="urn:microsoft.com/office/officeart/2005/8/layout/vProcess5"/>
    <dgm:cxn modelId="{0F4288F7-6A79-4AC6-A8CF-8DB3EB322DD1}" type="presParOf" srcId="{101991F7-3E2F-419D-9BBE-20C1875E7B91}" destId="{A9F814C8-0EAD-479F-A882-517391940076}" srcOrd="11" destOrd="0" presId="urn:microsoft.com/office/officeart/2005/8/layout/vProcess5"/>
    <dgm:cxn modelId="{44698611-7C0A-48D7-A198-C2A2E1AFA10B}" type="presParOf" srcId="{101991F7-3E2F-419D-9BBE-20C1875E7B91}" destId="{03D90084-CCDA-44DC-8114-78359520CD47}" srcOrd="12" destOrd="0" presId="urn:microsoft.com/office/officeart/2005/8/layout/vProcess5"/>
    <dgm:cxn modelId="{96AF18A7-8292-4446-B73F-E4427EE92AC4}" type="presParOf" srcId="{101991F7-3E2F-419D-9BBE-20C1875E7B91}" destId="{A2A38455-B3C2-4CA3-A06A-9A52201201F3}" srcOrd="13" destOrd="0" presId="urn:microsoft.com/office/officeart/2005/8/layout/vProcess5"/>
    <dgm:cxn modelId="{8D9772B9-AD21-4028-9787-60F61EE723AD}" type="presParOf" srcId="{101991F7-3E2F-419D-9BBE-20C1875E7B91}" destId="{26528199-6668-4A77-9A91-7BD8181715A8}"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85038E3-2330-42E0-AD18-C4FBFD77B14A}" type="doc">
      <dgm:prSet loTypeId="urn:microsoft.com/office/officeart/2008/layout/VerticalCurvedList" loCatId="list" qsTypeId="urn:microsoft.com/office/officeart/2005/8/quickstyle/simple5" qsCatId="simple" csTypeId="urn:microsoft.com/office/officeart/2005/8/colors/accent3_4" csCatId="accent3" phldr="1"/>
      <dgm:spPr/>
      <dgm:t>
        <a:bodyPr/>
        <a:lstStyle/>
        <a:p>
          <a:endParaRPr lang="es-MX"/>
        </a:p>
      </dgm:t>
    </dgm:pt>
    <dgm:pt modelId="{C7EB752B-1F86-474A-9FBA-9A0904484257}">
      <dgm:prSet phldrT="[Texto]" custT="1"/>
      <dgm:spPr/>
      <dgm:t>
        <a:bodyPr/>
        <a:lstStyle/>
        <a:p>
          <a:pPr algn="ctr"/>
          <a:r>
            <a:rPr lang="es-MX" sz="1600" dirty="0" smtClean="0">
              <a:solidFill>
                <a:schemeClr val="tx1"/>
              </a:solidFill>
              <a:effectLst>
                <a:outerShdw blurRad="38100" dist="38100" dir="2700000" algn="tl">
                  <a:srgbClr val="000000">
                    <a:alpha val="43137"/>
                  </a:srgbClr>
                </a:outerShdw>
              </a:effectLst>
              <a:latin typeface="Century Gothic" panose="020B0502020202020204" pitchFamily="34" charset="0"/>
            </a:rPr>
            <a:t>Constar la identificación de la autoridad que practica la diligencia.</a:t>
          </a:r>
          <a:endParaRPr lang="es-MX" sz="1600" dirty="0">
            <a:solidFill>
              <a:schemeClr val="tx1"/>
            </a:solidFill>
            <a:effectLst>
              <a:outerShdw blurRad="38100" dist="38100" dir="2700000" algn="tl">
                <a:srgbClr val="000000">
                  <a:alpha val="43137"/>
                </a:srgbClr>
              </a:outerShdw>
            </a:effectLst>
          </a:endParaRPr>
        </a:p>
      </dgm:t>
    </dgm:pt>
    <dgm:pt modelId="{1FE129D2-0BFB-4C7D-8603-80BA3B16F203}" type="parTrans" cxnId="{EDCCC2AD-F389-460D-85A6-AC0B924A69CB}">
      <dgm:prSet/>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CCE851DD-96F7-4D18-A0D1-04A8122021D4}" type="sibTrans" cxnId="{EDCCC2AD-F389-460D-85A6-AC0B924A69CB}">
      <dgm:prSet custT="1"/>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8047C858-60AD-4A7A-83B7-9418E4B4671F}">
      <dgm:prSet custT="1"/>
      <dgm:spPr/>
      <dgm:t>
        <a:bodyPr/>
        <a:lstStyle/>
        <a:p>
          <a:pPr algn="ctr"/>
          <a:r>
            <a:rPr lang="es-MX" sz="1600" dirty="0" smtClean="0">
              <a:solidFill>
                <a:schemeClr val="tx1"/>
              </a:solidFill>
              <a:effectLst>
                <a:outerShdw blurRad="38100" dist="38100" dir="2700000" algn="tl">
                  <a:srgbClr val="000000">
                    <a:alpha val="43137"/>
                  </a:srgbClr>
                </a:outerShdw>
              </a:effectLst>
              <a:latin typeface="Century Gothic" panose="020B0502020202020204" pitchFamily="34" charset="0"/>
            </a:rPr>
            <a:t>Asentar los hechos y las circunstancias que motivan el inicio del procedimiento.</a:t>
          </a:r>
          <a:endParaRPr lang="es-MX" sz="160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544F9600-66F5-43B5-AE40-7FEBE35360A2}" type="parTrans" cxnId="{F86C7649-DD15-421D-9AE1-FC3A5801C20C}">
      <dgm:prSet/>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21A89E6B-CA6F-4226-95FE-38AC93D6A5A5}" type="sibTrans" cxnId="{F86C7649-DD15-421D-9AE1-FC3A5801C20C}">
      <dgm:prSet custT="1"/>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4E698954-AFC0-4A34-9465-98E53F475F27}">
      <dgm:prSet custT="1"/>
      <dgm:spPr/>
      <dgm:t>
        <a:bodyPr/>
        <a:lstStyle/>
        <a:p>
          <a:pPr algn="ctr"/>
          <a:r>
            <a:rPr lang="es-MX" sz="1600" dirty="0" smtClean="0">
              <a:solidFill>
                <a:schemeClr val="tx1"/>
              </a:solidFill>
              <a:effectLst>
                <a:outerShdw blurRad="38100" dist="38100" dir="2700000" algn="tl">
                  <a:srgbClr val="000000">
                    <a:alpha val="43137"/>
                  </a:srgbClr>
                </a:outerShdw>
              </a:effectLst>
              <a:latin typeface="Century Gothic" panose="020B0502020202020204" pitchFamily="34" charset="0"/>
            </a:rPr>
            <a:t>Señalar la descripción, naturaleza y demás características de las mercancías sujetas a revisión.</a:t>
          </a:r>
          <a:endParaRPr lang="es-MX" sz="160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FE5A2BBF-9898-4AD6-88C5-D0FBC92849C1}" type="parTrans" cxnId="{B3137C5B-218F-4F0B-9AA1-1AE1C5551508}">
      <dgm:prSet/>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FD80406C-6A8F-4D1C-9256-9035DB047C38}" type="sibTrans" cxnId="{B3137C5B-218F-4F0B-9AA1-1AE1C5551508}">
      <dgm:prSet custT="1"/>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E4A4B286-B165-4560-831F-20B7D3664A14}">
      <dgm:prSet custT="1"/>
      <dgm:spPr/>
      <dgm:t>
        <a:bodyPr/>
        <a:lstStyle/>
        <a:p>
          <a:pPr algn="ctr"/>
          <a:r>
            <a:rPr lang="es-MX" sz="1600" dirty="0" smtClean="0">
              <a:solidFill>
                <a:schemeClr val="tx1"/>
              </a:solidFill>
              <a:effectLst>
                <a:outerShdw blurRad="38100" dist="38100" dir="2700000" algn="tl">
                  <a:srgbClr val="000000">
                    <a:alpha val="43137"/>
                  </a:srgbClr>
                </a:outerShdw>
              </a:effectLst>
              <a:latin typeface="Century Gothic" panose="020B0502020202020204" pitchFamily="34" charset="0"/>
            </a:rPr>
            <a:t>Realizar la toma de muestras de las mercancías, en su caso, y otros elementos probatorios necesarios para dictar la resolución correspondiente.</a:t>
          </a:r>
          <a:endParaRPr lang="es-MX" sz="160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7238419D-DB25-4033-9FF3-640108DC3769}" type="parTrans" cxnId="{D2D7E954-56CD-4639-86DA-6E933B13D400}">
      <dgm:prSet/>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276BD420-E820-44B1-AD4F-AD73FA32AF1D}" type="sibTrans" cxnId="{D2D7E954-56CD-4639-86DA-6E933B13D400}">
      <dgm:prSet custT="1"/>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546F7E9C-0757-4951-9D74-D6A645BA5B85}">
      <dgm:prSet custT="1"/>
      <dgm:spPr/>
      <dgm:t>
        <a:bodyPr/>
        <a:lstStyle/>
        <a:p>
          <a:pPr algn="ctr"/>
          <a:r>
            <a:rPr lang="es-MX" sz="1600" dirty="0" smtClean="0">
              <a:solidFill>
                <a:schemeClr val="tx1"/>
              </a:solidFill>
              <a:effectLst>
                <a:outerShdw blurRad="38100" dist="38100" dir="2700000" algn="tl">
                  <a:srgbClr val="000000">
                    <a:alpha val="43137"/>
                  </a:srgbClr>
                </a:outerShdw>
              </a:effectLst>
              <a:latin typeface="Century Gothic" panose="020B0502020202020204" pitchFamily="34" charset="0"/>
            </a:rPr>
            <a:t>Solicitar al interesado que designe dos testigos.</a:t>
          </a:r>
          <a:endParaRPr lang="es-MX" sz="1600" dirty="0">
            <a:solidFill>
              <a:schemeClr val="tx1"/>
            </a:solidFill>
            <a:effectLst>
              <a:outerShdw blurRad="38100" dist="38100" dir="2700000" algn="tl">
                <a:srgbClr val="000000">
                  <a:alpha val="43137"/>
                </a:srgbClr>
              </a:outerShdw>
            </a:effectLst>
            <a:latin typeface="Century Gothic" panose="020B0502020202020204" pitchFamily="34" charset="0"/>
          </a:endParaRPr>
        </a:p>
      </dgm:t>
    </dgm:pt>
    <dgm:pt modelId="{6C5D0267-BA43-4A18-A3BF-637CEC1DF005}" type="parTrans" cxnId="{452F01EE-37AF-4193-B269-A0D778577210}">
      <dgm:prSet/>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2038DACC-51AA-498E-826E-DE368DF02D4F}" type="sibTrans" cxnId="{452F01EE-37AF-4193-B269-A0D778577210}">
      <dgm:prSet/>
      <dgm:spPr/>
      <dgm:t>
        <a:bodyPr/>
        <a:lstStyle/>
        <a:p>
          <a:pPr algn="ctr"/>
          <a:endParaRPr lang="es-MX" sz="3600">
            <a:solidFill>
              <a:schemeClr val="tx1"/>
            </a:solidFill>
            <a:effectLst>
              <a:outerShdw blurRad="38100" dist="38100" dir="2700000" algn="tl">
                <a:srgbClr val="000000">
                  <a:alpha val="43137"/>
                </a:srgbClr>
              </a:outerShdw>
            </a:effectLst>
          </a:endParaRPr>
        </a:p>
      </dgm:t>
    </dgm:pt>
    <dgm:pt modelId="{92FD795F-3AA8-406F-9905-F9308CD789F0}" type="pres">
      <dgm:prSet presAssocID="{385038E3-2330-42E0-AD18-C4FBFD77B14A}" presName="Name0" presStyleCnt="0">
        <dgm:presLayoutVars>
          <dgm:chMax val="7"/>
          <dgm:chPref val="7"/>
          <dgm:dir/>
        </dgm:presLayoutVars>
      </dgm:prSet>
      <dgm:spPr/>
      <dgm:t>
        <a:bodyPr/>
        <a:lstStyle/>
        <a:p>
          <a:endParaRPr lang="es-MX"/>
        </a:p>
      </dgm:t>
    </dgm:pt>
    <dgm:pt modelId="{655831D7-C71C-4A9D-AFE8-9D55DE627DF1}" type="pres">
      <dgm:prSet presAssocID="{385038E3-2330-42E0-AD18-C4FBFD77B14A}" presName="Name1" presStyleCnt="0"/>
      <dgm:spPr/>
      <dgm:t>
        <a:bodyPr/>
        <a:lstStyle/>
        <a:p>
          <a:endParaRPr lang="es-MX"/>
        </a:p>
      </dgm:t>
    </dgm:pt>
    <dgm:pt modelId="{D6349963-7F3E-4C1E-8AAC-4CC45A8312B8}" type="pres">
      <dgm:prSet presAssocID="{385038E3-2330-42E0-AD18-C4FBFD77B14A}" presName="cycle" presStyleCnt="0"/>
      <dgm:spPr/>
      <dgm:t>
        <a:bodyPr/>
        <a:lstStyle/>
        <a:p>
          <a:endParaRPr lang="es-MX"/>
        </a:p>
      </dgm:t>
    </dgm:pt>
    <dgm:pt modelId="{494B1C0E-0E87-4E82-AB5C-AF828138691E}" type="pres">
      <dgm:prSet presAssocID="{385038E3-2330-42E0-AD18-C4FBFD77B14A}" presName="srcNode" presStyleLbl="node1" presStyleIdx="0" presStyleCnt="5"/>
      <dgm:spPr/>
      <dgm:t>
        <a:bodyPr/>
        <a:lstStyle/>
        <a:p>
          <a:endParaRPr lang="es-MX"/>
        </a:p>
      </dgm:t>
    </dgm:pt>
    <dgm:pt modelId="{91A52ECC-132F-4E05-88E6-EC446788930A}" type="pres">
      <dgm:prSet presAssocID="{385038E3-2330-42E0-AD18-C4FBFD77B14A}" presName="conn" presStyleLbl="parChTrans1D2" presStyleIdx="0" presStyleCnt="1"/>
      <dgm:spPr/>
      <dgm:t>
        <a:bodyPr/>
        <a:lstStyle/>
        <a:p>
          <a:endParaRPr lang="es-MX"/>
        </a:p>
      </dgm:t>
    </dgm:pt>
    <dgm:pt modelId="{87E74932-EE1F-4BE0-9E20-D7FBA91CCFEE}" type="pres">
      <dgm:prSet presAssocID="{385038E3-2330-42E0-AD18-C4FBFD77B14A}" presName="extraNode" presStyleLbl="node1" presStyleIdx="0" presStyleCnt="5"/>
      <dgm:spPr/>
      <dgm:t>
        <a:bodyPr/>
        <a:lstStyle/>
        <a:p>
          <a:endParaRPr lang="es-MX"/>
        </a:p>
      </dgm:t>
    </dgm:pt>
    <dgm:pt modelId="{D5DA5FFB-19ED-4E6A-B9A6-4A97D6ADF2EF}" type="pres">
      <dgm:prSet presAssocID="{385038E3-2330-42E0-AD18-C4FBFD77B14A}" presName="dstNode" presStyleLbl="node1" presStyleIdx="0" presStyleCnt="5"/>
      <dgm:spPr/>
      <dgm:t>
        <a:bodyPr/>
        <a:lstStyle/>
        <a:p>
          <a:endParaRPr lang="es-MX"/>
        </a:p>
      </dgm:t>
    </dgm:pt>
    <dgm:pt modelId="{50157A80-7803-4410-AA7C-694469B82B73}" type="pres">
      <dgm:prSet presAssocID="{C7EB752B-1F86-474A-9FBA-9A0904484257}" presName="text_1" presStyleLbl="node1" presStyleIdx="0" presStyleCnt="5">
        <dgm:presLayoutVars>
          <dgm:bulletEnabled val="1"/>
        </dgm:presLayoutVars>
      </dgm:prSet>
      <dgm:spPr/>
      <dgm:t>
        <a:bodyPr/>
        <a:lstStyle/>
        <a:p>
          <a:endParaRPr lang="es-MX"/>
        </a:p>
      </dgm:t>
    </dgm:pt>
    <dgm:pt modelId="{0209381D-31BA-468A-A1A6-B9E36C1685FE}" type="pres">
      <dgm:prSet presAssocID="{C7EB752B-1F86-474A-9FBA-9A0904484257}" presName="accent_1" presStyleCnt="0"/>
      <dgm:spPr/>
      <dgm:t>
        <a:bodyPr/>
        <a:lstStyle/>
        <a:p>
          <a:endParaRPr lang="es-MX"/>
        </a:p>
      </dgm:t>
    </dgm:pt>
    <dgm:pt modelId="{9875D6A8-AE99-481C-83B0-672C5B08535F}" type="pres">
      <dgm:prSet presAssocID="{C7EB752B-1F86-474A-9FBA-9A0904484257}" presName="accentRepeatNode" presStyleLbl="solidFgAcc1" presStyleIdx="0" presStyleCnt="5"/>
      <dgm:spPr/>
      <dgm:t>
        <a:bodyPr/>
        <a:lstStyle/>
        <a:p>
          <a:endParaRPr lang="es-MX"/>
        </a:p>
      </dgm:t>
    </dgm:pt>
    <dgm:pt modelId="{5F6DB6CC-6DF9-4717-8488-2E75F889D48B}" type="pres">
      <dgm:prSet presAssocID="{8047C858-60AD-4A7A-83B7-9418E4B4671F}" presName="text_2" presStyleLbl="node1" presStyleIdx="1" presStyleCnt="5">
        <dgm:presLayoutVars>
          <dgm:bulletEnabled val="1"/>
        </dgm:presLayoutVars>
      </dgm:prSet>
      <dgm:spPr/>
      <dgm:t>
        <a:bodyPr/>
        <a:lstStyle/>
        <a:p>
          <a:endParaRPr lang="es-MX"/>
        </a:p>
      </dgm:t>
    </dgm:pt>
    <dgm:pt modelId="{5A00575D-B81D-4020-9446-695D73303C0D}" type="pres">
      <dgm:prSet presAssocID="{8047C858-60AD-4A7A-83B7-9418E4B4671F}" presName="accent_2" presStyleCnt="0"/>
      <dgm:spPr/>
      <dgm:t>
        <a:bodyPr/>
        <a:lstStyle/>
        <a:p>
          <a:endParaRPr lang="es-MX"/>
        </a:p>
      </dgm:t>
    </dgm:pt>
    <dgm:pt modelId="{8DF0C3A7-76DF-4314-B815-75A2A5740D5C}" type="pres">
      <dgm:prSet presAssocID="{8047C858-60AD-4A7A-83B7-9418E4B4671F}" presName="accentRepeatNode" presStyleLbl="solidFgAcc1" presStyleIdx="1" presStyleCnt="5"/>
      <dgm:spPr/>
      <dgm:t>
        <a:bodyPr/>
        <a:lstStyle/>
        <a:p>
          <a:endParaRPr lang="es-MX"/>
        </a:p>
      </dgm:t>
    </dgm:pt>
    <dgm:pt modelId="{074C62FD-75EC-4D5D-BA14-6EABB9B825BF}" type="pres">
      <dgm:prSet presAssocID="{4E698954-AFC0-4A34-9465-98E53F475F27}" presName="text_3" presStyleLbl="node1" presStyleIdx="2" presStyleCnt="5">
        <dgm:presLayoutVars>
          <dgm:bulletEnabled val="1"/>
        </dgm:presLayoutVars>
      </dgm:prSet>
      <dgm:spPr/>
      <dgm:t>
        <a:bodyPr/>
        <a:lstStyle/>
        <a:p>
          <a:endParaRPr lang="es-MX"/>
        </a:p>
      </dgm:t>
    </dgm:pt>
    <dgm:pt modelId="{6B048B42-DD3C-49D9-9A81-359F0FC0EE2C}" type="pres">
      <dgm:prSet presAssocID="{4E698954-AFC0-4A34-9465-98E53F475F27}" presName="accent_3" presStyleCnt="0"/>
      <dgm:spPr/>
      <dgm:t>
        <a:bodyPr/>
        <a:lstStyle/>
        <a:p>
          <a:endParaRPr lang="es-MX"/>
        </a:p>
      </dgm:t>
    </dgm:pt>
    <dgm:pt modelId="{73DBA34F-496B-4F49-B492-512E50393451}" type="pres">
      <dgm:prSet presAssocID="{4E698954-AFC0-4A34-9465-98E53F475F27}" presName="accentRepeatNode" presStyleLbl="solidFgAcc1" presStyleIdx="2" presStyleCnt="5"/>
      <dgm:spPr/>
      <dgm:t>
        <a:bodyPr/>
        <a:lstStyle/>
        <a:p>
          <a:endParaRPr lang="es-MX"/>
        </a:p>
      </dgm:t>
    </dgm:pt>
    <dgm:pt modelId="{86C21356-6F56-4AB6-822F-93804FE2166A}" type="pres">
      <dgm:prSet presAssocID="{E4A4B286-B165-4560-831F-20B7D3664A14}" presName="text_4" presStyleLbl="node1" presStyleIdx="3" presStyleCnt="5">
        <dgm:presLayoutVars>
          <dgm:bulletEnabled val="1"/>
        </dgm:presLayoutVars>
      </dgm:prSet>
      <dgm:spPr/>
      <dgm:t>
        <a:bodyPr/>
        <a:lstStyle/>
        <a:p>
          <a:endParaRPr lang="es-MX"/>
        </a:p>
      </dgm:t>
    </dgm:pt>
    <dgm:pt modelId="{4627CF8C-22D5-45F3-A510-26E49F218DB0}" type="pres">
      <dgm:prSet presAssocID="{E4A4B286-B165-4560-831F-20B7D3664A14}" presName="accent_4" presStyleCnt="0"/>
      <dgm:spPr/>
      <dgm:t>
        <a:bodyPr/>
        <a:lstStyle/>
        <a:p>
          <a:endParaRPr lang="es-MX"/>
        </a:p>
      </dgm:t>
    </dgm:pt>
    <dgm:pt modelId="{860A2625-F4A8-4F0D-BC6D-C39A98FBE94D}" type="pres">
      <dgm:prSet presAssocID="{E4A4B286-B165-4560-831F-20B7D3664A14}" presName="accentRepeatNode" presStyleLbl="solidFgAcc1" presStyleIdx="3" presStyleCnt="5"/>
      <dgm:spPr/>
      <dgm:t>
        <a:bodyPr/>
        <a:lstStyle/>
        <a:p>
          <a:endParaRPr lang="es-MX"/>
        </a:p>
      </dgm:t>
    </dgm:pt>
    <dgm:pt modelId="{D15CADF2-E2A8-4B82-9994-5D851BEDCBB7}" type="pres">
      <dgm:prSet presAssocID="{546F7E9C-0757-4951-9D74-D6A645BA5B85}" presName="text_5" presStyleLbl="node1" presStyleIdx="4" presStyleCnt="5">
        <dgm:presLayoutVars>
          <dgm:bulletEnabled val="1"/>
        </dgm:presLayoutVars>
      </dgm:prSet>
      <dgm:spPr/>
      <dgm:t>
        <a:bodyPr/>
        <a:lstStyle/>
        <a:p>
          <a:endParaRPr lang="es-MX"/>
        </a:p>
      </dgm:t>
    </dgm:pt>
    <dgm:pt modelId="{68300661-5D44-4449-AEBE-6CBDAEF4DE9F}" type="pres">
      <dgm:prSet presAssocID="{546F7E9C-0757-4951-9D74-D6A645BA5B85}" presName="accent_5" presStyleCnt="0"/>
      <dgm:spPr/>
      <dgm:t>
        <a:bodyPr/>
        <a:lstStyle/>
        <a:p>
          <a:endParaRPr lang="es-MX"/>
        </a:p>
      </dgm:t>
    </dgm:pt>
    <dgm:pt modelId="{E6ABA1B8-B06D-4FDE-BC5E-D8B9C6438821}" type="pres">
      <dgm:prSet presAssocID="{546F7E9C-0757-4951-9D74-D6A645BA5B85}" presName="accentRepeatNode" presStyleLbl="solidFgAcc1" presStyleIdx="4" presStyleCnt="5"/>
      <dgm:spPr/>
      <dgm:t>
        <a:bodyPr/>
        <a:lstStyle/>
        <a:p>
          <a:endParaRPr lang="es-MX"/>
        </a:p>
      </dgm:t>
    </dgm:pt>
  </dgm:ptLst>
  <dgm:cxnLst>
    <dgm:cxn modelId="{452F01EE-37AF-4193-B269-A0D778577210}" srcId="{385038E3-2330-42E0-AD18-C4FBFD77B14A}" destId="{546F7E9C-0757-4951-9D74-D6A645BA5B85}" srcOrd="4" destOrd="0" parTransId="{6C5D0267-BA43-4A18-A3BF-637CEC1DF005}" sibTransId="{2038DACC-51AA-498E-826E-DE368DF02D4F}"/>
    <dgm:cxn modelId="{D2D7E954-56CD-4639-86DA-6E933B13D400}" srcId="{385038E3-2330-42E0-AD18-C4FBFD77B14A}" destId="{E4A4B286-B165-4560-831F-20B7D3664A14}" srcOrd="3" destOrd="0" parTransId="{7238419D-DB25-4033-9FF3-640108DC3769}" sibTransId="{276BD420-E820-44B1-AD4F-AD73FA32AF1D}"/>
    <dgm:cxn modelId="{BB90064B-8B9B-4AA3-9A0A-BDD2E83DA2F8}" type="presOf" srcId="{546F7E9C-0757-4951-9D74-D6A645BA5B85}" destId="{D15CADF2-E2A8-4B82-9994-5D851BEDCBB7}" srcOrd="0" destOrd="0" presId="urn:microsoft.com/office/officeart/2008/layout/VerticalCurvedList"/>
    <dgm:cxn modelId="{F86C7649-DD15-421D-9AE1-FC3A5801C20C}" srcId="{385038E3-2330-42E0-AD18-C4FBFD77B14A}" destId="{8047C858-60AD-4A7A-83B7-9418E4B4671F}" srcOrd="1" destOrd="0" parTransId="{544F9600-66F5-43B5-AE40-7FEBE35360A2}" sibTransId="{21A89E6B-CA6F-4226-95FE-38AC93D6A5A5}"/>
    <dgm:cxn modelId="{33694835-DE47-4FD0-B089-EED2F46ACAEE}" type="presOf" srcId="{C7EB752B-1F86-474A-9FBA-9A0904484257}" destId="{50157A80-7803-4410-AA7C-694469B82B73}" srcOrd="0" destOrd="0" presId="urn:microsoft.com/office/officeart/2008/layout/VerticalCurvedList"/>
    <dgm:cxn modelId="{A7B201F9-7D7E-49BE-9E5B-2102B90C1A3C}" type="presOf" srcId="{8047C858-60AD-4A7A-83B7-9418E4B4671F}" destId="{5F6DB6CC-6DF9-4717-8488-2E75F889D48B}" srcOrd="0" destOrd="0" presId="urn:microsoft.com/office/officeart/2008/layout/VerticalCurvedList"/>
    <dgm:cxn modelId="{E7A59808-BC22-4F6A-8CD5-6101562C1233}" type="presOf" srcId="{CCE851DD-96F7-4D18-A0D1-04A8122021D4}" destId="{91A52ECC-132F-4E05-88E6-EC446788930A}" srcOrd="0" destOrd="0" presId="urn:microsoft.com/office/officeart/2008/layout/VerticalCurvedList"/>
    <dgm:cxn modelId="{DCB70016-67A9-4807-A1D8-880AF1585840}" type="presOf" srcId="{E4A4B286-B165-4560-831F-20B7D3664A14}" destId="{86C21356-6F56-4AB6-822F-93804FE2166A}" srcOrd="0" destOrd="0" presId="urn:microsoft.com/office/officeart/2008/layout/VerticalCurvedList"/>
    <dgm:cxn modelId="{641143D0-EF3D-46D2-ADA0-1C5B87D15ECD}" type="presOf" srcId="{4E698954-AFC0-4A34-9465-98E53F475F27}" destId="{074C62FD-75EC-4D5D-BA14-6EABB9B825BF}" srcOrd="0" destOrd="0" presId="urn:microsoft.com/office/officeart/2008/layout/VerticalCurvedList"/>
    <dgm:cxn modelId="{C451CA83-D8AE-41F0-880C-B9C3A86C5EAE}" type="presOf" srcId="{385038E3-2330-42E0-AD18-C4FBFD77B14A}" destId="{92FD795F-3AA8-406F-9905-F9308CD789F0}" srcOrd="0" destOrd="0" presId="urn:microsoft.com/office/officeart/2008/layout/VerticalCurvedList"/>
    <dgm:cxn modelId="{B3137C5B-218F-4F0B-9AA1-1AE1C5551508}" srcId="{385038E3-2330-42E0-AD18-C4FBFD77B14A}" destId="{4E698954-AFC0-4A34-9465-98E53F475F27}" srcOrd="2" destOrd="0" parTransId="{FE5A2BBF-9898-4AD6-88C5-D0FBC92849C1}" sibTransId="{FD80406C-6A8F-4D1C-9256-9035DB047C38}"/>
    <dgm:cxn modelId="{EDCCC2AD-F389-460D-85A6-AC0B924A69CB}" srcId="{385038E3-2330-42E0-AD18-C4FBFD77B14A}" destId="{C7EB752B-1F86-474A-9FBA-9A0904484257}" srcOrd="0" destOrd="0" parTransId="{1FE129D2-0BFB-4C7D-8603-80BA3B16F203}" sibTransId="{CCE851DD-96F7-4D18-A0D1-04A8122021D4}"/>
    <dgm:cxn modelId="{90C04731-6F3E-4369-9FE1-0232DCCF4935}" type="presParOf" srcId="{92FD795F-3AA8-406F-9905-F9308CD789F0}" destId="{655831D7-C71C-4A9D-AFE8-9D55DE627DF1}" srcOrd="0" destOrd="0" presId="urn:microsoft.com/office/officeart/2008/layout/VerticalCurvedList"/>
    <dgm:cxn modelId="{E0309763-3A3A-450F-B815-7589350E2CFB}" type="presParOf" srcId="{655831D7-C71C-4A9D-AFE8-9D55DE627DF1}" destId="{D6349963-7F3E-4C1E-8AAC-4CC45A8312B8}" srcOrd="0" destOrd="0" presId="urn:microsoft.com/office/officeart/2008/layout/VerticalCurvedList"/>
    <dgm:cxn modelId="{26F9DA42-8BA0-4B34-B4BB-09925F2CFB7A}" type="presParOf" srcId="{D6349963-7F3E-4C1E-8AAC-4CC45A8312B8}" destId="{494B1C0E-0E87-4E82-AB5C-AF828138691E}" srcOrd="0" destOrd="0" presId="urn:microsoft.com/office/officeart/2008/layout/VerticalCurvedList"/>
    <dgm:cxn modelId="{9730813D-7B67-4AF5-9CA6-609C068698A0}" type="presParOf" srcId="{D6349963-7F3E-4C1E-8AAC-4CC45A8312B8}" destId="{91A52ECC-132F-4E05-88E6-EC446788930A}" srcOrd="1" destOrd="0" presId="urn:microsoft.com/office/officeart/2008/layout/VerticalCurvedList"/>
    <dgm:cxn modelId="{B772E085-FFD1-40ED-BB2C-AF47771F66FA}" type="presParOf" srcId="{D6349963-7F3E-4C1E-8AAC-4CC45A8312B8}" destId="{87E74932-EE1F-4BE0-9E20-D7FBA91CCFEE}" srcOrd="2" destOrd="0" presId="urn:microsoft.com/office/officeart/2008/layout/VerticalCurvedList"/>
    <dgm:cxn modelId="{283AB01D-83D2-4B93-85AA-4E0905DD5394}" type="presParOf" srcId="{D6349963-7F3E-4C1E-8AAC-4CC45A8312B8}" destId="{D5DA5FFB-19ED-4E6A-B9A6-4A97D6ADF2EF}" srcOrd="3" destOrd="0" presId="urn:microsoft.com/office/officeart/2008/layout/VerticalCurvedList"/>
    <dgm:cxn modelId="{7580784C-F5E7-4AF3-B95C-B830ADF14A38}" type="presParOf" srcId="{655831D7-C71C-4A9D-AFE8-9D55DE627DF1}" destId="{50157A80-7803-4410-AA7C-694469B82B73}" srcOrd="1" destOrd="0" presId="urn:microsoft.com/office/officeart/2008/layout/VerticalCurvedList"/>
    <dgm:cxn modelId="{4BD71DF5-8CC5-4BB6-B50C-C1E86CC35DA1}" type="presParOf" srcId="{655831D7-C71C-4A9D-AFE8-9D55DE627DF1}" destId="{0209381D-31BA-468A-A1A6-B9E36C1685FE}" srcOrd="2" destOrd="0" presId="urn:microsoft.com/office/officeart/2008/layout/VerticalCurvedList"/>
    <dgm:cxn modelId="{3BE57423-B28B-46A4-9EF0-26C666170383}" type="presParOf" srcId="{0209381D-31BA-468A-A1A6-B9E36C1685FE}" destId="{9875D6A8-AE99-481C-83B0-672C5B08535F}" srcOrd="0" destOrd="0" presId="urn:microsoft.com/office/officeart/2008/layout/VerticalCurvedList"/>
    <dgm:cxn modelId="{B21BE782-2B60-4607-9599-DA62C5FE83CC}" type="presParOf" srcId="{655831D7-C71C-4A9D-AFE8-9D55DE627DF1}" destId="{5F6DB6CC-6DF9-4717-8488-2E75F889D48B}" srcOrd="3" destOrd="0" presId="urn:microsoft.com/office/officeart/2008/layout/VerticalCurvedList"/>
    <dgm:cxn modelId="{8318B72E-A841-4622-B009-273C1C5D1842}" type="presParOf" srcId="{655831D7-C71C-4A9D-AFE8-9D55DE627DF1}" destId="{5A00575D-B81D-4020-9446-695D73303C0D}" srcOrd="4" destOrd="0" presId="urn:microsoft.com/office/officeart/2008/layout/VerticalCurvedList"/>
    <dgm:cxn modelId="{841E138B-9584-4E81-8446-F18523509D9C}" type="presParOf" srcId="{5A00575D-B81D-4020-9446-695D73303C0D}" destId="{8DF0C3A7-76DF-4314-B815-75A2A5740D5C}" srcOrd="0" destOrd="0" presId="urn:microsoft.com/office/officeart/2008/layout/VerticalCurvedList"/>
    <dgm:cxn modelId="{6F2B0BE0-E68C-4F5B-A0D8-A65A27518329}" type="presParOf" srcId="{655831D7-C71C-4A9D-AFE8-9D55DE627DF1}" destId="{074C62FD-75EC-4D5D-BA14-6EABB9B825BF}" srcOrd="5" destOrd="0" presId="urn:microsoft.com/office/officeart/2008/layout/VerticalCurvedList"/>
    <dgm:cxn modelId="{4BD0AD22-BD41-4882-9093-353508E72A7B}" type="presParOf" srcId="{655831D7-C71C-4A9D-AFE8-9D55DE627DF1}" destId="{6B048B42-DD3C-49D9-9A81-359F0FC0EE2C}" srcOrd="6" destOrd="0" presId="urn:microsoft.com/office/officeart/2008/layout/VerticalCurvedList"/>
    <dgm:cxn modelId="{3F2E7B83-3234-4F10-913D-28BD39B6D0A6}" type="presParOf" srcId="{6B048B42-DD3C-49D9-9A81-359F0FC0EE2C}" destId="{73DBA34F-496B-4F49-B492-512E50393451}" srcOrd="0" destOrd="0" presId="urn:microsoft.com/office/officeart/2008/layout/VerticalCurvedList"/>
    <dgm:cxn modelId="{9E429C48-CA69-472C-B462-9E0D172C8866}" type="presParOf" srcId="{655831D7-C71C-4A9D-AFE8-9D55DE627DF1}" destId="{86C21356-6F56-4AB6-822F-93804FE2166A}" srcOrd="7" destOrd="0" presId="urn:microsoft.com/office/officeart/2008/layout/VerticalCurvedList"/>
    <dgm:cxn modelId="{C5F2BDE5-C6DE-421C-A602-E323FD24946D}" type="presParOf" srcId="{655831D7-C71C-4A9D-AFE8-9D55DE627DF1}" destId="{4627CF8C-22D5-45F3-A510-26E49F218DB0}" srcOrd="8" destOrd="0" presId="urn:microsoft.com/office/officeart/2008/layout/VerticalCurvedList"/>
    <dgm:cxn modelId="{71DF2CD0-1D99-4C88-88CE-11784EC7B071}" type="presParOf" srcId="{4627CF8C-22D5-45F3-A510-26E49F218DB0}" destId="{860A2625-F4A8-4F0D-BC6D-C39A98FBE94D}" srcOrd="0" destOrd="0" presId="urn:microsoft.com/office/officeart/2008/layout/VerticalCurvedList"/>
    <dgm:cxn modelId="{09124286-B26D-4BB4-A17D-D946680957BB}" type="presParOf" srcId="{655831D7-C71C-4A9D-AFE8-9D55DE627DF1}" destId="{D15CADF2-E2A8-4B82-9994-5D851BEDCBB7}" srcOrd="9" destOrd="0" presId="urn:microsoft.com/office/officeart/2008/layout/VerticalCurvedList"/>
    <dgm:cxn modelId="{2AE221E9-06D5-40BA-BB1D-191687359C4B}" type="presParOf" srcId="{655831D7-C71C-4A9D-AFE8-9D55DE627DF1}" destId="{68300661-5D44-4449-AEBE-6CBDAEF4DE9F}" srcOrd="10" destOrd="0" presId="urn:microsoft.com/office/officeart/2008/layout/VerticalCurvedList"/>
    <dgm:cxn modelId="{29C15916-8C86-419A-ADDF-2027864EE70F}" type="presParOf" srcId="{68300661-5D44-4449-AEBE-6CBDAEF4DE9F}" destId="{E6ABA1B8-B06D-4FDE-BC5E-D8B9C643882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F3494B3-C76B-40F0-B031-806B56976694}" type="doc">
      <dgm:prSet loTypeId="urn:microsoft.com/office/officeart/2005/8/layout/hProcess7#1" loCatId="list" qsTypeId="urn:microsoft.com/office/officeart/2005/8/quickstyle/3d1" qsCatId="3D" csTypeId="urn:microsoft.com/office/officeart/2005/8/colors/colorful4" csCatId="colorful" phldr="1"/>
      <dgm:spPr/>
      <dgm:t>
        <a:bodyPr/>
        <a:lstStyle/>
        <a:p>
          <a:endParaRPr lang="es-MX"/>
        </a:p>
      </dgm:t>
    </dgm:pt>
    <dgm:pt modelId="{6830E59C-A0B3-4247-87CF-667EE85995F9}">
      <dgm:prSet phldrT="[Texto]"/>
      <dgm:spPr/>
      <dgm:t>
        <a:bodyPr/>
        <a:lstStyle/>
        <a:p>
          <a:pPr algn="ctr"/>
          <a:endParaRPr lang="es-MX" b="1" dirty="0" smtClean="0">
            <a:effectLst>
              <a:outerShdw blurRad="38100" dist="38100" dir="2700000" algn="tl">
                <a:srgbClr val="000000">
                  <a:alpha val="43137"/>
                </a:srgbClr>
              </a:outerShdw>
            </a:effectLst>
            <a:latin typeface="Century Gothic" panose="020B0502020202020204" pitchFamily="34" charset="0"/>
          </a:endParaRPr>
        </a:p>
        <a:p>
          <a:pPr algn="ctr"/>
          <a:endParaRPr lang="es-MX" b="1" dirty="0" smtClean="0">
            <a:effectLst>
              <a:outerShdw blurRad="38100" dist="38100" dir="2700000" algn="tl">
                <a:srgbClr val="000000">
                  <a:alpha val="43137"/>
                </a:srgbClr>
              </a:outerShdw>
            </a:effectLst>
            <a:latin typeface="Century Gothic" panose="020B0502020202020204" pitchFamily="34" charset="0"/>
          </a:endParaRPr>
        </a:p>
        <a:p>
          <a:pPr algn="ctr"/>
          <a:r>
            <a:rPr lang="es-MX" b="1" dirty="0" smtClean="0">
              <a:effectLst>
                <a:outerShdw blurRad="38100" dist="38100" dir="2700000" algn="tl">
                  <a:srgbClr val="000000">
                    <a:alpha val="43137"/>
                  </a:srgbClr>
                </a:outerShdw>
              </a:effectLst>
              <a:latin typeface="Century Gothic" panose="020B0502020202020204" pitchFamily="34" charset="0"/>
            </a:rPr>
            <a:t>Recurso de Revocación</a:t>
          </a:r>
          <a:endParaRPr lang="es-MX" b="1" dirty="0">
            <a:effectLst>
              <a:outerShdw blurRad="38100" dist="38100" dir="2700000" algn="tl">
                <a:srgbClr val="000000">
                  <a:alpha val="43137"/>
                </a:srgbClr>
              </a:outerShdw>
            </a:effectLst>
          </a:endParaRPr>
        </a:p>
      </dgm:t>
    </dgm:pt>
    <dgm:pt modelId="{D1C0FF61-5EBD-49CF-8EB8-C177A15A6D2E}" type="parTrans" cxnId="{246D4F5E-CEC6-4AFB-8A22-0D3A34E8C6B7}">
      <dgm:prSet/>
      <dgm:spPr/>
      <dgm:t>
        <a:bodyPr/>
        <a:lstStyle/>
        <a:p>
          <a:pPr algn="ctr"/>
          <a:endParaRPr lang="es-MX" b="1">
            <a:effectLst>
              <a:outerShdw blurRad="38100" dist="38100" dir="2700000" algn="tl">
                <a:srgbClr val="000000">
                  <a:alpha val="43137"/>
                </a:srgbClr>
              </a:outerShdw>
            </a:effectLst>
          </a:endParaRPr>
        </a:p>
      </dgm:t>
    </dgm:pt>
    <dgm:pt modelId="{4E759846-3F04-4426-8FB5-0A4EBA596FD7}" type="sibTrans" cxnId="{246D4F5E-CEC6-4AFB-8A22-0D3A34E8C6B7}">
      <dgm:prSet/>
      <dgm:spPr/>
      <dgm:t>
        <a:bodyPr/>
        <a:lstStyle/>
        <a:p>
          <a:pPr algn="ctr"/>
          <a:endParaRPr lang="es-MX" b="1">
            <a:effectLst>
              <a:outerShdw blurRad="38100" dist="38100" dir="2700000" algn="tl">
                <a:srgbClr val="000000">
                  <a:alpha val="43137"/>
                </a:srgbClr>
              </a:outerShdw>
            </a:effectLst>
          </a:endParaRPr>
        </a:p>
      </dgm:t>
    </dgm:pt>
    <dgm:pt modelId="{341F4218-F83B-4C22-9A46-5C26FFF19B26}">
      <dgm:prSet/>
      <dgm:spPr/>
      <dgm:t>
        <a:bodyPr/>
        <a:lstStyle/>
        <a:p>
          <a:pPr algn="ctr"/>
          <a:endParaRPr lang="es-MX" b="1" dirty="0" smtClean="0">
            <a:effectLst>
              <a:outerShdw blurRad="38100" dist="38100" dir="2700000" algn="tl">
                <a:srgbClr val="000000">
                  <a:alpha val="43137"/>
                </a:srgbClr>
              </a:outerShdw>
            </a:effectLst>
            <a:latin typeface="Century Gothic" panose="020B0502020202020204" pitchFamily="34" charset="0"/>
          </a:endParaRPr>
        </a:p>
        <a:p>
          <a:pPr algn="ctr"/>
          <a:endParaRPr lang="es-MX" b="1" dirty="0" smtClean="0">
            <a:effectLst>
              <a:outerShdw blurRad="38100" dist="38100" dir="2700000" algn="tl">
                <a:srgbClr val="000000">
                  <a:alpha val="43137"/>
                </a:srgbClr>
              </a:outerShdw>
            </a:effectLst>
            <a:latin typeface="Century Gothic" panose="020B0502020202020204" pitchFamily="34" charset="0"/>
          </a:endParaRPr>
        </a:p>
        <a:p>
          <a:pPr algn="ctr"/>
          <a:r>
            <a:rPr lang="es-MX" b="1" dirty="0" smtClean="0">
              <a:effectLst>
                <a:outerShdw blurRad="38100" dist="38100" dir="2700000" algn="tl">
                  <a:srgbClr val="000000">
                    <a:alpha val="43137"/>
                  </a:srgbClr>
                </a:outerShdw>
              </a:effectLst>
              <a:latin typeface="Century Gothic" panose="020B0502020202020204" pitchFamily="34" charset="0"/>
            </a:rPr>
            <a:t>Juicio de Nulidad</a:t>
          </a:r>
        </a:p>
      </dgm:t>
    </dgm:pt>
    <dgm:pt modelId="{23AD277E-C78F-4316-9C6C-6B8DE5EA3A08}" type="parTrans" cxnId="{4F140068-8A04-41C8-8E5E-33EE69F617E3}">
      <dgm:prSet/>
      <dgm:spPr/>
      <dgm:t>
        <a:bodyPr/>
        <a:lstStyle/>
        <a:p>
          <a:pPr algn="ctr"/>
          <a:endParaRPr lang="es-MX" b="1">
            <a:effectLst>
              <a:outerShdw blurRad="38100" dist="38100" dir="2700000" algn="tl">
                <a:srgbClr val="000000">
                  <a:alpha val="43137"/>
                </a:srgbClr>
              </a:outerShdw>
            </a:effectLst>
          </a:endParaRPr>
        </a:p>
      </dgm:t>
    </dgm:pt>
    <dgm:pt modelId="{EA04F656-B11B-4D20-87DA-60FDF6B9D17F}" type="sibTrans" cxnId="{4F140068-8A04-41C8-8E5E-33EE69F617E3}">
      <dgm:prSet/>
      <dgm:spPr/>
      <dgm:t>
        <a:bodyPr/>
        <a:lstStyle/>
        <a:p>
          <a:pPr algn="ctr"/>
          <a:endParaRPr lang="es-MX" b="1">
            <a:effectLst>
              <a:outerShdw blurRad="38100" dist="38100" dir="2700000" algn="tl">
                <a:srgbClr val="000000">
                  <a:alpha val="43137"/>
                </a:srgbClr>
              </a:outerShdw>
            </a:effectLst>
          </a:endParaRPr>
        </a:p>
      </dgm:t>
    </dgm:pt>
    <dgm:pt modelId="{382C4F5D-3348-4017-9F36-88FBB5E17C62}">
      <dgm:prSet/>
      <dgm:spPr/>
      <dgm:t>
        <a:bodyPr/>
        <a:lstStyle/>
        <a:p>
          <a:pPr algn="ctr"/>
          <a:endParaRPr lang="es-MX" b="1" dirty="0" smtClean="0">
            <a:effectLst>
              <a:outerShdw blurRad="38100" dist="38100" dir="2700000" algn="tl">
                <a:srgbClr val="000000">
                  <a:alpha val="43137"/>
                </a:srgbClr>
              </a:outerShdw>
            </a:effectLst>
            <a:latin typeface="Century Gothic" panose="020B0502020202020204" pitchFamily="34" charset="0"/>
          </a:endParaRPr>
        </a:p>
        <a:p>
          <a:pPr algn="ctr"/>
          <a:endParaRPr lang="es-MX" b="1" dirty="0" smtClean="0">
            <a:effectLst>
              <a:outerShdw blurRad="38100" dist="38100" dir="2700000" algn="tl">
                <a:srgbClr val="000000">
                  <a:alpha val="43137"/>
                </a:srgbClr>
              </a:outerShdw>
            </a:effectLst>
            <a:latin typeface="Century Gothic" panose="020B0502020202020204" pitchFamily="34" charset="0"/>
          </a:endParaRPr>
        </a:p>
        <a:p>
          <a:pPr algn="ctr"/>
          <a:r>
            <a:rPr lang="es-MX" b="1" dirty="0" smtClean="0">
              <a:effectLst>
                <a:outerShdw blurRad="38100" dist="38100" dir="2700000" algn="tl">
                  <a:srgbClr val="000000">
                    <a:alpha val="43137"/>
                  </a:srgbClr>
                </a:outerShdw>
              </a:effectLst>
              <a:latin typeface="Century Gothic" panose="020B0502020202020204" pitchFamily="34" charset="0"/>
            </a:rPr>
            <a:t>Juicio de Amparo</a:t>
          </a:r>
        </a:p>
      </dgm:t>
    </dgm:pt>
    <dgm:pt modelId="{89A1D587-2C72-433C-9A9A-9BB0BFEEE8A4}" type="parTrans" cxnId="{3574854C-7912-47DF-A207-1BA26CC9287C}">
      <dgm:prSet/>
      <dgm:spPr/>
      <dgm:t>
        <a:bodyPr/>
        <a:lstStyle/>
        <a:p>
          <a:pPr algn="ctr"/>
          <a:endParaRPr lang="es-MX" b="1">
            <a:effectLst>
              <a:outerShdw blurRad="38100" dist="38100" dir="2700000" algn="tl">
                <a:srgbClr val="000000">
                  <a:alpha val="43137"/>
                </a:srgbClr>
              </a:outerShdw>
            </a:effectLst>
          </a:endParaRPr>
        </a:p>
      </dgm:t>
    </dgm:pt>
    <dgm:pt modelId="{DF00C52B-55F3-4CA6-BD06-920B16DEA751}" type="sibTrans" cxnId="{3574854C-7912-47DF-A207-1BA26CC9287C}">
      <dgm:prSet/>
      <dgm:spPr/>
      <dgm:t>
        <a:bodyPr/>
        <a:lstStyle/>
        <a:p>
          <a:pPr algn="ctr"/>
          <a:endParaRPr lang="es-MX" b="1">
            <a:effectLst>
              <a:outerShdw blurRad="38100" dist="38100" dir="2700000" algn="tl">
                <a:srgbClr val="000000">
                  <a:alpha val="43137"/>
                </a:srgbClr>
              </a:outerShdw>
            </a:effectLst>
          </a:endParaRPr>
        </a:p>
      </dgm:t>
    </dgm:pt>
    <dgm:pt modelId="{0C03CC8E-8995-4A0D-ACC5-3576DCFBC831}">
      <dgm:prSet phldrT="[Texto]"/>
      <dgm:spPr/>
      <dgm:t>
        <a:bodyPr/>
        <a:lstStyle/>
        <a:p>
          <a:pPr algn="ctr"/>
          <a:endParaRPr lang="es-MX" b="1" dirty="0">
            <a:effectLst>
              <a:outerShdw blurRad="38100" dist="38100" dir="2700000" algn="tl">
                <a:srgbClr val="000000">
                  <a:alpha val="43137"/>
                </a:srgbClr>
              </a:outerShdw>
            </a:effectLst>
          </a:endParaRPr>
        </a:p>
      </dgm:t>
    </dgm:pt>
    <dgm:pt modelId="{06815D47-E535-4934-80FD-3EABD212AA69}" type="parTrans" cxnId="{C7C03DEE-1405-499F-9AD0-12221171B3D4}">
      <dgm:prSet/>
      <dgm:spPr/>
      <dgm:t>
        <a:bodyPr/>
        <a:lstStyle/>
        <a:p>
          <a:pPr algn="ctr"/>
          <a:endParaRPr lang="es-MX" b="1">
            <a:effectLst>
              <a:outerShdw blurRad="38100" dist="38100" dir="2700000" algn="tl">
                <a:srgbClr val="000000">
                  <a:alpha val="43137"/>
                </a:srgbClr>
              </a:outerShdw>
            </a:effectLst>
          </a:endParaRPr>
        </a:p>
      </dgm:t>
    </dgm:pt>
    <dgm:pt modelId="{853BB806-116C-4797-B631-407C578A78FF}" type="sibTrans" cxnId="{C7C03DEE-1405-499F-9AD0-12221171B3D4}">
      <dgm:prSet/>
      <dgm:spPr/>
      <dgm:t>
        <a:bodyPr/>
        <a:lstStyle/>
        <a:p>
          <a:pPr algn="ctr"/>
          <a:endParaRPr lang="es-MX" b="1">
            <a:effectLst>
              <a:outerShdw blurRad="38100" dist="38100" dir="2700000" algn="tl">
                <a:srgbClr val="000000">
                  <a:alpha val="43137"/>
                </a:srgbClr>
              </a:outerShdw>
            </a:effectLst>
          </a:endParaRPr>
        </a:p>
      </dgm:t>
    </dgm:pt>
    <dgm:pt modelId="{1D32B15D-2534-4BD2-A8CA-FBD8A6DCEBB9}">
      <dgm:prSet/>
      <dgm:spPr/>
      <dgm:t>
        <a:bodyPr/>
        <a:lstStyle/>
        <a:p>
          <a:pPr algn="ctr"/>
          <a:endParaRPr lang="es-MX" b="1" dirty="0" smtClean="0">
            <a:effectLst>
              <a:outerShdw blurRad="38100" dist="38100" dir="2700000" algn="tl">
                <a:srgbClr val="000000">
                  <a:alpha val="43137"/>
                </a:srgbClr>
              </a:outerShdw>
            </a:effectLst>
            <a:latin typeface="Century Gothic" panose="020B0502020202020204" pitchFamily="34" charset="0"/>
          </a:endParaRPr>
        </a:p>
      </dgm:t>
    </dgm:pt>
    <dgm:pt modelId="{49032F74-B1AF-436B-9A28-2EF7ABAEFA82}" type="parTrans" cxnId="{F00717A5-88CB-4646-B684-054EF43D983D}">
      <dgm:prSet/>
      <dgm:spPr/>
      <dgm:t>
        <a:bodyPr/>
        <a:lstStyle/>
        <a:p>
          <a:pPr algn="ctr"/>
          <a:endParaRPr lang="es-MX" b="1">
            <a:effectLst>
              <a:outerShdw blurRad="38100" dist="38100" dir="2700000" algn="tl">
                <a:srgbClr val="000000">
                  <a:alpha val="43137"/>
                </a:srgbClr>
              </a:outerShdw>
            </a:effectLst>
          </a:endParaRPr>
        </a:p>
      </dgm:t>
    </dgm:pt>
    <dgm:pt modelId="{9A959AC0-CE75-465F-A0E7-CD635A12523E}" type="sibTrans" cxnId="{F00717A5-88CB-4646-B684-054EF43D983D}">
      <dgm:prSet/>
      <dgm:spPr/>
      <dgm:t>
        <a:bodyPr/>
        <a:lstStyle/>
        <a:p>
          <a:pPr algn="ctr"/>
          <a:endParaRPr lang="es-MX" b="1">
            <a:effectLst>
              <a:outerShdw blurRad="38100" dist="38100" dir="2700000" algn="tl">
                <a:srgbClr val="000000">
                  <a:alpha val="43137"/>
                </a:srgbClr>
              </a:outerShdw>
            </a:effectLst>
          </a:endParaRPr>
        </a:p>
      </dgm:t>
    </dgm:pt>
    <dgm:pt modelId="{1805F504-48BF-4F43-9370-4704249CDB33}">
      <dgm:prSet/>
      <dgm:spPr/>
      <dgm:t>
        <a:bodyPr/>
        <a:lstStyle/>
        <a:p>
          <a:pPr algn="ctr"/>
          <a:endParaRPr lang="es-MX" b="1" dirty="0" smtClean="0">
            <a:effectLst>
              <a:outerShdw blurRad="38100" dist="38100" dir="2700000" algn="tl">
                <a:srgbClr val="000000">
                  <a:alpha val="43137"/>
                </a:srgbClr>
              </a:outerShdw>
            </a:effectLst>
            <a:latin typeface="Century Gothic" panose="020B0502020202020204" pitchFamily="34" charset="0"/>
          </a:endParaRPr>
        </a:p>
      </dgm:t>
    </dgm:pt>
    <dgm:pt modelId="{C4F2D3E6-2938-40FF-A6CD-9234D54AAB12}" type="parTrans" cxnId="{B08C14B8-CB42-4209-A51A-42B4EF5A008F}">
      <dgm:prSet/>
      <dgm:spPr/>
      <dgm:t>
        <a:bodyPr/>
        <a:lstStyle/>
        <a:p>
          <a:pPr algn="ctr"/>
          <a:endParaRPr lang="es-MX" b="1">
            <a:effectLst>
              <a:outerShdw blurRad="38100" dist="38100" dir="2700000" algn="tl">
                <a:srgbClr val="000000">
                  <a:alpha val="43137"/>
                </a:srgbClr>
              </a:outerShdw>
            </a:effectLst>
          </a:endParaRPr>
        </a:p>
      </dgm:t>
    </dgm:pt>
    <dgm:pt modelId="{5EF8ED2B-80AA-478C-9CE7-22D25D31FF45}" type="sibTrans" cxnId="{B08C14B8-CB42-4209-A51A-42B4EF5A008F}">
      <dgm:prSet/>
      <dgm:spPr/>
      <dgm:t>
        <a:bodyPr/>
        <a:lstStyle/>
        <a:p>
          <a:pPr algn="ctr"/>
          <a:endParaRPr lang="es-MX" b="1">
            <a:effectLst>
              <a:outerShdw blurRad="38100" dist="38100" dir="2700000" algn="tl">
                <a:srgbClr val="000000">
                  <a:alpha val="43137"/>
                </a:srgbClr>
              </a:outerShdw>
            </a:effectLst>
          </a:endParaRPr>
        </a:p>
      </dgm:t>
    </dgm:pt>
    <dgm:pt modelId="{A0A36866-7BC9-455C-BFF6-9B5709C80615}" type="pres">
      <dgm:prSet presAssocID="{3F3494B3-C76B-40F0-B031-806B56976694}" presName="Name0" presStyleCnt="0">
        <dgm:presLayoutVars>
          <dgm:dir/>
          <dgm:animLvl val="lvl"/>
          <dgm:resizeHandles val="exact"/>
        </dgm:presLayoutVars>
      </dgm:prSet>
      <dgm:spPr/>
      <dgm:t>
        <a:bodyPr/>
        <a:lstStyle/>
        <a:p>
          <a:endParaRPr lang="es-MX"/>
        </a:p>
      </dgm:t>
    </dgm:pt>
    <dgm:pt modelId="{3FD5E7B8-6D1A-48D3-B246-9E1E76D34C01}" type="pres">
      <dgm:prSet presAssocID="{0C03CC8E-8995-4A0D-ACC5-3576DCFBC831}" presName="compositeNode" presStyleCnt="0">
        <dgm:presLayoutVars>
          <dgm:bulletEnabled val="1"/>
        </dgm:presLayoutVars>
      </dgm:prSet>
      <dgm:spPr/>
    </dgm:pt>
    <dgm:pt modelId="{B6AEA270-0758-40A3-838A-6954601265E6}" type="pres">
      <dgm:prSet presAssocID="{0C03CC8E-8995-4A0D-ACC5-3576DCFBC831}" presName="bgRect" presStyleLbl="node1" presStyleIdx="0" presStyleCnt="3"/>
      <dgm:spPr/>
      <dgm:t>
        <a:bodyPr/>
        <a:lstStyle/>
        <a:p>
          <a:endParaRPr lang="es-MX"/>
        </a:p>
      </dgm:t>
    </dgm:pt>
    <dgm:pt modelId="{D512B20A-B827-4C2E-B1FF-431011993D71}" type="pres">
      <dgm:prSet presAssocID="{0C03CC8E-8995-4A0D-ACC5-3576DCFBC831}" presName="parentNode" presStyleLbl="node1" presStyleIdx="0" presStyleCnt="3">
        <dgm:presLayoutVars>
          <dgm:chMax val="0"/>
          <dgm:bulletEnabled val="1"/>
        </dgm:presLayoutVars>
      </dgm:prSet>
      <dgm:spPr/>
      <dgm:t>
        <a:bodyPr/>
        <a:lstStyle/>
        <a:p>
          <a:endParaRPr lang="es-MX"/>
        </a:p>
      </dgm:t>
    </dgm:pt>
    <dgm:pt modelId="{1D860849-A816-4247-8A52-A9EFA652DFB5}" type="pres">
      <dgm:prSet presAssocID="{0C03CC8E-8995-4A0D-ACC5-3576DCFBC831}" presName="childNode" presStyleLbl="node1" presStyleIdx="0" presStyleCnt="3">
        <dgm:presLayoutVars>
          <dgm:bulletEnabled val="1"/>
        </dgm:presLayoutVars>
      </dgm:prSet>
      <dgm:spPr/>
      <dgm:t>
        <a:bodyPr/>
        <a:lstStyle/>
        <a:p>
          <a:endParaRPr lang="es-MX"/>
        </a:p>
      </dgm:t>
    </dgm:pt>
    <dgm:pt modelId="{3BBC0F30-3790-488D-B367-23E20FB43543}" type="pres">
      <dgm:prSet presAssocID="{853BB806-116C-4797-B631-407C578A78FF}" presName="hSp" presStyleCnt="0"/>
      <dgm:spPr/>
    </dgm:pt>
    <dgm:pt modelId="{FBC25EE9-CE12-4D79-96D5-7C2634D7A9A5}" type="pres">
      <dgm:prSet presAssocID="{853BB806-116C-4797-B631-407C578A78FF}" presName="vProcSp" presStyleCnt="0"/>
      <dgm:spPr/>
    </dgm:pt>
    <dgm:pt modelId="{FC96DEA8-96B9-4BAA-84D2-0FC2C4939513}" type="pres">
      <dgm:prSet presAssocID="{853BB806-116C-4797-B631-407C578A78FF}" presName="vSp1" presStyleCnt="0"/>
      <dgm:spPr/>
    </dgm:pt>
    <dgm:pt modelId="{B97703EB-5298-4CE3-A566-1AC1CAF83D36}" type="pres">
      <dgm:prSet presAssocID="{853BB806-116C-4797-B631-407C578A78FF}" presName="simulatedConn" presStyleLbl="solidFgAcc1" presStyleIdx="0" presStyleCnt="2"/>
      <dgm:spPr/>
    </dgm:pt>
    <dgm:pt modelId="{8B7BDBAF-A978-4DC4-B789-A5233ED90E26}" type="pres">
      <dgm:prSet presAssocID="{853BB806-116C-4797-B631-407C578A78FF}" presName="vSp2" presStyleCnt="0"/>
      <dgm:spPr/>
    </dgm:pt>
    <dgm:pt modelId="{4C79599F-E878-4331-9206-443BC4D6CAB3}" type="pres">
      <dgm:prSet presAssocID="{853BB806-116C-4797-B631-407C578A78FF}" presName="sibTrans" presStyleCnt="0"/>
      <dgm:spPr/>
    </dgm:pt>
    <dgm:pt modelId="{43679A4A-EE40-4C68-B93F-22502E959003}" type="pres">
      <dgm:prSet presAssocID="{1D32B15D-2534-4BD2-A8CA-FBD8A6DCEBB9}" presName="compositeNode" presStyleCnt="0">
        <dgm:presLayoutVars>
          <dgm:bulletEnabled val="1"/>
        </dgm:presLayoutVars>
      </dgm:prSet>
      <dgm:spPr/>
    </dgm:pt>
    <dgm:pt modelId="{304F7496-793C-42F5-BB78-622CC488E71D}" type="pres">
      <dgm:prSet presAssocID="{1D32B15D-2534-4BD2-A8CA-FBD8A6DCEBB9}" presName="bgRect" presStyleLbl="node1" presStyleIdx="1" presStyleCnt="3"/>
      <dgm:spPr/>
      <dgm:t>
        <a:bodyPr/>
        <a:lstStyle/>
        <a:p>
          <a:endParaRPr lang="es-MX"/>
        </a:p>
      </dgm:t>
    </dgm:pt>
    <dgm:pt modelId="{CB47F4A4-BC2E-4BB9-A414-796E2157FFE0}" type="pres">
      <dgm:prSet presAssocID="{1D32B15D-2534-4BD2-A8CA-FBD8A6DCEBB9}" presName="parentNode" presStyleLbl="node1" presStyleIdx="1" presStyleCnt="3">
        <dgm:presLayoutVars>
          <dgm:chMax val="0"/>
          <dgm:bulletEnabled val="1"/>
        </dgm:presLayoutVars>
      </dgm:prSet>
      <dgm:spPr/>
      <dgm:t>
        <a:bodyPr/>
        <a:lstStyle/>
        <a:p>
          <a:endParaRPr lang="es-MX"/>
        </a:p>
      </dgm:t>
    </dgm:pt>
    <dgm:pt modelId="{0A68BEF0-9967-4EF2-8CDB-3245246335D1}" type="pres">
      <dgm:prSet presAssocID="{1D32B15D-2534-4BD2-A8CA-FBD8A6DCEBB9}" presName="childNode" presStyleLbl="node1" presStyleIdx="1" presStyleCnt="3">
        <dgm:presLayoutVars>
          <dgm:bulletEnabled val="1"/>
        </dgm:presLayoutVars>
      </dgm:prSet>
      <dgm:spPr/>
      <dgm:t>
        <a:bodyPr/>
        <a:lstStyle/>
        <a:p>
          <a:endParaRPr lang="es-MX"/>
        </a:p>
      </dgm:t>
    </dgm:pt>
    <dgm:pt modelId="{08D51ACF-E7AA-40C2-A86E-E36D0ACDE1C2}" type="pres">
      <dgm:prSet presAssocID="{9A959AC0-CE75-465F-A0E7-CD635A12523E}" presName="hSp" presStyleCnt="0"/>
      <dgm:spPr/>
    </dgm:pt>
    <dgm:pt modelId="{C4BADEE6-F162-4101-90FB-A34CAFB0A058}" type="pres">
      <dgm:prSet presAssocID="{9A959AC0-CE75-465F-A0E7-CD635A12523E}" presName="vProcSp" presStyleCnt="0"/>
      <dgm:spPr/>
    </dgm:pt>
    <dgm:pt modelId="{57ACD324-1B2E-4762-B26D-5946A5E3C77B}" type="pres">
      <dgm:prSet presAssocID="{9A959AC0-CE75-465F-A0E7-CD635A12523E}" presName="vSp1" presStyleCnt="0"/>
      <dgm:spPr/>
    </dgm:pt>
    <dgm:pt modelId="{2EE1C9D0-E845-483C-9E68-3CD3D3DBF3F0}" type="pres">
      <dgm:prSet presAssocID="{9A959AC0-CE75-465F-A0E7-CD635A12523E}" presName="simulatedConn" presStyleLbl="solidFgAcc1" presStyleIdx="1" presStyleCnt="2"/>
      <dgm:spPr/>
    </dgm:pt>
    <dgm:pt modelId="{691B405F-4BC0-449B-8072-945122D41833}" type="pres">
      <dgm:prSet presAssocID="{9A959AC0-CE75-465F-A0E7-CD635A12523E}" presName="vSp2" presStyleCnt="0"/>
      <dgm:spPr/>
    </dgm:pt>
    <dgm:pt modelId="{0092D9A5-00DA-450B-96C5-EDFDC19554AE}" type="pres">
      <dgm:prSet presAssocID="{9A959AC0-CE75-465F-A0E7-CD635A12523E}" presName="sibTrans" presStyleCnt="0"/>
      <dgm:spPr/>
    </dgm:pt>
    <dgm:pt modelId="{27FC090B-1963-47B7-839D-96D47B560843}" type="pres">
      <dgm:prSet presAssocID="{1805F504-48BF-4F43-9370-4704249CDB33}" presName="compositeNode" presStyleCnt="0">
        <dgm:presLayoutVars>
          <dgm:bulletEnabled val="1"/>
        </dgm:presLayoutVars>
      </dgm:prSet>
      <dgm:spPr/>
    </dgm:pt>
    <dgm:pt modelId="{BEA4A042-758D-46D6-8C18-4E705B84139B}" type="pres">
      <dgm:prSet presAssocID="{1805F504-48BF-4F43-9370-4704249CDB33}" presName="bgRect" presStyleLbl="node1" presStyleIdx="2" presStyleCnt="3"/>
      <dgm:spPr/>
      <dgm:t>
        <a:bodyPr/>
        <a:lstStyle/>
        <a:p>
          <a:endParaRPr lang="es-MX"/>
        </a:p>
      </dgm:t>
    </dgm:pt>
    <dgm:pt modelId="{CFDF7055-9ECF-4E74-9B05-C0B629ADB1D7}" type="pres">
      <dgm:prSet presAssocID="{1805F504-48BF-4F43-9370-4704249CDB33}" presName="parentNode" presStyleLbl="node1" presStyleIdx="2" presStyleCnt="3">
        <dgm:presLayoutVars>
          <dgm:chMax val="0"/>
          <dgm:bulletEnabled val="1"/>
        </dgm:presLayoutVars>
      </dgm:prSet>
      <dgm:spPr/>
      <dgm:t>
        <a:bodyPr/>
        <a:lstStyle/>
        <a:p>
          <a:endParaRPr lang="es-MX"/>
        </a:p>
      </dgm:t>
    </dgm:pt>
    <dgm:pt modelId="{55729A5D-EFAB-44A0-86AF-49F295EF86ED}" type="pres">
      <dgm:prSet presAssocID="{1805F504-48BF-4F43-9370-4704249CDB33}" presName="childNode" presStyleLbl="node1" presStyleIdx="2" presStyleCnt="3">
        <dgm:presLayoutVars>
          <dgm:bulletEnabled val="1"/>
        </dgm:presLayoutVars>
      </dgm:prSet>
      <dgm:spPr/>
      <dgm:t>
        <a:bodyPr/>
        <a:lstStyle/>
        <a:p>
          <a:endParaRPr lang="es-MX"/>
        </a:p>
      </dgm:t>
    </dgm:pt>
  </dgm:ptLst>
  <dgm:cxnLst>
    <dgm:cxn modelId="{E8F5EBB9-0056-4630-902A-D927FD30E85A}" type="presOf" srcId="{341F4218-F83B-4C22-9A46-5C26FFF19B26}" destId="{0A68BEF0-9967-4EF2-8CDB-3245246335D1}" srcOrd="0" destOrd="0" presId="urn:microsoft.com/office/officeart/2005/8/layout/hProcess7#1"/>
    <dgm:cxn modelId="{D8CB9AFB-2FF9-451A-BC52-829F5473EE42}" type="presOf" srcId="{1D32B15D-2534-4BD2-A8CA-FBD8A6DCEBB9}" destId="{CB47F4A4-BC2E-4BB9-A414-796E2157FFE0}" srcOrd="1" destOrd="0" presId="urn:microsoft.com/office/officeart/2005/8/layout/hProcess7#1"/>
    <dgm:cxn modelId="{50AE38F4-3518-41A8-B9C3-7EBE972E79B9}" type="presOf" srcId="{3F3494B3-C76B-40F0-B031-806B56976694}" destId="{A0A36866-7BC9-455C-BFF6-9B5709C80615}" srcOrd="0" destOrd="0" presId="urn:microsoft.com/office/officeart/2005/8/layout/hProcess7#1"/>
    <dgm:cxn modelId="{518A8F61-1E42-4FDB-AE30-1F20826B0132}" type="presOf" srcId="{0C03CC8E-8995-4A0D-ACC5-3576DCFBC831}" destId="{B6AEA270-0758-40A3-838A-6954601265E6}" srcOrd="0" destOrd="0" presId="urn:microsoft.com/office/officeart/2005/8/layout/hProcess7#1"/>
    <dgm:cxn modelId="{F49B4CA9-4AEB-4D55-97F0-319E12FF75B7}" type="presOf" srcId="{1D32B15D-2534-4BD2-A8CA-FBD8A6DCEBB9}" destId="{304F7496-793C-42F5-BB78-622CC488E71D}" srcOrd="0" destOrd="0" presId="urn:microsoft.com/office/officeart/2005/8/layout/hProcess7#1"/>
    <dgm:cxn modelId="{1F6146E9-DF9A-4E34-901C-55A3751BFD7D}" type="presOf" srcId="{0C03CC8E-8995-4A0D-ACC5-3576DCFBC831}" destId="{D512B20A-B827-4C2E-B1FF-431011993D71}" srcOrd="1" destOrd="0" presId="urn:microsoft.com/office/officeart/2005/8/layout/hProcess7#1"/>
    <dgm:cxn modelId="{3574854C-7912-47DF-A207-1BA26CC9287C}" srcId="{1805F504-48BF-4F43-9370-4704249CDB33}" destId="{382C4F5D-3348-4017-9F36-88FBB5E17C62}" srcOrd="0" destOrd="0" parTransId="{89A1D587-2C72-433C-9A9A-9BB0BFEEE8A4}" sibTransId="{DF00C52B-55F3-4CA6-BD06-920B16DEA751}"/>
    <dgm:cxn modelId="{667B244A-CF09-43D8-9E13-EA9F7CCAC039}" type="presOf" srcId="{1805F504-48BF-4F43-9370-4704249CDB33}" destId="{CFDF7055-9ECF-4E74-9B05-C0B629ADB1D7}" srcOrd="1" destOrd="0" presId="urn:microsoft.com/office/officeart/2005/8/layout/hProcess7#1"/>
    <dgm:cxn modelId="{C7C03DEE-1405-499F-9AD0-12221171B3D4}" srcId="{3F3494B3-C76B-40F0-B031-806B56976694}" destId="{0C03CC8E-8995-4A0D-ACC5-3576DCFBC831}" srcOrd="0" destOrd="0" parTransId="{06815D47-E535-4934-80FD-3EABD212AA69}" sibTransId="{853BB806-116C-4797-B631-407C578A78FF}"/>
    <dgm:cxn modelId="{BC6F6E8F-CC23-4C0A-BCAE-DDD4823A7CD3}" type="presOf" srcId="{1805F504-48BF-4F43-9370-4704249CDB33}" destId="{BEA4A042-758D-46D6-8C18-4E705B84139B}" srcOrd="0" destOrd="0" presId="urn:microsoft.com/office/officeart/2005/8/layout/hProcess7#1"/>
    <dgm:cxn modelId="{4F140068-8A04-41C8-8E5E-33EE69F617E3}" srcId="{1D32B15D-2534-4BD2-A8CA-FBD8A6DCEBB9}" destId="{341F4218-F83B-4C22-9A46-5C26FFF19B26}" srcOrd="0" destOrd="0" parTransId="{23AD277E-C78F-4316-9C6C-6B8DE5EA3A08}" sibTransId="{EA04F656-B11B-4D20-87DA-60FDF6B9D17F}"/>
    <dgm:cxn modelId="{B08C14B8-CB42-4209-A51A-42B4EF5A008F}" srcId="{3F3494B3-C76B-40F0-B031-806B56976694}" destId="{1805F504-48BF-4F43-9370-4704249CDB33}" srcOrd="2" destOrd="0" parTransId="{C4F2D3E6-2938-40FF-A6CD-9234D54AAB12}" sibTransId="{5EF8ED2B-80AA-478C-9CE7-22D25D31FF45}"/>
    <dgm:cxn modelId="{D26E0A80-34C5-460A-8A77-C4A94AE15DC6}" type="presOf" srcId="{382C4F5D-3348-4017-9F36-88FBB5E17C62}" destId="{55729A5D-EFAB-44A0-86AF-49F295EF86ED}" srcOrd="0" destOrd="0" presId="urn:microsoft.com/office/officeart/2005/8/layout/hProcess7#1"/>
    <dgm:cxn modelId="{F00717A5-88CB-4646-B684-054EF43D983D}" srcId="{3F3494B3-C76B-40F0-B031-806B56976694}" destId="{1D32B15D-2534-4BD2-A8CA-FBD8A6DCEBB9}" srcOrd="1" destOrd="0" parTransId="{49032F74-B1AF-436B-9A28-2EF7ABAEFA82}" sibTransId="{9A959AC0-CE75-465F-A0E7-CD635A12523E}"/>
    <dgm:cxn modelId="{7416C46A-08EB-4D35-B549-5C95A86E99BC}" type="presOf" srcId="{6830E59C-A0B3-4247-87CF-667EE85995F9}" destId="{1D860849-A816-4247-8A52-A9EFA652DFB5}" srcOrd="0" destOrd="0" presId="urn:microsoft.com/office/officeart/2005/8/layout/hProcess7#1"/>
    <dgm:cxn modelId="{246D4F5E-CEC6-4AFB-8A22-0D3A34E8C6B7}" srcId="{0C03CC8E-8995-4A0D-ACC5-3576DCFBC831}" destId="{6830E59C-A0B3-4247-87CF-667EE85995F9}" srcOrd="0" destOrd="0" parTransId="{D1C0FF61-5EBD-49CF-8EB8-C177A15A6D2E}" sibTransId="{4E759846-3F04-4426-8FB5-0A4EBA596FD7}"/>
    <dgm:cxn modelId="{E3A5AF1B-A5AC-43B5-9E89-E9EDD37BD4D1}" type="presParOf" srcId="{A0A36866-7BC9-455C-BFF6-9B5709C80615}" destId="{3FD5E7B8-6D1A-48D3-B246-9E1E76D34C01}" srcOrd="0" destOrd="0" presId="urn:microsoft.com/office/officeart/2005/8/layout/hProcess7#1"/>
    <dgm:cxn modelId="{6C634F56-0BA7-4AD2-8179-9E287A558D07}" type="presParOf" srcId="{3FD5E7B8-6D1A-48D3-B246-9E1E76D34C01}" destId="{B6AEA270-0758-40A3-838A-6954601265E6}" srcOrd="0" destOrd="0" presId="urn:microsoft.com/office/officeart/2005/8/layout/hProcess7#1"/>
    <dgm:cxn modelId="{63B51514-40B8-4620-91FF-358D5248BAC0}" type="presParOf" srcId="{3FD5E7B8-6D1A-48D3-B246-9E1E76D34C01}" destId="{D512B20A-B827-4C2E-B1FF-431011993D71}" srcOrd="1" destOrd="0" presId="urn:microsoft.com/office/officeart/2005/8/layout/hProcess7#1"/>
    <dgm:cxn modelId="{010FE84C-8678-444F-9B66-FCD03E69EDAA}" type="presParOf" srcId="{3FD5E7B8-6D1A-48D3-B246-9E1E76D34C01}" destId="{1D860849-A816-4247-8A52-A9EFA652DFB5}" srcOrd="2" destOrd="0" presId="urn:microsoft.com/office/officeart/2005/8/layout/hProcess7#1"/>
    <dgm:cxn modelId="{86ABE1F8-0EF0-4751-9CE3-DE23DA8D7DB1}" type="presParOf" srcId="{A0A36866-7BC9-455C-BFF6-9B5709C80615}" destId="{3BBC0F30-3790-488D-B367-23E20FB43543}" srcOrd="1" destOrd="0" presId="urn:microsoft.com/office/officeart/2005/8/layout/hProcess7#1"/>
    <dgm:cxn modelId="{9AC710C5-C12C-49D1-94D7-BA83D29F891D}" type="presParOf" srcId="{A0A36866-7BC9-455C-BFF6-9B5709C80615}" destId="{FBC25EE9-CE12-4D79-96D5-7C2634D7A9A5}" srcOrd="2" destOrd="0" presId="urn:microsoft.com/office/officeart/2005/8/layout/hProcess7#1"/>
    <dgm:cxn modelId="{E22C8264-7559-49CE-B953-061DFFABCC66}" type="presParOf" srcId="{FBC25EE9-CE12-4D79-96D5-7C2634D7A9A5}" destId="{FC96DEA8-96B9-4BAA-84D2-0FC2C4939513}" srcOrd="0" destOrd="0" presId="urn:microsoft.com/office/officeart/2005/8/layout/hProcess7#1"/>
    <dgm:cxn modelId="{0F81D40D-FCF9-4839-AF45-F7C830580436}" type="presParOf" srcId="{FBC25EE9-CE12-4D79-96D5-7C2634D7A9A5}" destId="{B97703EB-5298-4CE3-A566-1AC1CAF83D36}" srcOrd="1" destOrd="0" presId="urn:microsoft.com/office/officeart/2005/8/layout/hProcess7#1"/>
    <dgm:cxn modelId="{42FA756B-6BF7-4BD6-9186-F94FC1A3F6D2}" type="presParOf" srcId="{FBC25EE9-CE12-4D79-96D5-7C2634D7A9A5}" destId="{8B7BDBAF-A978-4DC4-B789-A5233ED90E26}" srcOrd="2" destOrd="0" presId="urn:microsoft.com/office/officeart/2005/8/layout/hProcess7#1"/>
    <dgm:cxn modelId="{59C36E63-A482-41B1-B71E-A8E2BC842ACD}" type="presParOf" srcId="{A0A36866-7BC9-455C-BFF6-9B5709C80615}" destId="{4C79599F-E878-4331-9206-443BC4D6CAB3}" srcOrd="3" destOrd="0" presId="urn:microsoft.com/office/officeart/2005/8/layout/hProcess7#1"/>
    <dgm:cxn modelId="{A2181DA3-CD40-417C-A1FF-B3DEF9A1CD1A}" type="presParOf" srcId="{A0A36866-7BC9-455C-BFF6-9B5709C80615}" destId="{43679A4A-EE40-4C68-B93F-22502E959003}" srcOrd="4" destOrd="0" presId="urn:microsoft.com/office/officeart/2005/8/layout/hProcess7#1"/>
    <dgm:cxn modelId="{748FBC6E-5370-43D2-9BE0-0E5203123CCD}" type="presParOf" srcId="{43679A4A-EE40-4C68-B93F-22502E959003}" destId="{304F7496-793C-42F5-BB78-622CC488E71D}" srcOrd="0" destOrd="0" presId="urn:microsoft.com/office/officeart/2005/8/layout/hProcess7#1"/>
    <dgm:cxn modelId="{4AA14C4F-E3ED-442B-A2DA-916F90E71CB6}" type="presParOf" srcId="{43679A4A-EE40-4C68-B93F-22502E959003}" destId="{CB47F4A4-BC2E-4BB9-A414-796E2157FFE0}" srcOrd="1" destOrd="0" presId="urn:microsoft.com/office/officeart/2005/8/layout/hProcess7#1"/>
    <dgm:cxn modelId="{D5BEBFAB-3C0B-49C1-8A56-7A0C8F4F4ABC}" type="presParOf" srcId="{43679A4A-EE40-4C68-B93F-22502E959003}" destId="{0A68BEF0-9967-4EF2-8CDB-3245246335D1}" srcOrd="2" destOrd="0" presId="urn:microsoft.com/office/officeart/2005/8/layout/hProcess7#1"/>
    <dgm:cxn modelId="{4A2C790C-7F39-42A8-BE4B-DD34FA58086D}" type="presParOf" srcId="{A0A36866-7BC9-455C-BFF6-9B5709C80615}" destId="{08D51ACF-E7AA-40C2-A86E-E36D0ACDE1C2}" srcOrd="5" destOrd="0" presId="urn:microsoft.com/office/officeart/2005/8/layout/hProcess7#1"/>
    <dgm:cxn modelId="{37E030F1-37B1-48E5-85BC-FA428D704005}" type="presParOf" srcId="{A0A36866-7BC9-455C-BFF6-9B5709C80615}" destId="{C4BADEE6-F162-4101-90FB-A34CAFB0A058}" srcOrd="6" destOrd="0" presId="urn:microsoft.com/office/officeart/2005/8/layout/hProcess7#1"/>
    <dgm:cxn modelId="{59BF64F5-C5E3-44CE-BEC2-CDABA289C217}" type="presParOf" srcId="{C4BADEE6-F162-4101-90FB-A34CAFB0A058}" destId="{57ACD324-1B2E-4762-B26D-5946A5E3C77B}" srcOrd="0" destOrd="0" presId="urn:microsoft.com/office/officeart/2005/8/layout/hProcess7#1"/>
    <dgm:cxn modelId="{42D75682-D95B-423A-8370-5FF6B9699EAD}" type="presParOf" srcId="{C4BADEE6-F162-4101-90FB-A34CAFB0A058}" destId="{2EE1C9D0-E845-483C-9E68-3CD3D3DBF3F0}" srcOrd="1" destOrd="0" presId="urn:microsoft.com/office/officeart/2005/8/layout/hProcess7#1"/>
    <dgm:cxn modelId="{E3917F5A-3215-4FA4-8B70-B14FD03A3DFD}" type="presParOf" srcId="{C4BADEE6-F162-4101-90FB-A34CAFB0A058}" destId="{691B405F-4BC0-449B-8072-945122D41833}" srcOrd="2" destOrd="0" presId="urn:microsoft.com/office/officeart/2005/8/layout/hProcess7#1"/>
    <dgm:cxn modelId="{99E5BD77-D533-4449-BC36-1B082B723352}" type="presParOf" srcId="{A0A36866-7BC9-455C-BFF6-9B5709C80615}" destId="{0092D9A5-00DA-450B-96C5-EDFDC19554AE}" srcOrd="7" destOrd="0" presId="urn:microsoft.com/office/officeart/2005/8/layout/hProcess7#1"/>
    <dgm:cxn modelId="{A3181F68-47B8-47E8-B548-08F1BDE9B2E8}" type="presParOf" srcId="{A0A36866-7BC9-455C-BFF6-9B5709C80615}" destId="{27FC090B-1963-47B7-839D-96D47B560843}" srcOrd="8" destOrd="0" presId="urn:microsoft.com/office/officeart/2005/8/layout/hProcess7#1"/>
    <dgm:cxn modelId="{91482490-2A9E-4CA6-8230-66CCF3F479AD}" type="presParOf" srcId="{27FC090B-1963-47B7-839D-96D47B560843}" destId="{BEA4A042-758D-46D6-8C18-4E705B84139B}" srcOrd="0" destOrd="0" presId="urn:microsoft.com/office/officeart/2005/8/layout/hProcess7#1"/>
    <dgm:cxn modelId="{D4DB8FAB-8976-45A6-BC99-B6BEA14850AD}" type="presParOf" srcId="{27FC090B-1963-47B7-839D-96D47B560843}" destId="{CFDF7055-9ECF-4E74-9B05-C0B629ADB1D7}" srcOrd="1" destOrd="0" presId="urn:microsoft.com/office/officeart/2005/8/layout/hProcess7#1"/>
    <dgm:cxn modelId="{840ECC2D-93DD-4F84-A894-C5089C914692}" type="presParOf" srcId="{27FC090B-1963-47B7-839D-96D47B560843}" destId="{55729A5D-EFAB-44A0-86AF-49F295EF86ED}" srcOrd="2" destOrd="0" presId="urn:microsoft.com/office/officeart/2005/8/layout/hProcess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DB01C71-58CA-44FC-AACE-68B1A58EDEDA}" type="doc">
      <dgm:prSet loTypeId="urn:microsoft.com/office/officeart/2005/8/layout/hierarchy4" loCatId="hierarchy" qsTypeId="urn:microsoft.com/office/officeart/2005/8/quickstyle/3d1" qsCatId="3D" csTypeId="urn:microsoft.com/office/officeart/2005/8/colors/accent4_5" csCatId="accent4" phldr="1"/>
      <dgm:spPr/>
      <dgm:t>
        <a:bodyPr/>
        <a:lstStyle/>
        <a:p>
          <a:endParaRPr lang="es-MX"/>
        </a:p>
      </dgm:t>
    </dgm:pt>
    <dgm:pt modelId="{D1D833CC-41C2-452E-9E28-71DCCAF5328F}">
      <dgm:prSet phldrT="[Texto]"/>
      <dgm:spPr/>
      <dgm:t>
        <a:bodyPr/>
        <a:lstStyle/>
        <a:p>
          <a:r>
            <a:rPr lang="es-MX" dirty="0" smtClean="0">
              <a:latin typeface="Century Gothic" panose="020B0502020202020204" pitchFamily="34" charset="0"/>
            </a:rPr>
            <a:t>La Autoridad en una revisión </a:t>
          </a:r>
          <a:r>
            <a:rPr lang="es-MX" smtClean="0">
              <a:latin typeface="Century Gothic" panose="020B0502020202020204" pitchFamily="34" charset="0"/>
            </a:rPr>
            <a:t>en tránsito </a:t>
          </a:r>
          <a:r>
            <a:rPr lang="es-MX" dirty="0" smtClean="0">
              <a:latin typeface="Century Gothic" panose="020B0502020202020204" pitchFamily="34" charset="0"/>
            </a:rPr>
            <a:t>determina que la mercancía no cumple con una NOM</a:t>
          </a:r>
          <a:endParaRPr lang="es-MX" dirty="0">
            <a:latin typeface="Century Gothic" panose="020B0502020202020204" pitchFamily="34" charset="0"/>
          </a:endParaRPr>
        </a:p>
      </dgm:t>
    </dgm:pt>
    <dgm:pt modelId="{FA9FF806-BB87-4A75-BFCC-846196801E6A}" type="parTrans" cxnId="{AFC9B1C4-1612-4696-BBA1-ECD205701976}">
      <dgm:prSet/>
      <dgm:spPr/>
      <dgm:t>
        <a:bodyPr/>
        <a:lstStyle/>
        <a:p>
          <a:endParaRPr lang="es-MX">
            <a:latin typeface="Century Gothic" panose="020B0502020202020204" pitchFamily="34" charset="0"/>
          </a:endParaRPr>
        </a:p>
      </dgm:t>
    </dgm:pt>
    <dgm:pt modelId="{DC4F21CD-175F-4BE2-9F85-2A6B9474B120}" type="sibTrans" cxnId="{AFC9B1C4-1612-4696-BBA1-ECD205701976}">
      <dgm:prSet/>
      <dgm:spPr/>
      <dgm:t>
        <a:bodyPr/>
        <a:lstStyle/>
        <a:p>
          <a:endParaRPr lang="es-MX">
            <a:latin typeface="Century Gothic" panose="020B0502020202020204" pitchFamily="34" charset="0"/>
          </a:endParaRPr>
        </a:p>
      </dgm:t>
    </dgm:pt>
    <dgm:pt modelId="{9FEF0EC6-8DDE-4B02-81A9-F287AA82D856}">
      <dgm:prSet phldrT="[Texto]"/>
      <dgm:spPr/>
      <dgm:t>
        <a:bodyPr/>
        <a:lstStyle/>
        <a:p>
          <a:r>
            <a:rPr lang="es-MX" dirty="0" smtClean="0">
              <a:latin typeface="Century Gothic" panose="020B0502020202020204" pitchFamily="34" charset="0"/>
            </a:rPr>
            <a:t>¿Se embarga?</a:t>
          </a:r>
          <a:endParaRPr lang="es-MX" dirty="0">
            <a:latin typeface="Century Gothic" panose="020B0502020202020204" pitchFamily="34" charset="0"/>
          </a:endParaRPr>
        </a:p>
      </dgm:t>
    </dgm:pt>
    <dgm:pt modelId="{BC9FDCBC-F1DA-4FBC-A6D9-771DEE5BBA79}" type="parTrans" cxnId="{434C31F4-615B-48A5-9CDC-D9D1D8EE856A}">
      <dgm:prSet/>
      <dgm:spPr/>
      <dgm:t>
        <a:bodyPr/>
        <a:lstStyle/>
        <a:p>
          <a:endParaRPr lang="es-MX">
            <a:latin typeface="Century Gothic" panose="020B0502020202020204" pitchFamily="34" charset="0"/>
          </a:endParaRPr>
        </a:p>
      </dgm:t>
    </dgm:pt>
    <dgm:pt modelId="{45B9542E-18BB-44B3-9381-0E9AEC65F1F7}" type="sibTrans" cxnId="{434C31F4-615B-48A5-9CDC-D9D1D8EE856A}">
      <dgm:prSet/>
      <dgm:spPr/>
      <dgm:t>
        <a:bodyPr/>
        <a:lstStyle/>
        <a:p>
          <a:endParaRPr lang="es-MX">
            <a:latin typeface="Century Gothic" panose="020B0502020202020204" pitchFamily="34" charset="0"/>
          </a:endParaRPr>
        </a:p>
      </dgm:t>
    </dgm:pt>
    <dgm:pt modelId="{5D5502F7-21A4-4ADB-B185-8DA7A81F6EB7}">
      <dgm:prSet phldrT="[Texto]"/>
      <dgm:spPr/>
      <dgm:t>
        <a:bodyPr/>
        <a:lstStyle/>
        <a:p>
          <a:r>
            <a:rPr lang="es-MX" dirty="0" smtClean="0">
              <a:latin typeface="Century Gothic" panose="020B0502020202020204" pitchFamily="34" charset="0"/>
            </a:rPr>
            <a:t>Si, según art 151-II (L.A) por el no cumplimiento de las </a:t>
          </a:r>
          <a:r>
            <a:rPr lang="es-MX" dirty="0" err="1" smtClean="0">
              <a:latin typeface="Century Gothic" panose="020B0502020202020204" pitchFamily="34" charset="0"/>
            </a:rPr>
            <a:t>NOM’s</a:t>
          </a:r>
          <a:endParaRPr lang="es-MX" dirty="0">
            <a:latin typeface="Century Gothic" panose="020B0502020202020204" pitchFamily="34" charset="0"/>
          </a:endParaRPr>
        </a:p>
      </dgm:t>
    </dgm:pt>
    <dgm:pt modelId="{58A861F6-C93E-478C-8F77-B740B47D2635}" type="parTrans" cxnId="{3BC6CD34-8698-4694-8E0F-46DC1DB0E176}">
      <dgm:prSet/>
      <dgm:spPr/>
      <dgm:t>
        <a:bodyPr/>
        <a:lstStyle/>
        <a:p>
          <a:endParaRPr lang="es-MX">
            <a:latin typeface="Century Gothic" panose="020B0502020202020204" pitchFamily="34" charset="0"/>
          </a:endParaRPr>
        </a:p>
      </dgm:t>
    </dgm:pt>
    <dgm:pt modelId="{5EC967E4-E381-4CC5-BF50-FFD3B8F668F1}" type="sibTrans" cxnId="{3BC6CD34-8698-4694-8E0F-46DC1DB0E176}">
      <dgm:prSet/>
      <dgm:spPr/>
      <dgm:t>
        <a:bodyPr/>
        <a:lstStyle/>
        <a:p>
          <a:endParaRPr lang="es-MX">
            <a:latin typeface="Century Gothic" panose="020B0502020202020204" pitchFamily="34" charset="0"/>
          </a:endParaRPr>
        </a:p>
      </dgm:t>
    </dgm:pt>
    <dgm:pt modelId="{C636BE4F-356D-46C9-9235-A3C1C675120F}">
      <dgm:prSet phldrT="[Texto]"/>
      <dgm:spPr/>
      <dgm:t>
        <a:bodyPr/>
        <a:lstStyle/>
        <a:p>
          <a:r>
            <a:rPr lang="es-MX" dirty="0" smtClean="0">
              <a:latin typeface="Century Gothic" panose="020B0502020202020204" pitchFamily="34" charset="0"/>
            </a:rPr>
            <a:t>L.A e infracción</a:t>
          </a:r>
          <a:endParaRPr lang="es-MX" dirty="0">
            <a:latin typeface="Century Gothic" panose="020B0502020202020204" pitchFamily="34" charset="0"/>
          </a:endParaRPr>
        </a:p>
      </dgm:t>
    </dgm:pt>
    <dgm:pt modelId="{778098B4-4E68-4EF0-9409-DBCB29B438F5}" type="parTrans" cxnId="{63D799D5-259F-4775-8E8B-795ECEE48892}">
      <dgm:prSet/>
      <dgm:spPr/>
      <dgm:t>
        <a:bodyPr/>
        <a:lstStyle/>
        <a:p>
          <a:endParaRPr lang="es-MX">
            <a:latin typeface="Century Gothic" panose="020B0502020202020204" pitchFamily="34" charset="0"/>
          </a:endParaRPr>
        </a:p>
      </dgm:t>
    </dgm:pt>
    <dgm:pt modelId="{F0CCE349-CA34-4020-BA88-76AFE6E8FFBD}" type="sibTrans" cxnId="{63D799D5-259F-4775-8E8B-795ECEE48892}">
      <dgm:prSet/>
      <dgm:spPr/>
      <dgm:t>
        <a:bodyPr/>
        <a:lstStyle/>
        <a:p>
          <a:endParaRPr lang="es-MX">
            <a:latin typeface="Century Gothic" panose="020B0502020202020204" pitchFamily="34" charset="0"/>
          </a:endParaRPr>
        </a:p>
      </dgm:t>
    </dgm:pt>
    <dgm:pt modelId="{47443B06-B9D2-428C-B7F3-2CDF7705A9C6}">
      <dgm:prSet phldrT="[Texto]"/>
      <dgm:spPr/>
      <dgm:t>
        <a:bodyPr/>
        <a:lstStyle/>
        <a:p>
          <a:r>
            <a:rPr lang="es-MX" dirty="0" smtClean="0">
              <a:latin typeface="Century Gothic" panose="020B0502020202020204" pitchFamily="34" charset="0"/>
            </a:rPr>
            <a:t>La del no cumplimiento con NOM art 176-II </a:t>
          </a:r>
          <a:endParaRPr lang="es-MX" dirty="0">
            <a:latin typeface="Century Gothic" panose="020B0502020202020204" pitchFamily="34" charset="0"/>
          </a:endParaRPr>
        </a:p>
      </dgm:t>
    </dgm:pt>
    <dgm:pt modelId="{9393B69B-85AB-46BE-A3BC-9C110314967B}" type="parTrans" cxnId="{A65DDC39-B02B-4050-BCD0-E3A045AF4FC7}">
      <dgm:prSet/>
      <dgm:spPr/>
      <dgm:t>
        <a:bodyPr/>
        <a:lstStyle/>
        <a:p>
          <a:endParaRPr lang="es-MX">
            <a:latin typeface="Century Gothic" panose="020B0502020202020204" pitchFamily="34" charset="0"/>
          </a:endParaRPr>
        </a:p>
      </dgm:t>
    </dgm:pt>
    <dgm:pt modelId="{5E083884-4252-4C5E-880D-4F493DF4581F}" type="sibTrans" cxnId="{A65DDC39-B02B-4050-BCD0-E3A045AF4FC7}">
      <dgm:prSet/>
      <dgm:spPr/>
      <dgm:t>
        <a:bodyPr/>
        <a:lstStyle/>
        <a:p>
          <a:endParaRPr lang="es-MX">
            <a:latin typeface="Century Gothic" panose="020B0502020202020204" pitchFamily="34" charset="0"/>
          </a:endParaRPr>
        </a:p>
      </dgm:t>
    </dgm:pt>
    <dgm:pt modelId="{53665998-0FD5-428F-B874-EE90DC30B2FE}">
      <dgm:prSet phldrT="[Texto]"/>
      <dgm:spPr/>
      <dgm:t>
        <a:bodyPr/>
        <a:lstStyle/>
        <a:p>
          <a:r>
            <a:rPr lang="es-MX" dirty="0" smtClean="0">
              <a:latin typeface="Century Gothic" panose="020B0502020202020204" pitchFamily="34" charset="0"/>
            </a:rPr>
            <a:t>Sanción </a:t>
          </a:r>
          <a:endParaRPr lang="es-MX" dirty="0">
            <a:latin typeface="Century Gothic" panose="020B0502020202020204" pitchFamily="34" charset="0"/>
          </a:endParaRPr>
        </a:p>
      </dgm:t>
    </dgm:pt>
    <dgm:pt modelId="{08B9EF93-2902-4768-B485-0DEFEF944967}" type="parTrans" cxnId="{81DD98D6-6A4C-493D-AF06-E116C4854D32}">
      <dgm:prSet/>
      <dgm:spPr/>
      <dgm:t>
        <a:bodyPr/>
        <a:lstStyle/>
        <a:p>
          <a:endParaRPr lang="es-MX">
            <a:latin typeface="Century Gothic" panose="020B0502020202020204" pitchFamily="34" charset="0"/>
          </a:endParaRPr>
        </a:p>
      </dgm:t>
    </dgm:pt>
    <dgm:pt modelId="{13F4FE19-1D6A-4EB2-BC69-21D93C1E3FE9}" type="sibTrans" cxnId="{81DD98D6-6A4C-493D-AF06-E116C4854D32}">
      <dgm:prSet/>
      <dgm:spPr/>
      <dgm:t>
        <a:bodyPr/>
        <a:lstStyle/>
        <a:p>
          <a:endParaRPr lang="es-MX">
            <a:latin typeface="Century Gothic" panose="020B0502020202020204" pitchFamily="34" charset="0"/>
          </a:endParaRPr>
        </a:p>
      </dgm:t>
    </dgm:pt>
    <dgm:pt modelId="{F0B41581-8475-4B86-B137-FB1CA88E4197}">
      <dgm:prSet phldrT="[Texto]"/>
      <dgm:spPr/>
      <dgm:t>
        <a:bodyPr/>
        <a:lstStyle/>
        <a:p>
          <a:r>
            <a:rPr lang="es-MX" dirty="0" smtClean="0">
              <a:latin typeface="Century Gothic" panose="020B0502020202020204" pitchFamily="34" charset="0"/>
            </a:rPr>
            <a:t>Es del 70% al 100% del valor de las mercancías art. 178-II</a:t>
          </a:r>
          <a:endParaRPr lang="es-MX" dirty="0">
            <a:latin typeface="Century Gothic" panose="020B0502020202020204" pitchFamily="34" charset="0"/>
          </a:endParaRPr>
        </a:p>
      </dgm:t>
    </dgm:pt>
    <dgm:pt modelId="{69B7A01C-0595-4E46-840B-B0AAE7F74465}" type="parTrans" cxnId="{1F8C3BA4-A4CD-4C4E-B191-792FDBD90DB3}">
      <dgm:prSet/>
      <dgm:spPr/>
      <dgm:t>
        <a:bodyPr/>
        <a:lstStyle/>
        <a:p>
          <a:endParaRPr lang="es-MX">
            <a:latin typeface="Century Gothic" panose="020B0502020202020204" pitchFamily="34" charset="0"/>
          </a:endParaRPr>
        </a:p>
      </dgm:t>
    </dgm:pt>
    <dgm:pt modelId="{5148C776-DD36-474E-B168-C9C70A140FE2}" type="sibTrans" cxnId="{1F8C3BA4-A4CD-4C4E-B191-792FDBD90DB3}">
      <dgm:prSet/>
      <dgm:spPr/>
      <dgm:t>
        <a:bodyPr/>
        <a:lstStyle/>
        <a:p>
          <a:endParaRPr lang="es-MX">
            <a:latin typeface="Century Gothic" panose="020B0502020202020204" pitchFamily="34" charset="0"/>
          </a:endParaRPr>
        </a:p>
      </dgm:t>
    </dgm:pt>
    <dgm:pt modelId="{EBEB2FF2-4E04-4893-BC32-7D86D2423D07}" type="pres">
      <dgm:prSet presAssocID="{7DB01C71-58CA-44FC-AACE-68B1A58EDEDA}" presName="Name0" presStyleCnt="0">
        <dgm:presLayoutVars>
          <dgm:chPref val="1"/>
          <dgm:dir/>
          <dgm:animOne val="branch"/>
          <dgm:animLvl val="lvl"/>
          <dgm:resizeHandles/>
        </dgm:presLayoutVars>
      </dgm:prSet>
      <dgm:spPr/>
      <dgm:t>
        <a:bodyPr/>
        <a:lstStyle/>
        <a:p>
          <a:endParaRPr lang="es-MX"/>
        </a:p>
      </dgm:t>
    </dgm:pt>
    <dgm:pt modelId="{2FE7CD8D-ECC4-4A34-8E69-B6E3301C9B03}" type="pres">
      <dgm:prSet presAssocID="{D1D833CC-41C2-452E-9E28-71DCCAF5328F}" presName="vertOne" presStyleCnt="0"/>
      <dgm:spPr/>
      <dgm:t>
        <a:bodyPr/>
        <a:lstStyle/>
        <a:p>
          <a:endParaRPr lang="es-MX"/>
        </a:p>
      </dgm:t>
    </dgm:pt>
    <dgm:pt modelId="{E29E29B9-DCB1-4D65-945A-FB086391EE35}" type="pres">
      <dgm:prSet presAssocID="{D1D833CC-41C2-452E-9E28-71DCCAF5328F}" presName="txOne" presStyleLbl="node0" presStyleIdx="0" presStyleCnt="1">
        <dgm:presLayoutVars>
          <dgm:chPref val="3"/>
        </dgm:presLayoutVars>
      </dgm:prSet>
      <dgm:spPr/>
      <dgm:t>
        <a:bodyPr/>
        <a:lstStyle/>
        <a:p>
          <a:endParaRPr lang="es-MX"/>
        </a:p>
      </dgm:t>
    </dgm:pt>
    <dgm:pt modelId="{ED89D783-DE95-401C-8C21-D10206735D8B}" type="pres">
      <dgm:prSet presAssocID="{D1D833CC-41C2-452E-9E28-71DCCAF5328F}" presName="parTransOne" presStyleCnt="0"/>
      <dgm:spPr/>
      <dgm:t>
        <a:bodyPr/>
        <a:lstStyle/>
        <a:p>
          <a:endParaRPr lang="es-MX"/>
        </a:p>
      </dgm:t>
    </dgm:pt>
    <dgm:pt modelId="{B220B464-9D80-402F-9A25-054FA96B1832}" type="pres">
      <dgm:prSet presAssocID="{D1D833CC-41C2-452E-9E28-71DCCAF5328F}" presName="horzOne" presStyleCnt="0"/>
      <dgm:spPr/>
      <dgm:t>
        <a:bodyPr/>
        <a:lstStyle/>
        <a:p>
          <a:endParaRPr lang="es-MX"/>
        </a:p>
      </dgm:t>
    </dgm:pt>
    <dgm:pt modelId="{94D33FF3-B31D-440E-9DF5-EF1C3A1689A5}" type="pres">
      <dgm:prSet presAssocID="{9FEF0EC6-8DDE-4B02-81A9-F287AA82D856}" presName="vertTwo" presStyleCnt="0"/>
      <dgm:spPr/>
      <dgm:t>
        <a:bodyPr/>
        <a:lstStyle/>
        <a:p>
          <a:endParaRPr lang="es-MX"/>
        </a:p>
      </dgm:t>
    </dgm:pt>
    <dgm:pt modelId="{FFBABC51-B6AF-41AF-B4EA-4286737C3123}" type="pres">
      <dgm:prSet presAssocID="{9FEF0EC6-8DDE-4B02-81A9-F287AA82D856}" presName="txTwo" presStyleLbl="node2" presStyleIdx="0" presStyleCnt="3">
        <dgm:presLayoutVars>
          <dgm:chPref val="3"/>
        </dgm:presLayoutVars>
      </dgm:prSet>
      <dgm:spPr/>
      <dgm:t>
        <a:bodyPr/>
        <a:lstStyle/>
        <a:p>
          <a:endParaRPr lang="es-MX"/>
        </a:p>
      </dgm:t>
    </dgm:pt>
    <dgm:pt modelId="{0A09DC37-B91E-4427-8115-FED5217BE4E2}" type="pres">
      <dgm:prSet presAssocID="{9FEF0EC6-8DDE-4B02-81A9-F287AA82D856}" presName="parTransTwo" presStyleCnt="0"/>
      <dgm:spPr/>
      <dgm:t>
        <a:bodyPr/>
        <a:lstStyle/>
        <a:p>
          <a:endParaRPr lang="es-MX"/>
        </a:p>
      </dgm:t>
    </dgm:pt>
    <dgm:pt modelId="{3E0F97AB-7B38-4068-836F-B7FAB539A5F0}" type="pres">
      <dgm:prSet presAssocID="{9FEF0EC6-8DDE-4B02-81A9-F287AA82D856}" presName="horzTwo" presStyleCnt="0"/>
      <dgm:spPr/>
      <dgm:t>
        <a:bodyPr/>
        <a:lstStyle/>
        <a:p>
          <a:endParaRPr lang="es-MX"/>
        </a:p>
      </dgm:t>
    </dgm:pt>
    <dgm:pt modelId="{FF6C4CF2-5FB3-4545-A6F9-4E72BCCB64EF}" type="pres">
      <dgm:prSet presAssocID="{5D5502F7-21A4-4ADB-B185-8DA7A81F6EB7}" presName="vertThree" presStyleCnt="0"/>
      <dgm:spPr/>
      <dgm:t>
        <a:bodyPr/>
        <a:lstStyle/>
        <a:p>
          <a:endParaRPr lang="es-MX"/>
        </a:p>
      </dgm:t>
    </dgm:pt>
    <dgm:pt modelId="{51F9D5FF-2969-46B3-8BAF-C86986AB6D37}" type="pres">
      <dgm:prSet presAssocID="{5D5502F7-21A4-4ADB-B185-8DA7A81F6EB7}" presName="txThree" presStyleLbl="node3" presStyleIdx="0" presStyleCnt="3">
        <dgm:presLayoutVars>
          <dgm:chPref val="3"/>
        </dgm:presLayoutVars>
      </dgm:prSet>
      <dgm:spPr/>
      <dgm:t>
        <a:bodyPr/>
        <a:lstStyle/>
        <a:p>
          <a:endParaRPr lang="es-MX"/>
        </a:p>
      </dgm:t>
    </dgm:pt>
    <dgm:pt modelId="{F3300F9D-305F-4F2E-BAF4-DCE95FA5E62B}" type="pres">
      <dgm:prSet presAssocID="{5D5502F7-21A4-4ADB-B185-8DA7A81F6EB7}" presName="horzThree" presStyleCnt="0"/>
      <dgm:spPr/>
      <dgm:t>
        <a:bodyPr/>
        <a:lstStyle/>
        <a:p>
          <a:endParaRPr lang="es-MX"/>
        </a:p>
      </dgm:t>
    </dgm:pt>
    <dgm:pt modelId="{C874DEBB-0357-425E-A4B1-6BDA966711DB}" type="pres">
      <dgm:prSet presAssocID="{45B9542E-18BB-44B3-9381-0E9AEC65F1F7}" presName="sibSpaceTwo" presStyleCnt="0"/>
      <dgm:spPr/>
      <dgm:t>
        <a:bodyPr/>
        <a:lstStyle/>
        <a:p>
          <a:endParaRPr lang="es-MX"/>
        </a:p>
      </dgm:t>
    </dgm:pt>
    <dgm:pt modelId="{976F0ED4-CEDA-4725-B350-F8A3CD12A2D8}" type="pres">
      <dgm:prSet presAssocID="{C636BE4F-356D-46C9-9235-A3C1C675120F}" presName="vertTwo" presStyleCnt="0"/>
      <dgm:spPr/>
      <dgm:t>
        <a:bodyPr/>
        <a:lstStyle/>
        <a:p>
          <a:endParaRPr lang="es-MX"/>
        </a:p>
      </dgm:t>
    </dgm:pt>
    <dgm:pt modelId="{12804409-4A91-46FB-999C-B7F40FE3D19B}" type="pres">
      <dgm:prSet presAssocID="{C636BE4F-356D-46C9-9235-A3C1C675120F}" presName="txTwo" presStyleLbl="node2" presStyleIdx="1" presStyleCnt="3">
        <dgm:presLayoutVars>
          <dgm:chPref val="3"/>
        </dgm:presLayoutVars>
      </dgm:prSet>
      <dgm:spPr/>
      <dgm:t>
        <a:bodyPr/>
        <a:lstStyle/>
        <a:p>
          <a:endParaRPr lang="es-MX"/>
        </a:p>
      </dgm:t>
    </dgm:pt>
    <dgm:pt modelId="{D2F05287-8FDB-4830-ACC1-975102B26875}" type="pres">
      <dgm:prSet presAssocID="{C636BE4F-356D-46C9-9235-A3C1C675120F}" presName="parTransTwo" presStyleCnt="0"/>
      <dgm:spPr/>
      <dgm:t>
        <a:bodyPr/>
        <a:lstStyle/>
        <a:p>
          <a:endParaRPr lang="es-MX"/>
        </a:p>
      </dgm:t>
    </dgm:pt>
    <dgm:pt modelId="{661713EC-C7CD-40F8-A3EC-A3E44E71920D}" type="pres">
      <dgm:prSet presAssocID="{C636BE4F-356D-46C9-9235-A3C1C675120F}" presName="horzTwo" presStyleCnt="0"/>
      <dgm:spPr/>
      <dgm:t>
        <a:bodyPr/>
        <a:lstStyle/>
        <a:p>
          <a:endParaRPr lang="es-MX"/>
        </a:p>
      </dgm:t>
    </dgm:pt>
    <dgm:pt modelId="{7C8F719B-3FCB-4B2A-91C0-3E32BA7B382B}" type="pres">
      <dgm:prSet presAssocID="{47443B06-B9D2-428C-B7F3-2CDF7705A9C6}" presName="vertThree" presStyleCnt="0"/>
      <dgm:spPr/>
      <dgm:t>
        <a:bodyPr/>
        <a:lstStyle/>
        <a:p>
          <a:endParaRPr lang="es-MX"/>
        </a:p>
      </dgm:t>
    </dgm:pt>
    <dgm:pt modelId="{1A526138-867E-420C-933D-394B0A6CDF02}" type="pres">
      <dgm:prSet presAssocID="{47443B06-B9D2-428C-B7F3-2CDF7705A9C6}" presName="txThree" presStyleLbl="node3" presStyleIdx="1" presStyleCnt="3">
        <dgm:presLayoutVars>
          <dgm:chPref val="3"/>
        </dgm:presLayoutVars>
      </dgm:prSet>
      <dgm:spPr/>
      <dgm:t>
        <a:bodyPr/>
        <a:lstStyle/>
        <a:p>
          <a:endParaRPr lang="es-MX"/>
        </a:p>
      </dgm:t>
    </dgm:pt>
    <dgm:pt modelId="{5726001C-572C-4A66-953E-8926D996FBA9}" type="pres">
      <dgm:prSet presAssocID="{47443B06-B9D2-428C-B7F3-2CDF7705A9C6}" presName="horzThree" presStyleCnt="0"/>
      <dgm:spPr/>
      <dgm:t>
        <a:bodyPr/>
        <a:lstStyle/>
        <a:p>
          <a:endParaRPr lang="es-MX"/>
        </a:p>
      </dgm:t>
    </dgm:pt>
    <dgm:pt modelId="{46640B06-3BDB-4914-93EB-0F46C1EDAF4E}" type="pres">
      <dgm:prSet presAssocID="{F0CCE349-CA34-4020-BA88-76AFE6E8FFBD}" presName="sibSpaceTwo" presStyleCnt="0"/>
      <dgm:spPr/>
      <dgm:t>
        <a:bodyPr/>
        <a:lstStyle/>
        <a:p>
          <a:endParaRPr lang="es-MX"/>
        </a:p>
      </dgm:t>
    </dgm:pt>
    <dgm:pt modelId="{33BAD899-5B60-4383-8BDF-55D13E632231}" type="pres">
      <dgm:prSet presAssocID="{53665998-0FD5-428F-B874-EE90DC30B2FE}" presName="vertTwo" presStyleCnt="0"/>
      <dgm:spPr/>
      <dgm:t>
        <a:bodyPr/>
        <a:lstStyle/>
        <a:p>
          <a:endParaRPr lang="es-MX"/>
        </a:p>
      </dgm:t>
    </dgm:pt>
    <dgm:pt modelId="{EFB11069-3447-4BEF-931B-2F733037399D}" type="pres">
      <dgm:prSet presAssocID="{53665998-0FD5-428F-B874-EE90DC30B2FE}" presName="txTwo" presStyleLbl="node2" presStyleIdx="2" presStyleCnt="3">
        <dgm:presLayoutVars>
          <dgm:chPref val="3"/>
        </dgm:presLayoutVars>
      </dgm:prSet>
      <dgm:spPr/>
      <dgm:t>
        <a:bodyPr/>
        <a:lstStyle/>
        <a:p>
          <a:endParaRPr lang="es-MX"/>
        </a:p>
      </dgm:t>
    </dgm:pt>
    <dgm:pt modelId="{B980F0B9-6BF8-450D-B053-03AC89AF19DB}" type="pres">
      <dgm:prSet presAssocID="{53665998-0FD5-428F-B874-EE90DC30B2FE}" presName="parTransTwo" presStyleCnt="0"/>
      <dgm:spPr/>
      <dgm:t>
        <a:bodyPr/>
        <a:lstStyle/>
        <a:p>
          <a:endParaRPr lang="es-MX"/>
        </a:p>
      </dgm:t>
    </dgm:pt>
    <dgm:pt modelId="{6D347B96-E55C-4F78-9AF1-C1326D0044A8}" type="pres">
      <dgm:prSet presAssocID="{53665998-0FD5-428F-B874-EE90DC30B2FE}" presName="horzTwo" presStyleCnt="0"/>
      <dgm:spPr/>
      <dgm:t>
        <a:bodyPr/>
        <a:lstStyle/>
        <a:p>
          <a:endParaRPr lang="es-MX"/>
        </a:p>
      </dgm:t>
    </dgm:pt>
    <dgm:pt modelId="{C9D387A5-BE87-40EE-81E4-D3C399F1BFD7}" type="pres">
      <dgm:prSet presAssocID="{F0B41581-8475-4B86-B137-FB1CA88E4197}" presName="vertThree" presStyleCnt="0"/>
      <dgm:spPr/>
      <dgm:t>
        <a:bodyPr/>
        <a:lstStyle/>
        <a:p>
          <a:endParaRPr lang="es-MX"/>
        </a:p>
      </dgm:t>
    </dgm:pt>
    <dgm:pt modelId="{8E558309-40A2-47F9-AB85-4F7707667819}" type="pres">
      <dgm:prSet presAssocID="{F0B41581-8475-4B86-B137-FB1CA88E4197}" presName="txThree" presStyleLbl="node3" presStyleIdx="2" presStyleCnt="3">
        <dgm:presLayoutVars>
          <dgm:chPref val="3"/>
        </dgm:presLayoutVars>
      </dgm:prSet>
      <dgm:spPr/>
      <dgm:t>
        <a:bodyPr/>
        <a:lstStyle/>
        <a:p>
          <a:endParaRPr lang="es-MX"/>
        </a:p>
      </dgm:t>
    </dgm:pt>
    <dgm:pt modelId="{BF5957A5-0699-49B8-8098-120CFEFE8FB9}" type="pres">
      <dgm:prSet presAssocID="{F0B41581-8475-4B86-B137-FB1CA88E4197}" presName="horzThree" presStyleCnt="0"/>
      <dgm:spPr/>
      <dgm:t>
        <a:bodyPr/>
        <a:lstStyle/>
        <a:p>
          <a:endParaRPr lang="es-MX"/>
        </a:p>
      </dgm:t>
    </dgm:pt>
  </dgm:ptLst>
  <dgm:cxnLst>
    <dgm:cxn modelId="{434C31F4-615B-48A5-9CDC-D9D1D8EE856A}" srcId="{D1D833CC-41C2-452E-9E28-71DCCAF5328F}" destId="{9FEF0EC6-8DDE-4B02-81A9-F287AA82D856}" srcOrd="0" destOrd="0" parTransId="{BC9FDCBC-F1DA-4FBC-A6D9-771DEE5BBA79}" sibTransId="{45B9542E-18BB-44B3-9381-0E9AEC65F1F7}"/>
    <dgm:cxn modelId="{9333DB51-B0FF-4A82-B3B2-80714BB5C09B}" type="presOf" srcId="{D1D833CC-41C2-452E-9E28-71DCCAF5328F}" destId="{E29E29B9-DCB1-4D65-945A-FB086391EE35}" srcOrd="0" destOrd="0" presId="urn:microsoft.com/office/officeart/2005/8/layout/hierarchy4"/>
    <dgm:cxn modelId="{3BC6CD34-8698-4694-8E0F-46DC1DB0E176}" srcId="{9FEF0EC6-8DDE-4B02-81A9-F287AA82D856}" destId="{5D5502F7-21A4-4ADB-B185-8DA7A81F6EB7}" srcOrd="0" destOrd="0" parTransId="{58A861F6-C93E-478C-8F77-B740B47D2635}" sibTransId="{5EC967E4-E381-4CC5-BF50-FFD3B8F668F1}"/>
    <dgm:cxn modelId="{B2BDEDCC-4967-4547-A1A4-5E9A2DCC9AB8}" type="presOf" srcId="{7DB01C71-58CA-44FC-AACE-68B1A58EDEDA}" destId="{EBEB2FF2-4E04-4893-BC32-7D86D2423D07}" srcOrd="0" destOrd="0" presId="urn:microsoft.com/office/officeart/2005/8/layout/hierarchy4"/>
    <dgm:cxn modelId="{688753A6-A682-4C51-8C12-8F56F0AA14DC}" type="presOf" srcId="{5D5502F7-21A4-4ADB-B185-8DA7A81F6EB7}" destId="{51F9D5FF-2969-46B3-8BAF-C86986AB6D37}" srcOrd="0" destOrd="0" presId="urn:microsoft.com/office/officeart/2005/8/layout/hierarchy4"/>
    <dgm:cxn modelId="{1F8C3BA4-A4CD-4C4E-B191-792FDBD90DB3}" srcId="{53665998-0FD5-428F-B874-EE90DC30B2FE}" destId="{F0B41581-8475-4B86-B137-FB1CA88E4197}" srcOrd="0" destOrd="0" parTransId="{69B7A01C-0595-4E46-840B-B0AAE7F74465}" sibTransId="{5148C776-DD36-474E-B168-C9C70A140FE2}"/>
    <dgm:cxn modelId="{63D799D5-259F-4775-8E8B-795ECEE48892}" srcId="{D1D833CC-41C2-452E-9E28-71DCCAF5328F}" destId="{C636BE4F-356D-46C9-9235-A3C1C675120F}" srcOrd="1" destOrd="0" parTransId="{778098B4-4E68-4EF0-9409-DBCB29B438F5}" sibTransId="{F0CCE349-CA34-4020-BA88-76AFE6E8FFBD}"/>
    <dgm:cxn modelId="{AFC9B1C4-1612-4696-BBA1-ECD205701976}" srcId="{7DB01C71-58CA-44FC-AACE-68B1A58EDEDA}" destId="{D1D833CC-41C2-452E-9E28-71DCCAF5328F}" srcOrd="0" destOrd="0" parTransId="{FA9FF806-BB87-4A75-BFCC-846196801E6A}" sibTransId="{DC4F21CD-175F-4BE2-9F85-2A6B9474B120}"/>
    <dgm:cxn modelId="{81DD98D6-6A4C-493D-AF06-E116C4854D32}" srcId="{D1D833CC-41C2-452E-9E28-71DCCAF5328F}" destId="{53665998-0FD5-428F-B874-EE90DC30B2FE}" srcOrd="2" destOrd="0" parTransId="{08B9EF93-2902-4768-B485-0DEFEF944967}" sibTransId="{13F4FE19-1D6A-4EB2-BC69-21D93C1E3FE9}"/>
    <dgm:cxn modelId="{41AA2065-7D01-469F-9040-5F893BECDA1C}" type="presOf" srcId="{47443B06-B9D2-428C-B7F3-2CDF7705A9C6}" destId="{1A526138-867E-420C-933D-394B0A6CDF02}" srcOrd="0" destOrd="0" presId="urn:microsoft.com/office/officeart/2005/8/layout/hierarchy4"/>
    <dgm:cxn modelId="{89E89213-36AE-4C8C-ADA6-D17E6F7A56FB}" type="presOf" srcId="{53665998-0FD5-428F-B874-EE90DC30B2FE}" destId="{EFB11069-3447-4BEF-931B-2F733037399D}" srcOrd="0" destOrd="0" presId="urn:microsoft.com/office/officeart/2005/8/layout/hierarchy4"/>
    <dgm:cxn modelId="{81EF2E75-93E0-46CE-A6E1-0E916B65C7A0}" type="presOf" srcId="{F0B41581-8475-4B86-B137-FB1CA88E4197}" destId="{8E558309-40A2-47F9-AB85-4F7707667819}" srcOrd="0" destOrd="0" presId="urn:microsoft.com/office/officeart/2005/8/layout/hierarchy4"/>
    <dgm:cxn modelId="{E6D0A884-609D-4799-9031-16EBF5EE4866}" type="presOf" srcId="{C636BE4F-356D-46C9-9235-A3C1C675120F}" destId="{12804409-4A91-46FB-999C-B7F40FE3D19B}" srcOrd="0" destOrd="0" presId="urn:microsoft.com/office/officeart/2005/8/layout/hierarchy4"/>
    <dgm:cxn modelId="{6CE23F50-B4F4-49EF-88EA-83A40B0856BE}" type="presOf" srcId="{9FEF0EC6-8DDE-4B02-81A9-F287AA82D856}" destId="{FFBABC51-B6AF-41AF-B4EA-4286737C3123}" srcOrd="0" destOrd="0" presId="urn:microsoft.com/office/officeart/2005/8/layout/hierarchy4"/>
    <dgm:cxn modelId="{A65DDC39-B02B-4050-BCD0-E3A045AF4FC7}" srcId="{C636BE4F-356D-46C9-9235-A3C1C675120F}" destId="{47443B06-B9D2-428C-B7F3-2CDF7705A9C6}" srcOrd="0" destOrd="0" parTransId="{9393B69B-85AB-46BE-A3BC-9C110314967B}" sibTransId="{5E083884-4252-4C5E-880D-4F493DF4581F}"/>
    <dgm:cxn modelId="{A0523148-7764-43F4-B53F-EFBB9AA2761C}" type="presParOf" srcId="{EBEB2FF2-4E04-4893-BC32-7D86D2423D07}" destId="{2FE7CD8D-ECC4-4A34-8E69-B6E3301C9B03}" srcOrd="0" destOrd="0" presId="urn:microsoft.com/office/officeart/2005/8/layout/hierarchy4"/>
    <dgm:cxn modelId="{869C5CE4-0B77-4FEA-984C-79E9A80EFD2E}" type="presParOf" srcId="{2FE7CD8D-ECC4-4A34-8E69-B6E3301C9B03}" destId="{E29E29B9-DCB1-4D65-945A-FB086391EE35}" srcOrd="0" destOrd="0" presId="urn:microsoft.com/office/officeart/2005/8/layout/hierarchy4"/>
    <dgm:cxn modelId="{88051F9A-3A07-4A67-AF36-E88ED2B72097}" type="presParOf" srcId="{2FE7CD8D-ECC4-4A34-8E69-B6E3301C9B03}" destId="{ED89D783-DE95-401C-8C21-D10206735D8B}" srcOrd="1" destOrd="0" presId="urn:microsoft.com/office/officeart/2005/8/layout/hierarchy4"/>
    <dgm:cxn modelId="{F0F44932-EC2F-4BCF-B4EA-7D4B8BF6625F}" type="presParOf" srcId="{2FE7CD8D-ECC4-4A34-8E69-B6E3301C9B03}" destId="{B220B464-9D80-402F-9A25-054FA96B1832}" srcOrd="2" destOrd="0" presId="urn:microsoft.com/office/officeart/2005/8/layout/hierarchy4"/>
    <dgm:cxn modelId="{03AC0FC4-CF94-4838-BE26-769DFB9BF190}" type="presParOf" srcId="{B220B464-9D80-402F-9A25-054FA96B1832}" destId="{94D33FF3-B31D-440E-9DF5-EF1C3A1689A5}" srcOrd="0" destOrd="0" presId="urn:microsoft.com/office/officeart/2005/8/layout/hierarchy4"/>
    <dgm:cxn modelId="{4440D765-70D5-4081-8F70-50D1BB2C37F1}" type="presParOf" srcId="{94D33FF3-B31D-440E-9DF5-EF1C3A1689A5}" destId="{FFBABC51-B6AF-41AF-B4EA-4286737C3123}" srcOrd="0" destOrd="0" presId="urn:microsoft.com/office/officeart/2005/8/layout/hierarchy4"/>
    <dgm:cxn modelId="{77E42877-328F-4B7D-92D8-7B3CE8C498B6}" type="presParOf" srcId="{94D33FF3-B31D-440E-9DF5-EF1C3A1689A5}" destId="{0A09DC37-B91E-4427-8115-FED5217BE4E2}" srcOrd="1" destOrd="0" presId="urn:microsoft.com/office/officeart/2005/8/layout/hierarchy4"/>
    <dgm:cxn modelId="{17F4F864-1146-4E07-9B64-764443F6023A}" type="presParOf" srcId="{94D33FF3-B31D-440E-9DF5-EF1C3A1689A5}" destId="{3E0F97AB-7B38-4068-836F-B7FAB539A5F0}" srcOrd="2" destOrd="0" presId="urn:microsoft.com/office/officeart/2005/8/layout/hierarchy4"/>
    <dgm:cxn modelId="{2A12AAD2-7527-4880-A418-7F8B90D10EFD}" type="presParOf" srcId="{3E0F97AB-7B38-4068-836F-B7FAB539A5F0}" destId="{FF6C4CF2-5FB3-4545-A6F9-4E72BCCB64EF}" srcOrd="0" destOrd="0" presId="urn:microsoft.com/office/officeart/2005/8/layout/hierarchy4"/>
    <dgm:cxn modelId="{88557289-5304-40FF-982E-927F9FBC9983}" type="presParOf" srcId="{FF6C4CF2-5FB3-4545-A6F9-4E72BCCB64EF}" destId="{51F9D5FF-2969-46B3-8BAF-C86986AB6D37}" srcOrd="0" destOrd="0" presId="urn:microsoft.com/office/officeart/2005/8/layout/hierarchy4"/>
    <dgm:cxn modelId="{F90B673D-834A-4839-89D8-3BC5B2DCC05E}" type="presParOf" srcId="{FF6C4CF2-5FB3-4545-A6F9-4E72BCCB64EF}" destId="{F3300F9D-305F-4F2E-BAF4-DCE95FA5E62B}" srcOrd="1" destOrd="0" presId="urn:microsoft.com/office/officeart/2005/8/layout/hierarchy4"/>
    <dgm:cxn modelId="{4EF1C5C4-2889-418C-ABE8-150DB7179ECF}" type="presParOf" srcId="{B220B464-9D80-402F-9A25-054FA96B1832}" destId="{C874DEBB-0357-425E-A4B1-6BDA966711DB}" srcOrd="1" destOrd="0" presId="urn:microsoft.com/office/officeart/2005/8/layout/hierarchy4"/>
    <dgm:cxn modelId="{47452E15-EE42-4940-A3B7-5E782A285F1B}" type="presParOf" srcId="{B220B464-9D80-402F-9A25-054FA96B1832}" destId="{976F0ED4-CEDA-4725-B350-F8A3CD12A2D8}" srcOrd="2" destOrd="0" presId="urn:microsoft.com/office/officeart/2005/8/layout/hierarchy4"/>
    <dgm:cxn modelId="{21D88135-8D85-418F-B7EE-8AF0AEE71DA7}" type="presParOf" srcId="{976F0ED4-CEDA-4725-B350-F8A3CD12A2D8}" destId="{12804409-4A91-46FB-999C-B7F40FE3D19B}" srcOrd="0" destOrd="0" presId="urn:microsoft.com/office/officeart/2005/8/layout/hierarchy4"/>
    <dgm:cxn modelId="{52550C80-AF34-4212-9E4F-F57DB397934B}" type="presParOf" srcId="{976F0ED4-CEDA-4725-B350-F8A3CD12A2D8}" destId="{D2F05287-8FDB-4830-ACC1-975102B26875}" srcOrd="1" destOrd="0" presId="urn:microsoft.com/office/officeart/2005/8/layout/hierarchy4"/>
    <dgm:cxn modelId="{8A69F57D-1C0C-4385-A6C2-CE3EFCAB1081}" type="presParOf" srcId="{976F0ED4-CEDA-4725-B350-F8A3CD12A2D8}" destId="{661713EC-C7CD-40F8-A3EC-A3E44E71920D}" srcOrd="2" destOrd="0" presId="urn:microsoft.com/office/officeart/2005/8/layout/hierarchy4"/>
    <dgm:cxn modelId="{D12667C2-26E6-4FA5-8FDC-D814DDFDAC4F}" type="presParOf" srcId="{661713EC-C7CD-40F8-A3EC-A3E44E71920D}" destId="{7C8F719B-3FCB-4B2A-91C0-3E32BA7B382B}" srcOrd="0" destOrd="0" presId="urn:microsoft.com/office/officeart/2005/8/layout/hierarchy4"/>
    <dgm:cxn modelId="{89932D79-1118-4EDB-9773-D724813F4BB9}" type="presParOf" srcId="{7C8F719B-3FCB-4B2A-91C0-3E32BA7B382B}" destId="{1A526138-867E-420C-933D-394B0A6CDF02}" srcOrd="0" destOrd="0" presId="urn:microsoft.com/office/officeart/2005/8/layout/hierarchy4"/>
    <dgm:cxn modelId="{373F86E5-D305-4536-A424-3FE8E91D6404}" type="presParOf" srcId="{7C8F719B-3FCB-4B2A-91C0-3E32BA7B382B}" destId="{5726001C-572C-4A66-953E-8926D996FBA9}" srcOrd="1" destOrd="0" presId="urn:microsoft.com/office/officeart/2005/8/layout/hierarchy4"/>
    <dgm:cxn modelId="{C7FB2ACD-A11B-444E-897A-7B7D26B0CAD7}" type="presParOf" srcId="{B220B464-9D80-402F-9A25-054FA96B1832}" destId="{46640B06-3BDB-4914-93EB-0F46C1EDAF4E}" srcOrd="3" destOrd="0" presId="urn:microsoft.com/office/officeart/2005/8/layout/hierarchy4"/>
    <dgm:cxn modelId="{DDBFDEB9-FD02-4AF7-8644-A29EAD5D8CEE}" type="presParOf" srcId="{B220B464-9D80-402F-9A25-054FA96B1832}" destId="{33BAD899-5B60-4383-8BDF-55D13E632231}" srcOrd="4" destOrd="0" presId="urn:microsoft.com/office/officeart/2005/8/layout/hierarchy4"/>
    <dgm:cxn modelId="{FBCF085D-971F-43EE-A8BF-5ADB33B3F877}" type="presParOf" srcId="{33BAD899-5B60-4383-8BDF-55D13E632231}" destId="{EFB11069-3447-4BEF-931B-2F733037399D}" srcOrd="0" destOrd="0" presId="urn:microsoft.com/office/officeart/2005/8/layout/hierarchy4"/>
    <dgm:cxn modelId="{1C9EC539-8176-441C-957C-6DCF5F175D73}" type="presParOf" srcId="{33BAD899-5B60-4383-8BDF-55D13E632231}" destId="{B980F0B9-6BF8-450D-B053-03AC89AF19DB}" srcOrd="1" destOrd="0" presId="urn:microsoft.com/office/officeart/2005/8/layout/hierarchy4"/>
    <dgm:cxn modelId="{E754C0A2-4052-4250-BB3F-4126CDAB6CE8}" type="presParOf" srcId="{33BAD899-5B60-4383-8BDF-55D13E632231}" destId="{6D347B96-E55C-4F78-9AF1-C1326D0044A8}" srcOrd="2" destOrd="0" presId="urn:microsoft.com/office/officeart/2005/8/layout/hierarchy4"/>
    <dgm:cxn modelId="{2E075613-B368-4BBC-ACBD-4918166C2169}" type="presParOf" srcId="{6D347B96-E55C-4F78-9AF1-C1326D0044A8}" destId="{C9D387A5-BE87-40EE-81E4-D3C399F1BFD7}" srcOrd="0" destOrd="0" presId="urn:microsoft.com/office/officeart/2005/8/layout/hierarchy4"/>
    <dgm:cxn modelId="{3A762800-C73F-484E-BA8A-70231B14B396}" type="presParOf" srcId="{C9D387A5-BE87-40EE-81E4-D3C399F1BFD7}" destId="{8E558309-40A2-47F9-AB85-4F7707667819}" srcOrd="0" destOrd="0" presId="urn:microsoft.com/office/officeart/2005/8/layout/hierarchy4"/>
    <dgm:cxn modelId="{3D709D08-A300-413A-A665-5DE415F84BC0}" type="presParOf" srcId="{C9D387A5-BE87-40EE-81E4-D3C399F1BFD7}" destId="{BF5957A5-0699-49B8-8098-120CFEFE8FB9}"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44A31C-069F-43CA-AFFE-CDA2022A0666}" type="doc">
      <dgm:prSet loTypeId="urn:microsoft.com/office/officeart/2005/8/layout/hierarchy4" loCatId="relationship" qsTypeId="urn:microsoft.com/office/officeart/2005/8/quickstyle/3d1" qsCatId="3D" csTypeId="urn:microsoft.com/office/officeart/2005/8/colors/accent6_4" csCatId="accent6" phldr="1"/>
      <dgm:spPr/>
      <dgm:t>
        <a:bodyPr/>
        <a:lstStyle/>
        <a:p>
          <a:endParaRPr lang="es-MX"/>
        </a:p>
      </dgm:t>
    </dgm:pt>
    <dgm:pt modelId="{AC7C68D8-5D73-493E-99F9-B81853730FC2}">
      <dgm:prSet phldrT="[Texto]" custT="1"/>
      <dgm:spPr/>
      <dgm:t>
        <a:bodyPr/>
        <a:lstStyle/>
        <a:p>
          <a:r>
            <a:rPr lang="es-MX" sz="2800" dirty="0" smtClean="0">
              <a:effectLst>
                <a:outerShdw blurRad="38100" dist="38100" dir="2700000" algn="tl">
                  <a:srgbClr val="000000">
                    <a:alpha val="43137"/>
                  </a:srgbClr>
                </a:outerShdw>
              </a:effectLst>
              <a:latin typeface="Century Gothic" panose="020B0502020202020204" pitchFamily="34" charset="0"/>
            </a:rPr>
            <a:t>Un pasajero que viene en un avión trae 20 botellas de whisky y no las declara</a:t>
          </a:r>
          <a:endParaRPr lang="es-MX" sz="2800" dirty="0">
            <a:effectLst>
              <a:outerShdw blurRad="38100" dist="38100" dir="2700000" algn="tl">
                <a:srgbClr val="000000">
                  <a:alpha val="43137"/>
                </a:srgbClr>
              </a:outerShdw>
            </a:effectLst>
            <a:latin typeface="Century Gothic" panose="020B0502020202020204" pitchFamily="34" charset="0"/>
          </a:endParaRPr>
        </a:p>
      </dgm:t>
    </dgm:pt>
    <dgm:pt modelId="{7AB3782C-8D11-4AD7-931E-381556A74208}" type="parTrans" cxnId="{837ADFDA-99C2-4BCF-9269-8E4AE4C22826}">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664C63BA-365A-4478-BFD1-B3836012B832}" type="sibTrans" cxnId="{837ADFDA-99C2-4BCF-9269-8E4AE4C22826}">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015CA9A2-3779-4C93-8FF7-7D6EE0E3BE88}">
      <dgm:prSet phldrT="[Texto]"/>
      <dgm:spPr/>
      <dgm:t>
        <a:bodyPr/>
        <a:lstStyle/>
        <a:p>
          <a:r>
            <a:rPr lang="es-MX" dirty="0" smtClean="0">
              <a:effectLst>
                <a:outerShdw blurRad="38100" dist="38100" dir="2700000" algn="tl">
                  <a:srgbClr val="000000">
                    <a:alpha val="43137"/>
                  </a:srgbClr>
                </a:outerShdw>
              </a:effectLst>
              <a:latin typeface="Century Gothic" panose="020B0502020202020204" pitchFamily="34" charset="0"/>
            </a:rPr>
            <a:t>¿Se embarga?</a:t>
          </a:r>
          <a:endParaRPr lang="es-MX" dirty="0">
            <a:effectLst>
              <a:outerShdw blurRad="38100" dist="38100" dir="2700000" algn="tl">
                <a:srgbClr val="000000">
                  <a:alpha val="43137"/>
                </a:srgbClr>
              </a:outerShdw>
            </a:effectLst>
            <a:latin typeface="Century Gothic" panose="020B0502020202020204" pitchFamily="34" charset="0"/>
          </a:endParaRPr>
        </a:p>
      </dgm:t>
    </dgm:pt>
    <dgm:pt modelId="{17C5EDF5-3364-49E4-AFA5-840A4C80A8B1}" type="parTrans" cxnId="{53305FC0-72BE-4B80-BE57-AEEB625B4652}">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45D6A5A9-4F21-4732-AECA-419432E2A04A}" type="sibTrans" cxnId="{53305FC0-72BE-4B80-BE57-AEEB625B4652}">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E7EAF487-7DB4-4B5A-BBFE-DEE617A52685}">
      <dgm:prSet phldrT="[Texto]"/>
      <dgm:spPr/>
      <dgm:t>
        <a:bodyPr/>
        <a:lstStyle/>
        <a:p>
          <a:r>
            <a:rPr lang="es-MX" dirty="0" smtClean="0">
              <a:effectLst>
                <a:outerShdw blurRad="38100" dist="38100" dir="2700000" algn="tl">
                  <a:srgbClr val="000000">
                    <a:alpha val="43137"/>
                  </a:srgbClr>
                </a:outerShdw>
              </a:effectLst>
              <a:latin typeface="Century Gothic" panose="020B0502020202020204" pitchFamily="34" charset="0"/>
            </a:rPr>
            <a:t>Del 80% al 120% del valor comercial de las mercancías art 178-I</a:t>
          </a:r>
          <a:endParaRPr lang="es-MX" dirty="0">
            <a:effectLst>
              <a:outerShdw blurRad="38100" dist="38100" dir="2700000" algn="tl">
                <a:srgbClr val="000000">
                  <a:alpha val="43137"/>
                </a:srgbClr>
              </a:outerShdw>
            </a:effectLst>
            <a:latin typeface="Century Gothic" panose="020B0502020202020204" pitchFamily="34" charset="0"/>
          </a:endParaRPr>
        </a:p>
      </dgm:t>
    </dgm:pt>
    <dgm:pt modelId="{DF0B474E-B670-4DB5-87F8-DF6516DA2567}" type="parTrans" cxnId="{64C0E2C9-B465-417C-A353-9D13ABABE80D}">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C29DABBF-F794-4242-B408-E8DEE45720BF}" type="sibTrans" cxnId="{64C0E2C9-B465-417C-A353-9D13ABABE80D}">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757ADFC1-33AD-42C9-A477-5130EF0B3967}">
      <dgm:prSet phldrT="[Texto]" custT="1"/>
      <dgm:spPr/>
      <dgm:t>
        <a:bodyPr/>
        <a:lstStyle/>
        <a:p>
          <a:pPr algn="just"/>
          <a:r>
            <a:rPr lang="es-MX" sz="1600" dirty="0" smtClean="0">
              <a:effectLst>
                <a:outerShdw blurRad="38100" dist="38100" dir="2700000" algn="tl">
                  <a:srgbClr val="000000">
                    <a:alpha val="43137"/>
                  </a:srgbClr>
                </a:outerShdw>
              </a:effectLst>
              <a:latin typeface="Century Gothic" panose="020B0502020202020204" pitchFamily="34" charset="0"/>
            </a:rPr>
            <a:t>Si, según art 151-III (L.A). En el caso de pasajeros, el embargo precautorio procederá solo respecto de las mercancías no declaradas.</a:t>
          </a:r>
          <a:endParaRPr lang="es-MX" sz="1600" dirty="0">
            <a:effectLst>
              <a:outerShdw blurRad="38100" dist="38100" dir="2700000" algn="tl">
                <a:srgbClr val="000000">
                  <a:alpha val="43137"/>
                </a:srgbClr>
              </a:outerShdw>
            </a:effectLst>
            <a:latin typeface="Century Gothic" panose="020B0502020202020204" pitchFamily="34" charset="0"/>
          </a:endParaRPr>
        </a:p>
      </dgm:t>
    </dgm:pt>
    <dgm:pt modelId="{807D75E0-591D-4151-A609-7A557A0A4116}" type="parTrans" cxnId="{99456354-52DB-48E0-83DC-1D7A821797C3}">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95FBD8AD-F24D-48D0-9E3A-60CA0D35BDD0}" type="sibTrans" cxnId="{99456354-52DB-48E0-83DC-1D7A821797C3}">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B3D44679-8D30-43E8-8A34-B1C9685D2909}">
      <dgm:prSet phldrT="[Texto]"/>
      <dgm:spPr/>
      <dgm:t>
        <a:bodyPr/>
        <a:lstStyle/>
        <a:p>
          <a:r>
            <a:rPr lang="es-MX" dirty="0" smtClean="0">
              <a:effectLst>
                <a:outerShdw blurRad="38100" dist="38100" dir="2700000" algn="tl">
                  <a:srgbClr val="000000">
                    <a:alpha val="43137"/>
                  </a:srgbClr>
                </a:outerShdw>
              </a:effectLst>
              <a:latin typeface="Century Gothic" panose="020B0502020202020204" pitchFamily="34" charset="0"/>
            </a:rPr>
            <a:t>La infracción es la omisión del pago total o parcial de las contribuciones al comercio exterior 176-I</a:t>
          </a:r>
          <a:endParaRPr lang="es-MX" dirty="0">
            <a:effectLst>
              <a:outerShdw blurRad="38100" dist="38100" dir="2700000" algn="tl">
                <a:srgbClr val="000000">
                  <a:alpha val="43137"/>
                </a:srgbClr>
              </a:outerShdw>
            </a:effectLst>
            <a:latin typeface="Century Gothic" panose="020B0502020202020204" pitchFamily="34" charset="0"/>
          </a:endParaRPr>
        </a:p>
      </dgm:t>
    </dgm:pt>
    <dgm:pt modelId="{316B1575-8C33-478F-8FA6-00E7F209A6EA}" type="parTrans" cxnId="{91AB8284-2D56-47FA-98C6-CB1CA133A496}">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62E7437F-3FAB-40D4-A010-8177CCD69297}" type="sibTrans" cxnId="{91AB8284-2D56-47FA-98C6-CB1CA133A496}">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2DA1DF2E-A110-4A2D-ABFB-BA1F838CB58E}">
      <dgm:prSet phldrT="[Texto]"/>
      <dgm:spPr/>
      <dgm:t>
        <a:bodyPr/>
        <a:lstStyle/>
        <a:p>
          <a:r>
            <a:rPr lang="es-MX" dirty="0" smtClean="0">
              <a:effectLst>
                <a:outerShdw blurRad="38100" dist="38100" dir="2700000" algn="tl">
                  <a:srgbClr val="000000">
                    <a:alpha val="43137"/>
                  </a:srgbClr>
                </a:outerShdw>
              </a:effectLst>
              <a:latin typeface="Century Gothic" panose="020B0502020202020204" pitchFamily="34" charset="0"/>
            </a:rPr>
            <a:t>Sanción</a:t>
          </a:r>
          <a:endParaRPr lang="es-MX" dirty="0">
            <a:effectLst>
              <a:outerShdw blurRad="38100" dist="38100" dir="2700000" algn="tl">
                <a:srgbClr val="000000">
                  <a:alpha val="43137"/>
                </a:srgbClr>
              </a:outerShdw>
            </a:effectLst>
            <a:latin typeface="Century Gothic" panose="020B0502020202020204" pitchFamily="34" charset="0"/>
          </a:endParaRPr>
        </a:p>
      </dgm:t>
    </dgm:pt>
    <dgm:pt modelId="{BC80E60F-D03D-4617-A0D2-28115F6EEB11}" type="parTrans" cxnId="{A5F7B535-38E0-4331-9A70-4E9054023D09}">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07AE2088-585E-4EEE-B814-2DBDD58A95C7}" type="sibTrans" cxnId="{A5F7B535-38E0-4331-9A70-4E9054023D09}">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43C3485F-8EB7-4836-A4D4-1E2D1DF95304}">
      <dgm:prSet phldrT="[Texto]"/>
      <dgm:spPr/>
      <dgm:t>
        <a:bodyPr/>
        <a:lstStyle/>
        <a:p>
          <a:r>
            <a:rPr lang="es-MX" dirty="0" smtClean="0">
              <a:effectLst>
                <a:outerShdw blurRad="38100" dist="38100" dir="2700000" algn="tl">
                  <a:srgbClr val="000000">
                    <a:alpha val="43137"/>
                  </a:srgbClr>
                </a:outerShdw>
              </a:effectLst>
              <a:latin typeface="Century Gothic" panose="020B0502020202020204" pitchFamily="34" charset="0"/>
            </a:rPr>
            <a:t>Art 176  e infracción</a:t>
          </a:r>
          <a:endParaRPr lang="es-MX" dirty="0">
            <a:effectLst>
              <a:outerShdw blurRad="38100" dist="38100" dir="2700000" algn="tl">
                <a:srgbClr val="000000">
                  <a:alpha val="43137"/>
                </a:srgbClr>
              </a:outerShdw>
            </a:effectLst>
            <a:latin typeface="Century Gothic" panose="020B0502020202020204" pitchFamily="34" charset="0"/>
          </a:endParaRPr>
        </a:p>
      </dgm:t>
    </dgm:pt>
    <dgm:pt modelId="{51E93733-6D58-43D2-9BDF-0726FD4ED0E2}" type="parTrans" cxnId="{3523990D-70BE-4F0A-BCF2-312A2932DC84}">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7144471E-9538-466C-83D3-7C036DC6EE56}" type="sibTrans" cxnId="{3523990D-70BE-4F0A-BCF2-312A2932DC84}">
      <dgm:prSet/>
      <dgm:spPr/>
      <dgm:t>
        <a:bodyPr/>
        <a:lstStyle/>
        <a:p>
          <a:endParaRPr lang="es-MX">
            <a:effectLst>
              <a:outerShdw blurRad="38100" dist="38100" dir="2700000" algn="tl">
                <a:srgbClr val="000000">
                  <a:alpha val="43137"/>
                </a:srgbClr>
              </a:outerShdw>
            </a:effectLst>
            <a:latin typeface="Century Gothic" panose="020B0502020202020204" pitchFamily="34" charset="0"/>
          </a:endParaRPr>
        </a:p>
      </dgm:t>
    </dgm:pt>
    <dgm:pt modelId="{675EF47E-AAF8-4F06-A16A-EEDF6188E9AF}" type="pres">
      <dgm:prSet presAssocID="{D944A31C-069F-43CA-AFFE-CDA2022A0666}" presName="Name0" presStyleCnt="0">
        <dgm:presLayoutVars>
          <dgm:chPref val="1"/>
          <dgm:dir/>
          <dgm:animOne val="branch"/>
          <dgm:animLvl val="lvl"/>
          <dgm:resizeHandles/>
        </dgm:presLayoutVars>
      </dgm:prSet>
      <dgm:spPr/>
      <dgm:t>
        <a:bodyPr/>
        <a:lstStyle/>
        <a:p>
          <a:endParaRPr lang="es-MX"/>
        </a:p>
      </dgm:t>
    </dgm:pt>
    <dgm:pt modelId="{ECAD722D-D886-417F-AC60-293229A068D2}" type="pres">
      <dgm:prSet presAssocID="{AC7C68D8-5D73-493E-99F9-B81853730FC2}" presName="vertOne" presStyleCnt="0"/>
      <dgm:spPr/>
      <dgm:t>
        <a:bodyPr/>
        <a:lstStyle/>
        <a:p>
          <a:endParaRPr lang="es-MX"/>
        </a:p>
      </dgm:t>
    </dgm:pt>
    <dgm:pt modelId="{5748A345-9D11-4662-AC13-A89D4B5B05A7}" type="pres">
      <dgm:prSet presAssocID="{AC7C68D8-5D73-493E-99F9-B81853730FC2}" presName="txOne" presStyleLbl="node0" presStyleIdx="0" presStyleCnt="1" custScaleY="57538">
        <dgm:presLayoutVars>
          <dgm:chPref val="3"/>
        </dgm:presLayoutVars>
      </dgm:prSet>
      <dgm:spPr/>
      <dgm:t>
        <a:bodyPr/>
        <a:lstStyle/>
        <a:p>
          <a:endParaRPr lang="es-MX"/>
        </a:p>
      </dgm:t>
    </dgm:pt>
    <dgm:pt modelId="{7E073E16-02CA-4EAA-8FFB-469B95753AE3}" type="pres">
      <dgm:prSet presAssocID="{AC7C68D8-5D73-493E-99F9-B81853730FC2}" presName="parTransOne" presStyleCnt="0"/>
      <dgm:spPr/>
      <dgm:t>
        <a:bodyPr/>
        <a:lstStyle/>
        <a:p>
          <a:endParaRPr lang="es-MX"/>
        </a:p>
      </dgm:t>
    </dgm:pt>
    <dgm:pt modelId="{C0B959AD-27A2-4F56-8F0B-454BCBE80D57}" type="pres">
      <dgm:prSet presAssocID="{AC7C68D8-5D73-493E-99F9-B81853730FC2}" presName="horzOne" presStyleCnt="0"/>
      <dgm:spPr/>
      <dgm:t>
        <a:bodyPr/>
        <a:lstStyle/>
        <a:p>
          <a:endParaRPr lang="es-MX"/>
        </a:p>
      </dgm:t>
    </dgm:pt>
    <dgm:pt modelId="{6374A0DC-AE18-4A78-927D-167C552CEEC3}" type="pres">
      <dgm:prSet presAssocID="{015CA9A2-3779-4C93-8FF7-7D6EE0E3BE88}" presName="vertTwo" presStyleCnt="0"/>
      <dgm:spPr/>
      <dgm:t>
        <a:bodyPr/>
        <a:lstStyle/>
        <a:p>
          <a:endParaRPr lang="es-MX"/>
        </a:p>
      </dgm:t>
    </dgm:pt>
    <dgm:pt modelId="{34B7CAA8-67BF-432E-A9C5-EC06B600700B}" type="pres">
      <dgm:prSet presAssocID="{015CA9A2-3779-4C93-8FF7-7D6EE0E3BE88}" presName="txTwo" presStyleLbl="node2" presStyleIdx="0" presStyleCnt="3">
        <dgm:presLayoutVars>
          <dgm:chPref val="3"/>
        </dgm:presLayoutVars>
      </dgm:prSet>
      <dgm:spPr/>
      <dgm:t>
        <a:bodyPr/>
        <a:lstStyle/>
        <a:p>
          <a:endParaRPr lang="es-MX"/>
        </a:p>
      </dgm:t>
    </dgm:pt>
    <dgm:pt modelId="{5FD24A58-D614-41F0-B3DC-EA0FAF4E18BE}" type="pres">
      <dgm:prSet presAssocID="{015CA9A2-3779-4C93-8FF7-7D6EE0E3BE88}" presName="parTransTwo" presStyleCnt="0"/>
      <dgm:spPr/>
      <dgm:t>
        <a:bodyPr/>
        <a:lstStyle/>
        <a:p>
          <a:endParaRPr lang="es-MX"/>
        </a:p>
      </dgm:t>
    </dgm:pt>
    <dgm:pt modelId="{FBD3FC28-96F7-4CA4-B694-354622211B4E}" type="pres">
      <dgm:prSet presAssocID="{015CA9A2-3779-4C93-8FF7-7D6EE0E3BE88}" presName="horzTwo" presStyleCnt="0"/>
      <dgm:spPr/>
      <dgm:t>
        <a:bodyPr/>
        <a:lstStyle/>
        <a:p>
          <a:endParaRPr lang="es-MX"/>
        </a:p>
      </dgm:t>
    </dgm:pt>
    <dgm:pt modelId="{72E2F82E-B41B-4C01-B150-3FB8F3B7D91A}" type="pres">
      <dgm:prSet presAssocID="{757ADFC1-33AD-42C9-A477-5130EF0B3967}" presName="vertThree" presStyleCnt="0"/>
      <dgm:spPr/>
      <dgm:t>
        <a:bodyPr/>
        <a:lstStyle/>
        <a:p>
          <a:endParaRPr lang="es-MX"/>
        </a:p>
      </dgm:t>
    </dgm:pt>
    <dgm:pt modelId="{A0220A10-FF2E-4FE3-8216-747075A90A16}" type="pres">
      <dgm:prSet presAssocID="{757ADFC1-33AD-42C9-A477-5130EF0B3967}" presName="txThree" presStyleLbl="node3" presStyleIdx="0" presStyleCnt="3" custScaleY="119139">
        <dgm:presLayoutVars>
          <dgm:chPref val="3"/>
        </dgm:presLayoutVars>
      </dgm:prSet>
      <dgm:spPr/>
      <dgm:t>
        <a:bodyPr/>
        <a:lstStyle/>
        <a:p>
          <a:endParaRPr lang="es-MX"/>
        </a:p>
      </dgm:t>
    </dgm:pt>
    <dgm:pt modelId="{B8735168-FE38-43C0-8190-5B5B3AE44477}" type="pres">
      <dgm:prSet presAssocID="{757ADFC1-33AD-42C9-A477-5130EF0B3967}" presName="horzThree" presStyleCnt="0"/>
      <dgm:spPr/>
      <dgm:t>
        <a:bodyPr/>
        <a:lstStyle/>
        <a:p>
          <a:endParaRPr lang="es-MX"/>
        </a:p>
      </dgm:t>
    </dgm:pt>
    <dgm:pt modelId="{711B6B26-5AE3-4194-B581-9EB14468462E}" type="pres">
      <dgm:prSet presAssocID="{45D6A5A9-4F21-4732-AECA-419432E2A04A}" presName="sibSpaceTwo" presStyleCnt="0"/>
      <dgm:spPr/>
      <dgm:t>
        <a:bodyPr/>
        <a:lstStyle/>
        <a:p>
          <a:endParaRPr lang="es-MX"/>
        </a:p>
      </dgm:t>
    </dgm:pt>
    <dgm:pt modelId="{440CD022-3CDF-471A-A527-6ACCBED49D7E}" type="pres">
      <dgm:prSet presAssocID="{43C3485F-8EB7-4836-A4D4-1E2D1DF95304}" presName="vertTwo" presStyleCnt="0"/>
      <dgm:spPr/>
      <dgm:t>
        <a:bodyPr/>
        <a:lstStyle/>
        <a:p>
          <a:endParaRPr lang="es-MX"/>
        </a:p>
      </dgm:t>
    </dgm:pt>
    <dgm:pt modelId="{FEC12A95-108D-4A6E-BEFA-0555431737EA}" type="pres">
      <dgm:prSet presAssocID="{43C3485F-8EB7-4836-A4D4-1E2D1DF95304}" presName="txTwo" presStyleLbl="node2" presStyleIdx="1" presStyleCnt="3">
        <dgm:presLayoutVars>
          <dgm:chPref val="3"/>
        </dgm:presLayoutVars>
      </dgm:prSet>
      <dgm:spPr/>
      <dgm:t>
        <a:bodyPr/>
        <a:lstStyle/>
        <a:p>
          <a:endParaRPr lang="es-MX"/>
        </a:p>
      </dgm:t>
    </dgm:pt>
    <dgm:pt modelId="{C96844A1-2AE6-4728-9C01-0B6E5843F905}" type="pres">
      <dgm:prSet presAssocID="{43C3485F-8EB7-4836-A4D4-1E2D1DF95304}" presName="parTransTwo" presStyleCnt="0"/>
      <dgm:spPr/>
      <dgm:t>
        <a:bodyPr/>
        <a:lstStyle/>
        <a:p>
          <a:endParaRPr lang="es-MX"/>
        </a:p>
      </dgm:t>
    </dgm:pt>
    <dgm:pt modelId="{D95C4CC7-6711-4535-8FC1-522DED4FDDAC}" type="pres">
      <dgm:prSet presAssocID="{43C3485F-8EB7-4836-A4D4-1E2D1DF95304}" presName="horzTwo" presStyleCnt="0"/>
      <dgm:spPr/>
      <dgm:t>
        <a:bodyPr/>
        <a:lstStyle/>
        <a:p>
          <a:endParaRPr lang="es-MX"/>
        </a:p>
      </dgm:t>
    </dgm:pt>
    <dgm:pt modelId="{A503098A-92B6-4275-894A-AD262B4843AE}" type="pres">
      <dgm:prSet presAssocID="{B3D44679-8D30-43E8-8A34-B1C9685D2909}" presName="vertThree" presStyleCnt="0"/>
      <dgm:spPr/>
      <dgm:t>
        <a:bodyPr/>
        <a:lstStyle/>
        <a:p>
          <a:endParaRPr lang="es-MX"/>
        </a:p>
      </dgm:t>
    </dgm:pt>
    <dgm:pt modelId="{83BFB886-945A-4BBD-9825-EF9B7B4D249D}" type="pres">
      <dgm:prSet presAssocID="{B3D44679-8D30-43E8-8A34-B1C9685D2909}" presName="txThree" presStyleLbl="node3" presStyleIdx="1" presStyleCnt="3" custScaleY="118959">
        <dgm:presLayoutVars>
          <dgm:chPref val="3"/>
        </dgm:presLayoutVars>
      </dgm:prSet>
      <dgm:spPr/>
      <dgm:t>
        <a:bodyPr/>
        <a:lstStyle/>
        <a:p>
          <a:endParaRPr lang="es-MX"/>
        </a:p>
      </dgm:t>
    </dgm:pt>
    <dgm:pt modelId="{4439D900-9532-473E-BD6E-9CF8A52FD4D7}" type="pres">
      <dgm:prSet presAssocID="{B3D44679-8D30-43E8-8A34-B1C9685D2909}" presName="horzThree" presStyleCnt="0"/>
      <dgm:spPr/>
      <dgm:t>
        <a:bodyPr/>
        <a:lstStyle/>
        <a:p>
          <a:endParaRPr lang="es-MX"/>
        </a:p>
      </dgm:t>
    </dgm:pt>
    <dgm:pt modelId="{28D057AC-F831-4916-9E1C-CB695208B384}" type="pres">
      <dgm:prSet presAssocID="{7144471E-9538-466C-83D3-7C036DC6EE56}" presName="sibSpaceTwo" presStyleCnt="0"/>
      <dgm:spPr/>
      <dgm:t>
        <a:bodyPr/>
        <a:lstStyle/>
        <a:p>
          <a:endParaRPr lang="es-MX"/>
        </a:p>
      </dgm:t>
    </dgm:pt>
    <dgm:pt modelId="{2F93566B-A213-4568-970D-635F18CDAE94}" type="pres">
      <dgm:prSet presAssocID="{2DA1DF2E-A110-4A2D-ABFB-BA1F838CB58E}" presName="vertTwo" presStyleCnt="0"/>
      <dgm:spPr/>
      <dgm:t>
        <a:bodyPr/>
        <a:lstStyle/>
        <a:p>
          <a:endParaRPr lang="es-MX"/>
        </a:p>
      </dgm:t>
    </dgm:pt>
    <dgm:pt modelId="{A768AFC9-A263-4995-B5E5-7C508104F942}" type="pres">
      <dgm:prSet presAssocID="{2DA1DF2E-A110-4A2D-ABFB-BA1F838CB58E}" presName="txTwo" presStyleLbl="node2" presStyleIdx="2" presStyleCnt="3">
        <dgm:presLayoutVars>
          <dgm:chPref val="3"/>
        </dgm:presLayoutVars>
      </dgm:prSet>
      <dgm:spPr/>
      <dgm:t>
        <a:bodyPr/>
        <a:lstStyle/>
        <a:p>
          <a:endParaRPr lang="es-MX"/>
        </a:p>
      </dgm:t>
    </dgm:pt>
    <dgm:pt modelId="{2D6ED6A7-E0D8-40A0-92AA-02065F0F367F}" type="pres">
      <dgm:prSet presAssocID="{2DA1DF2E-A110-4A2D-ABFB-BA1F838CB58E}" presName="parTransTwo" presStyleCnt="0"/>
      <dgm:spPr/>
      <dgm:t>
        <a:bodyPr/>
        <a:lstStyle/>
        <a:p>
          <a:endParaRPr lang="es-MX"/>
        </a:p>
      </dgm:t>
    </dgm:pt>
    <dgm:pt modelId="{D00B60CD-4B05-45BC-8F55-BFBA69086876}" type="pres">
      <dgm:prSet presAssocID="{2DA1DF2E-A110-4A2D-ABFB-BA1F838CB58E}" presName="horzTwo" presStyleCnt="0"/>
      <dgm:spPr/>
      <dgm:t>
        <a:bodyPr/>
        <a:lstStyle/>
        <a:p>
          <a:endParaRPr lang="es-MX"/>
        </a:p>
      </dgm:t>
    </dgm:pt>
    <dgm:pt modelId="{8EF67629-901D-4A66-B53B-A27F62AB1D16}" type="pres">
      <dgm:prSet presAssocID="{E7EAF487-7DB4-4B5A-BBFE-DEE617A52685}" presName="vertThree" presStyleCnt="0"/>
      <dgm:spPr/>
      <dgm:t>
        <a:bodyPr/>
        <a:lstStyle/>
        <a:p>
          <a:endParaRPr lang="es-MX"/>
        </a:p>
      </dgm:t>
    </dgm:pt>
    <dgm:pt modelId="{E979D36F-B2D6-4584-8E4B-03BAB2288247}" type="pres">
      <dgm:prSet presAssocID="{E7EAF487-7DB4-4B5A-BBFE-DEE617A52685}" presName="txThree" presStyleLbl="node3" presStyleIdx="2" presStyleCnt="3" custScaleY="120176">
        <dgm:presLayoutVars>
          <dgm:chPref val="3"/>
        </dgm:presLayoutVars>
      </dgm:prSet>
      <dgm:spPr/>
      <dgm:t>
        <a:bodyPr/>
        <a:lstStyle/>
        <a:p>
          <a:endParaRPr lang="es-MX"/>
        </a:p>
      </dgm:t>
    </dgm:pt>
    <dgm:pt modelId="{6C10B149-A252-464F-B48C-912E67F2B7B7}" type="pres">
      <dgm:prSet presAssocID="{E7EAF487-7DB4-4B5A-BBFE-DEE617A52685}" presName="horzThree" presStyleCnt="0"/>
      <dgm:spPr/>
      <dgm:t>
        <a:bodyPr/>
        <a:lstStyle/>
        <a:p>
          <a:endParaRPr lang="es-MX"/>
        </a:p>
      </dgm:t>
    </dgm:pt>
  </dgm:ptLst>
  <dgm:cxnLst>
    <dgm:cxn modelId="{99456354-52DB-48E0-83DC-1D7A821797C3}" srcId="{015CA9A2-3779-4C93-8FF7-7D6EE0E3BE88}" destId="{757ADFC1-33AD-42C9-A477-5130EF0B3967}" srcOrd="0" destOrd="0" parTransId="{807D75E0-591D-4151-A609-7A557A0A4116}" sibTransId="{95FBD8AD-F24D-48D0-9E3A-60CA0D35BDD0}"/>
    <dgm:cxn modelId="{53305FC0-72BE-4B80-BE57-AEEB625B4652}" srcId="{AC7C68D8-5D73-493E-99F9-B81853730FC2}" destId="{015CA9A2-3779-4C93-8FF7-7D6EE0E3BE88}" srcOrd="0" destOrd="0" parTransId="{17C5EDF5-3364-49E4-AFA5-840A4C80A8B1}" sibTransId="{45D6A5A9-4F21-4732-AECA-419432E2A04A}"/>
    <dgm:cxn modelId="{AA8B082D-C7C9-473C-A533-27305752E59C}" type="presOf" srcId="{015CA9A2-3779-4C93-8FF7-7D6EE0E3BE88}" destId="{34B7CAA8-67BF-432E-A9C5-EC06B600700B}" srcOrd="0" destOrd="0" presId="urn:microsoft.com/office/officeart/2005/8/layout/hierarchy4"/>
    <dgm:cxn modelId="{91AB8284-2D56-47FA-98C6-CB1CA133A496}" srcId="{43C3485F-8EB7-4836-A4D4-1E2D1DF95304}" destId="{B3D44679-8D30-43E8-8A34-B1C9685D2909}" srcOrd="0" destOrd="0" parTransId="{316B1575-8C33-478F-8FA6-00E7F209A6EA}" sibTransId="{62E7437F-3FAB-40D4-A010-8177CCD69297}"/>
    <dgm:cxn modelId="{837ADFDA-99C2-4BCF-9269-8E4AE4C22826}" srcId="{D944A31C-069F-43CA-AFFE-CDA2022A0666}" destId="{AC7C68D8-5D73-493E-99F9-B81853730FC2}" srcOrd="0" destOrd="0" parTransId="{7AB3782C-8D11-4AD7-931E-381556A74208}" sibTransId="{664C63BA-365A-4478-BFD1-B3836012B832}"/>
    <dgm:cxn modelId="{1A1B6C70-C905-44FC-8359-25521BE8F23F}" type="presOf" srcId="{AC7C68D8-5D73-493E-99F9-B81853730FC2}" destId="{5748A345-9D11-4662-AC13-A89D4B5B05A7}" srcOrd="0" destOrd="0" presId="urn:microsoft.com/office/officeart/2005/8/layout/hierarchy4"/>
    <dgm:cxn modelId="{64C0E2C9-B465-417C-A353-9D13ABABE80D}" srcId="{2DA1DF2E-A110-4A2D-ABFB-BA1F838CB58E}" destId="{E7EAF487-7DB4-4B5A-BBFE-DEE617A52685}" srcOrd="0" destOrd="0" parTransId="{DF0B474E-B670-4DB5-87F8-DF6516DA2567}" sibTransId="{C29DABBF-F794-4242-B408-E8DEE45720BF}"/>
    <dgm:cxn modelId="{AD43D180-16A2-4FE8-8A8B-6EEB40EE0A69}" type="presOf" srcId="{43C3485F-8EB7-4836-A4D4-1E2D1DF95304}" destId="{FEC12A95-108D-4A6E-BEFA-0555431737EA}" srcOrd="0" destOrd="0" presId="urn:microsoft.com/office/officeart/2005/8/layout/hierarchy4"/>
    <dgm:cxn modelId="{A5F7B535-38E0-4331-9A70-4E9054023D09}" srcId="{AC7C68D8-5D73-493E-99F9-B81853730FC2}" destId="{2DA1DF2E-A110-4A2D-ABFB-BA1F838CB58E}" srcOrd="2" destOrd="0" parTransId="{BC80E60F-D03D-4617-A0D2-28115F6EEB11}" sibTransId="{07AE2088-585E-4EEE-B814-2DBDD58A95C7}"/>
    <dgm:cxn modelId="{3523990D-70BE-4F0A-BCF2-312A2932DC84}" srcId="{AC7C68D8-5D73-493E-99F9-B81853730FC2}" destId="{43C3485F-8EB7-4836-A4D4-1E2D1DF95304}" srcOrd="1" destOrd="0" parTransId="{51E93733-6D58-43D2-9BDF-0726FD4ED0E2}" sibTransId="{7144471E-9538-466C-83D3-7C036DC6EE56}"/>
    <dgm:cxn modelId="{612D1F3B-4A42-444E-BD0E-96E09CC2D997}" type="presOf" srcId="{757ADFC1-33AD-42C9-A477-5130EF0B3967}" destId="{A0220A10-FF2E-4FE3-8216-747075A90A16}" srcOrd="0" destOrd="0" presId="urn:microsoft.com/office/officeart/2005/8/layout/hierarchy4"/>
    <dgm:cxn modelId="{CFF1A101-0C99-49FD-B3F2-CCACACE9A59D}" type="presOf" srcId="{2DA1DF2E-A110-4A2D-ABFB-BA1F838CB58E}" destId="{A768AFC9-A263-4995-B5E5-7C508104F942}" srcOrd="0" destOrd="0" presId="urn:microsoft.com/office/officeart/2005/8/layout/hierarchy4"/>
    <dgm:cxn modelId="{01F84036-B1CA-4226-AC3D-BD78C631D450}" type="presOf" srcId="{D944A31C-069F-43CA-AFFE-CDA2022A0666}" destId="{675EF47E-AAF8-4F06-A16A-EEDF6188E9AF}" srcOrd="0" destOrd="0" presId="urn:microsoft.com/office/officeart/2005/8/layout/hierarchy4"/>
    <dgm:cxn modelId="{2315FF4A-0307-4FDE-81B3-71DFEDD0F669}" type="presOf" srcId="{B3D44679-8D30-43E8-8A34-B1C9685D2909}" destId="{83BFB886-945A-4BBD-9825-EF9B7B4D249D}" srcOrd="0" destOrd="0" presId="urn:microsoft.com/office/officeart/2005/8/layout/hierarchy4"/>
    <dgm:cxn modelId="{7B75783E-58F4-4C51-AB1A-3BBA314F3A60}" type="presOf" srcId="{E7EAF487-7DB4-4B5A-BBFE-DEE617A52685}" destId="{E979D36F-B2D6-4584-8E4B-03BAB2288247}" srcOrd="0" destOrd="0" presId="urn:microsoft.com/office/officeart/2005/8/layout/hierarchy4"/>
    <dgm:cxn modelId="{5B5C9EA6-0B80-4358-8B62-B3C4DD3AB915}" type="presParOf" srcId="{675EF47E-AAF8-4F06-A16A-EEDF6188E9AF}" destId="{ECAD722D-D886-417F-AC60-293229A068D2}" srcOrd="0" destOrd="0" presId="urn:microsoft.com/office/officeart/2005/8/layout/hierarchy4"/>
    <dgm:cxn modelId="{48D14823-475E-4B9C-A284-836AD26AA453}" type="presParOf" srcId="{ECAD722D-D886-417F-AC60-293229A068D2}" destId="{5748A345-9D11-4662-AC13-A89D4B5B05A7}" srcOrd="0" destOrd="0" presId="urn:microsoft.com/office/officeart/2005/8/layout/hierarchy4"/>
    <dgm:cxn modelId="{BFBEB809-EA66-4AA6-B2F6-623C9D93752E}" type="presParOf" srcId="{ECAD722D-D886-417F-AC60-293229A068D2}" destId="{7E073E16-02CA-4EAA-8FFB-469B95753AE3}" srcOrd="1" destOrd="0" presId="urn:microsoft.com/office/officeart/2005/8/layout/hierarchy4"/>
    <dgm:cxn modelId="{F4644F9E-24F3-4F4E-A195-F3412C1DFDAA}" type="presParOf" srcId="{ECAD722D-D886-417F-AC60-293229A068D2}" destId="{C0B959AD-27A2-4F56-8F0B-454BCBE80D57}" srcOrd="2" destOrd="0" presId="urn:microsoft.com/office/officeart/2005/8/layout/hierarchy4"/>
    <dgm:cxn modelId="{D55A9EEC-A0E8-4522-84A6-B2387ED52327}" type="presParOf" srcId="{C0B959AD-27A2-4F56-8F0B-454BCBE80D57}" destId="{6374A0DC-AE18-4A78-927D-167C552CEEC3}" srcOrd="0" destOrd="0" presId="urn:microsoft.com/office/officeart/2005/8/layout/hierarchy4"/>
    <dgm:cxn modelId="{A147E202-2F45-49C3-80C4-8626A721BE27}" type="presParOf" srcId="{6374A0DC-AE18-4A78-927D-167C552CEEC3}" destId="{34B7CAA8-67BF-432E-A9C5-EC06B600700B}" srcOrd="0" destOrd="0" presId="urn:microsoft.com/office/officeart/2005/8/layout/hierarchy4"/>
    <dgm:cxn modelId="{ADCACDE4-B3E7-4994-8A5F-C59BC78B3E40}" type="presParOf" srcId="{6374A0DC-AE18-4A78-927D-167C552CEEC3}" destId="{5FD24A58-D614-41F0-B3DC-EA0FAF4E18BE}" srcOrd="1" destOrd="0" presId="urn:microsoft.com/office/officeart/2005/8/layout/hierarchy4"/>
    <dgm:cxn modelId="{0555A1A2-021A-4386-9A58-F9E2EF899928}" type="presParOf" srcId="{6374A0DC-AE18-4A78-927D-167C552CEEC3}" destId="{FBD3FC28-96F7-4CA4-B694-354622211B4E}" srcOrd="2" destOrd="0" presId="urn:microsoft.com/office/officeart/2005/8/layout/hierarchy4"/>
    <dgm:cxn modelId="{FF97347E-636F-4C87-A4FD-FB14939D69A2}" type="presParOf" srcId="{FBD3FC28-96F7-4CA4-B694-354622211B4E}" destId="{72E2F82E-B41B-4C01-B150-3FB8F3B7D91A}" srcOrd="0" destOrd="0" presId="urn:microsoft.com/office/officeart/2005/8/layout/hierarchy4"/>
    <dgm:cxn modelId="{268EC629-DFD8-47CE-BA3D-0FAFE0B4DE6B}" type="presParOf" srcId="{72E2F82E-B41B-4C01-B150-3FB8F3B7D91A}" destId="{A0220A10-FF2E-4FE3-8216-747075A90A16}" srcOrd="0" destOrd="0" presId="urn:microsoft.com/office/officeart/2005/8/layout/hierarchy4"/>
    <dgm:cxn modelId="{486BFA5A-485B-49C9-ABAC-EC44812643DF}" type="presParOf" srcId="{72E2F82E-B41B-4C01-B150-3FB8F3B7D91A}" destId="{B8735168-FE38-43C0-8190-5B5B3AE44477}" srcOrd="1" destOrd="0" presId="urn:microsoft.com/office/officeart/2005/8/layout/hierarchy4"/>
    <dgm:cxn modelId="{108DED1A-EEC9-4694-AF05-D4D811AA6D5E}" type="presParOf" srcId="{C0B959AD-27A2-4F56-8F0B-454BCBE80D57}" destId="{711B6B26-5AE3-4194-B581-9EB14468462E}" srcOrd="1" destOrd="0" presId="urn:microsoft.com/office/officeart/2005/8/layout/hierarchy4"/>
    <dgm:cxn modelId="{A568770B-CC70-4FB0-B55B-416D4F8FEFC0}" type="presParOf" srcId="{C0B959AD-27A2-4F56-8F0B-454BCBE80D57}" destId="{440CD022-3CDF-471A-A527-6ACCBED49D7E}" srcOrd="2" destOrd="0" presId="urn:microsoft.com/office/officeart/2005/8/layout/hierarchy4"/>
    <dgm:cxn modelId="{DC736EAF-D012-4DCA-83F7-F31B2C841EA3}" type="presParOf" srcId="{440CD022-3CDF-471A-A527-6ACCBED49D7E}" destId="{FEC12A95-108D-4A6E-BEFA-0555431737EA}" srcOrd="0" destOrd="0" presId="urn:microsoft.com/office/officeart/2005/8/layout/hierarchy4"/>
    <dgm:cxn modelId="{D01B805F-3C7E-4E42-8C1C-6ECA5403F950}" type="presParOf" srcId="{440CD022-3CDF-471A-A527-6ACCBED49D7E}" destId="{C96844A1-2AE6-4728-9C01-0B6E5843F905}" srcOrd="1" destOrd="0" presId="urn:microsoft.com/office/officeart/2005/8/layout/hierarchy4"/>
    <dgm:cxn modelId="{FEE4F50B-241D-4686-9B87-6C43E586C876}" type="presParOf" srcId="{440CD022-3CDF-471A-A527-6ACCBED49D7E}" destId="{D95C4CC7-6711-4535-8FC1-522DED4FDDAC}" srcOrd="2" destOrd="0" presId="urn:microsoft.com/office/officeart/2005/8/layout/hierarchy4"/>
    <dgm:cxn modelId="{FF0937D5-22AA-40A5-AE12-B9E7A4499057}" type="presParOf" srcId="{D95C4CC7-6711-4535-8FC1-522DED4FDDAC}" destId="{A503098A-92B6-4275-894A-AD262B4843AE}" srcOrd="0" destOrd="0" presId="urn:microsoft.com/office/officeart/2005/8/layout/hierarchy4"/>
    <dgm:cxn modelId="{BF343795-BDE8-4B28-B29B-AF08EAFFDE04}" type="presParOf" srcId="{A503098A-92B6-4275-894A-AD262B4843AE}" destId="{83BFB886-945A-4BBD-9825-EF9B7B4D249D}" srcOrd="0" destOrd="0" presId="urn:microsoft.com/office/officeart/2005/8/layout/hierarchy4"/>
    <dgm:cxn modelId="{E931C273-53F1-4E05-AD71-954F9D42618C}" type="presParOf" srcId="{A503098A-92B6-4275-894A-AD262B4843AE}" destId="{4439D900-9532-473E-BD6E-9CF8A52FD4D7}" srcOrd="1" destOrd="0" presId="urn:microsoft.com/office/officeart/2005/8/layout/hierarchy4"/>
    <dgm:cxn modelId="{5D82B226-2DF1-4636-A210-496A39F47D1C}" type="presParOf" srcId="{C0B959AD-27A2-4F56-8F0B-454BCBE80D57}" destId="{28D057AC-F831-4916-9E1C-CB695208B384}" srcOrd="3" destOrd="0" presId="urn:microsoft.com/office/officeart/2005/8/layout/hierarchy4"/>
    <dgm:cxn modelId="{E0CB026A-EF85-4A90-9365-B5A9A2C7F9A6}" type="presParOf" srcId="{C0B959AD-27A2-4F56-8F0B-454BCBE80D57}" destId="{2F93566B-A213-4568-970D-635F18CDAE94}" srcOrd="4" destOrd="0" presId="urn:microsoft.com/office/officeart/2005/8/layout/hierarchy4"/>
    <dgm:cxn modelId="{5C8ABB81-44B1-4B0F-8623-48C12A5D05FD}" type="presParOf" srcId="{2F93566B-A213-4568-970D-635F18CDAE94}" destId="{A768AFC9-A263-4995-B5E5-7C508104F942}" srcOrd="0" destOrd="0" presId="urn:microsoft.com/office/officeart/2005/8/layout/hierarchy4"/>
    <dgm:cxn modelId="{093C3693-1415-400B-B0C3-1C0CF1275A54}" type="presParOf" srcId="{2F93566B-A213-4568-970D-635F18CDAE94}" destId="{2D6ED6A7-E0D8-40A0-92AA-02065F0F367F}" srcOrd="1" destOrd="0" presId="urn:microsoft.com/office/officeart/2005/8/layout/hierarchy4"/>
    <dgm:cxn modelId="{45C48488-0C1F-4F37-A5BB-FAB130A5DD9B}" type="presParOf" srcId="{2F93566B-A213-4568-970D-635F18CDAE94}" destId="{D00B60CD-4B05-45BC-8F55-BFBA69086876}" srcOrd="2" destOrd="0" presId="urn:microsoft.com/office/officeart/2005/8/layout/hierarchy4"/>
    <dgm:cxn modelId="{5B542928-43C1-4EEE-87A8-C292A9346423}" type="presParOf" srcId="{D00B60CD-4B05-45BC-8F55-BFBA69086876}" destId="{8EF67629-901D-4A66-B53B-A27F62AB1D16}" srcOrd="0" destOrd="0" presId="urn:microsoft.com/office/officeart/2005/8/layout/hierarchy4"/>
    <dgm:cxn modelId="{205970AC-E0F4-451A-B7E0-5D06EC170E50}" type="presParOf" srcId="{8EF67629-901D-4A66-B53B-A27F62AB1D16}" destId="{E979D36F-B2D6-4584-8E4B-03BAB2288247}" srcOrd="0" destOrd="0" presId="urn:microsoft.com/office/officeart/2005/8/layout/hierarchy4"/>
    <dgm:cxn modelId="{B4020FCE-3578-4367-AD81-285138E378DE}" type="presParOf" srcId="{8EF67629-901D-4A66-B53B-A27F62AB1D16}" destId="{6C10B149-A252-464F-B48C-912E67F2B7B7}"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08FB112-F3BD-44E7-8C93-F001051AC031}" type="doc">
      <dgm:prSet loTypeId="urn:microsoft.com/office/officeart/2005/8/layout/hierarchy4" loCatId="relationship" qsTypeId="urn:microsoft.com/office/officeart/2005/8/quickstyle/3d1" qsCatId="3D" csTypeId="urn:microsoft.com/office/officeart/2005/8/colors/colorful3" csCatId="colorful" phldr="1"/>
      <dgm:spPr/>
      <dgm:t>
        <a:bodyPr/>
        <a:lstStyle/>
        <a:p>
          <a:endParaRPr lang="es-MX"/>
        </a:p>
      </dgm:t>
    </dgm:pt>
    <dgm:pt modelId="{B4AD9644-A9C4-4456-A7EF-F6401E89C8A1}">
      <dgm:prSet phldrT="[Texto]"/>
      <dgm:spPr/>
      <dgm:t>
        <a:bodyPr/>
        <a:lstStyle/>
        <a:p>
          <a:pPr algn="just"/>
          <a:r>
            <a:rPr lang="es-MX" dirty="0" smtClean="0">
              <a:latin typeface="Century Gothic" panose="020B0502020202020204" pitchFamily="34" charset="0"/>
            </a:rPr>
            <a:t>Un importador paga un impuesto sobre su mercancía del 10% de su valor, pero la autoridad en una revisión se da cuenta que debió ser del 20%</a:t>
          </a:r>
          <a:endParaRPr lang="es-MX" dirty="0">
            <a:latin typeface="Century Gothic" panose="020B0502020202020204" pitchFamily="34" charset="0"/>
          </a:endParaRPr>
        </a:p>
      </dgm:t>
    </dgm:pt>
    <dgm:pt modelId="{C03C69A3-9300-4318-86AE-5C342D3820D3}" type="parTrans" cxnId="{410852BF-07FF-4484-8D07-0E6221AF6C36}">
      <dgm:prSet/>
      <dgm:spPr/>
      <dgm:t>
        <a:bodyPr/>
        <a:lstStyle/>
        <a:p>
          <a:pPr algn="just"/>
          <a:endParaRPr lang="es-MX">
            <a:latin typeface="Century Gothic" panose="020B0502020202020204" pitchFamily="34" charset="0"/>
          </a:endParaRPr>
        </a:p>
      </dgm:t>
    </dgm:pt>
    <dgm:pt modelId="{19300CF2-80D5-4B90-B748-BBB7D1316B7F}" type="sibTrans" cxnId="{410852BF-07FF-4484-8D07-0E6221AF6C36}">
      <dgm:prSet/>
      <dgm:spPr/>
      <dgm:t>
        <a:bodyPr/>
        <a:lstStyle/>
        <a:p>
          <a:pPr algn="just"/>
          <a:endParaRPr lang="es-MX">
            <a:latin typeface="Century Gothic" panose="020B0502020202020204" pitchFamily="34" charset="0"/>
          </a:endParaRPr>
        </a:p>
      </dgm:t>
    </dgm:pt>
    <dgm:pt modelId="{08C122E7-0AD3-48B8-B890-FFA95DD9EB7F}">
      <dgm:prSet phldrT="[Texto]"/>
      <dgm:spPr/>
      <dgm:t>
        <a:bodyPr/>
        <a:lstStyle/>
        <a:p>
          <a:pPr algn="ctr"/>
          <a:r>
            <a:rPr lang="es-MX" dirty="0" smtClean="0">
              <a:latin typeface="Century Gothic" panose="020B0502020202020204" pitchFamily="34" charset="0"/>
            </a:rPr>
            <a:t>¿Se embarga?</a:t>
          </a:r>
          <a:endParaRPr lang="es-MX" dirty="0">
            <a:latin typeface="Century Gothic" panose="020B0502020202020204" pitchFamily="34" charset="0"/>
          </a:endParaRPr>
        </a:p>
      </dgm:t>
    </dgm:pt>
    <dgm:pt modelId="{1A85791F-4ACE-4C5F-A5CA-61F0A6BC1011}" type="parTrans" cxnId="{E2797545-BD5D-4A07-B6CB-3D7B44EA2FD1}">
      <dgm:prSet/>
      <dgm:spPr/>
      <dgm:t>
        <a:bodyPr/>
        <a:lstStyle/>
        <a:p>
          <a:pPr algn="just"/>
          <a:endParaRPr lang="es-MX">
            <a:latin typeface="Century Gothic" panose="020B0502020202020204" pitchFamily="34" charset="0"/>
          </a:endParaRPr>
        </a:p>
      </dgm:t>
    </dgm:pt>
    <dgm:pt modelId="{FC98554F-8EE1-4602-8B79-9C2A01669CED}" type="sibTrans" cxnId="{E2797545-BD5D-4A07-B6CB-3D7B44EA2FD1}">
      <dgm:prSet/>
      <dgm:spPr/>
      <dgm:t>
        <a:bodyPr/>
        <a:lstStyle/>
        <a:p>
          <a:pPr algn="just"/>
          <a:endParaRPr lang="es-MX">
            <a:latin typeface="Century Gothic" panose="020B0502020202020204" pitchFamily="34" charset="0"/>
          </a:endParaRPr>
        </a:p>
      </dgm:t>
    </dgm:pt>
    <dgm:pt modelId="{5E1FC8DB-8A51-4BA1-B9A0-E4BEFF48A4D2}">
      <dgm:prSet phldrT="[Texto]" custT="1"/>
      <dgm:spPr/>
      <dgm:t>
        <a:bodyPr/>
        <a:lstStyle/>
        <a:p>
          <a:pPr algn="just"/>
          <a:r>
            <a:rPr lang="es-MX" sz="2000" dirty="0" smtClean="0">
              <a:latin typeface="Century Gothic" panose="020B0502020202020204" pitchFamily="34" charset="0"/>
            </a:rPr>
            <a:t>Del 130% al 150% de los impuestos al comercio exterior omitidos art 178-I</a:t>
          </a:r>
          <a:endParaRPr lang="es-MX" sz="2000" dirty="0">
            <a:latin typeface="Century Gothic" panose="020B0502020202020204" pitchFamily="34" charset="0"/>
          </a:endParaRPr>
        </a:p>
      </dgm:t>
    </dgm:pt>
    <dgm:pt modelId="{494566EF-CB8B-43EC-A640-D3B0F5D16BE6}" type="parTrans" cxnId="{2620254C-EE0D-4293-8EAA-3190557B66BD}">
      <dgm:prSet/>
      <dgm:spPr/>
      <dgm:t>
        <a:bodyPr/>
        <a:lstStyle/>
        <a:p>
          <a:pPr algn="just"/>
          <a:endParaRPr lang="es-MX">
            <a:latin typeface="Century Gothic" panose="020B0502020202020204" pitchFamily="34" charset="0"/>
          </a:endParaRPr>
        </a:p>
      </dgm:t>
    </dgm:pt>
    <dgm:pt modelId="{832EC947-E449-47A1-B367-387027ABCFA8}" type="sibTrans" cxnId="{2620254C-EE0D-4293-8EAA-3190557B66BD}">
      <dgm:prSet/>
      <dgm:spPr/>
      <dgm:t>
        <a:bodyPr/>
        <a:lstStyle/>
        <a:p>
          <a:pPr algn="just"/>
          <a:endParaRPr lang="es-MX">
            <a:latin typeface="Century Gothic" panose="020B0502020202020204" pitchFamily="34" charset="0"/>
          </a:endParaRPr>
        </a:p>
      </dgm:t>
    </dgm:pt>
    <dgm:pt modelId="{E7E85177-D6E5-46F2-9B4A-9B23C5C657CE}">
      <dgm:prSet phldrT="[Texto]" custT="1"/>
      <dgm:spPr/>
      <dgm:t>
        <a:bodyPr/>
        <a:lstStyle/>
        <a:p>
          <a:pPr algn="just"/>
          <a:r>
            <a:rPr lang="es-MX" sz="2000" b="1" dirty="0" smtClean="0">
              <a:latin typeface="Century Gothic" panose="020B0502020202020204" pitchFamily="34" charset="0"/>
            </a:rPr>
            <a:t>No procede el embargo </a:t>
          </a:r>
          <a:r>
            <a:rPr lang="es-MX" sz="2000" dirty="0" smtClean="0">
              <a:latin typeface="Century Gothic" panose="020B0502020202020204" pitchFamily="34" charset="0"/>
            </a:rPr>
            <a:t>pero si la notificación de un escrito o acta de omisiones a las contribuciones. Art 152 (L.A). </a:t>
          </a:r>
          <a:endParaRPr lang="es-MX" sz="2000" dirty="0">
            <a:latin typeface="Century Gothic" panose="020B0502020202020204" pitchFamily="34" charset="0"/>
          </a:endParaRPr>
        </a:p>
      </dgm:t>
    </dgm:pt>
    <dgm:pt modelId="{19E56EDA-3608-4174-92C5-2149417E8BD7}" type="parTrans" cxnId="{6ABD0081-F09B-4289-890D-475E0E64D01E}">
      <dgm:prSet/>
      <dgm:spPr/>
      <dgm:t>
        <a:bodyPr/>
        <a:lstStyle/>
        <a:p>
          <a:pPr algn="just"/>
          <a:endParaRPr lang="es-MX">
            <a:latin typeface="Century Gothic" panose="020B0502020202020204" pitchFamily="34" charset="0"/>
          </a:endParaRPr>
        </a:p>
      </dgm:t>
    </dgm:pt>
    <dgm:pt modelId="{8D3B010E-56E3-4452-8EBE-D9EC93372E73}" type="sibTrans" cxnId="{6ABD0081-F09B-4289-890D-475E0E64D01E}">
      <dgm:prSet/>
      <dgm:spPr/>
      <dgm:t>
        <a:bodyPr/>
        <a:lstStyle/>
        <a:p>
          <a:pPr algn="just"/>
          <a:endParaRPr lang="es-MX">
            <a:latin typeface="Century Gothic" panose="020B0502020202020204" pitchFamily="34" charset="0"/>
          </a:endParaRPr>
        </a:p>
      </dgm:t>
    </dgm:pt>
    <dgm:pt modelId="{6CB73151-BF6E-4C1C-85F4-F4D5BC9F3342}">
      <dgm:prSet phldrT="[Texto]"/>
      <dgm:spPr/>
      <dgm:t>
        <a:bodyPr/>
        <a:lstStyle/>
        <a:p>
          <a:pPr algn="ctr"/>
          <a:r>
            <a:rPr lang="es-MX" dirty="0" smtClean="0">
              <a:latin typeface="Century Gothic" panose="020B0502020202020204" pitchFamily="34" charset="0"/>
            </a:rPr>
            <a:t>Art 176  e infracción</a:t>
          </a:r>
          <a:endParaRPr lang="es-MX" dirty="0">
            <a:latin typeface="Century Gothic" panose="020B0502020202020204" pitchFamily="34" charset="0"/>
          </a:endParaRPr>
        </a:p>
      </dgm:t>
    </dgm:pt>
    <dgm:pt modelId="{B8D6E151-F40B-4129-8270-903E0B7B3B4C}" type="parTrans" cxnId="{ED03AA9D-AA15-4EE2-9F98-820B0CC5CAF0}">
      <dgm:prSet/>
      <dgm:spPr/>
      <dgm:t>
        <a:bodyPr/>
        <a:lstStyle/>
        <a:p>
          <a:pPr algn="just"/>
          <a:endParaRPr lang="es-MX">
            <a:latin typeface="Century Gothic" panose="020B0502020202020204" pitchFamily="34" charset="0"/>
          </a:endParaRPr>
        </a:p>
      </dgm:t>
    </dgm:pt>
    <dgm:pt modelId="{B46BEDA7-3098-4C41-92E0-A505A56CBB58}" type="sibTrans" cxnId="{ED03AA9D-AA15-4EE2-9F98-820B0CC5CAF0}">
      <dgm:prSet/>
      <dgm:spPr/>
      <dgm:t>
        <a:bodyPr/>
        <a:lstStyle/>
        <a:p>
          <a:pPr algn="just"/>
          <a:endParaRPr lang="es-MX">
            <a:latin typeface="Century Gothic" panose="020B0502020202020204" pitchFamily="34" charset="0"/>
          </a:endParaRPr>
        </a:p>
      </dgm:t>
    </dgm:pt>
    <dgm:pt modelId="{E3FE1E0D-9981-4496-8971-DD70DC77F6C4}">
      <dgm:prSet phldrT="[Texto]" custT="1"/>
      <dgm:spPr/>
      <dgm:t>
        <a:bodyPr/>
        <a:lstStyle/>
        <a:p>
          <a:pPr algn="just"/>
          <a:r>
            <a:rPr lang="es-MX" sz="2000" dirty="0" smtClean="0">
              <a:latin typeface="Century Gothic" panose="020B0502020202020204" pitchFamily="34" charset="0"/>
            </a:rPr>
            <a:t>La infracción es por datos inexactos y por la omisión parcial de las contribuciones al CE  176-I y 184-III</a:t>
          </a:r>
          <a:endParaRPr lang="es-MX" sz="2000" dirty="0">
            <a:latin typeface="Century Gothic" panose="020B0502020202020204" pitchFamily="34" charset="0"/>
          </a:endParaRPr>
        </a:p>
      </dgm:t>
    </dgm:pt>
    <dgm:pt modelId="{8CF380ED-E522-4CF1-9D0D-24823C9F0AF0}" type="parTrans" cxnId="{B361B0A5-487B-492D-80F4-38F37824A16E}">
      <dgm:prSet/>
      <dgm:spPr/>
      <dgm:t>
        <a:bodyPr/>
        <a:lstStyle/>
        <a:p>
          <a:pPr algn="just"/>
          <a:endParaRPr lang="es-MX">
            <a:latin typeface="Century Gothic" panose="020B0502020202020204" pitchFamily="34" charset="0"/>
          </a:endParaRPr>
        </a:p>
      </dgm:t>
    </dgm:pt>
    <dgm:pt modelId="{D94575E9-6076-4E7B-973D-8B5B9C257C7F}" type="sibTrans" cxnId="{B361B0A5-487B-492D-80F4-38F37824A16E}">
      <dgm:prSet/>
      <dgm:spPr/>
      <dgm:t>
        <a:bodyPr/>
        <a:lstStyle/>
        <a:p>
          <a:pPr algn="just"/>
          <a:endParaRPr lang="es-MX">
            <a:latin typeface="Century Gothic" panose="020B0502020202020204" pitchFamily="34" charset="0"/>
          </a:endParaRPr>
        </a:p>
      </dgm:t>
    </dgm:pt>
    <dgm:pt modelId="{D4FEDEDD-73BB-4510-9AC1-022280B17434}">
      <dgm:prSet phldrT="[Texto]"/>
      <dgm:spPr/>
      <dgm:t>
        <a:bodyPr/>
        <a:lstStyle/>
        <a:p>
          <a:pPr algn="ctr"/>
          <a:r>
            <a:rPr lang="es-MX" dirty="0" smtClean="0">
              <a:latin typeface="Century Gothic" panose="020B0502020202020204" pitchFamily="34" charset="0"/>
            </a:rPr>
            <a:t>Sanción</a:t>
          </a:r>
          <a:endParaRPr lang="es-MX" dirty="0">
            <a:latin typeface="Century Gothic" panose="020B0502020202020204" pitchFamily="34" charset="0"/>
          </a:endParaRPr>
        </a:p>
      </dgm:t>
    </dgm:pt>
    <dgm:pt modelId="{2E48DACD-5F73-4450-87CD-8E638E711E77}" type="parTrans" cxnId="{72F5A934-C6C5-448A-A682-71200940AA01}">
      <dgm:prSet/>
      <dgm:spPr/>
      <dgm:t>
        <a:bodyPr/>
        <a:lstStyle/>
        <a:p>
          <a:pPr algn="just"/>
          <a:endParaRPr lang="es-MX">
            <a:latin typeface="Century Gothic" panose="020B0502020202020204" pitchFamily="34" charset="0"/>
          </a:endParaRPr>
        </a:p>
      </dgm:t>
    </dgm:pt>
    <dgm:pt modelId="{575DE371-8AE1-419D-8989-4C298B96F590}" type="sibTrans" cxnId="{72F5A934-C6C5-448A-A682-71200940AA01}">
      <dgm:prSet/>
      <dgm:spPr/>
      <dgm:t>
        <a:bodyPr/>
        <a:lstStyle/>
        <a:p>
          <a:pPr algn="just"/>
          <a:endParaRPr lang="es-MX">
            <a:latin typeface="Century Gothic" panose="020B0502020202020204" pitchFamily="34" charset="0"/>
          </a:endParaRPr>
        </a:p>
      </dgm:t>
    </dgm:pt>
    <dgm:pt modelId="{07448B0B-7D33-4865-AD24-2E331548A073}" type="pres">
      <dgm:prSet presAssocID="{708FB112-F3BD-44E7-8C93-F001051AC031}" presName="Name0" presStyleCnt="0">
        <dgm:presLayoutVars>
          <dgm:chPref val="1"/>
          <dgm:dir/>
          <dgm:animOne val="branch"/>
          <dgm:animLvl val="lvl"/>
          <dgm:resizeHandles/>
        </dgm:presLayoutVars>
      </dgm:prSet>
      <dgm:spPr/>
      <dgm:t>
        <a:bodyPr/>
        <a:lstStyle/>
        <a:p>
          <a:endParaRPr lang="es-MX"/>
        </a:p>
      </dgm:t>
    </dgm:pt>
    <dgm:pt modelId="{A5C211DD-7069-4719-B01A-0535337C5BDE}" type="pres">
      <dgm:prSet presAssocID="{B4AD9644-A9C4-4456-A7EF-F6401E89C8A1}" presName="vertOne" presStyleCnt="0"/>
      <dgm:spPr/>
    </dgm:pt>
    <dgm:pt modelId="{8D54F1A1-7DB9-4B89-80EA-4B787B7BA686}" type="pres">
      <dgm:prSet presAssocID="{B4AD9644-A9C4-4456-A7EF-F6401E89C8A1}" presName="txOne" presStyleLbl="node0" presStyleIdx="0" presStyleCnt="1" custScaleY="83159">
        <dgm:presLayoutVars>
          <dgm:chPref val="3"/>
        </dgm:presLayoutVars>
      </dgm:prSet>
      <dgm:spPr/>
      <dgm:t>
        <a:bodyPr/>
        <a:lstStyle/>
        <a:p>
          <a:endParaRPr lang="es-MX"/>
        </a:p>
      </dgm:t>
    </dgm:pt>
    <dgm:pt modelId="{2CF1576A-8AF9-45BB-A784-A66CECF093D2}" type="pres">
      <dgm:prSet presAssocID="{B4AD9644-A9C4-4456-A7EF-F6401E89C8A1}" presName="parTransOne" presStyleCnt="0"/>
      <dgm:spPr/>
    </dgm:pt>
    <dgm:pt modelId="{DB60E5FA-53AA-4472-AD7E-A7F454D7F209}" type="pres">
      <dgm:prSet presAssocID="{B4AD9644-A9C4-4456-A7EF-F6401E89C8A1}" presName="horzOne" presStyleCnt="0"/>
      <dgm:spPr/>
    </dgm:pt>
    <dgm:pt modelId="{266DDDAE-D0DE-4DBD-B160-E3CE9814C993}" type="pres">
      <dgm:prSet presAssocID="{08C122E7-0AD3-48B8-B890-FFA95DD9EB7F}" presName="vertTwo" presStyleCnt="0"/>
      <dgm:spPr/>
    </dgm:pt>
    <dgm:pt modelId="{D77D0354-C6EC-4C54-9707-010371372CB0}" type="pres">
      <dgm:prSet presAssocID="{08C122E7-0AD3-48B8-B890-FFA95DD9EB7F}" presName="txTwo" presStyleLbl="node2" presStyleIdx="0" presStyleCnt="3">
        <dgm:presLayoutVars>
          <dgm:chPref val="3"/>
        </dgm:presLayoutVars>
      </dgm:prSet>
      <dgm:spPr/>
      <dgm:t>
        <a:bodyPr/>
        <a:lstStyle/>
        <a:p>
          <a:endParaRPr lang="es-MX"/>
        </a:p>
      </dgm:t>
    </dgm:pt>
    <dgm:pt modelId="{E8961424-B368-4AEC-B28C-F750BEF9404B}" type="pres">
      <dgm:prSet presAssocID="{08C122E7-0AD3-48B8-B890-FFA95DD9EB7F}" presName="parTransTwo" presStyleCnt="0"/>
      <dgm:spPr/>
    </dgm:pt>
    <dgm:pt modelId="{2E8D1951-F085-4F17-A9FD-476A22CE832E}" type="pres">
      <dgm:prSet presAssocID="{08C122E7-0AD3-48B8-B890-FFA95DD9EB7F}" presName="horzTwo" presStyleCnt="0"/>
      <dgm:spPr/>
    </dgm:pt>
    <dgm:pt modelId="{6CC52FA9-06FB-4889-93B1-D253FB5A1863}" type="pres">
      <dgm:prSet presAssocID="{E7E85177-D6E5-46F2-9B4A-9B23C5C657CE}" presName="vertThree" presStyleCnt="0"/>
      <dgm:spPr/>
    </dgm:pt>
    <dgm:pt modelId="{252BA5C3-D3F0-439C-8590-564F095E38E5}" type="pres">
      <dgm:prSet presAssocID="{E7E85177-D6E5-46F2-9B4A-9B23C5C657CE}" presName="txThree" presStyleLbl="node3" presStyleIdx="0" presStyleCnt="3" custScaleY="149726">
        <dgm:presLayoutVars>
          <dgm:chPref val="3"/>
        </dgm:presLayoutVars>
      </dgm:prSet>
      <dgm:spPr/>
      <dgm:t>
        <a:bodyPr/>
        <a:lstStyle/>
        <a:p>
          <a:endParaRPr lang="es-MX"/>
        </a:p>
      </dgm:t>
    </dgm:pt>
    <dgm:pt modelId="{3EB8A4D0-7FCD-49BE-AA92-372EB6A993DB}" type="pres">
      <dgm:prSet presAssocID="{E7E85177-D6E5-46F2-9B4A-9B23C5C657CE}" presName="horzThree" presStyleCnt="0"/>
      <dgm:spPr/>
    </dgm:pt>
    <dgm:pt modelId="{375C3F50-BD27-4602-9BC2-D750266BFF4F}" type="pres">
      <dgm:prSet presAssocID="{FC98554F-8EE1-4602-8B79-9C2A01669CED}" presName="sibSpaceTwo" presStyleCnt="0"/>
      <dgm:spPr/>
    </dgm:pt>
    <dgm:pt modelId="{DDD90508-6216-4F3D-A11A-2F799C98F0A4}" type="pres">
      <dgm:prSet presAssocID="{6CB73151-BF6E-4C1C-85F4-F4D5BC9F3342}" presName="vertTwo" presStyleCnt="0"/>
      <dgm:spPr/>
    </dgm:pt>
    <dgm:pt modelId="{49BC8984-DE8A-4025-9191-401893315201}" type="pres">
      <dgm:prSet presAssocID="{6CB73151-BF6E-4C1C-85F4-F4D5BC9F3342}" presName="txTwo" presStyleLbl="node2" presStyleIdx="1" presStyleCnt="3">
        <dgm:presLayoutVars>
          <dgm:chPref val="3"/>
        </dgm:presLayoutVars>
      </dgm:prSet>
      <dgm:spPr/>
      <dgm:t>
        <a:bodyPr/>
        <a:lstStyle/>
        <a:p>
          <a:endParaRPr lang="es-MX"/>
        </a:p>
      </dgm:t>
    </dgm:pt>
    <dgm:pt modelId="{54F213FA-0E38-4EF8-AECD-A0234E5132B3}" type="pres">
      <dgm:prSet presAssocID="{6CB73151-BF6E-4C1C-85F4-F4D5BC9F3342}" presName="parTransTwo" presStyleCnt="0"/>
      <dgm:spPr/>
    </dgm:pt>
    <dgm:pt modelId="{919A3518-89BD-4A38-B62A-0E65195441E6}" type="pres">
      <dgm:prSet presAssocID="{6CB73151-BF6E-4C1C-85F4-F4D5BC9F3342}" presName="horzTwo" presStyleCnt="0"/>
      <dgm:spPr/>
    </dgm:pt>
    <dgm:pt modelId="{44351879-1E36-4B6B-B5D0-456E606DDB64}" type="pres">
      <dgm:prSet presAssocID="{E3FE1E0D-9981-4496-8971-DD70DC77F6C4}" presName="vertThree" presStyleCnt="0"/>
      <dgm:spPr/>
    </dgm:pt>
    <dgm:pt modelId="{4F1268D6-4F96-4CF5-AAC8-6275E1CA6FF5}" type="pres">
      <dgm:prSet presAssocID="{E3FE1E0D-9981-4496-8971-DD70DC77F6C4}" presName="txThree" presStyleLbl="node3" presStyleIdx="1" presStyleCnt="3" custScaleY="149426">
        <dgm:presLayoutVars>
          <dgm:chPref val="3"/>
        </dgm:presLayoutVars>
      </dgm:prSet>
      <dgm:spPr/>
      <dgm:t>
        <a:bodyPr/>
        <a:lstStyle/>
        <a:p>
          <a:endParaRPr lang="es-MX"/>
        </a:p>
      </dgm:t>
    </dgm:pt>
    <dgm:pt modelId="{9B80A615-B80A-46AB-BC9E-69EB4E9CD8B8}" type="pres">
      <dgm:prSet presAssocID="{E3FE1E0D-9981-4496-8971-DD70DC77F6C4}" presName="horzThree" presStyleCnt="0"/>
      <dgm:spPr/>
    </dgm:pt>
    <dgm:pt modelId="{985CE324-0D1B-4F1A-B93D-83927BDC7428}" type="pres">
      <dgm:prSet presAssocID="{B46BEDA7-3098-4C41-92E0-A505A56CBB58}" presName="sibSpaceTwo" presStyleCnt="0"/>
      <dgm:spPr/>
    </dgm:pt>
    <dgm:pt modelId="{4D906708-E8EC-41DE-89F8-D73795D8A4B3}" type="pres">
      <dgm:prSet presAssocID="{D4FEDEDD-73BB-4510-9AC1-022280B17434}" presName="vertTwo" presStyleCnt="0"/>
      <dgm:spPr/>
    </dgm:pt>
    <dgm:pt modelId="{287C9DF9-FBF7-4C76-A236-6A572F3EBD8F}" type="pres">
      <dgm:prSet presAssocID="{D4FEDEDD-73BB-4510-9AC1-022280B17434}" presName="txTwo" presStyleLbl="node2" presStyleIdx="2" presStyleCnt="3">
        <dgm:presLayoutVars>
          <dgm:chPref val="3"/>
        </dgm:presLayoutVars>
      </dgm:prSet>
      <dgm:spPr/>
      <dgm:t>
        <a:bodyPr/>
        <a:lstStyle/>
        <a:p>
          <a:endParaRPr lang="es-MX"/>
        </a:p>
      </dgm:t>
    </dgm:pt>
    <dgm:pt modelId="{1E406869-C469-46E8-97CD-279FCC9300CB}" type="pres">
      <dgm:prSet presAssocID="{D4FEDEDD-73BB-4510-9AC1-022280B17434}" presName="parTransTwo" presStyleCnt="0"/>
      <dgm:spPr/>
    </dgm:pt>
    <dgm:pt modelId="{4E8D155F-E405-4AEE-804C-5447DD92BE3C}" type="pres">
      <dgm:prSet presAssocID="{D4FEDEDD-73BB-4510-9AC1-022280B17434}" presName="horzTwo" presStyleCnt="0"/>
      <dgm:spPr/>
    </dgm:pt>
    <dgm:pt modelId="{60E961D3-54E9-4485-9563-A1C2A777614B}" type="pres">
      <dgm:prSet presAssocID="{5E1FC8DB-8A51-4BA1-B9A0-E4BEFF48A4D2}" presName="vertThree" presStyleCnt="0"/>
      <dgm:spPr/>
    </dgm:pt>
    <dgm:pt modelId="{18AC989D-C7D0-48A8-B72F-81676BB23653}" type="pres">
      <dgm:prSet presAssocID="{5E1FC8DB-8A51-4BA1-B9A0-E4BEFF48A4D2}" presName="txThree" presStyleLbl="node3" presStyleIdx="2" presStyleCnt="3" custScaleY="150023">
        <dgm:presLayoutVars>
          <dgm:chPref val="3"/>
        </dgm:presLayoutVars>
      </dgm:prSet>
      <dgm:spPr/>
      <dgm:t>
        <a:bodyPr/>
        <a:lstStyle/>
        <a:p>
          <a:endParaRPr lang="es-MX"/>
        </a:p>
      </dgm:t>
    </dgm:pt>
    <dgm:pt modelId="{BE9B54CB-73F6-493C-9C2D-1F0519FAAEDC}" type="pres">
      <dgm:prSet presAssocID="{5E1FC8DB-8A51-4BA1-B9A0-E4BEFF48A4D2}" presName="horzThree" presStyleCnt="0"/>
      <dgm:spPr/>
    </dgm:pt>
  </dgm:ptLst>
  <dgm:cxnLst>
    <dgm:cxn modelId="{BD263735-E21F-41A8-8D62-C3015C0B9F63}" type="presOf" srcId="{5E1FC8DB-8A51-4BA1-B9A0-E4BEFF48A4D2}" destId="{18AC989D-C7D0-48A8-B72F-81676BB23653}" srcOrd="0" destOrd="0" presId="urn:microsoft.com/office/officeart/2005/8/layout/hierarchy4"/>
    <dgm:cxn modelId="{EE4F4E76-D9CB-4CE8-9EE4-A53D549D9F58}" type="presOf" srcId="{6CB73151-BF6E-4C1C-85F4-F4D5BC9F3342}" destId="{49BC8984-DE8A-4025-9191-401893315201}" srcOrd="0" destOrd="0" presId="urn:microsoft.com/office/officeart/2005/8/layout/hierarchy4"/>
    <dgm:cxn modelId="{410852BF-07FF-4484-8D07-0E6221AF6C36}" srcId="{708FB112-F3BD-44E7-8C93-F001051AC031}" destId="{B4AD9644-A9C4-4456-A7EF-F6401E89C8A1}" srcOrd="0" destOrd="0" parTransId="{C03C69A3-9300-4318-86AE-5C342D3820D3}" sibTransId="{19300CF2-80D5-4B90-B748-BBB7D1316B7F}"/>
    <dgm:cxn modelId="{A7C3EA07-B49E-49C7-97B5-D7B190E04A7A}" type="presOf" srcId="{D4FEDEDD-73BB-4510-9AC1-022280B17434}" destId="{287C9DF9-FBF7-4C76-A236-6A572F3EBD8F}" srcOrd="0" destOrd="0" presId="urn:microsoft.com/office/officeart/2005/8/layout/hierarchy4"/>
    <dgm:cxn modelId="{E2797545-BD5D-4A07-B6CB-3D7B44EA2FD1}" srcId="{B4AD9644-A9C4-4456-A7EF-F6401E89C8A1}" destId="{08C122E7-0AD3-48B8-B890-FFA95DD9EB7F}" srcOrd="0" destOrd="0" parTransId="{1A85791F-4ACE-4C5F-A5CA-61F0A6BC1011}" sibTransId="{FC98554F-8EE1-4602-8B79-9C2A01669CED}"/>
    <dgm:cxn modelId="{B361B0A5-487B-492D-80F4-38F37824A16E}" srcId="{6CB73151-BF6E-4C1C-85F4-F4D5BC9F3342}" destId="{E3FE1E0D-9981-4496-8971-DD70DC77F6C4}" srcOrd="0" destOrd="0" parTransId="{8CF380ED-E522-4CF1-9D0D-24823C9F0AF0}" sibTransId="{D94575E9-6076-4E7B-973D-8B5B9C257C7F}"/>
    <dgm:cxn modelId="{F89D4D17-11B6-4BA1-B32F-CE125E9BAEFC}" type="presOf" srcId="{E3FE1E0D-9981-4496-8971-DD70DC77F6C4}" destId="{4F1268D6-4F96-4CF5-AAC8-6275E1CA6FF5}" srcOrd="0" destOrd="0" presId="urn:microsoft.com/office/officeart/2005/8/layout/hierarchy4"/>
    <dgm:cxn modelId="{E5AFA312-CC23-4F17-A5B3-A5F0986170C2}" type="presOf" srcId="{708FB112-F3BD-44E7-8C93-F001051AC031}" destId="{07448B0B-7D33-4865-AD24-2E331548A073}" srcOrd="0" destOrd="0" presId="urn:microsoft.com/office/officeart/2005/8/layout/hierarchy4"/>
    <dgm:cxn modelId="{2B6226BA-E25F-486D-912B-EE16D7001D15}" type="presOf" srcId="{E7E85177-D6E5-46F2-9B4A-9B23C5C657CE}" destId="{252BA5C3-D3F0-439C-8590-564F095E38E5}" srcOrd="0" destOrd="0" presId="urn:microsoft.com/office/officeart/2005/8/layout/hierarchy4"/>
    <dgm:cxn modelId="{C84BE978-D4A7-4AA3-9817-64B5B8726290}" type="presOf" srcId="{08C122E7-0AD3-48B8-B890-FFA95DD9EB7F}" destId="{D77D0354-C6EC-4C54-9707-010371372CB0}" srcOrd="0" destOrd="0" presId="urn:microsoft.com/office/officeart/2005/8/layout/hierarchy4"/>
    <dgm:cxn modelId="{6ABD0081-F09B-4289-890D-475E0E64D01E}" srcId="{08C122E7-0AD3-48B8-B890-FFA95DD9EB7F}" destId="{E7E85177-D6E5-46F2-9B4A-9B23C5C657CE}" srcOrd="0" destOrd="0" parTransId="{19E56EDA-3608-4174-92C5-2149417E8BD7}" sibTransId="{8D3B010E-56E3-4452-8EBE-D9EC93372E73}"/>
    <dgm:cxn modelId="{0A7E1B0C-44ED-4047-A170-BD8596225524}" type="presOf" srcId="{B4AD9644-A9C4-4456-A7EF-F6401E89C8A1}" destId="{8D54F1A1-7DB9-4B89-80EA-4B787B7BA686}" srcOrd="0" destOrd="0" presId="urn:microsoft.com/office/officeart/2005/8/layout/hierarchy4"/>
    <dgm:cxn modelId="{ED03AA9D-AA15-4EE2-9F98-820B0CC5CAF0}" srcId="{B4AD9644-A9C4-4456-A7EF-F6401E89C8A1}" destId="{6CB73151-BF6E-4C1C-85F4-F4D5BC9F3342}" srcOrd="1" destOrd="0" parTransId="{B8D6E151-F40B-4129-8270-903E0B7B3B4C}" sibTransId="{B46BEDA7-3098-4C41-92E0-A505A56CBB58}"/>
    <dgm:cxn modelId="{72F5A934-C6C5-448A-A682-71200940AA01}" srcId="{B4AD9644-A9C4-4456-A7EF-F6401E89C8A1}" destId="{D4FEDEDD-73BB-4510-9AC1-022280B17434}" srcOrd="2" destOrd="0" parTransId="{2E48DACD-5F73-4450-87CD-8E638E711E77}" sibTransId="{575DE371-8AE1-419D-8989-4C298B96F590}"/>
    <dgm:cxn modelId="{2620254C-EE0D-4293-8EAA-3190557B66BD}" srcId="{D4FEDEDD-73BB-4510-9AC1-022280B17434}" destId="{5E1FC8DB-8A51-4BA1-B9A0-E4BEFF48A4D2}" srcOrd="0" destOrd="0" parTransId="{494566EF-CB8B-43EC-A640-D3B0F5D16BE6}" sibTransId="{832EC947-E449-47A1-B367-387027ABCFA8}"/>
    <dgm:cxn modelId="{63C01A5F-0C5A-4859-81CE-C0FA9FB64979}" type="presParOf" srcId="{07448B0B-7D33-4865-AD24-2E331548A073}" destId="{A5C211DD-7069-4719-B01A-0535337C5BDE}" srcOrd="0" destOrd="0" presId="urn:microsoft.com/office/officeart/2005/8/layout/hierarchy4"/>
    <dgm:cxn modelId="{18DE8269-AA65-46B0-8F5D-CCBF77DC63DA}" type="presParOf" srcId="{A5C211DD-7069-4719-B01A-0535337C5BDE}" destId="{8D54F1A1-7DB9-4B89-80EA-4B787B7BA686}" srcOrd="0" destOrd="0" presId="urn:microsoft.com/office/officeart/2005/8/layout/hierarchy4"/>
    <dgm:cxn modelId="{AC547C9B-83DF-41CE-ADA7-936F6326D4CC}" type="presParOf" srcId="{A5C211DD-7069-4719-B01A-0535337C5BDE}" destId="{2CF1576A-8AF9-45BB-A784-A66CECF093D2}" srcOrd="1" destOrd="0" presId="urn:microsoft.com/office/officeart/2005/8/layout/hierarchy4"/>
    <dgm:cxn modelId="{A18947CA-889F-42E8-BC80-390B15EC2AA0}" type="presParOf" srcId="{A5C211DD-7069-4719-B01A-0535337C5BDE}" destId="{DB60E5FA-53AA-4472-AD7E-A7F454D7F209}" srcOrd="2" destOrd="0" presId="urn:microsoft.com/office/officeart/2005/8/layout/hierarchy4"/>
    <dgm:cxn modelId="{4CDD305E-713E-4F81-ABA8-0551F97563F6}" type="presParOf" srcId="{DB60E5FA-53AA-4472-AD7E-A7F454D7F209}" destId="{266DDDAE-D0DE-4DBD-B160-E3CE9814C993}" srcOrd="0" destOrd="0" presId="urn:microsoft.com/office/officeart/2005/8/layout/hierarchy4"/>
    <dgm:cxn modelId="{82161E59-A746-44D8-BEC4-4C2D510CBA0C}" type="presParOf" srcId="{266DDDAE-D0DE-4DBD-B160-E3CE9814C993}" destId="{D77D0354-C6EC-4C54-9707-010371372CB0}" srcOrd="0" destOrd="0" presId="urn:microsoft.com/office/officeart/2005/8/layout/hierarchy4"/>
    <dgm:cxn modelId="{8C39BAA8-C792-475D-885F-682DEA843C77}" type="presParOf" srcId="{266DDDAE-D0DE-4DBD-B160-E3CE9814C993}" destId="{E8961424-B368-4AEC-B28C-F750BEF9404B}" srcOrd="1" destOrd="0" presId="urn:microsoft.com/office/officeart/2005/8/layout/hierarchy4"/>
    <dgm:cxn modelId="{B125369B-0D1C-4787-B233-0AC2460C2067}" type="presParOf" srcId="{266DDDAE-D0DE-4DBD-B160-E3CE9814C993}" destId="{2E8D1951-F085-4F17-A9FD-476A22CE832E}" srcOrd="2" destOrd="0" presId="urn:microsoft.com/office/officeart/2005/8/layout/hierarchy4"/>
    <dgm:cxn modelId="{54C49646-D026-4C79-AB10-BA6BBFFC9288}" type="presParOf" srcId="{2E8D1951-F085-4F17-A9FD-476A22CE832E}" destId="{6CC52FA9-06FB-4889-93B1-D253FB5A1863}" srcOrd="0" destOrd="0" presId="urn:microsoft.com/office/officeart/2005/8/layout/hierarchy4"/>
    <dgm:cxn modelId="{298123D1-6CB6-4C0C-8A89-3A3B9D7AAF48}" type="presParOf" srcId="{6CC52FA9-06FB-4889-93B1-D253FB5A1863}" destId="{252BA5C3-D3F0-439C-8590-564F095E38E5}" srcOrd="0" destOrd="0" presId="urn:microsoft.com/office/officeart/2005/8/layout/hierarchy4"/>
    <dgm:cxn modelId="{5EDC199A-FA37-4DF7-B46F-DDA23FA4EC7F}" type="presParOf" srcId="{6CC52FA9-06FB-4889-93B1-D253FB5A1863}" destId="{3EB8A4D0-7FCD-49BE-AA92-372EB6A993DB}" srcOrd="1" destOrd="0" presId="urn:microsoft.com/office/officeart/2005/8/layout/hierarchy4"/>
    <dgm:cxn modelId="{96E13C7E-2807-4494-8B3B-B9AF20A50E59}" type="presParOf" srcId="{DB60E5FA-53AA-4472-AD7E-A7F454D7F209}" destId="{375C3F50-BD27-4602-9BC2-D750266BFF4F}" srcOrd="1" destOrd="0" presId="urn:microsoft.com/office/officeart/2005/8/layout/hierarchy4"/>
    <dgm:cxn modelId="{54B60CE6-9A35-4E28-8DAB-2419014760D7}" type="presParOf" srcId="{DB60E5FA-53AA-4472-AD7E-A7F454D7F209}" destId="{DDD90508-6216-4F3D-A11A-2F799C98F0A4}" srcOrd="2" destOrd="0" presId="urn:microsoft.com/office/officeart/2005/8/layout/hierarchy4"/>
    <dgm:cxn modelId="{1381FD53-6EFD-478D-B196-AC04DC5C4171}" type="presParOf" srcId="{DDD90508-6216-4F3D-A11A-2F799C98F0A4}" destId="{49BC8984-DE8A-4025-9191-401893315201}" srcOrd="0" destOrd="0" presId="urn:microsoft.com/office/officeart/2005/8/layout/hierarchy4"/>
    <dgm:cxn modelId="{F0E0E9A7-9B51-4469-A1F5-B222F4EFE7FC}" type="presParOf" srcId="{DDD90508-6216-4F3D-A11A-2F799C98F0A4}" destId="{54F213FA-0E38-4EF8-AECD-A0234E5132B3}" srcOrd="1" destOrd="0" presId="urn:microsoft.com/office/officeart/2005/8/layout/hierarchy4"/>
    <dgm:cxn modelId="{BE0ADABF-72A2-497F-90C3-14CB95944ECC}" type="presParOf" srcId="{DDD90508-6216-4F3D-A11A-2F799C98F0A4}" destId="{919A3518-89BD-4A38-B62A-0E65195441E6}" srcOrd="2" destOrd="0" presId="urn:microsoft.com/office/officeart/2005/8/layout/hierarchy4"/>
    <dgm:cxn modelId="{E87FA249-2EBD-40A9-87E8-43B40AA355E8}" type="presParOf" srcId="{919A3518-89BD-4A38-B62A-0E65195441E6}" destId="{44351879-1E36-4B6B-B5D0-456E606DDB64}" srcOrd="0" destOrd="0" presId="urn:microsoft.com/office/officeart/2005/8/layout/hierarchy4"/>
    <dgm:cxn modelId="{3CB88BDC-AC39-41F9-8505-77E94DFB1FC9}" type="presParOf" srcId="{44351879-1E36-4B6B-B5D0-456E606DDB64}" destId="{4F1268D6-4F96-4CF5-AAC8-6275E1CA6FF5}" srcOrd="0" destOrd="0" presId="urn:microsoft.com/office/officeart/2005/8/layout/hierarchy4"/>
    <dgm:cxn modelId="{992D83B9-47C4-4C22-8F12-F747CA7035B4}" type="presParOf" srcId="{44351879-1E36-4B6B-B5D0-456E606DDB64}" destId="{9B80A615-B80A-46AB-BC9E-69EB4E9CD8B8}" srcOrd="1" destOrd="0" presId="urn:microsoft.com/office/officeart/2005/8/layout/hierarchy4"/>
    <dgm:cxn modelId="{9EBDA29C-B966-42F1-B972-F9673747ADFA}" type="presParOf" srcId="{DB60E5FA-53AA-4472-AD7E-A7F454D7F209}" destId="{985CE324-0D1B-4F1A-B93D-83927BDC7428}" srcOrd="3" destOrd="0" presId="urn:microsoft.com/office/officeart/2005/8/layout/hierarchy4"/>
    <dgm:cxn modelId="{46ACE230-7126-425B-BB46-54288BFF7877}" type="presParOf" srcId="{DB60E5FA-53AA-4472-AD7E-A7F454D7F209}" destId="{4D906708-E8EC-41DE-89F8-D73795D8A4B3}" srcOrd="4" destOrd="0" presId="urn:microsoft.com/office/officeart/2005/8/layout/hierarchy4"/>
    <dgm:cxn modelId="{F6E0050E-5ACF-40A5-80A5-2A2BB869CBA6}" type="presParOf" srcId="{4D906708-E8EC-41DE-89F8-D73795D8A4B3}" destId="{287C9DF9-FBF7-4C76-A236-6A572F3EBD8F}" srcOrd="0" destOrd="0" presId="urn:microsoft.com/office/officeart/2005/8/layout/hierarchy4"/>
    <dgm:cxn modelId="{C5E7FEA9-6EE2-4717-BF48-C0891C3C8885}" type="presParOf" srcId="{4D906708-E8EC-41DE-89F8-D73795D8A4B3}" destId="{1E406869-C469-46E8-97CD-279FCC9300CB}" srcOrd="1" destOrd="0" presId="urn:microsoft.com/office/officeart/2005/8/layout/hierarchy4"/>
    <dgm:cxn modelId="{C4563B67-F9B4-4EE3-80FC-A48C8CC7F166}" type="presParOf" srcId="{4D906708-E8EC-41DE-89F8-D73795D8A4B3}" destId="{4E8D155F-E405-4AEE-804C-5447DD92BE3C}" srcOrd="2" destOrd="0" presId="urn:microsoft.com/office/officeart/2005/8/layout/hierarchy4"/>
    <dgm:cxn modelId="{88470A7D-EE26-42E9-B09B-C7F77C442575}" type="presParOf" srcId="{4E8D155F-E405-4AEE-804C-5447DD92BE3C}" destId="{60E961D3-54E9-4485-9563-A1C2A777614B}" srcOrd="0" destOrd="0" presId="urn:microsoft.com/office/officeart/2005/8/layout/hierarchy4"/>
    <dgm:cxn modelId="{11D992B0-27F2-4B69-92DE-40D7FFC04F5E}" type="presParOf" srcId="{60E961D3-54E9-4485-9563-A1C2A777614B}" destId="{18AC989D-C7D0-48A8-B72F-81676BB23653}" srcOrd="0" destOrd="0" presId="urn:microsoft.com/office/officeart/2005/8/layout/hierarchy4"/>
    <dgm:cxn modelId="{F8929ED3-A95D-4E65-B104-CAA26F3A1445}" type="presParOf" srcId="{60E961D3-54E9-4485-9563-A1C2A777614B}" destId="{BE9B54CB-73F6-493C-9C2D-1F0519FAAEDC}"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B7D44-1C38-49E7-BC4E-ACFDC7992C28}">
      <dsp:nvSpPr>
        <dsp:cNvPr id="0" name=""/>
        <dsp:cNvSpPr/>
      </dsp:nvSpPr>
      <dsp:spPr>
        <a:xfrm>
          <a:off x="1545" y="591287"/>
          <a:ext cx="1991853" cy="1325582"/>
        </a:xfrm>
        <a:prstGeom prst="roundRect">
          <a:avLst>
            <a:gd name="adj" fmla="val 10000"/>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En qué caso las autoridades aduaneras levantarán acta del PAMA.</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150</a:t>
          </a:r>
          <a:endParaRPr lang="es-MX" sz="1300" b="1" kern="1200" dirty="0">
            <a:solidFill>
              <a:schemeClr val="tx1"/>
            </a:solidFill>
            <a:latin typeface="Century Gothic" panose="020B0502020202020204" pitchFamily="34" charset="0"/>
          </a:endParaRPr>
        </a:p>
      </dsp:txBody>
      <dsp:txXfrm>
        <a:off x="40370" y="630112"/>
        <a:ext cx="1914203" cy="1247932"/>
      </dsp:txXfrm>
    </dsp:sp>
    <dsp:sp modelId="{32E163AB-9F8A-4A42-A591-FDC118C5A844}">
      <dsp:nvSpPr>
        <dsp:cNvPr id="0" name=""/>
        <dsp:cNvSpPr/>
      </dsp:nvSpPr>
      <dsp:spPr>
        <a:xfrm>
          <a:off x="2152504" y="1029884"/>
          <a:ext cx="383299" cy="448387"/>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solidFill>
              <a:schemeClr val="tx1"/>
            </a:solidFill>
            <a:latin typeface="Century Gothic" panose="020B0502020202020204" pitchFamily="34" charset="0"/>
          </a:endParaRPr>
        </a:p>
      </dsp:txBody>
      <dsp:txXfrm>
        <a:off x="2152504" y="1119561"/>
        <a:ext cx="268309" cy="269033"/>
      </dsp:txXfrm>
    </dsp:sp>
    <dsp:sp modelId="{8031BD26-2BC6-42DA-B94C-5ED28FA52D2E}">
      <dsp:nvSpPr>
        <dsp:cNvPr id="0" name=""/>
        <dsp:cNvSpPr/>
      </dsp:nvSpPr>
      <dsp:spPr>
        <a:xfrm>
          <a:off x="2716605" y="591287"/>
          <a:ext cx="2891232" cy="1325582"/>
        </a:xfrm>
        <a:prstGeom prst="roundRect">
          <a:avLst>
            <a:gd name="adj" fmla="val 10000"/>
          </a:avLst>
        </a:prstGeom>
        <a:gradFill rotWithShape="0">
          <a:gsLst>
            <a:gs pos="0">
              <a:schemeClr val="accent5">
                <a:hueOff val="-790431"/>
                <a:satOff val="3854"/>
                <a:lumOff val="-4338"/>
                <a:alphaOff val="0"/>
                <a:shade val="51000"/>
                <a:satMod val="130000"/>
              </a:schemeClr>
            </a:gs>
            <a:gs pos="80000">
              <a:schemeClr val="accent5">
                <a:hueOff val="-790431"/>
                <a:satOff val="3854"/>
                <a:lumOff val="-4338"/>
                <a:alphaOff val="0"/>
                <a:shade val="93000"/>
                <a:satMod val="130000"/>
              </a:schemeClr>
            </a:gs>
            <a:gs pos="100000">
              <a:schemeClr val="accent5">
                <a:hueOff val="-790431"/>
                <a:satOff val="3854"/>
                <a:lumOff val="-43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Casos en que las autoridades aduaneras procederán al embargo precautorio de las mercancías.</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151</a:t>
          </a:r>
          <a:endParaRPr lang="es-MX" sz="1300" kern="1200" dirty="0"/>
        </a:p>
      </dsp:txBody>
      <dsp:txXfrm>
        <a:off x="2755430" y="630112"/>
        <a:ext cx="2813582" cy="1247932"/>
      </dsp:txXfrm>
    </dsp:sp>
    <dsp:sp modelId="{E7AB078A-9146-49F1-9601-04D6FC2EA83E}">
      <dsp:nvSpPr>
        <dsp:cNvPr id="0" name=""/>
        <dsp:cNvSpPr/>
      </dsp:nvSpPr>
      <dsp:spPr>
        <a:xfrm>
          <a:off x="5766943" y="1029884"/>
          <a:ext cx="383299" cy="448387"/>
        </a:xfrm>
        <a:prstGeom prst="rightArrow">
          <a:avLst>
            <a:gd name="adj1" fmla="val 60000"/>
            <a:gd name="adj2" fmla="val 50000"/>
          </a:avLst>
        </a:prstGeom>
        <a:gradFill rotWithShape="0">
          <a:gsLst>
            <a:gs pos="0">
              <a:schemeClr val="accent5">
                <a:hueOff val="-903350"/>
                <a:satOff val="4404"/>
                <a:lumOff val="-4958"/>
                <a:alphaOff val="0"/>
                <a:shade val="51000"/>
                <a:satMod val="130000"/>
              </a:schemeClr>
            </a:gs>
            <a:gs pos="80000">
              <a:schemeClr val="accent5">
                <a:hueOff val="-903350"/>
                <a:satOff val="4404"/>
                <a:lumOff val="-4958"/>
                <a:alphaOff val="0"/>
                <a:shade val="93000"/>
                <a:satMod val="130000"/>
              </a:schemeClr>
            </a:gs>
            <a:gs pos="100000">
              <a:schemeClr val="accent5">
                <a:hueOff val="-903350"/>
                <a:satOff val="4404"/>
                <a:lumOff val="-49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5766943" y="1119561"/>
        <a:ext cx="268309" cy="269033"/>
      </dsp:txXfrm>
    </dsp:sp>
    <dsp:sp modelId="{C0C8C9AF-AF42-4BD8-BB03-1AE8F8E6D366}">
      <dsp:nvSpPr>
        <dsp:cNvPr id="0" name=""/>
        <dsp:cNvSpPr/>
      </dsp:nvSpPr>
      <dsp:spPr>
        <a:xfrm>
          <a:off x="6331044" y="645294"/>
          <a:ext cx="2439409" cy="1217567"/>
        </a:xfrm>
        <a:prstGeom prst="roundRect">
          <a:avLst>
            <a:gd name="adj" fmla="val 10000"/>
          </a:avLst>
        </a:prstGeom>
        <a:gradFill rotWithShape="0">
          <a:gsLst>
            <a:gs pos="0">
              <a:schemeClr val="accent5">
                <a:hueOff val="-1580863"/>
                <a:satOff val="7708"/>
                <a:lumOff val="-8677"/>
                <a:alphaOff val="0"/>
                <a:shade val="51000"/>
                <a:satMod val="130000"/>
              </a:schemeClr>
            </a:gs>
            <a:gs pos="80000">
              <a:schemeClr val="accent5">
                <a:hueOff val="-1580863"/>
                <a:satOff val="7708"/>
                <a:lumOff val="-8677"/>
                <a:alphaOff val="0"/>
                <a:shade val="93000"/>
                <a:satMod val="130000"/>
              </a:schemeClr>
            </a:gs>
            <a:gs pos="100000">
              <a:schemeClr val="accent5">
                <a:hueOff val="-1580863"/>
                <a:satOff val="7708"/>
                <a:lumOff val="-86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Cómo procederán las autoridades aduaneras cuando proceda la determinación de </a:t>
          </a:r>
          <a:r>
            <a:rPr lang="es-MX" sz="1300" kern="1200" dirty="0" err="1" smtClean="0">
              <a:solidFill>
                <a:schemeClr val="tx1"/>
              </a:solidFill>
              <a:latin typeface="Century Gothic" panose="020B0502020202020204" pitchFamily="34" charset="0"/>
            </a:rPr>
            <a:t>contribucione</a:t>
          </a:r>
          <a:r>
            <a:rPr lang="es-MX" sz="1300" kern="1200" dirty="0" smtClean="0">
              <a:solidFill>
                <a:schemeClr val="tx1"/>
              </a:solidFill>
              <a:latin typeface="Century Gothic" panose="020B0502020202020204" pitchFamily="34" charset="0"/>
            </a:rPr>
            <a:t>$ omitida$</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152</a:t>
          </a:r>
          <a:r>
            <a:rPr lang="es-MX" sz="1300" kern="1200" dirty="0" smtClean="0">
              <a:solidFill>
                <a:schemeClr val="tx1"/>
              </a:solidFill>
              <a:latin typeface="Century Gothic" panose="020B0502020202020204" pitchFamily="34" charset="0"/>
            </a:rPr>
            <a:t> </a:t>
          </a:r>
          <a:endParaRPr lang="es-MX" sz="1300" b="1" kern="1200" dirty="0">
            <a:solidFill>
              <a:schemeClr val="tx1"/>
            </a:solidFill>
            <a:latin typeface="Century Gothic" panose="020B0502020202020204" pitchFamily="34" charset="0"/>
          </a:endParaRPr>
        </a:p>
      </dsp:txBody>
      <dsp:txXfrm>
        <a:off x="6366705" y="680955"/>
        <a:ext cx="2368087" cy="1146245"/>
      </dsp:txXfrm>
    </dsp:sp>
    <dsp:sp modelId="{ADAF45AA-B000-422F-BBF5-117C5C798B1A}">
      <dsp:nvSpPr>
        <dsp:cNvPr id="0" name=""/>
        <dsp:cNvSpPr/>
      </dsp:nvSpPr>
      <dsp:spPr>
        <a:xfrm rot="5400000">
          <a:off x="7344787" y="2015616"/>
          <a:ext cx="411922" cy="448387"/>
        </a:xfrm>
        <a:prstGeom prst="rightArrow">
          <a:avLst>
            <a:gd name="adj1" fmla="val 60000"/>
            <a:gd name="adj2" fmla="val 50000"/>
          </a:avLst>
        </a:prstGeom>
        <a:gradFill rotWithShape="0">
          <a:gsLst>
            <a:gs pos="0">
              <a:schemeClr val="accent5">
                <a:hueOff val="-1806700"/>
                <a:satOff val="8809"/>
                <a:lumOff val="-9917"/>
                <a:alphaOff val="0"/>
                <a:shade val="51000"/>
                <a:satMod val="130000"/>
              </a:schemeClr>
            </a:gs>
            <a:gs pos="80000">
              <a:schemeClr val="accent5">
                <a:hueOff val="-1806700"/>
                <a:satOff val="8809"/>
                <a:lumOff val="-9917"/>
                <a:alphaOff val="0"/>
                <a:shade val="93000"/>
                <a:satMod val="130000"/>
              </a:schemeClr>
            </a:gs>
            <a:gs pos="100000">
              <a:schemeClr val="accent5">
                <a:hueOff val="-1806700"/>
                <a:satOff val="8809"/>
                <a:lumOff val="-991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solidFill>
              <a:schemeClr val="tx1"/>
            </a:solidFill>
            <a:latin typeface="Century Gothic" panose="020B0502020202020204" pitchFamily="34" charset="0"/>
          </a:endParaRPr>
        </a:p>
      </dsp:txBody>
      <dsp:txXfrm rot="-5400000">
        <a:off x="7416232" y="2033849"/>
        <a:ext cx="269033" cy="288345"/>
      </dsp:txXfrm>
    </dsp:sp>
    <dsp:sp modelId="{C8C6E39E-CDD6-478B-9EC0-F080A0E805C6}">
      <dsp:nvSpPr>
        <dsp:cNvPr id="0" name=""/>
        <dsp:cNvSpPr/>
      </dsp:nvSpPr>
      <dsp:spPr>
        <a:xfrm>
          <a:off x="6331044" y="2640075"/>
          <a:ext cx="2439409" cy="1084808"/>
        </a:xfrm>
        <a:prstGeom prst="roundRect">
          <a:avLst>
            <a:gd name="adj" fmla="val 10000"/>
          </a:avLst>
        </a:prstGeom>
        <a:gradFill rotWithShape="0">
          <a:gsLst>
            <a:gs pos="0">
              <a:schemeClr val="accent5">
                <a:hueOff val="-2371294"/>
                <a:satOff val="11562"/>
                <a:lumOff val="-13015"/>
                <a:alphaOff val="0"/>
                <a:shade val="51000"/>
                <a:satMod val="130000"/>
              </a:schemeClr>
            </a:gs>
            <a:gs pos="80000">
              <a:schemeClr val="accent5">
                <a:hueOff val="-2371294"/>
                <a:satOff val="11562"/>
                <a:lumOff val="-13015"/>
                <a:alphaOff val="0"/>
                <a:shade val="93000"/>
                <a:satMod val="130000"/>
              </a:schemeClr>
            </a:gs>
            <a:gs pos="100000">
              <a:schemeClr val="accent5">
                <a:hueOff val="-2371294"/>
                <a:satOff val="11562"/>
                <a:lumOff val="-130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Ofrecimiento por escrito de pruebas por parte del interesado, ante lo previsto por el Art. 150 LA</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153</a:t>
          </a:r>
          <a:endParaRPr lang="es-MX" sz="1300" kern="1200" dirty="0">
            <a:solidFill>
              <a:schemeClr val="tx1"/>
            </a:solidFill>
            <a:latin typeface="Century Gothic" panose="020B0502020202020204" pitchFamily="34" charset="0"/>
          </a:endParaRPr>
        </a:p>
      </dsp:txBody>
      <dsp:txXfrm>
        <a:off x="6362817" y="2671848"/>
        <a:ext cx="2375863" cy="1021262"/>
      </dsp:txXfrm>
    </dsp:sp>
    <dsp:sp modelId="{432EB3B3-E886-4724-A076-D2A25ED30244}">
      <dsp:nvSpPr>
        <dsp:cNvPr id="0" name=""/>
        <dsp:cNvSpPr/>
      </dsp:nvSpPr>
      <dsp:spPr>
        <a:xfrm rot="10800000">
          <a:off x="5788639" y="2958286"/>
          <a:ext cx="383299" cy="448387"/>
        </a:xfrm>
        <a:prstGeom prst="rightArrow">
          <a:avLst>
            <a:gd name="adj1" fmla="val 60000"/>
            <a:gd name="adj2" fmla="val 50000"/>
          </a:avLst>
        </a:prstGeom>
        <a:gradFill rotWithShape="0">
          <a:gsLst>
            <a:gs pos="0">
              <a:schemeClr val="accent5">
                <a:hueOff val="-2710050"/>
                <a:satOff val="13213"/>
                <a:lumOff val="-14875"/>
                <a:alphaOff val="0"/>
                <a:shade val="51000"/>
                <a:satMod val="130000"/>
              </a:schemeClr>
            </a:gs>
            <a:gs pos="80000">
              <a:schemeClr val="accent5">
                <a:hueOff val="-2710050"/>
                <a:satOff val="13213"/>
                <a:lumOff val="-14875"/>
                <a:alphaOff val="0"/>
                <a:shade val="93000"/>
                <a:satMod val="130000"/>
              </a:schemeClr>
            </a:gs>
            <a:gs pos="100000">
              <a:schemeClr val="accent5">
                <a:hueOff val="-2710050"/>
                <a:satOff val="13213"/>
                <a:lumOff val="-1487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solidFill>
              <a:schemeClr val="tx1"/>
            </a:solidFill>
            <a:latin typeface="Century Gothic" panose="020B0502020202020204" pitchFamily="34" charset="0"/>
          </a:endParaRPr>
        </a:p>
      </dsp:txBody>
      <dsp:txXfrm rot="10800000">
        <a:off x="5903629" y="3047963"/>
        <a:ext cx="268309" cy="269033"/>
      </dsp:txXfrm>
    </dsp:sp>
    <dsp:sp modelId="{1FDF74E7-0D6E-4473-B2A1-AD3B1E490B55}">
      <dsp:nvSpPr>
        <dsp:cNvPr id="0" name=""/>
        <dsp:cNvSpPr/>
      </dsp:nvSpPr>
      <dsp:spPr>
        <a:xfrm>
          <a:off x="3168428" y="2640075"/>
          <a:ext cx="2439409" cy="1084808"/>
        </a:xfrm>
        <a:prstGeom prst="roundRect">
          <a:avLst>
            <a:gd name="adj" fmla="val 10000"/>
          </a:avLst>
        </a:prstGeom>
        <a:gradFill rotWithShape="0">
          <a:gsLst>
            <a:gs pos="0">
              <a:schemeClr val="accent5">
                <a:hueOff val="-3161725"/>
                <a:satOff val="15415"/>
                <a:lumOff val="-17354"/>
                <a:alphaOff val="0"/>
                <a:shade val="51000"/>
                <a:satMod val="130000"/>
              </a:schemeClr>
            </a:gs>
            <a:gs pos="80000">
              <a:schemeClr val="accent5">
                <a:hueOff val="-3161725"/>
                <a:satOff val="15415"/>
                <a:lumOff val="-17354"/>
                <a:alphaOff val="0"/>
                <a:shade val="93000"/>
                <a:satMod val="130000"/>
              </a:schemeClr>
            </a:gs>
            <a:gs pos="100000">
              <a:schemeClr val="accent5">
                <a:hueOff val="-3161725"/>
                <a:satOff val="15415"/>
                <a:lumOff val="-1735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Por que garantías podrá ser sustituido el embargo precautorio de las mercancías.</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154</a:t>
          </a:r>
          <a:endParaRPr lang="es-MX" sz="1300" b="1" kern="1200" dirty="0">
            <a:solidFill>
              <a:schemeClr val="tx1"/>
            </a:solidFill>
            <a:latin typeface="Century Gothic" panose="020B0502020202020204" pitchFamily="34" charset="0"/>
          </a:endParaRPr>
        </a:p>
      </dsp:txBody>
      <dsp:txXfrm>
        <a:off x="3200201" y="2671848"/>
        <a:ext cx="2375863" cy="1021262"/>
      </dsp:txXfrm>
    </dsp:sp>
    <dsp:sp modelId="{1FEC37FB-0F11-44CE-9CD2-C55B98C53FB0}">
      <dsp:nvSpPr>
        <dsp:cNvPr id="0" name=""/>
        <dsp:cNvSpPr/>
      </dsp:nvSpPr>
      <dsp:spPr>
        <a:xfrm rot="10826674">
          <a:off x="2643063" y="2946185"/>
          <a:ext cx="371265" cy="448387"/>
        </a:xfrm>
        <a:prstGeom prst="rightArrow">
          <a:avLst>
            <a:gd name="adj1" fmla="val 60000"/>
            <a:gd name="adj2" fmla="val 50000"/>
          </a:avLst>
        </a:prstGeom>
        <a:gradFill rotWithShape="0">
          <a:gsLst>
            <a:gs pos="0">
              <a:schemeClr val="accent5">
                <a:hueOff val="-3613400"/>
                <a:satOff val="17618"/>
                <a:lumOff val="-19833"/>
                <a:alphaOff val="0"/>
                <a:shade val="51000"/>
                <a:satMod val="130000"/>
              </a:schemeClr>
            </a:gs>
            <a:gs pos="80000">
              <a:schemeClr val="accent5">
                <a:hueOff val="-3613400"/>
                <a:satOff val="17618"/>
                <a:lumOff val="-19833"/>
                <a:alphaOff val="0"/>
                <a:shade val="93000"/>
                <a:satMod val="130000"/>
              </a:schemeClr>
            </a:gs>
            <a:gs pos="100000">
              <a:schemeClr val="accent5">
                <a:hueOff val="-3613400"/>
                <a:satOff val="17618"/>
                <a:lumOff val="-198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solidFill>
              <a:schemeClr val="tx1"/>
            </a:solidFill>
            <a:latin typeface="Century Gothic" panose="020B0502020202020204" pitchFamily="34" charset="0"/>
          </a:endParaRPr>
        </a:p>
      </dsp:txBody>
      <dsp:txXfrm rot="10800000">
        <a:off x="2754440" y="3036294"/>
        <a:ext cx="259886" cy="269033"/>
      </dsp:txXfrm>
    </dsp:sp>
    <dsp:sp modelId="{780E57A8-85E2-422E-8486-562428464031}">
      <dsp:nvSpPr>
        <dsp:cNvPr id="0" name=""/>
        <dsp:cNvSpPr/>
      </dsp:nvSpPr>
      <dsp:spPr>
        <a:xfrm>
          <a:off x="215542" y="2616437"/>
          <a:ext cx="2252406" cy="1084808"/>
        </a:xfrm>
        <a:prstGeom prst="roundRect">
          <a:avLst>
            <a:gd name="adj" fmla="val 10000"/>
          </a:avLst>
        </a:prstGeom>
        <a:gradFill rotWithShape="0">
          <a:gsLst>
            <a:gs pos="0">
              <a:schemeClr val="accent5">
                <a:hueOff val="-3952157"/>
                <a:satOff val="19269"/>
                <a:lumOff val="-21692"/>
                <a:alphaOff val="0"/>
                <a:shade val="51000"/>
                <a:satMod val="130000"/>
              </a:schemeClr>
            </a:gs>
            <a:gs pos="80000">
              <a:schemeClr val="accent5">
                <a:hueOff val="-3952157"/>
                <a:satOff val="19269"/>
                <a:lumOff val="-21692"/>
                <a:alphaOff val="0"/>
                <a:shade val="93000"/>
                <a:satMod val="130000"/>
              </a:schemeClr>
            </a:gs>
            <a:gs pos="100000">
              <a:schemeClr val="accent5">
                <a:hueOff val="-3952157"/>
                <a:satOff val="19269"/>
                <a:lumOff val="-216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Cómo procederán los visitadores…</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155</a:t>
          </a:r>
          <a:endParaRPr lang="es-MX" sz="1300" b="1" kern="1200" dirty="0">
            <a:solidFill>
              <a:schemeClr val="tx1"/>
            </a:solidFill>
            <a:latin typeface="Century Gothic" panose="020B0502020202020204" pitchFamily="34" charset="0"/>
          </a:endParaRPr>
        </a:p>
      </dsp:txBody>
      <dsp:txXfrm>
        <a:off x="247315" y="2648210"/>
        <a:ext cx="2188860" cy="1021262"/>
      </dsp:txXfrm>
    </dsp:sp>
    <dsp:sp modelId="{8AF0C157-3D84-424E-BAFD-014D9AD36933}">
      <dsp:nvSpPr>
        <dsp:cNvPr id="0" name=""/>
        <dsp:cNvSpPr/>
      </dsp:nvSpPr>
      <dsp:spPr>
        <a:xfrm rot="5158771">
          <a:off x="1206926" y="3839271"/>
          <a:ext cx="396803" cy="448387"/>
        </a:xfrm>
        <a:prstGeom prst="rightArrow">
          <a:avLst>
            <a:gd name="adj1" fmla="val 60000"/>
            <a:gd name="adj2" fmla="val 50000"/>
          </a:avLst>
        </a:prstGeom>
        <a:gradFill rotWithShape="0">
          <a:gsLst>
            <a:gs pos="0">
              <a:schemeClr val="accent5">
                <a:hueOff val="-4516750"/>
                <a:satOff val="22022"/>
                <a:lumOff val="-24791"/>
                <a:alphaOff val="0"/>
                <a:shade val="51000"/>
                <a:satMod val="130000"/>
              </a:schemeClr>
            </a:gs>
            <a:gs pos="80000">
              <a:schemeClr val="accent5">
                <a:hueOff val="-4516750"/>
                <a:satOff val="22022"/>
                <a:lumOff val="-24791"/>
                <a:alphaOff val="0"/>
                <a:shade val="93000"/>
                <a:satMod val="130000"/>
              </a:schemeClr>
            </a:gs>
            <a:gs pos="100000">
              <a:schemeClr val="accent5">
                <a:hueOff val="-4516750"/>
                <a:satOff val="22022"/>
                <a:lumOff val="-247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a:p>
      </dsp:txBody>
      <dsp:txXfrm rot="-5400000">
        <a:off x="1266637" y="3865210"/>
        <a:ext cx="269033" cy="277762"/>
      </dsp:txXfrm>
    </dsp:sp>
    <dsp:sp modelId="{B7F10391-B322-4520-9327-2D9B823547CA}">
      <dsp:nvSpPr>
        <dsp:cNvPr id="0" name=""/>
        <dsp:cNvSpPr/>
      </dsp:nvSpPr>
      <dsp:spPr>
        <a:xfrm>
          <a:off x="192815" y="4448090"/>
          <a:ext cx="2580398" cy="1441342"/>
        </a:xfrm>
        <a:prstGeom prst="roundRect">
          <a:avLst>
            <a:gd name="adj" fmla="val 10000"/>
          </a:avLst>
        </a:prstGeom>
        <a:gradFill rotWithShape="0">
          <a:gsLst>
            <a:gs pos="0">
              <a:schemeClr val="accent5">
                <a:hueOff val="-4742588"/>
                <a:satOff val="23123"/>
                <a:lumOff val="-26031"/>
                <a:alphaOff val="0"/>
                <a:shade val="51000"/>
                <a:satMod val="130000"/>
              </a:schemeClr>
            </a:gs>
            <a:gs pos="80000">
              <a:schemeClr val="accent5">
                <a:hueOff val="-4742588"/>
                <a:satOff val="23123"/>
                <a:lumOff val="-26031"/>
                <a:alphaOff val="0"/>
                <a:shade val="93000"/>
                <a:satMod val="130000"/>
              </a:schemeClr>
            </a:gs>
            <a:gs pos="100000">
              <a:schemeClr val="accent5">
                <a:hueOff val="-4742588"/>
                <a:satOff val="23123"/>
                <a:lumOff val="-2603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Entrega a las autoridades de mercancía cuya importación este prohibida.</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156</a:t>
          </a:r>
          <a:endParaRPr lang="es-MX" sz="1300" b="1" kern="1200" dirty="0">
            <a:solidFill>
              <a:schemeClr val="tx1"/>
            </a:solidFill>
            <a:latin typeface="Century Gothic" panose="020B0502020202020204" pitchFamily="34" charset="0"/>
          </a:endParaRPr>
        </a:p>
      </dsp:txBody>
      <dsp:txXfrm>
        <a:off x="235030" y="4490305"/>
        <a:ext cx="2495968" cy="1356912"/>
      </dsp:txXfrm>
    </dsp:sp>
    <dsp:sp modelId="{526EE02F-A387-430B-B654-C79154E0192A}">
      <dsp:nvSpPr>
        <dsp:cNvPr id="0" name=""/>
        <dsp:cNvSpPr/>
      </dsp:nvSpPr>
      <dsp:spPr>
        <a:xfrm rot="12992">
          <a:off x="2932199" y="4950768"/>
          <a:ext cx="383014" cy="448387"/>
        </a:xfrm>
        <a:prstGeom prst="rightArrow">
          <a:avLst>
            <a:gd name="adj1" fmla="val 60000"/>
            <a:gd name="adj2" fmla="val 50000"/>
          </a:avLst>
        </a:prstGeom>
        <a:gradFill rotWithShape="0">
          <a:gsLst>
            <a:gs pos="0">
              <a:schemeClr val="accent5">
                <a:hueOff val="-5420100"/>
                <a:satOff val="26427"/>
                <a:lumOff val="-29750"/>
                <a:alphaOff val="0"/>
                <a:shade val="51000"/>
                <a:satMod val="130000"/>
              </a:schemeClr>
            </a:gs>
            <a:gs pos="80000">
              <a:schemeClr val="accent5">
                <a:hueOff val="-5420100"/>
                <a:satOff val="26427"/>
                <a:lumOff val="-29750"/>
                <a:alphaOff val="0"/>
                <a:shade val="93000"/>
                <a:satMod val="130000"/>
              </a:schemeClr>
            </a:gs>
            <a:gs pos="100000">
              <a:schemeClr val="accent5">
                <a:hueOff val="-5420100"/>
                <a:satOff val="26427"/>
                <a:lumOff val="-2975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2932199" y="5040228"/>
        <a:ext cx="268110" cy="269033"/>
      </dsp:txXfrm>
    </dsp:sp>
    <dsp:sp modelId="{DD6D11B2-C5EC-4CE6-BF2C-02CC44404F1E}">
      <dsp:nvSpPr>
        <dsp:cNvPr id="0" name=""/>
        <dsp:cNvSpPr/>
      </dsp:nvSpPr>
      <dsp:spPr>
        <a:xfrm>
          <a:off x="3495877" y="4460012"/>
          <a:ext cx="2283414" cy="1441342"/>
        </a:xfrm>
        <a:prstGeom prst="roundRect">
          <a:avLst>
            <a:gd name="adj" fmla="val 10000"/>
          </a:avLst>
        </a:prstGeom>
        <a:gradFill rotWithShape="0">
          <a:gsLst>
            <a:gs pos="0">
              <a:schemeClr val="accent5">
                <a:hueOff val="-5533019"/>
                <a:satOff val="26977"/>
                <a:lumOff val="-30369"/>
                <a:alphaOff val="0"/>
                <a:shade val="51000"/>
                <a:satMod val="130000"/>
              </a:schemeClr>
            </a:gs>
            <a:gs pos="80000">
              <a:schemeClr val="accent5">
                <a:hueOff val="-5533019"/>
                <a:satOff val="26977"/>
                <a:lumOff val="-30369"/>
                <a:alphaOff val="0"/>
                <a:shade val="93000"/>
                <a:satMod val="130000"/>
              </a:schemeClr>
            </a:gs>
            <a:gs pos="100000">
              <a:schemeClr val="accent5">
                <a:hueOff val="-5533019"/>
                <a:satOff val="26977"/>
                <a:lumOff val="-303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endParaRPr lang="es-MX" sz="1300" kern="1200" dirty="0" smtClean="0">
            <a:solidFill>
              <a:schemeClr val="tx1"/>
            </a:solidFill>
            <a:latin typeface="Century Gothic" panose="020B0502020202020204" pitchFamily="34" charset="0"/>
          </a:endParaRPr>
        </a:p>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Cómo procederá el SAT ante el embargo precautorio de mercancías perecederas o animales vivos.</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157</a:t>
          </a:r>
          <a:endParaRPr lang="es-MX" sz="1300" b="1" kern="1200" dirty="0">
            <a:solidFill>
              <a:schemeClr val="tx1"/>
            </a:solidFill>
            <a:latin typeface="Century Gothic" panose="020B0502020202020204" pitchFamily="34" charset="0"/>
          </a:endParaRPr>
        </a:p>
      </dsp:txBody>
      <dsp:txXfrm>
        <a:off x="3538092" y="4502227"/>
        <a:ext cx="2198984" cy="1356912"/>
      </dsp:txXfrm>
    </dsp:sp>
    <dsp:sp modelId="{17F5082F-1CAD-4A7C-AA27-702D254786B7}">
      <dsp:nvSpPr>
        <dsp:cNvPr id="0" name=""/>
        <dsp:cNvSpPr/>
      </dsp:nvSpPr>
      <dsp:spPr>
        <a:xfrm rot="21586716">
          <a:off x="5938515" y="4950721"/>
          <a:ext cx="383589" cy="448387"/>
        </a:xfrm>
        <a:prstGeom prst="rightArrow">
          <a:avLst>
            <a:gd name="adj1" fmla="val 60000"/>
            <a:gd name="adj2" fmla="val 50000"/>
          </a:avLst>
        </a:prstGeom>
        <a:gradFill rotWithShape="0">
          <a:gsLst>
            <a:gs pos="0">
              <a:schemeClr val="accent5">
                <a:hueOff val="-6323450"/>
                <a:satOff val="30831"/>
                <a:lumOff val="-34708"/>
                <a:alphaOff val="0"/>
                <a:shade val="51000"/>
                <a:satMod val="130000"/>
              </a:schemeClr>
            </a:gs>
            <a:gs pos="80000">
              <a:schemeClr val="accent5">
                <a:hueOff val="-6323450"/>
                <a:satOff val="30831"/>
                <a:lumOff val="-34708"/>
                <a:alphaOff val="0"/>
                <a:shade val="93000"/>
                <a:satMod val="130000"/>
              </a:schemeClr>
            </a:gs>
            <a:gs pos="100000">
              <a:schemeClr val="accent5">
                <a:hueOff val="-6323450"/>
                <a:satOff val="30831"/>
                <a:lumOff val="-3470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5938515" y="5040620"/>
        <a:ext cx="268512" cy="269033"/>
      </dsp:txXfrm>
    </dsp:sp>
    <dsp:sp modelId="{161E6854-F968-4F55-A5E1-CF091FAA2567}">
      <dsp:nvSpPr>
        <dsp:cNvPr id="0" name=""/>
        <dsp:cNvSpPr/>
      </dsp:nvSpPr>
      <dsp:spPr>
        <a:xfrm>
          <a:off x="6503040" y="4448090"/>
          <a:ext cx="2439409" cy="1441342"/>
        </a:xfrm>
        <a:prstGeom prst="roundRect">
          <a:avLst>
            <a:gd name="adj" fmla="val 10000"/>
          </a:avLst>
        </a:prstGeom>
        <a:gradFill rotWithShape="0">
          <a:gsLst>
            <a:gs pos="0">
              <a:schemeClr val="accent5">
                <a:hueOff val="-6323450"/>
                <a:satOff val="30831"/>
                <a:lumOff val="-34708"/>
                <a:alphaOff val="0"/>
                <a:shade val="51000"/>
                <a:satMod val="130000"/>
              </a:schemeClr>
            </a:gs>
            <a:gs pos="80000">
              <a:schemeClr val="accent5">
                <a:hueOff val="-6323450"/>
                <a:satOff val="30831"/>
                <a:lumOff val="-34708"/>
                <a:alphaOff val="0"/>
                <a:shade val="93000"/>
                <a:satMod val="130000"/>
              </a:schemeClr>
            </a:gs>
            <a:gs pos="100000">
              <a:schemeClr val="accent5">
                <a:hueOff val="-6323450"/>
                <a:satOff val="30831"/>
                <a:lumOff val="-3470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solidFill>
                <a:schemeClr val="tx1"/>
              </a:solidFill>
              <a:latin typeface="Century Gothic" panose="020B0502020202020204" pitchFamily="34" charset="0"/>
            </a:rPr>
            <a:t>En qué casos las autoridades aduaneras procederán a la retención de las mercancías o de los medios de transporte.</a:t>
          </a:r>
        </a:p>
        <a:p>
          <a:pPr lvl="0" algn="ctr" defTabSz="577850">
            <a:lnSpc>
              <a:spcPct val="90000"/>
            </a:lnSpc>
            <a:spcBef>
              <a:spcPct val="0"/>
            </a:spcBef>
            <a:spcAft>
              <a:spcPct val="35000"/>
            </a:spcAft>
          </a:pPr>
          <a:r>
            <a:rPr lang="es-MX" sz="1300" b="1" kern="1200" dirty="0" smtClean="0">
              <a:solidFill>
                <a:schemeClr val="tx1"/>
              </a:solidFill>
              <a:latin typeface="Century Gothic" panose="020B0502020202020204" pitchFamily="34" charset="0"/>
            </a:rPr>
            <a:t>Art. 158</a:t>
          </a:r>
          <a:endParaRPr lang="es-MX" sz="1300" b="1" kern="1200" dirty="0">
            <a:solidFill>
              <a:schemeClr val="tx1"/>
            </a:solidFill>
            <a:latin typeface="Century Gothic" panose="020B0502020202020204" pitchFamily="34" charset="0"/>
          </a:endParaRPr>
        </a:p>
      </dsp:txBody>
      <dsp:txXfrm>
        <a:off x="6545255" y="4490305"/>
        <a:ext cx="2354979" cy="13569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1C82B4-C4D9-4917-872B-BEA8630A95DD}">
      <dsp:nvSpPr>
        <dsp:cNvPr id="0" name=""/>
        <dsp:cNvSpPr/>
      </dsp:nvSpPr>
      <dsp:spPr>
        <a:xfrm>
          <a:off x="0" y="0"/>
          <a:ext cx="5991065" cy="1029714"/>
        </a:xfrm>
        <a:prstGeom prst="roundRect">
          <a:avLst>
            <a:gd name="adj" fmla="val 10000"/>
          </a:avLst>
        </a:prstGeom>
        <a:gradFill rotWithShape="0">
          <a:gsLst>
            <a:gs pos="0">
              <a:schemeClr val="accent4">
                <a:alpha val="90000"/>
                <a:hueOff val="0"/>
                <a:satOff val="0"/>
                <a:lumOff val="0"/>
                <a:alphaOff val="0"/>
                <a:shade val="51000"/>
                <a:satMod val="130000"/>
              </a:schemeClr>
            </a:gs>
            <a:gs pos="80000">
              <a:schemeClr val="accent4">
                <a:alpha val="90000"/>
                <a:hueOff val="0"/>
                <a:satOff val="0"/>
                <a:lumOff val="0"/>
                <a:alphaOff val="0"/>
                <a:shade val="93000"/>
                <a:satMod val="130000"/>
              </a:schemeClr>
            </a:gs>
            <a:gs pos="100000">
              <a:schemeClr val="accent4">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effectLst>
                <a:outerShdw blurRad="38100" dist="38100" dir="2700000" algn="tl">
                  <a:srgbClr val="000000">
                    <a:alpha val="43137"/>
                  </a:srgbClr>
                </a:outerShdw>
              </a:effectLst>
              <a:latin typeface="Century Gothic" panose="020B0502020202020204" pitchFamily="34" charset="0"/>
            </a:rPr>
            <a:t>Introducción de mercancías a territorio nacional por lugar no autorizado.</a:t>
          </a:r>
          <a:endParaRPr lang="es-MX" sz="1900" b="1" kern="1200" dirty="0">
            <a:effectLst>
              <a:outerShdw blurRad="38100" dist="38100" dir="2700000" algn="tl">
                <a:srgbClr val="000000">
                  <a:alpha val="43137"/>
                </a:srgbClr>
              </a:outerShdw>
            </a:effectLst>
            <a:latin typeface="Century Gothic" panose="020B0502020202020204" pitchFamily="34" charset="0"/>
          </a:endParaRPr>
        </a:p>
      </dsp:txBody>
      <dsp:txXfrm>
        <a:off x="30159" y="30159"/>
        <a:ext cx="4792913" cy="969396"/>
      </dsp:txXfrm>
    </dsp:sp>
    <dsp:sp modelId="{ABB4BC69-D3AC-48AD-B710-A484EE4C24F6}">
      <dsp:nvSpPr>
        <dsp:cNvPr id="0" name=""/>
        <dsp:cNvSpPr/>
      </dsp:nvSpPr>
      <dsp:spPr>
        <a:xfrm>
          <a:off x="501751" y="1216935"/>
          <a:ext cx="5991065" cy="1029714"/>
        </a:xfrm>
        <a:prstGeom prst="roundRect">
          <a:avLst>
            <a:gd name="adj" fmla="val 10000"/>
          </a:avLst>
        </a:prstGeom>
        <a:gradFill rotWithShape="0">
          <a:gsLst>
            <a:gs pos="0">
              <a:schemeClr val="accent4">
                <a:alpha val="90000"/>
                <a:hueOff val="0"/>
                <a:satOff val="0"/>
                <a:lumOff val="0"/>
                <a:alphaOff val="-13333"/>
                <a:shade val="51000"/>
                <a:satMod val="130000"/>
              </a:schemeClr>
            </a:gs>
            <a:gs pos="80000">
              <a:schemeClr val="accent4">
                <a:alpha val="90000"/>
                <a:hueOff val="0"/>
                <a:satOff val="0"/>
                <a:lumOff val="0"/>
                <a:alphaOff val="-13333"/>
                <a:shade val="93000"/>
                <a:satMod val="130000"/>
              </a:schemeClr>
            </a:gs>
            <a:gs pos="100000">
              <a:schemeClr val="accent4">
                <a:alpha val="90000"/>
                <a:hueOff val="0"/>
                <a:satOff val="0"/>
                <a:lumOff val="0"/>
                <a:alphaOff val="-1333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effectLst>
                <a:outerShdw blurRad="38100" dist="38100" dir="2700000" algn="tl">
                  <a:srgbClr val="000000">
                    <a:alpha val="43137"/>
                  </a:srgbClr>
                </a:outerShdw>
              </a:effectLst>
              <a:latin typeface="Century Gothic" panose="020B0502020202020204" pitchFamily="34" charset="0"/>
            </a:rPr>
            <a:t>Desvió de las </a:t>
          </a:r>
          <a:r>
            <a:rPr lang="es-MX" sz="1900" b="1" kern="1200" dirty="0" smtClean="0">
              <a:solidFill>
                <a:srgbClr val="FFFF00"/>
              </a:solidFill>
              <a:effectLst>
                <a:outerShdw blurRad="38100" dist="38100" dir="2700000" algn="tl">
                  <a:srgbClr val="000000">
                    <a:alpha val="43137"/>
                  </a:srgbClr>
                </a:outerShdw>
              </a:effectLst>
              <a:latin typeface="Century Gothic" panose="020B0502020202020204" pitchFamily="34" charset="0"/>
            </a:rPr>
            <a:t>rutas fiscales </a:t>
          </a:r>
          <a:r>
            <a:rPr lang="es-MX" sz="1900" b="1" kern="1200" dirty="0" smtClean="0">
              <a:effectLst>
                <a:outerShdw blurRad="38100" dist="38100" dir="2700000" algn="tl">
                  <a:srgbClr val="000000">
                    <a:alpha val="43137"/>
                  </a:srgbClr>
                </a:outerShdw>
              </a:effectLst>
              <a:latin typeface="Century Gothic" panose="020B0502020202020204" pitchFamily="34" charset="0"/>
            </a:rPr>
            <a:t>de mercancías extranjeras en transito internacional.</a:t>
          </a:r>
        </a:p>
      </dsp:txBody>
      <dsp:txXfrm>
        <a:off x="531910" y="1247094"/>
        <a:ext cx="4759681" cy="969396"/>
      </dsp:txXfrm>
    </dsp:sp>
    <dsp:sp modelId="{F1ACFDD6-16C6-446C-BDD3-D61218C0672F}">
      <dsp:nvSpPr>
        <dsp:cNvPr id="0" name=""/>
        <dsp:cNvSpPr/>
      </dsp:nvSpPr>
      <dsp:spPr>
        <a:xfrm>
          <a:off x="996014" y="2433870"/>
          <a:ext cx="5991065" cy="1029714"/>
        </a:xfrm>
        <a:prstGeom prst="roundRect">
          <a:avLst>
            <a:gd name="adj" fmla="val 10000"/>
          </a:avLst>
        </a:prstGeom>
        <a:gradFill rotWithShape="0">
          <a:gsLst>
            <a:gs pos="0">
              <a:schemeClr val="accent4">
                <a:alpha val="90000"/>
                <a:hueOff val="0"/>
                <a:satOff val="0"/>
                <a:lumOff val="0"/>
                <a:alphaOff val="-26667"/>
                <a:shade val="51000"/>
                <a:satMod val="130000"/>
              </a:schemeClr>
            </a:gs>
            <a:gs pos="80000">
              <a:schemeClr val="accent4">
                <a:alpha val="90000"/>
                <a:hueOff val="0"/>
                <a:satOff val="0"/>
                <a:lumOff val="0"/>
                <a:alphaOff val="-26667"/>
                <a:shade val="93000"/>
                <a:satMod val="130000"/>
              </a:schemeClr>
            </a:gs>
            <a:gs pos="100000">
              <a:schemeClr val="accent4">
                <a:alpha val="90000"/>
                <a:hueOff val="0"/>
                <a:satOff val="0"/>
                <a:lumOff val="0"/>
                <a:alphaOff val="-26667"/>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dirty="0" smtClean="0">
              <a:effectLst>
                <a:outerShdw blurRad="38100" dist="38100" dir="2700000" algn="tl">
                  <a:srgbClr val="000000">
                    <a:alpha val="43137"/>
                  </a:srgbClr>
                </a:outerShdw>
              </a:effectLst>
              <a:latin typeface="Century Gothic" panose="020B0502020202020204" pitchFamily="34" charset="0"/>
            </a:rPr>
            <a:t>Transportación de mercancías en transito interno, en medios distintos a los autorizados.</a:t>
          </a:r>
        </a:p>
      </dsp:txBody>
      <dsp:txXfrm>
        <a:off x="1026173" y="2464029"/>
        <a:ext cx="4767170" cy="969396"/>
      </dsp:txXfrm>
    </dsp:sp>
    <dsp:sp modelId="{9368CD81-22AA-46E9-A794-05ACC367F920}">
      <dsp:nvSpPr>
        <dsp:cNvPr id="0" name=""/>
        <dsp:cNvSpPr/>
      </dsp:nvSpPr>
      <dsp:spPr>
        <a:xfrm>
          <a:off x="1497766" y="3650805"/>
          <a:ext cx="5991065" cy="1029714"/>
        </a:xfrm>
        <a:prstGeom prst="roundRect">
          <a:avLst>
            <a:gd name="adj" fmla="val 10000"/>
          </a:avLst>
        </a:prstGeom>
        <a:gradFill rotWithShape="0">
          <a:gsLst>
            <a:gs pos="0">
              <a:schemeClr val="accent4">
                <a:alpha val="90000"/>
                <a:hueOff val="0"/>
                <a:satOff val="0"/>
                <a:lumOff val="0"/>
                <a:alphaOff val="-40000"/>
                <a:shade val="51000"/>
                <a:satMod val="130000"/>
              </a:schemeClr>
            </a:gs>
            <a:gs pos="80000">
              <a:schemeClr val="accent4">
                <a:alpha val="90000"/>
                <a:hueOff val="0"/>
                <a:satOff val="0"/>
                <a:lumOff val="0"/>
                <a:alphaOff val="-40000"/>
                <a:shade val="93000"/>
                <a:satMod val="130000"/>
              </a:schemeClr>
            </a:gs>
            <a:gs pos="100000">
              <a:schemeClr val="accent4">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b="1" kern="1200" smtClean="0">
              <a:effectLst>
                <a:outerShdw blurRad="38100" dist="38100" dir="2700000" algn="tl">
                  <a:srgbClr val="000000">
                    <a:alpha val="43137"/>
                  </a:srgbClr>
                </a:outerShdw>
              </a:effectLst>
              <a:latin typeface="Century Gothic" panose="020B0502020202020204" pitchFamily="34" charset="0"/>
            </a:rPr>
            <a:t>Mercancía de exportación o importación prohibida.</a:t>
          </a:r>
          <a:endParaRPr lang="es-MX" sz="1900" b="1" kern="1200" dirty="0" smtClean="0">
            <a:effectLst>
              <a:outerShdw blurRad="38100" dist="38100" dir="2700000" algn="tl">
                <a:srgbClr val="000000">
                  <a:alpha val="43137"/>
                </a:srgbClr>
              </a:outerShdw>
            </a:effectLst>
            <a:latin typeface="Century Gothic" panose="020B0502020202020204" pitchFamily="34" charset="0"/>
          </a:endParaRPr>
        </a:p>
      </dsp:txBody>
      <dsp:txXfrm>
        <a:off x="1527925" y="3680964"/>
        <a:ext cx="4759681" cy="969396"/>
      </dsp:txXfrm>
    </dsp:sp>
    <dsp:sp modelId="{7CFC542B-2084-4A7F-8072-841B9B40ABF4}">
      <dsp:nvSpPr>
        <dsp:cNvPr id="0" name=""/>
        <dsp:cNvSpPr/>
      </dsp:nvSpPr>
      <dsp:spPr>
        <a:xfrm>
          <a:off x="5321751" y="788667"/>
          <a:ext cx="669314" cy="669314"/>
        </a:xfrm>
        <a:prstGeom prst="downArrow">
          <a:avLst>
            <a:gd name="adj1" fmla="val 55000"/>
            <a:gd name="adj2" fmla="val 45000"/>
          </a:avLst>
        </a:prstGeom>
        <a:solidFill>
          <a:schemeClr val="accent4">
            <a:alpha val="90000"/>
            <a:tint val="40000"/>
            <a:hueOff val="0"/>
            <a:satOff val="0"/>
            <a:lumOff val="0"/>
            <a:alphaOff val="0"/>
          </a:schemeClr>
        </a:solidFill>
        <a:ln w="9525" cap="flat" cmpd="sng" algn="ctr">
          <a:solidFill>
            <a:schemeClr val="accent4">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MX" sz="3000" b="1" kern="1200">
            <a:effectLst>
              <a:outerShdw blurRad="38100" dist="38100" dir="2700000" algn="tl">
                <a:srgbClr val="000000">
                  <a:alpha val="43137"/>
                </a:srgbClr>
              </a:outerShdw>
            </a:effectLst>
            <a:latin typeface="Century Gothic" panose="020B0502020202020204" pitchFamily="34" charset="0"/>
          </a:endParaRPr>
        </a:p>
      </dsp:txBody>
      <dsp:txXfrm>
        <a:off x="5472347" y="788667"/>
        <a:ext cx="368122" cy="503659"/>
      </dsp:txXfrm>
    </dsp:sp>
    <dsp:sp modelId="{48164A53-44D1-482B-85F0-B8FFE71AB2CD}">
      <dsp:nvSpPr>
        <dsp:cNvPr id="0" name=""/>
        <dsp:cNvSpPr/>
      </dsp:nvSpPr>
      <dsp:spPr>
        <a:xfrm>
          <a:off x="5823502" y="2005602"/>
          <a:ext cx="669314" cy="669314"/>
        </a:xfrm>
        <a:prstGeom prst="downArrow">
          <a:avLst>
            <a:gd name="adj1" fmla="val 55000"/>
            <a:gd name="adj2" fmla="val 45000"/>
          </a:avLst>
        </a:prstGeom>
        <a:solidFill>
          <a:schemeClr val="accent4">
            <a:alpha val="90000"/>
            <a:tint val="40000"/>
            <a:hueOff val="0"/>
            <a:satOff val="0"/>
            <a:lumOff val="0"/>
            <a:alphaOff val="-20000"/>
          </a:schemeClr>
        </a:solidFill>
        <a:ln w="9525" cap="flat" cmpd="sng" algn="ctr">
          <a:solidFill>
            <a:schemeClr val="accent4">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MX" sz="3000" b="1" kern="1200">
            <a:effectLst>
              <a:outerShdw blurRad="38100" dist="38100" dir="2700000" algn="tl">
                <a:srgbClr val="000000">
                  <a:alpha val="43137"/>
                </a:srgbClr>
              </a:outerShdw>
            </a:effectLst>
            <a:latin typeface="Century Gothic" panose="020B0502020202020204" pitchFamily="34" charset="0"/>
          </a:endParaRPr>
        </a:p>
      </dsp:txBody>
      <dsp:txXfrm>
        <a:off x="5974098" y="2005602"/>
        <a:ext cx="368122" cy="503659"/>
      </dsp:txXfrm>
    </dsp:sp>
    <dsp:sp modelId="{342527D9-0200-484D-A237-E5E98D8D8DF7}">
      <dsp:nvSpPr>
        <dsp:cNvPr id="0" name=""/>
        <dsp:cNvSpPr/>
      </dsp:nvSpPr>
      <dsp:spPr>
        <a:xfrm>
          <a:off x="6317765" y="3222538"/>
          <a:ext cx="669314" cy="669314"/>
        </a:xfrm>
        <a:prstGeom prst="downArrow">
          <a:avLst>
            <a:gd name="adj1" fmla="val 55000"/>
            <a:gd name="adj2" fmla="val 45000"/>
          </a:avLst>
        </a:prstGeom>
        <a:solidFill>
          <a:schemeClr val="accent4">
            <a:alpha val="90000"/>
            <a:tint val="40000"/>
            <a:hueOff val="0"/>
            <a:satOff val="0"/>
            <a:lumOff val="0"/>
            <a:alphaOff val="-40000"/>
          </a:schemeClr>
        </a:solidFill>
        <a:ln w="9525" cap="flat" cmpd="sng" algn="ctr">
          <a:solidFill>
            <a:schemeClr val="accent4">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MX" sz="3000" b="1" kern="1200">
            <a:effectLst>
              <a:outerShdw blurRad="38100" dist="38100" dir="2700000" algn="tl">
                <a:srgbClr val="000000">
                  <a:alpha val="43137"/>
                </a:srgbClr>
              </a:outerShdw>
            </a:effectLst>
            <a:latin typeface="Century Gothic" panose="020B0502020202020204" pitchFamily="34" charset="0"/>
          </a:endParaRPr>
        </a:p>
      </dsp:txBody>
      <dsp:txXfrm>
        <a:off x="6468361" y="3222538"/>
        <a:ext cx="368122" cy="5036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F98C1F-A23B-4FB2-B0FC-E3AA08F3C7CE}">
      <dsp:nvSpPr>
        <dsp:cNvPr id="0" name=""/>
        <dsp:cNvSpPr/>
      </dsp:nvSpPr>
      <dsp:spPr>
        <a:xfrm>
          <a:off x="0" y="0"/>
          <a:ext cx="5818246" cy="99855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latin typeface="Century Gothic" panose="020B0502020202020204" pitchFamily="34" charset="0"/>
            </a:rPr>
            <a:t>Incumplimiento de regulaciones o restricciones no arancelarias (</a:t>
          </a:r>
          <a:r>
            <a:rPr lang="es-MX" sz="1800" b="1" kern="1200" dirty="0" err="1" smtClean="0">
              <a:effectLst>
                <a:outerShdw blurRad="38100" dist="38100" dir="2700000" algn="tl">
                  <a:srgbClr val="000000">
                    <a:alpha val="43137"/>
                  </a:srgbClr>
                </a:outerShdw>
              </a:effectLst>
              <a:latin typeface="Century Gothic" panose="020B0502020202020204" pitchFamily="34" charset="0"/>
            </a:rPr>
            <a:t>NOM’s</a:t>
          </a:r>
          <a:r>
            <a:rPr lang="es-MX" sz="1800" b="1" kern="1200" dirty="0" smtClean="0">
              <a:effectLst>
                <a:outerShdw blurRad="38100" dist="38100" dir="2700000" algn="tl">
                  <a:srgbClr val="000000">
                    <a:alpha val="43137"/>
                  </a:srgbClr>
                </a:outerShdw>
              </a:effectLst>
              <a:latin typeface="Century Gothic" panose="020B0502020202020204" pitchFamily="34" charset="0"/>
            </a:rPr>
            <a:t>).</a:t>
          </a:r>
          <a:endParaRPr lang="es-MX" sz="1800" b="1" kern="1200" dirty="0">
            <a:effectLst>
              <a:outerShdw blurRad="38100" dist="38100" dir="2700000" algn="tl">
                <a:srgbClr val="000000">
                  <a:alpha val="43137"/>
                </a:srgbClr>
              </a:outerShdw>
            </a:effectLst>
          </a:endParaRPr>
        </a:p>
      </dsp:txBody>
      <dsp:txXfrm>
        <a:off x="29247" y="29247"/>
        <a:ext cx="4656353" cy="940056"/>
      </dsp:txXfrm>
    </dsp:sp>
    <dsp:sp modelId="{6596476E-FF61-411F-8DCA-29357C1F4032}">
      <dsp:nvSpPr>
        <dsp:cNvPr id="0" name=""/>
        <dsp:cNvSpPr/>
      </dsp:nvSpPr>
      <dsp:spPr>
        <a:xfrm>
          <a:off x="487278" y="1180105"/>
          <a:ext cx="5818246" cy="998550"/>
        </a:xfrm>
        <a:prstGeom prst="roundRect">
          <a:avLst>
            <a:gd name="adj" fmla="val 10000"/>
          </a:avLst>
        </a:prstGeom>
        <a:gradFill rotWithShape="0">
          <a:gsLst>
            <a:gs pos="0">
              <a:schemeClr val="accent4">
                <a:hueOff val="3078262"/>
                <a:satOff val="22772"/>
                <a:lumOff val="26732"/>
                <a:alphaOff val="0"/>
                <a:shade val="51000"/>
                <a:satMod val="130000"/>
              </a:schemeClr>
            </a:gs>
            <a:gs pos="80000">
              <a:schemeClr val="accent4">
                <a:hueOff val="3078262"/>
                <a:satOff val="22772"/>
                <a:lumOff val="26732"/>
                <a:alphaOff val="0"/>
                <a:shade val="93000"/>
                <a:satMod val="130000"/>
              </a:schemeClr>
            </a:gs>
            <a:gs pos="100000">
              <a:schemeClr val="accent4">
                <a:hueOff val="3078262"/>
                <a:satOff val="22772"/>
                <a:lumOff val="2673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smtClean="0">
              <a:effectLst>
                <a:outerShdw blurRad="38100" dist="38100" dir="2700000" algn="tl">
                  <a:srgbClr val="000000">
                    <a:alpha val="43137"/>
                  </a:srgbClr>
                </a:outerShdw>
              </a:effectLst>
              <a:latin typeface="Century Gothic" panose="020B0502020202020204" pitchFamily="34" charset="0"/>
            </a:rPr>
            <a:t>Incumplimiento de Normas Oficiales Mexicanas.</a:t>
          </a:r>
          <a:endParaRPr lang="es-MX" sz="1800" b="1" kern="1200" dirty="0">
            <a:effectLst>
              <a:outerShdw blurRad="38100" dist="38100" dir="2700000" algn="tl">
                <a:srgbClr val="000000">
                  <a:alpha val="43137"/>
                </a:srgbClr>
              </a:outerShdw>
            </a:effectLst>
            <a:latin typeface="Century Gothic" panose="020B0502020202020204" pitchFamily="34" charset="0"/>
          </a:endParaRPr>
        </a:p>
      </dsp:txBody>
      <dsp:txXfrm>
        <a:off x="516525" y="1209352"/>
        <a:ext cx="4623416" cy="940056"/>
      </dsp:txXfrm>
    </dsp:sp>
    <dsp:sp modelId="{CDE087CC-30A5-4D9F-9399-57B47C4A0084}">
      <dsp:nvSpPr>
        <dsp:cNvPr id="0" name=""/>
        <dsp:cNvSpPr/>
      </dsp:nvSpPr>
      <dsp:spPr>
        <a:xfrm>
          <a:off x="967283" y="2360210"/>
          <a:ext cx="5818246" cy="998550"/>
        </a:xfrm>
        <a:prstGeom prst="roundRect">
          <a:avLst>
            <a:gd name="adj" fmla="val 10000"/>
          </a:avLst>
        </a:prstGeom>
        <a:gradFill rotWithShape="0">
          <a:gsLst>
            <a:gs pos="0">
              <a:schemeClr val="accent4">
                <a:hueOff val="6156524"/>
                <a:satOff val="45545"/>
                <a:lumOff val="53464"/>
                <a:alphaOff val="0"/>
                <a:shade val="51000"/>
                <a:satMod val="130000"/>
              </a:schemeClr>
            </a:gs>
            <a:gs pos="80000">
              <a:schemeClr val="accent4">
                <a:hueOff val="6156524"/>
                <a:satOff val="45545"/>
                <a:lumOff val="53464"/>
                <a:alphaOff val="0"/>
                <a:shade val="93000"/>
                <a:satMod val="130000"/>
              </a:schemeClr>
            </a:gs>
            <a:gs pos="100000">
              <a:schemeClr val="accent4">
                <a:hueOff val="6156524"/>
                <a:satOff val="45545"/>
                <a:lumOff val="5346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smtClean="0">
              <a:effectLst>
                <a:outerShdw blurRad="38100" dist="38100" dir="2700000" algn="tl">
                  <a:srgbClr val="000000">
                    <a:alpha val="43137"/>
                  </a:srgbClr>
                </a:outerShdw>
              </a:effectLst>
              <a:latin typeface="Century Gothic" panose="020B0502020202020204" pitchFamily="34" charset="0"/>
            </a:rPr>
            <a:t>Pedimento o factura con nombre o domicilio fiscal,  falso o inexistente el proveedor o comprador.</a:t>
          </a:r>
          <a:endParaRPr lang="es-MX" sz="1800" b="1" kern="1200" dirty="0">
            <a:effectLst>
              <a:outerShdw blurRad="38100" dist="38100" dir="2700000" algn="tl">
                <a:srgbClr val="000000">
                  <a:alpha val="43137"/>
                </a:srgbClr>
              </a:outerShdw>
            </a:effectLst>
            <a:latin typeface="Century Gothic" panose="020B0502020202020204" pitchFamily="34" charset="0"/>
          </a:endParaRPr>
        </a:p>
      </dsp:txBody>
      <dsp:txXfrm>
        <a:off x="996530" y="2389457"/>
        <a:ext cx="4630689" cy="940056"/>
      </dsp:txXfrm>
    </dsp:sp>
    <dsp:sp modelId="{1C6B53D6-8EE1-4677-B6E0-7A68F6E5B007}">
      <dsp:nvSpPr>
        <dsp:cNvPr id="0" name=""/>
        <dsp:cNvSpPr/>
      </dsp:nvSpPr>
      <dsp:spPr>
        <a:xfrm>
          <a:off x="1454561" y="3540316"/>
          <a:ext cx="5818246" cy="998550"/>
        </a:xfrm>
        <a:prstGeom prst="roundRect">
          <a:avLst>
            <a:gd name="adj" fmla="val 10000"/>
          </a:avLst>
        </a:prstGeom>
        <a:gradFill rotWithShape="0">
          <a:gsLst>
            <a:gs pos="0">
              <a:schemeClr val="accent4">
                <a:hueOff val="9234786"/>
                <a:satOff val="68317"/>
                <a:lumOff val="80196"/>
                <a:alphaOff val="0"/>
                <a:shade val="51000"/>
                <a:satMod val="130000"/>
              </a:schemeClr>
            </a:gs>
            <a:gs pos="80000">
              <a:schemeClr val="accent4">
                <a:hueOff val="9234786"/>
                <a:satOff val="68317"/>
                <a:lumOff val="80196"/>
                <a:alphaOff val="0"/>
                <a:shade val="93000"/>
                <a:satMod val="130000"/>
              </a:schemeClr>
            </a:gs>
            <a:gs pos="100000">
              <a:schemeClr val="accent4">
                <a:hueOff val="9234786"/>
                <a:satOff val="68317"/>
                <a:lumOff val="80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latin typeface="Century Gothic" panose="020B0502020202020204" pitchFamily="34" charset="0"/>
            </a:rPr>
            <a:t>Sin documentación que acredite que se sometió a los tramites de la ley para su introducción al país.</a:t>
          </a:r>
          <a:endParaRPr lang="es-MX" sz="1800" b="1" kern="1200" dirty="0">
            <a:effectLst>
              <a:outerShdw blurRad="38100" dist="38100" dir="2700000" algn="tl">
                <a:srgbClr val="000000">
                  <a:alpha val="43137"/>
                </a:srgbClr>
              </a:outerShdw>
            </a:effectLst>
            <a:latin typeface="Century Gothic" panose="020B0502020202020204" pitchFamily="34" charset="0"/>
          </a:endParaRPr>
        </a:p>
      </dsp:txBody>
      <dsp:txXfrm>
        <a:off x="1483808" y="3569563"/>
        <a:ext cx="4623416" cy="940056"/>
      </dsp:txXfrm>
    </dsp:sp>
    <dsp:sp modelId="{34D6429F-8794-4DCC-AEC1-FF7E1458F64C}">
      <dsp:nvSpPr>
        <dsp:cNvPr id="0" name=""/>
        <dsp:cNvSpPr/>
      </dsp:nvSpPr>
      <dsp:spPr>
        <a:xfrm>
          <a:off x="5169188" y="764799"/>
          <a:ext cx="649057" cy="649057"/>
        </a:xfrm>
        <a:prstGeom prst="downArrow">
          <a:avLst>
            <a:gd name="adj1" fmla="val 55000"/>
            <a:gd name="adj2" fmla="val 45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MX" sz="2800" b="1" kern="1200">
            <a:effectLst>
              <a:outerShdw blurRad="38100" dist="38100" dir="2700000" algn="tl">
                <a:srgbClr val="000000">
                  <a:alpha val="43137"/>
                </a:srgbClr>
              </a:outerShdw>
            </a:effectLst>
          </a:endParaRPr>
        </a:p>
      </dsp:txBody>
      <dsp:txXfrm>
        <a:off x="5315226" y="764799"/>
        <a:ext cx="356981" cy="488415"/>
      </dsp:txXfrm>
    </dsp:sp>
    <dsp:sp modelId="{20BE8ADF-F630-4605-BD2E-DEC4C3B895CC}">
      <dsp:nvSpPr>
        <dsp:cNvPr id="0" name=""/>
        <dsp:cNvSpPr/>
      </dsp:nvSpPr>
      <dsp:spPr>
        <a:xfrm>
          <a:off x="5656466" y="1944904"/>
          <a:ext cx="649057" cy="649057"/>
        </a:xfrm>
        <a:prstGeom prst="downArrow">
          <a:avLst>
            <a:gd name="adj1" fmla="val 55000"/>
            <a:gd name="adj2" fmla="val 45000"/>
          </a:avLst>
        </a:prstGeom>
        <a:solidFill>
          <a:schemeClr val="accent4">
            <a:tint val="40000"/>
            <a:alpha val="90000"/>
            <a:hueOff val="4548059"/>
            <a:satOff val="32283"/>
            <a:lumOff val="6662"/>
            <a:alphaOff val="0"/>
          </a:schemeClr>
        </a:solidFill>
        <a:ln w="9525" cap="flat" cmpd="sng" algn="ctr">
          <a:solidFill>
            <a:schemeClr val="accent4">
              <a:tint val="40000"/>
              <a:alpha val="90000"/>
              <a:hueOff val="4548059"/>
              <a:satOff val="32283"/>
              <a:lumOff val="6662"/>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MX" sz="2800" b="1" kern="1200">
            <a:effectLst>
              <a:outerShdw blurRad="38100" dist="38100" dir="2700000" algn="tl">
                <a:srgbClr val="000000">
                  <a:alpha val="43137"/>
                </a:srgbClr>
              </a:outerShdw>
            </a:effectLst>
          </a:endParaRPr>
        </a:p>
      </dsp:txBody>
      <dsp:txXfrm>
        <a:off x="5802504" y="1944904"/>
        <a:ext cx="356981" cy="488415"/>
      </dsp:txXfrm>
    </dsp:sp>
    <dsp:sp modelId="{B49BA030-C8C1-4553-93A7-BF37D668E78B}">
      <dsp:nvSpPr>
        <dsp:cNvPr id="0" name=""/>
        <dsp:cNvSpPr/>
      </dsp:nvSpPr>
      <dsp:spPr>
        <a:xfrm>
          <a:off x="6136471" y="3125009"/>
          <a:ext cx="649057" cy="649057"/>
        </a:xfrm>
        <a:prstGeom prst="downArrow">
          <a:avLst>
            <a:gd name="adj1" fmla="val 55000"/>
            <a:gd name="adj2" fmla="val 45000"/>
          </a:avLst>
        </a:prstGeom>
        <a:solidFill>
          <a:schemeClr val="accent4">
            <a:tint val="40000"/>
            <a:alpha val="90000"/>
            <a:hueOff val="9096118"/>
            <a:satOff val="64565"/>
            <a:lumOff val="13324"/>
            <a:alphaOff val="0"/>
          </a:schemeClr>
        </a:solidFill>
        <a:ln w="9525" cap="flat" cmpd="sng" algn="ctr">
          <a:solidFill>
            <a:schemeClr val="accent4">
              <a:tint val="40000"/>
              <a:alpha val="90000"/>
              <a:hueOff val="9096118"/>
              <a:satOff val="64565"/>
              <a:lumOff val="13324"/>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MX" sz="2800" b="1" kern="1200">
            <a:effectLst>
              <a:outerShdw blurRad="38100" dist="38100" dir="2700000" algn="tl">
                <a:srgbClr val="000000">
                  <a:alpha val="43137"/>
                </a:srgbClr>
              </a:outerShdw>
            </a:effectLst>
          </a:endParaRPr>
        </a:p>
      </dsp:txBody>
      <dsp:txXfrm>
        <a:off x="6282509" y="3125009"/>
        <a:ext cx="356981" cy="4884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295DA2-C39D-4EC4-89A7-10A9368248E5}">
      <dsp:nvSpPr>
        <dsp:cNvPr id="0" name=""/>
        <dsp:cNvSpPr/>
      </dsp:nvSpPr>
      <dsp:spPr>
        <a:xfrm>
          <a:off x="0" y="0"/>
          <a:ext cx="6542646" cy="836202"/>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altLang="es-MX" sz="2000" b="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Levantamiento de un escrito o acta de Irregularidades</a:t>
          </a:r>
          <a:endParaRPr lang="es-MX" sz="2000" b="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24492" y="24492"/>
        <a:ext cx="5542482" cy="787218"/>
      </dsp:txXfrm>
    </dsp:sp>
    <dsp:sp modelId="{3E3373F7-1232-4635-BD15-2F12C4C7988C}">
      <dsp:nvSpPr>
        <dsp:cNvPr id="0" name=""/>
        <dsp:cNvSpPr/>
      </dsp:nvSpPr>
      <dsp:spPr>
        <a:xfrm>
          <a:off x="488574" y="952342"/>
          <a:ext cx="6542646" cy="836202"/>
        </a:xfrm>
        <a:prstGeom prst="roundRect">
          <a:avLst>
            <a:gd name="adj" fmla="val 10000"/>
          </a:avLst>
        </a:prstGeom>
        <a:gradFill rotWithShape="0">
          <a:gsLst>
            <a:gs pos="0">
              <a:schemeClr val="accent5">
                <a:hueOff val="-1580863"/>
                <a:satOff val="7708"/>
                <a:lumOff val="-8677"/>
                <a:alphaOff val="0"/>
                <a:shade val="51000"/>
                <a:satMod val="130000"/>
              </a:schemeClr>
            </a:gs>
            <a:gs pos="80000">
              <a:schemeClr val="accent5">
                <a:hueOff val="-1580863"/>
                <a:satOff val="7708"/>
                <a:lumOff val="-8677"/>
                <a:alphaOff val="0"/>
                <a:shade val="93000"/>
                <a:satMod val="130000"/>
              </a:schemeClr>
            </a:gs>
            <a:gs pos="100000">
              <a:schemeClr val="accent5">
                <a:hueOff val="-1580863"/>
                <a:satOff val="7708"/>
                <a:lumOff val="-86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altLang="es-MX" sz="2000" b="0" kern="1200" smtClean="0">
              <a:solidFill>
                <a:schemeClr val="tx1"/>
              </a:solidFill>
              <a:effectLst>
                <a:outerShdw blurRad="38100" dist="38100" dir="2700000" algn="tl">
                  <a:srgbClr val="000000">
                    <a:alpha val="43137"/>
                  </a:srgbClr>
                </a:outerShdw>
              </a:effectLst>
              <a:latin typeface="Century Gothic" panose="020B0502020202020204" pitchFamily="34" charset="0"/>
            </a:rPr>
            <a:t>Elaboración del acta de inicio de PAMA</a:t>
          </a:r>
          <a:endParaRPr lang="es-MX" altLang="es-MX" sz="2000" b="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513066" y="976834"/>
        <a:ext cx="5461556" cy="787218"/>
      </dsp:txXfrm>
    </dsp:sp>
    <dsp:sp modelId="{D20BF5F6-6D95-4F30-9F62-0FB72440E802}">
      <dsp:nvSpPr>
        <dsp:cNvPr id="0" name=""/>
        <dsp:cNvSpPr/>
      </dsp:nvSpPr>
      <dsp:spPr>
        <a:xfrm>
          <a:off x="977148" y="1904684"/>
          <a:ext cx="6542646" cy="836202"/>
        </a:xfrm>
        <a:prstGeom prst="roundRect">
          <a:avLst>
            <a:gd name="adj" fmla="val 10000"/>
          </a:avLst>
        </a:prstGeom>
        <a:gradFill rotWithShape="0">
          <a:gsLst>
            <a:gs pos="0">
              <a:schemeClr val="accent5">
                <a:hueOff val="-3161725"/>
                <a:satOff val="15415"/>
                <a:lumOff val="-17354"/>
                <a:alphaOff val="0"/>
                <a:shade val="51000"/>
                <a:satMod val="130000"/>
              </a:schemeClr>
            </a:gs>
            <a:gs pos="80000">
              <a:schemeClr val="accent5">
                <a:hueOff val="-3161725"/>
                <a:satOff val="15415"/>
                <a:lumOff val="-17354"/>
                <a:alphaOff val="0"/>
                <a:shade val="93000"/>
                <a:satMod val="130000"/>
              </a:schemeClr>
            </a:gs>
            <a:gs pos="100000">
              <a:schemeClr val="accent5">
                <a:hueOff val="-3161725"/>
                <a:satOff val="15415"/>
                <a:lumOff val="-1735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altLang="es-MX" sz="2000" b="0" kern="1200" smtClean="0">
              <a:solidFill>
                <a:schemeClr val="tx1"/>
              </a:solidFill>
              <a:effectLst>
                <a:outerShdw blurRad="38100" dist="38100" dir="2700000" algn="tl">
                  <a:srgbClr val="000000">
                    <a:alpha val="43137"/>
                  </a:srgbClr>
                </a:outerShdw>
              </a:effectLst>
              <a:latin typeface="Century Gothic" panose="020B0502020202020204" pitchFamily="34" charset="0"/>
            </a:rPr>
            <a:t>Periodo para la presentación de alegatos y pruebas</a:t>
          </a:r>
          <a:endParaRPr lang="es-MX" altLang="es-MX" sz="2000" b="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1001640" y="1929176"/>
        <a:ext cx="5461556" cy="787218"/>
      </dsp:txXfrm>
    </dsp:sp>
    <dsp:sp modelId="{278A5CE4-0436-4D88-865F-804F5FC3BD81}">
      <dsp:nvSpPr>
        <dsp:cNvPr id="0" name=""/>
        <dsp:cNvSpPr/>
      </dsp:nvSpPr>
      <dsp:spPr>
        <a:xfrm>
          <a:off x="1465722" y="2857026"/>
          <a:ext cx="6542646" cy="836202"/>
        </a:xfrm>
        <a:prstGeom prst="roundRect">
          <a:avLst>
            <a:gd name="adj" fmla="val 10000"/>
          </a:avLst>
        </a:prstGeom>
        <a:gradFill rotWithShape="0">
          <a:gsLst>
            <a:gs pos="0">
              <a:schemeClr val="accent5">
                <a:hueOff val="-4742588"/>
                <a:satOff val="23123"/>
                <a:lumOff val="-26031"/>
                <a:alphaOff val="0"/>
                <a:shade val="51000"/>
                <a:satMod val="130000"/>
              </a:schemeClr>
            </a:gs>
            <a:gs pos="80000">
              <a:schemeClr val="accent5">
                <a:hueOff val="-4742588"/>
                <a:satOff val="23123"/>
                <a:lumOff val="-26031"/>
                <a:alphaOff val="0"/>
                <a:shade val="93000"/>
                <a:satMod val="130000"/>
              </a:schemeClr>
            </a:gs>
            <a:gs pos="100000">
              <a:schemeClr val="accent5">
                <a:hueOff val="-4742588"/>
                <a:satOff val="23123"/>
                <a:lumOff val="-2603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altLang="es-MX" sz="2000" b="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Periodos para que la autoridad dicte la resolución al procedimiento</a:t>
          </a:r>
          <a:endParaRPr lang="es-MX" altLang="es-MX" sz="2000" b="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1490214" y="2881518"/>
        <a:ext cx="5461556" cy="787218"/>
      </dsp:txXfrm>
    </dsp:sp>
    <dsp:sp modelId="{9060FC1D-320B-4A6E-807D-817615995299}">
      <dsp:nvSpPr>
        <dsp:cNvPr id="0" name=""/>
        <dsp:cNvSpPr/>
      </dsp:nvSpPr>
      <dsp:spPr>
        <a:xfrm>
          <a:off x="1954297" y="3809368"/>
          <a:ext cx="6542646" cy="836202"/>
        </a:xfrm>
        <a:prstGeom prst="roundRect">
          <a:avLst>
            <a:gd name="adj" fmla="val 10000"/>
          </a:avLst>
        </a:prstGeom>
        <a:gradFill rotWithShape="0">
          <a:gsLst>
            <a:gs pos="0">
              <a:schemeClr val="accent5">
                <a:hueOff val="-6323450"/>
                <a:satOff val="30831"/>
                <a:lumOff val="-34708"/>
                <a:alphaOff val="0"/>
                <a:shade val="51000"/>
                <a:satMod val="130000"/>
              </a:schemeClr>
            </a:gs>
            <a:gs pos="80000">
              <a:schemeClr val="accent5">
                <a:hueOff val="-6323450"/>
                <a:satOff val="30831"/>
                <a:lumOff val="-34708"/>
                <a:alphaOff val="0"/>
                <a:shade val="93000"/>
                <a:satMod val="130000"/>
              </a:schemeClr>
            </a:gs>
            <a:gs pos="100000">
              <a:schemeClr val="accent5">
                <a:hueOff val="-6323450"/>
                <a:satOff val="30831"/>
                <a:lumOff val="-3470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altLang="es-MX" sz="2000" b="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Emisión del documento con el que pone fin al procedimiento</a:t>
          </a:r>
          <a:endParaRPr lang="es-MX" altLang="es-MX" sz="2000" b="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1978789" y="3833860"/>
        <a:ext cx="5461556" cy="787218"/>
      </dsp:txXfrm>
    </dsp:sp>
    <dsp:sp modelId="{BA39D6C7-474F-429A-AC7F-4E17E2233525}">
      <dsp:nvSpPr>
        <dsp:cNvPr id="0" name=""/>
        <dsp:cNvSpPr/>
      </dsp:nvSpPr>
      <dsp:spPr>
        <a:xfrm>
          <a:off x="5999115" y="610892"/>
          <a:ext cx="543531" cy="543531"/>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MX" sz="2000" b="0" kern="120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6121409" y="610892"/>
        <a:ext cx="298943" cy="409007"/>
      </dsp:txXfrm>
    </dsp:sp>
    <dsp:sp modelId="{CA9F6808-1E7B-4925-A0BC-46F8F56ED6DB}">
      <dsp:nvSpPr>
        <dsp:cNvPr id="0" name=""/>
        <dsp:cNvSpPr/>
      </dsp:nvSpPr>
      <dsp:spPr>
        <a:xfrm>
          <a:off x="6487689" y="1563234"/>
          <a:ext cx="543531" cy="543531"/>
        </a:xfrm>
        <a:prstGeom prst="downArrow">
          <a:avLst>
            <a:gd name="adj1" fmla="val 55000"/>
            <a:gd name="adj2" fmla="val 45000"/>
          </a:avLst>
        </a:prstGeom>
        <a:solidFill>
          <a:schemeClr val="accent5">
            <a:tint val="40000"/>
            <a:alpha val="90000"/>
            <a:hueOff val="-2251996"/>
            <a:satOff val="1691"/>
            <a:lumOff val="-1672"/>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MX" sz="2000" b="0" kern="120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6609983" y="1563234"/>
        <a:ext cx="298943" cy="409007"/>
      </dsp:txXfrm>
    </dsp:sp>
    <dsp:sp modelId="{8284BF85-5273-466D-83E2-9D263624288A}">
      <dsp:nvSpPr>
        <dsp:cNvPr id="0" name=""/>
        <dsp:cNvSpPr/>
      </dsp:nvSpPr>
      <dsp:spPr>
        <a:xfrm>
          <a:off x="6976263" y="2501639"/>
          <a:ext cx="543531" cy="543531"/>
        </a:xfrm>
        <a:prstGeom prst="downArrow">
          <a:avLst>
            <a:gd name="adj1" fmla="val 55000"/>
            <a:gd name="adj2" fmla="val 45000"/>
          </a:avLst>
        </a:prstGeom>
        <a:solidFill>
          <a:schemeClr val="accent5">
            <a:tint val="40000"/>
            <a:alpha val="90000"/>
            <a:hueOff val="-4503991"/>
            <a:satOff val="3381"/>
            <a:lumOff val="-3345"/>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MX" sz="2000" b="0" kern="120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7098557" y="2501639"/>
        <a:ext cx="298943" cy="409007"/>
      </dsp:txXfrm>
    </dsp:sp>
    <dsp:sp modelId="{9C6FED39-F3D2-49BF-89CA-DE62A82B5950}">
      <dsp:nvSpPr>
        <dsp:cNvPr id="0" name=""/>
        <dsp:cNvSpPr/>
      </dsp:nvSpPr>
      <dsp:spPr>
        <a:xfrm>
          <a:off x="7464837" y="3463273"/>
          <a:ext cx="543531" cy="543531"/>
        </a:xfrm>
        <a:prstGeom prst="downArrow">
          <a:avLst>
            <a:gd name="adj1" fmla="val 55000"/>
            <a:gd name="adj2" fmla="val 45000"/>
          </a:avLst>
        </a:prstGeom>
        <a:solidFill>
          <a:schemeClr val="accent5">
            <a:tint val="40000"/>
            <a:alpha val="90000"/>
            <a:hueOff val="-6755987"/>
            <a:satOff val="5072"/>
            <a:lumOff val="-5017"/>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MX" sz="2000" b="0" kern="120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7587131" y="3463273"/>
        <a:ext cx="298943" cy="4090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52ECC-132F-4E05-88E6-EC446788930A}">
      <dsp:nvSpPr>
        <dsp:cNvPr id="0" name=""/>
        <dsp:cNvSpPr/>
      </dsp:nvSpPr>
      <dsp:spPr>
        <a:xfrm>
          <a:off x="-5647672" y="-864543"/>
          <a:ext cx="6724104" cy="6724104"/>
        </a:xfrm>
        <a:prstGeom prst="blockArc">
          <a:avLst>
            <a:gd name="adj1" fmla="val 18900000"/>
            <a:gd name="adj2" fmla="val 2700000"/>
            <a:gd name="adj3" fmla="val 321"/>
          </a:avLst>
        </a:pr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157A80-7803-4410-AA7C-694469B82B73}">
      <dsp:nvSpPr>
        <dsp:cNvPr id="0" name=""/>
        <dsp:cNvSpPr/>
      </dsp:nvSpPr>
      <dsp:spPr>
        <a:xfrm>
          <a:off x="470569" y="312088"/>
          <a:ext cx="8151994" cy="624577"/>
        </a:xfrm>
        <a:prstGeom prst="rect">
          <a:avLst/>
        </a:prstGeom>
        <a:gradFill rotWithShape="0">
          <a:gsLst>
            <a:gs pos="0">
              <a:schemeClr val="accent3">
                <a:shade val="50000"/>
                <a:hueOff val="0"/>
                <a:satOff val="0"/>
                <a:lumOff val="0"/>
                <a:alphaOff val="0"/>
                <a:shade val="51000"/>
                <a:satMod val="130000"/>
              </a:schemeClr>
            </a:gs>
            <a:gs pos="80000">
              <a:schemeClr val="accent3">
                <a:shade val="50000"/>
                <a:hueOff val="0"/>
                <a:satOff val="0"/>
                <a:lumOff val="0"/>
                <a:alphaOff val="0"/>
                <a:shade val="93000"/>
                <a:satMod val="130000"/>
              </a:schemeClr>
            </a:gs>
            <a:gs pos="100000">
              <a:schemeClr val="accent3">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758" tIns="40640" rIns="40640" bIns="4064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Constar la identificación de la autoridad que practica la diligencia.</a:t>
          </a:r>
          <a:endParaRPr lang="es-MX" sz="1600" kern="1200" dirty="0">
            <a:solidFill>
              <a:schemeClr val="tx1"/>
            </a:solidFill>
            <a:effectLst>
              <a:outerShdw blurRad="38100" dist="38100" dir="2700000" algn="tl">
                <a:srgbClr val="000000">
                  <a:alpha val="43137"/>
                </a:srgbClr>
              </a:outerShdw>
            </a:effectLst>
          </a:endParaRPr>
        </a:p>
      </dsp:txBody>
      <dsp:txXfrm>
        <a:off x="470569" y="312088"/>
        <a:ext cx="8151994" cy="624577"/>
      </dsp:txXfrm>
    </dsp:sp>
    <dsp:sp modelId="{9875D6A8-AE99-481C-83B0-672C5B08535F}">
      <dsp:nvSpPr>
        <dsp:cNvPr id="0" name=""/>
        <dsp:cNvSpPr/>
      </dsp:nvSpPr>
      <dsp:spPr>
        <a:xfrm>
          <a:off x="80209" y="234016"/>
          <a:ext cx="780721" cy="780721"/>
        </a:xfrm>
        <a:prstGeom prst="ellipse">
          <a:avLst/>
        </a:prstGeom>
        <a:solidFill>
          <a:schemeClr val="lt1">
            <a:hueOff val="0"/>
            <a:satOff val="0"/>
            <a:lumOff val="0"/>
            <a:alphaOff val="0"/>
          </a:schemeClr>
        </a:solidFill>
        <a:ln w="9525" cap="flat" cmpd="sng" algn="ctr">
          <a:solidFill>
            <a:schemeClr val="accent3">
              <a:shade val="5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F6DB6CC-6DF9-4717-8488-2E75F889D48B}">
      <dsp:nvSpPr>
        <dsp:cNvPr id="0" name=""/>
        <dsp:cNvSpPr/>
      </dsp:nvSpPr>
      <dsp:spPr>
        <a:xfrm>
          <a:off x="918123" y="1248654"/>
          <a:ext cx="7704440" cy="624577"/>
        </a:xfrm>
        <a:prstGeom prst="rect">
          <a:avLst/>
        </a:prstGeom>
        <a:gradFill rotWithShape="0">
          <a:gsLst>
            <a:gs pos="0">
              <a:schemeClr val="accent3">
                <a:shade val="50000"/>
                <a:hueOff val="0"/>
                <a:satOff val="0"/>
                <a:lumOff val="10586"/>
                <a:alphaOff val="0"/>
                <a:shade val="51000"/>
                <a:satMod val="130000"/>
              </a:schemeClr>
            </a:gs>
            <a:gs pos="80000">
              <a:schemeClr val="accent3">
                <a:shade val="50000"/>
                <a:hueOff val="0"/>
                <a:satOff val="0"/>
                <a:lumOff val="10586"/>
                <a:alphaOff val="0"/>
                <a:shade val="93000"/>
                <a:satMod val="130000"/>
              </a:schemeClr>
            </a:gs>
            <a:gs pos="100000">
              <a:schemeClr val="accent3">
                <a:shade val="50000"/>
                <a:hueOff val="0"/>
                <a:satOff val="0"/>
                <a:lumOff val="105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758" tIns="40640" rIns="40640" bIns="4064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Asentar los hechos y las circunstancias que motivan el inicio del procedimiento.</a:t>
          </a:r>
          <a:endParaRPr lang="es-MX" sz="160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918123" y="1248654"/>
        <a:ext cx="7704440" cy="624577"/>
      </dsp:txXfrm>
    </dsp:sp>
    <dsp:sp modelId="{8DF0C3A7-76DF-4314-B815-75A2A5740D5C}">
      <dsp:nvSpPr>
        <dsp:cNvPr id="0" name=""/>
        <dsp:cNvSpPr/>
      </dsp:nvSpPr>
      <dsp:spPr>
        <a:xfrm>
          <a:off x="527762" y="1170582"/>
          <a:ext cx="780721" cy="780721"/>
        </a:xfrm>
        <a:prstGeom prst="ellipse">
          <a:avLst/>
        </a:prstGeom>
        <a:solidFill>
          <a:schemeClr val="lt1">
            <a:hueOff val="0"/>
            <a:satOff val="0"/>
            <a:lumOff val="0"/>
            <a:alphaOff val="0"/>
          </a:schemeClr>
        </a:solidFill>
        <a:ln w="9525" cap="flat" cmpd="sng" algn="ctr">
          <a:solidFill>
            <a:schemeClr val="accent3">
              <a:shade val="50000"/>
              <a:hueOff val="0"/>
              <a:satOff val="0"/>
              <a:lumOff val="1058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074C62FD-75EC-4D5D-BA14-6EABB9B825BF}">
      <dsp:nvSpPr>
        <dsp:cNvPr id="0" name=""/>
        <dsp:cNvSpPr/>
      </dsp:nvSpPr>
      <dsp:spPr>
        <a:xfrm>
          <a:off x="1055486" y="2185220"/>
          <a:ext cx="7567077" cy="624577"/>
        </a:xfrm>
        <a:prstGeom prst="rect">
          <a:avLst/>
        </a:prstGeom>
        <a:gradFill rotWithShape="0">
          <a:gsLst>
            <a:gs pos="0">
              <a:schemeClr val="accent3">
                <a:shade val="50000"/>
                <a:hueOff val="0"/>
                <a:satOff val="0"/>
                <a:lumOff val="21171"/>
                <a:alphaOff val="0"/>
                <a:shade val="51000"/>
                <a:satMod val="130000"/>
              </a:schemeClr>
            </a:gs>
            <a:gs pos="80000">
              <a:schemeClr val="accent3">
                <a:shade val="50000"/>
                <a:hueOff val="0"/>
                <a:satOff val="0"/>
                <a:lumOff val="21171"/>
                <a:alphaOff val="0"/>
                <a:shade val="93000"/>
                <a:satMod val="130000"/>
              </a:schemeClr>
            </a:gs>
            <a:gs pos="100000">
              <a:schemeClr val="accent3">
                <a:shade val="50000"/>
                <a:hueOff val="0"/>
                <a:satOff val="0"/>
                <a:lumOff val="211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758" tIns="40640" rIns="40640" bIns="4064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Señalar la descripción, naturaleza y demás características de las mercancías sujetas a revisión.</a:t>
          </a:r>
          <a:endParaRPr lang="es-MX" sz="160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1055486" y="2185220"/>
        <a:ext cx="7567077" cy="624577"/>
      </dsp:txXfrm>
    </dsp:sp>
    <dsp:sp modelId="{73DBA34F-496B-4F49-B492-512E50393451}">
      <dsp:nvSpPr>
        <dsp:cNvPr id="0" name=""/>
        <dsp:cNvSpPr/>
      </dsp:nvSpPr>
      <dsp:spPr>
        <a:xfrm>
          <a:off x="665125" y="2107148"/>
          <a:ext cx="780721" cy="780721"/>
        </a:xfrm>
        <a:prstGeom prst="ellipse">
          <a:avLst/>
        </a:prstGeom>
        <a:solidFill>
          <a:schemeClr val="lt1">
            <a:hueOff val="0"/>
            <a:satOff val="0"/>
            <a:lumOff val="0"/>
            <a:alphaOff val="0"/>
          </a:schemeClr>
        </a:solidFill>
        <a:ln w="9525" cap="flat" cmpd="sng" algn="ctr">
          <a:solidFill>
            <a:schemeClr val="accent3">
              <a:shade val="50000"/>
              <a:hueOff val="0"/>
              <a:satOff val="0"/>
              <a:lumOff val="2117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86C21356-6F56-4AB6-822F-93804FE2166A}">
      <dsp:nvSpPr>
        <dsp:cNvPr id="0" name=""/>
        <dsp:cNvSpPr/>
      </dsp:nvSpPr>
      <dsp:spPr>
        <a:xfrm>
          <a:off x="918123" y="3121786"/>
          <a:ext cx="7704440" cy="624577"/>
        </a:xfrm>
        <a:prstGeom prst="rect">
          <a:avLst/>
        </a:prstGeom>
        <a:gradFill rotWithShape="0">
          <a:gsLst>
            <a:gs pos="0">
              <a:schemeClr val="accent3">
                <a:shade val="50000"/>
                <a:hueOff val="0"/>
                <a:satOff val="0"/>
                <a:lumOff val="21171"/>
                <a:alphaOff val="0"/>
                <a:shade val="51000"/>
                <a:satMod val="130000"/>
              </a:schemeClr>
            </a:gs>
            <a:gs pos="80000">
              <a:schemeClr val="accent3">
                <a:shade val="50000"/>
                <a:hueOff val="0"/>
                <a:satOff val="0"/>
                <a:lumOff val="21171"/>
                <a:alphaOff val="0"/>
                <a:shade val="93000"/>
                <a:satMod val="130000"/>
              </a:schemeClr>
            </a:gs>
            <a:gs pos="100000">
              <a:schemeClr val="accent3">
                <a:shade val="50000"/>
                <a:hueOff val="0"/>
                <a:satOff val="0"/>
                <a:lumOff val="211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758" tIns="40640" rIns="40640" bIns="4064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Realizar la toma de muestras de las mercancías, en su caso, y otros elementos probatorios necesarios para dictar la resolución correspondiente.</a:t>
          </a:r>
          <a:endParaRPr lang="es-MX" sz="160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918123" y="3121786"/>
        <a:ext cx="7704440" cy="624577"/>
      </dsp:txXfrm>
    </dsp:sp>
    <dsp:sp modelId="{860A2625-F4A8-4F0D-BC6D-C39A98FBE94D}">
      <dsp:nvSpPr>
        <dsp:cNvPr id="0" name=""/>
        <dsp:cNvSpPr/>
      </dsp:nvSpPr>
      <dsp:spPr>
        <a:xfrm>
          <a:off x="527762" y="3043714"/>
          <a:ext cx="780721" cy="780721"/>
        </a:xfrm>
        <a:prstGeom prst="ellipse">
          <a:avLst/>
        </a:prstGeom>
        <a:solidFill>
          <a:schemeClr val="lt1">
            <a:hueOff val="0"/>
            <a:satOff val="0"/>
            <a:lumOff val="0"/>
            <a:alphaOff val="0"/>
          </a:schemeClr>
        </a:solidFill>
        <a:ln w="9525" cap="flat" cmpd="sng" algn="ctr">
          <a:solidFill>
            <a:schemeClr val="accent3">
              <a:shade val="50000"/>
              <a:hueOff val="0"/>
              <a:satOff val="0"/>
              <a:lumOff val="2117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D15CADF2-E2A8-4B82-9994-5D851BEDCBB7}">
      <dsp:nvSpPr>
        <dsp:cNvPr id="0" name=""/>
        <dsp:cNvSpPr/>
      </dsp:nvSpPr>
      <dsp:spPr>
        <a:xfrm>
          <a:off x="470569" y="4058352"/>
          <a:ext cx="8151994" cy="624577"/>
        </a:xfrm>
        <a:prstGeom prst="rect">
          <a:avLst/>
        </a:prstGeom>
        <a:gradFill rotWithShape="0">
          <a:gsLst>
            <a:gs pos="0">
              <a:schemeClr val="accent3">
                <a:shade val="50000"/>
                <a:hueOff val="0"/>
                <a:satOff val="0"/>
                <a:lumOff val="10586"/>
                <a:alphaOff val="0"/>
                <a:shade val="51000"/>
                <a:satMod val="130000"/>
              </a:schemeClr>
            </a:gs>
            <a:gs pos="80000">
              <a:schemeClr val="accent3">
                <a:shade val="50000"/>
                <a:hueOff val="0"/>
                <a:satOff val="0"/>
                <a:lumOff val="10586"/>
                <a:alphaOff val="0"/>
                <a:shade val="93000"/>
                <a:satMod val="130000"/>
              </a:schemeClr>
            </a:gs>
            <a:gs pos="100000">
              <a:schemeClr val="accent3">
                <a:shade val="50000"/>
                <a:hueOff val="0"/>
                <a:satOff val="0"/>
                <a:lumOff val="105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758" tIns="40640" rIns="40640" bIns="4064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Solicitar al interesado que designe dos testigos.</a:t>
          </a:r>
          <a:endParaRPr lang="es-MX" sz="1600" kern="1200" dirty="0">
            <a:solidFill>
              <a:schemeClr val="tx1"/>
            </a:solidFill>
            <a:effectLst>
              <a:outerShdw blurRad="38100" dist="38100" dir="2700000" algn="tl">
                <a:srgbClr val="000000">
                  <a:alpha val="43137"/>
                </a:srgbClr>
              </a:outerShdw>
            </a:effectLst>
            <a:latin typeface="Century Gothic" panose="020B0502020202020204" pitchFamily="34" charset="0"/>
          </a:endParaRPr>
        </a:p>
      </dsp:txBody>
      <dsp:txXfrm>
        <a:off x="470569" y="4058352"/>
        <a:ext cx="8151994" cy="624577"/>
      </dsp:txXfrm>
    </dsp:sp>
    <dsp:sp modelId="{E6ABA1B8-B06D-4FDE-BC5E-D8B9C6438821}">
      <dsp:nvSpPr>
        <dsp:cNvPr id="0" name=""/>
        <dsp:cNvSpPr/>
      </dsp:nvSpPr>
      <dsp:spPr>
        <a:xfrm>
          <a:off x="80209" y="3980280"/>
          <a:ext cx="780721" cy="780721"/>
        </a:xfrm>
        <a:prstGeom prst="ellipse">
          <a:avLst/>
        </a:prstGeom>
        <a:solidFill>
          <a:schemeClr val="lt1">
            <a:hueOff val="0"/>
            <a:satOff val="0"/>
            <a:lumOff val="0"/>
            <a:alphaOff val="0"/>
          </a:schemeClr>
        </a:solidFill>
        <a:ln w="9525" cap="flat" cmpd="sng" algn="ctr">
          <a:solidFill>
            <a:schemeClr val="accent3">
              <a:shade val="50000"/>
              <a:hueOff val="0"/>
              <a:satOff val="0"/>
              <a:lumOff val="1058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EA270-0758-40A3-838A-6954601265E6}">
      <dsp:nvSpPr>
        <dsp:cNvPr id="0" name=""/>
        <dsp:cNvSpPr/>
      </dsp:nvSpPr>
      <dsp:spPr>
        <a:xfrm>
          <a:off x="512" y="225489"/>
          <a:ext cx="2204471" cy="2645365"/>
        </a:xfrm>
        <a:prstGeom prst="roundRect">
          <a:avLst>
            <a:gd name="adj" fmla="val 5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85725" rIns="111125" bIns="0" numCol="1" spcCol="1270" anchor="t" anchorCtr="0">
          <a:noAutofit/>
        </a:bodyPr>
        <a:lstStyle/>
        <a:p>
          <a:pPr lvl="0" algn="ctr" defTabSz="1111250">
            <a:lnSpc>
              <a:spcPct val="90000"/>
            </a:lnSpc>
            <a:spcBef>
              <a:spcPct val="0"/>
            </a:spcBef>
            <a:spcAft>
              <a:spcPct val="35000"/>
            </a:spcAft>
          </a:pPr>
          <a:endParaRPr lang="es-MX" sz="2500" b="1" kern="1200" dirty="0">
            <a:effectLst>
              <a:outerShdw blurRad="38100" dist="38100" dir="2700000" algn="tl">
                <a:srgbClr val="000000">
                  <a:alpha val="43137"/>
                </a:srgbClr>
              </a:outerShdw>
            </a:effectLst>
          </a:endParaRPr>
        </a:p>
      </dsp:txBody>
      <dsp:txXfrm rot="16200000">
        <a:off x="-863640" y="1089641"/>
        <a:ext cx="2169199" cy="440894"/>
      </dsp:txXfrm>
    </dsp:sp>
    <dsp:sp modelId="{1D860849-A816-4247-8A52-A9EFA652DFB5}">
      <dsp:nvSpPr>
        <dsp:cNvPr id="0" name=""/>
        <dsp:cNvSpPr/>
      </dsp:nvSpPr>
      <dsp:spPr>
        <a:xfrm>
          <a:off x="441406" y="225489"/>
          <a:ext cx="1642331" cy="2645365"/>
        </a:xfrm>
        <a:prstGeom prst="rect">
          <a:avLst/>
        </a:prstGeom>
        <a:noFill/>
        <a:ln>
          <a:noFill/>
        </a:ln>
        <a:effectLst>
          <a:outerShdw blurRad="40000" dist="23000" dir="5400000" rotWithShape="0">
            <a:srgbClr val="000000">
              <a:alpha val="3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75438" rIns="0" bIns="0" numCol="1" spcCol="1270" anchor="t" anchorCtr="0">
          <a:noAutofit/>
        </a:bodyPr>
        <a:lstStyle/>
        <a:p>
          <a:pPr lvl="0" algn="ctr" defTabSz="977900">
            <a:lnSpc>
              <a:spcPct val="90000"/>
            </a:lnSpc>
            <a:spcBef>
              <a:spcPct val="0"/>
            </a:spcBef>
            <a:spcAft>
              <a:spcPct val="35000"/>
            </a:spcAft>
          </a:pPr>
          <a:endParaRPr lang="es-MX" sz="2200" b="1" kern="1200" dirty="0" smtClean="0">
            <a:effectLst>
              <a:outerShdw blurRad="38100" dist="38100" dir="2700000" algn="tl">
                <a:srgbClr val="000000">
                  <a:alpha val="43137"/>
                </a:srgbClr>
              </a:outerShdw>
            </a:effectLst>
            <a:latin typeface="Century Gothic" panose="020B0502020202020204" pitchFamily="34" charset="0"/>
          </a:endParaRPr>
        </a:p>
        <a:p>
          <a:pPr lvl="0" algn="ctr" defTabSz="977900">
            <a:lnSpc>
              <a:spcPct val="90000"/>
            </a:lnSpc>
            <a:spcBef>
              <a:spcPct val="0"/>
            </a:spcBef>
            <a:spcAft>
              <a:spcPct val="35000"/>
            </a:spcAft>
          </a:pPr>
          <a:endParaRPr lang="es-MX" sz="2200" b="1" kern="1200" dirty="0" smtClean="0">
            <a:effectLst>
              <a:outerShdw blurRad="38100" dist="38100" dir="2700000" algn="tl">
                <a:srgbClr val="000000">
                  <a:alpha val="43137"/>
                </a:srgbClr>
              </a:outerShdw>
            </a:effectLst>
            <a:latin typeface="Century Gothic" panose="020B0502020202020204" pitchFamily="34" charset="0"/>
          </a:endParaRPr>
        </a:p>
        <a:p>
          <a:pPr lvl="0" algn="ctr" defTabSz="977900">
            <a:lnSpc>
              <a:spcPct val="90000"/>
            </a:lnSpc>
            <a:spcBef>
              <a:spcPct val="0"/>
            </a:spcBef>
            <a:spcAft>
              <a:spcPct val="35000"/>
            </a:spcAft>
          </a:pPr>
          <a:r>
            <a:rPr lang="es-MX" sz="2200" b="1" kern="1200" dirty="0" smtClean="0">
              <a:effectLst>
                <a:outerShdw blurRad="38100" dist="38100" dir="2700000" algn="tl">
                  <a:srgbClr val="000000">
                    <a:alpha val="43137"/>
                  </a:srgbClr>
                </a:outerShdw>
              </a:effectLst>
              <a:latin typeface="Century Gothic" panose="020B0502020202020204" pitchFamily="34" charset="0"/>
            </a:rPr>
            <a:t>Recurso de Revocación</a:t>
          </a:r>
          <a:endParaRPr lang="es-MX" sz="2200" b="1" kern="1200" dirty="0">
            <a:effectLst>
              <a:outerShdw blurRad="38100" dist="38100" dir="2700000" algn="tl">
                <a:srgbClr val="000000">
                  <a:alpha val="43137"/>
                </a:srgbClr>
              </a:outerShdw>
            </a:effectLst>
          </a:endParaRPr>
        </a:p>
      </dsp:txBody>
      <dsp:txXfrm>
        <a:off x="441406" y="225489"/>
        <a:ext cx="1642331" cy="2645365"/>
      </dsp:txXfrm>
    </dsp:sp>
    <dsp:sp modelId="{304F7496-793C-42F5-BB78-622CC488E71D}">
      <dsp:nvSpPr>
        <dsp:cNvPr id="0" name=""/>
        <dsp:cNvSpPr/>
      </dsp:nvSpPr>
      <dsp:spPr>
        <a:xfrm>
          <a:off x="2282140" y="225489"/>
          <a:ext cx="2204471" cy="2645365"/>
        </a:xfrm>
        <a:prstGeom prst="roundRect">
          <a:avLst>
            <a:gd name="adj" fmla="val 5000"/>
          </a:avLst>
        </a:prstGeom>
        <a:gradFill rotWithShape="0">
          <a:gsLst>
            <a:gs pos="0">
              <a:schemeClr val="accent4">
                <a:hueOff val="4617393"/>
                <a:satOff val="34159"/>
                <a:lumOff val="40098"/>
                <a:alphaOff val="0"/>
                <a:shade val="51000"/>
                <a:satMod val="130000"/>
              </a:schemeClr>
            </a:gs>
            <a:gs pos="80000">
              <a:schemeClr val="accent4">
                <a:hueOff val="4617393"/>
                <a:satOff val="34159"/>
                <a:lumOff val="40098"/>
                <a:alphaOff val="0"/>
                <a:shade val="93000"/>
                <a:satMod val="130000"/>
              </a:schemeClr>
            </a:gs>
            <a:gs pos="100000">
              <a:schemeClr val="accent4">
                <a:hueOff val="4617393"/>
                <a:satOff val="34159"/>
                <a:lumOff val="400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85725" rIns="111125" bIns="0" numCol="1" spcCol="1270" anchor="t" anchorCtr="0">
          <a:noAutofit/>
        </a:bodyPr>
        <a:lstStyle/>
        <a:p>
          <a:pPr lvl="0" algn="ctr" defTabSz="1111250">
            <a:lnSpc>
              <a:spcPct val="90000"/>
            </a:lnSpc>
            <a:spcBef>
              <a:spcPct val="0"/>
            </a:spcBef>
            <a:spcAft>
              <a:spcPct val="35000"/>
            </a:spcAft>
          </a:pPr>
          <a:endParaRPr lang="es-MX" sz="2500" b="1" kern="1200" dirty="0" smtClean="0">
            <a:effectLst>
              <a:outerShdw blurRad="38100" dist="38100" dir="2700000" algn="tl">
                <a:srgbClr val="000000">
                  <a:alpha val="43137"/>
                </a:srgbClr>
              </a:outerShdw>
            </a:effectLst>
            <a:latin typeface="Century Gothic" panose="020B0502020202020204" pitchFamily="34" charset="0"/>
          </a:endParaRPr>
        </a:p>
      </dsp:txBody>
      <dsp:txXfrm rot="16200000">
        <a:off x="1417987" y="1089641"/>
        <a:ext cx="2169199" cy="440894"/>
      </dsp:txXfrm>
    </dsp:sp>
    <dsp:sp modelId="{B97703EB-5298-4CE3-A566-1AC1CAF83D36}">
      <dsp:nvSpPr>
        <dsp:cNvPr id="0" name=""/>
        <dsp:cNvSpPr/>
      </dsp:nvSpPr>
      <dsp:spPr>
        <a:xfrm rot="5400000">
          <a:off x="2098720" y="2328646"/>
          <a:ext cx="388884" cy="330670"/>
        </a:xfrm>
        <a:prstGeom prst="flowChartExtract">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0A68BEF0-9967-4EF2-8CDB-3245246335D1}">
      <dsp:nvSpPr>
        <dsp:cNvPr id="0" name=""/>
        <dsp:cNvSpPr/>
      </dsp:nvSpPr>
      <dsp:spPr>
        <a:xfrm>
          <a:off x="2723034" y="225489"/>
          <a:ext cx="1642331" cy="2645365"/>
        </a:xfrm>
        <a:prstGeom prst="rect">
          <a:avLst/>
        </a:prstGeom>
        <a:noFill/>
        <a:ln>
          <a:noFill/>
        </a:ln>
        <a:effectLst>
          <a:outerShdw blurRad="40000" dist="23000" dir="5400000" rotWithShape="0">
            <a:srgbClr val="000000">
              <a:alpha val="3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75438" rIns="0" bIns="0" numCol="1" spcCol="1270" anchor="t" anchorCtr="0">
          <a:noAutofit/>
        </a:bodyPr>
        <a:lstStyle/>
        <a:p>
          <a:pPr lvl="0" algn="ctr" defTabSz="977900">
            <a:lnSpc>
              <a:spcPct val="90000"/>
            </a:lnSpc>
            <a:spcBef>
              <a:spcPct val="0"/>
            </a:spcBef>
            <a:spcAft>
              <a:spcPct val="35000"/>
            </a:spcAft>
          </a:pPr>
          <a:endParaRPr lang="es-MX" sz="2200" b="1" kern="1200" dirty="0" smtClean="0">
            <a:effectLst>
              <a:outerShdw blurRad="38100" dist="38100" dir="2700000" algn="tl">
                <a:srgbClr val="000000">
                  <a:alpha val="43137"/>
                </a:srgbClr>
              </a:outerShdw>
            </a:effectLst>
            <a:latin typeface="Century Gothic" panose="020B0502020202020204" pitchFamily="34" charset="0"/>
          </a:endParaRPr>
        </a:p>
        <a:p>
          <a:pPr lvl="0" algn="ctr" defTabSz="977900">
            <a:lnSpc>
              <a:spcPct val="90000"/>
            </a:lnSpc>
            <a:spcBef>
              <a:spcPct val="0"/>
            </a:spcBef>
            <a:spcAft>
              <a:spcPct val="35000"/>
            </a:spcAft>
          </a:pPr>
          <a:endParaRPr lang="es-MX" sz="2200" b="1" kern="1200" dirty="0" smtClean="0">
            <a:effectLst>
              <a:outerShdw blurRad="38100" dist="38100" dir="2700000" algn="tl">
                <a:srgbClr val="000000">
                  <a:alpha val="43137"/>
                </a:srgbClr>
              </a:outerShdw>
            </a:effectLst>
            <a:latin typeface="Century Gothic" panose="020B0502020202020204" pitchFamily="34" charset="0"/>
          </a:endParaRPr>
        </a:p>
        <a:p>
          <a:pPr lvl="0" algn="ctr" defTabSz="977900">
            <a:lnSpc>
              <a:spcPct val="90000"/>
            </a:lnSpc>
            <a:spcBef>
              <a:spcPct val="0"/>
            </a:spcBef>
            <a:spcAft>
              <a:spcPct val="35000"/>
            </a:spcAft>
          </a:pPr>
          <a:r>
            <a:rPr lang="es-MX" sz="2200" b="1" kern="1200" dirty="0" smtClean="0">
              <a:effectLst>
                <a:outerShdw blurRad="38100" dist="38100" dir="2700000" algn="tl">
                  <a:srgbClr val="000000">
                    <a:alpha val="43137"/>
                  </a:srgbClr>
                </a:outerShdw>
              </a:effectLst>
              <a:latin typeface="Century Gothic" panose="020B0502020202020204" pitchFamily="34" charset="0"/>
            </a:rPr>
            <a:t>Juicio de Nulidad</a:t>
          </a:r>
        </a:p>
      </dsp:txBody>
      <dsp:txXfrm>
        <a:off x="2723034" y="225489"/>
        <a:ext cx="1642331" cy="2645365"/>
      </dsp:txXfrm>
    </dsp:sp>
    <dsp:sp modelId="{BEA4A042-758D-46D6-8C18-4E705B84139B}">
      <dsp:nvSpPr>
        <dsp:cNvPr id="0" name=""/>
        <dsp:cNvSpPr/>
      </dsp:nvSpPr>
      <dsp:spPr>
        <a:xfrm>
          <a:off x="4563768" y="225489"/>
          <a:ext cx="2204471" cy="2645365"/>
        </a:xfrm>
        <a:prstGeom prst="roundRect">
          <a:avLst>
            <a:gd name="adj" fmla="val 5000"/>
          </a:avLst>
        </a:prstGeom>
        <a:gradFill rotWithShape="0">
          <a:gsLst>
            <a:gs pos="0">
              <a:schemeClr val="accent4">
                <a:hueOff val="9234786"/>
                <a:satOff val="68317"/>
                <a:lumOff val="80196"/>
                <a:alphaOff val="0"/>
                <a:shade val="51000"/>
                <a:satMod val="130000"/>
              </a:schemeClr>
            </a:gs>
            <a:gs pos="80000">
              <a:schemeClr val="accent4">
                <a:hueOff val="9234786"/>
                <a:satOff val="68317"/>
                <a:lumOff val="80196"/>
                <a:alphaOff val="0"/>
                <a:shade val="93000"/>
                <a:satMod val="130000"/>
              </a:schemeClr>
            </a:gs>
            <a:gs pos="100000">
              <a:schemeClr val="accent4">
                <a:hueOff val="9234786"/>
                <a:satOff val="68317"/>
                <a:lumOff val="80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85725" rIns="111125" bIns="0" numCol="1" spcCol="1270" anchor="t" anchorCtr="0">
          <a:noAutofit/>
        </a:bodyPr>
        <a:lstStyle/>
        <a:p>
          <a:pPr lvl="0" algn="ctr" defTabSz="1111250">
            <a:lnSpc>
              <a:spcPct val="90000"/>
            </a:lnSpc>
            <a:spcBef>
              <a:spcPct val="0"/>
            </a:spcBef>
            <a:spcAft>
              <a:spcPct val="35000"/>
            </a:spcAft>
          </a:pPr>
          <a:endParaRPr lang="es-MX" sz="2500" b="1" kern="1200" dirty="0" smtClean="0">
            <a:effectLst>
              <a:outerShdw blurRad="38100" dist="38100" dir="2700000" algn="tl">
                <a:srgbClr val="000000">
                  <a:alpha val="43137"/>
                </a:srgbClr>
              </a:outerShdw>
            </a:effectLst>
            <a:latin typeface="Century Gothic" panose="020B0502020202020204" pitchFamily="34" charset="0"/>
          </a:endParaRPr>
        </a:p>
      </dsp:txBody>
      <dsp:txXfrm rot="16200000">
        <a:off x="3699615" y="1089641"/>
        <a:ext cx="2169199" cy="440894"/>
      </dsp:txXfrm>
    </dsp:sp>
    <dsp:sp modelId="{2EE1C9D0-E845-483C-9E68-3CD3D3DBF3F0}">
      <dsp:nvSpPr>
        <dsp:cNvPr id="0" name=""/>
        <dsp:cNvSpPr/>
      </dsp:nvSpPr>
      <dsp:spPr>
        <a:xfrm rot="5400000">
          <a:off x="4380348" y="2328646"/>
          <a:ext cx="388884" cy="330670"/>
        </a:xfrm>
        <a:prstGeom prst="flowChartExtract">
          <a:avLst/>
        </a:prstGeom>
        <a:solidFill>
          <a:schemeClr val="lt1">
            <a:hueOff val="0"/>
            <a:satOff val="0"/>
            <a:lumOff val="0"/>
            <a:alphaOff val="0"/>
          </a:schemeClr>
        </a:solidFill>
        <a:ln w="9525" cap="flat" cmpd="sng" algn="ctr">
          <a:solidFill>
            <a:schemeClr val="accent4">
              <a:hueOff val="9234786"/>
              <a:satOff val="68317"/>
              <a:lumOff val="8019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5729A5D-EFAB-44A0-86AF-49F295EF86ED}">
      <dsp:nvSpPr>
        <dsp:cNvPr id="0" name=""/>
        <dsp:cNvSpPr/>
      </dsp:nvSpPr>
      <dsp:spPr>
        <a:xfrm>
          <a:off x="5004662" y="225489"/>
          <a:ext cx="1642331" cy="2645365"/>
        </a:xfrm>
        <a:prstGeom prst="rect">
          <a:avLst/>
        </a:prstGeom>
        <a:noFill/>
        <a:ln>
          <a:noFill/>
        </a:ln>
        <a:effectLst>
          <a:outerShdw blurRad="40000" dist="23000" dir="5400000" rotWithShape="0">
            <a:srgbClr val="000000">
              <a:alpha val="3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75438" rIns="0" bIns="0" numCol="1" spcCol="1270" anchor="t" anchorCtr="0">
          <a:noAutofit/>
        </a:bodyPr>
        <a:lstStyle/>
        <a:p>
          <a:pPr lvl="0" algn="ctr" defTabSz="977900">
            <a:lnSpc>
              <a:spcPct val="90000"/>
            </a:lnSpc>
            <a:spcBef>
              <a:spcPct val="0"/>
            </a:spcBef>
            <a:spcAft>
              <a:spcPct val="35000"/>
            </a:spcAft>
          </a:pPr>
          <a:endParaRPr lang="es-MX" sz="2200" b="1" kern="1200" dirty="0" smtClean="0">
            <a:effectLst>
              <a:outerShdw blurRad="38100" dist="38100" dir="2700000" algn="tl">
                <a:srgbClr val="000000">
                  <a:alpha val="43137"/>
                </a:srgbClr>
              </a:outerShdw>
            </a:effectLst>
            <a:latin typeface="Century Gothic" panose="020B0502020202020204" pitchFamily="34" charset="0"/>
          </a:endParaRPr>
        </a:p>
        <a:p>
          <a:pPr lvl="0" algn="ctr" defTabSz="977900">
            <a:lnSpc>
              <a:spcPct val="90000"/>
            </a:lnSpc>
            <a:spcBef>
              <a:spcPct val="0"/>
            </a:spcBef>
            <a:spcAft>
              <a:spcPct val="35000"/>
            </a:spcAft>
          </a:pPr>
          <a:endParaRPr lang="es-MX" sz="2200" b="1" kern="1200" dirty="0" smtClean="0">
            <a:effectLst>
              <a:outerShdw blurRad="38100" dist="38100" dir="2700000" algn="tl">
                <a:srgbClr val="000000">
                  <a:alpha val="43137"/>
                </a:srgbClr>
              </a:outerShdw>
            </a:effectLst>
            <a:latin typeface="Century Gothic" panose="020B0502020202020204" pitchFamily="34" charset="0"/>
          </a:endParaRPr>
        </a:p>
        <a:p>
          <a:pPr lvl="0" algn="ctr" defTabSz="977900">
            <a:lnSpc>
              <a:spcPct val="90000"/>
            </a:lnSpc>
            <a:spcBef>
              <a:spcPct val="0"/>
            </a:spcBef>
            <a:spcAft>
              <a:spcPct val="35000"/>
            </a:spcAft>
          </a:pPr>
          <a:r>
            <a:rPr lang="es-MX" sz="2200" b="1" kern="1200" dirty="0" smtClean="0">
              <a:effectLst>
                <a:outerShdw blurRad="38100" dist="38100" dir="2700000" algn="tl">
                  <a:srgbClr val="000000">
                    <a:alpha val="43137"/>
                  </a:srgbClr>
                </a:outerShdw>
              </a:effectLst>
              <a:latin typeface="Century Gothic" panose="020B0502020202020204" pitchFamily="34" charset="0"/>
            </a:rPr>
            <a:t>Juicio de Amparo</a:t>
          </a:r>
        </a:p>
      </dsp:txBody>
      <dsp:txXfrm>
        <a:off x="5004662" y="225489"/>
        <a:ext cx="1642331" cy="26453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9E29B9-DCB1-4D65-945A-FB086391EE35}">
      <dsp:nvSpPr>
        <dsp:cNvPr id="0" name=""/>
        <dsp:cNvSpPr/>
      </dsp:nvSpPr>
      <dsp:spPr>
        <a:xfrm>
          <a:off x="3175" y="131"/>
          <a:ext cx="8830118" cy="1242419"/>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latin typeface="Century Gothic" panose="020B0502020202020204" pitchFamily="34" charset="0"/>
            </a:rPr>
            <a:t>La Autoridad en una revisión </a:t>
          </a:r>
          <a:r>
            <a:rPr lang="es-MX" sz="2700" kern="1200" smtClean="0">
              <a:latin typeface="Century Gothic" panose="020B0502020202020204" pitchFamily="34" charset="0"/>
            </a:rPr>
            <a:t>en tránsito </a:t>
          </a:r>
          <a:r>
            <a:rPr lang="es-MX" sz="2700" kern="1200" dirty="0" smtClean="0">
              <a:latin typeface="Century Gothic" panose="020B0502020202020204" pitchFamily="34" charset="0"/>
            </a:rPr>
            <a:t>determina que la mercancía no cumple con una NOM</a:t>
          </a:r>
          <a:endParaRPr lang="es-MX" sz="2700" kern="1200" dirty="0">
            <a:latin typeface="Century Gothic" panose="020B0502020202020204" pitchFamily="34" charset="0"/>
          </a:endParaRPr>
        </a:p>
      </dsp:txBody>
      <dsp:txXfrm>
        <a:off x="39564" y="36520"/>
        <a:ext cx="8757340" cy="1169641"/>
      </dsp:txXfrm>
    </dsp:sp>
    <dsp:sp modelId="{FFBABC51-B6AF-41AF-B4EA-4286737C3123}">
      <dsp:nvSpPr>
        <dsp:cNvPr id="0" name=""/>
        <dsp:cNvSpPr/>
      </dsp:nvSpPr>
      <dsp:spPr>
        <a:xfrm>
          <a:off x="3175" y="1395014"/>
          <a:ext cx="2787284" cy="1242419"/>
        </a:xfrm>
        <a:prstGeom prst="roundRect">
          <a:avLst>
            <a:gd name="adj" fmla="val 10000"/>
          </a:avLst>
        </a:prstGeom>
        <a:gradFill rotWithShape="0">
          <a:gsLst>
            <a:gs pos="0">
              <a:schemeClr val="accent4">
                <a:alpha val="70000"/>
                <a:hueOff val="0"/>
                <a:satOff val="0"/>
                <a:lumOff val="0"/>
                <a:alphaOff val="0"/>
                <a:shade val="51000"/>
                <a:satMod val="130000"/>
              </a:schemeClr>
            </a:gs>
            <a:gs pos="80000">
              <a:schemeClr val="accent4">
                <a:alpha val="70000"/>
                <a:hueOff val="0"/>
                <a:satOff val="0"/>
                <a:lumOff val="0"/>
                <a:alphaOff val="0"/>
                <a:shade val="93000"/>
                <a:satMod val="130000"/>
              </a:schemeClr>
            </a:gs>
            <a:gs pos="100000">
              <a:schemeClr val="accent4">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latin typeface="Century Gothic" panose="020B0502020202020204" pitchFamily="34" charset="0"/>
            </a:rPr>
            <a:t>¿Se embarga?</a:t>
          </a:r>
          <a:endParaRPr lang="es-MX" sz="2700" kern="1200" dirty="0">
            <a:latin typeface="Century Gothic" panose="020B0502020202020204" pitchFamily="34" charset="0"/>
          </a:endParaRPr>
        </a:p>
      </dsp:txBody>
      <dsp:txXfrm>
        <a:off x="39564" y="1431403"/>
        <a:ext cx="2714506" cy="1169641"/>
      </dsp:txXfrm>
    </dsp:sp>
    <dsp:sp modelId="{51F9D5FF-2969-46B3-8BAF-C86986AB6D37}">
      <dsp:nvSpPr>
        <dsp:cNvPr id="0" name=""/>
        <dsp:cNvSpPr/>
      </dsp:nvSpPr>
      <dsp:spPr>
        <a:xfrm>
          <a:off x="3175" y="2789897"/>
          <a:ext cx="2787284" cy="1242419"/>
        </a:xfrm>
        <a:prstGeom prst="roundRect">
          <a:avLst>
            <a:gd name="adj" fmla="val 10000"/>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Century Gothic" panose="020B0502020202020204" pitchFamily="34" charset="0"/>
            </a:rPr>
            <a:t>Si, según art 151-II (L.A) por el no cumplimiento de las </a:t>
          </a:r>
          <a:r>
            <a:rPr lang="es-MX" sz="1800" kern="1200" dirty="0" err="1" smtClean="0">
              <a:latin typeface="Century Gothic" panose="020B0502020202020204" pitchFamily="34" charset="0"/>
            </a:rPr>
            <a:t>NOM’s</a:t>
          </a:r>
          <a:endParaRPr lang="es-MX" sz="1800" kern="1200" dirty="0">
            <a:latin typeface="Century Gothic" panose="020B0502020202020204" pitchFamily="34" charset="0"/>
          </a:endParaRPr>
        </a:p>
      </dsp:txBody>
      <dsp:txXfrm>
        <a:off x="39564" y="2826286"/>
        <a:ext cx="2714506" cy="1169641"/>
      </dsp:txXfrm>
    </dsp:sp>
    <dsp:sp modelId="{12804409-4A91-46FB-999C-B7F40FE3D19B}">
      <dsp:nvSpPr>
        <dsp:cNvPr id="0" name=""/>
        <dsp:cNvSpPr/>
      </dsp:nvSpPr>
      <dsp:spPr>
        <a:xfrm>
          <a:off x="3024592" y="1395014"/>
          <a:ext cx="2787284" cy="1242419"/>
        </a:xfrm>
        <a:prstGeom prst="roundRect">
          <a:avLst>
            <a:gd name="adj" fmla="val 10000"/>
          </a:avLst>
        </a:prstGeom>
        <a:gradFill rotWithShape="0">
          <a:gsLst>
            <a:gs pos="0">
              <a:schemeClr val="accent4">
                <a:alpha val="70000"/>
                <a:hueOff val="0"/>
                <a:satOff val="0"/>
                <a:lumOff val="0"/>
                <a:alphaOff val="0"/>
                <a:shade val="51000"/>
                <a:satMod val="130000"/>
              </a:schemeClr>
            </a:gs>
            <a:gs pos="80000">
              <a:schemeClr val="accent4">
                <a:alpha val="70000"/>
                <a:hueOff val="0"/>
                <a:satOff val="0"/>
                <a:lumOff val="0"/>
                <a:alphaOff val="0"/>
                <a:shade val="93000"/>
                <a:satMod val="130000"/>
              </a:schemeClr>
            </a:gs>
            <a:gs pos="100000">
              <a:schemeClr val="accent4">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latin typeface="Century Gothic" panose="020B0502020202020204" pitchFamily="34" charset="0"/>
            </a:rPr>
            <a:t>L.A e infracción</a:t>
          </a:r>
          <a:endParaRPr lang="es-MX" sz="2700" kern="1200" dirty="0">
            <a:latin typeface="Century Gothic" panose="020B0502020202020204" pitchFamily="34" charset="0"/>
          </a:endParaRPr>
        </a:p>
      </dsp:txBody>
      <dsp:txXfrm>
        <a:off x="3060981" y="1431403"/>
        <a:ext cx="2714506" cy="1169641"/>
      </dsp:txXfrm>
    </dsp:sp>
    <dsp:sp modelId="{1A526138-867E-420C-933D-394B0A6CDF02}">
      <dsp:nvSpPr>
        <dsp:cNvPr id="0" name=""/>
        <dsp:cNvSpPr/>
      </dsp:nvSpPr>
      <dsp:spPr>
        <a:xfrm>
          <a:off x="3024592" y="2789897"/>
          <a:ext cx="2787284" cy="1242419"/>
        </a:xfrm>
        <a:prstGeom prst="roundRect">
          <a:avLst>
            <a:gd name="adj" fmla="val 10000"/>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Century Gothic" panose="020B0502020202020204" pitchFamily="34" charset="0"/>
            </a:rPr>
            <a:t>La del no cumplimiento con NOM art 176-II </a:t>
          </a:r>
          <a:endParaRPr lang="es-MX" sz="1800" kern="1200" dirty="0">
            <a:latin typeface="Century Gothic" panose="020B0502020202020204" pitchFamily="34" charset="0"/>
          </a:endParaRPr>
        </a:p>
      </dsp:txBody>
      <dsp:txXfrm>
        <a:off x="3060981" y="2826286"/>
        <a:ext cx="2714506" cy="1169641"/>
      </dsp:txXfrm>
    </dsp:sp>
    <dsp:sp modelId="{EFB11069-3447-4BEF-931B-2F733037399D}">
      <dsp:nvSpPr>
        <dsp:cNvPr id="0" name=""/>
        <dsp:cNvSpPr/>
      </dsp:nvSpPr>
      <dsp:spPr>
        <a:xfrm>
          <a:off x="6046009" y="1395014"/>
          <a:ext cx="2787284" cy="1242419"/>
        </a:xfrm>
        <a:prstGeom prst="roundRect">
          <a:avLst>
            <a:gd name="adj" fmla="val 10000"/>
          </a:avLst>
        </a:prstGeom>
        <a:gradFill rotWithShape="0">
          <a:gsLst>
            <a:gs pos="0">
              <a:schemeClr val="accent4">
                <a:alpha val="70000"/>
                <a:hueOff val="0"/>
                <a:satOff val="0"/>
                <a:lumOff val="0"/>
                <a:alphaOff val="0"/>
                <a:shade val="51000"/>
                <a:satMod val="130000"/>
              </a:schemeClr>
            </a:gs>
            <a:gs pos="80000">
              <a:schemeClr val="accent4">
                <a:alpha val="70000"/>
                <a:hueOff val="0"/>
                <a:satOff val="0"/>
                <a:lumOff val="0"/>
                <a:alphaOff val="0"/>
                <a:shade val="93000"/>
                <a:satMod val="130000"/>
              </a:schemeClr>
            </a:gs>
            <a:gs pos="100000">
              <a:schemeClr val="accent4">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latin typeface="Century Gothic" panose="020B0502020202020204" pitchFamily="34" charset="0"/>
            </a:rPr>
            <a:t>Sanción </a:t>
          </a:r>
          <a:endParaRPr lang="es-MX" sz="2700" kern="1200" dirty="0">
            <a:latin typeface="Century Gothic" panose="020B0502020202020204" pitchFamily="34" charset="0"/>
          </a:endParaRPr>
        </a:p>
      </dsp:txBody>
      <dsp:txXfrm>
        <a:off x="6082398" y="1431403"/>
        <a:ext cx="2714506" cy="1169641"/>
      </dsp:txXfrm>
    </dsp:sp>
    <dsp:sp modelId="{8E558309-40A2-47F9-AB85-4F7707667819}">
      <dsp:nvSpPr>
        <dsp:cNvPr id="0" name=""/>
        <dsp:cNvSpPr/>
      </dsp:nvSpPr>
      <dsp:spPr>
        <a:xfrm>
          <a:off x="6046009" y="2789897"/>
          <a:ext cx="2787284" cy="1242419"/>
        </a:xfrm>
        <a:prstGeom prst="roundRect">
          <a:avLst>
            <a:gd name="adj" fmla="val 10000"/>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latin typeface="Century Gothic" panose="020B0502020202020204" pitchFamily="34" charset="0"/>
            </a:rPr>
            <a:t>Es del 70% al 100% del valor de las mercancías art. 178-II</a:t>
          </a:r>
          <a:endParaRPr lang="es-MX" sz="1800" kern="1200" dirty="0">
            <a:latin typeface="Century Gothic" panose="020B0502020202020204" pitchFamily="34" charset="0"/>
          </a:endParaRPr>
        </a:p>
      </dsp:txBody>
      <dsp:txXfrm>
        <a:off x="6082398" y="2826286"/>
        <a:ext cx="2714506" cy="116964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48A345-9D11-4662-AC13-A89D4B5B05A7}">
      <dsp:nvSpPr>
        <dsp:cNvPr id="0" name=""/>
        <dsp:cNvSpPr/>
      </dsp:nvSpPr>
      <dsp:spPr>
        <a:xfrm>
          <a:off x="3079" y="25"/>
          <a:ext cx="8562793" cy="888197"/>
        </a:xfrm>
        <a:prstGeom prst="roundRect">
          <a:avLst>
            <a:gd name="adj" fmla="val 10000"/>
          </a:avLst>
        </a:prstGeom>
        <a:gradFill rotWithShape="0">
          <a:gsLst>
            <a:gs pos="0">
              <a:schemeClr val="accent6">
                <a:shade val="60000"/>
                <a:hueOff val="0"/>
                <a:satOff val="0"/>
                <a:lumOff val="0"/>
                <a:alphaOff val="0"/>
                <a:shade val="51000"/>
                <a:satMod val="130000"/>
              </a:schemeClr>
            </a:gs>
            <a:gs pos="80000">
              <a:schemeClr val="accent6">
                <a:shade val="60000"/>
                <a:hueOff val="0"/>
                <a:satOff val="0"/>
                <a:lumOff val="0"/>
                <a:alphaOff val="0"/>
                <a:shade val="93000"/>
                <a:satMod val="130000"/>
              </a:schemeClr>
            </a:gs>
            <a:gs pos="100000">
              <a:schemeClr val="accent6">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effectLst>
                <a:outerShdw blurRad="38100" dist="38100" dir="2700000" algn="tl">
                  <a:srgbClr val="000000">
                    <a:alpha val="43137"/>
                  </a:srgbClr>
                </a:outerShdw>
              </a:effectLst>
              <a:latin typeface="Century Gothic" panose="020B0502020202020204" pitchFamily="34" charset="0"/>
            </a:rPr>
            <a:t>Un pasajero que viene en un avión trae 20 botellas de whisky y no las declara</a:t>
          </a:r>
          <a:endParaRPr lang="es-MX" sz="2800" kern="1200" dirty="0">
            <a:effectLst>
              <a:outerShdw blurRad="38100" dist="38100" dir="2700000" algn="tl">
                <a:srgbClr val="000000">
                  <a:alpha val="43137"/>
                </a:srgbClr>
              </a:outerShdw>
            </a:effectLst>
            <a:latin typeface="Century Gothic" panose="020B0502020202020204" pitchFamily="34" charset="0"/>
          </a:endParaRPr>
        </a:p>
      </dsp:txBody>
      <dsp:txXfrm>
        <a:off x="29093" y="26039"/>
        <a:ext cx="8510765" cy="836169"/>
      </dsp:txXfrm>
    </dsp:sp>
    <dsp:sp modelId="{34B7CAA8-67BF-432E-A9C5-EC06B600700B}">
      <dsp:nvSpPr>
        <dsp:cNvPr id="0" name=""/>
        <dsp:cNvSpPr/>
      </dsp:nvSpPr>
      <dsp:spPr>
        <a:xfrm>
          <a:off x="11437" y="1048957"/>
          <a:ext cx="2697625" cy="1543671"/>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MX" sz="3400" kern="1200" dirty="0" smtClean="0">
              <a:effectLst>
                <a:outerShdw blurRad="38100" dist="38100" dir="2700000" algn="tl">
                  <a:srgbClr val="000000">
                    <a:alpha val="43137"/>
                  </a:srgbClr>
                </a:outerShdw>
              </a:effectLst>
              <a:latin typeface="Century Gothic" panose="020B0502020202020204" pitchFamily="34" charset="0"/>
            </a:rPr>
            <a:t>¿Se embarga?</a:t>
          </a:r>
          <a:endParaRPr lang="es-MX" sz="3400" kern="1200" dirty="0">
            <a:effectLst>
              <a:outerShdw blurRad="38100" dist="38100" dir="2700000" algn="tl">
                <a:srgbClr val="000000">
                  <a:alpha val="43137"/>
                </a:srgbClr>
              </a:outerShdw>
            </a:effectLst>
            <a:latin typeface="Century Gothic" panose="020B0502020202020204" pitchFamily="34" charset="0"/>
          </a:endParaRPr>
        </a:p>
      </dsp:txBody>
      <dsp:txXfrm>
        <a:off x="56650" y="1094170"/>
        <a:ext cx="2607199" cy="1453245"/>
      </dsp:txXfrm>
    </dsp:sp>
    <dsp:sp modelId="{A0220A10-FF2E-4FE3-8216-747075A90A16}">
      <dsp:nvSpPr>
        <dsp:cNvPr id="0" name=""/>
        <dsp:cNvSpPr/>
      </dsp:nvSpPr>
      <dsp:spPr>
        <a:xfrm>
          <a:off x="16698" y="2753364"/>
          <a:ext cx="2687103" cy="1839114"/>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effectLst>
                <a:outerShdw blurRad="38100" dist="38100" dir="2700000" algn="tl">
                  <a:srgbClr val="000000">
                    <a:alpha val="43137"/>
                  </a:srgbClr>
                </a:outerShdw>
              </a:effectLst>
              <a:latin typeface="Century Gothic" panose="020B0502020202020204" pitchFamily="34" charset="0"/>
            </a:rPr>
            <a:t>Si, según art 151-III (L.A). En el caso de pasajeros, el embargo precautorio procederá solo respecto de las mercancías no declaradas.</a:t>
          </a:r>
          <a:endParaRPr lang="es-MX" sz="1600" kern="1200" dirty="0">
            <a:effectLst>
              <a:outerShdw blurRad="38100" dist="38100" dir="2700000" algn="tl">
                <a:srgbClr val="000000">
                  <a:alpha val="43137"/>
                </a:srgbClr>
              </a:outerShdw>
            </a:effectLst>
            <a:latin typeface="Century Gothic" panose="020B0502020202020204" pitchFamily="34" charset="0"/>
          </a:endParaRPr>
        </a:p>
      </dsp:txBody>
      <dsp:txXfrm>
        <a:off x="70564" y="2807230"/>
        <a:ext cx="2579371" cy="1731382"/>
      </dsp:txXfrm>
    </dsp:sp>
    <dsp:sp modelId="{FEC12A95-108D-4A6E-BEFA-0555431737EA}">
      <dsp:nvSpPr>
        <dsp:cNvPr id="0" name=""/>
        <dsp:cNvSpPr/>
      </dsp:nvSpPr>
      <dsp:spPr>
        <a:xfrm>
          <a:off x="2935663" y="1048957"/>
          <a:ext cx="2697625" cy="1543671"/>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MX" sz="3400" kern="1200" dirty="0" smtClean="0">
              <a:effectLst>
                <a:outerShdw blurRad="38100" dist="38100" dir="2700000" algn="tl">
                  <a:srgbClr val="000000">
                    <a:alpha val="43137"/>
                  </a:srgbClr>
                </a:outerShdw>
              </a:effectLst>
              <a:latin typeface="Century Gothic" panose="020B0502020202020204" pitchFamily="34" charset="0"/>
            </a:rPr>
            <a:t>Art 176  e infracción</a:t>
          </a:r>
          <a:endParaRPr lang="es-MX" sz="3400" kern="1200" dirty="0">
            <a:effectLst>
              <a:outerShdw blurRad="38100" dist="38100" dir="2700000" algn="tl">
                <a:srgbClr val="000000">
                  <a:alpha val="43137"/>
                </a:srgbClr>
              </a:outerShdw>
            </a:effectLst>
            <a:latin typeface="Century Gothic" panose="020B0502020202020204" pitchFamily="34" charset="0"/>
          </a:endParaRPr>
        </a:p>
      </dsp:txBody>
      <dsp:txXfrm>
        <a:off x="2980876" y="1094170"/>
        <a:ext cx="2607199" cy="1453245"/>
      </dsp:txXfrm>
    </dsp:sp>
    <dsp:sp modelId="{83BFB886-945A-4BBD-9825-EF9B7B4D249D}">
      <dsp:nvSpPr>
        <dsp:cNvPr id="0" name=""/>
        <dsp:cNvSpPr/>
      </dsp:nvSpPr>
      <dsp:spPr>
        <a:xfrm>
          <a:off x="2940924" y="2753364"/>
          <a:ext cx="2687103" cy="1836336"/>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effectLst>
                <a:outerShdw blurRad="38100" dist="38100" dir="2700000" algn="tl">
                  <a:srgbClr val="000000">
                    <a:alpha val="43137"/>
                  </a:srgbClr>
                </a:outerShdw>
              </a:effectLst>
              <a:latin typeface="Century Gothic" panose="020B0502020202020204" pitchFamily="34" charset="0"/>
            </a:rPr>
            <a:t>La infracción es la omisión del pago total o parcial de las contribuciones al comercio exterior 176-I</a:t>
          </a:r>
          <a:endParaRPr lang="es-MX" sz="1800" kern="1200" dirty="0">
            <a:effectLst>
              <a:outerShdw blurRad="38100" dist="38100" dir="2700000" algn="tl">
                <a:srgbClr val="000000">
                  <a:alpha val="43137"/>
                </a:srgbClr>
              </a:outerShdw>
            </a:effectLst>
            <a:latin typeface="Century Gothic" panose="020B0502020202020204" pitchFamily="34" charset="0"/>
          </a:endParaRPr>
        </a:p>
      </dsp:txBody>
      <dsp:txXfrm>
        <a:off x="2994708" y="2807148"/>
        <a:ext cx="2579535" cy="1728768"/>
      </dsp:txXfrm>
    </dsp:sp>
    <dsp:sp modelId="{A768AFC9-A263-4995-B5E5-7C508104F942}">
      <dsp:nvSpPr>
        <dsp:cNvPr id="0" name=""/>
        <dsp:cNvSpPr/>
      </dsp:nvSpPr>
      <dsp:spPr>
        <a:xfrm>
          <a:off x="5859889" y="1048957"/>
          <a:ext cx="2697625" cy="1543671"/>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MX" sz="3400" kern="1200" dirty="0" smtClean="0">
              <a:effectLst>
                <a:outerShdw blurRad="38100" dist="38100" dir="2700000" algn="tl">
                  <a:srgbClr val="000000">
                    <a:alpha val="43137"/>
                  </a:srgbClr>
                </a:outerShdw>
              </a:effectLst>
              <a:latin typeface="Century Gothic" panose="020B0502020202020204" pitchFamily="34" charset="0"/>
            </a:rPr>
            <a:t>Sanción</a:t>
          </a:r>
          <a:endParaRPr lang="es-MX" sz="3400" kern="1200" dirty="0">
            <a:effectLst>
              <a:outerShdw blurRad="38100" dist="38100" dir="2700000" algn="tl">
                <a:srgbClr val="000000">
                  <a:alpha val="43137"/>
                </a:srgbClr>
              </a:outerShdw>
            </a:effectLst>
            <a:latin typeface="Century Gothic" panose="020B0502020202020204" pitchFamily="34" charset="0"/>
          </a:endParaRPr>
        </a:p>
      </dsp:txBody>
      <dsp:txXfrm>
        <a:off x="5905102" y="1094170"/>
        <a:ext cx="2607199" cy="1453245"/>
      </dsp:txXfrm>
    </dsp:sp>
    <dsp:sp modelId="{E979D36F-B2D6-4584-8E4B-03BAB2288247}">
      <dsp:nvSpPr>
        <dsp:cNvPr id="0" name=""/>
        <dsp:cNvSpPr/>
      </dsp:nvSpPr>
      <dsp:spPr>
        <a:xfrm>
          <a:off x="5865150" y="2753364"/>
          <a:ext cx="2687103" cy="1855122"/>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effectLst>
                <a:outerShdw blurRad="38100" dist="38100" dir="2700000" algn="tl">
                  <a:srgbClr val="000000">
                    <a:alpha val="43137"/>
                  </a:srgbClr>
                </a:outerShdw>
              </a:effectLst>
              <a:latin typeface="Century Gothic" panose="020B0502020202020204" pitchFamily="34" charset="0"/>
            </a:rPr>
            <a:t>Del 80% al 120% del valor comercial de las mercancías art 178-I</a:t>
          </a:r>
          <a:endParaRPr lang="es-MX" sz="1800" kern="1200" dirty="0">
            <a:effectLst>
              <a:outerShdw blurRad="38100" dist="38100" dir="2700000" algn="tl">
                <a:srgbClr val="000000">
                  <a:alpha val="43137"/>
                </a:srgbClr>
              </a:outerShdw>
            </a:effectLst>
            <a:latin typeface="Century Gothic" panose="020B0502020202020204" pitchFamily="34" charset="0"/>
          </a:endParaRPr>
        </a:p>
      </dsp:txBody>
      <dsp:txXfrm>
        <a:off x="5919485" y="2807699"/>
        <a:ext cx="2578433" cy="174645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54F1A1-7DB9-4B89-80EA-4B787B7BA686}">
      <dsp:nvSpPr>
        <dsp:cNvPr id="0" name=""/>
        <dsp:cNvSpPr/>
      </dsp:nvSpPr>
      <dsp:spPr>
        <a:xfrm>
          <a:off x="3121" y="588"/>
          <a:ext cx="8680556" cy="137300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just" defTabSz="1155700">
            <a:lnSpc>
              <a:spcPct val="90000"/>
            </a:lnSpc>
            <a:spcBef>
              <a:spcPct val="0"/>
            </a:spcBef>
            <a:spcAft>
              <a:spcPct val="35000"/>
            </a:spcAft>
          </a:pPr>
          <a:r>
            <a:rPr lang="es-MX" sz="2600" kern="1200" dirty="0" smtClean="0">
              <a:latin typeface="Century Gothic" panose="020B0502020202020204" pitchFamily="34" charset="0"/>
            </a:rPr>
            <a:t>Un importador paga un impuesto sobre su mercancía del 10% de su valor, pero la autoridad en una revisión se da cuenta que debió ser del 20%</a:t>
          </a:r>
          <a:endParaRPr lang="es-MX" sz="2600" kern="1200" dirty="0">
            <a:latin typeface="Century Gothic" panose="020B0502020202020204" pitchFamily="34" charset="0"/>
          </a:endParaRPr>
        </a:p>
      </dsp:txBody>
      <dsp:txXfrm>
        <a:off x="43335" y="40802"/>
        <a:ext cx="8600128" cy="1292574"/>
      </dsp:txXfrm>
    </dsp:sp>
    <dsp:sp modelId="{D77D0354-C6EC-4C54-9707-010371372CB0}">
      <dsp:nvSpPr>
        <dsp:cNvPr id="0" name=""/>
        <dsp:cNvSpPr/>
      </dsp:nvSpPr>
      <dsp:spPr>
        <a:xfrm>
          <a:off x="11594" y="1512545"/>
          <a:ext cx="2734725" cy="1651057"/>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latin typeface="Century Gothic" panose="020B0502020202020204" pitchFamily="34" charset="0"/>
            </a:rPr>
            <a:t>¿Se embarga?</a:t>
          </a:r>
          <a:endParaRPr lang="es-MX" sz="2600" kern="1200" dirty="0">
            <a:latin typeface="Century Gothic" panose="020B0502020202020204" pitchFamily="34" charset="0"/>
          </a:endParaRPr>
        </a:p>
      </dsp:txBody>
      <dsp:txXfrm>
        <a:off x="59952" y="1560903"/>
        <a:ext cx="2638009" cy="1554341"/>
      </dsp:txXfrm>
    </dsp:sp>
    <dsp:sp modelId="{252BA5C3-D3F0-439C-8590-564F095E38E5}">
      <dsp:nvSpPr>
        <dsp:cNvPr id="0" name=""/>
        <dsp:cNvSpPr/>
      </dsp:nvSpPr>
      <dsp:spPr>
        <a:xfrm>
          <a:off x="16928" y="3302558"/>
          <a:ext cx="2724058" cy="2472062"/>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smtClean="0">
              <a:latin typeface="Century Gothic" panose="020B0502020202020204" pitchFamily="34" charset="0"/>
            </a:rPr>
            <a:t>No procede el embargo </a:t>
          </a:r>
          <a:r>
            <a:rPr lang="es-MX" sz="2000" kern="1200" dirty="0" smtClean="0">
              <a:latin typeface="Century Gothic" panose="020B0502020202020204" pitchFamily="34" charset="0"/>
            </a:rPr>
            <a:t>pero si la notificación de un escrito o acta de omisiones a las contribuciones. Art 152 (L.A). </a:t>
          </a:r>
          <a:endParaRPr lang="es-MX" sz="2000" kern="1200" dirty="0">
            <a:latin typeface="Century Gothic" panose="020B0502020202020204" pitchFamily="34" charset="0"/>
          </a:endParaRPr>
        </a:p>
      </dsp:txBody>
      <dsp:txXfrm>
        <a:off x="89332" y="3374962"/>
        <a:ext cx="2579250" cy="2327254"/>
      </dsp:txXfrm>
    </dsp:sp>
    <dsp:sp modelId="{49BC8984-DE8A-4025-9191-401893315201}">
      <dsp:nvSpPr>
        <dsp:cNvPr id="0" name=""/>
        <dsp:cNvSpPr/>
      </dsp:nvSpPr>
      <dsp:spPr>
        <a:xfrm>
          <a:off x="2976037" y="1512545"/>
          <a:ext cx="2734725" cy="1651057"/>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latin typeface="Century Gothic" panose="020B0502020202020204" pitchFamily="34" charset="0"/>
            </a:rPr>
            <a:t>Art 176  e infracción</a:t>
          </a:r>
          <a:endParaRPr lang="es-MX" sz="2600" kern="1200" dirty="0">
            <a:latin typeface="Century Gothic" panose="020B0502020202020204" pitchFamily="34" charset="0"/>
          </a:endParaRPr>
        </a:p>
      </dsp:txBody>
      <dsp:txXfrm>
        <a:off x="3024395" y="1560903"/>
        <a:ext cx="2638009" cy="1554341"/>
      </dsp:txXfrm>
    </dsp:sp>
    <dsp:sp modelId="{4F1268D6-4F96-4CF5-AAC8-6275E1CA6FF5}">
      <dsp:nvSpPr>
        <dsp:cNvPr id="0" name=""/>
        <dsp:cNvSpPr/>
      </dsp:nvSpPr>
      <dsp:spPr>
        <a:xfrm>
          <a:off x="2981370" y="3302558"/>
          <a:ext cx="2724058" cy="2467109"/>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kern="1200" dirty="0" smtClean="0">
              <a:latin typeface="Century Gothic" panose="020B0502020202020204" pitchFamily="34" charset="0"/>
            </a:rPr>
            <a:t>La infracción es por datos inexactos y por la omisión parcial de las contribuciones al CE  176-I y 184-III</a:t>
          </a:r>
          <a:endParaRPr lang="es-MX" sz="2000" kern="1200" dirty="0">
            <a:latin typeface="Century Gothic" panose="020B0502020202020204" pitchFamily="34" charset="0"/>
          </a:endParaRPr>
        </a:p>
      </dsp:txBody>
      <dsp:txXfrm>
        <a:off x="3053629" y="3374817"/>
        <a:ext cx="2579540" cy="2322591"/>
      </dsp:txXfrm>
    </dsp:sp>
    <dsp:sp modelId="{287C9DF9-FBF7-4C76-A236-6A572F3EBD8F}">
      <dsp:nvSpPr>
        <dsp:cNvPr id="0" name=""/>
        <dsp:cNvSpPr/>
      </dsp:nvSpPr>
      <dsp:spPr>
        <a:xfrm>
          <a:off x="5940479" y="1512545"/>
          <a:ext cx="2734725" cy="1651057"/>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latin typeface="Century Gothic" panose="020B0502020202020204" pitchFamily="34" charset="0"/>
            </a:rPr>
            <a:t>Sanción</a:t>
          </a:r>
          <a:endParaRPr lang="es-MX" sz="2600" kern="1200" dirty="0">
            <a:latin typeface="Century Gothic" panose="020B0502020202020204" pitchFamily="34" charset="0"/>
          </a:endParaRPr>
        </a:p>
      </dsp:txBody>
      <dsp:txXfrm>
        <a:off x="5988837" y="1560903"/>
        <a:ext cx="2638009" cy="1554341"/>
      </dsp:txXfrm>
    </dsp:sp>
    <dsp:sp modelId="{18AC989D-C7D0-48A8-B72F-81676BB23653}">
      <dsp:nvSpPr>
        <dsp:cNvPr id="0" name=""/>
        <dsp:cNvSpPr/>
      </dsp:nvSpPr>
      <dsp:spPr>
        <a:xfrm>
          <a:off x="5945813" y="3302558"/>
          <a:ext cx="2724058" cy="2476965"/>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kern="1200" dirty="0" smtClean="0">
              <a:latin typeface="Century Gothic" panose="020B0502020202020204" pitchFamily="34" charset="0"/>
            </a:rPr>
            <a:t>Del 130% al 150% de los impuestos al comercio exterior omitidos art 178-I</a:t>
          </a:r>
          <a:endParaRPr lang="es-MX" sz="2000" kern="1200" dirty="0">
            <a:latin typeface="Century Gothic" panose="020B0502020202020204" pitchFamily="34" charset="0"/>
          </a:endParaRPr>
        </a:p>
      </dsp:txBody>
      <dsp:txXfrm>
        <a:off x="6018361" y="3375106"/>
        <a:ext cx="2578962" cy="2331869"/>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2E217C-C105-4346-8B5B-7A76B93743D8}" type="datetimeFigureOut">
              <a:rPr lang="es-MX" smtClean="0"/>
              <a:t>03/09/2015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7FC846-66EA-489A-B6CE-052EAF8471FF}" type="slidenum">
              <a:rPr lang="es-MX" smtClean="0"/>
              <a:t>‹Nº›</a:t>
            </a:fld>
            <a:endParaRPr lang="es-MX"/>
          </a:p>
        </p:txBody>
      </p:sp>
    </p:spTree>
    <p:extLst>
      <p:ext uri="{BB962C8B-B14F-4D97-AF65-F5344CB8AC3E}">
        <p14:creationId xmlns:p14="http://schemas.microsoft.com/office/powerpoint/2010/main" val="2694314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latin typeface="+mn-lt"/>
                <a:ea typeface="+mn-ea"/>
                <a:cs typeface="+mn-cs"/>
              </a:rPr>
              <a:t>Articulo 145. Las autoridades fiscales exigirán el pago de los créditos fiscales que no hubieren sido cubiertos o garantizados dentro de los plazos señalados por la ley, mediante procedimiento administrativo de ejecución. </a:t>
            </a:r>
          </a:p>
          <a:p>
            <a:r>
              <a:rPr lang="es-MX" sz="1200" kern="1200" dirty="0" smtClean="0">
                <a:solidFill>
                  <a:schemeClr val="tx1"/>
                </a:solidFill>
                <a:latin typeface="+mn-lt"/>
                <a:ea typeface="+mn-ea"/>
                <a:cs typeface="+mn-cs"/>
              </a:rPr>
              <a:t>Se podrá practicar embargo precautorio, sobre los bienes o la negociación del contribuyente conforme a lo siguiente: </a:t>
            </a:r>
          </a:p>
          <a:p>
            <a:r>
              <a:rPr lang="es-MX" sz="1200" kern="1200" dirty="0" smtClean="0">
                <a:solidFill>
                  <a:schemeClr val="tx1"/>
                </a:solidFill>
                <a:latin typeface="+mn-lt"/>
                <a:ea typeface="+mn-ea"/>
                <a:cs typeface="+mn-cs"/>
              </a:rPr>
              <a:t>I. Procederá el embargo precautorio cuando el contribuyente: </a:t>
            </a:r>
          </a:p>
          <a:p>
            <a:r>
              <a:rPr lang="es-MX" sz="1200" kern="1200" dirty="0" smtClean="0">
                <a:solidFill>
                  <a:schemeClr val="tx1"/>
                </a:solidFill>
                <a:latin typeface="+mn-lt"/>
                <a:ea typeface="+mn-ea"/>
                <a:cs typeface="+mn-cs"/>
              </a:rPr>
              <a:t>A) haya desocupado el domicilio fiscal sin haber presentado el aviso de cambio de domicilio, después de haberse emitido la determinación respectiva. </a:t>
            </a:r>
          </a:p>
          <a:p>
            <a:r>
              <a:rPr lang="es-MX" sz="1200" kern="1200" dirty="0" smtClean="0">
                <a:solidFill>
                  <a:schemeClr val="tx1"/>
                </a:solidFill>
                <a:latin typeface="+mn-lt"/>
                <a:ea typeface="+mn-ea"/>
                <a:cs typeface="+mn-cs"/>
              </a:rPr>
              <a:t>B) se oponga a la practica de la notificación de la determinación de los créditos fiscales correspondientes. </a:t>
            </a:r>
          </a:p>
          <a:p>
            <a:r>
              <a:rPr lang="es-MX" sz="1200" kern="1200" dirty="0" smtClean="0">
                <a:solidFill>
                  <a:schemeClr val="tx1"/>
                </a:solidFill>
                <a:latin typeface="+mn-lt"/>
                <a:ea typeface="+mn-ea"/>
                <a:cs typeface="+mn-cs"/>
              </a:rPr>
              <a:t>C) tenga créditos fiscales que debieran estar garantizados y no lo estén o la garantía resulte insuficiente, excepto cuando haya declarado, bajo protesta de decir verdad, que son los únicos bienes que posee. </a:t>
            </a:r>
          </a:p>
          <a:p>
            <a:r>
              <a:rPr lang="es-MX" sz="1200" kern="1200" dirty="0" smtClean="0">
                <a:solidFill>
                  <a:schemeClr val="tx1"/>
                </a:solidFill>
                <a:latin typeface="+mn-lt"/>
                <a:ea typeface="+mn-ea"/>
                <a:cs typeface="+mn-cs"/>
              </a:rPr>
              <a:t>II. La autoridad trabara el embargo precautorio hasta por un monto equivalente a las dos terceras partes de la contribución o contribuciones determinadas incluyendo sus accesorios. Si el pago se hiciere dentro de los plazos legales, el contribuyente no estará obligado a cubrir los gastos que origine la diligencia de pago y embargo y se levantara dicho embargo. </a:t>
            </a:r>
          </a:p>
          <a:p>
            <a:r>
              <a:rPr lang="es-MX" sz="1200" kern="1200" dirty="0" smtClean="0">
                <a:solidFill>
                  <a:schemeClr val="tx1"/>
                </a:solidFill>
                <a:latin typeface="+mn-lt"/>
                <a:ea typeface="+mn-ea"/>
                <a:cs typeface="+mn-cs"/>
              </a:rPr>
              <a:t>La autoridad que practique el embargo precautorio levantara acta circunstanciada en la que precise las razones por las cuales realiza el embargo, misma que se notificara al contribuyente en ese acto. </a:t>
            </a:r>
          </a:p>
          <a:p>
            <a:r>
              <a:rPr lang="es-MX" sz="1200" kern="1200" dirty="0" smtClean="0">
                <a:solidFill>
                  <a:schemeClr val="tx1"/>
                </a:solidFill>
                <a:latin typeface="+mn-lt"/>
                <a:ea typeface="+mn-ea"/>
                <a:cs typeface="+mn-cs"/>
              </a:rPr>
              <a:t>Continúa…</a:t>
            </a:r>
          </a:p>
        </p:txBody>
      </p:sp>
      <p:sp>
        <p:nvSpPr>
          <p:cNvPr id="4" name="Marcador de número de diapositiva 3"/>
          <p:cNvSpPr>
            <a:spLocks noGrp="1"/>
          </p:cNvSpPr>
          <p:nvPr>
            <p:ph type="sldNum" sz="quarter" idx="10"/>
          </p:nvPr>
        </p:nvSpPr>
        <p:spPr/>
        <p:txBody>
          <a:bodyPr/>
          <a:lstStyle/>
          <a:p>
            <a:fld id="{FD7FC846-66EA-489A-B6CE-052EAF8471FF}" type="slidenum">
              <a:rPr lang="es-MX" smtClean="0"/>
              <a:t>16</a:t>
            </a:fld>
            <a:endParaRPr lang="es-MX"/>
          </a:p>
        </p:txBody>
      </p:sp>
    </p:spTree>
    <p:extLst>
      <p:ext uri="{BB962C8B-B14F-4D97-AF65-F5344CB8AC3E}">
        <p14:creationId xmlns:p14="http://schemas.microsoft.com/office/powerpoint/2010/main" val="753080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(Tratándose de las normas oficiales mexicanas de información comercial, sólo procederá el embargo cuando el incumplimiento se detecte en el ejercicio de visitas domiciliarias o verificación de mercancías en transporte.)</a:t>
            </a:r>
            <a:endParaRPr lang="es-MX" dirty="0"/>
          </a:p>
        </p:txBody>
      </p:sp>
      <p:sp>
        <p:nvSpPr>
          <p:cNvPr id="4" name="Marcador de número de diapositiva 3"/>
          <p:cNvSpPr>
            <a:spLocks noGrp="1"/>
          </p:cNvSpPr>
          <p:nvPr>
            <p:ph type="sldNum" sz="quarter" idx="10"/>
          </p:nvPr>
        </p:nvSpPr>
        <p:spPr/>
        <p:txBody>
          <a:bodyPr/>
          <a:lstStyle/>
          <a:p>
            <a:fld id="{FD7FC846-66EA-489A-B6CE-052EAF8471FF}" type="slidenum">
              <a:rPr lang="es-MX" smtClean="0"/>
              <a:t>22</a:t>
            </a:fld>
            <a:endParaRPr lang="es-MX"/>
          </a:p>
        </p:txBody>
      </p:sp>
    </p:spTree>
    <p:extLst>
      <p:ext uri="{BB962C8B-B14F-4D97-AF65-F5344CB8AC3E}">
        <p14:creationId xmlns:p14="http://schemas.microsoft.com/office/powerpoint/2010/main" val="3540930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s-MX"/>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s-MX"/>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s-MX"/>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s-MX"/>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s-MX"/>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s-MX"/>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s-MX"/>
            </a:p>
          </p:txBody>
        </p:sp>
      </p:grpSp>
      <p:sp>
        <p:nvSpPr>
          <p:cNvPr id="58380" name="Rectangle 12"/>
          <p:cNvSpPr>
            <a:spLocks noGrp="1" noChangeArrowheads="1"/>
          </p:cNvSpPr>
          <p:nvPr>
            <p:ph type="ctrTitle"/>
          </p:nvPr>
        </p:nvSpPr>
        <p:spPr>
          <a:xfrm>
            <a:off x="990600" y="1828800"/>
            <a:ext cx="7772400" cy="1143000"/>
          </a:xfrm>
        </p:spPr>
        <p:txBody>
          <a:bodyPr/>
          <a:lstStyle>
            <a:lvl1pPr>
              <a:defRPr/>
            </a:lvl1pPr>
          </a:lstStyle>
          <a:p>
            <a:r>
              <a:rPr lang="es-ES"/>
              <a:t>Haga clic para modificar el estilo de título del patrón</a:t>
            </a:r>
          </a:p>
        </p:txBody>
      </p:sp>
      <p:sp>
        <p:nvSpPr>
          <p:cNvPr id="5838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14" name="Rectangle 14"/>
          <p:cNvSpPr>
            <a:spLocks noGrp="1" noChangeArrowheads="1"/>
          </p:cNvSpPr>
          <p:nvPr>
            <p:ph type="dt" sz="half" idx="10"/>
          </p:nvPr>
        </p:nvSpPr>
        <p:spPr>
          <a:xfrm>
            <a:off x="990600" y="6248400"/>
            <a:ext cx="1905000" cy="457200"/>
          </a:xfrm>
        </p:spPr>
        <p:txBody>
          <a:bodyPr/>
          <a:lstStyle>
            <a:lvl1pPr>
              <a:defRPr smtClean="0">
                <a:solidFill>
                  <a:schemeClr val="bg2"/>
                </a:solidFill>
              </a:defRPr>
            </a:lvl1pPr>
          </a:lstStyle>
          <a:p>
            <a:pPr>
              <a:defRPr/>
            </a:pPr>
            <a:endParaRPr lang="es-ES"/>
          </a:p>
        </p:txBody>
      </p:sp>
      <p:sp>
        <p:nvSpPr>
          <p:cNvPr id="15" name="Rectangle 15"/>
          <p:cNvSpPr>
            <a:spLocks noGrp="1" noChangeArrowheads="1"/>
          </p:cNvSpPr>
          <p:nvPr>
            <p:ph type="ftr" sz="quarter" idx="11"/>
          </p:nvPr>
        </p:nvSpPr>
        <p:spPr>
          <a:xfrm>
            <a:off x="3429000" y="6248400"/>
            <a:ext cx="2895600" cy="457200"/>
          </a:xfrm>
        </p:spPr>
        <p:txBody>
          <a:bodyPr/>
          <a:lstStyle>
            <a:lvl1pPr>
              <a:defRPr smtClean="0">
                <a:solidFill>
                  <a:schemeClr val="bg2"/>
                </a:solidFill>
              </a:defRPr>
            </a:lvl1pPr>
          </a:lstStyle>
          <a:p>
            <a:pPr>
              <a:defRPr/>
            </a:pPr>
            <a:endParaRPr lang="es-ES"/>
          </a:p>
        </p:txBody>
      </p:sp>
      <p:sp>
        <p:nvSpPr>
          <p:cNvPr id="16" name="Rectangle 16"/>
          <p:cNvSpPr>
            <a:spLocks noGrp="1" noChangeArrowheads="1"/>
          </p:cNvSpPr>
          <p:nvPr>
            <p:ph type="sldNum" sz="quarter" idx="12"/>
          </p:nvPr>
        </p:nvSpPr>
        <p:spPr>
          <a:xfrm>
            <a:off x="6858000" y="6248400"/>
            <a:ext cx="1905000" cy="457200"/>
          </a:xfrm>
        </p:spPr>
        <p:txBody>
          <a:bodyPr/>
          <a:lstStyle>
            <a:lvl1pPr>
              <a:defRPr smtClean="0">
                <a:solidFill>
                  <a:schemeClr val="bg2"/>
                </a:solidFill>
              </a:defRPr>
            </a:lvl1pPr>
          </a:lstStyle>
          <a:p>
            <a:pPr>
              <a:defRPr/>
            </a:pPr>
            <a:fld id="{AD769947-F465-4460-9E31-7F1806CD917B}" type="slidenum">
              <a:rPr lang="es-ES"/>
              <a:pPr>
                <a:defRPr/>
              </a:pPr>
              <a:t>‹Nº›</a:t>
            </a:fld>
            <a:endParaRPr lang="es-ES"/>
          </a:p>
        </p:txBody>
      </p:sp>
    </p:spTree>
    <p:extLst>
      <p:ext uri="{BB962C8B-B14F-4D97-AF65-F5344CB8AC3E}">
        <p14:creationId xmlns:p14="http://schemas.microsoft.com/office/powerpoint/2010/main" val="3320600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035"/>
          <p:cNvSpPr>
            <a:spLocks noGrp="1" noChangeArrowheads="1"/>
          </p:cNvSpPr>
          <p:nvPr>
            <p:ph type="dt" sz="half" idx="10"/>
          </p:nvPr>
        </p:nvSpPr>
        <p:spPr>
          <a:ln/>
        </p:spPr>
        <p:txBody>
          <a:bodyPr/>
          <a:lstStyle>
            <a:lvl1pPr>
              <a:defRPr/>
            </a:lvl1pPr>
          </a:lstStyle>
          <a:p>
            <a:pPr>
              <a:defRPr/>
            </a:pPr>
            <a:endParaRPr lang="es-ES"/>
          </a:p>
        </p:txBody>
      </p:sp>
      <p:sp>
        <p:nvSpPr>
          <p:cNvPr id="5" name="Rectangle 1036"/>
          <p:cNvSpPr>
            <a:spLocks noGrp="1" noChangeArrowheads="1"/>
          </p:cNvSpPr>
          <p:nvPr>
            <p:ph type="ftr" sz="quarter" idx="11"/>
          </p:nvPr>
        </p:nvSpPr>
        <p:spPr>
          <a:ln/>
        </p:spPr>
        <p:txBody>
          <a:bodyPr/>
          <a:lstStyle>
            <a:lvl1pPr>
              <a:defRPr/>
            </a:lvl1pPr>
          </a:lstStyle>
          <a:p>
            <a:pPr>
              <a:defRPr/>
            </a:pPr>
            <a:endParaRPr lang="es-ES"/>
          </a:p>
        </p:txBody>
      </p:sp>
      <p:sp>
        <p:nvSpPr>
          <p:cNvPr id="6" name="Rectangle 1037"/>
          <p:cNvSpPr>
            <a:spLocks noGrp="1" noChangeArrowheads="1"/>
          </p:cNvSpPr>
          <p:nvPr>
            <p:ph type="sldNum" sz="quarter" idx="12"/>
          </p:nvPr>
        </p:nvSpPr>
        <p:spPr>
          <a:ln/>
        </p:spPr>
        <p:txBody>
          <a:bodyPr/>
          <a:lstStyle>
            <a:lvl1pPr>
              <a:defRPr/>
            </a:lvl1pPr>
          </a:lstStyle>
          <a:p>
            <a:pPr>
              <a:defRPr/>
            </a:pPr>
            <a:fld id="{616B4662-C5FD-4850-A7D2-12F7B2D57379}" type="slidenum">
              <a:rPr lang="es-ES"/>
              <a:pPr>
                <a:defRPr/>
              </a:pPr>
              <a:t>‹Nº›</a:t>
            </a:fld>
            <a:endParaRPr lang="es-ES"/>
          </a:p>
        </p:txBody>
      </p:sp>
    </p:spTree>
    <p:extLst>
      <p:ext uri="{BB962C8B-B14F-4D97-AF65-F5344CB8AC3E}">
        <p14:creationId xmlns:p14="http://schemas.microsoft.com/office/powerpoint/2010/main" val="2672114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617538"/>
            <a:ext cx="1951038" cy="551497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1150938" y="617538"/>
            <a:ext cx="5700712" cy="55149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035"/>
          <p:cNvSpPr>
            <a:spLocks noGrp="1" noChangeArrowheads="1"/>
          </p:cNvSpPr>
          <p:nvPr>
            <p:ph type="dt" sz="half" idx="10"/>
          </p:nvPr>
        </p:nvSpPr>
        <p:spPr>
          <a:ln/>
        </p:spPr>
        <p:txBody>
          <a:bodyPr/>
          <a:lstStyle>
            <a:lvl1pPr>
              <a:defRPr/>
            </a:lvl1pPr>
          </a:lstStyle>
          <a:p>
            <a:pPr>
              <a:defRPr/>
            </a:pPr>
            <a:endParaRPr lang="es-ES"/>
          </a:p>
        </p:txBody>
      </p:sp>
      <p:sp>
        <p:nvSpPr>
          <p:cNvPr id="5" name="Rectangle 1036"/>
          <p:cNvSpPr>
            <a:spLocks noGrp="1" noChangeArrowheads="1"/>
          </p:cNvSpPr>
          <p:nvPr>
            <p:ph type="ftr" sz="quarter" idx="11"/>
          </p:nvPr>
        </p:nvSpPr>
        <p:spPr>
          <a:ln/>
        </p:spPr>
        <p:txBody>
          <a:bodyPr/>
          <a:lstStyle>
            <a:lvl1pPr>
              <a:defRPr/>
            </a:lvl1pPr>
          </a:lstStyle>
          <a:p>
            <a:pPr>
              <a:defRPr/>
            </a:pPr>
            <a:endParaRPr lang="es-ES"/>
          </a:p>
        </p:txBody>
      </p:sp>
      <p:sp>
        <p:nvSpPr>
          <p:cNvPr id="6" name="Rectangle 1037"/>
          <p:cNvSpPr>
            <a:spLocks noGrp="1" noChangeArrowheads="1"/>
          </p:cNvSpPr>
          <p:nvPr>
            <p:ph type="sldNum" sz="quarter" idx="12"/>
          </p:nvPr>
        </p:nvSpPr>
        <p:spPr>
          <a:ln/>
        </p:spPr>
        <p:txBody>
          <a:bodyPr/>
          <a:lstStyle>
            <a:lvl1pPr>
              <a:defRPr/>
            </a:lvl1pPr>
          </a:lstStyle>
          <a:p>
            <a:pPr>
              <a:defRPr/>
            </a:pPr>
            <a:fld id="{CCCB8F9D-BC03-41E1-9B0E-79D32D5FB750}" type="slidenum">
              <a:rPr lang="es-ES"/>
              <a:pPr>
                <a:defRPr/>
              </a:pPr>
              <a:t>‹Nº›</a:t>
            </a:fld>
            <a:endParaRPr lang="es-ES"/>
          </a:p>
        </p:txBody>
      </p:sp>
    </p:spTree>
    <p:extLst>
      <p:ext uri="{BB962C8B-B14F-4D97-AF65-F5344CB8AC3E}">
        <p14:creationId xmlns:p14="http://schemas.microsoft.com/office/powerpoint/2010/main" val="1185948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035"/>
          <p:cNvSpPr>
            <a:spLocks noGrp="1" noChangeArrowheads="1"/>
          </p:cNvSpPr>
          <p:nvPr>
            <p:ph type="dt" sz="half" idx="10"/>
          </p:nvPr>
        </p:nvSpPr>
        <p:spPr>
          <a:ln/>
        </p:spPr>
        <p:txBody>
          <a:bodyPr/>
          <a:lstStyle>
            <a:lvl1pPr>
              <a:defRPr/>
            </a:lvl1pPr>
          </a:lstStyle>
          <a:p>
            <a:pPr>
              <a:defRPr/>
            </a:pPr>
            <a:endParaRPr lang="es-ES"/>
          </a:p>
        </p:txBody>
      </p:sp>
      <p:sp>
        <p:nvSpPr>
          <p:cNvPr id="5" name="Rectangle 1036"/>
          <p:cNvSpPr>
            <a:spLocks noGrp="1" noChangeArrowheads="1"/>
          </p:cNvSpPr>
          <p:nvPr>
            <p:ph type="ftr" sz="quarter" idx="11"/>
          </p:nvPr>
        </p:nvSpPr>
        <p:spPr>
          <a:ln/>
        </p:spPr>
        <p:txBody>
          <a:bodyPr/>
          <a:lstStyle>
            <a:lvl1pPr>
              <a:defRPr/>
            </a:lvl1pPr>
          </a:lstStyle>
          <a:p>
            <a:pPr>
              <a:defRPr/>
            </a:pPr>
            <a:endParaRPr lang="es-ES"/>
          </a:p>
        </p:txBody>
      </p:sp>
      <p:sp>
        <p:nvSpPr>
          <p:cNvPr id="6" name="Rectangle 1037"/>
          <p:cNvSpPr>
            <a:spLocks noGrp="1" noChangeArrowheads="1"/>
          </p:cNvSpPr>
          <p:nvPr>
            <p:ph type="sldNum" sz="quarter" idx="12"/>
          </p:nvPr>
        </p:nvSpPr>
        <p:spPr>
          <a:ln/>
        </p:spPr>
        <p:txBody>
          <a:bodyPr/>
          <a:lstStyle>
            <a:lvl1pPr>
              <a:defRPr/>
            </a:lvl1pPr>
          </a:lstStyle>
          <a:p>
            <a:pPr>
              <a:defRPr/>
            </a:pPr>
            <a:fld id="{084E33FC-3315-43B3-9558-66357FF9C850}" type="slidenum">
              <a:rPr lang="es-ES"/>
              <a:pPr>
                <a:defRPr/>
              </a:pPr>
              <a:t>‹Nº›</a:t>
            </a:fld>
            <a:endParaRPr lang="es-ES"/>
          </a:p>
        </p:txBody>
      </p:sp>
    </p:spTree>
    <p:extLst>
      <p:ext uri="{BB962C8B-B14F-4D97-AF65-F5344CB8AC3E}">
        <p14:creationId xmlns:p14="http://schemas.microsoft.com/office/powerpoint/2010/main" val="1638417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035"/>
          <p:cNvSpPr>
            <a:spLocks noGrp="1" noChangeArrowheads="1"/>
          </p:cNvSpPr>
          <p:nvPr>
            <p:ph type="dt" sz="half" idx="10"/>
          </p:nvPr>
        </p:nvSpPr>
        <p:spPr>
          <a:ln/>
        </p:spPr>
        <p:txBody>
          <a:bodyPr/>
          <a:lstStyle>
            <a:lvl1pPr>
              <a:defRPr/>
            </a:lvl1pPr>
          </a:lstStyle>
          <a:p>
            <a:pPr>
              <a:defRPr/>
            </a:pPr>
            <a:endParaRPr lang="es-ES"/>
          </a:p>
        </p:txBody>
      </p:sp>
      <p:sp>
        <p:nvSpPr>
          <p:cNvPr id="5" name="Rectangle 1036"/>
          <p:cNvSpPr>
            <a:spLocks noGrp="1" noChangeArrowheads="1"/>
          </p:cNvSpPr>
          <p:nvPr>
            <p:ph type="ftr" sz="quarter" idx="11"/>
          </p:nvPr>
        </p:nvSpPr>
        <p:spPr>
          <a:ln/>
        </p:spPr>
        <p:txBody>
          <a:bodyPr/>
          <a:lstStyle>
            <a:lvl1pPr>
              <a:defRPr/>
            </a:lvl1pPr>
          </a:lstStyle>
          <a:p>
            <a:pPr>
              <a:defRPr/>
            </a:pPr>
            <a:endParaRPr lang="es-ES"/>
          </a:p>
        </p:txBody>
      </p:sp>
      <p:sp>
        <p:nvSpPr>
          <p:cNvPr id="6" name="Rectangle 1037"/>
          <p:cNvSpPr>
            <a:spLocks noGrp="1" noChangeArrowheads="1"/>
          </p:cNvSpPr>
          <p:nvPr>
            <p:ph type="sldNum" sz="quarter" idx="12"/>
          </p:nvPr>
        </p:nvSpPr>
        <p:spPr>
          <a:ln/>
        </p:spPr>
        <p:txBody>
          <a:bodyPr/>
          <a:lstStyle>
            <a:lvl1pPr>
              <a:defRPr/>
            </a:lvl1pPr>
          </a:lstStyle>
          <a:p>
            <a:pPr>
              <a:defRPr/>
            </a:pPr>
            <a:fld id="{E5514B4A-3F0B-4DF6-9CCF-64024873D287}" type="slidenum">
              <a:rPr lang="es-ES"/>
              <a:pPr>
                <a:defRPr/>
              </a:pPr>
              <a:t>‹Nº›</a:t>
            </a:fld>
            <a:endParaRPr lang="es-ES"/>
          </a:p>
        </p:txBody>
      </p:sp>
    </p:spTree>
    <p:extLst>
      <p:ext uri="{BB962C8B-B14F-4D97-AF65-F5344CB8AC3E}">
        <p14:creationId xmlns:p14="http://schemas.microsoft.com/office/powerpoint/2010/main" val="1651808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1035"/>
          <p:cNvSpPr>
            <a:spLocks noGrp="1" noChangeArrowheads="1"/>
          </p:cNvSpPr>
          <p:nvPr>
            <p:ph type="dt" sz="half" idx="10"/>
          </p:nvPr>
        </p:nvSpPr>
        <p:spPr>
          <a:ln/>
        </p:spPr>
        <p:txBody>
          <a:bodyPr/>
          <a:lstStyle>
            <a:lvl1pPr>
              <a:defRPr/>
            </a:lvl1pPr>
          </a:lstStyle>
          <a:p>
            <a:pPr>
              <a:defRPr/>
            </a:pPr>
            <a:endParaRPr lang="es-ES"/>
          </a:p>
        </p:txBody>
      </p:sp>
      <p:sp>
        <p:nvSpPr>
          <p:cNvPr id="6" name="Rectangle 1036"/>
          <p:cNvSpPr>
            <a:spLocks noGrp="1" noChangeArrowheads="1"/>
          </p:cNvSpPr>
          <p:nvPr>
            <p:ph type="ftr" sz="quarter" idx="11"/>
          </p:nvPr>
        </p:nvSpPr>
        <p:spPr>
          <a:ln/>
        </p:spPr>
        <p:txBody>
          <a:bodyPr/>
          <a:lstStyle>
            <a:lvl1pPr>
              <a:defRPr/>
            </a:lvl1pPr>
          </a:lstStyle>
          <a:p>
            <a:pPr>
              <a:defRPr/>
            </a:pPr>
            <a:endParaRPr lang="es-ES"/>
          </a:p>
        </p:txBody>
      </p:sp>
      <p:sp>
        <p:nvSpPr>
          <p:cNvPr id="7" name="Rectangle 1037"/>
          <p:cNvSpPr>
            <a:spLocks noGrp="1" noChangeArrowheads="1"/>
          </p:cNvSpPr>
          <p:nvPr>
            <p:ph type="sldNum" sz="quarter" idx="12"/>
          </p:nvPr>
        </p:nvSpPr>
        <p:spPr>
          <a:ln/>
        </p:spPr>
        <p:txBody>
          <a:bodyPr/>
          <a:lstStyle>
            <a:lvl1pPr>
              <a:defRPr/>
            </a:lvl1pPr>
          </a:lstStyle>
          <a:p>
            <a:pPr>
              <a:defRPr/>
            </a:pPr>
            <a:fld id="{787470B6-3CBE-4542-B6A1-EF9A08E13BFE}" type="slidenum">
              <a:rPr lang="es-ES"/>
              <a:pPr>
                <a:defRPr/>
              </a:pPr>
              <a:t>‹Nº›</a:t>
            </a:fld>
            <a:endParaRPr lang="es-ES"/>
          </a:p>
        </p:txBody>
      </p:sp>
    </p:spTree>
    <p:extLst>
      <p:ext uri="{BB962C8B-B14F-4D97-AF65-F5344CB8AC3E}">
        <p14:creationId xmlns:p14="http://schemas.microsoft.com/office/powerpoint/2010/main" val="2311847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1035"/>
          <p:cNvSpPr>
            <a:spLocks noGrp="1" noChangeArrowheads="1"/>
          </p:cNvSpPr>
          <p:nvPr>
            <p:ph type="dt" sz="half" idx="10"/>
          </p:nvPr>
        </p:nvSpPr>
        <p:spPr>
          <a:ln/>
        </p:spPr>
        <p:txBody>
          <a:bodyPr/>
          <a:lstStyle>
            <a:lvl1pPr>
              <a:defRPr/>
            </a:lvl1pPr>
          </a:lstStyle>
          <a:p>
            <a:pPr>
              <a:defRPr/>
            </a:pPr>
            <a:endParaRPr lang="es-ES"/>
          </a:p>
        </p:txBody>
      </p:sp>
      <p:sp>
        <p:nvSpPr>
          <p:cNvPr id="8" name="Rectangle 1036"/>
          <p:cNvSpPr>
            <a:spLocks noGrp="1" noChangeArrowheads="1"/>
          </p:cNvSpPr>
          <p:nvPr>
            <p:ph type="ftr" sz="quarter" idx="11"/>
          </p:nvPr>
        </p:nvSpPr>
        <p:spPr>
          <a:ln/>
        </p:spPr>
        <p:txBody>
          <a:bodyPr/>
          <a:lstStyle>
            <a:lvl1pPr>
              <a:defRPr/>
            </a:lvl1pPr>
          </a:lstStyle>
          <a:p>
            <a:pPr>
              <a:defRPr/>
            </a:pPr>
            <a:endParaRPr lang="es-ES"/>
          </a:p>
        </p:txBody>
      </p:sp>
      <p:sp>
        <p:nvSpPr>
          <p:cNvPr id="9" name="Rectangle 1037"/>
          <p:cNvSpPr>
            <a:spLocks noGrp="1" noChangeArrowheads="1"/>
          </p:cNvSpPr>
          <p:nvPr>
            <p:ph type="sldNum" sz="quarter" idx="12"/>
          </p:nvPr>
        </p:nvSpPr>
        <p:spPr>
          <a:ln/>
        </p:spPr>
        <p:txBody>
          <a:bodyPr/>
          <a:lstStyle>
            <a:lvl1pPr>
              <a:defRPr/>
            </a:lvl1pPr>
          </a:lstStyle>
          <a:p>
            <a:pPr>
              <a:defRPr/>
            </a:pPr>
            <a:fld id="{522B73B8-BEC5-4B0F-BC60-676418AE7588}" type="slidenum">
              <a:rPr lang="es-ES"/>
              <a:pPr>
                <a:defRPr/>
              </a:pPr>
              <a:t>‹Nº›</a:t>
            </a:fld>
            <a:endParaRPr lang="es-ES"/>
          </a:p>
        </p:txBody>
      </p:sp>
    </p:spTree>
    <p:extLst>
      <p:ext uri="{BB962C8B-B14F-4D97-AF65-F5344CB8AC3E}">
        <p14:creationId xmlns:p14="http://schemas.microsoft.com/office/powerpoint/2010/main" val="38982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1035"/>
          <p:cNvSpPr>
            <a:spLocks noGrp="1" noChangeArrowheads="1"/>
          </p:cNvSpPr>
          <p:nvPr>
            <p:ph type="dt" sz="half" idx="10"/>
          </p:nvPr>
        </p:nvSpPr>
        <p:spPr>
          <a:ln/>
        </p:spPr>
        <p:txBody>
          <a:bodyPr/>
          <a:lstStyle>
            <a:lvl1pPr>
              <a:defRPr/>
            </a:lvl1pPr>
          </a:lstStyle>
          <a:p>
            <a:pPr>
              <a:defRPr/>
            </a:pPr>
            <a:endParaRPr lang="es-ES"/>
          </a:p>
        </p:txBody>
      </p:sp>
      <p:sp>
        <p:nvSpPr>
          <p:cNvPr id="4" name="Rectangle 1036"/>
          <p:cNvSpPr>
            <a:spLocks noGrp="1" noChangeArrowheads="1"/>
          </p:cNvSpPr>
          <p:nvPr>
            <p:ph type="ftr" sz="quarter" idx="11"/>
          </p:nvPr>
        </p:nvSpPr>
        <p:spPr>
          <a:ln/>
        </p:spPr>
        <p:txBody>
          <a:bodyPr/>
          <a:lstStyle>
            <a:lvl1pPr>
              <a:defRPr/>
            </a:lvl1pPr>
          </a:lstStyle>
          <a:p>
            <a:pPr>
              <a:defRPr/>
            </a:pPr>
            <a:endParaRPr lang="es-ES"/>
          </a:p>
        </p:txBody>
      </p:sp>
      <p:sp>
        <p:nvSpPr>
          <p:cNvPr id="5" name="Rectangle 1037"/>
          <p:cNvSpPr>
            <a:spLocks noGrp="1" noChangeArrowheads="1"/>
          </p:cNvSpPr>
          <p:nvPr>
            <p:ph type="sldNum" sz="quarter" idx="12"/>
          </p:nvPr>
        </p:nvSpPr>
        <p:spPr>
          <a:ln/>
        </p:spPr>
        <p:txBody>
          <a:bodyPr/>
          <a:lstStyle>
            <a:lvl1pPr>
              <a:defRPr/>
            </a:lvl1pPr>
          </a:lstStyle>
          <a:p>
            <a:pPr>
              <a:defRPr/>
            </a:pPr>
            <a:fld id="{3B81842E-25FD-498C-9C6B-E334648A8B0F}" type="slidenum">
              <a:rPr lang="es-ES"/>
              <a:pPr>
                <a:defRPr/>
              </a:pPr>
              <a:t>‹Nº›</a:t>
            </a:fld>
            <a:endParaRPr lang="es-ES"/>
          </a:p>
        </p:txBody>
      </p:sp>
    </p:spTree>
    <p:extLst>
      <p:ext uri="{BB962C8B-B14F-4D97-AF65-F5344CB8AC3E}">
        <p14:creationId xmlns:p14="http://schemas.microsoft.com/office/powerpoint/2010/main" val="3282907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035"/>
          <p:cNvSpPr>
            <a:spLocks noGrp="1" noChangeArrowheads="1"/>
          </p:cNvSpPr>
          <p:nvPr>
            <p:ph type="dt" sz="half" idx="10"/>
          </p:nvPr>
        </p:nvSpPr>
        <p:spPr>
          <a:ln/>
        </p:spPr>
        <p:txBody>
          <a:bodyPr/>
          <a:lstStyle>
            <a:lvl1pPr>
              <a:defRPr/>
            </a:lvl1pPr>
          </a:lstStyle>
          <a:p>
            <a:pPr>
              <a:defRPr/>
            </a:pPr>
            <a:endParaRPr lang="es-ES"/>
          </a:p>
        </p:txBody>
      </p:sp>
      <p:sp>
        <p:nvSpPr>
          <p:cNvPr id="3" name="Rectangle 1036"/>
          <p:cNvSpPr>
            <a:spLocks noGrp="1" noChangeArrowheads="1"/>
          </p:cNvSpPr>
          <p:nvPr>
            <p:ph type="ftr" sz="quarter" idx="11"/>
          </p:nvPr>
        </p:nvSpPr>
        <p:spPr>
          <a:ln/>
        </p:spPr>
        <p:txBody>
          <a:bodyPr/>
          <a:lstStyle>
            <a:lvl1pPr>
              <a:defRPr/>
            </a:lvl1pPr>
          </a:lstStyle>
          <a:p>
            <a:pPr>
              <a:defRPr/>
            </a:pPr>
            <a:endParaRPr lang="es-ES"/>
          </a:p>
        </p:txBody>
      </p:sp>
      <p:sp>
        <p:nvSpPr>
          <p:cNvPr id="4" name="Rectangle 1037"/>
          <p:cNvSpPr>
            <a:spLocks noGrp="1" noChangeArrowheads="1"/>
          </p:cNvSpPr>
          <p:nvPr>
            <p:ph type="sldNum" sz="quarter" idx="12"/>
          </p:nvPr>
        </p:nvSpPr>
        <p:spPr>
          <a:ln/>
        </p:spPr>
        <p:txBody>
          <a:bodyPr/>
          <a:lstStyle>
            <a:lvl1pPr>
              <a:defRPr/>
            </a:lvl1pPr>
          </a:lstStyle>
          <a:p>
            <a:pPr>
              <a:defRPr/>
            </a:pPr>
            <a:fld id="{FE7C890C-2AB2-4616-AA50-01FED3FA347D}" type="slidenum">
              <a:rPr lang="es-ES"/>
              <a:pPr>
                <a:defRPr/>
              </a:pPr>
              <a:t>‹Nº›</a:t>
            </a:fld>
            <a:endParaRPr lang="es-ES"/>
          </a:p>
        </p:txBody>
      </p:sp>
    </p:spTree>
    <p:extLst>
      <p:ext uri="{BB962C8B-B14F-4D97-AF65-F5344CB8AC3E}">
        <p14:creationId xmlns:p14="http://schemas.microsoft.com/office/powerpoint/2010/main" val="2812009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035"/>
          <p:cNvSpPr>
            <a:spLocks noGrp="1" noChangeArrowheads="1"/>
          </p:cNvSpPr>
          <p:nvPr>
            <p:ph type="dt" sz="half" idx="10"/>
          </p:nvPr>
        </p:nvSpPr>
        <p:spPr>
          <a:ln/>
        </p:spPr>
        <p:txBody>
          <a:bodyPr/>
          <a:lstStyle>
            <a:lvl1pPr>
              <a:defRPr/>
            </a:lvl1pPr>
          </a:lstStyle>
          <a:p>
            <a:pPr>
              <a:defRPr/>
            </a:pPr>
            <a:endParaRPr lang="es-ES"/>
          </a:p>
        </p:txBody>
      </p:sp>
      <p:sp>
        <p:nvSpPr>
          <p:cNvPr id="6" name="Rectangle 1036"/>
          <p:cNvSpPr>
            <a:spLocks noGrp="1" noChangeArrowheads="1"/>
          </p:cNvSpPr>
          <p:nvPr>
            <p:ph type="ftr" sz="quarter" idx="11"/>
          </p:nvPr>
        </p:nvSpPr>
        <p:spPr>
          <a:ln/>
        </p:spPr>
        <p:txBody>
          <a:bodyPr/>
          <a:lstStyle>
            <a:lvl1pPr>
              <a:defRPr/>
            </a:lvl1pPr>
          </a:lstStyle>
          <a:p>
            <a:pPr>
              <a:defRPr/>
            </a:pPr>
            <a:endParaRPr lang="es-ES"/>
          </a:p>
        </p:txBody>
      </p:sp>
      <p:sp>
        <p:nvSpPr>
          <p:cNvPr id="7" name="Rectangle 1037"/>
          <p:cNvSpPr>
            <a:spLocks noGrp="1" noChangeArrowheads="1"/>
          </p:cNvSpPr>
          <p:nvPr>
            <p:ph type="sldNum" sz="quarter" idx="12"/>
          </p:nvPr>
        </p:nvSpPr>
        <p:spPr>
          <a:ln/>
        </p:spPr>
        <p:txBody>
          <a:bodyPr/>
          <a:lstStyle>
            <a:lvl1pPr>
              <a:defRPr/>
            </a:lvl1pPr>
          </a:lstStyle>
          <a:p>
            <a:pPr>
              <a:defRPr/>
            </a:pPr>
            <a:fld id="{97C4DC1F-39D8-4BFF-B0BA-C6FC5298A74A}" type="slidenum">
              <a:rPr lang="es-ES"/>
              <a:pPr>
                <a:defRPr/>
              </a:pPr>
              <a:t>‹Nº›</a:t>
            </a:fld>
            <a:endParaRPr lang="es-ES"/>
          </a:p>
        </p:txBody>
      </p:sp>
    </p:spTree>
    <p:extLst>
      <p:ext uri="{BB962C8B-B14F-4D97-AF65-F5344CB8AC3E}">
        <p14:creationId xmlns:p14="http://schemas.microsoft.com/office/powerpoint/2010/main" val="1146350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035"/>
          <p:cNvSpPr>
            <a:spLocks noGrp="1" noChangeArrowheads="1"/>
          </p:cNvSpPr>
          <p:nvPr>
            <p:ph type="dt" sz="half" idx="10"/>
          </p:nvPr>
        </p:nvSpPr>
        <p:spPr>
          <a:ln/>
        </p:spPr>
        <p:txBody>
          <a:bodyPr/>
          <a:lstStyle>
            <a:lvl1pPr>
              <a:defRPr/>
            </a:lvl1pPr>
          </a:lstStyle>
          <a:p>
            <a:pPr>
              <a:defRPr/>
            </a:pPr>
            <a:endParaRPr lang="es-ES"/>
          </a:p>
        </p:txBody>
      </p:sp>
      <p:sp>
        <p:nvSpPr>
          <p:cNvPr id="6" name="Rectangle 1036"/>
          <p:cNvSpPr>
            <a:spLocks noGrp="1" noChangeArrowheads="1"/>
          </p:cNvSpPr>
          <p:nvPr>
            <p:ph type="ftr" sz="quarter" idx="11"/>
          </p:nvPr>
        </p:nvSpPr>
        <p:spPr>
          <a:ln/>
        </p:spPr>
        <p:txBody>
          <a:bodyPr/>
          <a:lstStyle>
            <a:lvl1pPr>
              <a:defRPr/>
            </a:lvl1pPr>
          </a:lstStyle>
          <a:p>
            <a:pPr>
              <a:defRPr/>
            </a:pPr>
            <a:endParaRPr lang="es-ES"/>
          </a:p>
        </p:txBody>
      </p:sp>
      <p:sp>
        <p:nvSpPr>
          <p:cNvPr id="7" name="Rectangle 1037"/>
          <p:cNvSpPr>
            <a:spLocks noGrp="1" noChangeArrowheads="1"/>
          </p:cNvSpPr>
          <p:nvPr>
            <p:ph type="sldNum" sz="quarter" idx="12"/>
          </p:nvPr>
        </p:nvSpPr>
        <p:spPr>
          <a:ln/>
        </p:spPr>
        <p:txBody>
          <a:bodyPr/>
          <a:lstStyle>
            <a:lvl1pPr>
              <a:defRPr/>
            </a:lvl1pPr>
          </a:lstStyle>
          <a:p>
            <a:pPr>
              <a:defRPr/>
            </a:pPr>
            <a:fld id="{8628F570-1E48-4E80-8096-4FF905B22792}" type="slidenum">
              <a:rPr lang="es-ES"/>
              <a:pPr>
                <a:defRPr/>
              </a:pPr>
              <a:t>‹Nº›</a:t>
            </a:fld>
            <a:endParaRPr lang="es-ES"/>
          </a:p>
        </p:txBody>
      </p:sp>
    </p:spTree>
    <p:extLst>
      <p:ext uri="{BB962C8B-B14F-4D97-AF65-F5344CB8AC3E}">
        <p14:creationId xmlns:p14="http://schemas.microsoft.com/office/powerpoint/2010/main" val="11742070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1026"/>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defRPr/>
            </a:pPr>
            <a:endParaRPr kumimoji="1" lang="es-ES"/>
          </a:p>
        </p:txBody>
      </p:sp>
      <p:sp>
        <p:nvSpPr>
          <p:cNvPr id="57347" name="Rectangle 1027"/>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s-ES"/>
          </a:p>
        </p:txBody>
      </p:sp>
      <p:sp>
        <p:nvSpPr>
          <p:cNvPr id="57348" name="Rectangle 1028"/>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defRPr/>
            </a:pPr>
            <a:endParaRPr kumimoji="1" lang="es-ES"/>
          </a:p>
        </p:txBody>
      </p:sp>
      <p:sp>
        <p:nvSpPr>
          <p:cNvPr id="57349" name="Rectangle 1029"/>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s-ES"/>
          </a:p>
        </p:txBody>
      </p:sp>
      <p:sp>
        <p:nvSpPr>
          <p:cNvPr id="57350" name="Rectangle 1030"/>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s-ES"/>
          </a:p>
        </p:txBody>
      </p:sp>
      <p:sp>
        <p:nvSpPr>
          <p:cNvPr id="57351" name="Rectangle 1031"/>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defRPr/>
            </a:pPr>
            <a:endParaRPr kumimoji="1" lang="es-ES"/>
          </a:p>
        </p:txBody>
      </p:sp>
      <p:sp>
        <p:nvSpPr>
          <p:cNvPr id="57352" name="Rectangle 1032"/>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s-ES"/>
          </a:p>
        </p:txBody>
      </p:sp>
      <p:sp>
        <p:nvSpPr>
          <p:cNvPr id="1033" name="Rectangle 1033"/>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1034" name="Rectangle 1034"/>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7355" name="Rectangle 1035"/>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endParaRPr lang="es-ES"/>
          </a:p>
        </p:txBody>
      </p:sp>
      <p:sp>
        <p:nvSpPr>
          <p:cNvPr id="57356" name="Rectangle 1036"/>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vl1pPr>
          </a:lstStyle>
          <a:p>
            <a:pPr>
              <a:defRPr/>
            </a:pPr>
            <a:endParaRPr lang="es-ES"/>
          </a:p>
        </p:txBody>
      </p:sp>
      <p:sp>
        <p:nvSpPr>
          <p:cNvPr id="57357" name="Rectangle 1037"/>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834714C3-32C4-488F-B88C-EB68C5E7812D}"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76"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reDDUDKvQHc"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2.png"/><Relationship Id="rId5" Type="http://schemas.microsoft.com/office/2007/relationships/hdphoto" Target="../media/hdphoto3.wdp"/><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youtube.com/watch?v=gvHpHmr_QmQ" TargetMode="External"/><Relationship Id="rId1" Type="http://schemas.openxmlformats.org/officeDocument/2006/relationships/slideLayout" Target="../slideLayouts/slideLayout2.xml"/><Relationship Id="rId4" Type="http://schemas.microsoft.com/office/2007/relationships/hdphoto" Target="../media/hdphoto5.wdp"/></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shcp.gob.mx/LASHCP/MarcoJuridico/documentosDOF/archivos_shcp_dof/reglamentos/risat.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9"/>
          <p:cNvSpPr>
            <a:spLocks noChangeArrowheads="1"/>
          </p:cNvSpPr>
          <p:nvPr/>
        </p:nvSpPr>
        <p:spPr bwMode="auto">
          <a:xfrm>
            <a:off x="693736" y="4221088"/>
            <a:ext cx="79827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a:t>Tema:</a:t>
            </a:r>
            <a:r>
              <a:rPr lang="es-MX" altLang="es-MX" sz="2400" b="1" dirty="0">
                <a:solidFill>
                  <a:schemeClr val="tx2">
                    <a:lumMod val="75000"/>
                  </a:schemeClr>
                </a:solidFill>
                <a:effectLst>
                  <a:outerShdw blurRad="38100" dist="38100" dir="2700000" algn="tl">
                    <a:srgbClr val="000000">
                      <a:alpha val="43137"/>
                    </a:srgbClr>
                  </a:outerShdw>
                </a:effectLst>
              </a:rPr>
              <a:t> </a:t>
            </a:r>
          </a:p>
          <a:p>
            <a:pPr algn="ctr" eaLnBrk="1" hangingPunct="1">
              <a:spcBef>
                <a:spcPct val="0"/>
              </a:spcBef>
              <a:buFontTx/>
              <a:buNone/>
            </a:pPr>
            <a:r>
              <a:rPr lang="es-MX" altLang="es-MX" sz="2800" b="1" dirty="0" smtClean="0">
                <a:solidFill>
                  <a:srgbClr val="FF3300"/>
                </a:solidFill>
                <a:effectLst>
                  <a:outerShdw blurRad="38100" dist="38100" dir="2700000" algn="tl">
                    <a:srgbClr val="000000">
                      <a:alpha val="43137"/>
                    </a:srgbClr>
                  </a:outerShdw>
                </a:effectLst>
              </a:rPr>
              <a:t>Procedimiento Administrativo en Materia Aduanera (PAMA)</a:t>
            </a:r>
            <a:endParaRPr lang="es-MX" altLang="es-MX" sz="1800" b="1" dirty="0">
              <a:solidFill>
                <a:srgbClr val="FF3300"/>
              </a:solidFill>
              <a:effectLst>
                <a:outerShdw blurRad="38100" dist="38100" dir="2700000" algn="tl">
                  <a:srgbClr val="000000">
                    <a:alpha val="43137"/>
                  </a:srgbClr>
                </a:outerShdw>
              </a:effectLst>
            </a:endParaRPr>
          </a:p>
        </p:txBody>
      </p:sp>
      <p:sp>
        <p:nvSpPr>
          <p:cNvPr id="10" name="Rectangle 7"/>
          <p:cNvSpPr>
            <a:spLocks noChangeArrowheads="1"/>
          </p:cNvSpPr>
          <p:nvPr/>
        </p:nvSpPr>
        <p:spPr bwMode="auto">
          <a:xfrm>
            <a:off x="970584" y="5877272"/>
            <a:ext cx="74178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smtClean="0"/>
              <a:t>Elaborado por: M. en A. Eduardo Alvarez Avelino</a:t>
            </a:r>
            <a:endParaRPr lang="es-MX" altLang="es-MX" sz="1800" b="1" dirty="0"/>
          </a:p>
        </p:txBody>
      </p:sp>
      <p:sp>
        <p:nvSpPr>
          <p:cNvPr id="11" name="Rectangle 5"/>
          <p:cNvSpPr>
            <a:spLocks noChangeArrowheads="1"/>
          </p:cNvSpPr>
          <p:nvPr/>
        </p:nvSpPr>
        <p:spPr bwMode="auto">
          <a:xfrm>
            <a:off x="1527207" y="2998113"/>
            <a:ext cx="61605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200" b="1" dirty="0">
                <a:solidFill>
                  <a:schemeClr val="tx1">
                    <a:lumMod val="90000"/>
                    <a:lumOff val="10000"/>
                  </a:schemeClr>
                </a:solidFill>
                <a:effectLst>
                  <a:outerShdw blurRad="38100" dist="38100" dir="2700000" algn="tl">
                    <a:srgbClr val="000000">
                      <a:alpha val="43137"/>
                    </a:srgbClr>
                  </a:outerShdw>
                </a:effectLst>
              </a:rPr>
              <a:t>FACULTAD DE ECONOMÍA</a:t>
            </a:r>
          </a:p>
        </p:txBody>
      </p:sp>
      <p:sp>
        <p:nvSpPr>
          <p:cNvPr id="12" name="Rectangle 8"/>
          <p:cNvSpPr>
            <a:spLocks noChangeArrowheads="1"/>
          </p:cNvSpPr>
          <p:nvPr/>
        </p:nvSpPr>
        <p:spPr bwMode="auto">
          <a:xfrm>
            <a:off x="616136" y="3573016"/>
            <a:ext cx="798272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ES" altLang="es-MX" sz="2400" b="1" dirty="0" smtClean="0"/>
              <a:t>SISTEMA ADUANERO</a:t>
            </a:r>
            <a:endParaRPr lang="es-ES" altLang="es-MX" sz="2400" b="1" dirty="0"/>
          </a:p>
        </p:txBody>
      </p:sp>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5"/>
            <a:ext cx="9144000" cy="2708569"/>
          </a:xfrm>
          <a:prstGeom prst="rect">
            <a:avLst/>
          </a:prstGeom>
        </p:spPr>
      </p:pic>
    </p:spTree>
    <p:extLst>
      <p:ext uri="{BB962C8B-B14F-4D97-AF65-F5344CB8AC3E}">
        <p14:creationId xmlns:p14="http://schemas.microsoft.com/office/powerpoint/2010/main" val="21137390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Definición de PAMA </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4104455"/>
          </a:xfrm>
        </p:spPr>
        <p:txBody>
          <a:bodyPr/>
          <a:lstStyle/>
          <a:p>
            <a:pPr marL="0" indent="0" algn="just">
              <a:buNone/>
            </a:pPr>
            <a:r>
              <a:rPr lang="es-MX" sz="2200" dirty="0">
                <a:latin typeface="Century Gothic" pitchFamily="34" charset="0"/>
              </a:rPr>
              <a:t>Es el conjunto de </a:t>
            </a:r>
            <a:r>
              <a:rPr lang="es-MX" sz="2200" dirty="0">
                <a:effectLst>
                  <a:outerShdw blurRad="38100" dist="38100" dir="2700000" algn="tl">
                    <a:srgbClr val="000000">
                      <a:alpha val="43137"/>
                    </a:srgbClr>
                  </a:outerShdw>
                </a:effectLst>
                <a:latin typeface="Century Gothic" pitchFamily="34" charset="0"/>
              </a:rPr>
              <a:t>actos y formalidades</a:t>
            </a:r>
            <a:r>
              <a:rPr lang="es-MX" sz="2200" dirty="0">
                <a:latin typeface="Century Gothic" pitchFamily="34" charset="0"/>
              </a:rPr>
              <a:t> previstos en la Ley Aduanera, ligados en forma sucesiva, en el que se dan a conocer al o los interesados, </a:t>
            </a:r>
            <a:r>
              <a:rPr lang="es-MX" sz="2200" dirty="0">
                <a:effectLst>
                  <a:outerShdw blurRad="38100" dist="38100" dir="2700000" algn="tl">
                    <a:srgbClr val="000000">
                      <a:alpha val="43137"/>
                    </a:srgbClr>
                  </a:outerShdw>
                </a:effectLst>
                <a:latin typeface="Century Gothic" pitchFamily="34" charset="0"/>
              </a:rPr>
              <a:t>las </a:t>
            </a:r>
            <a:r>
              <a:rPr lang="es-MX" sz="2200" dirty="0">
                <a:solidFill>
                  <a:srgbClr val="C00000"/>
                </a:solidFill>
                <a:effectLst>
                  <a:outerShdw blurRad="38100" dist="38100" dir="2700000" algn="tl">
                    <a:srgbClr val="000000">
                      <a:alpha val="43137"/>
                    </a:srgbClr>
                  </a:outerShdw>
                </a:effectLst>
                <a:latin typeface="Century Gothic" pitchFamily="34" charset="0"/>
              </a:rPr>
              <a:t>irregularidades</a:t>
            </a:r>
            <a:r>
              <a:rPr lang="es-MX" sz="2200" dirty="0">
                <a:effectLst>
                  <a:outerShdw blurRad="38100" dist="38100" dir="2700000" algn="tl">
                    <a:srgbClr val="000000">
                      <a:alpha val="43137"/>
                    </a:srgbClr>
                  </a:outerShdw>
                </a:effectLst>
                <a:latin typeface="Century Gothic" pitchFamily="34" charset="0"/>
              </a:rPr>
              <a:t> detectadas en el </a:t>
            </a:r>
            <a:r>
              <a:rPr lang="es-MX" sz="2200" dirty="0">
                <a:solidFill>
                  <a:schemeClr val="tx2">
                    <a:lumMod val="75000"/>
                  </a:schemeClr>
                </a:solidFill>
                <a:effectLst>
                  <a:outerShdw blurRad="38100" dist="38100" dir="2700000" algn="tl">
                    <a:srgbClr val="000000">
                      <a:alpha val="43137"/>
                    </a:srgbClr>
                  </a:outerShdw>
                </a:effectLst>
                <a:latin typeface="Century Gothic" pitchFamily="34" charset="0"/>
              </a:rPr>
              <a:t>reconocimiento</a:t>
            </a:r>
            <a:r>
              <a:rPr lang="es-MX" sz="2200" dirty="0">
                <a:effectLst>
                  <a:outerShdw blurRad="38100" dist="38100" dir="2700000" algn="tl">
                    <a:srgbClr val="000000">
                      <a:alpha val="43137"/>
                    </a:srgbClr>
                  </a:outerShdw>
                </a:effectLst>
                <a:latin typeface="Century Gothic" pitchFamily="34" charset="0"/>
              </a:rPr>
              <a:t> aduanero</a:t>
            </a:r>
            <a:r>
              <a:rPr lang="es-MX" sz="2200" dirty="0">
                <a:latin typeface="Century Gothic" pitchFamily="34" charset="0"/>
              </a:rPr>
              <a:t>, segundo reconocimiento, verificación de mercancía en transporte y visita domiciliaria, que originan el </a:t>
            </a:r>
            <a:r>
              <a:rPr lang="es-MX" sz="2800" b="1" dirty="0">
                <a:solidFill>
                  <a:srgbClr val="00B0F0"/>
                </a:solidFill>
                <a:latin typeface="Century Gothic" pitchFamily="34" charset="0"/>
              </a:rPr>
              <a:t>embargo precautorio</a:t>
            </a:r>
            <a:r>
              <a:rPr lang="es-MX" sz="2800" dirty="0">
                <a:solidFill>
                  <a:srgbClr val="00B0F0"/>
                </a:solidFill>
                <a:latin typeface="Century Gothic" pitchFamily="34" charset="0"/>
              </a:rPr>
              <a:t> </a:t>
            </a:r>
            <a:r>
              <a:rPr lang="es-MX" sz="2200" dirty="0">
                <a:latin typeface="Century Gothic" pitchFamily="34" charset="0"/>
              </a:rPr>
              <a:t>de las mercancías, para posteriormente otorgarles un plazo para </a:t>
            </a:r>
            <a:r>
              <a:rPr lang="es-MX" sz="2200" dirty="0">
                <a:solidFill>
                  <a:srgbClr val="CC3300"/>
                </a:solidFill>
                <a:effectLst>
                  <a:outerShdw blurRad="38100" dist="38100" dir="2700000" algn="tl">
                    <a:srgbClr val="000000">
                      <a:alpha val="43137"/>
                    </a:srgbClr>
                  </a:outerShdw>
                </a:effectLst>
                <a:latin typeface="Century Gothic" pitchFamily="34" charset="0"/>
              </a:rPr>
              <a:t>ofrecer pruebas </a:t>
            </a:r>
            <a:r>
              <a:rPr lang="es-MX" sz="2200" dirty="0">
                <a:latin typeface="Century Gothic" pitchFamily="34" charset="0"/>
              </a:rPr>
              <a:t>y alegar lo que a su derecho convenga, y que puede concluir con la determinación de contribuciones y cuotas compensatorias omitidas, incumplimiento de las regulaciones y restricciones no arancelarias y, en su caso, imponer las sanciones que correspondan</a:t>
            </a:r>
            <a:r>
              <a:rPr lang="es-MX" sz="2200" dirty="0" smtClean="0">
                <a:latin typeface="Century Gothic" pitchFamily="34" charset="0"/>
              </a:rPr>
              <a:t>. (L.A. </a:t>
            </a:r>
            <a:r>
              <a:rPr lang="es-MX" sz="2200" dirty="0">
                <a:latin typeface="Century Gothic" pitchFamily="34" charset="0"/>
              </a:rPr>
              <a:t>150 AL 155, 157 )</a:t>
            </a:r>
          </a:p>
        </p:txBody>
      </p:sp>
    </p:spTree>
    <p:extLst>
      <p:ext uri="{BB962C8B-B14F-4D97-AF65-F5344CB8AC3E}">
        <p14:creationId xmlns:p14="http://schemas.microsoft.com/office/powerpoint/2010/main" val="3636715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CPEUM</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4104455"/>
          </a:xfrm>
        </p:spPr>
        <p:txBody>
          <a:bodyPr/>
          <a:lstStyle/>
          <a:p>
            <a:pPr marL="0" indent="0" algn="just">
              <a:buNone/>
            </a:pPr>
            <a:r>
              <a:rPr lang="es-MX" sz="2200" b="1" dirty="0" smtClean="0">
                <a:latin typeface="Century Gothic" pitchFamily="34" charset="0"/>
              </a:rPr>
              <a:t>Art. 14</a:t>
            </a:r>
          </a:p>
          <a:p>
            <a:pPr marL="0" indent="0" algn="just">
              <a:buNone/>
            </a:pPr>
            <a:r>
              <a:rPr lang="es-MX" sz="2200" i="1" dirty="0" smtClean="0">
                <a:latin typeface="Times New Roman" panose="02020603050405020304" pitchFamily="18" charset="0"/>
                <a:cs typeface="Times New Roman" panose="02020603050405020304" pitchFamily="18" charset="0"/>
              </a:rPr>
              <a:t>Nadie podrá ser privado de la libertad o de sus propiedades, posesiones o derechos, sino </a:t>
            </a:r>
            <a:r>
              <a:rPr lang="es-MX" sz="24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mediante juicio seguido ante los tribunales previamente establecidos</a:t>
            </a:r>
            <a:r>
              <a:rPr lang="es-MX" sz="2200" i="1" dirty="0" smtClean="0">
                <a:latin typeface="Times New Roman" panose="02020603050405020304" pitchFamily="18" charset="0"/>
                <a:cs typeface="Times New Roman" panose="02020603050405020304" pitchFamily="18" charset="0"/>
              </a:rPr>
              <a:t>, en el que se cumplan las formalidades esenciales del procedimiento y conforme a las leyes expedidas con anterioridad al hecho.</a:t>
            </a:r>
          </a:p>
          <a:p>
            <a:pPr marL="0" indent="0" algn="just">
              <a:buNone/>
            </a:pPr>
            <a:endParaRPr lang="es-MX" sz="2200" i="1" dirty="0" smtClean="0">
              <a:latin typeface="Times New Roman" panose="02020603050405020304" pitchFamily="18" charset="0"/>
              <a:cs typeface="Times New Roman" panose="02020603050405020304" pitchFamily="18" charset="0"/>
            </a:endParaRPr>
          </a:p>
          <a:p>
            <a:pPr marL="0" indent="0" algn="just">
              <a:buNone/>
            </a:pPr>
            <a:r>
              <a:rPr lang="es-MX" sz="2200" b="1" dirty="0" smtClean="0">
                <a:latin typeface="Century Gothic" panose="020B0502020202020204" pitchFamily="34" charset="0"/>
                <a:cs typeface="Times New Roman" panose="02020603050405020304" pitchFamily="18" charset="0"/>
              </a:rPr>
              <a:t>Art. 16</a:t>
            </a:r>
          </a:p>
          <a:p>
            <a:pPr marL="0" indent="0" algn="just">
              <a:buNone/>
            </a:pPr>
            <a:r>
              <a:rPr lang="es-MX" sz="2200" i="1" dirty="0" smtClean="0">
                <a:latin typeface="Times New Roman" panose="02020603050405020304" pitchFamily="18" charset="0"/>
                <a:cs typeface="Times New Roman" panose="02020603050405020304" pitchFamily="18" charset="0"/>
              </a:rPr>
              <a:t>Nadie puede ser molestado en su persona, familia, domicilio, papeles o posesiones, sino en virtud de </a:t>
            </a:r>
            <a:r>
              <a:rPr lang="es-MX" sz="24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mandamiento escrito de la autoridad competente</a:t>
            </a:r>
            <a:r>
              <a:rPr lang="es-MX" sz="2200" i="1" dirty="0" smtClean="0">
                <a:latin typeface="Times New Roman" panose="02020603050405020304" pitchFamily="18" charset="0"/>
                <a:cs typeface="Times New Roman" panose="02020603050405020304" pitchFamily="18" charset="0"/>
              </a:rPr>
              <a:t>, que funde y motive la causa legal del procedimiento. </a:t>
            </a:r>
            <a:endParaRPr lang="es-MX" sz="2200" i="1" dirty="0">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658482"/>
            <a:ext cx="4038600" cy="1133475"/>
          </a:xfrm>
          <a:prstGeom prst="rect">
            <a:avLst/>
          </a:prstGeom>
        </p:spPr>
      </p:pic>
    </p:spTree>
    <p:extLst>
      <p:ext uri="{BB962C8B-B14F-4D97-AF65-F5344CB8AC3E}">
        <p14:creationId xmlns:p14="http://schemas.microsoft.com/office/powerpoint/2010/main" val="16050847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PAMA definición sencilla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1656183"/>
          </a:xfrm>
        </p:spPr>
        <p:txBody>
          <a:bodyPr/>
          <a:lstStyle/>
          <a:p>
            <a:pPr marL="0" indent="0" algn="just">
              <a:buNone/>
            </a:pPr>
            <a:r>
              <a:rPr lang="es-MX" sz="2200" dirty="0">
                <a:latin typeface="Century Gothic" pitchFamily="34" charset="0"/>
              </a:rPr>
              <a:t>Es el conjunto de actos previstos en la Ley, con la finalidad de determinar las contribuciones omitidas y en su caso, imponer las sanciones que correspondan en materia de comercio exterior.</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7451" y="3789040"/>
            <a:ext cx="6031706" cy="23560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527876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pt-BR" sz="3600" dirty="0">
                <a:solidFill>
                  <a:srgbClr val="000099"/>
                </a:solidFill>
                <a:effectLst>
                  <a:outerShdw blurRad="38100" dist="38100" dir="2700000" algn="tl">
                    <a:srgbClr val="000000">
                      <a:alpha val="43137"/>
                    </a:srgbClr>
                  </a:outerShdw>
                </a:effectLst>
                <a:latin typeface="Century Gothic" pitchFamily="34" charset="0"/>
              </a:rPr>
              <a:t>Comercio Exterior "PAMA, parte 1" IMEFI TV </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pic>
        <p:nvPicPr>
          <p:cNvPr id="3" name="Imagen 2">
            <a:hlinkClick r:id="rId2"/>
          </p:cNvPr>
          <p:cNvPicPr>
            <a:picLocks noChangeAspect="1"/>
          </p:cNvPicPr>
          <p:nvPr/>
        </p:nvPicPr>
        <p:blipFill>
          <a:blip r:embed="rId3"/>
          <a:stretch>
            <a:fillRect/>
          </a:stretch>
        </p:blipFill>
        <p:spPr>
          <a:xfrm>
            <a:off x="1835696" y="2492896"/>
            <a:ext cx="5535964" cy="3024336"/>
          </a:xfrm>
          <a:prstGeom prst="rect">
            <a:avLst/>
          </a:prstGeom>
        </p:spPr>
      </p:pic>
      <p:sp>
        <p:nvSpPr>
          <p:cNvPr id="4" name="2 Marcador de contenido"/>
          <p:cNvSpPr>
            <a:spLocks noGrp="1"/>
          </p:cNvSpPr>
          <p:nvPr>
            <p:ph idx="1"/>
          </p:nvPr>
        </p:nvSpPr>
        <p:spPr>
          <a:xfrm>
            <a:off x="251520" y="6093296"/>
            <a:ext cx="8703568" cy="288032"/>
          </a:xfrm>
        </p:spPr>
        <p:txBody>
          <a:bodyPr/>
          <a:lstStyle/>
          <a:p>
            <a:pPr marL="0" indent="0" algn="ctr">
              <a:buNone/>
            </a:pPr>
            <a:r>
              <a:rPr lang="es-MX" sz="1400" dirty="0">
                <a:latin typeface="Century Gothic" pitchFamily="34" charset="0"/>
                <a:hlinkClick r:id="rId2"/>
              </a:rPr>
              <a:t>https://</a:t>
            </a:r>
            <a:r>
              <a:rPr lang="es-MX" sz="1400" dirty="0" smtClean="0">
                <a:latin typeface="Century Gothic" pitchFamily="34" charset="0"/>
                <a:hlinkClick r:id="rId2"/>
              </a:rPr>
              <a:t>www.youtube.com/watch?v=reDDUDKvQHc</a:t>
            </a:r>
            <a:endParaRPr lang="es-MX" sz="1400" dirty="0" smtClean="0">
              <a:latin typeface="Century Gothic" pitchFamily="34" charset="0"/>
            </a:endParaRPr>
          </a:p>
          <a:p>
            <a:pPr marL="0" indent="0" algn="ctr">
              <a:buNone/>
            </a:pPr>
            <a:endParaRPr lang="es-MX" sz="1400" dirty="0">
              <a:latin typeface="Century Gothic" pitchFamily="34" charset="0"/>
            </a:endParaRPr>
          </a:p>
        </p:txBody>
      </p:sp>
    </p:spTree>
    <p:extLst>
      <p:ext uri="{BB962C8B-B14F-4D97-AF65-F5344CB8AC3E}">
        <p14:creationId xmlns:p14="http://schemas.microsoft.com/office/powerpoint/2010/main" val="12623824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PAMA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4104455"/>
          </a:xfrm>
        </p:spPr>
        <p:txBody>
          <a:bodyPr/>
          <a:lstStyle/>
          <a:p>
            <a:pPr marL="0" indent="0" algn="just">
              <a:buNone/>
            </a:pPr>
            <a:r>
              <a:rPr lang="es-MX" sz="2200" dirty="0">
                <a:solidFill>
                  <a:schemeClr val="tx2">
                    <a:lumMod val="75000"/>
                  </a:schemeClr>
                </a:solidFill>
                <a:latin typeface="Century Gothic" pitchFamily="34" charset="0"/>
              </a:rPr>
              <a:t>Arturo Hernández de la Cruz (2003);</a:t>
            </a:r>
          </a:p>
          <a:p>
            <a:pPr marL="0" indent="0" algn="just">
              <a:buNone/>
            </a:pPr>
            <a:r>
              <a:rPr lang="es-MX" sz="2200" b="1" dirty="0">
                <a:latin typeface="Century Gothic" pitchFamily="34" charset="0"/>
              </a:rPr>
              <a:t>“Es un conjunto de actos jurídicos que enlazados en una secuencia lógica, permiten a la autoridad aduanera determinar si una mercancía de origen o procedencia extranjera, se encuentra de manera legal en el país, o bien si su estancia en territorio nacional ha cubierto los requisitos y formalidades que exige la legislación aduanera que le es aplicable, lo anterior después de que el particular ha tenido la oportunidad de expresar en su favor los alegatos que ha juzgado pertinentes y presentar las pruebas y alegatos correspondientes”.</a:t>
            </a:r>
          </a:p>
        </p:txBody>
      </p:sp>
    </p:spTree>
    <p:extLst>
      <p:ext uri="{BB962C8B-B14F-4D97-AF65-F5344CB8AC3E}">
        <p14:creationId xmlns:p14="http://schemas.microsoft.com/office/powerpoint/2010/main" val="26343722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¿Cuándo se origina un PAMA?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1224135"/>
          </a:xfrm>
        </p:spPr>
        <p:txBody>
          <a:bodyPr/>
          <a:lstStyle/>
          <a:p>
            <a:pPr marL="0" indent="0" algn="just">
              <a:buNone/>
            </a:pPr>
            <a:r>
              <a:rPr lang="es-MX" sz="2200" dirty="0">
                <a:latin typeface="Century Gothic" pitchFamily="34" charset="0"/>
              </a:rPr>
              <a:t>Cuando las autoridades aduaneras encuentran alguna irregularidad en la importación y exportación de mercancías.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0606" y="3140968"/>
            <a:ext cx="4562788" cy="33123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594092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Consecuencias del PAMA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1584175"/>
          </a:xfrm>
        </p:spPr>
        <p:txBody>
          <a:bodyPr/>
          <a:lstStyle/>
          <a:p>
            <a:pPr marL="0" indent="0" algn="just">
              <a:buNone/>
            </a:pPr>
            <a:r>
              <a:rPr lang="es-MX" sz="2200" dirty="0">
                <a:latin typeface="Century Gothic" pitchFamily="34" charset="0"/>
              </a:rPr>
              <a:t>El motivo principal que genera el PAMA, es que se realiza el </a:t>
            </a:r>
            <a:r>
              <a:rPr lang="es-MX" sz="2200" b="1" dirty="0">
                <a:latin typeface="Century Gothic" pitchFamily="34" charset="0"/>
              </a:rPr>
              <a:t>embargo precautorio </a:t>
            </a:r>
            <a:r>
              <a:rPr lang="es-MX" sz="2200" dirty="0">
                <a:latin typeface="Century Gothic" pitchFamily="34" charset="0"/>
              </a:rPr>
              <a:t>de la mercancía, motivo de la presunción de irregularidades o infracciones, los medios en que se transporte  para “garantizar el interés fiscal” </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4471039"/>
            <a:ext cx="3672408" cy="2236402"/>
          </a:xfrm>
          <a:prstGeom prst="rect">
            <a:avLst/>
          </a:prstGeom>
        </p:spPr>
      </p:pic>
      <p:sp>
        <p:nvSpPr>
          <p:cNvPr id="5" name="2 Marcador de contenido"/>
          <p:cNvSpPr txBox="1">
            <a:spLocks/>
          </p:cNvSpPr>
          <p:nvPr/>
        </p:nvSpPr>
        <p:spPr bwMode="auto">
          <a:xfrm>
            <a:off x="6741640" y="5949280"/>
            <a:ext cx="171879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2200" kern="0" dirty="0" smtClean="0">
                <a:latin typeface="Times New Roman" panose="02020603050405020304" pitchFamily="18" charset="0"/>
                <a:cs typeface="Times New Roman" panose="02020603050405020304" pitchFamily="18" charset="0"/>
              </a:rPr>
              <a:t>Art. 145 CFF</a:t>
            </a:r>
            <a:endParaRPr lang="es-MX" sz="2200" kern="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95654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Embargo Precautorio</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4738814"/>
            <a:ext cx="8703568" cy="1854770"/>
          </a:xfrm>
        </p:spPr>
        <p:txBody>
          <a:bodyPr/>
          <a:lstStyle/>
          <a:p>
            <a:pPr marL="0" indent="0" algn="just">
              <a:buNone/>
            </a:pPr>
            <a:r>
              <a:rPr lang="es-MX" sz="2600" b="1" dirty="0">
                <a:solidFill>
                  <a:srgbClr val="C00000"/>
                </a:solidFill>
                <a:latin typeface="Century Gothic" pitchFamily="34" charset="0"/>
              </a:rPr>
              <a:t>Privar</a:t>
            </a:r>
            <a:r>
              <a:rPr lang="es-MX" sz="2200" dirty="0">
                <a:latin typeface="Century Gothic" pitchFamily="34" charset="0"/>
              </a:rPr>
              <a:t> durante el tiempo que dure el procedimiento </a:t>
            </a:r>
            <a:r>
              <a:rPr lang="es-MX" sz="2200" b="1" dirty="0">
                <a:solidFill>
                  <a:srgbClr val="0070C0"/>
                </a:solidFill>
                <a:latin typeface="Century Gothic" pitchFamily="34" charset="0"/>
              </a:rPr>
              <a:t>la libre circulación</a:t>
            </a:r>
            <a:r>
              <a:rPr lang="es-MX" sz="2200" b="1" dirty="0">
                <a:latin typeface="Century Gothic" pitchFamily="34" charset="0"/>
              </a:rPr>
              <a:t> de las </a:t>
            </a:r>
            <a:r>
              <a:rPr lang="es-MX" sz="2600" b="1" dirty="0">
                <a:solidFill>
                  <a:srgbClr val="002060"/>
                </a:solidFill>
                <a:latin typeface="Century Gothic" pitchFamily="34" charset="0"/>
              </a:rPr>
              <a:t>mercancías</a:t>
            </a:r>
            <a:r>
              <a:rPr lang="es-MX" sz="2200" dirty="0">
                <a:latin typeface="Century Gothic" pitchFamily="34" charset="0"/>
              </a:rPr>
              <a:t>, mismas que quedarán depositadas físicamente en un</a:t>
            </a:r>
            <a:r>
              <a:rPr lang="es-MX" sz="2400" dirty="0">
                <a:latin typeface="Century Gothic" pitchFamily="34" charset="0"/>
              </a:rPr>
              <a:t> </a:t>
            </a:r>
            <a:r>
              <a:rPr lang="es-MX" sz="2600" b="1" dirty="0">
                <a:solidFill>
                  <a:srgbClr val="FF3300"/>
                </a:solidFill>
                <a:latin typeface="Century Gothic" pitchFamily="34" charset="0"/>
              </a:rPr>
              <a:t>recinto fiscal </a:t>
            </a:r>
            <a:r>
              <a:rPr lang="es-MX" sz="2200" dirty="0">
                <a:latin typeface="Century Gothic" pitchFamily="34" charset="0"/>
              </a:rPr>
              <a:t>para su </a:t>
            </a:r>
            <a:r>
              <a:rPr lang="es-MX" sz="2600" b="1" dirty="0">
                <a:solidFill>
                  <a:srgbClr val="00FF00"/>
                </a:solidFill>
                <a:latin typeface="Century Gothic" pitchFamily="34" charset="0"/>
              </a:rPr>
              <a:t>manejo, guarda y custodia</a:t>
            </a:r>
            <a:r>
              <a:rPr lang="es-MX" sz="2200" dirty="0" smtClean="0">
                <a:latin typeface="Century Gothic" pitchFamily="34" charset="0"/>
              </a:rPr>
              <a:t>.</a:t>
            </a:r>
            <a:endParaRPr lang="es-MX" sz="2200" dirty="0">
              <a:latin typeface="Century Gothic"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1959124"/>
            <a:ext cx="4064000" cy="2711450"/>
          </a:xfrm>
          <a:prstGeom prst="rect">
            <a:avLst/>
          </a:prstGeom>
        </p:spPr>
      </p:pic>
      <p:pic>
        <p:nvPicPr>
          <p:cNvPr id="6" name="Imagen 5"/>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19761" t="6321" r="23120" b="6320"/>
          <a:stretch/>
        </p:blipFill>
        <p:spPr>
          <a:xfrm>
            <a:off x="1259632" y="1855392"/>
            <a:ext cx="1944216" cy="2973506"/>
          </a:xfrm>
          <a:prstGeom prst="rect">
            <a:avLst/>
          </a:prstGeom>
        </p:spPr>
      </p:pic>
    </p:spTree>
    <p:extLst>
      <p:ext uri="{BB962C8B-B14F-4D97-AF65-F5344CB8AC3E}">
        <p14:creationId xmlns:p14="http://schemas.microsoft.com/office/powerpoint/2010/main" val="7375769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¿Y el transporte?</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006256"/>
            <a:ext cx="8703568" cy="2808311"/>
          </a:xfrm>
        </p:spPr>
        <p:txBody>
          <a:bodyPr/>
          <a:lstStyle/>
          <a:p>
            <a:pPr marL="0" indent="0" algn="just">
              <a:buNone/>
            </a:pPr>
            <a:r>
              <a:rPr lang="es-MX" sz="2200" dirty="0">
                <a:latin typeface="Century Gothic" pitchFamily="34" charset="0"/>
              </a:rPr>
              <a:t>Se realiza el embargo precautorio de la mercancía (privar durante el tiempo que dure el procedimiento la libre circulación de las mercancías, quedarán depositadas físicamente en un </a:t>
            </a:r>
            <a:r>
              <a:rPr lang="es-MX" sz="2200" b="1" dirty="0">
                <a:latin typeface="Century Gothic" pitchFamily="34" charset="0"/>
              </a:rPr>
              <a:t>recinto fiscal</a:t>
            </a:r>
            <a:r>
              <a:rPr lang="es-MX" sz="2200" dirty="0" smtClean="0">
                <a:latin typeface="Century Gothic" pitchFamily="34" charset="0"/>
              </a:rPr>
              <a:t>).</a:t>
            </a:r>
          </a:p>
          <a:p>
            <a:pPr marL="0" indent="0" algn="just">
              <a:buNone/>
            </a:pPr>
            <a:endParaRPr lang="es-MX" sz="1050" dirty="0">
              <a:latin typeface="Century Gothic" pitchFamily="34" charset="0"/>
            </a:endParaRPr>
          </a:p>
          <a:p>
            <a:pPr marL="0" indent="0" algn="just">
              <a:buNone/>
            </a:pPr>
            <a:r>
              <a:rPr lang="es-MX" sz="2200" dirty="0">
                <a:latin typeface="Century Gothic" pitchFamily="34" charset="0"/>
              </a:rPr>
              <a:t>Debido a la presunción de irregularidades o infracciones, </a:t>
            </a:r>
            <a:r>
              <a:rPr lang="es-MX" sz="2200" b="1" dirty="0">
                <a:solidFill>
                  <a:srgbClr val="00B0F0"/>
                </a:solidFill>
                <a:latin typeface="Century Gothic" pitchFamily="34" charset="0"/>
              </a:rPr>
              <a:t>los medios en que se transporte la mercancía quedan también bajo embargo </a:t>
            </a:r>
            <a:r>
              <a:rPr lang="es-MX" sz="2200" b="1" dirty="0" smtClean="0">
                <a:solidFill>
                  <a:srgbClr val="00B0F0"/>
                </a:solidFill>
                <a:latin typeface="Century Gothic" pitchFamily="34" charset="0"/>
              </a:rPr>
              <a:t>precautorio</a:t>
            </a:r>
            <a:r>
              <a:rPr lang="es-MX" sz="2200" dirty="0">
                <a:solidFill>
                  <a:srgbClr val="00B0F0"/>
                </a:solidFill>
                <a:latin typeface="Century Gothic" pitchFamily="34" charset="0"/>
              </a:rPr>
              <a:t>.</a:t>
            </a:r>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131840" y="4800920"/>
            <a:ext cx="2486868" cy="1818522"/>
          </a:xfrm>
          <a:prstGeom prst="rect">
            <a:avLst/>
          </a:prstGeom>
        </p:spPr>
      </p:pic>
      <p:pic>
        <p:nvPicPr>
          <p:cNvPr id="6" name="Imagen 5"/>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6228184" y="4800920"/>
            <a:ext cx="2571750" cy="1771650"/>
          </a:xfrm>
          <a:prstGeom prst="rect">
            <a:avLst/>
          </a:prstGeom>
        </p:spPr>
      </p:pic>
      <p:pic>
        <p:nvPicPr>
          <p:cNvPr id="7" name="Imagen 6"/>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395536" y="4800920"/>
            <a:ext cx="2093416" cy="1771352"/>
          </a:xfrm>
          <a:prstGeom prst="rect">
            <a:avLst/>
          </a:prstGeom>
        </p:spPr>
      </p:pic>
    </p:spTree>
    <p:extLst>
      <p:ext uri="{BB962C8B-B14F-4D97-AF65-F5344CB8AC3E}">
        <p14:creationId xmlns:p14="http://schemas.microsoft.com/office/powerpoint/2010/main" val="39027242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¿Cómo?</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132856"/>
            <a:ext cx="8703568" cy="4464495"/>
          </a:xfrm>
        </p:spPr>
        <p:txBody>
          <a:bodyPr/>
          <a:lstStyle/>
          <a:p>
            <a:pPr marL="0" indent="0" algn="just">
              <a:buNone/>
            </a:pPr>
            <a:r>
              <a:rPr lang="es-MX" sz="2000" dirty="0">
                <a:latin typeface="Century Gothic" pitchFamily="34" charset="0"/>
              </a:rPr>
              <a:t>Para efecto de proceder al embargo precautorio de mercancías, las autoridades levantarán el </a:t>
            </a:r>
            <a:r>
              <a:rPr lang="es-MX" sz="2800" b="1" dirty="0">
                <a:latin typeface="Century Gothic" pitchFamily="34" charset="0"/>
              </a:rPr>
              <a:t>acta de inicio </a:t>
            </a:r>
            <a:r>
              <a:rPr lang="es-MX" sz="2000" dirty="0">
                <a:latin typeface="Century Gothic" pitchFamily="34" charset="0"/>
              </a:rPr>
              <a:t>del procedimiento administrativo en materia aduanera en donde deberán hacer constar:</a:t>
            </a:r>
          </a:p>
          <a:p>
            <a:pPr marL="0" indent="0" algn="just">
              <a:buNone/>
            </a:pPr>
            <a:endParaRPr lang="es-MX" sz="2000" dirty="0">
              <a:latin typeface="Century Gothic" pitchFamily="34" charset="0"/>
            </a:endParaRPr>
          </a:p>
          <a:p>
            <a:pPr algn="just"/>
            <a:r>
              <a:rPr lang="es-MX" sz="2000" dirty="0" smtClean="0">
                <a:latin typeface="Century Gothic" pitchFamily="34" charset="0"/>
              </a:rPr>
              <a:t>La </a:t>
            </a:r>
            <a:r>
              <a:rPr lang="es-MX" sz="2000" dirty="0">
                <a:latin typeface="Century Gothic" pitchFamily="34" charset="0"/>
              </a:rPr>
              <a:t>identificación de la autoridad que practica la diligencia.</a:t>
            </a:r>
          </a:p>
          <a:p>
            <a:pPr algn="just"/>
            <a:r>
              <a:rPr lang="es-MX" sz="2000" dirty="0" smtClean="0">
                <a:latin typeface="Century Gothic" pitchFamily="34" charset="0"/>
              </a:rPr>
              <a:t>Los </a:t>
            </a:r>
            <a:r>
              <a:rPr lang="es-MX" sz="2000" dirty="0">
                <a:latin typeface="Century Gothic" pitchFamily="34" charset="0"/>
              </a:rPr>
              <a:t>hechos y circunstancias que motivan el inicio del procedimiento.</a:t>
            </a:r>
          </a:p>
          <a:p>
            <a:pPr algn="just"/>
            <a:r>
              <a:rPr lang="es-MX" sz="2000" dirty="0" smtClean="0">
                <a:latin typeface="Century Gothic" pitchFamily="34" charset="0"/>
              </a:rPr>
              <a:t>La </a:t>
            </a:r>
            <a:r>
              <a:rPr lang="es-MX" sz="2000" dirty="0">
                <a:latin typeface="Century Gothic" pitchFamily="34" charset="0"/>
              </a:rPr>
              <a:t>descripción, naturaleza y demás características de las mercancías.</a:t>
            </a:r>
          </a:p>
          <a:p>
            <a:pPr algn="just"/>
            <a:r>
              <a:rPr lang="es-MX" sz="2000" dirty="0" smtClean="0">
                <a:latin typeface="Century Gothic" pitchFamily="34" charset="0"/>
              </a:rPr>
              <a:t>La </a:t>
            </a:r>
            <a:r>
              <a:rPr lang="es-MX" sz="2000" dirty="0">
                <a:latin typeface="Century Gothic" pitchFamily="34" charset="0"/>
              </a:rPr>
              <a:t>toma de muestras de las mercancías, en su caso, y otros elementos probatorios necesarios para dictar la resolución correspondiente</a:t>
            </a:r>
            <a:r>
              <a:rPr lang="es-MX" sz="2000" dirty="0" smtClean="0">
                <a:latin typeface="Century Gothic" pitchFamily="34" charset="0"/>
              </a:rPr>
              <a:t>.</a:t>
            </a:r>
            <a:endParaRPr lang="es-MX" sz="2000" dirty="0">
              <a:latin typeface="Century Gothic" pitchFamily="34" charset="0"/>
            </a:endParaRPr>
          </a:p>
        </p:txBody>
      </p:sp>
    </p:spTree>
    <p:extLst>
      <p:ext uri="{BB962C8B-B14F-4D97-AF65-F5344CB8AC3E}">
        <p14:creationId xmlns:p14="http://schemas.microsoft.com/office/powerpoint/2010/main" val="7321733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txBox="1">
            <a:spLocks/>
          </p:cNvSpPr>
          <p:nvPr/>
        </p:nvSpPr>
        <p:spPr>
          <a:xfrm>
            <a:off x="467544" y="274638"/>
            <a:ext cx="8319392" cy="1143000"/>
          </a:xfrm>
          <a:prstGeom prst="rect">
            <a:avLst/>
          </a:prstGeom>
        </p:spPr>
        <p:txBody>
          <a:bodyPr/>
          <a:lst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a:lstStyle>
          <a:p>
            <a:pPr algn="r"/>
            <a:r>
              <a:rPr lang="es-MX" sz="4000" kern="0" smtClean="0">
                <a:effectLst>
                  <a:outerShdw blurRad="38100" dist="38100" dir="2700000" algn="tl">
                    <a:srgbClr val="000000">
                      <a:alpha val="43137"/>
                    </a:srgbClr>
                  </a:outerShdw>
                </a:effectLst>
                <a:latin typeface="Century Gothic" panose="020B0502020202020204" pitchFamily="34" charset="0"/>
              </a:rPr>
              <a:t>Guion </a:t>
            </a:r>
            <a:r>
              <a:rPr lang="es-MX" sz="4000" kern="0" dirty="0" smtClean="0">
                <a:effectLst>
                  <a:outerShdw blurRad="38100" dist="38100" dir="2700000" algn="tl">
                    <a:srgbClr val="000000">
                      <a:alpha val="43137"/>
                    </a:srgbClr>
                  </a:outerShdw>
                </a:effectLst>
                <a:latin typeface="Century Gothic" panose="020B0502020202020204" pitchFamily="34" charset="0"/>
              </a:rPr>
              <a:t>explicativo del material presentado</a:t>
            </a:r>
            <a:endParaRPr lang="es-MX" sz="4000" kern="0" dirty="0">
              <a:effectLst>
                <a:outerShdw blurRad="38100" dist="38100" dir="2700000" algn="tl">
                  <a:srgbClr val="000000">
                    <a:alpha val="43137"/>
                  </a:srgbClr>
                </a:outerShdw>
              </a:effectLst>
              <a:latin typeface="Century Gothic" panose="020B0502020202020204" pitchFamily="34" charset="0"/>
            </a:endParaRPr>
          </a:p>
        </p:txBody>
      </p:sp>
      <p:sp>
        <p:nvSpPr>
          <p:cNvPr id="3" name="2 Marcador de contenido"/>
          <p:cNvSpPr txBox="1">
            <a:spLocks/>
          </p:cNvSpPr>
          <p:nvPr/>
        </p:nvSpPr>
        <p:spPr>
          <a:xfrm>
            <a:off x="467544" y="1724744"/>
            <a:ext cx="8208912" cy="4800600"/>
          </a:xfrm>
          <a:prstGeom prst="rect">
            <a:avLst/>
          </a:prstGeom>
        </p:spPr>
        <p:txBody>
          <a:bodyPr>
            <a:noAutofit/>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114300" indent="0" algn="just">
              <a:buFont typeface="Wingdings" pitchFamily="2" charset="2"/>
              <a:buNone/>
            </a:pPr>
            <a:r>
              <a:rPr lang="es-MX" sz="1800" kern="0" dirty="0" smtClean="0">
                <a:latin typeface="Century Gothic" panose="020B0502020202020204" pitchFamily="34" charset="0"/>
              </a:rPr>
              <a:t>Las presentación pretende cubrir </a:t>
            </a:r>
            <a:r>
              <a:rPr lang="es-MX" sz="1800" kern="0" dirty="0" smtClean="0">
                <a:latin typeface="Century Gothic" panose="020B0502020202020204" pitchFamily="34" charset="0"/>
              </a:rPr>
              <a:t>el siguiente objetivo:</a:t>
            </a:r>
            <a:endParaRPr lang="es-MX" sz="1800" kern="0" dirty="0" smtClean="0">
              <a:latin typeface="Century Gothic" panose="020B0502020202020204" pitchFamily="34" charset="0"/>
            </a:endParaRPr>
          </a:p>
          <a:p>
            <a:pPr marL="114300" indent="0" algn="just">
              <a:buFont typeface="Wingdings" pitchFamily="2" charset="2"/>
              <a:buNone/>
            </a:pPr>
            <a:endParaRPr lang="es-MX" sz="1800" kern="0" dirty="0" smtClean="0">
              <a:latin typeface="Century Gothic" panose="020B0502020202020204" pitchFamily="34" charset="0"/>
            </a:endParaRPr>
          </a:p>
          <a:p>
            <a:pPr algn="just"/>
            <a:r>
              <a:rPr lang="es-MX" sz="1800" kern="0" dirty="0" smtClean="0">
                <a:latin typeface="Century Gothic" panose="020B0502020202020204" pitchFamily="34" charset="0"/>
              </a:rPr>
              <a:t>Identificar el origen del Procedimiento Administrativo en Materia Aduanera y los recursos legales para su defensa.</a:t>
            </a:r>
            <a:endParaRPr lang="es-MX" sz="1800" kern="0" dirty="0" smtClean="0">
              <a:latin typeface="Century Gothic" panose="020B0502020202020204" pitchFamily="34" charset="0"/>
            </a:endParaRPr>
          </a:p>
          <a:p>
            <a:pPr algn="just"/>
            <a:endParaRPr lang="es-MX" sz="1800" kern="0" dirty="0" smtClean="0">
              <a:latin typeface="Century Gothic" panose="020B0502020202020204" pitchFamily="34" charset="0"/>
            </a:endParaRPr>
          </a:p>
          <a:p>
            <a:pPr marL="0" indent="0" algn="just">
              <a:buNone/>
            </a:pPr>
            <a:r>
              <a:rPr lang="es-MX" sz="1800" kern="0" dirty="0" smtClean="0">
                <a:latin typeface="Century Gothic" panose="020B0502020202020204" pitchFamily="34" charset="0"/>
              </a:rPr>
              <a:t>El presente material “</a:t>
            </a:r>
            <a:r>
              <a:rPr lang="es-MX" sz="1800" kern="0" dirty="0" smtClean="0">
                <a:latin typeface="Century Gothic" panose="020B0502020202020204" pitchFamily="34" charset="0"/>
              </a:rPr>
              <a:t>Procedimiento Administrativo en Materia Aduanera (PAMA)” </a:t>
            </a:r>
            <a:r>
              <a:rPr lang="es-MX" sz="1800" kern="0" dirty="0" smtClean="0">
                <a:latin typeface="Century Gothic" panose="020B0502020202020204" pitchFamily="34" charset="0"/>
              </a:rPr>
              <a:t>es un tema de la Unidad de Aprendizaje </a:t>
            </a:r>
            <a:r>
              <a:rPr lang="es-MX" sz="1800" kern="0" dirty="0" smtClean="0">
                <a:latin typeface="Century Gothic" panose="020B0502020202020204" pitchFamily="34" charset="0"/>
              </a:rPr>
              <a:t>“Sistema Aduanero”, </a:t>
            </a:r>
            <a:r>
              <a:rPr lang="es-MX" sz="1800" kern="0" dirty="0" smtClean="0">
                <a:latin typeface="Century Gothic" panose="020B0502020202020204" pitchFamily="34" charset="0"/>
              </a:rPr>
              <a:t>la cual forma parte del plan de estudios de la Licenciatura en Relaciones Económicas Internacionales y se ubica en la </a:t>
            </a:r>
            <a:r>
              <a:rPr lang="es-MX" sz="1800" kern="0" dirty="0" smtClean="0">
                <a:latin typeface="Century Gothic" panose="020B0502020202020204" pitchFamily="34" charset="0"/>
              </a:rPr>
              <a:t>quinta unidad denominada </a:t>
            </a:r>
            <a:r>
              <a:rPr lang="es-MX" sz="1800" kern="0" dirty="0" smtClean="0">
                <a:effectLst>
                  <a:outerShdw blurRad="38100" dist="38100" dir="2700000" algn="tl">
                    <a:srgbClr val="000000">
                      <a:alpha val="43137"/>
                    </a:srgbClr>
                  </a:outerShdw>
                </a:effectLst>
                <a:latin typeface="Century Gothic" panose="020B0502020202020204" pitchFamily="34" charset="0"/>
              </a:rPr>
              <a:t>PROCEDIMIENTOS ADMINISTRATIVOS ADUANEROS.</a:t>
            </a:r>
            <a:endParaRPr lang="es-MX" sz="2000" kern="0" dirty="0" smtClean="0">
              <a:latin typeface="Century Gothic" panose="020B0502020202020204" pitchFamily="34" charset="0"/>
            </a:endParaRPr>
          </a:p>
          <a:p>
            <a:pPr marL="0" indent="0" algn="just">
              <a:buNone/>
            </a:pPr>
            <a:endParaRPr lang="es-MX" sz="2000" kern="0" dirty="0">
              <a:latin typeface="Century Gothic" panose="020B0502020202020204" pitchFamily="34" charset="0"/>
            </a:endParaRPr>
          </a:p>
          <a:p>
            <a:pPr marL="0" indent="0" algn="just">
              <a:buNone/>
            </a:pPr>
            <a:r>
              <a:rPr lang="es-MX" sz="1800" kern="0" dirty="0" smtClean="0">
                <a:latin typeface="Century Gothic" panose="020B0502020202020204" pitchFamily="34" charset="0"/>
              </a:rPr>
              <a:t>Para </a:t>
            </a:r>
            <a:r>
              <a:rPr lang="es-MX" sz="1800" kern="0" dirty="0" smtClean="0">
                <a:latin typeface="Century Gothic" panose="020B0502020202020204" pitchFamily="34" charset="0"/>
              </a:rPr>
              <a:t>el uso eficiente del material se sugiere contar con </a:t>
            </a:r>
            <a:r>
              <a:rPr lang="es-MX" sz="1800" kern="0" dirty="0" smtClean="0">
                <a:latin typeface="Century Gothic" panose="020B0502020202020204" pitchFamily="34" charset="0"/>
              </a:rPr>
              <a:t>pantalla con entrada HDMI, en su defecto, proyector, además </a:t>
            </a:r>
            <a:r>
              <a:rPr lang="es-MX" sz="1800" kern="0" dirty="0" smtClean="0">
                <a:latin typeface="Century Gothic" panose="020B0502020202020204" pitchFamily="34" charset="0"/>
              </a:rPr>
              <a:t>laptop y el programa PowerPoint versión 2013 o anterior. Este material se comparte a las cuentas de correo electrónico para que cada alumno pueda seguir al profesor </a:t>
            </a:r>
            <a:r>
              <a:rPr lang="es-MX" sz="1800" kern="0" dirty="0" smtClean="0">
                <a:latin typeface="Century Gothic" panose="020B0502020202020204" pitchFamily="34" charset="0"/>
              </a:rPr>
              <a:t>desde su teléfono inteligente o su computadora.</a:t>
            </a:r>
            <a:endParaRPr lang="es-MX" sz="1800" kern="0" dirty="0">
              <a:latin typeface="Century Gothic" panose="020B0502020202020204" pitchFamily="34" charset="0"/>
            </a:endParaRPr>
          </a:p>
        </p:txBody>
      </p:sp>
    </p:spTree>
    <p:extLst>
      <p:ext uri="{BB962C8B-B14F-4D97-AF65-F5344CB8AC3E}">
        <p14:creationId xmlns:p14="http://schemas.microsoft.com/office/powerpoint/2010/main" val="36885306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898170678"/>
              </p:ext>
            </p:extLst>
          </p:nvPr>
        </p:nvGraphicFramePr>
        <p:xfrm>
          <a:off x="71215" y="131859"/>
          <a:ext cx="894399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35410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Causas que dan origen a un PAMA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611560" y="5949280"/>
            <a:ext cx="1718792" cy="432048"/>
          </a:xfrm>
        </p:spPr>
        <p:txBody>
          <a:bodyPr/>
          <a:lstStyle/>
          <a:p>
            <a:pPr marL="0" indent="0" algn="ctr">
              <a:buNone/>
            </a:pPr>
            <a:r>
              <a:rPr lang="es-MX" sz="2200" dirty="0" smtClean="0">
                <a:latin typeface="Times New Roman" panose="02020603050405020304" pitchFamily="18" charset="0"/>
                <a:cs typeface="Times New Roman" panose="02020603050405020304" pitchFamily="18" charset="0"/>
              </a:rPr>
              <a:t>Art. 151 L.A.</a:t>
            </a:r>
            <a:endParaRPr lang="es-MX" sz="2200" dirty="0">
              <a:latin typeface="Times New Roman" panose="02020603050405020304" pitchFamily="18" charset="0"/>
              <a:cs typeface="Times New Roman" panose="02020603050405020304" pitchFamily="18" charset="0"/>
            </a:endParaRPr>
          </a:p>
        </p:txBody>
      </p:sp>
      <p:graphicFrame>
        <p:nvGraphicFramePr>
          <p:cNvPr id="4" name="3 Diagrama"/>
          <p:cNvGraphicFramePr/>
          <p:nvPr>
            <p:extLst>
              <p:ext uri="{D42A27DB-BD31-4B8C-83A1-F6EECF244321}">
                <p14:modId xmlns:p14="http://schemas.microsoft.com/office/powerpoint/2010/main" val="3466641368"/>
              </p:ext>
            </p:extLst>
          </p:nvPr>
        </p:nvGraphicFramePr>
        <p:xfrm>
          <a:off x="1331640" y="1916832"/>
          <a:ext cx="7488832"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2 Marcador de contenido"/>
          <p:cNvSpPr txBox="1">
            <a:spLocks/>
          </p:cNvSpPr>
          <p:nvPr/>
        </p:nvSpPr>
        <p:spPr bwMode="auto">
          <a:xfrm>
            <a:off x="7866878" y="3212976"/>
            <a:ext cx="1077097" cy="82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1600" kern="0" dirty="0" smtClean="0">
                <a:solidFill>
                  <a:schemeClr val="tx1">
                    <a:lumMod val="50000"/>
                    <a:lumOff val="50000"/>
                  </a:schemeClr>
                </a:solidFill>
                <a:latin typeface="Times New Roman" panose="02020603050405020304" pitchFamily="18" charset="0"/>
                <a:cs typeface="Times New Roman" panose="02020603050405020304" pitchFamily="18" charset="0"/>
              </a:rPr>
              <a:t>Ver</a:t>
            </a:r>
          </a:p>
          <a:p>
            <a:pPr marL="0" indent="0" algn="ctr">
              <a:buFont typeface="Wingdings" pitchFamily="2" charset="2"/>
              <a:buNone/>
            </a:pPr>
            <a:r>
              <a:rPr lang="es-MX" sz="1600" kern="0" dirty="0" smtClean="0">
                <a:solidFill>
                  <a:schemeClr val="tx1">
                    <a:lumMod val="50000"/>
                    <a:lumOff val="50000"/>
                  </a:schemeClr>
                </a:solidFill>
                <a:latin typeface="Times New Roman" panose="02020603050405020304" pitchFamily="18" charset="0"/>
                <a:cs typeface="Times New Roman" panose="02020603050405020304" pitchFamily="18" charset="0"/>
              </a:rPr>
              <a:t>Anexo 11 RCGMCE</a:t>
            </a:r>
            <a:endParaRPr lang="es-MX" sz="1600" kern="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4387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Continuación</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graphicFrame>
        <p:nvGraphicFramePr>
          <p:cNvPr id="5" name="4 Diagrama"/>
          <p:cNvGraphicFramePr/>
          <p:nvPr>
            <p:extLst>
              <p:ext uri="{D42A27DB-BD31-4B8C-83A1-F6EECF244321}">
                <p14:modId xmlns:p14="http://schemas.microsoft.com/office/powerpoint/2010/main" val="2639160091"/>
              </p:ext>
            </p:extLst>
          </p:nvPr>
        </p:nvGraphicFramePr>
        <p:xfrm>
          <a:off x="1259632" y="1986477"/>
          <a:ext cx="7272808" cy="45388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17383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Infracciones y sanciones más comunes en los PAMAS</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5" name="Marcador de contenido 2"/>
          <p:cNvSpPr>
            <a:spLocks noGrp="1"/>
          </p:cNvSpPr>
          <p:nvPr>
            <p:ph sz="half" idx="1"/>
          </p:nvPr>
        </p:nvSpPr>
        <p:spPr>
          <a:xfrm>
            <a:off x="396431" y="2204246"/>
            <a:ext cx="4042218" cy="4393106"/>
          </a:xfrm>
          <a:solidFill>
            <a:schemeClr val="bg2">
              <a:lumMod val="10000"/>
              <a:lumOff val="90000"/>
            </a:schemeClr>
          </a:solidFill>
        </p:spPr>
        <p:txBody>
          <a:bodyPr>
            <a:normAutofit/>
          </a:bodyPr>
          <a:lstStyle/>
          <a:p>
            <a:pPr marL="0" indent="0" algn="just">
              <a:buNone/>
            </a:pPr>
            <a:r>
              <a:rPr lang="es-ES" sz="1800" b="1" dirty="0">
                <a:latin typeface="Times New Roman" panose="02020603050405020304" pitchFamily="18" charset="0"/>
                <a:cs typeface="Times New Roman" panose="02020603050405020304" pitchFamily="18" charset="0"/>
              </a:rPr>
              <a:t>En la Ley Aduanera existen nueve grupos que contienen los supuestos de infracciones en materia </a:t>
            </a:r>
            <a:r>
              <a:rPr lang="es-ES" sz="1800" b="1" dirty="0" smtClean="0">
                <a:latin typeface="Times New Roman" panose="02020603050405020304" pitchFamily="18" charset="0"/>
                <a:cs typeface="Times New Roman" panose="02020603050405020304" pitchFamily="18" charset="0"/>
              </a:rPr>
              <a:t>aduanera,</a:t>
            </a:r>
            <a:r>
              <a:rPr lang="es-ES_tradnl" sz="1800" b="1" dirty="0">
                <a:latin typeface="Times New Roman" panose="02020603050405020304" pitchFamily="18" charset="0"/>
                <a:cs typeface="Times New Roman" panose="02020603050405020304" pitchFamily="18" charset="0"/>
              </a:rPr>
              <a:t> </a:t>
            </a:r>
            <a:r>
              <a:rPr lang="es-ES" sz="1800" b="1" dirty="0" smtClean="0">
                <a:latin typeface="Times New Roman" panose="02020603050405020304" pitchFamily="18" charset="0"/>
                <a:cs typeface="Times New Roman" panose="02020603050405020304" pitchFamily="18" charset="0"/>
              </a:rPr>
              <a:t>dichos grupos son:</a:t>
            </a:r>
          </a:p>
          <a:p>
            <a:pPr marL="0" indent="0" algn="just">
              <a:buNone/>
            </a:pPr>
            <a:endParaRPr lang="es-ES" sz="1800" b="1" dirty="0">
              <a:latin typeface="Times New Roman" panose="02020603050405020304" pitchFamily="18" charset="0"/>
              <a:cs typeface="Times New Roman" panose="02020603050405020304" pitchFamily="18" charset="0"/>
            </a:endParaRPr>
          </a:p>
          <a:p>
            <a:pPr marL="0" indent="0" algn="just">
              <a:buNone/>
            </a:pPr>
            <a:r>
              <a:rPr lang="es-ES" sz="1800" dirty="0" smtClean="0">
                <a:latin typeface="Times New Roman" panose="02020603050405020304" pitchFamily="18" charset="0"/>
                <a:cs typeface="Times New Roman" panose="02020603050405020304" pitchFamily="18" charset="0"/>
              </a:rPr>
              <a:t>I</a:t>
            </a:r>
            <a:r>
              <a:rPr lang="es-ES" sz="1800" dirty="0">
                <a:latin typeface="Times New Roman" panose="02020603050405020304" pitchFamily="18" charset="0"/>
                <a:cs typeface="Times New Roman" panose="02020603050405020304" pitchFamily="18" charset="0"/>
              </a:rPr>
              <a:t>. Infracciones relacionadas </a:t>
            </a:r>
            <a:r>
              <a:rPr lang="es-ES" sz="1800" dirty="0" smtClean="0">
                <a:latin typeface="Times New Roman" panose="02020603050405020304" pitchFamily="18" charset="0"/>
                <a:cs typeface="Times New Roman" panose="02020603050405020304" pitchFamily="18" charset="0"/>
              </a:rPr>
              <a:t>con la </a:t>
            </a:r>
            <a:r>
              <a:rPr lang="es-ES" sz="1800" dirty="0">
                <a:latin typeface="Times New Roman" panose="02020603050405020304" pitchFamily="18" charset="0"/>
                <a:cs typeface="Times New Roman" panose="02020603050405020304" pitchFamily="18" charset="0"/>
              </a:rPr>
              <a:t>importación y </a:t>
            </a:r>
            <a:r>
              <a:rPr lang="es-ES" sz="1800" dirty="0" smtClean="0">
                <a:latin typeface="Times New Roman" panose="02020603050405020304" pitchFamily="18" charset="0"/>
                <a:cs typeface="Times New Roman" panose="02020603050405020304" pitchFamily="18" charset="0"/>
              </a:rPr>
              <a:t>exportación </a:t>
            </a:r>
            <a:r>
              <a:rPr lang="es-ES" sz="1800" dirty="0">
                <a:latin typeface="Times New Roman" panose="02020603050405020304" pitchFamily="18" charset="0"/>
                <a:cs typeface="Times New Roman" panose="02020603050405020304" pitchFamily="18" charset="0"/>
              </a:rPr>
              <a:t>de mercancías.</a:t>
            </a:r>
            <a:endParaRPr lang="es-ES_tradnl" sz="1800" dirty="0">
              <a:latin typeface="Times New Roman" panose="02020603050405020304" pitchFamily="18" charset="0"/>
              <a:cs typeface="Times New Roman" panose="02020603050405020304" pitchFamily="18" charset="0"/>
            </a:endParaRPr>
          </a:p>
          <a:p>
            <a:pPr marL="0" indent="0" algn="just">
              <a:buNone/>
            </a:pPr>
            <a:r>
              <a:rPr lang="es-ES" sz="1800" dirty="0" smtClean="0">
                <a:latin typeface="Times New Roman" panose="02020603050405020304" pitchFamily="18" charset="0"/>
                <a:cs typeface="Times New Roman" panose="02020603050405020304" pitchFamily="18" charset="0"/>
              </a:rPr>
              <a:t>II</a:t>
            </a:r>
            <a:r>
              <a:rPr lang="es-ES" sz="1800" dirty="0">
                <a:latin typeface="Times New Roman" panose="02020603050405020304" pitchFamily="18" charset="0"/>
                <a:cs typeface="Times New Roman" panose="02020603050405020304" pitchFamily="18" charset="0"/>
              </a:rPr>
              <a:t>. Infracciones de circulación </a:t>
            </a:r>
            <a:r>
              <a:rPr lang="es-ES" sz="1800" dirty="0" smtClean="0">
                <a:latin typeface="Times New Roman" panose="02020603050405020304" pitchFamily="18" charset="0"/>
                <a:cs typeface="Times New Roman" panose="02020603050405020304" pitchFamily="18" charset="0"/>
              </a:rPr>
              <a:t>indebida </a:t>
            </a:r>
            <a:r>
              <a:rPr lang="es-ES" sz="1800" dirty="0">
                <a:latin typeface="Times New Roman" panose="02020603050405020304" pitchFamily="18" charset="0"/>
                <a:cs typeface="Times New Roman" panose="02020603050405020304" pitchFamily="18" charset="0"/>
              </a:rPr>
              <a:t>dentro del recinto </a:t>
            </a:r>
            <a:r>
              <a:rPr lang="es-ES" sz="1800" dirty="0" smtClean="0">
                <a:latin typeface="Times New Roman" panose="02020603050405020304" pitchFamily="18" charset="0"/>
                <a:cs typeface="Times New Roman" panose="02020603050405020304" pitchFamily="18" charset="0"/>
              </a:rPr>
              <a:t>fiscal.</a:t>
            </a:r>
          </a:p>
          <a:p>
            <a:pPr marL="0" indent="0" algn="just">
              <a:buNone/>
            </a:pPr>
            <a:r>
              <a:rPr lang="es-ES" sz="1800" dirty="0" smtClean="0">
                <a:latin typeface="Times New Roman" panose="02020603050405020304" pitchFamily="18" charset="0"/>
                <a:cs typeface="Times New Roman" panose="02020603050405020304" pitchFamily="18" charset="0"/>
              </a:rPr>
              <a:t>III</a:t>
            </a:r>
            <a:r>
              <a:rPr lang="es-ES" sz="1800" dirty="0">
                <a:latin typeface="Times New Roman" panose="02020603050405020304" pitchFamily="18" charset="0"/>
                <a:cs typeface="Times New Roman" panose="02020603050405020304" pitchFamily="18" charset="0"/>
              </a:rPr>
              <a:t>. Infracciones relacionadas </a:t>
            </a:r>
            <a:r>
              <a:rPr lang="es-ES" sz="1800" dirty="0" smtClean="0">
                <a:latin typeface="Times New Roman" panose="02020603050405020304" pitchFamily="18" charset="0"/>
                <a:cs typeface="Times New Roman" panose="02020603050405020304" pitchFamily="18" charset="0"/>
              </a:rPr>
              <a:t>con el destino </a:t>
            </a:r>
            <a:r>
              <a:rPr lang="es-ES" sz="1800" dirty="0">
                <a:latin typeface="Times New Roman" panose="02020603050405020304" pitchFamily="18" charset="0"/>
                <a:cs typeface="Times New Roman" panose="02020603050405020304" pitchFamily="18" charset="0"/>
              </a:rPr>
              <a:t>de las mercancías.</a:t>
            </a:r>
            <a:endParaRPr lang="es-ES_tradnl" sz="1800" dirty="0">
              <a:latin typeface="Times New Roman" panose="02020603050405020304" pitchFamily="18" charset="0"/>
              <a:cs typeface="Times New Roman" panose="02020603050405020304" pitchFamily="18" charset="0"/>
            </a:endParaRPr>
          </a:p>
          <a:p>
            <a:pPr marL="0" indent="0" algn="just">
              <a:buNone/>
            </a:pPr>
            <a:r>
              <a:rPr lang="es-ES" sz="1800" dirty="0" smtClean="0">
                <a:latin typeface="Times New Roman" panose="02020603050405020304" pitchFamily="18" charset="0"/>
                <a:cs typeface="Times New Roman" panose="02020603050405020304" pitchFamily="18" charset="0"/>
              </a:rPr>
              <a:t>IV. Infracciones relacionadas con la obligación de presentar documentos y declaraciones.</a:t>
            </a:r>
            <a:endParaRPr lang="es-ES" sz="1800" dirty="0">
              <a:latin typeface="Times New Roman" panose="02020603050405020304" pitchFamily="18" charset="0"/>
              <a:cs typeface="Times New Roman" panose="02020603050405020304" pitchFamily="18" charset="0"/>
            </a:endParaRPr>
          </a:p>
        </p:txBody>
      </p:sp>
      <p:sp>
        <p:nvSpPr>
          <p:cNvPr id="6" name="Marcador de contenido 3"/>
          <p:cNvSpPr txBox="1">
            <a:spLocks/>
          </p:cNvSpPr>
          <p:nvPr/>
        </p:nvSpPr>
        <p:spPr>
          <a:xfrm>
            <a:off x="4634238" y="2204246"/>
            <a:ext cx="4042218" cy="4393106"/>
          </a:xfrm>
          <a:prstGeom prst="rect">
            <a:avLst/>
          </a:prstGeom>
          <a:solidFill>
            <a:schemeClr val="bg2">
              <a:lumMod val="10000"/>
              <a:lumOff val="90000"/>
            </a:schemeClr>
          </a:solidFill>
        </p:spPr>
        <p:txBody>
          <a:bodyPr>
            <a:normAutofit/>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ES" sz="1800" kern="0" dirty="0" smtClean="0">
                <a:latin typeface="Times New Roman" panose="02020603050405020304" pitchFamily="18" charset="0"/>
                <a:cs typeface="Times New Roman" panose="02020603050405020304" pitchFamily="18" charset="0"/>
              </a:rPr>
              <a:t>V. Infracciones relacionadas con la obligación de llevar contabilidad.</a:t>
            </a:r>
            <a:endParaRPr lang="es-ES_tradnl" sz="1800" kern="0" dirty="0" smtClean="0">
              <a:latin typeface="Times New Roman" panose="02020603050405020304" pitchFamily="18" charset="0"/>
              <a:cs typeface="Times New Roman" panose="02020603050405020304" pitchFamily="18" charset="0"/>
            </a:endParaRPr>
          </a:p>
          <a:p>
            <a:pPr marL="0" indent="0" algn="just">
              <a:buFont typeface="Wingdings" pitchFamily="2" charset="2"/>
              <a:buNone/>
            </a:pPr>
            <a:r>
              <a:rPr lang="es-ES" sz="1800" kern="0" dirty="0" smtClean="0">
                <a:latin typeface="Times New Roman" panose="02020603050405020304" pitchFamily="18" charset="0"/>
                <a:cs typeface="Times New Roman" panose="02020603050405020304" pitchFamily="18" charset="0"/>
              </a:rPr>
              <a:t>VI. Infracciones relacionadas con el control, seguridad y manejo de las mercancías.</a:t>
            </a:r>
            <a:endParaRPr lang="es-ES_tradnl" sz="1800" kern="0" dirty="0" smtClean="0">
              <a:latin typeface="Times New Roman" panose="02020603050405020304" pitchFamily="18" charset="0"/>
              <a:cs typeface="Times New Roman" panose="02020603050405020304" pitchFamily="18" charset="0"/>
            </a:endParaRPr>
          </a:p>
          <a:p>
            <a:pPr marL="0" indent="0" algn="just">
              <a:buFont typeface="Wingdings" pitchFamily="2" charset="2"/>
              <a:buNone/>
            </a:pPr>
            <a:r>
              <a:rPr lang="es-ES" sz="1800" kern="0" dirty="0" smtClean="0">
                <a:latin typeface="Times New Roman" panose="02020603050405020304" pitchFamily="18" charset="0"/>
                <a:cs typeface="Times New Roman" panose="02020603050405020304" pitchFamily="18" charset="0"/>
              </a:rPr>
              <a:t>VII. Infracciones relacionadas con la clave confidencial de identidad.</a:t>
            </a:r>
            <a:endParaRPr lang="es-ES_tradnl" sz="1800" kern="0" dirty="0" smtClean="0">
              <a:latin typeface="Times New Roman" panose="02020603050405020304" pitchFamily="18" charset="0"/>
              <a:cs typeface="Times New Roman" panose="02020603050405020304" pitchFamily="18" charset="0"/>
            </a:endParaRPr>
          </a:p>
          <a:p>
            <a:pPr marL="0" indent="0" algn="just">
              <a:buFont typeface="Wingdings" pitchFamily="2" charset="2"/>
              <a:buNone/>
            </a:pPr>
            <a:r>
              <a:rPr lang="es-ES" sz="1800" kern="0" dirty="0" smtClean="0">
                <a:latin typeface="Times New Roman" panose="02020603050405020304" pitchFamily="18" charset="0"/>
                <a:cs typeface="Times New Roman" panose="02020603050405020304" pitchFamily="18" charset="0"/>
              </a:rPr>
              <a:t>VIII. Infracciones relacionadas con el uso indebido de gafetes de identificación.</a:t>
            </a:r>
            <a:endParaRPr lang="es-ES_tradnl" sz="1800" kern="0" dirty="0" smtClean="0">
              <a:latin typeface="Times New Roman" panose="02020603050405020304" pitchFamily="18" charset="0"/>
              <a:cs typeface="Times New Roman" panose="02020603050405020304" pitchFamily="18" charset="0"/>
            </a:endParaRPr>
          </a:p>
          <a:p>
            <a:pPr marL="0" indent="0" algn="just">
              <a:buFont typeface="Wingdings" pitchFamily="2" charset="2"/>
              <a:buNone/>
            </a:pPr>
            <a:r>
              <a:rPr lang="es-ES" sz="1800" kern="0" dirty="0" smtClean="0">
                <a:latin typeface="Times New Roman" panose="02020603050405020304" pitchFamily="18" charset="0"/>
                <a:cs typeface="Times New Roman" panose="02020603050405020304" pitchFamily="18" charset="0"/>
              </a:rPr>
              <a:t>IX. Infracciones relacionadas con la seguridad e integridad de las instalaciones aduaneras.</a:t>
            </a:r>
          </a:p>
          <a:p>
            <a:pPr marL="0" indent="0" algn="just">
              <a:buFont typeface="Wingdings" pitchFamily="2" charset="2"/>
              <a:buNone/>
            </a:pPr>
            <a:r>
              <a:rPr lang="es-MX" sz="1800" i="1" kern="0" dirty="0" smtClean="0">
                <a:latin typeface="Times New Roman" panose="02020603050405020304" pitchFamily="18" charset="0"/>
                <a:cs typeface="Times New Roman" panose="02020603050405020304" pitchFamily="18" charset="0"/>
              </a:rPr>
              <a:t>Título Octavo. Infracciones y sanciones. Art. 176 al 202 L.A.</a:t>
            </a:r>
            <a:endParaRPr lang="es-ES_tradnl" sz="1800" i="1" kern="0" dirty="0" smtClean="0">
              <a:latin typeface="Times New Roman" panose="02020603050405020304" pitchFamily="18" charset="0"/>
              <a:cs typeface="Times New Roman" panose="02020603050405020304" pitchFamily="18" charset="0"/>
            </a:endParaRPr>
          </a:p>
          <a:p>
            <a:pPr algn="just"/>
            <a:endParaRPr lang="es-ES" sz="1800" kern="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66682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Defensa del interesado</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4248471"/>
          </a:xfrm>
        </p:spPr>
        <p:txBody>
          <a:bodyPr/>
          <a:lstStyle/>
          <a:p>
            <a:pPr marL="0" indent="0" algn="just">
              <a:buNone/>
            </a:pPr>
            <a:r>
              <a:rPr lang="es-MX" sz="2200" b="1" dirty="0">
                <a:latin typeface="Century Gothic" pitchFamily="34" charset="0"/>
              </a:rPr>
              <a:t>El afectado tiene la oportunidad de defenderse, la Ley Aduanera en el artículo 150 establece que:</a:t>
            </a:r>
          </a:p>
          <a:p>
            <a:pPr marL="0" indent="0" algn="just">
              <a:buNone/>
            </a:pPr>
            <a:r>
              <a:rPr lang="es-MX" sz="2000" dirty="0" smtClean="0">
                <a:latin typeface="Century Gothic" pitchFamily="34" charset="0"/>
              </a:rPr>
              <a:t>Dicha acta deberá señalar que el interesado cuenta con un plazo de diez días hábiles, contados a partir del día siguiente a aquel en que surta efectos la notificación, a fin de ofrecer las pruebas y formular los alegatos que a su derecho convenga.</a:t>
            </a:r>
          </a:p>
          <a:p>
            <a:pPr marL="0" indent="0" algn="just">
              <a:buNone/>
            </a:pPr>
            <a:r>
              <a:rPr lang="es-MX" sz="2200" b="1" dirty="0" smtClean="0">
                <a:latin typeface="Century Gothic" pitchFamily="34" charset="0"/>
              </a:rPr>
              <a:t>El </a:t>
            </a:r>
            <a:r>
              <a:rPr lang="es-MX" sz="2200" b="1" dirty="0">
                <a:latin typeface="Century Gothic" pitchFamily="34" charset="0"/>
              </a:rPr>
              <a:t>artículo 153 en su primer párrafo señala que:</a:t>
            </a:r>
          </a:p>
          <a:p>
            <a:pPr marL="0" indent="0" algn="just">
              <a:buNone/>
            </a:pPr>
            <a:r>
              <a:rPr lang="es-MX" sz="2000" dirty="0" smtClean="0">
                <a:latin typeface="Century Gothic" pitchFamily="34" charset="0"/>
              </a:rPr>
              <a:t>El </a:t>
            </a:r>
            <a:r>
              <a:rPr lang="es-MX" sz="2000" dirty="0">
                <a:latin typeface="Century Gothic" pitchFamily="34" charset="0"/>
              </a:rPr>
              <a:t>interesado deberá ofrecer por </a:t>
            </a:r>
            <a:r>
              <a:rPr lang="es-MX" sz="2000" dirty="0" smtClean="0">
                <a:latin typeface="Century Gothic" pitchFamily="34" charset="0"/>
              </a:rPr>
              <a:t>escrito, </a:t>
            </a:r>
            <a:r>
              <a:rPr lang="es-MX" sz="2000" dirty="0">
                <a:latin typeface="Century Gothic" pitchFamily="34" charset="0"/>
              </a:rPr>
              <a:t>las pruebas y alegatos que a su derecho </a:t>
            </a:r>
            <a:r>
              <a:rPr lang="es-MX" sz="2000" dirty="0" smtClean="0">
                <a:latin typeface="Century Gothic" pitchFamily="34" charset="0"/>
              </a:rPr>
              <a:t>convenga, ante la autoridad aduanera que hubiera levantado el acta a que se refiere el art. 150 de esta Ley, dentro de los diez días siguientes a aquél en que surta efectos la notificación de dicha acta.</a:t>
            </a:r>
            <a:endParaRPr lang="es-MX" sz="2000" dirty="0">
              <a:solidFill>
                <a:srgbClr val="FF0000"/>
              </a:solidFill>
              <a:latin typeface="Century Gothic" pitchFamily="34" charset="0"/>
            </a:endParaRPr>
          </a:p>
        </p:txBody>
      </p:sp>
    </p:spTree>
    <p:extLst>
      <p:ext uri="{BB962C8B-B14F-4D97-AF65-F5344CB8AC3E}">
        <p14:creationId xmlns:p14="http://schemas.microsoft.com/office/powerpoint/2010/main" val="15384536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Fases del PAMA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graphicFrame>
        <p:nvGraphicFramePr>
          <p:cNvPr id="5" name="4 Diagrama"/>
          <p:cNvGraphicFramePr/>
          <p:nvPr>
            <p:extLst>
              <p:ext uri="{D42A27DB-BD31-4B8C-83A1-F6EECF244321}">
                <p14:modId xmlns:p14="http://schemas.microsoft.com/office/powerpoint/2010/main" val="1296571861"/>
              </p:ext>
            </p:extLst>
          </p:nvPr>
        </p:nvGraphicFramePr>
        <p:xfrm>
          <a:off x="395536" y="1772816"/>
          <a:ext cx="8496944" cy="46455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90994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El acta de inicio de PAMA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graphicFrame>
        <p:nvGraphicFramePr>
          <p:cNvPr id="5" name="3 Diagrama"/>
          <p:cNvGraphicFramePr/>
          <p:nvPr>
            <p:extLst>
              <p:ext uri="{D42A27DB-BD31-4B8C-83A1-F6EECF244321}">
                <p14:modId xmlns:p14="http://schemas.microsoft.com/office/powerpoint/2010/main" val="3380443556"/>
              </p:ext>
            </p:extLst>
          </p:nvPr>
        </p:nvGraphicFramePr>
        <p:xfrm>
          <a:off x="251519" y="1512080"/>
          <a:ext cx="8692455" cy="4995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7452320" y="6309320"/>
            <a:ext cx="1368152" cy="338554"/>
          </a:xfrm>
          <a:prstGeom prst="rect">
            <a:avLst/>
          </a:prstGeom>
          <a:noFill/>
        </p:spPr>
        <p:txBody>
          <a:bodyPr wrap="square" rtlCol="0">
            <a:spAutoFit/>
          </a:bodyPr>
          <a:lstStyle/>
          <a:p>
            <a:pPr algn="ctr"/>
            <a:r>
              <a:rPr lang="es-MX" sz="1600" b="1" dirty="0" smtClean="0">
                <a:latin typeface="Century Gothic" panose="020B0502020202020204" pitchFamily="34" charset="0"/>
              </a:rPr>
              <a:t>Art. 150 L.A.</a:t>
            </a:r>
            <a:endParaRPr lang="es-MX" b="1" dirty="0">
              <a:latin typeface="Century Gothic" panose="020B0502020202020204" pitchFamily="34" charset="0"/>
            </a:endParaRPr>
          </a:p>
        </p:txBody>
      </p:sp>
    </p:spTree>
    <p:extLst>
      <p:ext uri="{BB962C8B-B14F-4D97-AF65-F5344CB8AC3E}">
        <p14:creationId xmlns:p14="http://schemas.microsoft.com/office/powerpoint/2010/main" val="25628162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Plazo para resolver un PAMA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3707904" y="2276873"/>
            <a:ext cx="5247184" cy="3600399"/>
          </a:xfrm>
        </p:spPr>
        <p:txBody>
          <a:bodyPr/>
          <a:lstStyle/>
          <a:p>
            <a:pPr marL="0" indent="0" algn="just">
              <a:buNone/>
            </a:pPr>
            <a:r>
              <a:rPr lang="es-MX" sz="2200" dirty="0">
                <a:latin typeface="Century Gothic" pitchFamily="34" charset="0"/>
              </a:rPr>
              <a:t>Según el articulo 152 </a:t>
            </a:r>
            <a:r>
              <a:rPr lang="es-MX" sz="2200" dirty="0" smtClean="0">
                <a:latin typeface="Century Gothic" pitchFamily="34" charset="0"/>
              </a:rPr>
              <a:t>L.A. las </a:t>
            </a:r>
            <a:r>
              <a:rPr lang="es-MX" sz="2200" dirty="0">
                <a:latin typeface="Century Gothic" pitchFamily="34" charset="0"/>
              </a:rPr>
              <a:t>autoridades </a:t>
            </a:r>
            <a:r>
              <a:rPr lang="es-MX" sz="2200" dirty="0" smtClean="0">
                <a:latin typeface="Century Gothic" pitchFamily="34" charset="0"/>
              </a:rPr>
              <a:t>emitirán una resolución que no excederá de </a:t>
            </a:r>
            <a:r>
              <a:rPr lang="es-MX" sz="2800" dirty="0">
                <a:latin typeface="Century Gothic" pitchFamily="34" charset="0"/>
              </a:rPr>
              <a:t>4 </a:t>
            </a:r>
            <a:r>
              <a:rPr lang="es-MX" sz="2800" dirty="0" smtClean="0">
                <a:latin typeface="Century Gothic" pitchFamily="34" charset="0"/>
              </a:rPr>
              <a:t>meses, </a:t>
            </a:r>
            <a:r>
              <a:rPr lang="es-MX" sz="2200" dirty="0" smtClean="0">
                <a:latin typeface="Century Gothic" pitchFamily="34" charset="0"/>
              </a:rPr>
              <a:t>contados a partir del día siguiente a aquél en que se encuentre debidamente integrado el expediente. En caso de no emitirla, deberá poner de </a:t>
            </a:r>
            <a:r>
              <a:rPr lang="es-MX" sz="2400" dirty="0" smtClean="0">
                <a:latin typeface="Century Gothic" pitchFamily="34" charset="0"/>
              </a:rPr>
              <a:t>inmediato</a:t>
            </a:r>
            <a:r>
              <a:rPr lang="es-MX" sz="2200" dirty="0" smtClean="0">
                <a:latin typeface="Century Gothic" pitchFamily="34" charset="0"/>
              </a:rPr>
              <a:t> a disposición del interesado la mercancía de su propiedad.</a:t>
            </a:r>
            <a:endParaRPr lang="es-MX" sz="2200" dirty="0">
              <a:latin typeface="Century Gothic"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100148" y="2276873"/>
            <a:ext cx="1695450" cy="1381125"/>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3861048"/>
            <a:ext cx="2857500" cy="2295525"/>
          </a:xfrm>
          <a:prstGeom prst="rect">
            <a:avLst/>
          </a:prstGeom>
        </p:spPr>
      </p:pic>
    </p:spTree>
    <p:extLst>
      <p:ext uri="{BB962C8B-B14F-4D97-AF65-F5344CB8AC3E}">
        <p14:creationId xmlns:p14="http://schemas.microsoft.com/office/powerpoint/2010/main" val="21877457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Plazos para presentar pruebas y alegatos</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1224135"/>
          </a:xfrm>
        </p:spPr>
        <p:txBody>
          <a:bodyPr/>
          <a:lstStyle/>
          <a:p>
            <a:pPr marL="0" indent="0" algn="just">
              <a:buNone/>
            </a:pPr>
            <a:r>
              <a:rPr lang="es-MX" sz="2200" dirty="0" smtClean="0">
                <a:latin typeface="Century Gothic" pitchFamily="34" charset="0"/>
              </a:rPr>
              <a:t>Se dispone </a:t>
            </a:r>
            <a:r>
              <a:rPr lang="es-MX" sz="2200" dirty="0">
                <a:latin typeface="Century Gothic" pitchFamily="34" charset="0"/>
              </a:rPr>
              <a:t>de </a:t>
            </a:r>
            <a:r>
              <a:rPr lang="es-MX" sz="2200" b="1" dirty="0">
                <a:solidFill>
                  <a:srgbClr val="FF9900"/>
                </a:solidFill>
                <a:latin typeface="Century Gothic" pitchFamily="34" charset="0"/>
              </a:rPr>
              <a:t>10 días hábiles </a:t>
            </a:r>
            <a:r>
              <a:rPr lang="es-MX" sz="2200" dirty="0">
                <a:latin typeface="Century Gothic" pitchFamily="34" charset="0"/>
              </a:rPr>
              <a:t>contados a partir del día siguiente </a:t>
            </a:r>
            <a:r>
              <a:rPr lang="es-MX" sz="2200" dirty="0" smtClean="0">
                <a:latin typeface="Century Gothic" pitchFamily="34" charset="0"/>
              </a:rPr>
              <a:t>a </a:t>
            </a:r>
            <a:r>
              <a:rPr lang="es-MX" sz="2200" dirty="0">
                <a:latin typeface="Century Gothic" pitchFamily="34" charset="0"/>
              </a:rPr>
              <a:t>aquél en que surta </a:t>
            </a:r>
            <a:r>
              <a:rPr lang="es-MX" sz="2200" dirty="0" smtClean="0">
                <a:latin typeface="Century Gothic" pitchFamily="34" charset="0"/>
              </a:rPr>
              <a:t>efectos </a:t>
            </a:r>
            <a:r>
              <a:rPr lang="es-MX" sz="2200" dirty="0">
                <a:latin typeface="Century Gothic" pitchFamily="34" charset="0"/>
              </a:rPr>
              <a:t>la notificación del </a:t>
            </a:r>
            <a:r>
              <a:rPr lang="es-MX" sz="2200" dirty="0" smtClean="0">
                <a:latin typeface="Century Gothic" pitchFamily="34" charset="0"/>
              </a:rPr>
              <a:t>acta de inicio.</a:t>
            </a:r>
            <a:endParaRPr lang="es-MX" sz="2200" dirty="0">
              <a:latin typeface="Century Gothic"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5509" y="3739705"/>
            <a:ext cx="3168558" cy="1993552"/>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3861048"/>
            <a:ext cx="2016224" cy="2179300"/>
          </a:xfrm>
          <a:prstGeom prst="rect">
            <a:avLst/>
          </a:prstGeom>
        </p:spPr>
      </p:pic>
    </p:spTree>
    <p:extLst>
      <p:ext uri="{BB962C8B-B14F-4D97-AF65-F5344CB8AC3E}">
        <p14:creationId xmlns:p14="http://schemas.microsoft.com/office/powerpoint/2010/main" val="11289632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Medios de defensa contra el PAMA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graphicFrame>
        <p:nvGraphicFramePr>
          <p:cNvPr id="5" name="4 Diagrama"/>
          <p:cNvGraphicFramePr/>
          <p:nvPr>
            <p:extLst>
              <p:ext uri="{D42A27DB-BD31-4B8C-83A1-F6EECF244321}">
                <p14:modId xmlns:p14="http://schemas.microsoft.com/office/powerpoint/2010/main" val="3541209927"/>
              </p:ext>
            </p:extLst>
          </p:nvPr>
        </p:nvGraphicFramePr>
        <p:xfrm>
          <a:off x="1043608" y="2708920"/>
          <a:ext cx="6768752" cy="309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57514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616136" y="3562702"/>
            <a:ext cx="798272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Unidad de aprendizaje: </a:t>
            </a:r>
            <a:r>
              <a:rPr lang="es-MX" altLang="es-MX" sz="1800" dirty="0" smtClean="0"/>
              <a:t>Sistema Aduanero, </a:t>
            </a:r>
            <a:r>
              <a:rPr lang="es-MX" altLang="es-MX" sz="1800" dirty="0"/>
              <a:t>8</a:t>
            </a:r>
            <a:r>
              <a:rPr lang="es-MX" altLang="es-MX" sz="1800" dirty="0" smtClean="0"/>
              <a:t>° </a:t>
            </a:r>
            <a:r>
              <a:rPr lang="es-MX" altLang="es-MX" sz="1800" dirty="0"/>
              <a:t>periodo</a:t>
            </a:r>
            <a:endParaRPr lang="es-ES" altLang="es-MX" sz="1800" dirty="0"/>
          </a:p>
        </p:txBody>
      </p:sp>
      <p:sp>
        <p:nvSpPr>
          <p:cNvPr id="10" name="Rectangle 5"/>
          <p:cNvSpPr>
            <a:spLocks noChangeArrowheads="1"/>
          </p:cNvSpPr>
          <p:nvPr/>
        </p:nvSpPr>
        <p:spPr bwMode="auto">
          <a:xfrm>
            <a:off x="616136" y="3200752"/>
            <a:ext cx="798272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Plan de estudios: Licenciado en </a:t>
            </a:r>
            <a:r>
              <a:rPr lang="es-MX" altLang="es-MX" sz="1800" dirty="0" smtClean="0"/>
              <a:t>Relaciones Económicas Internacionales</a:t>
            </a:r>
            <a:endParaRPr lang="es-MX" altLang="es-MX" sz="1800" dirty="0"/>
          </a:p>
        </p:txBody>
      </p:sp>
      <p:sp>
        <p:nvSpPr>
          <p:cNvPr id="11" name="Rectangle 8"/>
          <p:cNvSpPr>
            <a:spLocks noChangeArrowheads="1"/>
          </p:cNvSpPr>
          <p:nvPr/>
        </p:nvSpPr>
        <p:spPr bwMode="auto">
          <a:xfrm>
            <a:off x="616136" y="3932590"/>
            <a:ext cx="798272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Créditos: </a:t>
            </a:r>
            <a:r>
              <a:rPr lang="es-MX" altLang="es-MX" sz="1800" dirty="0" smtClean="0"/>
              <a:t>10</a:t>
            </a:r>
            <a:endParaRPr lang="es-ES" altLang="es-MX" sz="1800" dirty="0"/>
          </a:p>
        </p:txBody>
      </p:sp>
    </p:spTree>
    <p:extLst>
      <p:ext uri="{BB962C8B-B14F-4D97-AF65-F5344CB8AC3E}">
        <p14:creationId xmlns:p14="http://schemas.microsoft.com/office/powerpoint/2010/main" val="14317073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pt-BR" sz="2800" dirty="0">
                <a:solidFill>
                  <a:srgbClr val="000099"/>
                </a:solidFill>
                <a:effectLst>
                  <a:outerShdw blurRad="38100" dist="38100" dir="2700000" algn="tl">
                    <a:srgbClr val="000000">
                      <a:alpha val="43137"/>
                    </a:srgbClr>
                  </a:outerShdw>
                </a:effectLst>
                <a:latin typeface="Century Gothic" pitchFamily="34" charset="0"/>
              </a:rPr>
              <a:t>Comercio Exterior "</a:t>
            </a:r>
            <a:r>
              <a:rPr lang="pt-BR" sz="2800" dirty="0" err="1">
                <a:solidFill>
                  <a:srgbClr val="000099"/>
                </a:solidFill>
                <a:effectLst>
                  <a:outerShdw blurRad="38100" dist="38100" dir="2700000" algn="tl">
                    <a:srgbClr val="000000">
                      <a:alpha val="43137"/>
                    </a:srgbClr>
                  </a:outerShdw>
                </a:effectLst>
                <a:latin typeface="Century Gothic" pitchFamily="34" charset="0"/>
              </a:rPr>
              <a:t>Medios</a:t>
            </a:r>
            <a:r>
              <a:rPr lang="pt-BR" sz="2800" dirty="0">
                <a:solidFill>
                  <a:srgbClr val="000099"/>
                </a:solidFill>
                <a:effectLst>
                  <a:outerShdw blurRad="38100" dist="38100" dir="2700000" algn="tl">
                    <a:srgbClr val="000000">
                      <a:alpha val="43137"/>
                    </a:srgbClr>
                  </a:outerShdw>
                </a:effectLst>
                <a:latin typeface="Century Gothic" pitchFamily="34" charset="0"/>
              </a:rPr>
              <a:t> de Defensa </a:t>
            </a:r>
            <a:r>
              <a:rPr lang="pt-BR" sz="2800" dirty="0" err="1">
                <a:solidFill>
                  <a:srgbClr val="000099"/>
                </a:solidFill>
                <a:effectLst>
                  <a:outerShdw blurRad="38100" dist="38100" dir="2700000" algn="tl">
                    <a:srgbClr val="000000">
                      <a:alpha val="43137"/>
                    </a:srgbClr>
                  </a:outerShdw>
                </a:effectLst>
                <a:latin typeface="Century Gothic" pitchFamily="34" charset="0"/>
              </a:rPr>
              <a:t>en</a:t>
            </a:r>
            <a:r>
              <a:rPr lang="pt-BR" sz="2800" dirty="0">
                <a:solidFill>
                  <a:srgbClr val="000099"/>
                </a:solidFill>
                <a:effectLst>
                  <a:outerShdw blurRad="38100" dist="38100" dir="2700000" algn="tl">
                    <a:srgbClr val="000000">
                      <a:alpha val="43137"/>
                    </a:srgbClr>
                  </a:outerShdw>
                </a:effectLst>
                <a:latin typeface="Century Gothic" pitchFamily="34" charset="0"/>
              </a:rPr>
              <a:t> </a:t>
            </a:r>
            <a:r>
              <a:rPr lang="pt-BR" sz="2800" dirty="0" err="1">
                <a:solidFill>
                  <a:srgbClr val="000099"/>
                </a:solidFill>
                <a:effectLst>
                  <a:outerShdw blurRad="38100" dist="38100" dir="2700000" algn="tl">
                    <a:srgbClr val="000000">
                      <a:alpha val="43137"/>
                    </a:srgbClr>
                  </a:outerShdw>
                </a:effectLst>
                <a:latin typeface="Century Gothic" pitchFamily="34" charset="0"/>
              </a:rPr>
              <a:t>Materia</a:t>
            </a:r>
            <a:r>
              <a:rPr lang="pt-BR" sz="2800" dirty="0">
                <a:solidFill>
                  <a:srgbClr val="000099"/>
                </a:solidFill>
                <a:effectLst>
                  <a:outerShdw blurRad="38100" dist="38100" dir="2700000" algn="tl">
                    <a:srgbClr val="000000">
                      <a:alpha val="43137"/>
                    </a:srgbClr>
                  </a:outerShdw>
                </a:effectLst>
                <a:latin typeface="Century Gothic" pitchFamily="34" charset="0"/>
              </a:rPr>
              <a:t> de Comercio Exterior" IMEFI TV </a:t>
            </a:r>
            <a:endParaRPr lang="es-MX" sz="28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a:spLocks noGrp="1"/>
          </p:cNvSpPr>
          <p:nvPr>
            <p:ph idx="1"/>
          </p:nvPr>
        </p:nvSpPr>
        <p:spPr>
          <a:xfrm>
            <a:off x="251520" y="6093296"/>
            <a:ext cx="8703568" cy="288032"/>
          </a:xfrm>
        </p:spPr>
        <p:txBody>
          <a:bodyPr/>
          <a:lstStyle/>
          <a:p>
            <a:pPr marL="0" indent="0" algn="ctr">
              <a:buNone/>
            </a:pPr>
            <a:r>
              <a:rPr lang="es-MX" sz="1400" dirty="0">
                <a:latin typeface="Century Gothic" pitchFamily="34" charset="0"/>
                <a:hlinkClick r:id="rId2"/>
              </a:rPr>
              <a:t>https://</a:t>
            </a:r>
            <a:r>
              <a:rPr lang="es-MX" sz="1400" dirty="0" smtClean="0">
                <a:latin typeface="Century Gothic" pitchFamily="34" charset="0"/>
                <a:hlinkClick r:id="rId2"/>
              </a:rPr>
              <a:t>www.youtube.com/watch?v=gvHpHmr_QmQ</a:t>
            </a:r>
            <a:endParaRPr lang="es-MX" sz="1400" dirty="0" smtClean="0">
              <a:latin typeface="Century Gothic" pitchFamily="34" charset="0"/>
            </a:endParaRPr>
          </a:p>
          <a:p>
            <a:pPr marL="0" indent="0" algn="ctr">
              <a:buNone/>
            </a:pPr>
            <a:endParaRPr lang="es-MX" sz="1400" dirty="0">
              <a:latin typeface="Century Gothic" pitchFamily="34" charset="0"/>
            </a:endParaRPr>
          </a:p>
        </p:txBody>
      </p:sp>
      <p:pic>
        <p:nvPicPr>
          <p:cNvPr id="5" name="Imagen 4">
            <a:hlinkClick r:id="rId2"/>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a:off x="1747888" y="2420888"/>
            <a:ext cx="5648224" cy="3168352"/>
          </a:xfrm>
          <a:prstGeom prst="rect">
            <a:avLst/>
          </a:prstGeom>
        </p:spPr>
      </p:pic>
    </p:spTree>
    <p:extLst>
      <p:ext uri="{BB962C8B-B14F-4D97-AF65-F5344CB8AC3E}">
        <p14:creationId xmlns:p14="http://schemas.microsoft.com/office/powerpoint/2010/main" val="16137923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Recurso de revocación</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4104455"/>
          </a:xfrm>
        </p:spPr>
        <p:txBody>
          <a:bodyPr/>
          <a:lstStyle/>
          <a:p>
            <a:pPr marL="0" indent="0" algn="just">
              <a:buNone/>
            </a:pPr>
            <a:r>
              <a:rPr lang="es-MX" sz="2200" dirty="0">
                <a:latin typeface="Century Gothic" pitchFamily="34" charset="0"/>
              </a:rPr>
              <a:t>Es un medio de defensa que procede contra la resolución que dicte la autoridad aduanera correspondiente, con la que se dé fin a un PAMA. </a:t>
            </a:r>
          </a:p>
          <a:p>
            <a:pPr marL="0" indent="0" algn="just">
              <a:buNone/>
            </a:pPr>
            <a:endParaRPr lang="es-MX" sz="2200" dirty="0">
              <a:latin typeface="Century Gothic" pitchFamily="34" charset="0"/>
            </a:endParaRPr>
          </a:p>
          <a:p>
            <a:pPr marL="0" indent="0" algn="just">
              <a:buNone/>
            </a:pPr>
            <a:r>
              <a:rPr lang="es-MX" sz="2200" dirty="0">
                <a:latin typeface="Century Gothic" pitchFamily="34" charset="0"/>
              </a:rPr>
              <a:t>El </a:t>
            </a:r>
            <a:r>
              <a:rPr lang="es-MX" sz="2200" b="1" dirty="0">
                <a:latin typeface="Century Gothic" pitchFamily="34" charset="0"/>
              </a:rPr>
              <a:t>RR</a:t>
            </a:r>
            <a:r>
              <a:rPr lang="es-MX" sz="2200" dirty="0">
                <a:latin typeface="Century Gothic" pitchFamily="34" charset="0"/>
              </a:rPr>
              <a:t> debe ser interpuesto por aquella persona a la que se le esté afectando en su interés jurídico, así mismo, será válido cuando la resolución de que se trate no haya sido materia de impugnación ante el Tribunal Federal de Justicia Fiscal y Administrativa</a:t>
            </a:r>
            <a:r>
              <a:rPr lang="es-MX" sz="2200" dirty="0" smtClean="0">
                <a:latin typeface="Century Gothic" pitchFamily="34" charset="0"/>
              </a:rPr>
              <a:t>.</a:t>
            </a:r>
          </a:p>
          <a:p>
            <a:pPr marL="0" indent="0" algn="just">
              <a:buNone/>
            </a:pPr>
            <a:endParaRPr lang="es-MX" sz="2200" dirty="0">
              <a:latin typeface="Century Gothic" pitchFamily="34" charset="0"/>
            </a:endParaRPr>
          </a:p>
          <a:p>
            <a:pPr marL="0" indent="0" algn="just">
              <a:buNone/>
            </a:pPr>
            <a:r>
              <a:rPr lang="es-MX" sz="2200" dirty="0" smtClean="0">
                <a:latin typeface="Century Gothic" pitchFamily="34" charset="0"/>
              </a:rPr>
              <a:t>Art. 203 L.A.</a:t>
            </a:r>
            <a:endParaRPr lang="es-MX" sz="2200" dirty="0">
              <a:latin typeface="Century Gothic" pitchFamily="34" charset="0"/>
            </a:endParaRPr>
          </a:p>
        </p:txBody>
      </p:sp>
    </p:spTree>
    <p:extLst>
      <p:ext uri="{BB962C8B-B14F-4D97-AF65-F5344CB8AC3E}">
        <p14:creationId xmlns:p14="http://schemas.microsoft.com/office/powerpoint/2010/main" val="1669633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Juicio de nulidad</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4104455"/>
          </a:xfrm>
        </p:spPr>
        <p:txBody>
          <a:bodyPr/>
          <a:lstStyle/>
          <a:p>
            <a:pPr marL="0" indent="0" algn="just">
              <a:buNone/>
            </a:pPr>
            <a:r>
              <a:rPr lang="es-MX" sz="2200" dirty="0">
                <a:latin typeface="Century Gothic" pitchFamily="34" charset="0"/>
              </a:rPr>
              <a:t>Ante las resoluciones que dicte la autoridad administrativa a la que le tocó la resolución del recurso de revocación es procedente que el interesado promueve el denominado Juicio de Nulidad en el cuál se tratará de </a:t>
            </a:r>
            <a:r>
              <a:rPr lang="es-MX" sz="2200" dirty="0">
                <a:solidFill>
                  <a:schemeClr val="accent6">
                    <a:lumMod val="75000"/>
                  </a:schemeClr>
                </a:solidFill>
                <a:latin typeface="Century Gothic" pitchFamily="34" charset="0"/>
              </a:rPr>
              <a:t>comprobar la legalidad</a:t>
            </a:r>
            <a:r>
              <a:rPr lang="es-MX" sz="2200" dirty="0">
                <a:latin typeface="Century Gothic" pitchFamily="34" charset="0"/>
              </a:rPr>
              <a:t> de la actuación de las autoridades fiscales administrativas.</a:t>
            </a:r>
          </a:p>
        </p:txBody>
      </p:sp>
    </p:spTree>
    <p:extLst>
      <p:ext uri="{BB962C8B-B14F-4D97-AF65-F5344CB8AC3E}">
        <p14:creationId xmlns:p14="http://schemas.microsoft.com/office/powerpoint/2010/main" val="3976893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Juicio de amparo</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4104455"/>
          </a:xfrm>
        </p:spPr>
        <p:txBody>
          <a:bodyPr/>
          <a:lstStyle/>
          <a:p>
            <a:pPr marL="0" indent="0" algn="just">
              <a:buNone/>
            </a:pPr>
            <a:r>
              <a:rPr lang="es-MX" sz="2200" dirty="0">
                <a:latin typeface="Century Gothic" pitchFamily="34" charset="0"/>
              </a:rPr>
              <a:t>El tiempo para presentar la demanda de amparo es de quince días, contando a partir del día siguiente a aquél en que haya surtido efectos, conforme a la ley, la notificación al quejoso de la Sentencia que ponga fin al Juicio Contencioso Administrativo; a aquel en que haya tenido conocimiento de ellos o de su ejecución en el caso de quererlo interponer contra el inicio del </a:t>
            </a:r>
            <a:r>
              <a:rPr lang="es-MX" sz="2200" dirty="0" smtClean="0">
                <a:latin typeface="Century Gothic" pitchFamily="34" charset="0"/>
              </a:rPr>
              <a:t>Procedimiento, o </a:t>
            </a:r>
            <a:r>
              <a:rPr lang="es-MX" sz="2200" dirty="0">
                <a:latin typeface="Century Gothic" pitchFamily="34" charset="0"/>
              </a:rPr>
              <a:t>al que se hubiese </a:t>
            </a:r>
            <a:r>
              <a:rPr lang="es-MX" sz="2200" dirty="0" smtClean="0">
                <a:latin typeface="Century Gothic" pitchFamily="34" charset="0"/>
              </a:rPr>
              <a:t>ostentado </a:t>
            </a:r>
            <a:r>
              <a:rPr lang="es-MX" sz="2200" dirty="0">
                <a:latin typeface="Century Gothic" pitchFamily="34" charset="0"/>
              </a:rPr>
              <a:t>sabedor de los mismos.</a:t>
            </a:r>
          </a:p>
        </p:txBody>
      </p:sp>
    </p:spTree>
    <p:extLst>
      <p:ext uri="{BB962C8B-B14F-4D97-AF65-F5344CB8AC3E}">
        <p14:creationId xmlns:p14="http://schemas.microsoft.com/office/powerpoint/2010/main" val="126936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Casos o ejemplos</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graphicFrame>
        <p:nvGraphicFramePr>
          <p:cNvPr id="5" name="4 Diagrama"/>
          <p:cNvGraphicFramePr/>
          <p:nvPr>
            <p:extLst>
              <p:ext uri="{D42A27DB-BD31-4B8C-83A1-F6EECF244321}">
                <p14:modId xmlns:p14="http://schemas.microsoft.com/office/powerpoint/2010/main" val="4031649842"/>
              </p:ext>
            </p:extLst>
          </p:nvPr>
        </p:nvGraphicFramePr>
        <p:xfrm>
          <a:off x="107505" y="2060848"/>
          <a:ext cx="8836470"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92239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Casos o ejemplos</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graphicFrame>
        <p:nvGraphicFramePr>
          <p:cNvPr id="5" name="3 Marcador de contenido"/>
          <p:cNvGraphicFramePr>
            <a:graphicFrameLocks noGrp="1"/>
          </p:cNvGraphicFramePr>
          <p:nvPr>
            <p:ph idx="1"/>
            <p:extLst>
              <p:ext uri="{D42A27DB-BD31-4B8C-83A1-F6EECF244321}">
                <p14:modId xmlns:p14="http://schemas.microsoft.com/office/powerpoint/2010/main" val="3908128357"/>
              </p:ext>
            </p:extLst>
          </p:nvPr>
        </p:nvGraphicFramePr>
        <p:xfrm>
          <a:off x="251520" y="1844824"/>
          <a:ext cx="8568952"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32010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3 Marcador de contenido"/>
          <p:cNvGraphicFramePr>
            <a:graphicFrameLocks noGrp="1"/>
          </p:cNvGraphicFramePr>
          <p:nvPr>
            <p:ph idx="1"/>
            <p:extLst>
              <p:ext uri="{D42A27DB-BD31-4B8C-83A1-F6EECF244321}">
                <p14:modId xmlns:p14="http://schemas.microsoft.com/office/powerpoint/2010/main" val="280113170"/>
              </p:ext>
            </p:extLst>
          </p:nvPr>
        </p:nvGraphicFramePr>
        <p:xfrm>
          <a:off x="205680" y="620688"/>
          <a:ext cx="8686800" cy="5780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51222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Bibliografía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2276873"/>
            <a:ext cx="8703568" cy="4104455"/>
          </a:xfrm>
        </p:spPr>
        <p:txBody>
          <a:bodyPr/>
          <a:lstStyle/>
          <a:p>
            <a:pPr algn="just"/>
            <a:r>
              <a:rPr lang="es-MX" sz="1800" b="1" dirty="0" smtClean="0">
                <a:latin typeface="Century Gothic" pitchFamily="34" charset="0"/>
              </a:rPr>
              <a:t>El procedimiento administrativo en materia aduanera, desde una perspectiva </a:t>
            </a:r>
            <a:r>
              <a:rPr lang="es-MX" sz="1800" b="1" dirty="0" err="1" smtClean="0">
                <a:latin typeface="Century Gothic" pitchFamily="34" charset="0"/>
              </a:rPr>
              <a:t>neoinstitucional</a:t>
            </a:r>
            <a:r>
              <a:rPr lang="es-MX" sz="1800" b="1" dirty="0" smtClean="0">
                <a:latin typeface="Century Gothic" pitchFamily="34" charset="0"/>
              </a:rPr>
              <a:t>.</a:t>
            </a:r>
            <a:r>
              <a:rPr lang="es-MX" sz="1800" dirty="0" smtClean="0">
                <a:latin typeface="Century Gothic" pitchFamily="34" charset="0"/>
              </a:rPr>
              <a:t> Edwards </a:t>
            </a:r>
            <a:r>
              <a:rPr lang="es-MX" sz="1800" dirty="0">
                <a:latin typeface="Century Gothic" pitchFamily="34" charset="0"/>
              </a:rPr>
              <a:t>G</a:t>
            </a:r>
            <a:r>
              <a:rPr lang="es-MX" sz="1800" dirty="0" smtClean="0">
                <a:latin typeface="Century Gothic" pitchFamily="34" charset="0"/>
              </a:rPr>
              <a:t>iovanni </a:t>
            </a:r>
            <a:r>
              <a:rPr lang="es-MX" sz="1800" dirty="0">
                <a:latin typeface="Century Gothic" pitchFamily="34" charset="0"/>
              </a:rPr>
              <a:t>O</a:t>
            </a:r>
            <a:r>
              <a:rPr lang="es-MX" sz="1800" dirty="0" smtClean="0">
                <a:latin typeface="Century Gothic" pitchFamily="34" charset="0"/>
              </a:rPr>
              <a:t>rtega </a:t>
            </a:r>
            <a:r>
              <a:rPr lang="es-MX" sz="1800" dirty="0">
                <a:latin typeface="Century Gothic" pitchFamily="34" charset="0"/>
              </a:rPr>
              <a:t>B</a:t>
            </a:r>
            <a:r>
              <a:rPr lang="es-MX" sz="1800" dirty="0" smtClean="0">
                <a:latin typeface="Century Gothic" pitchFamily="34" charset="0"/>
              </a:rPr>
              <a:t>ahena</a:t>
            </a:r>
          </a:p>
          <a:p>
            <a:pPr algn="just"/>
            <a:endParaRPr lang="es-MX" sz="1800" dirty="0">
              <a:latin typeface="Century Gothic" pitchFamily="34" charset="0"/>
            </a:endParaRPr>
          </a:p>
          <a:p>
            <a:pPr algn="just"/>
            <a:r>
              <a:rPr lang="es-MX" sz="1800" b="1" dirty="0">
                <a:latin typeface="Century Gothic" pitchFamily="34" charset="0"/>
              </a:rPr>
              <a:t>EL PROCEDIMIENTO ADMINISTRATIVO EN MATERIA ADUANERA.</a:t>
            </a:r>
            <a:r>
              <a:rPr lang="es-MX" sz="1800" dirty="0">
                <a:latin typeface="Century Gothic" pitchFamily="34" charset="0"/>
              </a:rPr>
              <a:t> Alain Gómez </a:t>
            </a:r>
            <a:r>
              <a:rPr lang="es-MX" sz="1800" dirty="0" err="1">
                <a:latin typeface="Century Gothic" pitchFamily="34" charset="0"/>
              </a:rPr>
              <a:t>Monterrosas</a:t>
            </a:r>
            <a:r>
              <a:rPr lang="es-MX" sz="1800" dirty="0">
                <a:latin typeface="Century Gothic" pitchFamily="34" charset="0"/>
              </a:rPr>
              <a:t>. Disponible en</a:t>
            </a:r>
            <a:r>
              <a:rPr lang="es-MX" sz="1800" dirty="0" smtClean="0">
                <a:latin typeface="Century Gothic" pitchFamily="34" charset="0"/>
              </a:rPr>
              <a:t>:</a:t>
            </a:r>
          </a:p>
          <a:p>
            <a:pPr marL="0" indent="0" algn="just">
              <a:buNone/>
            </a:pPr>
            <a:r>
              <a:rPr lang="es-MX" sz="1800" dirty="0" smtClean="0">
                <a:latin typeface="Century Gothic" pitchFamily="34" charset="0"/>
              </a:rPr>
              <a:t>hTtp</a:t>
            </a:r>
            <a:r>
              <a:rPr lang="es-MX" sz="1800" dirty="0">
                <a:latin typeface="Century Gothic" pitchFamily="34" charset="0"/>
              </a:rPr>
              <a:t>://www.fiscalista.net/colabora/alain/pama03.html </a:t>
            </a:r>
          </a:p>
          <a:p>
            <a:pPr algn="just"/>
            <a:endParaRPr lang="es-MX" sz="1800" dirty="0">
              <a:latin typeface="Century Gothic" pitchFamily="34" charset="0"/>
            </a:endParaRPr>
          </a:p>
          <a:p>
            <a:pPr algn="just"/>
            <a:r>
              <a:rPr lang="es-MX" sz="1800" dirty="0" smtClean="0">
                <a:latin typeface="Century Gothic" pitchFamily="34" charset="0"/>
              </a:rPr>
              <a:t>Ley </a:t>
            </a:r>
            <a:r>
              <a:rPr lang="es-MX" sz="1800" dirty="0" smtClean="0">
                <a:latin typeface="Century Gothic" pitchFamily="34" charset="0"/>
              </a:rPr>
              <a:t>Aduanera 2015.</a:t>
            </a:r>
            <a:endParaRPr lang="es-MX" sz="1800" dirty="0">
              <a:latin typeface="Century Gothic" pitchFamily="34" charset="0"/>
            </a:endParaRPr>
          </a:p>
          <a:p>
            <a:pPr algn="just"/>
            <a:endParaRPr lang="es-MX" sz="1800" dirty="0">
              <a:latin typeface="Century Gothic" pitchFamily="34" charset="0"/>
            </a:endParaRPr>
          </a:p>
          <a:p>
            <a:pPr algn="just"/>
            <a:r>
              <a:rPr lang="es-MX" sz="1800" dirty="0">
                <a:latin typeface="Century Gothic" pitchFamily="34" charset="0"/>
              </a:rPr>
              <a:t>PAMA. Disponible en</a:t>
            </a:r>
            <a:r>
              <a:rPr lang="es-MX" sz="1800" dirty="0" smtClean="0">
                <a:latin typeface="Century Gothic" pitchFamily="34" charset="0"/>
              </a:rPr>
              <a:t>:</a:t>
            </a:r>
          </a:p>
          <a:p>
            <a:pPr marL="0" indent="0" algn="just">
              <a:buNone/>
            </a:pPr>
            <a:r>
              <a:rPr lang="es-MX" sz="1800" dirty="0" smtClean="0">
                <a:latin typeface="Century Gothic" pitchFamily="34" charset="0"/>
              </a:rPr>
              <a:t>derechofiscal-uaq.webatu.com/EQ4/PAMA_EQ</a:t>
            </a:r>
            <a:r>
              <a:rPr lang="es-MX" sz="1800" dirty="0">
                <a:latin typeface="Century Gothic" pitchFamily="34" charset="0"/>
              </a:rPr>
              <a:t>._4.ppt</a:t>
            </a:r>
            <a:r>
              <a:rPr lang="es-MX" sz="1800" dirty="0" smtClean="0">
                <a:latin typeface="Century Gothic" pitchFamily="34" charset="0"/>
              </a:rPr>
              <a:t>‎</a:t>
            </a:r>
          </a:p>
          <a:p>
            <a:pPr algn="just"/>
            <a:endParaRPr lang="es-MX" sz="1800" dirty="0">
              <a:latin typeface="Century Gothic" pitchFamily="34" charset="0"/>
            </a:endParaRPr>
          </a:p>
          <a:p>
            <a:pPr algn="just"/>
            <a:r>
              <a:rPr lang="es-MX" sz="1800" dirty="0" smtClean="0">
                <a:latin typeface="Century Gothic" pitchFamily="34" charset="0"/>
              </a:rPr>
              <a:t>Imágenes varias de Google.</a:t>
            </a:r>
            <a:endParaRPr lang="es-MX" sz="1800" dirty="0">
              <a:latin typeface="Century Gothic" pitchFamily="34" charset="0"/>
            </a:endParaRPr>
          </a:p>
        </p:txBody>
      </p:sp>
    </p:spTree>
    <p:extLst>
      <p:ext uri="{BB962C8B-B14F-4D97-AF65-F5344CB8AC3E}">
        <p14:creationId xmlns:p14="http://schemas.microsoft.com/office/powerpoint/2010/main" val="7962671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9"/>
          <p:cNvSpPr>
            <a:spLocks noChangeArrowheads="1"/>
          </p:cNvSpPr>
          <p:nvPr/>
        </p:nvSpPr>
        <p:spPr bwMode="auto">
          <a:xfrm>
            <a:off x="693736" y="4221088"/>
            <a:ext cx="79827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a:t>Tema:</a:t>
            </a:r>
            <a:r>
              <a:rPr lang="es-MX" altLang="es-MX" sz="2400" b="1" dirty="0">
                <a:solidFill>
                  <a:schemeClr val="tx2">
                    <a:lumMod val="75000"/>
                  </a:schemeClr>
                </a:solidFill>
                <a:effectLst>
                  <a:outerShdw blurRad="38100" dist="38100" dir="2700000" algn="tl">
                    <a:srgbClr val="000000">
                      <a:alpha val="43137"/>
                    </a:srgbClr>
                  </a:outerShdw>
                </a:effectLst>
              </a:rPr>
              <a:t> </a:t>
            </a:r>
          </a:p>
          <a:p>
            <a:pPr algn="ctr" eaLnBrk="1" hangingPunct="1">
              <a:spcBef>
                <a:spcPct val="0"/>
              </a:spcBef>
              <a:buFontTx/>
              <a:buNone/>
            </a:pPr>
            <a:r>
              <a:rPr lang="es-MX" altLang="es-MX" sz="2800" b="1" dirty="0" smtClean="0">
                <a:solidFill>
                  <a:srgbClr val="FF3300"/>
                </a:solidFill>
                <a:effectLst>
                  <a:outerShdw blurRad="38100" dist="38100" dir="2700000" algn="tl">
                    <a:srgbClr val="000000">
                      <a:alpha val="43137"/>
                    </a:srgbClr>
                  </a:outerShdw>
                </a:effectLst>
              </a:rPr>
              <a:t>Procedimiento Administrativo en Materia Aduanera (PAMA)</a:t>
            </a:r>
            <a:endParaRPr lang="es-MX" altLang="es-MX" sz="1800" b="1" dirty="0">
              <a:solidFill>
                <a:srgbClr val="FF3300"/>
              </a:solidFill>
              <a:effectLst>
                <a:outerShdw blurRad="38100" dist="38100" dir="2700000" algn="tl">
                  <a:srgbClr val="000000">
                    <a:alpha val="43137"/>
                  </a:srgbClr>
                </a:outerShdw>
              </a:effectLst>
            </a:endParaRPr>
          </a:p>
        </p:txBody>
      </p:sp>
      <p:sp>
        <p:nvSpPr>
          <p:cNvPr id="10" name="Rectangle 7"/>
          <p:cNvSpPr>
            <a:spLocks noChangeArrowheads="1"/>
          </p:cNvSpPr>
          <p:nvPr/>
        </p:nvSpPr>
        <p:spPr bwMode="auto">
          <a:xfrm>
            <a:off x="970584" y="5877272"/>
            <a:ext cx="74178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smtClean="0"/>
              <a:t>Elaborado por: M. en A. Eduardo Alvarez Avelino</a:t>
            </a:r>
            <a:endParaRPr lang="es-MX" altLang="es-MX" sz="1800" b="1" dirty="0"/>
          </a:p>
        </p:txBody>
      </p:sp>
      <p:sp>
        <p:nvSpPr>
          <p:cNvPr id="11" name="Rectangle 5"/>
          <p:cNvSpPr>
            <a:spLocks noChangeArrowheads="1"/>
          </p:cNvSpPr>
          <p:nvPr/>
        </p:nvSpPr>
        <p:spPr bwMode="auto">
          <a:xfrm>
            <a:off x="1527207" y="2998113"/>
            <a:ext cx="61605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200" b="1" dirty="0">
                <a:solidFill>
                  <a:schemeClr val="tx1">
                    <a:lumMod val="90000"/>
                    <a:lumOff val="10000"/>
                  </a:schemeClr>
                </a:solidFill>
                <a:effectLst>
                  <a:outerShdw blurRad="38100" dist="38100" dir="2700000" algn="tl">
                    <a:srgbClr val="000000">
                      <a:alpha val="43137"/>
                    </a:srgbClr>
                  </a:outerShdw>
                </a:effectLst>
              </a:rPr>
              <a:t>FACULTAD DE ECONOMÍA</a:t>
            </a:r>
          </a:p>
        </p:txBody>
      </p:sp>
      <p:sp>
        <p:nvSpPr>
          <p:cNvPr id="12" name="Rectangle 8"/>
          <p:cNvSpPr>
            <a:spLocks noChangeArrowheads="1"/>
          </p:cNvSpPr>
          <p:nvPr/>
        </p:nvSpPr>
        <p:spPr bwMode="auto">
          <a:xfrm>
            <a:off x="616136" y="3573016"/>
            <a:ext cx="798272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smtClean="0"/>
              <a:t>Presentación</a:t>
            </a:r>
            <a:endParaRPr lang="es-ES" altLang="es-MX" sz="2400" b="1" dirty="0"/>
          </a:p>
        </p:txBody>
      </p:sp>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5"/>
            <a:ext cx="9144000" cy="2708569"/>
          </a:xfrm>
          <a:prstGeom prst="rect">
            <a:avLst/>
          </a:prstGeom>
        </p:spPr>
      </p:pic>
    </p:spTree>
    <p:extLst>
      <p:ext uri="{BB962C8B-B14F-4D97-AF65-F5344CB8AC3E}">
        <p14:creationId xmlns:p14="http://schemas.microsoft.com/office/powerpoint/2010/main" val="1046900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90600" y="476672"/>
            <a:ext cx="7772400" cy="2495128"/>
          </a:xfrm>
        </p:spPr>
        <p:txBody>
          <a:bodyPr/>
          <a:lstStyle/>
          <a:p>
            <a:pPr algn="ctr"/>
            <a:r>
              <a:rPr lang="es-MX" sz="4000" cap="small" dirty="0" smtClean="0">
                <a:solidFill>
                  <a:schemeClr val="tx1"/>
                </a:solidFill>
                <a:effectLst>
                  <a:outerShdw blurRad="38100" dist="38100" dir="2700000" algn="tl">
                    <a:srgbClr val="000000">
                      <a:alpha val="43137"/>
                    </a:srgbClr>
                  </a:outerShdw>
                </a:effectLst>
                <a:latin typeface="Century Gothic" pitchFamily="34" charset="0"/>
              </a:rPr>
              <a:t>Procedimiento Administrativo en Materia Aduanera</a:t>
            </a:r>
            <a:endParaRPr lang="es-MX" sz="4000" cap="small" dirty="0">
              <a:solidFill>
                <a:schemeClr val="tx1"/>
              </a:solidFill>
              <a:effectLst>
                <a:outerShdw blurRad="38100" dist="38100" dir="2700000" algn="tl">
                  <a:srgbClr val="000000">
                    <a:alpha val="43137"/>
                  </a:srgbClr>
                </a:outerShdw>
              </a:effectLst>
              <a:latin typeface="Century Gothic" pitchFamily="34" charset="0"/>
            </a:endParaRPr>
          </a:p>
        </p:txBody>
      </p:sp>
      <p:sp>
        <p:nvSpPr>
          <p:cNvPr id="3" name="2 Subtítulo"/>
          <p:cNvSpPr>
            <a:spLocks noGrp="1"/>
          </p:cNvSpPr>
          <p:nvPr>
            <p:ph type="subTitle" idx="1"/>
          </p:nvPr>
        </p:nvSpPr>
        <p:spPr>
          <a:xfrm>
            <a:off x="1371600" y="3886200"/>
            <a:ext cx="6400800" cy="1752600"/>
          </a:xfrm>
        </p:spPr>
        <p:txBody>
          <a:bodyPr/>
          <a:lstStyle/>
          <a:p>
            <a:r>
              <a:rPr lang="es-MX" sz="2800" dirty="0" smtClean="0">
                <a:effectLst>
                  <a:outerShdw blurRad="38100" dist="38100" dir="2700000" algn="tl">
                    <a:srgbClr val="000000">
                      <a:alpha val="43137"/>
                    </a:srgbClr>
                  </a:outerShdw>
                </a:effectLst>
                <a:latin typeface="Century Gothic" pitchFamily="34" charset="0"/>
              </a:rPr>
              <a:t>PAMA</a:t>
            </a:r>
            <a:endParaRPr lang="es-MX" sz="2800" dirty="0">
              <a:effectLst>
                <a:outerShdw blurRad="38100" dist="38100" dir="2700000" algn="tl">
                  <a:srgbClr val="000000">
                    <a:alpha val="43137"/>
                  </a:srgbClr>
                </a:outerShdw>
              </a:effectLst>
              <a:latin typeface="Century Gothic" pitchFamily="34" charset="0"/>
            </a:endParaRPr>
          </a:p>
        </p:txBody>
      </p:sp>
    </p:spTree>
    <p:extLst>
      <p:ext uri="{BB962C8B-B14F-4D97-AF65-F5344CB8AC3E}">
        <p14:creationId xmlns:p14="http://schemas.microsoft.com/office/powerpoint/2010/main" val="317322824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150938" y="617538"/>
            <a:ext cx="7793037" cy="1143000"/>
          </a:xfrm>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Facultades de la SHCP</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5" name="2 Marcador de contenido"/>
          <p:cNvSpPr>
            <a:spLocks noGrp="1"/>
          </p:cNvSpPr>
          <p:nvPr>
            <p:ph idx="1"/>
          </p:nvPr>
        </p:nvSpPr>
        <p:spPr>
          <a:xfrm>
            <a:off x="251520" y="2276873"/>
            <a:ext cx="8703568" cy="4104455"/>
          </a:xfrm>
        </p:spPr>
        <p:txBody>
          <a:bodyPr/>
          <a:lstStyle/>
          <a:p>
            <a:pPr marL="0" indent="0" algn="just">
              <a:buNone/>
            </a:pPr>
            <a:r>
              <a:rPr lang="es-MX" sz="2200" dirty="0" smtClean="0">
                <a:latin typeface="Century Gothic" pitchFamily="34" charset="0"/>
              </a:rPr>
              <a:t>La Secretaría de Hacienda y Crédito Público tiene como órgano desconcentrado al Servicio de Administración Tributaria (</a:t>
            </a:r>
            <a:r>
              <a:rPr lang="es-MX" sz="2200" dirty="0">
                <a:latin typeface="Century Gothic" pitchFamily="34" charset="0"/>
              </a:rPr>
              <a:t>SAT) tiene a su cargo el ejercicio de las facultades y el despacho de los asuntos que le encomiendan la Ley del Servicio de Administración Tributaria y los distintos ordenamientos legales aplicables, así como los reglamentos, decretos, acuerdos y órdenes del Presidente de la República y los programas especiales y asuntos que el Secretario de Hacienda y Crédito Público le encomiende ejecutar y coordinar en las materias de su competencia.</a:t>
            </a:r>
            <a:endParaRPr lang="es-MX" sz="2200" dirty="0" smtClean="0">
              <a:latin typeface="Century Gothic" pitchFamily="34" charset="0"/>
            </a:endParaRPr>
          </a:p>
        </p:txBody>
      </p:sp>
    </p:spTree>
    <p:extLst>
      <p:ext uri="{BB962C8B-B14F-4D97-AF65-F5344CB8AC3E}">
        <p14:creationId xmlns:p14="http://schemas.microsoft.com/office/powerpoint/2010/main" val="498761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150938" y="617538"/>
            <a:ext cx="7793037" cy="1143000"/>
          </a:xfrm>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SAT</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5" name="2 Marcador de contenido"/>
          <p:cNvSpPr>
            <a:spLocks noGrp="1"/>
          </p:cNvSpPr>
          <p:nvPr>
            <p:ph idx="1"/>
          </p:nvPr>
        </p:nvSpPr>
        <p:spPr>
          <a:xfrm>
            <a:off x="251520" y="4365104"/>
            <a:ext cx="8703568" cy="2016224"/>
          </a:xfrm>
        </p:spPr>
        <p:txBody>
          <a:bodyPr/>
          <a:lstStyle/>
          <a:p>
            <a:pPr marL="0" indent="0" algn="just">
              <a:buNone/>
            </a:pPr>
            <a:r>
              <a:rPr lang="es-MX" sz="2200" dirty="0" smtClean="0">
                <a:latin typeface="Century Gothic" pitchFamily="34" charset="0"/>
              </a:rPr>
              <a:t>El Reglamento Interior del SAT (</a:t>
            </a:r>
            <a:r>
              <a:rPr lang="es-MX" sz="2200" b="1" dirty="0" smtClean="0">
                <a:solidFill>
                  <a:schemeClr val="tx2">
                    <a:lumMod val="75000"/>
                  </a:schemeClr>
                </a:solidFill>
                <a:latin typeface="Century Gothic" pitchFamily="34" charset="0"/>
              </a:rPr>
              <a:t>RISAT</a:t>
            </a:r>
            <a:r>
              <a:rPr lang="es-MX" sz="2200" dirty="0" smtClean="0">
                <a:latin typeface="Century Gothic" pitchFamily="34" charset="0"/>
              </a:rPr>
              <a:t>) menciona en su artículo 2do. que para el despacho de asuntos de su competencia en materia de entrada y salida de mercancías cuenta con las siguientes unidades administrativas: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2675" y="2914650"/>
            <a:ext cx="4438650" cy="1028700"/>
          </a:xfrm>
          <a:prstGeom prst="rect">
            <a:avLst/>
          </a:prstGeom>
        </p:spPr>
      </p:pic>
    </p:spTree>
    <p:extLst>
      <p:ext uri="{BB962C8B-B14F-4D97-AF65-F5344CB8AC3E}">
        <p14:creationId xmlns:p14="http://schemas.microsoft.com/office/powerpoint/2010/main" val="621766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150938" y="617538"/>
            <a:ext cx="7793037" cy="1143000"/>
          </a:xfrm>
        </p:spPr>
        <p:txBody>
          <a:bodyPr/>
          <a:lstStyle/>
          <a:p>
            <a:pPr algn="r"/>
            <a:r>
              <a:rPr lang="es-MX" sz="3600" dirty="0">
                <a:solidFill>
                  <a:srgbClr val="000099"/>
                </a:solidFill>
                <a:effectLst>
                  <a:outerShdw blurRad="38100" dist="38100" dir="2700000" algn="tl">
                    <a:srgbClr val="000000">
                      <a:alpha val="43137"/>
                    </a:srgbClr>
                  </a:outerShdw>
                </a:effectLst>
                <a:latin typeface="Century Gothic" pitchFamily="34" charset="0"/>
              </a:rPr>
              <a:t>Administración General de </a:t>
            </a:r>
            <a:r>
              <a:rPr lang="es-MX" sz="3600" dirty="0" smtClean="0">
                <a:solidFill>
                  <a:srgbClr val="000099"/>
                </a:solidFill>
                <a:effectLst>
                  <a:outerShdw blurRad="38100" dist="38100" dir="2700000" algn="tl">
                    <a:srgbClr val="000000">
                      <a:alpha val="43137"/>
                    </a:srgbClr>
                  </a:outerShdw>
                </a:effectLst>
                <a:latin typeface="Century Gothic" pitchFamily="34" charset="0"/>
              </a:rPr>
              <a:t>Aduanas (AGA)</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5" name="2 Marcador de contenido"/>
          <p:cNvSpPr>
            <a:spLocks noGrp="1"/>
          </p:cNvSpPr>
          <p:nvPr>
            <p:ph idx="1"/>
          </p:nvPr>
        </p:nvSpPr>
        <p:spPr>
          <a:xfrm>
            <a:off x="251520" y="2276873"/>
            <a:ext cx="8703568" cy="4104455"/>
          </a:xfrm>
        </p:spPr>
        <p:txBody>
          <a:bodyPr/>
          <a:lstStyle/>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Regulación del Despacho Aduanero.</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Laboratorio y Servicios Científicos.</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Investigación Aduanera.</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Contabilidad y Glosa.</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Planeación Aduanera.</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Informática.</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a:t>
            </a:r>
            <a:r>
              <a:rPr lang="es-MX" sz="1800" dirty="0" err="1">
                <a:latin typeface="Century Gothic" pitchFamily="34" charset="0"/>
              </a:rPr>
              <a:t>Visitaduría</a:t>
            </a:r>
            <a:r>
              <a:rPr lang="es-MX" sz="1800" dirty="0">
                <a:latin typeface="Century Gothic" pitchFamily="34" charset="0"/>
              </a:rPr>
              <a:t>.</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Seguimiento y Evaluación Aduanera.</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la Unidad de Apoyo para la Inspección Fiscal y Aduanera.</a:t>
            </a:r>
          </a:p>
          <a:p>
            <a:pPr algn="just">
              <a:buFont typeface="Courier New" panose="02070309020205020404" pitchFamily="49" charset="0"/>
              <a:buChar char="o"/>
            </a:pPr>
            <a:r>
              <a:rPr lang="es-MX" sz="1800" dirty="0" smtClean="0">
                <a:latin typeface="Century Gothic" pitchFamily="34" charset="0"/>
              </a:rPr>
              <a:t>Administración </a:t>
            </a:r>
            <a:r>
              <a:rPr lang="es-MX" sz="1800" dirty="0">
                <a:latin typeface="Century Gothic" pitchFamily="34" charset="0"/>
              </a:rPr>
              <a:t>Central de Fiscalización Aduanera.</a:t>
            </a:r>
            <a:endParaRPr lang="es-MX" sz="1800" dirty="0" smtClean="0">
              <a:latin typeface="Century Gothic" pitchFamily="34" charset="0"/>
            </a:endParaRPr>
          </a:p>
        </p:txBody>
      </p:sp>
    </p:spTree>
    <p:extLst>
      <p:ext uri="{BB962C8B-B14F-4D97-AF65-F5344CB8AC3E}">
        <p14:creationId xmlns:p14="http://schemas.microsoft.com/office/powerpoint/2010/main" val="3705543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150938" y="617538"/>
            <a:ext cx="7793037" cy="1143000"/>
          </a:xfrm>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Dentro del RISAT</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5" name="2 Marcador de contenido"/>
          <p:cNvSpPr>
            <a:spLocks noGrp="1"/>
          </p:cNvSpPr>
          <p:nvPr>
            <p:ph idx="1"/>
          </p:nvPr>
        </p:nvSpPr>
        <p:spPr>
          <a:xfrm>
            <a:off x="251520" y="2276873"/>
            <a:ext cx="8703568" cy="4104455"/>
          </a:xfrm>
        </p:spPr>
        <p:txBody>
          <a:bodyPr/>
          <a:lstStyle/>
          <a:p>
            <a:pPr marL="0" indent="0" algn="just">
              <a:buNone/>
            </a:pPr>
            <a:r>
              <a:rPr lang="es-MX" sz="2200" dirty="0" smtClean="0">
                <a:latin typeface="Century Gothic" pitchFamily="34" charset="0"/>
              </a:rPr>
              <a:t>Por lo que las facultades </a:t>
            </a:r>
            <a:r>
              <a:rPr lang="es-MX" sz="2200" dirty="0">
                <a:latin typeface="Century Gothic" pitchFamily="34" charset="0"/>
              </a:rPr>
              <a:t>de la SHCP relacionadas a la vigilar la legal entrada y salida de mercancías del territorio </a:t>
            </a:r>
            <a:r>
              <a:rPr lang="es-MX" sz="2200" dirty="0" smtClean="0">
                <a:latin typeface="Century Gothic" pitchFamily="34" charset="0"/>
              </a:rPr>
              <a:t>nacional se sustentan en el Reglamento Interior del Servicio de Administración Tributaria.</a:t>
            </a:r>
          </a:p>
          <a:p>
            <a:pPr marL="0" indent="0" algn="just">
              <a:buNone/>
            </a:pPr>
            <a:endParaRPr lang="es-MX" sz="2200" dirty="0">
              <a:latin typeface="Century Gothic" pitchFamily="34" charset="0"/>
            </a:endParaRPr>
          </a:p>
          <a:p>
            <a:pPr marL="0" indent="0" algn="just">
              <a:buNone/>
            </a:pPr>
            <a:r>
              <a:rPr lang="es-MX" sz="2200" dirty="0" smtClean="0">
                <a:latin typeface="Century Gothic" pitchFamily="34" charset="0"/>
              </a:rPr>
              <a:t>Para profundizar en cada una de las actividades relacionadas con la entrada y salidas de las mercancías y lo inherente a ellas, favor de consultar dando clic en el siguiente enlace:</a:t>
            </a:r>
          </a:p>
          <a:p>
            <a:pPr marL="0" indent="0" algn="just">
              <a:buNone/>
            </a:pPr>
            <a:endParaRPr lang="es-MX" sz="2200" dirty="0">
              <a:latin typeface="Century Gothic" pitchFamily="34" charset="0"/>
            </a:endParaRPr>
          </a:p>
          <a:p>
            <a:pPr marL="0" indent="0" algn="just">
              <a:buNone/>
            </a:pPr>
            <a:r>
              <a:rPr lang="es-MX" sz="1400" dirty="0">
                <a:latin typeface="Century Gothic" pitchFamily="34" charset="0"/>
                <a:hlinkClick r:id="rId2"/>
              </a:rPr>
              <a:t>http://</a:t>
            </a:r>
            <a:r>
              <a:rPr lang="es-MX" sz="1400" dirty="0" smtClean="0">
                <a:latin typeface="Century Gothic" pitchFamily="34" charset="0"/>
                <a:hlinkClick r:id="rId2"/>
              </a:rPr>
              <a:t>www.shcp.gob.mx/LASHCP/MarcoJuridico/documentosDOF/archivos_shcp_dof/reglamentos/risat.html</a:t>
            </a:r>
            <a:endParaRPr lang="es-MX" sz="1400" dirty="0" smtClean="0">
              <a:latin typeface="Century Gothic" pitchFamily="34" charset="0"/>
            </a:endParaRPr>
          </a:p>
          <a:p>
            <a:pPr marL="0" indent="0" algn="just">
              <a:buNone/>
            </a:pPr>
            <a:endParaRPr lang="es-MX" sz="1400" dirty="0" smtClean="0">
              <a:latin typeface="Century Gothic" pitchFamily="34" charset="0"/>
            </a:endParaRPr>
          </a:p>
        </p:txBody>
      </p:sp>
    </p:spTree>
    <p:extLst>
      <p:ext uri="{BB962C8B-B14F-4D97-AF65-F5344CB8AC3E}">
        <p14:creationId xmlns:p14="http://schemas.microsoft.com/office/powerpoint/2010/main" val="2716476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600" dirty="0" smtClean="0">
                <a:solidFill>
                  <a:srgbClr val="000099"/>
                </a:solidFill>
                <a:effectLst>
                  <a:outerShdw blurRad="38100" dist="38100" dir="2700000" algn="tl">
                    <a:srgbClr val="000000">
                      <a:alpha val="43137"/>
                    </a:srgbClr>
                  </a:outerShdw>
                </a:effectLst>
                <a:latin typeface="Century Gothic" pitchFamily="34" charset="0"/>
              </a:rPr>
              <a:t>Antecedente</a:t>
            </a:r>
            <a:endParaRPr lang="es-MX" sz="3600" dirty="0">
              <a:solidFill>
                <a:srgbClr val="000099"/>
              </a:solidFill>
              <a:effectLst>
                <a:outerShdw blurRad="38100" dist="38100" dir="2700000" algn="tl">
                  <a:srgbClr val="000000">
                    <a:alpha val="43137"/>
                  </a:srgbClr>
                </a:outerShdw>
              </a:effectLst>
              <a:latin typeface="Century Gothic" pitchFamily="34" charset="0"/>
            </a:endParaRPr>
          </a:p>
        </p:txBody>
      </p:sp>
      <p:sp>
        <p:nvSpPr>
          <p:cNvPr id="3" name="2 Marcador de contenido"/>
          <p:cNvSpPr>
            <a:spLocks noGrp="1"/>
          </p:cNvSpPr>
          <p:nvPr>
            <p:ph idx="1"/>
          </p:nvPr>
        </p:nvSpPr>
        <p:spPr>
          <a:xfrm>
            <a:off x="251520" y="3501008"/>
            <a:ext cx="8703568" cy="2880320"/>
          </a:xfrm>
        </p:spPr>
        <p:txBody>
          <a:bodyPr/>
          <a:lstStyle/>
          <a:p>
            <a:pPr marL="0" indent="0" algn="just">
              <a:buNone/>
            </a:pPr>
            <a:r>
              <a:rPr lang="es-MX" sz="2200" b="1" dirty="0">
                <a:latin typeface="Century Gothic" pitchFamily="34" charset="0"/>
              </a:rPr>
              <a:t>L</a:t>
            </a:r>
            <a:r>
              <a:rPr lang="es-MX" sz="2200" b="1" dirty="0" smtClean="0">
                <a:latin typeface="Century Gothic" pitchFamily="34" charset="0"/>
              </a:rPr>
              <a:t>. A. Artículo 46. </a:t>
            </a:r>
            <a:r>
              <a:rPr lang="es-MX" sz="2200" i="1" dirty="0" smtClean="0">
                <a:latin typeface="Times New Roman" panose="02020603050405020304" pitchFamily="18" charset="0"/>
                <a:cs typeface="Times New Roman" panose="02020603050405020304" pitchFamily="18" charset="0"/>
              </a:rPr>
              <a:t>Cuando las autoridades aduaneras con motivo de la revisión de las declaraciones electrónicas efectuadas y de los documentos electrónicos o digitales transmitidos, y presentados ante las mismas; del reconocimiento aduanero; de la inspección o de la verificación de mercancías en transporte, </a:t>
            </a:r>
            <a:r>
              <a:rPr lang="es-MX" sz="2200" i="1" dirty="0" smtClean="0">
                <a:solidFill>
                  <a:srgbClr val="0070C0"/>
                </a:solidFill>
                <a:latin typeface="Times New Roman" panose="02020603050405020304" pitchFamily="18" charset="0"/>
                <a:cs typeface="Times New Roman" panose="02020603050405020304" pitchFamily="18" charset="0"/>
              </a:rPr>
              <a:t>tengan conocimiento de cualquier irregularidad, la misma se hará </a:t>
            </a:r>
            <a:r>
              <a:rPr lang="es-MX" sz="2200" b="1" i="1" dirty="0" smtClean="0">
                <a:solidFill>
                  <a:srgbClr val="0070C0"/>
                </a:solidFill>
                <a:latin typeface="Times New Roman" panose="02020603050405020304" pitchFamily="18" charset="0"/>
                <a:cs typeface="Times New Roman" panose="02020603050405020304" pitchFamily="18" charset="0"/>
              </a:rPr>
              <a:t>constar en documento </a:t>
            </a:r>
            <a:r>
              <a:rPr lang="es-MX" sz="2200" i="1" dirty="0" smtClean="0">
                <a:solidFill>
                  <a:srgbClr val="0070C0"/>
                </a:solidFill>
                <a:latin typeface="Times New Roman" panose="02020603050405020304" pitchFamily="18" charset="0"/>
                <a:cs typeface="Times New Roman" panose="02020603050405020304" pitchFamily="18" charset="0"/>
              </a:rPr>
              <a:t>que para el efecto se levante</a:t>
            </a:r>
            <a:r>
              <a:rPr lang="es-MX" sz="2200" i="1" dirty="0" smtClean="0">
                <a:latin typeface="Times New Roman" panose="02020603050405020304" pitchFamily="18" charset="0"/>
                <a:cs typeface="Times New Roman" panose="02020603050405020304" pitchFamily="18" charset="0"/>
              </a:rPr>
              <a:t>, de conformidad con el procedimiento que corresponda, en los términos de los artículos 150 a 153 de esta ley. </a:t>
            </a:r>
            <a:endParaRPr lang="es-MX" sz="2200" i="1" dirty="0">
              <a:latin typeface="Times New Roman" panose="02020603050405020304" pitchFamily="18" charset="0"/>
              <a:cs typeface="Times New Roman" panose="02020603050405020304" pitchFamily="18" charset="0"/>
            </a:endParaRPr>
          </a:p>
        </p:txBody>
      </p:sp>
      <p:sp>
        <p:nvSpPr>
          <p:cNvPr id="4" name="2 Marcador de contenido"/>
          <p:cNvSpPr txBox="1">
            <a:spLocks/>
          </p:cNvSpPr>
          <p:nvPr/>
        </p:nvSpPr>
        <p:spPr bwMode="auto">
          <a:xfrm>
            <a:off x="251520" y="2276872"/>
            <a:ext cx="8703568" cy="720080"/>
          </a:xfrm>
          <a:prstGeom prst="rect">
            <a:avLst/>
          </a:pr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000" b="1" kern="0" dirty="0" smtClean="0">
                <a:latin typeface="Century Gothic" panose="020B0502020202020204" pitchFamily="34" charset="0"/>
                <a:cs typeface="Times New Roman" panose="02020603050405020304" pitchFamily="18" charset="0"/>
              </a:rPr>
              <a:t>CÓMO PROCEDERÁN LAS AUTORIDADES CUANDO TENGAN CONOCIMIENTO DE CUALQUIER IRREGULARIDAD </a:t>
            </a:r>
            <a:endParaRPr lang="es-MX" sz="2000" b="1" kern="0" dirty="0">
              <a:latin typeface="Century Gothic" panose="020B0502020202020204" pitchFamily="34" charset="0"/>
              <a:cs typeface="Times New Roman" panose="02020603050405020304" pitchFamily="18" charset="0"/>
            </a:endParaRPr>
          </a:p>
        </p:txBody>
      </p:sp>
    </p:spTree>
    <p:extLst>
      <p:ext uri="{BB962C8B-B14F-4D97-AF65-F5344CB8AC3E}">
        <p14:creationId xmlns:p14="http://schemas.microsoft.com/office/powerpoint/2010/main" val="4323279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Mezclas">
  <a:themeElements>
    <a:clrScheme name="Mezcla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Mezcla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Mezcla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presentaciones\Mezclas.pot</Template>
  <TotalTime>4322</TotalTime>
  <Words>2805</Words>
  <Application>Microsoft Office PowerPoint</Application>
  <PresentationFormat>Presentación en pantalla (4:3)</PresentationFormat>
  <Paragraphs>216</Paragraphs>
  <Slides>38</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38</vt:i4>
      </vt:variant>
    </vt:vector>
  </HeadingPairs>
  <TitlesOfParts>
    <vt:vector size="46" baseType="lpstr">
      <vt:lpstr>Arial</vt:lpstr>
      <vt:lpstr>Calibri</vt:lpstr>
      <vt:lpstr>Century Gothic</vt:lpstr>
      <vt:lpstr>Courier New</vt:lpstr>
      <vt:lpstr>Tahoma</vt:lpstr>
      <vt:lpstr>Times New Roman</vt:lpstr>
      <vt:lpstr>Wingdings</vt:lpstr>
      <vt:lpstr>Mezclas</vt:lpstr>
      <vt:lpstr>Presentación de PowerPoint</vt:lpstr>
      <vt:lpstr>Presentación de PowerPoint</vt:lpstr>
      <vt:lpstr>Presentación de PowerPoint</vt:lpstr>
      <vt:lpstr>Procedimiento Administrativo en Materia Aduanera</vt:lpstr>
      <vt:lpstr>Facultades de la SHCP</vt:lpstr>
      <vt:lpstr>SAT</vt:lpstr>
      <vt:lpstr>Administración General de Aduanas (AGA)</vt:lpstr>
      <vt:lpstr>Dentro del RISAT</vt:lpstr>
      <vt:lpstr>Antecedente</vt:lpstr>
      <vt:lpstr>Definición de PAMA </vt:lpstr>
      <vt:lpstr>CPEUM</vt:lpstr>
      <vt:lpstr>PAMA definición sencilla</vt:lpstr>
      <vt:lpstr>Comercio Exterior "PAMA, parte 1" IMEFI TV </vt:lpstr>
      <vt:lpstr>PAMA</vt:lpstr>
      <vt:lpstr>¿Cuándo se origina un PAMA?</vt:lpstr>
      <vt:lpstr>Consecuencias del PAMA</vt:lpstr>
      <vt:lpstr>Embargo Precautorio</vt:lpstr>
      <vt:lpstr>¿Y el transporte?</vt:lpstr>
      <vt:lpstr>¿Cómo?</vt:lpstr>
      <vt:lpstr>Presentación de PowerPoint</vt:lpstr>
      <vt:lpstr>Causas que dan origen a un PAMA</vt:lpstr>
      <vt:lpstr>Continuación</vt:lpstr>
      <vt:lpstr>Infracciones y sanciones más comunes en los PAMAS</vt:lpstr>
      <vt:lpstr>Defensa del interesado</vt:lpstr>
      <vt:lpstr>Fases del PAMA</vt:lpstr>
      <vt:lpstr>El acta de inicio de PAMA</vt:lpstr>
      <vt:lpstr>Plazo para resolver un PAMA</vt:lpstr>
      <vt:lpstr>Plazos para presentar pruebas y alegatos</vt:lpstr>
      <vt:lpstr>Medios de defensa contra el PAMA</vt:lpstr>
      <vt:lpstr>Comercio Exterior "Medios de Defensa en Materia de Comercio Exterior" IMEFI TV </vt:lpstr>
      <vt:lpstr>Recurso de revocación</vt:lpstr>
      <vt:lpstr>Juicio de nulidad</vt:lpstr>
      <vt:lpstr>Juicio de amparo</vt:lpstr>
      <vt:lpstr>Casos o ejemplos</vt:lpstr>
      <vt:lpstr>Casos o ejemplos</vt:lpstr>
      <vt:lpstr>Presentación de PowerPoint</vt:lpstr>
      <vt:lpstr>Bibliografía</vt:lpstr>
      <vt:lpstr>Presentación de PowerPoint</vt:lpstr>
    </vt:vector>
  </TitlesOfParts>
  <Company>FCEyS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Centro de Documentación</dc:creator>
  <cp:lastModifiedBy>Eduardo</cp:lastModifiedBy>
  <cp:revision>432</cp:revision>
  <cp:lastPrinted>1601-01-01T00:00:00Z</cp:lastPrinted>
  <dcterms:created xsi:type="dcterms:W3CDTF">2008-11-11T17:02:07Z</dcterms:created>
  <dcterms:modified xsi:type="dcterms:W3CDTF">2015-09-03T15:14:43Z</dcterms:modified>
</cp:coreProperties>
</file>