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300" r:id="rId3"/>
    <p:sldId id="257" r:id="rId4"/>
    <p:sldId id="275" r:id="rId5"/>
    <p:sldId id="262" r:id="rId6"/>
    <p:sldId id="277" r:id="rId7"/>
    <p:sldId id="263" r:id="rId8"/>
    <p:sldId id="264" r:id="rId9"/>
    <p:sldId id="265" r:id="rId10"/>
    <p:sldId id="266" r:id="rId11"/>
    <p:sldId id="267" r:id="rId12"/>
    <p:sldId id="276" r:id="rId13"/>
    <p:sldId id="269" r:id="rId14"/>
    <p:sldId id="270" r:id="rId15"/>
    <p:sldId id="271" r:id="rId16"/>
    <p:sldId id="272" r:id="rId17"/>
    <p:sldId id="273" r:id="rId18"/>
    <p:sldId id="278" r:id="rId19"/>
    <p:sldId id="279" r:id="rId20"/>
    <p:sldId id="280" r:id="rId21"/>
    <p:sldId id="281" r:id="rId22"/>
    <p:sldId id="282" r:id="rId23"/>
    <p:sldId id="283" r:id="rId24"/>
    <p:sldId id="284" r:id="rId25"/>
    <p:sldId id="285" r:id="rId26"/>
    <p:sldId id="286" r:id="rId27"/>
    <p:sldId id="290" r:id="rId28"/>
    <p:sldId id="287" r:id="rId29"/>
    <p:sldId id="291" r:id="rId30"/>
    <p:sldId id="292" r:id="rId31"/>
    <p:sldId id="293" r:id="rId32"/>
    <p:sldId id="294" r:id="rId33"/>
    <p:sldId id="295" r:id="rId34"/>
    <p:sldId id="296" r:id="rId35"/>
    <p:sldId id="297" r:id="rId36"/>
    <p:sldId id="298" r:id="rId37"/>
    <p:sldId id="299" r:id="rId38"/>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4622" autoAdjust="0"/>
  </p:normalViewPr>
  <p:slideViewPr>
    <p:cSldViewPr>
      <p:cViewPr>
        <p:scale>
          <a:sx n="60" d="100"/>
          <a:sy n="60" d="100"/>
        </p:scale>
        <p:origin x="-1338"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0.xml.rels><?xml version="1.0" encoding="UTF-8" standalone="yes"?>
<Relationships xmlns="http://schemas.openxmlformats.org/package/2006/relationships"><Relationship Id="rId1" Type="http://schemas.openxmlformats.org/officeDocument/2006/relationships/image" Target="../media/image31.jpeg"/></Relationships>
</file>

<file path=ppt/diagrams/_rels/data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iagrams/_rels/data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31.jpeg"/></Relationships>
</file>

<file path=ppt/diagrams/_rels/drawing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iagrams/_rels/drawing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D0CD4-DF4B-47E8-A1FF-9F1B88BFF539}" type="doc">
      <dgm:prSet loTypeId="urn:microsoft.com/office/officeart/2005/8/layout/process5" loCatId="process" qsTypeId="urn:microsoft.com/office/officeart/2005/8/quickstyle/3d2" qsCatId="3D" csTypeId="urn:microsoft.com/office/officeart/2005/8/colors/accent1_2" csCatId="accent1" phldr="1"/>
      <dgm:spPr/>
      <dgm:t>
        <a:bodyPr/>
        <a:lstStyle/>
        <a:p>
          <a:endParaRPr lang="es-MX"/>
        </a:p>
      </dgm:t>
    </dgm:pt>
    <dgm:pt modelId="{0F860DE6-4832-4AF7-83F0-B69E4EDF0C93}">
      <dgm:prSet phldrT="[Texto]"/>
      <dgm:spPr/>
      <dgm:t>
        <a:bodyPr/>
        <a:lstStyle/>
        <a:p>
          <a:r>
            <a:rPr lang="es-MX" b="1" dirty="0" smtClean="0">
              <a:solidFill>
                <a:schemeClr val="tx1"/>
              </a:solidFill>
              <a:latin typeface="Arial" pitchFamily="34" charset="0"/>
              <a:cs typeface="Arial" pitchFamily="34" charset="0"/>
            </a:rPr>
            <a:t>1</a:t>
          </a:r>
          <a:r>
            <a:rPr lang="es-MX" dirty="0" smtClean="0">
              <a:solidFill>
                <a:schemeClr val="tx1"/>
              </a:solidFill>
              <a:latin typeface="Arial" pitchFamily="34" charset="0"/>
              <a:cs typeface="Arial" pitchFamily="34" charset="0"/>
            </a:rPr>
            <a:t>. TIERRA: </a:t>
          </a:r>
          <a:endParaRPr lang="es-MX" dirty="0">
            <a:solidFill>
              <a:schemeClr val="tx1"/>
            </a:solidFill>
            <a:latin typeface="Arial" pitchFamily="34" charset="0"/>
            <a:cs typeface="Arial" pitchFamily="34" charset="0"/>
          </a:endParaRPr>
        </a:p>
      </dgm:t>
    </dgm:pt>
    <dgm:pt modelId="{22782259-5955-4AB0-8718-300C156E80AC}" type="parTrans" cxnId="{D0FD1E54-87B6-4D3F-8414-B81D13A8186D}">
      <dgm:prSet/>
      <dgm:spPr/>
      <dgm:t>
        <a:bodyPr/>
        <a:lstStyle/>
        <a:p>
          <a:endParaRPr lang="es-MX"/>
        </a:p>
      </dgm:t>
    </dgm:pt>
    <dgm:pt modelId="{6BDE9129-F97F-4AA1-8C96-C4D19E65D550}" type="sibTrans" cxnId="{D0FD1E54-87B6-4D3F-8414-B81D13A8186D}">
      <dgm:prSet/>
      <dgm:spPr/>
      <dgm:t>
        <a:bodyPr/>
        <a:lstStyle/>
        <a:p>
          <a:endParaRPr lang="es-MX"/>
        </a:p>
      </dgm:t>
    </dgm:pt>
    <dgm:pt modelId="{2BF30377-5FC8-4B5D-9E7B-E3E2390BB170}">
      <dgm:prSet phldrT="[Texto]"/>
      <dgm:spPr/>
      <dgm:t>
        <a:bodyPr/>
        <a:lstStyle/>
        <a:p>
          <a:r>
            <a:rPr lang="es-MX" dirty="0" smtClean="0">
              <a:latin typeface="Arial" pitchFamily="34" charset="0"/>
              <a:cs typeface="Arial" pitchFamily="34" charset="0"/>
            </a:rPr>
            <a:t>2.- TRABAJO:</a:t>
          </a:r>
          <a:endParaRPr lang="es-MX" dirty="0">
            <a:latin typeface="Arial" pitchFamily="34" charset="0"/>
            <a:cs typeface="Arial" pitchFamily="34" charset="0"/>
          </a:endParaRPr>
        </a:p>
      </dgm:t>
    </dgm:pt>
    <dgm:pt modelId="{73371958-5B98-4548-987E-FFD4F7E5843C}" type="parTrans" cxnId="{130D4FF2-DDBD-4F3F-BE2C-6B14EC2E1527}">
      <dgm:prSet/>
      <dgm:spPr/>
      <dgm:t>
        <a:bodyPr/>
        <a:lstStyle/>
        <a:p>
          <a:endParaRPr lang="es-MX"/>
        </a:p>
      </dgm:t>
    </dgm:pt>
    <dgm:pt modelId="{759E936C-EE03-4927-B9B1-433FC3A5BCB6}" type="sibTrans" cxnId="{130D4FF2-DDBD-4F3F-BE2C-6B14EC2E1527}">
      <dgm:prSet/>
      <dgm:spPr/>
      <dgm:t>
        <a:bodyPr/>
        <a:lstStyle/>
        <a:p>
          <a:endParaRPr lang="es-MX"/>
        </a:p>
      </dgm:t>
    </dgm:pt>
    <dgm:pt modelId="{3019698C-901A-4A64-B769-0AE9FAB7F7E6}">
      <dgm:prSet custT="1"/>
      <dgm:spPr/>
      <dgm:t>
        <a:bodyPr/>
        <a:lstStyle/>
        <a:p>
          <a:r>
            <a:rPr lang="es-MX" sz="1400" b="1" dirty="0">
              <a:latin typeface="Arial" pitchFamily="34" charset="0"/>
              <a:cs typeface="Arial" pitchFamily="34" charset="0"/>
            </a:rPr>
            <a:t>Conjunto de recursos naturales, no producidos por el hombre, que </a:t>
          </a:r>
          <a:r>
            <a:rPr lang="es-MX" sz="1400" b="1" dirty="0" smtClean="0">
              <a:latin typeface="Arial" pitchFamily="34" charset="0"/>
              <a:cs typeface="Arial" pitchFamily="34" charset="0"/>
            </a:rPr>
            <a:t>son utilizados en el proceso de producción </a:t>
          </a:r>
          <a:endParaRPr lang="es-MX" sz="1400" b="1" dirty="0">
            <a:latin typeface="Arial" pitchFamily="34" charset="0"/>
            <a:cs typeface="Arial" pitchFamily="34" charset="0"/>
          </a:endParaRPr>
        </a:p>
      </dgm:t>
    </dgm:pt>
    <dgm:pt modelId="{8AA6AF51-ED2A-46B5-8027-F25090C8E138}" type="parTrans" cxnId="{4332123A-3C90-4985-BFF7-E36AFDB64DBE}">
      <dgm:prSet/>
      <dgm:spPr/>
      <dgm:t>
        <a:bodyPr/>
        <a:lstStyle/>
        <a:p>
          <a:endParaRPr lang="es-MX"/>
        </a:p>
      </dgm:t>
    </dgm:pt>
    <dgm:pt modelId="{DE401C16-149C-43F4-B9B8-4C91EB84D25B}" type="sibTrans" cxnId="{4332123A-3C90-4985-BFF7-E36AFDB64DBE}">
      <dgm:prSet/>
      <dgm:spPr/>
      <dgm:t>
        <a:bodyPr/>
        <a:lstStyle/>
        <a:p>
          <a:endParaRPr lang="es-MX"/>
        </a:p>
      </dgm:t>
    </dgm:pt>
    <dgm:pt modelId="{E828161B-DDEE-4FC2-A83F-CECC702EE0DE}">
      <dgm:prSet/>
      <dgm:spPr/>
      <dgm:t>
        <a:bodyPr/>
        <a:lstStyle/>
        <a:p>
          <a:r>
            <a:rPr lang="es-MX" dirty="0">
              <a:latin typeface="Arial" pitchFamily="34" charset="0"/>
              <a:cs typeface="Arial" pitchFamily="34" charset="0"/>
            </a:rPr>
            <a:t>Conjunto de recursos humanos existentes en un </a:t>
          </a:r>
          <a:r>
            <a:rPr lang="es-MX" dirty="0" smtClean="0">
              <a:latin typeface="Arial" pitchFamily="34" charset="0"/>
              <a:cs typeface="Arial" pitchFamily="34" charset="0"/>
            </a:rPr>
            <a:t>territorio</a:t>
          </a:r>
          <a:endParaRPr lang="es-MX" dirty="0">
            <a:latin typeface="Arial" pitchFamily="34" charset="0"/>
            <a:cs typeface="Arial" pitchFamily="34" charset="0"/>
          </a:endParaRPr>
        </a:p>
      </dgm:t>
    </dgm:pt>
    <dgm:pt modelId="{FC7C8E20-2B3D-4313-858D-E7F7001CB59B}" type="parTrans" cxnId="{30B8D0F9-34FC-4BB1-B227-46744653ED57}">
      <dgm:prSet/>
      <dgm:spPr/>
      <dgm:t>
        <a:bodyPr/>
        <a:lstStyle/>
        <a:p>
          <a:endParaRPr lang="es-MX"/>
        </a:p>
      </dgm:t>
    </dgm:pt>
    <dgm:pt modelId="{D18FCC73-AB22-4BB0-8878-4917748A435A}" type="sibTrans" cxnId="{30B8D0F9-34FC-4BB1-B227-46744653ED57}">
      <dgm:prSet/>
      <dgm:spPr/>
      <dgm:t>
        <a:bodyPr/>
        <a:lstStyle/>
        <a:p>
          <a:endParaRPr lang="es-MX"/>
        </a:p>
      </dgm:t>
    </dgm:pt>
    <dgm:pt modelId="{866D5302-C127-41E2-A7A7-DD5DAE92B209}" type="pres">
      <dgm:prSet presAssocID="{4C3D0CD4-DF4B-47E8-A1FF-9F1B88BFF539}" presName="diagram" presStyleCnt="0">
        <dgm:presLayoutVars>
          <dgm:dir/>
          <dgm:resizeHandles val="exact"/>
        </dgm:presLayoutVars>
      </dgm:prSet>
      <dgm:spPr/>
      <dgm:t>
        <a:bodyPr/>
        <a:lstStyle/>
        <a:p>
          <a:endParaRPr lang="es-MX"/>
        </a:p>
      </dgm:t>
    </dgm:pt>
    <dgm:pt modelId="{1700FCB7-4550-42A4-BBFE-421BAA9E64BF}" type="pres">
      <dgm:prSet presAssocID="{0F860DE6-4832-4AF7-83F0-B69E4EDF0C93}" presName="node" presStyleLbl="node1" presStyleIdx="0" presStyleCnt="4">
        <dgm:presLayoutVars>
          <dgm:bulletEnabled val="1"/>
        </dgm:presLayoutVars>
      </dgm:prSet>
      <dgm:spPr/>
      <dgm:t>
        <a:bodyPr/>
        <a:lstStyle/>
        <a:p>
          <a:endParaRPr lang="es-MX"/>
        </a:p>
      </dgm:t>
    </dgm:pt>
    <dgm:pt modelId="{AEC91C52-7369-4001-A4B7-EC45744FC592}" type="pres">
      <dgm:prSet presAssocID="{6BDE9129-F97F-4AA1-8C96-C4D19E65D550}" presName="sibTrans" presStyleLbl="sibTrans2D1" presStyleIdx="0" presStyleCnt="3"/>
      <dgm:spPr/>
      <dgm:t>
        <a:bodyPr/>
        <a:lstStyle/>
        <a:p>
          <a:endParaRPr lang="es-MX"/>
        </a:p>
      </dgm:t>
    </dgm:pt>
    <dgm:pt modelId="{F4700A63-7620-4BAD-A214-3DF6ACCEE3DF}" type="pres">
      <dgm:prSet presAssocID="{6BDE9129-F97F-4AA1-8C96-C4D19E65D550}" presName="connectorText" presStyleLbl="sibTrans2D1" presStyleIdx="0" presStyleCnt="3"/>
      <dgm:spPr/>
      <dgm:t>
        <a:bodyPr/>
        <a:lstStyle/>
        <a:p>
          <a:endParaRPr lang="es-MX"/>
        </a:p>
      </dgm:t>
    </dgm:pt>
    <dgm:pt modelId="{6834D9EE-A24C-47C7-BF22-95F159F9110F}" type="pres">
      <dgm:prSet presAssocID="{3019698C-901A-4A64-B769-0AE9FAB7F7E6}" presName="node" presStyleLbl="node1" presStyleIdx="1" presStyleCnt="4">
        <dgm:presLayoutVars>
          <dgm:bulletEnabled val="1"/>
        </dgm:presLayoutVars>
      </dgm:prSet>
      <dgm:spPr/>
      <dgm:t>
        <a:bodyPr/>
        <a:lstStyle/>
        <a:p>
          <a:endParaRPr lang="es-MX"/>
        </a:p>
      </dgm:t>
    </dgm:pt>
    <dgm:pt modelId="{5411D428-B592-4EE6-B0D1-C043198874DE}" type="pres">
      <dgm:prSet presAssocID="{DE401C16-149C-43F4-B9B8-4C91EB84D25B}" presName="sibTrans" presStyleLbl="sibTrans2D1" presStyleIdx="1" presStyleCnt="3"/>
      <dgm:spPr/>
      <dgm:t>
        <a:bodyPr/>
        <a:lstStyle/>
        <a:p>
          <a:endParaRPr lang="es-MX"/>
        </a:p>
      </dgm:t>
    </dgm:pt>
    <dgm:pt modelId="{1F6E44AF-ACE6-4ED4-AE02-9CD45F6882B7}" type="pres">
      <dgm:prSet presAssocID="{DE401C16-149C-43F4-B9B8-4C91EB84D25B}" presName="connectorText" presStyleLbl="sibTrans2D1" presStyleIdx="1" presStyleCnt="3"/>
      <dgm:spPr/>
      <dgm:t>
        <a:bodyPr/>
        <a:lstStyle/>
        <a:p>
          <a:endParaRPr lang="es-MX"/>
        </a:p>
      </dgm:t>
    </dgm:pt>
    <dgm:pt modelId="{505133B2-53ED-4596-A640-9BB423F9C185}" type="pres">
      <dgm:prSet presAssocID="{E828161B-DDEE-4FC2-A83F-CECC702EE0DE}" presName="node" presStyleLbl="node1" presStyleIdx="2" presStyleCnt="4">
        <dgm:presLayoutVars>
          <dgm:bulletEnabled val="1"/>
        </dgm:presLayoutVars>
      </dgm:prSet>
      <dgm:spPr/>
      <dgm:t>
        <a:bodyPr/>
        <a:lstStyle/>
        <a:p>
          <a:endParaRPr lang="es-MX"/>
        </a:p>
      </dgm:t>
    </dgm:pt>
    <dgm:pt modelId="{8FEED9FB-DAA5-4C1C-AE0A-80FC9D5F463D}" type="pres">
      <dgm:prSet presAssocID="{D18FCC73-AB22-4BB0-8878-4917748A435A}" presName="sibTrans" presStyleLbl="sibTrans2D1" presStyleIdx="2" presStyleCnt="3"/>
      <dgm:spPr/>
      <dgm:t>
        <a:bodyPr/>
        <a:lstStyle/>
        <a:p>
          <a:endParaRPr lang="es-MX"/>
        </a:p>
      </dgm:t>
    </dgm:pt>
    <dgm:pt modelId="{9A675A03-E202-49E5-9ED8-193A11C3D1F8}" type="pres">
      <dgm:prSet presAssocID="{D18FCC73-AB22-4BB0-8878-4917748A435A}" presName="connectorText" presStyleLbl="sibTrans2D1" presStyleIdx="2" presStyleCnt="3"/>
      <dgm:spPr/>
      <dgm:t>
        <a:bodyPr/>
        <a:lstStyle/>
        <a:p>
          <a:endParaRPr lang="es-MX"/>
        </a:p>
      </dgm:t>
    </dgm:pt>
    <dgm:pt modelId="{5D72CDCF-4866-4177-AA48-B1DCD04CE2DA}" type="pres">
      <dgm:prSet presAssocID="{2BF30377-5FC8-4B5D-9E7B-E3E2390BB170}" presName="node" presStyleLbl="node1" presStyleIdx="3" presStyleCnt="4">
        <dgm:presLayoutVars>
          <dgm:bulletEnabled val="1"/>
        </dgm:presLayoutVars>
      </dgm:prSet>
      <dgm:spPr/>
      <dgm:t>
        <a:bodyPr/>
        <a:lstStyle/>
        <a:p>
          <a:endParaRPr lang="es-MX"/>
        </a:p>
      </dgm:t>
    </dgm:pt>
  </dgm:ptLst>
  <dgm:cxnLst>
    <dgm:cxn modelId="{2BDA7F2E-1E30-4FA0-810C-A53655F3BDD2}" type="presOf" srcId="{D18FCC73-AB22-4BB0-8878-4917748A435A}" destId="{8FEED9FB-DAA5-4C1C-AE0A-80FC9D5F463D}" srcOrd="0" destOrd="0" presId="urn:microsoft.com/office/officeart/2005/8/layout/process5"/>
    <dgm:cxn modelId="{D0FD1E54-87B6-4D3F-8414-B81D13A8186D}" srcId="{4C3D0CD4-DF4B-47E8-A1FF-9F1B88BFF539}" destId="{0F860DE6-4832-4AF7-83F0-B69E4EDF0C93}" srcOrd="0" destOrd="0" parTransId="{22782259-5955-4AB0-8718-300C156E80AC}" sibTransId="{6BDE9129-F97F-4AA1-8C96-C4D19E65D550}"/>
    <dgm:cxn modelId="{F423F29F-47BE-4A97-AF02-59EE671117B4}" type="presOf" srcId="{D18FCC73-AB22-4BB0-8878-4917748A435A}" destId="{9A675A03-E202-49E5-9ED8-193A11C3D1F8}" srcOrd="1" destOrd="0" presId="urn:microsoft.com/office/officeart/2005/8/layout/process5"/>
    <dgm:cxn modelId="{EA673CF6-B12B-4009-9AD1-90B113B50F77}" type="presOf" srcId="{DE401C16-149C-43F4-B9B8-4C91EB84D25B}" destId="{1F6E44AF-ACE6-4ED4-AE02-9CD45F6882B7}" srcOrd="1" destOrd="0" presId="urn:microsoft.com/office/officeart/2005/8/layout/process5"/>
    <dgm:cxn modelId="{BD93DA43-927D-41EE-BF1E-145C93761F92}" type="presOf" srcId="{6BDE9129-F97F-4AA1-8C96-C4D19E65D550}" destId="{AEC91C52-7369-4001-A4B7-EC45744FC592}" srcOrd="0" destOrd="0" presId="urn:microsoft.com/office/officeart/2005/8/layout/process5"/>
    <dgm:cxn modelId="{30B8D0F9-34FC-4BB1-B227-46744653ED57}" srcId="{4C3D0CD4-DF4B-47E8-A1FF-9F1B88BFF539}" destId="{E828161B-DDEE-4FC2-A83F-CECC702EE0DE}" srcOrd="2" destOrd="0" parTransId="{FC7C8E20-2B3D-4313-858D-E7F7001CB59B}" sibTransId="{D18FCC73-AB22-4BB0-8878-4917748A435A}"/>
    <dgm:cxn modelId="{9D814BF2-7A13-40A9-9B27-2844D335DD93}" type="presOf" srcId="{E828161B-DDEE-4FC2-A83F-CECC702EE0DE}" destId="{505133B2-53ED-4596-A640-9BB423F9C185}" srcOrd="0" destOrd="0" presId="urn:microsoft.com/office/officeart/2005/8/layout/process5"/>
    <dgm:cxn modelId="{64A6A8CB-53EE-4746-A87D-F4514135C60E}" type="presOf" srcId="{3019698C-901A-4A64-B769-0AE9FAB7F7E6}" destId="{6834D9EE-A24C-47C7-BF22-95F159F9110F}" srcOrd="0" destOrd="0" presId="urn:microsoft.com/office/officeart/2005/8/layout/process5"/>
    <dgm:cxn modelId="{20517C9C-89B4-4682-B5FD-084ADAD4D2C2}" type="presOf" srcId="{DE401C16-149C-43F4-B9B8-4C91EB84D25B}" destId="{5411D428-B592-4EE6-B0D1-C043198874DE}" srcOrd="0" destOrd="0" presId="urn:microsoft.com/office/officeart/2005/8/layout/process5"/>
    <dgm:cxn modelId="{E549B731-FCB6-419F-958B-0628378B8EC6}" type="presOf" srcId="{2BF30377-5FC8-4B5D-9E7B-E3E2390BB170}" destId="{5D72CDCF-4866-4177-AA48-B1DCD04CE2DA}" srcOrd="0" destOrd="0" presId="urn:microsoft.com/office/officeart/2005/8/layout/process5"/>
    <dgm:cxn modelId="{130D4FF2-DDBD-4F3F-BE2C-6B14EC2E1527}" srcId="{4C3D0CD4-DF4B-47E8-A1FF-9F1B88BFF539}" destId="{2BF30377-5FC8-4B5D-9E7B-E3E2390BB170}" srcOrd="3" destOrd="0" parTransId="{73371958-5B98-4548-987E-FFD4F7E5843C}" sibTransId="{759E936C-EE03-4927-B9B1-433FC3A5BCB6}"/>
    <dgm:cxn modelId="{6EF2B417-6EAA-4108-8454-178A51999D7C}" type="presOf" srcId="{0F860DE6-4832-4AF7-83F0-B69E4EDF0C93}" destId="{1700FCB7-4550-42A4-BBFE-421BAA9E64BF}" srcOrd="0" destOrd="0" presId="urn:microsoft.com/office/officeart/2005/8/layout/process5"/>
    <dgm:cxn modelId="{4D40E6DF-D562-4826-918B-9C357EDA16B7}" type="presOf" srcId="{6BDE9129-F97F-4AA1-8C96-C4D19E65D550}" destId="{F4700A63-7620-4BAD-A214-3DF6ACCEE3DF}" srcOrd="1" destOrd="0" presId="urn:microsoft.com/office/officeart/2005/8/layout/process5"/>
    <dgm:cxn modelId="{4332123A-3C90-4985-BFF7-E36AFDB64DBE}" srcId="{4C3D0CD4-DF4B-47E8-A1FF-9F1B88BFF539}" destId="{3019698C-901A-4A64-B769-0AE9FAB7F7E6}" srcOrd="1" destOrd="0" parTransId="{8AA6AF51-ED2A-46B5-8027-F25090C8E138}" sibTransId="{DE401C16-149C-43F4-B9B8-4C91EB84D25B}"/>
    <dgm:cxn modelId="{A5217E15-FA79-4626-BC1C-CE61D9D54D64}" type="presOf" srcId="{4C3D0CD4-DF4B-47E8-A1FF-9F1B88BFF539}" destId="{866D5302-C127-41E2-A7A7-DD5DAE92B209}" srcOrd="0" destOrd="0" presId="urn:microsoft.com/office/officeart/2005/8/layout/process5"/>
    <dgm:cxn modelId="{0B5F4987-E579-4FA0-8AC1-F15245FF4E42}" type="presParOf" srcId="{866D5302-C127-41E2-A7A7-DD5DAE92B209}" destId="{1700FCB7-4550-42A4-BBFE-421BAA9E64BF}" srcOrd="0" destOrd="0" presId="urn:microsoft.com/office/officeart/2005/8/layout/process5"/>
    <dgm:cxn modelId="{8319C39F-ED1B-45E1-B816-AC5C5E9AD2BD}" type="presParOf" srcId="{866D5302-C127-41E2-A7A7-DD5DAE92B209}" destId="{AEC91C52-7369-4001-A4B7-EC45744FC592}" srcOrd="1" destOrd="0" presId="urn:microsoft.com/office/officeart/2005/8/layout/process5"/>
    <dgm:cxn modelId="{8F7246BB-362E-4B6F-9608-5CD32560B051}" type="presParOf" srcId="{AEC91C52-7369-4001-A4B7-EC45744FC592}" destId="{F4700A63-7620-4BAD-A214-3DF6ACCEE3DF}" srcOrd="0" destOrd="0" presId="urn:microsoft.com/office/officeart/2005/8/layout/process5"/>
    <dgm:cxn modelId="{A55F3FD8-23E7-4B69-B3A1-458729A349A2}" type="presParOf" srcId="{866D5302-C127-41E2-A7A7-DD5DAE92B209}" destId="{6834D9EE-A24C-47C7-BF22-95F159F9110F}" srcOrd="2" destOrd="0" presId="urn:microsoft.com/office/officeart/2005/8/layout/process5"/>
    <dgm:cxn modelId="{8BBE2FCD-AF8D-4C13-8C9E-DD31F35E34EE}" type="presParOf" srcId="{866D5302-C127-41E2-A7A7-DD5DAE92B209}" destId="{5411D428-B592-4EE6-B0D1-C043198874DE}" srcOrd="3" destOrd="0" presId="urn:microsoft.com/office/officeart/2005/8/layout/process5"/>
    <dgm:cxn modelId="{C35E8A6B-69D9-409A-8E1F-96B22BD086CC}" type="presParOf" srcId="{5411D428-B592-4EE6-B0D1-C043198874DE}" destId="{1F6E44AF-ACE6-4ED4-AE02-9CD45F6882B7}" srcOrd="0" destOrd="0" presId="urn:microsoft.com/office/officeart/2005/8/layout/process5"/>
    <dgm:cxn modelId="{7F31AB9F-267B-41F6-ADEB-FF2D4545D19C}" type="presParOf" srcId="{866D5302-C127-41E2-A7A7-DD5DAE92B209}" destId="{505133B2-53ED-4596-A640-9BB423F9C185}" srcOrd="4" destOrd="0" presId="urn:microsoft.com/office/officeart/2005/8/layout/process5"/>
    <dgm:cxn modelId="{582388DE-0F91-40F7-BC7E-3AAD1598E3B6}" type="presParOf" srcId="{866D5302-C127-41E2-A7A7-DD5DAE92B209}" destId="{8FEED9FB-DAA5-4C1C-AE0A-80FC9D5F463D}" srcOrd="5" destOrd="0" presId="urn:microsoft.com/office/officeart/2005/8/layout/process5"/>
    <dgm:cxn modelId="{D8592CBE-C400-425E-B543-DFA787465ACF}" type="presParOf" srcId="{8FEED9FB-DAA5-4C1C-AE0A-80FC9D5F463D}" destId="{9A675A03-E202-49E5-9ED8-193A11C3D1F8}" srcOrd="0" destOrd="0" presId="urn:microsoft.com/office/officeart/2005/8/layout/process5"/>
    <dgm:cxn modelId="{1D741E7B-85AD-4CA4-8B9D-B3F1020FC64B}" type="presParOf" srcId="{866D5302-C127-41E2-A7A7-DD5DAE92B209}" destId="{5D72CDCF-4866-4177-AA48-B1DCD04CE2DA}"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B3CFDE6-F7FA-4462-9BC5-1908D0D40C4E}" type="doc">
      <dgm:prSet loTypeId="urn:microsoft.com/office/officeart/2005/8/layout/bList2#1" loCatId="list" qsTypeId="urn:microsoft.com/office/officeart/2005/8/quickstyle/simple1" qsCatId="simple" csTypeId="urn:microsoft.com/office/officeart/2005/8/colors/colorful4" csCatId="colorful" phldr="1"/>
      <dgm:spPr/>
    </dgm:pt>
    <dgm:pt modelId="{8DB74E1A-52A0-4525-BA13-E4A8F8EA46FC}">
      <dgm:prSet phldrT="[Texto]"/>
      <dgm:spPr/>
      <dgm:t>
        <a:bodyPr/>
        <a:lstStyle/>
        <a:p>
          <a:pPr algn="ctr"/>
          <a:r>
            <a:rPr lang="es-MX" dirty="0" smtClean="0">
              <a:solidFill>
                <a:schemeClr val="tx1"/>
              </a:solidFill>
              <a:latin typeface="Bookman Old Style" pitchFamily="18" charset="0"/>
            </a:rPr>
            <a:t>BOKO HARAM </a:t>
          </a:r>
          <a:endParaRPr lang="es-MX" dirty="0">
            <a:solidFill>
              <a:schemeClr val="tx1"/>
            </a:solidFill>
            <a:latin typeface="Bookman Old Style" pitchFamily="18" charset="0"/>
          </a:endParaRPr>
        </a:p>
      </dgm:t>
    </dgm:pt>
    <dgm:pt modelId="{FAD6784B-6A6A-441E-BB98-626F4319BD85}" type="parTrans" cxnId="{ADA4208D-E658-49DE-8938-09D378113FE9}">
      <dgm:prSet/>
      <dgm:spPr/>
      <dgm:t>
        <a:bodyPr/>
        <a:lstStyle/>
        <a:p>
          <a:endParaRPr lang="es-MX"/>
        </a:p>
      </dgm:t>
    </dgm:pt>
    <dgm:pt modelId="{D9974D36-47AE-4337-BCC9-3D31BCA0D312}" type="sibTrans" cxnId="{ADA4208D-E658-49DE-8938-09D378113FE9}">
      <dgm:prSet/>
      <dgm:spPr/>
      <dgm:t>
        <a:bodyPr/>
        <a:lstStyle/>
        <a:p>
          <a:endParaRPr lang="es-MX"/>
        </a:p>
      </dgm:t>
    </dgm:pt>
    <dgm:pt modelId="{6DDA2453-3C9F-4D97-AC96-C734C7EFE3FD}">
      <dgm:prSet/>
      <dgm:spPr/>
      <dgm:t>
        <a:bodyPr/>
        <a:lstStyle/>
        <a:p>
          <a:pPr algn="just"/>
          <a:r>
            <a:rPr lang="es-MX" b="0" dirty="0" smtClean="0">
              <a:latin typeface="Bookman Old Style" pitchFamily="18" charset="0"/>
            </a:rPr>
            <a:t>Movimiento islamista que se identifica con la organización Al-Qaeda y que tiene por objetivo instaurar la ley musulmana </a:t>
          </a:r>
          <a:r>
            <a:rPr lang="es-MX" b="0" dirty="0" err="1" smtClean="0">
              <a:latin typeface="Bookman Old Style" pitchFamily="18" charset="0"/>
            </a:rPr>
            <a:t>Sharia</a:t>
          </a:r>
          <a:r>
            <a:rPr lang="es-MX" b="0" dirty="0" smtClean="0">
              <a:latin typeface="Bookman Old Style" pitchFamily="18" charset="0"/>
            </a:rPr>
            <a:t> en el país donde los musulmanes son 50.2% y los cristianos son casi 48.4%.</a:t>
          </a:r>
          <a:endParaRPr lang="es-MX" b="0" dirty="0">
            <a:latin typeface="Bookman Old Style" pitchFamily="18" charset="0"/>
          </a:endParaRPr>
        </a:p>
      </dgm:t>
    </dgm:pt>
    <dgm:pt modelId="{190BBBB0-1894-4AA9-8D39-59E4E67FD313}" type="parTrans" cxnId="{0D657B02-7625-4A10-A849-F253F8F2C3DE}">
      <dgm:prSet/>
      <dgm:spPr/>
      <dgm:t>
        <a:bodyPr/>
        <a:lstStyle/>
        <a:p>
          <a:endParaRPr lang="es-MX"/>
        </a:p>
      </dgm:t>
    </dgm:pt>
    <dgm:pt modelId="{F0444F1C-77EB-4198-AD64-3E1454EEF9D9}" type="sibTrans" cxnId="{0D657B02-7625-4A10-A849-F253F8F2C3DE}">
      <dgm:prSet/>
      <dgm:spPr/>
      <dgm:t>
        <a:bodyPr/>
        <a:lstStyle/>
        <a:p>
          <a:endParaRPr lang="es-MX"/>
        </a:p>
      </dgm:t>
    </dgm:pt>
    <dgm:pt modelId="{AE97F24D-704A-49D6-BB43-28F2BA7E3B5F}" type="pres">
      <dgm:prSet presAssocID="{8B3CFDE6-F7FA-4462-9BC5-1908D0D40C4E}" presName="diagram" presStyleCnt="0">
        <dgm:presLayoutVars>
          <dgm:dir/>
          <dgm:animLvl val="lvl"/>
          <dgm:resizeHandles val="exact"/>
        </dgm:presLayoutVars>
      </dgm:prSet>
      <dgm:spPr/>
    </dgm:pt>
    <dgm:pt modelId="{DA70A06B-4EF4-43CC-9340-7C18764ADB5D}" type="pres">
      <dgm:prSet presAssocID="{8DB74E1A-52A0-4525-BA13-E4A8F8EA46FC}" presName="compNode" presStyleCnt="0"/>
      <dgm:spPr/>
    </dgm:pt>
    <dgm:pt modelId="{38EFA9F4-AADF-49C7-AA92-0564FE76892E}" type="pres">
      <dgm:prSet presAssocID="{8DB74E1A-52A0-4525-BA13-E4A8F8EA46FC}" presName="childRect" presStyleLbl="bgAcc1" presStyleIdx="0" presStyleCnt="1" custScaleY="25477" custLinFactNeighborX="1802" custLinFactNeighborY="36182">
        <dgm:presLayoutVars>
          <dgm:bulletEnabled val="1"/>
        </dgm:presLayoutVars>
      </dgm:prSet>
      <dgm:spPr/>
      <dgm:t>
        <a:bodyPr/>
        <a:lstStyle/>
        <a:p>
          <a:endParaRPr lang="es-MX"/>
        </a:p>
      </dgm:t>
    </dgm:pt>
    <dgm:pt modelId="{467459D5-4C1F-4936-9006-52107137E6CB}" type="pres">
      <dgm:prSet presAssocID="{8DB74E1A-52A0-4525-BA13-E4A8F8EA46FC}" presName="parentText" presStyleLbl="node1" presStyleIdx="0" presStyleCnt="0">
        <dgm:presLayoutVars>
          <dgm:chMax val="0"/>
          <dgm:bulletEnabled val="1"/>
        </dgm:presLayoutVars>
      </dgm:prSet>
      <dgm:spPr/>
      <dgm:t>
        <a:bodyPr/>
        <a:lstStyle/>
        <a:p>
          <a:endParaRPr lang="es-MX"/>
        </a:p>
      </dgm:t>
    </dgm:pt>
    <dgm:pt modelId="{F90FBAED-B432-427E-8830-19D98E5A963C}" type="pres">
      <dgm:prSet presAssocID="{8DB74E1A-52A0-4525-BA13-E4A8F8EA46FC}" presName="parentRect" presStyleLbl="alignNode1" presStyleIdx="0" presStyleCnt="1"/>
      <dgm:spPr/>
      <dgm:t>
        <a:bodyPr/>
        <a:lstStyle/>
        <a:p>
          <a:endParaRPr lang="es-MX"/>
        </a:p>
      </dgm:t>
    </dgm:pt>
    <dgm:pt modelId="{B35FBBC6-31E5-4196-BF31-F91841BBA0E0}" type="pres">
      <dgm:prSet presAssocID="{8DB74E1A-52A0-4525-BA13-E4A8F8EA46FC}" presName="adorn" presStyleLbl="fgAccFollowNode1" presStyleIdx="0" presStyleCnt="1" custScaleX="108037"/>
      <dgm:spPr>
        <a:blipFill rotWithShape="0">
          <a:blip xmlns:r="http://schemas.openxmlformats.org/officeDocument/2006/relationships" r:embed="rId1"/>
          <a:stretch>
            <a:fillRect/>
          </a:stretch>
        </a:blipFill>
      </dgm:spPr>
    </dgm:pt>
  </dgm:ptLst>
  <dgm:cxnLst>
    <dgm:cxn modelId="{ADA4208D-E658-49DE-8938-09D378113FE9}" srcId="{8B3CFDE6-F7FA-4462-9BC5-1908D0D40C4E}" destId="{8DB74E1A-52A0-4525-BA13-E4A8F8EA46FC}" srcOrd="0" destOrd="0" parTransId="{FAD6784B-6A6A-441E-BB98-626F4319BD85}" sibTransId="{D9974D36-47AE-4337-BCC9-3D31BCA0D312}"/>
    <dgm:cxn modelId="{D5CF8FBD-EBA5-41C8-BB28-9E7431D3F353}" type="presOf" srcId="{8B3CFDE6-F7FA-4462-9BC5-1908D0D40C4E}" destId="{AE97F24D-704A-49D6-BB43-28F2BA7E3B5F}" srcOrd="0" destOrd="0" presId="urn:microsoft.com/office/officeart/2005/8/layout/bList2#1"/>
    <dgm:cxn modelId="{BC868267-1CA4-4012-A6D9-CC33184465E4}" type="presOf" srcId="{8DB74E1A-52A0-4525-BA13-E4A8F8EA46FC}" destId="{467459D5-4C1F-4936-9006-52107137E6CB}" srcOrd="0" destOrd="0" presId="urn:microsoft.com/office/officeart/2005/8/layout/bList2#1"/>
    <dgm:cxn modelId="{ED8305B0-009D-48F6-9BC5-251466588B6A}" type="presOf" srcId="{8DB74E1A-52A0-4525-BA13-E4A8F8EA46FC}" destId="{F90FBAED-B432-427E-8830-19D98E5A963C}" srcOrd="1" destOrd="0" presId="urn:microsoft.com/office/officeart/2005/8/layout/bList2#1"/>
    <dgm:cxn modelId="{12833ECA-6B84-4613-BB70-0DDDC29A7E0E}" type="presOf" srcId="{6DDA2453-3C9F-4D97-AC96-C734C7EFE3FD}" destId="{38EFA9F4-AADF-49C7-AA92-0564FE76892E}" srcOrd="0" destOrd="0" presId="urn:microsoft.com/office/officeart/2005/8/layout/bList2#1"/>
    <dgm:cxn modelId="{0D657B02-7625-4A10-A849-F253F8F2C3DE}" srcId="{8DB74E1A-52A0-4525-BA13-E4A8F8EA46FC}" destId="{6DDA2453-3C9F-4D97-AC96-C734C7EFE3FD}" srcOrd="0" destOrd="0" parTransId="{190BBBB0-1894-4AA9-8D39-59E4E67FD313}" sibTransId="{F0444F1C-77EB-4198-AD64-3E1454EEF9D9}"/>
    <dgm:cxn modelId="{E9FCED47-B495-450B-9200-341BE727254F}" type="presParOf" srcId="{AE97F24D-704A-49D6-BB43-28F2BA7E3B5F}" destId="{DA70A06B-4EF4-43CC-9340-7C18764ADB5D}" srcOrd="0" destOrd="0" presId="urn:microsoft.com/office/officeart/2005/8/layout/bList2#1"/>
    <dgm:cxn modelId="{7F74FB27-78C8-4946-9A46-7853E15EBA32}" type="presParOf" srcId="{DA70A06B-4EF4-43CC-9340-7C18764ADB5D}" destId="{38EFA9F4-AADF-49C7-AA92-0564FE76892E}" srcOrd="0" destOrd="0" presId="urn:microsoft.com/office/officeart/2005/8/layout/bList2#1"/>
    <dgm:cxn modelId="{A6EDD99E-F1A4-44C3-94EB-D27326CCB5E4}" type="presParOf" srcId="{DA70A06B-4EF4-43CC-9340-7C18764ADB5D}" destId="{467459D5-4C1F-4936-9006-52107137E6CB}" srcOrd="1" destOrd="0" presId="urn:microsoft.com/office/officeart/2005/8/layout/bList2#1"/>
    <dgm:cxn modelId="{4B72192E-8082-47B6-BC08-CD437B003069}" type="presParOf" srcId="{DA70A06B-4EF4-43CC-9340-7C18764ADB5D}" destId="{F90FBAED-B432-427E-8830-19D98E5A963C}" srcOrd="2" destOrd="0" presId="urn:microsoft.com/office/officeart/2005/8/layout/bList2#1"/>
    <dgm:cxn modelId="{1650B331-047A-4996-8787-082E18ABC8A8}" type="presParOf" srcId="{DA70A06B-4EF4-43CC-9340-7C18764ADB5D}" destId="{B35FBBC6-31E5-4196-BF31-F91841BBA0E0}" srcOrd="3" destOrd="0" presId="urn:microsoft.com/office/officeart/2005/8/layout/b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8E33ADF-D6AE-4CD6-82CB-1321E5194057}" type="doc">
      <dgm:prSet loTypeId="urn:microsoft.com/office/officeart/2005/8/layout/hierarchy3" loCatId="list" qsTypeId="urn:microsoft.com/office/officeart/2005/8/quickstyle/3d2" qsCatId="3D" csTypeId="urn:microsoft.com/office/officeart/2005/8/colors/colorful1#2" csCatId="colorful" phldr="1"/>
      <dgm:spPr/>
      <dgm:t>
        <a:bodyPr/>
        <a:lstStyle/>
        <a:p>
          <a:endParaRPr lang="es-MX"/>
        </a:p>
      </dgm:t>
    </dgm:pt>
    <dgm:pt modelId="{143274D1-B42B-4735-8FF4-53D5CF4C0816}">
      <dgm:prSet phldrT="[Texto]" custT="1"/>
      <dgm:spPr/>
      <dgm:t>
        <a:bodyPr/>
        <a:lstStyle/>
        <a:p>
          <a:r>
            <a:rPr lang="es-MX" sz="4400" dirty="0" smtClean="0">
              <a:latin typeface="Bookman Old Style" pitchFamily="18" charset="0"/>
            </a:rPr>
            <a:t>SAHEL </a:t>
          </a:r>
          <a:endParaRPr lang="es-MX" sz="4400" dirty="0">
            <a:latin typeface="Bookman Old Style" pitchFamily="18" charset="0"/>
          </a:endParaRPr>
        </a:p>
      </dgm:t>
    </dgm:pt>
    <dgm:pt modelId="{C3CDF29B-9BC1-44AA-89A7-946C16AE75D4}" type="parTrans" cxnId="{FD08A9BE-832C-4B70-A925-4B616E4C187B}">
      <dgm:prSet/>
      <dgm:spPr/>
      <dgm:t>
        <a:bodyPr/>
        <a:lstStyle/>
        <a:p>
          <a:endParaRPr lang="es-MX"/>
        </a:p>
      </dgm:t>
    </dgm:pt>
    <dgm:pt modelId="{C897907E-0C80-4C43-AE6A-8960B96648C1}" type="sibTrans" cxnId="{FD08A9BE-832C-4B70-A925-4B616E4C187B}">
      <dgm:prSet/>
      <dgm:spPr/>
      <dgm:t>
        <a:bodyPr/>
        <a:lstStyle/>
        <a:p>
          <a:endParaRPr lang="es-MX"/>
        </a:p>
      </dgm:t>
    </dgm:pt>
    <dgm:pt modelId="{6053BD1D-12E0-4A2E-99C2-4CE973C4CFEC}">
      <dgm:prSet phldrT="[Texto]"/>
      <dgm:spPr/>
      <dgm:t>
        <a:bodyPr/>
        <a:lstStyle/>
        <a:p>
          <a:pPr algn="just"/>
          <a:r>
            <a:rPr lang="es-MX" dirty="0" smtClean="0">
              <a:latin typeface="Bookman Old Style" pitchFamily="18" charset="0"/>
            </a:rPr>
            <a:t>En la actualidad los conflictos más activos se desarrollan en esta franja de alrededor de 6,500km de largo y que desde hace siglos es un punto donde las naciones islámicas hacen contacto con las naciones cristianas.</a:t>
          </a:r>
          <a:endParaRPr lang="es-MX" dirty="0">
            <a:latin typeface="Bookman Old Style" pitchFamily="18" charset="0"/>
          </a:endParaRPr>
        </a:p>
      </dgm:t>
    </dgm:pt>
    <dgm:pt modelId="{3EFC7D11-823E-4910-AF0A-D37A303C5568}" type="parTrans" cxnId="{B3C9E532-C156-4885-9C5E-74516D386DB7}">
      <dgm:prSet/>
      <dgm:spPr/>
      <dgm:t>
        <a:bodyPr/>
        <a:lstStyle/>
        <a:p>
          <a:endParaRPr lang="es-MX"/>
        </a:p>
      </dgm:t>
    </dgm:pt>
    <dgm:pt modelId="{D0C87B14-1A06-432B-A2DB-CB032444E7A7}" type="sibTrans" cxnId="{B3C9E532-C156-4885-9C5E-74516D386DB7}">
      <dgm:prSet/>
      <dgm:spPr/>
      <dgm:t>
        <a:bodyPr/>
        <a:lstStyle/>
        <a:p>
          <a:endParaRPr lang="es-MX"/>
        </a:p>
      </dgm:t>
    </dgm:pt>
    <dgm:pt modelId="{847012C7-0A5F-4BA0-BF04-7BCDE0C6A58B}" type="pres">
      <dgm:prSet presAssocID="{58E33ADF-D6AE-4CD6-82CB-1321E5194057}" presName="diagram" presStyleCnt="0">
        <dgm:presLayoutVars>
          <dgm:chPref val="1"/>
          <dgm:dir/>
          <dgm:animOne val="branch"/>
          <dgm:animLvl val="lvl"/>
          <dgm:resizeHandles/>
        </dgm:presLayoutVars>
      </dgm:prSet>
      <dgm:spPr/>
      <dgm:t>
        <a:bodyPr/>
        <a:lstStyle/>
        <a:p>
          <a:endParaRPr lang="es-MX"/>
        </a:p>
      </dgm:t>
    </dgm:pt>
    <dgm:pt modelId="{28A3330C-F49E-47FF-8B6F-A100A0D4AD84}" type="pres">
      <dgm:prSet presAssocID="{143274D1-B42B-4735-8FF4-53D5CF4C0816}" presName="root" presStyleCnt="0"/>
      <dgm:spPr/>
    </dgm:pt>
    <dgm:pt modelId="{4E5E2934-E149-4606-9490-A78FB4A23953}" type="pres">
      <dgm:prSet presAssocID="{143274D1-B42B-4735-8FF4-53D5CF4C0816}" presName="rootComposite" presStyleCnt="0"/>
      <dgm:spPr/>
    </dgm:pt>
    <dgm:pt modelId="{8DF3C1B6-3AE4-4D8A-AAC7-D9EFF8C5E81E}" type="pres">
      <dgm:prSet presAssocID="{143274D1-B42B-4735-8FF4-53D5CF4C0816}" presName="rootText" presStyleLbl="node1" presStyleIdx="0" presStyleCnt="1"/>
      <dgm:spPr/>
      <dgm:t>
        <a:bodyPr/>
        <a:lstStyle/>
        <a:p>
          <a:endParaRPr lang="es-MX"/>
        </a:p>
      </dgm:t>
    </dgm:pt>
    <dgm:pt modelId="{34BD2639-60C4-411E-950C-396189C6C74C}" type="pres">
      <dgm:prSet presAssocID="{143274D1-B42B-4735-8FF4-53D5CF4C0816}" presName="rootConnector" presStyleLbl="node1" presStyleIdx="0" presStyleCnt="1"/>
      <dgm:spPr/>
      <dgm:t>
        <a:bodyPr/>
        <a:lstStyle/>
        <a:p>
          <a:endParaRPr lang="es-MX"/>
        </a:p>
      </dgm:t>
    </dgm:pt>
    <dgm:pt modelId="{E6A57807-994B-424B-BC5D-EFEED79F327F}" type="pres">
      <dgm:prSet presAssocID="{143274D1-B42B-4735-8FF4-53D5CF4C0816}" presName="childShape" presStyleCnt="0"/>
      <dgm:spPr/>
    </dgm:pt>
    <dgm:pt modelId="{D887D83F-4578-4003-A659-797B666D31A0}" type="pres">
      <dgm:prSet presAssocID="{3EFC7D11-823E-4910-AF0A-D37A303C5568}" presName="Name13" presStyleLbl="parChTrans1D2" presStyleIdx="0" presStyleCnt="1"/>
      <dgm:spPr/>
      <dgm:t>
        <a:bodyPr/>
        <a:lstStyle/>
        <a:p>
          <a:endParaRPr lang="es-MX"/>
        </a:p>
      </dgm:t>
    </dgm:pt>
    <dgm:pt modelId="{E211FFD3-4758-4CAA-8D38-074BFA04637F}" type="pres">
      <dgm:prSet presAssocID="{6053BD1D-12E0-4A2E-99C2-4CE973C4CFEC}" presName="childText" presStyleLbl="bgAcc1" presStyleIdx="0" presStyleCnt="1" custLinFactNeighborX="550" custLinFactNeighborY="110">
        <dgm:presLayoutVars>
          <dgm:bulletEnabled val="1"/>
        </dgm:presLayoutVars>
      </dgm:prSet>
      <dgm:spPr/>
      <dgm:t>
        <a:bodyPr/>
        <a:lstStyle/>
        <a:p>
          <a:endParaRPr lang="es-MX"/>
        </a:p>
      </dgm:t>
    </dgm:pt>
  </dgm:ptLst>
  <dgm:cxnLst>
    <dgm:cxn modelId="{AA4762BB-9B27-41DA-A599-BC2DEE594D4A}" type="presOf" srcId="{58E33ADF-D6AE-4CD6-82CB-1321E5194057}" destId="{847012C7-0A5F-4BA0-BF04-7BCDE0C6A58B}" srcOrd="0" destOrd="0" presId="urn:microsoft.com/office/officeart/2005/8/layout/hierarchy3"/>
    <dgm:cxn modelId="{A51328C5-F921-4A16-BB7E-188FA262F856}" type="presOf" srcId="{3EFC7D11-823E-4910-AF0A-D37A303C5568}" destId="{D887D83F-4578-4003-A659-797B666D31A0}" srcOrd="0" destOrd="0" presId="urn:microsoft.com/office/officeart/2005/8/layout/hierarchy3"/>
    <dgm:cxn modelId="{AE1BB3C6-CBAE-43D3-A410-27721FB2DC10}" type="presOf" srcId="{143274D1-B42B-4735-8FF4-53D5CF4C0816}" destId="{34BD2639-60C4-411E-950C-396189C6C74C}" srcOrd="1" destOrd="0" presId="urn:microsoft.com/office/officeart/2005/8/layout/hierarchy3"/>
    <dgm:cxn modelId="{2BD4F237-4C67-46BE-BCE3-07C3272C4D78}" type="presOf" srcId="{143274D1-B42B-4735-8FF4-53D5CF4C0816}" destId="{8DF3C1B6-3AE4-4D8A-AAC7-D9EFF8C5E81E}" srcOrd="0" destOrd="0" presId="urn:microsoft.com/office/officeart/2005/8/layout/hierarchy3"/>
    <dgm:cxn modelId="{FD08A9BE-832C-4B70-A925-4B616E4C187B}" srcId="{58E33ADF-D6AE-4CD6-82CB-1321E5194057}" destId="{143274D1-B42B-4735-8FF4-53D5CF4C0816}" srcOrd="0" destOrd="0" parTransId="{C3CDF29B-9BC1-44AA-89A7-946C16AE75D4}" sibTransId="{C897907E-0C80-4C43-AE6A-8960B96648C1}"/>
    <dgm:cxn modelId="{B3C9E532-C156-4885-9C5E-74516D386DB7}" srcId="{143274D1-B42B-4735-8FF4-53D5CF4C0816}" destId="{6053BD1D-12E0-4A2E-99C2-4CE973C4CFEC}" srcOrd="0" destOrd="0" parTransId="{3EFC7D11-823E-4910-AF0A-D37A303C5568}" sibTransId="{D0C87B14-1A06-432B-A2DB-CB032444E7A7}"/>
    <dgm:cxn modelId="{F8E99C1C-BD6D-477A-9380-6AF87F0A6E84}" type="presOf" srcId="{6053BD1D-12E0-4A2E-99C2-4CE973C4CFEC}" destId="{E211FFD3-4758-4CAA-8D38-074BFA04637F}" srcOrd="0" destOrd="0" presId="urn:microsoft.com/office/officeart/2005/8/layout/hierarchy3"/>
    <dgm:cxn modelId="{3FFAC332-DD4C-410D-9B20-DD4334B4DE78}" type="presParOf" srcId="{847012C7-0A5F-4BA0-BF04-7BCDE0C6A58B}" destId="{28A3330C-F49E-47FF-8B6F-A100A0D4AD84}" srcOrd="0" destOrd="0" presId="urn:microsoft.com/office/officeart/2005/8/layout/hierarchy3"/>
    <dgm:cxn modelId="{9B415BAD-D96F-4D0E-9B87-EBB06B80F37D}" type="presParOf" srcId="{28A3330C-F49E-47FF-8B6F-A100A0D4AD84}" destId="{4E5E2934-E149-4606-9490-A78FB4A23953}" srcOrd="0" destOrd="0" presId="urn:microsoft.com/office/officeart/2005/8/layout/hierarchy3"/>
    <dgm:cxn modelId="{C11F1263-A111-4E87-94A8-0E21E9027929}" type="presParOf" srcId="{4E5E2934-E149-4606-9490-A78FB4A23953}" destId="{8DF3C1B6-3AE4-4D8A-AAC7-D9EFF8C5E81E}" srcOrd="0" destOrd="0" presId="urn:microsoft.com/office/officeart/2005/8/layout/hierarchy3"/>
    <dgm:cxn modelId="{DEA6BBFD-08E4-4692-8943-FB652DFB2135}" type="presParOf" srcId="{4E5E2934-E149-4606-9490-A78FB4A23953}" destId="{34BD2639-60C4-411E-950C-396189C6C74C}" srcOrd="1" destOrd="0" presId="urn:microsoft.com/office/officeart/2005/8/layout/hierarchy3"/>
    <dgm:cxn modelId="{A7AFA402-40EC-419B-8ADF-C95295AAF579}" type="presParOf" srcId="{28A3330C-F49E-47FF-8B6F-A100A0D4AD84}" destId="{E6A57807-994B-424B-BC5D-EFEED79F327F}" srcOrd="1" destOrd="0" presId="urn:microsoft.com/office/officeart/2005/8/layout/hierarchy3"/>
    <dgm:cxn modelId="{3B4C41D1-687E-42E9-90BA-845CE9092F59}" type="presParOf" srcId="{E6A57807-994B-424B-BC5D-EFEED79F327F}" destId="{D887D83F-4578-4003-A659-797B666D31A0}" srcOrd="0" destOrd="0" presId="urn:microsoft.com/office/officeart/2005/8/layout/hierarchy3"/>
    <dgm:cxn modelId="{3B120275-E7B6-4738-ACE7-51122B024194}" type="presParOf" srcId="{E6A57807-994B-424B-BC5D-EFEED79F327F}" destId="{E211FFD3-4758-4CAA-8D38-074BFA04637F}"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67E9D3C-BCB3-4793-8BA0-E957EBAABBB0}" type="doc">
      <dgm:prSet loTypeId="urn:microsoft.com/office/officeart/2005/8/layout/hierarchy2" loCatId="hierarchy" qsTypeId="urn:microsoft.com/office/officeart/2005/8/quickstyle/3d1" qsCatId="3D" csTypeId="urn:microsoft.com/office/officeart/2005/8/colors/colorful1#3" csCatId="colorful" phldr="1"/>
      <dgm:spPr/>
      <dgm:t>
        <a:bodyPr/>
        <a:lstStyle/>
        <a:p>
          <a:endParaRPr lang="es-MX"/>
        </a:p>
      </dgm:t>
    </dgm:pt>
    <dgm:pt modelId="{97ECA8A9-AB9A-4B54-A380-20401F8F4CED}">
      <dgm:prSet phldrT="[Texto]" custT="1"/>
      <dgm:spPr/>
      <dgm:t>
        <a:bodyPr/>
        <a:lstStyle/>
        <a:p>
          <a:r>
            <a:rPr lang="es-MX" sz="1400" b="1" dirty="0" smtClean="0">
              <a:solidFill>
                <a:schemeClr val="tx1"/>
              </a:solidFill>
              <a:latin typeface="Bookman Old Style" pitchFamily="18" charset="0"/>
            </a:rPr>
            <a:t>CONFLICTO RELIGIOSO</a:t>
          </a:r>
          <a:endParaRPr lang="es-MX" sz="1400" b="1" dirty="0">
            <a:solidFill>
              <a:schemeClr val="tx1"/>
            </a:solidFill>
            <a:latin typeface="Bookman Old Style" pitchFamily="18" charset="0"/>
          </a:endParaRPr>
        </a:p>
      </dgm:t>
    </dgm:pt>
    <dgm:pt modelId="{8EF38C9B-F401-4C50-990C-B00FAF05C032}" type="parTrans" cxnId="{1BCB3174-A14F-4FAC-9F1E-819969BB6758}">
      <dgm:prSet/>
      <dgm:spPr/>
      <dgm:t>
        <a:bodyPr/>
        <a:lstStyle/>
        <a:p>
          <a:endParaRPr lang="es-MX"/>
        </a:p>
      </dgm:t>
    </dgm:pt>
    <dgm:pt modelId="{00A3E06F-59ED-4692-B80F-0B57209A5199}" type="sibTrans" cxnId="{1BCB3174-A14F-4FAC-9F1E-819969BB6758}">
      <dgm:prSet/>
      <dgm:spPr/>
      <dgm:t>
        <a:bodyPr/>
        <a:lstStyle/>
        <a:p>
          <a:endParaRPr lang="es-MX"/>
        </a:p>
      </dgm:t>
    </dgm:pt>
    <dgm:pt modelId="{D6F2F322-509D-4B17-98AD-900322140024}">
      <dgm:prSet phldrT="[Texto]" custT="1"/>
      <dgm:spPr/>
      <dgm:t>
        <a:bodyPr/>
        <a:lstStyle/>
        <a:p>
          <a:pPr algn="just"/>
          <a:r>
            <a:rPr lang="es-MX" sz="1200" b="1" dirty="0" smtClean="0">
              <a:solidFill>
                <a:schemeClr val="tx1"/>
              </a:solidFill>
              <a:latin typeface="Bookman Old Style" pitchFamily="18" charset="0"/>
            </a:rPr>
            <a:t>El grado de preocupación acerca del conflicto religioso varia de país sin embargo esta en igualdad con la preocupación acerca del conflicto étnico, por lo que están relacionados. </a:t>
          </a:r>
          <a:endParaRPr lang="es-MX" sz="1200" b="1" dirty="0">
            <a:solidFill>
              <a:schemeClr val="tx1"/>
            </a:solidFill>
            <a:latin typeface="Bookman Old Style" pitchFamily="18" charset="0"/>
          </a:endParaRPr>
        </a:p>
      </dgm:t>
    </dgm:pt>
    <dgm:pt modelId="{3C1AD4A9-B8B1-4D69-AF9F-55C962008A83}" type="parTrans" cxnId="{B8A4B716-322C-409B-9CC1-46B7DFC62BD0}">
      <dgm:prSet/>
      <dgm:spPr/>
      <dgm:t>
        <a:bodyPr/>
        <a:lstStyle/>
        <a:p>
          <a:endParaRPr lang="es-MX"/>
        </a:p>
      </dgm:t>
    </dgm:pt>
    <dgm:pt modelId="{FBD9E613-8253-4847-9753-8917CD07B3EB}" type="sibTrans" cxnId="{B8A4B716-322C-409B-9CC1-46B7DFC62BD0}">
      <dgm:prSet/>
      <dgm:spPr/>
      <dgm:t>
        <a:bodyPr/>
        <a:lstStyle/>
        <a:p>
          <a:endParaRPr lang="es-MX"/>
        </a:p>
      </dgm:t>
    </dgm:pt>
    <dgm:pt modelId="{45C69657-E368-41D3-8DF4-277E048900AD}">
      <dgm:prSet phldrT="[Texto]" phldr="1"/>
      <dgm:spPr>
        <a:blipFill rotWithShape="0">
          <a:blip xmlns:r="http://schemas.openxmlformats.org/officeDocument/2006/relationships" r:embed="rId1"/>
          <a:stretch>
            <a:fillRect/>
          </a:stretch>
        </a:blipFill>
      </dgm:spPr>
      <dgm:t>
        <a:bodyPr/>
        <a:lstStyle/>
        <a:p>
          <a:endParaRPr lang="es-MX" dirty="0"/>
        </a:p>
      </dgm:t>
    </dgm:pt>
    <dgm:pt modelId="{A886188A-FAA6-4E17-AF37-4D4C9C086D50}" type="parTrans" cxnId="{A87766A1-477C-48D3-B40C-EC3BEAAE50B7}">
      <dgm:prSet/>
      <dgm:spPr/>
      <dgm:t>
        <a:bodyPr/>
        <a:lstStyle/>
        <a:p>
          <a:endParaRPr lang="es-MX"/>
        </a:p>
      </dgm:t>
    </dgm:pt>
    <dgm:pt modelId="{0567255B-2912-4537-A572-F89601628AEF}" type="sibTrans" cxnId="{A87766A1-477C-48D3-B40C-EC3BEAAE50B7}">
      <dgm:prSet/>
      <dgm:spPr/>
      <dgm:t>
        <a:bodyPr/>
        <a:lstStyle/>
        <a:p>
          <a:endParaRPr lang="es-MX"/>
        </a:p>
      </dgm:t>
    </dgm:pt>
    <dgm:pt modelId="{2CB6F03B-999D-4FEA-875B-5B2554E12051}">
      <dgm:prSet phldrT="[Texto]" phldr="1"/>
      <dgm:spPr>
        <a:blipFill rotWithShape="0">
          <a:blip xmlns:r="http://schemas.openxmlformats.org/officeDocument/2006/relationships" r:embed="rId2"/>
          <a:stretch>
            <a:fillRect/>
          </a:stretch>
        </a:blipFill>
      </dgm:spPr>
      <dgm:t>
        <a:bodyPr/>
        <a:lstStyle/>
        <a:p>
          <a:endParaRPr lang="es-MX" dirty="0"/>
        </a:p>
      </dgm:t>
    </dgm:pt>
    <dgm:pt modelId="{9C8776A0-5086-412D-9BE0-6A60AD8CDABE}" type="sibTrans" cxnId="{A10AB76D-B518-4B17-ACE5-FCBB9DD5B123}">
      <dgm:prSet/>
      <dgm:spPr/>
      <dgm:t>
        <a:bodyPr/>
        <a:lstStyle/>
        <a:p>
          <a:endParaRPr lang="es-MX"/>
        </a:p>
      </dgm:t>
    </dgm:pt>
    <dgm:pt modelId="{A7C2777D-5278-46E9-9C56-5019053F0596}" type="parTrans" cxnId="{A10AB76D-B518-4B17-ACE5-FCBB9DD5B123}">
      <dgm:prSet/>
      <dgm:spPr/>
      <dgm:t>
        <a:bodyPr/>
        <a:lstStyle/>
        <a:p>
          <a:endParaRPr lang="es-MX"/>
        </a:p>
      </dgm:t>
    </dgm:pt>
    <dgm:pt modelId="{DC309005-546B-486E-9E08-B50403E480F2}">
      <dgm:prSet phldrT="[Texto]"/>
      <dgm:spPr/>
      <dgm:t>
        <a:bodyPr/>
        <a:lstStyle/>
        <a:p>
          <a:pPr algn="just"/>
          <a:r>
            <a:rPr lang="es-MX" b="1" dirty="0" smtClean="0">
              <a:solidFill>
                <a:schemeClr val="tx1"/>
              </a:solidFill>
              <a:latin typeface="Bookman Old Style" pitchFamily="18" charset="0"/>
            </a:rPr>
            <a:t>ONU: hasta 53% de los africanos se declara musulmán, más del 40% cristiano y solo un pequeño porcentaje se declara animista, pero con impacto en ambas religiones, lo que implica que la  religión se ha convertido en un problema serio, ya que los ha llevado a establecer leyes que no son muy aceptadas en otros países por ser consideradas brutales</a:t>
          </a:r>
          <a:endParaRPr lang="es-MX" b="1" dirty="0">
            <a:solidFill>
              <a:schemeClr val="tx1"/>
            </a:solidFill>
            <a:latin typeface="Bookman Old Style" pitchFamily="18" charset="0"/>
          </a:endParaRPr>
        </a:p>
      </dgm:t>
    </dgm:pt>
    <dgm:pt modelId="{AC992595-E3A7-4D71-9999-8629BC1D69D4}" type="sibTrans" cxnId="{4DA59023-F00F-4F6A-AF11-11ADD9FB98B6}">
      <dgm:prSet/>
      <dgm:spPr/>
      <dgm:t>
        <a:bodyPr/>
        <a:lstStyle/>
        <a:p>
          <a:endParaRPr lang="es-MX"/>
        </a:p>
      </dgm:t>
    </dgm:pt>
    <dgm:pt modelId="{8D76BEB1-60AA-4AA8-B03F-5838049BABC4}" type="parTrans" cxnId="{4DA59023-F00F-4F6A-AF11-11ADD9FB98B6}">
      <dgm:prSet/>
      <dgm:spPr/>
      <dgm:t>
        <a:bodyPr/>
        <a:lstStyle/>
        <a:p>
          <a:endParaRPr lang="es-MX"/>
        </a:p>
      </dgm:t>
    </dgm:pt>
    <dgm:pt modelId="{1B4FB095-0B7B-4F6C-9A69-87A6575C4106}" type="pres">
      <dgm:prSet presAssocID="{767E9D3C-BCB3-4793-8BA0-E957EBAABBB0}" presName="diagram" presStyleCnt="0">
        <dgm:presLayoutVars>
          <dgm:chPref val="1"/>
          <dgm:dir/>
          <dgm:animOne val="branch"/>
          <dgm:animLvl val="lvl"/>
          <dgm:resizeHandles val="exact"/>
        </dgm:presLayoutVars>
      </dgm:prSet>
      <dgm:spPr/>
      <dgm:t>
        <a:bodyPr/>
        <a:lstStyle/>
        <a:p>
          <a:endParaRPr lang="es-MX"/>
        </a:p>
      </dgm:t>
    </dgm:pt>
    <dgm:pt modelId="{FD682920-D241-4EC7-A4DF-0B74124CCD12}" type="pres">
      <dgm:prSet presAssocID="{97ECA8A9-AB9A-4B54-A380-20401F8F4CED}" presName="root1" presStyleCnt="0"/>
      <dgm:spPr/>
    </dgm:pt>
    <dgm:pt modelId="{FE47FE4D-1632-46CF-9BA5-71F0FC3BCD1E}" type="pres">
      <dgm:prSet presAssocID="{97ECA8A9-AB9A-4B54-A380-20401F8F4CED}" presName="LevelOneTextNode" presStyleLbl="node0" presStyleIdx="0" presStyleCnt="1" custScaleX="50803">
        <dgm:presLayoutVars>
          <dgm:chPref val="3"/>
        </dgm:presLayoutVars>
      </dgm:prSet>
      <dgm:spPr/>
      <dgm:t>
        <a:bodyPr/>
        <a:lstStyle/>
        <a:p>
          <a:endParaRPr lang="es-MX"/>
        </a:p>
      </dgm:t>
    </dgm:pt>
    <dgm:pt modelId="{D7EE6F45-EAB1-458E-A647-E96C7506218E}" type="pres">
      <dgm:prSet presAssocID="{97ECA8A9-AB9A-4B54-A380-20401F8F4CED}" presName="level2hierChild" presStyleCnt="0"/>
      <dgm:spPr/>
    </dgm:pt>
    <dgm:pt modelId="{50B57A4C-626B-41E3-8E58-3E32556DF347}" type="pres">
      <dgm:prSet presAssocID="{3C1AD4A9-B8B1-4D69-AF9F-55C962008A83}" presName="conn2-1" presStyleLbl="parChTrans1D2" presStyleIdx="0" presStyleCnt="2"/>
      <dgm:spPr/>
      <dgm:t>
        <a:bodyPr/>
        <a:lstStyle/>
        <a:p>
          <a:endParaRPr lang="es-MX"/>
        </a:p>
      </dgm:t>
    </dgm:pt>
    <dgm:pt modelId="{3B25A12C-A8FD-4FA8-BE70-7311E9683DA6}" type="pres">
      <dgm:prSet presAssocID="{3C1AD4A9-B8B1-4D69-AF9F-55C962008A83}" presName="connTx" presStyleLbl="parChTrans1D2" presStyleIdx="0" presStyleCnt="2"/>
      <dgm:spPr/>
      <dgm:t>
        <a:bodyPr/>
        <a:lstStyle/>
        <a:p>
          <a:endParaRPr lang="es-MX"/>
        </a:p>
      </dgm:t>
    </dgm:pt>
    <dgm:pt modelId="{4B59FE6F-A216-425C-8BCD-09A217E54AE5}" type="pres">
      <dgm:prSet presAssocID="{D6F2F322-509D-4B17-98AD-900322140024}" presName="root2" presStyleCnt="0"/>
      <dgm:spPr/>
    </dgm:pt>
    <dgm:pt modelId="{E13BC378-9546-48DE-A653-52E4D58E7AB1}" type="pres">
      <dgm:prSet presAssocID="{D6F2F322-509D-4B17-98AD-900322140024}" presName="LevelTwoTextNode" presStyleLbl="node2" presStyleIdx="0" presStyleCnt="2" custScaleY="156077">
        <dgm:presLayoutVars>
          <dgm:chPref val="3"/>
        </dgm:presLayoutVars>
      </dgm:prSet>
      <dgm:spPr/>
      <dgm:t>
        <a:bodyPr/>
        <a:lstStyle/>
        <a:p>
          <a:endParaRPr lang="es-MX"/>
        </a:p>
      </dgm:t>
    </dgm:pt>
    <dgm:pt modelId="{69A44AFB-4E7E-4CD8-93F6-1B62936DA45D}" type="pres">
      <dgm:prSet presAssocID="{D6F2F322-509D-4B17-98AD-900322140024}" presName="level3hierChild" presStyleCnt="0"/>
      <dgm:spPr/>
    </dgm:pt>
    <dgm:pt modelId="{D85386CD-678B-456A-951A-CCB00AA9EB59}" type="pres">
      <dgm:prSet presAssocID="{8D76BEB1-60AA-4AA8-B03F-5838049BABC4}" presName="conn2-1" presStyleLbl="parChTrans1D3" presStyleIdx="0" presStyleCnt="2"/>
      <dgm:spPr/>
      <dgm:t>
        <a:bodyPr/>
        <a:lstStyle/>
        <a:p>
          <a:endParaRPr lang="es-MX"/>
        </a:p>
      </dgm:t>
    </dgm:pt>
    <dgm:pt modelId="{610CC6D0-7099-4AF0-A16E-32AABA5A7C53}" type="pres">
      <dgm:prSet presAssocID="{8D76BEB1-60AA-4AA8-B03F-5838049BABC4}" presName="connTx" presStyleLbl="parChTrans1D3" presStyleIdx="0" presStyleCnt="2"/>
      <dgm:spPr/>
      <dgm:t>
        <a:bodyPr/>
        <a:lstStyle/>
        <a:p>
          <a:endParaRPr lang="es-MX"/>
        </a:p>
      </dgm:t>
    </dgm:pt>
    <dgm:pt modelId="{84B5282A-0A1B-445A-95D4-9C4FECC14817}" type="pres">
      <dgm:prSet presAssocID="{DC309005-546B-486E-9E08-B50403E480F2}" presName="root2" presStyleCnt="0"/>
      <dgm:spPr/>
    </dgm:pt>
    <dgm:pt modelId="{9469FC70-A18B-44C9-B3D3-F3B2679A52F2}" type="pres">
      <dgm:prSet presAssocID="{DC309005-546B-486E-9E08-B50403E480F2}" presName="LevelTwoTextNode" presStyleLbl="node3" presStyleIdx="0" presStyleCnt="2" custScaleY="166503">
        <dgm:presLayoutVars>
          <dgm:chPref val="3"/>
        </dgm:presLayoutVars>
      </dgm:prSet>
      <dgm:spPr/>
      <dgm:t>
        <a:bodyPr/>
        <a:lstStyle/>
        <a:p>
          <a:endParaRPr lang="es-MX"/>
        </a:p>
      </dgm:t>
    </dgm:pt>
    <dgm:pt modelId="{4663241D-DFFE-4236-B596-E09DCEA92DAD}" type="pres">
      <dgm:prSet presAssocID="{DC309005-546B-486E-9E08-B50403E480F2}" presName="level3hierChild" presStyleCnt="0"/>
      <dgm:spPr/>
    </dgm:pt>
    <dgm:pt modelId="{2D518519-174B-44DC-8678-47BEC6BC65AB}" type="pres">
      <dgm:prSet presAssocID="{A886188A-FAA6-4E17-AF37-4D4C9C086D50}" presName="conn2-1" presStyleLbl="parChTrans1D2" presStyleIdx="1" presStyleCnt="2"/>
      <dgm:spPr/>
      <dgm:t>
        <a:bodyPr/>
        <a:lstStyle/>
        <a:p>
          <a:endParaRPr lang="es-MX"/>
        </a:p>
      </dgm:t>
    </dgm:pt>
    <dgm:pt modelId="{580B4DD1-9206-4BD8-BD01-E042BBA9B5A0}" type="pres">
      <dgm:prSet presAssocID="{A886188A-FAA6-4E17-AF37-4D4C9C086D50}" presName="connTx" presStyleLbl="parChTrans1D2" presStyleIdx="1" presStyleCnt="2"/>
      <dgm:spPr/>
      <dgm:t>
        <a:bodyPr/>
        <a:lstStyle/>
        <a:p>
          <a:endParaRPr lang="es-MX"/>
        </a:p>
      </dgm:t>
    </dgm:pt>
    <dgm:pt modelId="{79231A3D-A6F7-47D6-894E-46C8ADF617F1}" type="pres">
      <dgm:prSet presAssocID="{45C69657-E368-41D3-8DF4-277E048900AD}" presName="root2" presStyleCnt="0"/>
      <dgm:spPr/>
    </dgm:pt>
    <dgm:pt modelId="{AEB41E88-57C2-401C-B821-6A5BF1BD59C6}" type="pres">
      <dgm:prSet presAssocID="{45C69657-E368-41D3-8DF4-277E048900AD}" presName="LevelTwoTextNode" presStyleLbl="node2" presStyleIdx="1" presStyleCnt="2" custScaleX="76899" custScaleY="296189">
        <dgm:presLayoutVars>
          <dgm:chPref val="3"/>
        </dgm:presLayoutVars>
      </dgm:prSet>
      <dgm:spPr/>
      <dgm:t>
        <a:bodyPr/>
        <a:lstStyle/>
        <a:p>
          <a:endParaRPr lang="es-MX"/>
        </a:p>
      </dgm:t>
    </dgm:pt>
    <dgm:pt modelId="{4A1AB7EA-D5D5-419C-B3AD-BA5B9EB0878E}" type="pres">
      <dgm:prSet presAssocID="{45C69657-E368-41D3-8DF4-277E048900AD}" presName="level3hierChild" presStyleCnt="0"/>
      <dgm:spPr/>
    </dgm:pt>
    <dgm:pt modelId="{AA56111D-CCF8-4FE0-AE89-7E0426AADB2E}" type="pres">
      <dgm:prSet presAssocID="{A7C2777D-5278-46E9-9C56-5019053F0596}" presName="conn2-1" presStyleLbl="parChTrans1D3" presStyleIdx="1" presStyleCnt="2"/>
      <dgm:spPr/>
      <dgm:t>
        <a:bodyPr/>
        <a:lstStyle/>
        <a:p>
          <a:endParaRPr lang="es-MX"/>
        </a:p>
      </dgm:t>
    </dgm:pt>
    <dgm:pt modelId="{1FBD416E-47B6-4612-9D7C-C14A06DDC64D}" type="pres">
      <dgm:prSet presAssocID="{A7C2777D-5278-46E9-9C56-5019053F0596}" presName="connTx" presStyleLbl="parChTrans1D3" presStyleIdx="1" presStyleCnt="2"/>
      <dgm:spPr/>
      <dgm:t>
        <a:bodyPr/>
        <a:lstStyle/>
        <a:p>
          <a:endParaRPr lang="es-MX"/>
        </a:p>
      </dgm:t>
    </dgm:pt>
    <dgm:pt modelId="{1E804C14-D0B0-4C63-8880-3BCAB05D3143}" type="pres">
      <dgm:prSet presAssocID="{2CB6F03B-999D-4FEA-875B-5B2554E12051}" presName="root2" presStyleCnt="0"/>
      <dgm:spPr/>
    </dgm:pt>
    <dgm:pt modelId="{7F747E58-FE25-4A76-A4E6-CB6D4C3803CF}" type="pres">
      <dgm:prSet presAssocID="{2CB6F03B-999D-4FEA-875B-5B2554E12051}" presName="LevelTwoTextNode" presStyleLbl="node3" presStyleIdx="1" presStyleCnt="2" custScaleX="142365" custScaleY="344066">
        <dgm:presLayoutVars>
          <dgm:chPref val="3"/>
        </dgm:presLayoutVars>
      </dgm:prSet>
      <dgm:spPr/>
      <dgm:t>
        <a:bodyPr/>
        <a:lstStyle/>
        <a:p>
          <a:endParaRPr lang="es-MX"/>
        </a:p>
      </dgm:t>
    </dgm:pt>
    <dgm:pt modelId="{A9F88C74-EFE1-42AF-9883-063EEACD5FD7}" type="pres">
      <dgm:prSet presAssocID="{2CB6F03B-999D-4FEA-875B-5B2554E12051}" presName="level3hierChild" presStyleCnt="0"/>
      <dgm:spPr/>
    </dgm:pt>
  </dgm:ptLst>
  <dgm:cxnLst>
    <dgm:cxn modelId="{0CD8F4A3-5568-4905-A1A1-1A8916785332}" type="presOf" srcId="{767E9D3C-BCB3-4793-8BA0-E957EBAABBB0}" destId="{1B4FB095-0B7B-4F6C-9A69-87A6575C4106}" srcOrd="0" destOrd="0" presId="urn:microsoft.com/office/officeart/2005/8/layout/hierarchy2"/>
    <dgm:cxn modelId="{DDDC5885-FD2B-4AFD-A089-61E25B1F03E0}" type="presOf" srcId="{DC309005-546B-486E-9E08-B50403E480F2}" destId="{9469FC70-A18B-44C9-B3D3-F3B2679A52F2}" srcOrd="0" destOrd="0" presId="urn:microsoft.com/office/officeart/2005/8/layout/hierarchy2"/>
    <dgm:cxn modelId="{E6DC416B-EA4C-439E-950C-A74238573B8D}" type="presOf" srcId="{8D76BEB1-60AA-4AA8-B03F-5838049BABC4}" destId="{610CC6D0-7099-4AF0-A16E-32AABA5A7C53}" srcOrd="1" destOrd="0" presId="urn:microsoft.com/office/officeart/2005/8/layout/hierarchy2"/>
    <dgm:cxn modelId="{62992D15-216A-4600-8F56-0E9F45EB2088}" type="presOf" srcId="{A886188A-FAA6-4E17-AF37-4D4C9C086D50}" destId="{580B4DD1-9206-4BD8-BD01-E042BBA9B5A0}" srcOrd="1" destOrd="0" presId="urn:microsoft.com/office/officeart/2005/8/layout/hierarchy2"/>
    <dgm:cxn modelId="{6F016558-274F-4CDF-913F-64B543EC0525}" type="presOf" srcId="{8D76BEB1-60AA-4AA8-B03F-5838049BABC4}" destId="{D85386CD-678B-456A-951A-CCB00AA9EB59}" srcOrd="0" destOrd="0" presId="urn:microsoft.com/office/officeart/2005/8/layout/hierarchy2"/>
    <dgm:cxn modelId="{3B7BDD87-00A6-4ACF-BEDF-65EC603EAED4}" type="presOf" srcId="{2CB6F03B-999D-4FEA-875B-5B2554E12051}" destId="{7F747E58-FE25-4A76-A4E6-CB6D4C3803CF}" srcOrd="0" destOrd="0" presId="urn:microsoft.com/office/officeart/2005/8/layout/hierarchy2"/>
    <dgm:cxn modelId="{701458B4-C661-410B-A8D8-B24075CD32E1}" type="presOf" srcId="{97ECA8A9-AB9A-4B54-A380-20401F8F4CED}" destId="{FE47FE4D-1632-46CF-9BA5-71F0FC3BCD1E}" srcOrd="0" destOrd="0" presId="urn:microsoft.com/office/officeart/2005/8/layout/hierarchy2"/>
    <dgm:cxn modelId="{F706316E-CE7A-4F71-A8CD-D44D6782032C}" type="presOf" srcId="{3C1AD4A9-B8B1-4D69-AF9F-55C962008A83}" destId="{50B57A4C-626B-41E3-8E58-3E32556DF347}" srcOrd="0" destOrd="0" presId="urn:microsoft.com/office/officeart/2005/8/layout/hierarchy2"/>
    <dgm:cxn modelId="{A10AB76D-B518-4B17-ACE5-FCBB9DD5B123}" srcId="{45C69657-E368-41D3-8DF4-277E048900AD}" destId="{2CB6F03B-999D-4FEA-875B-5B2554E12051}" srcOrd="0" destOrd="0" parTransId="{A7C2777D-5278-46E9-9C56-5019053F0596}" sibTransId="{9C8776A0-5086-412D-9BE0-6A60AD8CDABE}"/>
    <dgm:cxn modelId="{A87766A1-477C-48D3-B40C-EC3BEAAE50B7}" srcId="{97ECA8A9-AB9A-4B54-A380-20401F8F4CED}" destId="{45C69657-E368-41D3-8DF4-277E048900AD}" srcOrd="1" destOrd="0" parTransId="{A886188A-FAA6-4E17-AF37-4D4C9C086D50}" sibTransId="{0567255B-2912-4537-A572-F89601628AEF}"/>
    <dgm:cxn modelId="{B8A4B716-322C-409B-9CC1-46B7DFC62BD0}" srcId="{97ECA8A9-AB9A-4B54-A380-20401F8F4CED}" destId="{D6F2F322-509D-4B17-98AD-900322140024}" srcOrd="0" destOrd="0" parTransId="{3C1AD4A9-B8B1-4D69-AF9F-55C962008A83}" sibTransId="{FBD9E613-8253-4847-9753-8917CD07B3EB}"/>
    <dgm:cxn modelId="{94E7D57A-68D9-47D4-AA04-C3153AF02B32}" type="presOf" srcId="{3C1AD4A9-B8B1-4D69-AF9F-55C962008A83}" destId="{3B25A12C-A8FD-4FA8-BE70-7311E9683DA6}" srcOrd="1" destOrd="0" presId="urn:microsoft.com/office/officeart/2005/8/layout/hierarchy2"/>
    <dgm:cxn modelId="{3917B1C0-33DE-46F6-90AE-9D161747F7CD}" type="presOf" srcId="{A886188A-FAA6-4E17-AF37-4D4C9C086D50}" destId="{2D518519-174B-44DC-8678-47BEC6BC65AB}" srcOrd="0" destOrd="0" presId="urn:microsoft.com/office/officeart/2005/8/layout/hierarchy2"/>
    <dgm:cxn modelId="{4DA59023-F00F-4F6A-AF11-11ADD9FB98B6}" srcId="{D6F2F322-509D-4B17-98AD-900322140024}" destId="{DC309005-546B-486E-9E08-B50403E480F2}" srcOrd="0" destOrd="0" parTransId="{8D76BEB1-60AA-4AA8-B03F-5838049BABC4}" sibTransId="{AC992595-E3A7-4D71-9999-8629BC1D69D4}"/>
    <dgm:cxn modelId="{3CEEF97C-D977-43FB-B485-964B31783CE0}" type="presOf" srcId="{A7C2777D-5278-46E9-9C56-5019053F0596}" destId="{AA56111D-CCF8-4FE0-AE89-7E0426AADB2E}" srcOrd="0" destOrd="0" presId="urn:microsoft.com/office/officeart/2005/8/layout/hierarchy2"/>
    <dgm:cxn modelId="{3C2C26C2-153F-492B-941A-19F84558DDDF}" type="presOf" srcId="{A7C2777D-5278-46E9-9C56-5019053F0596}" destId="{1FBD416E-47B6-4612-9D7C-C14A06DDC64D}" srcOrd="1" destOrd="0" presId="urn:microsoft.com/office/officeart/2005/8/layout/hierarchy2"/>
    <dgm:cxn modelId="{D9F024F3-4F11-4447-8A71-312560C697BF}" type="presOf" srcId="{D6F2F322-509D-4B17-98AD-900322140024}" destId="{E13BC378-9546-48DE-A653-52E4D58E7AB1}" srcOrd="0" destOrd="0" presId="urn:microsoft.com/office/officeart/2005/8/layout/hierarchy2"/>
    <dgm:cxn modelId="{0107E65A-EAB7-4071-8CB4-8CC32B60264F}" type="presOf" srcId="{45C69657-E368-41D3-8DF4-277E048900AD}" destId="{AEB41E88-57C2-401C-B821-6A5BF1BD59C6}" srcOrd="0" destOrd="0" presId="urn:microsoft.com/office/officeart/2005/8/layout/hierarchy2"/>
    <dgm:cxn modelId="{1BCB3174-A14F-4FAC-9F1E-819969BB6758}" srcId="{767E9D3C-BCB3-4793-8BA0-E957EBAABBB0}" destId="{97ECA8A9-AB9A-4B54-A380-20401F8F4CED}" srcOrd="0" destOrd="0" parTransId="{8EF38C9B-F401-4C50-990C-B00FAF05C032}" sibTransId="{00A3E06F-59ED-4692-B80F-0B57209A5199}"/>
    <dgm:cxn modelId="{35235A44-1BFF-4B3F-90D5-B06EA444EE2F}" type="presParOf" srcId="{1B4FB095-0B7B-4F6C-9A69-87A6575C4106}" destId="{FD682920-D241-4EC7-A4DF-0B74124CCD12}" srcOrd="0" destOrd="0" presId="urn:microsoft.com/office/officeart/2005/8/layout/hierarchy2"/>
    <dgm:cxn modelId="{A2B60ECA-A57B-4C89-A721-C04654919B2B}" type="presParOf" srcId="{FD682920-D241-4EC7-A4DF-0B74124CCD12}" destId="{FE47FE4D-1632-46CF-9BA5-71F0FC3BCD1E}" srcOrd="0" destOrd="0" presId="urn:microsoft.com/office/officeart/2005/8/layout/hierarchy2"/>
    <dgm:cxn modelId="{42AEC1DA-6C82-4B89-8CC3-AAE0A06D927F}" type="presParOf" srcId="{FD682920-D241-4EC7-A4DF-0B74124CCD12}" destId="{D7EE6F45-EAB1-458E-A647-E96C7506218E}" srcOrd="1" destOrd="0" presId="urn:microsoft.com/office/officeart/2005/8/layout/hierarchy2"/>
    <dgm:cxn modelId="{83BDC4E3-7A1E-420C-AC43-3D4A268D282C}" type="presParOf" srcId="{D7EE6F45-EAB1-458E-A647-E96C7506218E}" destId="{50B57A4C-626B-41E3-8E58-3E32556DF347}" srcOrd="0" destOrd="0" presId="urn:microsoft.com/office/officeart/2005/8/layout/hierarchy2"/>
    <dgm:cxn modelId="{6646A9C4-D5B2-4094-AEAA-5EE93D94A184}" type="presParOf" srcId="{50B57A4C-626B-41E3-8E58-3E32556DF347}" destId="{3B25A12C-A8FD-4FA8-BE70-7311E9683DA6}" srcOrd="0" destOrd="0" presId="urn:microsoft.com/office/officeart/2005/8/layout/hierarchy2"/>
    <dgm:cxn modelId="{C5C475CC-335F-40EB-BFA8-FBAA67FB6119}" type="presParOf" srcId="{D7EE6F45-EAB1-458E-A647-E96C7506218E}" destId="{4B59FE6F-A216-425C-8BCD-09A217E54AE5}" srcOrd="1" destOrd="0" presId="urn:microsoft.com/office/officeart/2005/8/layout/hierarchy2"/>
    <dgm:cxn modelId="{59B5EAB0-E78C-4B8E-B0B8-4E306DEA5796}" type="presParOf" srcId="{4B59FE6F-A216-425C-8BCD-09A217E54AE5}" destId="{E13BC378-9546-48DE-A653-52E4D58E7AB1}" srcOrd="0" destOrd="0" presId="urn:microsoft.com/office/officeart/2005/8/layout/hierarchy2"/>
    <dgm:cxn modelId="{5EF86C33-1011-4DC9-A95D-31DD54764A0E}" type="presParOf" srcId="{4B59FE6F-A216-425C-8BCD-09A217E54AE5}" destId="{69A44AFB-4E7E-4CD8-93F6-1B62936DA45D}" srcOrd="1" destOrd="0" presId="urn:microsoft.com/office/officeart/2005/8/layout/hierarchy2"/>
    <dgm:cxn modelId="{22981C82-5191-46BA-8B5C-F3FBDA96493E}" type="presParOf" srcId="{69A44AFB-4E7E-4CD8-93F6-1B62936DA45D}" destId="{D85386CD-678B-456A-951A-CCB00AA9EB59}" srcOrd="0" destOrd="0" presId="urn:microsoft.com/office/officeart/2005/8/layout/hierarchy2"/>
    <dgm:cxn modelId="{986C1C64-982D-46E2-8545-173EDC6AAD50}" type="presParOf" srcId="{D85386CD-678B-456A-951A-CCB00AA9EB59}" destId="{610CC6D0-7099-4AF0-A16E-32AABA5A7C53}" srcOrd="0" destOrd="0" presId="urn:microsoft.com/office/officeart/2005/8/layout/hierarchy2"/>
    <dgm:cxn modelId="{238A93AC-3D6D-43EE-8A03-6B423B7C33B9}" type="presParOf" srcId="{69A44AFB-4E7E-4CD8-93F6-1B62936DA45D}" destId="{84B5282A-0A1B-445A-95D4-9C4FECC14817}" srcOrd="1" destOrd="0" presId="urn:microsoft.com/office/officeart/2005/8/layout/hierarchy2"/>
    <dgm:cxn modelId="{596736B1-F045-47E4-A686-34CA68FF76DD}" type="presParOf" srcId="{84B5282A-0A1B-445A-95D4-9C4FECC14817}" destId="{9469FC70-A18B-44C9-B3D3-F3B2679A52F2}" srcOrd="0" destOrd="0" presId="urn:microsoft.com/office/officeart/2005/8/layout/hierarchy2"/>
    <dgm:cxn modelId="{6E7BB9BE-3A32-4F4E-9D31-D7A31AB334C6}" type="presParOf" srcId="{84B5282A-0A1B-445A-95D4-9C4FECC14817}" destId="{4663241D-DFFE-4236-B596-E09DCEA92DAD}" srcOrd="1" destOrd="0" presId="urn:microsoft.com/office/officeart/2005/8/layout/hierarchy2"/>
    <dgm:cxn modelId="{FF634C48-9B36-44E2-9BC1-46B8FA90C6AC}" type="presParOf" srcId="{D7EE6F45-EAB1-458E-A647-E96C7506218E}" destId="{2D518519-174B-44DC-8678-47BEC6BC65AB}" srcOrd="2" destOrd="0" presId="urn:microsoft.com/office/officeart/2005/8/layout/hierarchy2"/>
    <dgm:cxn modelId="{22D15534-3DAA-466E-8DE0-C2D6095A222A}" type="presParOf" srcId="{2D518519-174B-44DC-8678-47BEC6BC65AB}" destId="{580B4DD1-9206-4BD8-BD01-E042BBA9B5A0}" srcOrd="0" destOrd="0" presId="urn:microsoft.com/office/officeart/2005/8/layout/hierarchy2"/>
    <dgm:cxn modelId="{4DA77613-2318-48BA-BE1B-12FF752FC418}" type="presParOf" srcId="{D7EE6F45-EAB1-458E-A647-E96C7506218E}" destId="{79231A3D-A6F7-47D6-894E-46C8ADF617F1}" srcOrd="3" destOrd="0" presId="urn:microsoft.com/office/officeart/2005/8/layout/hierarchy2"/>
    <dgm:cxn modelId="{1F958527-FC81-47B3-A8D8-80F15C1F4599}" type="presParOf" srcId="{79231A3D-A6F7-47D6-894E-46C8ADF617F1}" destId="{AEB41E88-57C2-401C-B821-6A5BF1BD59C6}" srcOrd="0" destOrd="0" presId="urn:microsoft.com/office/officeart/2005/8/layout/hierarchy2"/>
    <dgm:cxn modelId="{0155B778-358B-4327-AC3A-550C2969BAC5}" type="presParOf" srcId="{79231A3D-A6F7-47D6-894E-46C8ADF617F1}" destId="{4A1AB7EA-D5D5-419C-B3AD-BA5B9EB0878E}" srcOrd="1" destOrd="0" presId="urn:microsoft.com/office/officeart/2005/8/layout/hierarchy2"/>
    <dgm:cxn modelId="{F648A2DA-FD61-4B80-9629-04527F1FE607}" type="presParOf" srcId="{4A1AB7EA-D5D5-419C-B3AD-BA5B9EB0878E}" destId="{AA56111D-CCF8-4FE0-AE89-7E0426AADB2E}" srcOrd="0" destOrd="0" presId="urn:microsoft.com/office/officeart/2005/8/layout/hierarchy2"/>
    <dgm:cxn modelId="{2A1390D8-DA22-423B-B123-F136B98A0A55}" type="presParOf" srcId="{AA56111D-CCF8-4FE0-AE89-7E0426AADB2E}" destId="{1FBD416E-47B6-4612-9D7C-C14A06DDC64D}" srcOrd="0" destOrd="0" presId="urn:microsoft.com/office/officeart/2005/8/layout/hierarchy2"/>
    <dgm:cxn modelId="{781B4A67-04A4-4FD4-B2DE-F7E648073492}" type="presParOf" srcId="{4A1AB7EA-D5D5-419C-B3AD-BA5B9EB0878E}" destId="{1E804C14-D0B0-4C63-8880-3BCAB05D3143}" srcOrd="1" destOrd="0" presId="urn:microsoft.com/office/officeart/2005/8/layout/hierarchy2"/>
    <dgm:cxn modelId="{6F5A9B35-F305-424A-9FB8-16DFE4438BAE}" type="presParOf" srcId="{1E804C14-D0B0-4C63-8880-3BCAB05D3143}" destId="{7F747E58-FE25-4A76-A4E6-CB6D4C3803CF}" srcOrd="0" destOrd="0" presId="urn:microsoft.com/office/officeart/2005/8/layout/hierarchy2"/>
    <dgm:cxn modelId="{837C3F7E-AD3D-48BA-890D-0C24132499AB}" type="presParOf" srcId="{1E804C14-D0B0-4C63-8880-3BCAB05D3143}" destId="{A9F88C74-EFE1-42AF-9883-063EEACD5FD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3227973-5623-441E-ACDD-340E01088CB5}" type="doc">
      <dgm:prSet loTypeId="urn:microsoft.com/office/officeart/2005/8/layout/process1" loCatId="process" qsTypeId="urn:microsoft.com/office/officeart/2005/8/quickstyle/3d2" qsCatId="3D" csTypeId="urn:microsoft.com/office/officeart/2005/8/colors/colorful1#4" csCatId="colorful" phldr="1"/>
      <dgm:spPr/>
    </dgm:pt>
    <dgm:pt modelId="{D963788A-1E8D-417A-B326-438745505037}">
      <dgm:prSet phldrT="[Texto]"/>
      <dgm:spPr/>
      <dgm:t>
        <a:bodyPr/>
        <a:lstStyle/>
        <a:p>
          <a:r>
            <a:rPr lang="es-MX" b="1" dirty="0" smtClean="0">
              <a:solidFill>
                <a:schemeClr val="tx1"/>
              </a:solidFill>
              <a:latin typeface="Bookman Old Style" pitchFamily="18" charset="0"/>
            </a:rPr>
            <a:t>CUMBRE CONTRA EL TERRORISMO</a:t>
          </a:r>
          <a:endParaRPr lang="es-MX" b="1" dirty="0">
            <a:solidFill>
              <a:schemeClr val="tx1"/>
            </a:solidFill>
            <a:latin typeface="Bookman Old Style" pitchFamily="18" charset="0"/>
          </a:endParaRPr>
        </a:p>
      </dgm:t>
    </dgm:pt>
    <dgm:pt modelId="{13609809-F5F6-450B-83C5-917A7BE80B70}" type="parTrans" cxnId="{743E8270-7BF6-4142-9C39-FDDE86757650}">
      <dgm:prSet/>
      <dgm:spPr/>
      <dgm:t>
        <a:bodyPr/>
        <a:lstStyle/>
        <a:p>
          <a:endParaRPr lang="es-MX"/>
        </a:p>
      </dgm:t>
    </dgm:pt>
    <dgm:pt modelId="{CBDAF48C-26A8-4CB6-BF77-8206F0BBB86D}" type="sibTrans" cxnId="{743E8270-7BF6-4142-9C39-FDDE86757650}">
      <dgm:prSet/>
      <dgm:spPr/>
      <dgm:t>
        <a:bodyPr/>
        <a:lstStyle/>
        <a:p>
          <a:endParaRPr lang="es-MX"/>
        </a:p>
      </dgm:t>
    </dgm:pt>
    <dgm:pt modelId="{E92935EB-A8ED-4B66-8B29-23EC830187BB}">
      <dgm:prSet phldrT="[Texto]"/>
      <dgm:spPr/>
      <dgm:t>
        <a:bodyPr/>
        <a:lstStyle/>
        <a:p>
          <a:pPr algn="just"/>
          <a:r>
            <a:rPr lang="es-MX" dirty="0" smtClean="0">
              <a:solidFill>
                <a:schemeClr val="tx1"/>
              </a:solidFill>
              <a:latin typeface="Bookman Old Style" pitchFamily="18" charset="0"/>
            </a:rPr>
            <a:t>El presidente de Francia, </a:t>
          </a:r>
          <a:r>
            <a:rPr lang="es-MX" dirty="0" err="1" smtClean="0">
              <a:solidFill>
                <a:schemeClr val="tx1"/>
              </a:solidFill>
              <a:latin typeface="Bookman Old Style" pitchFamily="18" charset="0"/>
            </a:rPr>
            <a:t>Francois</a:t>
          </a:r>
          <a:r>
            <a:rPr lang="es-MX" dirty="0" smtClean="0">
              <a:solidFill>
                <a:schemeClr val="tx1"/>
              </a:solidFill>
              <a:latin typeface="Bookman Old Style" pitchFamily="18" charset="0"/>
            </a:rPr>
            <a:t> </a:t>
          </a:r>
          <a:r>
            <a:rPr lang="es-MX" dirty="0" err="1" smtClean="0">
              <a:solidFill>
                <a:schemeClr val="tx1"/>
              </a:solidFill>
              <a:latin typeface="Bookman Old Style" pitchFamily="18" charset="0"/>
            </a:rPr>
            <a:t>Hollande</a:t>
          </a:r>
          <a:r>
            <a:rPr lang="es-MX" dirty="0" smtClean="0">
              <a:solidFill>
                <a:schemeClr val="tx1"/>
              </a:solidFill>
              <a:latin typeface="Bookman Old Style" pitchFamily="18" charset="0"/>
            </a:rPr>
            <a:t>, encabezó la cumbre contra el terrorismo.</a:t>
          </a:r>
          <a:endParaRPr lang="es-MX" dirty="0">
            <a:solidFill>
              <a:schemeClr val="tx1"/>
            </a:solidFill>
            <a:latin typeface="Bookman Old Style" pitchFamily="18" charset="0"/>
          </a:endParaRPr>
        </a:p>
      </dgm:t>
    </dgm:pt>
    <dgm:pt modelId="{2F28E610-6EF9-4FB4-B977-7E026CCC59DB}" type="parTrans" cxnId="{B9D909D9-720E-4B2F-9E57-F26CB155F8C1}">
      <dgm:prSet/>
      <dgm:spPr/>
      <dgm:t>
        <a:bodyPr/>
        <a:lstStyle/>
        <a:p>
          <a:endParaRPr lang="es-MX"/>
        </a:p>
      </dgm:t>
    </dgm:pt>
    <dgm:pt modelId="{931A0E81-8FF2-401A-9947-ECEFD7788F4F}" type="sibTrans" cxnId="{B9D909D9-720E-4B2F-9E57-F26CB155F8C1}">
      <dgm:prSet/>
      <dgm:spPr/>
      <dgm:t>
        <a:bodyPr/>
        <a:lstStyle/>
        <a:p>
          <a:endParaRPr lang="es-MX"/>
        </a:p>
      </dgm:t>
    </dgm:pt>
    <dgm:pt modelId="{0821032E-CA8C-43B1-BBD0-E1B00C2044E2}">
      <dgm:prSet phldrT="[Texto]"/>
      <dgm:spPr/>
      <dgm:t>
        <a:bodyPr/>
        <a:lstStyle/>
        <a:p>
          <a:pPr algn="just"/>
          <a:r>
            <a:rPr lang="es-MX" dirty="0" smtClean="0">
              <a:solidFill>
                <a:schemeClr val="tx1"/>
              </a:solidFill>
              <a:latin typeface="Bookman Old Style" pitchFamily="18" charset="0"/>
            </a:rPr>
            <a:t>Nigeria, Benín, Chad, Camerún y Níger  le declaran la guerra a Boko Haram. </a:t>
          </a:r>
          <a:endParaRPr lang="es-MX" dirty="0">
            <a:solidFill>
              <a:schemeClr val="tx1"/>
            </a:solidFill>
            <a:latin typeface="Bookman Old Style" pitchFamily="18" charset="0"/>
          </a:endParaRPr>
        </a:p>
      </dgm:t>
    </dgm:pt>
    <dgm:pt modelId="{C8C706E6-DAA3-494F-989D-E97091210816}" type="parTrans" cxnId="{6F8BA512-F43A-48B8-AD43-AA096BE6E269}">
      <dgm:prSet/>
      <dgm:spPr/>
      <dgm:t>
        <a:bodyPr/>
        <a:lstStyle/>
        <a:p>
          <a:endParaRPr lang="es-MX"/>
        </a:p>
      </dgm:t>
    </dgm:pt>
    <dgm:pt modelId="{A1DF52AE-0A4B-42BB-8103-4BAB7C047A92}" type="sibTrans" cxnId="{6F8BA512-F43A-48B8-AD43-AA096BE6E269}">
      <dgm:prSet/>
      <dgm:spPr/>
      <dgm:t>
        <a:bodyPr/>
        <a:lstStyle/>
        <a:p>
          <a:endParaRPr lang="es-MX"/>
        </a:p>
      </dgm:t>
    </dgm:pt>
    <dgm:pt modelId="{FD31C1E3-E65C-4B8B-8FE0-1ECF0EFF14C9}" type="pres">
      <dgm:prSet presAssocID="{D3227973-5623-441E-ACDD-340E01088CB5}" presName="Name0" presStyleCnt="0">
        <dgm:presLayoutVars>
          <dgm:dir/>
          <dgm:resizeHandles val="exact"/>
        </dgm:presLayoutVars>
      </dgm:prSet>
      <dgm:spPr/>
    </dgm:pt>
    <dgm:pt modelId="{40ECF808-4054-41FB-ACD9-9B50D72E0D4D}" type="pres">
      <dgm:prSet presAssocID="{D963788A-1E8D-417A-B326-438745505037}" presName="node" presStyleLbl="node1" presStyleIdx="0" presStyleCnt="3">
        <dgm:presLayoutVars>
          <dgm:bulletEnabled val="1"/>
        </dgm:presLayoutVars>
      </dgm:prSet>
      <dgm:spPr/>
      <dgm:t>
        <a:bodyPr/>
        <a:lstStyle/>
        <a:p>
          <a:endParaRPr lang="es-MX"/>
        </a:p>
      </dgm:t>
    </dgm:pt>
    <dgm:pt modelId="{8B7EF760-287B-44B7-B08D-763C0E909828}" type="pres">
      <dgm:prSet presAssocID="{CBDAF48C-26A8-4CB6-BF77-8206F0BBB86D}" presName="sibTrans" presStyleLbl="sibTrans2D1" presStyleIdx="0" presStyleCnt="2"/>
      <dgm:spPr/>
      <dgm:t>
        <a:bodyPr/>
        <a:lstStyle/>
        <a:p>
          <a:endParaRPr lang="es-MX"/>
        </a:p>
      </dgm:t>
    </dgm:pt>
    <dgm:pt modelId="{65384781-8E5E-4B44-89EA-7C0346D1569D}" type="pres">
      <dgm:prSet presAssocID="{CBDAF48C-26A8-4CB6-BF77-8206F0BBB86D}" presName="connectorText" presStyleLbl="sibTrans2D1" presStyleIdx="0" presStyleCnt="2"/>
      <dgm:spPr/>
      <dgm:t>
        <a:bodyPr/>
        <a:lstStyle/>
        <a:p>
          <a:endParaRPr lang="es-MX"/>
        </a:p>
      </dgm:t>
    </dgm:pt>
    <dgm:pt modelId="{7ED4A84C-DD23-423C-A008-6170CBC0BC5B}" type="pres">
      <dgm:prSet presAssocID="{E92935EB-A8ED-4B66-8B29-23EC830187BB}" presName="node" presStyleLbl="node1" presStyleIdx="1" presStyleCnt="3">
        <dgm:presLayoutVars>
          <dgm:bulletEnabled val="1"/>
        </dgm:presLayoutVars>
      </dgm:prSet>
      <dgm:spPr/>
      <dgm:t>
        <a:bodyPr/>
        <a:lstStyle/>
        <a:p>
          <a:endParaRPr lang="es-MX"/>
        </a:p>
      </dgm:t>
    </dgm:pt>
    <dgm:pt modelId="{458B116D-BB3D-4961-BEA4-D70FDA29CA0D}" type="pres">
      <dgm:prSet presAssocID="{931A0E81-8FF2-401A-9947-ECEFD7788F4F}" presName="sibTrans" presStyleLbl="sibTrans2D1" presStyleIdx="1" presStyleCnt="2"/>
      <dgm:spPr/>
      <dgm:t>
        <a:bodyPr/>
        <a:lstStyle/>
        <a:p>
          <a:endParaRPr lang="es-MX"/>
        </a:p>
      </dgm:t>
    </dgm:pt>
    <dgm:pt modelId="{D0702B6F-EB30-4DB5-B3D2-1A72F9D83BBA}" type="pres">
      <dgm:prSet presAssocID="{931A0E81-8FF2-401A-9947-ECEFD7788F4F}" presName="connectorText" presStyleLbl="sibTrans2D1" presStyleIdx="1" presStyleCnt="2"/>
      <dgm:spPr/>
      <dgm:t>
        <a:bodyPr/>
        <a:lstStyle/>
        <a:p>
          <a:endParaRPr lang="es-MX"/>
        </a:p>
      </dgm:t>
    </dgm:pt>
    <dgm:pt modelId="{001D2B0B-6618-47DC-9E2C-0762A6DD8CC1}" type="pres">
      <dgm:prSet presAssocID="{0821032E-CA8C-43B1-BBD0-E1B00C2044E2}" presName="node" presStyleLbl="node1" presStyleIdx="2" presStyleCnt="3">
        <dgm:presLayoutVars>
          <dgm:bulletEnabled val="1"/>
        </dgm:presLayoutVars>
      </dgm:prSet>
      <dgm:spPr/>
      <dgm:t>
        <a:bodyPr/>
        <a:lstStyle/>
        <a:p>
          <a:endParaRPr lang="es-MX"/>
        </a:p>
      </dgm:t>
    </dgm:pt>
  </dgm:ptLst>
  <dgm:cxnLst>
    <dgm:cxn modelId="{61F6135A-4410-4F5C-9F34-53C3E2AAD3DC}" type="presOf" srcId="{0821032E-CA8C-43B1-BBD0-E1B00C2044E2}" destId="{001D2B0B-6618-47DC-9E2C-0762A6DD8CC1}" srcOrd="0" destOrd="0" presId="urn:microsoft.com/office/officeart/2005/8/layout/process1"/>
    <dgm:cxn modelId="{483FC8AD-C271-4699-B0AF-3C1D887EBA53}" type="presOf" srcId="{931A0E81-8FF2-401A-9947-ECEFD7788F4F}" destId="{458B116D-BB3D-4961-BEA4-D70FDA29CA0D}" srcOrd="0" destOrd="0" presId="urn:microsoft.com/office/officeart/2005/8/layout/process1"/>
    <dgm:cxn modelId="{743E8270-7BF6-4142-9C39-FDDE86757650}" srcId="{D3227973-5623-441E-ACDD-340E01088CB5}" destId="{D963788A-1E8D-417A-B326-438745505037}" srcOrd="0" destOrd="0" parTransId="{13609809-F5F6-450B-83C5-917A7BE80B70}" sibTransId="{CBDAF48C-26A8-4CB6-BF77-8206F0BBB86D}"/>
    <dgm:cxn modelId="{2CF876BC-F06C-4534-AA09-51C3008F4919}" type="presOf" srcId="{931A0E81-8FF2-401A-9947-ECEFD7788F4F}" destId="{D0702B6F-EB30-4DB5-B3D2-1A72F9D83BBA}" srcOrd="1" destOrd="0" presId="urn:microsoft.com/office/officeart/2005/8/layout/process1"/>
    <dgm:cxn modelId="{DB7AEA70-613A-46E9-9824-9692851CCC3E}" type="presOf" srcId="{E92935EB-A8ED-4B66-8B29-23EC830187BB}" destId="{7ED4A84C-DD23-423C-A008-6170CBC0BC5B}" srcOrd="0" destOrd="0" presId="urn:microsoft.com/office/officeart/2005/8/layout/process1"/>
    <dgm:cxn modelId="{B9D909D9-720E-4B2F-9E57-F26CB155F8C1}" srcId="{D3227973-5623-441E-ACDD-340E01088CB5}" destId="{E92935EB-A8ED-4B66-8B29-23EC830187BB}" srcOrd="1" destOrd="0" parTransId="{2F28E610-6EF9-4FB4-B977-7E026CCC59DB}" sibTransId="{931A0E81-8FF2-401A-9947-ECEFD7788F4F}"/>
    <dgm:cxn modelId="{FA62EC8C-28A7-44D4-A6DE-AF850A062D0F}" type="presOf" srcId="{CBDAF48C-26A8-4CB6-BF77-8206F0BBB86D}" destId="{8B7EF760-287B-44B7-B08D-763C0E909828}" srcOrd="0" destOrd="0" presId="urn:microsoft.com/office/officeart/2005/8/layout/process1"/>
    <dgm:cxn modelId="{B42A177A-19FB-4B21-8645-AEEA68135CE8}" type="presOf" srcId="{D963788A-1E8D-417A-B326-438745505037}" destId="{40ECF808-4054-41FB-ACD9-9B50D72E0D4D}" srcOrd="0" destOrd="0" presId="urn:microsoft.com/office/officeart/2005/8/layout/process1"/>
    <dgm:cxn modelId="{9DE0A221-FF3F-43DC-85EC-0AC0E0EA05F0}" type="presOf" srcId="{CBDAF48C-26A8-4CB6-BF77-8206F0BBB86D}" destId="{65384781-8E5E-4B44-89EA-7C0346D1569D}" srcOrd="1" destOrd="0" presId="urn:microsoft.com/office/officeart/2005/8/layout/process1"/>
    <dgm:cxn modelId="{1A88B6F6-E083-467A-9276-1612D1ADA4F2}" type="presOf" srcId="{D3227973-5623-441E-ACDD-340E01088CB5}" destId="{FD31C1E3-E65C-4B8B-8FE0-1ECF0EFF14C9}" srcOrd="0" destOrd="0" presId="urn:microsoft.com/office/officeart/2005/8/layout/process1"/>
    <dgm:cxn modelId="{6F8BA512-F43A-48B8-AD43-AA096BE6E269}" srcId="{D3227973-5623-441E-ACDD-340E01088CB5}" destId="{0821032E-CA8C-43B1-BBD0-E1B00C2044E2}" srcOrd="2" destOrd="0" parTransId="{C8C706E6-DAA3-494F-989D-E97091210816}" sibTransId="{A1DF52AE-0A4B-42BB-8103-4BAB7C047A92}"/>
    <dgm:cxn modelId="{2702922A-A9D9-4380-B35C-43F76FA9108C}" type="presParOf" srcId="{FD31C1E3-E65C-4B8B-8FE0-1ECF0EFF14C9}" destId="{40ECF808-4054-41FB-ACD9-9B50D72E0D4D}" srcOrd="0" destOrd="0" presId="urn:microsoft.com/office/officeart/2005/8/layout/process1"/>
    <dgm:cxn modelId="{EE7DED8D-0E45-46EC-9693-7830FE23C012}" type="presParOf" srcId="{FD31C1E3-E65C-4B8B-8FE0-1ECF0EFF14C9}" destId="{8B7EF760-287B-44B7-B08D-763C0E909828}" srcOrd="1" destOrd="0" presId="urn:microsoft.com/office/officeart/2005/8/layout/process1"/>
    <dgm:cxn modelId="{BE39EBDC-57F4-4A49-8A40-EECA76E4DA6A}" type="presParOf" srcId="{8B7EF760-287B-44B7-B08D-763C0E909828}" destId="{65384781-8E5E-4B44-89EA-7C0346D1569D}" srcOrd="0" destOrd="0" presId="urn:microsoft.com/office/officeart/2005/8/layout/process1"/>
    <dgm:cxn modelId="{25167E78-1357-4F4F-83D0-2A9F72A49B38}" type="presParOf" srcId="{FD31C1E3-E65C-4B8B-8FE0-1ECF0EFF14C9}" destId="{7ED4A84C-DD23-423C-A008-6170CBC0BC5B}" srcOrd="2" destOrd="0" presId="urn:microsoft.com/office/officeart/2005/8/layout/process1"/>
    <dgm:cxn modelId="{701125F7-20C1-4FFA-A465-FB76CF2D97C5}" type="presParOf" srcId="{FD31C1E3-E65C-4B8B-8FE0-1ECF0EFF14C9}" destId="{458B116D-BB3D-4961-BEA4-D70FDA29CA0D}" srcOrd="3" destOrd="0" presId="urn:microsoft.com/office/officeart/2005/8/layout/process1"/>
    <dgm:cxn modelId="{FE423C29-27B4-41E9-8C6C-BC1713532A31}" type="presParOf" srcId="{458B116D-BB3D-4961-BEA4-D70FDA29CA0D}" destId="{D0702B6F-EB30-4DB5-B3D2-1A72F9D83BBA}" srcOrd="0" destOrd="0" presId="urn:microsoft.com/office/officeart/2005/8/layout/process1"/>
    <dgm:cxn modelId="{692B659C-A91C-4BA7-B37E-42245D5682DA}" type="presParOf" srcId="{FD31C1E3-E65C-4B8B-8FE0-1ECF0EFF14C9}" destId="{001D2B0B-6618-47DC-9E2C-0762A6DD8CC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1E2903-95BC-475B-AD26-6112C437AA1A}" type="doc">
      <dgm:prSet loTypeId="urn:microsoft.com/office/officeart/2005/8/layout/hProcess6" loCatId="process" qsTypeId="urn:microsoft.com/office/officeart/2005/8/quickstyle/3d2" qsCatId="3D" csTypeId="urn:microsoft.com/office/officeart/2005/8/colors/colorful1#5" csCatId="colorful" phldr="1"/>
      <dgm:spPr/>
      <dgm:t>
        <a:bodyPr/>
        <a:lstStyle/>
        <a:p>
          <a:endParaRPr lang="es-MX"/>
        </a:p>
      </dgm:t>
    </dgm:pt>
    <dgm:pt modelId="{AB9853A0-303E-47FD-A4BD-F95C37BD8974}">
      <dgm:prSet phldrT="[Texto]"/>
      <dgm:spPr/>
      <dgm:t>
        <a:bodyPr/>
        <a:lstStyle/>
        <a:p>
          <a:pPr algn="ctr"/>
          <a:r>
            <a:rPr lang="es-MX" b="1" dirty="0" smtClean="0">
              <a:solidFill>
                <a:schemeClr val="tx1"/>
              </a:solidFill>
              <a:latin typeface="Bookman Old Style" pitchFamily="18" charset="0"/>
            </a:rPr>
            <a:t>Plan de acción contra Boko Haram </a:t>
          </a:r>
          <a:endParaRPr lang="es-MX" b="1" dirty="0">
            <a:solidFill>
              <a:schemeClr val="tx1"/>
            </a:solidFill>
            <a:latin typeface="Bookman Old Style" pitchFamily="18" charset="0"/>
          </a:endParaRPr>
        </a:p>
      </dgm:t>
    </dgm:pt>
    <dgm:pt modelId="{4CBB3625-92A1-483A-A65C-057B46B6D39A}" type="parTrans" cxnId="{753D7682-A8E3-4FE8-A552-50B6056E0818}">
      <dgm:prSet/>
      <dgm:spPr/>
      <dgm:t>
        <a:bodyPr/>
        <a:lstStyle/>
        <a:p>
          <a:endParaRPr lang="es-MX"/>
        </a:p>
      </dgm:t>
    </dgm:pt>
    <dgm:pt modelId="{E12C41BF-43EF-4BF4-8760-13916A78F8D0}" type="sibTrans" cxnId="{753D7682-A8E3-4FE8-A552-50B6056E0818}">
      <dgm:prSet/>
      <dgm:spPr/>
      <dgm:t>
        <a:bodyPr/>
        <a:lstStyle/>
        <a:p>
          <a:endParaRPr lang="es-MX"/>
        </a:p>
      </dgm:t>
    </dgm:pt>
    <dgm:pt modelId="{7E0D0729-216D-450E-AC4B-12B8556AF8FD}">
      <dgm:prSet phldrT="[Texto]"/>
      <dgm:spPr/>
      <dgm:t>
        <a:bodyPr/>
        <a:lstStyle/>
        <a:p>
          <a:pPr algn="just"/>
          <a:r>
            <a:rPr lang="es-MX" dirty="0" smtClean="0">
              <a:latin typeface="Bookman Old Style" pitchFamily="18" charset="0"/>
            </a:rPr>
            <a:t>Nigeria, Benín, Chad, Camerún y Níger establecieron un plan de acción contra Boko Haram. </a:t>
          </a:r>
          <a:endParaRPr lang="es-MX" dirty="0">
            <a:latin typeface="Bookman Old Style" pitchFamily="18" charset="0"/>
          </a:endParaRPr>
        </a:p>
      </dgm:t>
    </dgm:pt>
    <dgm:pt modelId="{1EC4BFA3-64B5-43C5-B442-879ADD2ECFE7}" type="parTrans" cxnId="{E55D6AB5-F4DA-41E1-92B2-016F6E4808AC}">
      <dgm:prSet/>
      <dgm:spPr/>
      <dgm:t>
        <a:bodyPr/>
        <a:lstStyle/>
        <a:p>
          <a:endParaRPr lang="es-MX"/>
        </a:p>
      </dgm:t>
    </dgm:pt>
    <dgm:pt modelId="{59584365-0DA6-440D-A8AD-8628B4CC4000}" type="sibTrans" cxnId="{E55D6AB5-F4DA-41E1-92B2-016F6E4808AC}">
      <dgm:prSet/>
      <dgm:spPr/>
      <dgm:t>
        <a:bodyPr/>
        <a:lstStyle/>
        <a:p>
          <a:endParaRPr lang="es-MX"/>
        </a:p>
      </dgm:t>
    </dgm:pt>
    <dgm:pt modelId="{64B307F0-F698-451A-9FFB-CDD11188AED8}">
      <dgm:prSet phldrT="[Texto]"/>
      <dgm:spPr/>
      <dgm:t>
        <a:bodyPr/>
        <a:lstStyle/>
        <a:p>
          <a:pPr algn="just"/>
          <a:r>
            <a:rPr lang="es-MX" dirty="0" smtClean="0">
              <a:latin typeface="Bookman Old Style" pitchFamily="18" charset="0"/>
            </a:rPr>
            <a:t>El plan de acción consiste en prevenir  la coordinación de los servicios de inteligencia, la vigilancia de las fronteras y la capacidad de intervención en caso de peligro, por mencionar algunos aspectos. </a:t>
          </a:r>
          <a:endParaRPr lang="es-MX" dirty="0">
            <a:latin typeface="Bookman Old Style" pitchFamily="18" charset="0"/>
          </a:endParaRPr>
        </a:p>
      </dgm:t>
    </dgm:pt>
    <dgm:pt modelId="{8EA5E11B-1286-41CA-A0D4-ED8169A3E80D}" type="parTrans" cxnId="{8C244ABD-B059-450C-B329-C9CE5E79E150}">
      <dgm:prSet/>
      <dgm:spPr/>
      <dgm:t>
        <a:bodyPr/>
        <a:lstStyle/>
        <a:p>
          <a:endParaRPr lang="es-MX"/>
        </a:p>
      </dgm:t>
    </dgm:pt>
    <dgm:pt modelId="{EA160E71-0507-4FC7-878C-EF962FEED2FE}" type="sibTrans" cxnId="{8C244ABD-B059-450C-B329-C9CE5E79E150}">
      <dgm:prSet/>
      <dgm:spPr/>
      <dgm:t>
        <a:bodyPr/>
        <a:lstStyle/>
        <a:p>
          <a:endParaRPr lang="es-MX"/>
        </a:p>
      </dgm:t>
    </dgm:pt>
    <dgm:pt modelId="{E92156BC-317D-45BE-875E-739C2A02087E}" type="pres">
      <dgm:prSet presAssocID="{FB1E2903-95BC-475B-AD26-6112C437AA1A}" presName="theList" presStyleCnt="0">
        <dgm:presLayoutVars>
          <dgm:dir/>
          <dgm:animLvl val="lvl"/>
          <dgm:resizeHandles val="exact"/>
        </dgm:presLayoutVars>
      </dgm:prSet>
      <dgm:spPr/>
      <dgm:t>
        <a:bodyPr/>
        <a:lstStyle/>
        <a:p>
          <a:endParaRPr lang="es-MX"/>
        </a:p>
      </dgm:t>
    </dgm:pt>
    <dgm:pt modelId="{AB322331-42E9-4C77-8FCD-5C4D789E323F}" type="pres">
      <dgm:prSet presAssocID="{AB9853A0-303E-47FD-A4BD-F95C37BD8974}" presName="compNode" presStyleCnt="0"/>
      <dgm:spPr/>
    </dgm:pt>
    <dgm:pt modelId="{338E9DF5-DCC1-408F-86BD-C38E30CC4E1A}" type="pres">
      <dgm:prSet presAssocID="{AB9853A0-303E-47FD-A4BD-F95C37BD8974}" presName="noGeometry" presStyleCnt="0"/>
      <dgm:spPr/>
    </dgm:pt>
    <dgm:pt modelId="{3782686E-07D0-49BF-A5F9-2CD842ED9C86}" type="pres">
      <dgm:prSet presAssocID="{AB9853A0-303E-47FD-A4BD-F95C37BD8974}" presName="childTextVisible" presStyleLbl="bgAccFollowNode1" presStyleIdx="0" presStyleCnt="1" custScaleX="121340" custScaleY="107250">
        <dgm:presLayoutVars>
          <dgm:bulletEnabled val="1"/>
        </dgm:presLayoutVars>
      </dgm:prSet>
      <dgm:spPr/>
      <dgm:t>
        <a:bodyPr/>
        <a:lstStyle/>
        <a:p>
          <a:endParaRPr lang="es-MX"/>
        </a:p>
      </dgm:t>
    </dgm:pt>
    <dgm:pt modelId="{B4CA2D6A-C1FF-46C9-95D1-DBB8D14CB685}" type="pres">
      <dgm:prSet presAssocID="{AB9853A0-303E-47FD-A4BD-F95C37BD8974}" presName="childTextHidden" presStyleLbl="bgAccFollowNode1" presStyleIdx="0" presStyleCnt="1"/>
      <dgm:spPr/>
      <dgm:t>
        <a:bodyPr/>
        <a:lstStyle/>
        <a:p>
          <a:endParaRPr lang="es-MX"/>
        </a:p>
      </dgm:t>
    </dgm:pt>
    <dgm:pt modelId="{0B738AB0-503E-4439-8FD9-5ADFCE494CA5}" type="pres">
      <dgm:prSet presAssocID="{AB9853A0-303E-47FD-A4BD-F95C37BD8974}" presName="parentText" presStyleLbl="node1" presStyleIdx="0" presStyleCnt="1" custScaleX="67314" custScaleY="74811">
        <dgm:presLayoutVars>
          <dgm:chMax val="1"/>
          <dgm:bulletEnabled val="1"/>
        </dgm:presLayoutVars>
      </dgm:prSet>
      <dgm:spPr/>
      <dgm:t>
        <a:bodyPr/>
        <a:lstStyle/>
        <a:p>
          <a:endParaRPr lang="es-MX"/>
        </a:p>
      </dgm:t>
    </dgm:pt>
  </dgm:ptLst>
  <dgm:cxnLst>
    <dgm:cxn modelId="{529651D0-68CA-483A-9CB8-5E78DF5C7B03}" type="presOf" srcId="{64B307F0-F698-451A-9FFB-CDD11188AED8}" destId="{B4CA2D6A-C1FF-46C9-95D1-DBB8D14CB685}" srcOrd="1" destOrd="1" presId="urn:microsoft.com/office/officeart/2005/8/layout/hProcess6"/>
    <dgm:cxn modelId="{E55D6AB5-F4DA-41E1-92B2-016F6E4808AC}" srcId="{AB9853A0-303E-47FD-A4BD-F95C37BD8974}" destId="{7E0D0729-216D-450E-AC4B-12B8556AF8FD}" srcOrd="0" destOrd="0" parTransId="{1EC4BFA3-64B5-43C5-B442-879ADD2ECFE7}" sibTransId="{59584365-0DA6-440D-A8AD-8628B4CC4000}"/>
    <dgm:cxn modelId="{0133CF7A-AEE8-4AED-A58D-8066DCEE9A0B}" type="presOf" srcId="{FB1E2903-95BC-475B-AD26-6112C437AA1A}" destId="{E92156BC-317D-45BE-875E-739C2A02087E}" srcOrd="0" destOrd="0" presId="urn:microsoft.com/office/officeart/2005/8/layout/hProcess6"/>
    <dgm:cxn modelId="{952E406E-530E-4DE9-85DC-1B721043ADE7}" type="presOf" srcId="{7E0D0729-216D-450E-AC4B-12B8556AF8FD}" destId="{3782686E-07D0-49BF-A5F9-2CD842ED9C86}" srcOrd="0" destOrd="0" presId="urn:microsoft.com/office/officeart/2005/8/layout/hProcess6"/>
    <dgm:cxn modelId="{308C7A2A-B731-4B75-B8D1-57C853495C89}" type="presOf" srcId="{64B307F0-F698-451A-9FFB-CDD11188AED8}" destId="{3782686E-07D0-49BF-A5F9-2CD842ED9C86}" srcOrd="0" destOrd="1" presId="urn:microsoft.com/office/officeart/2005/8/layout/hProcess6"/>
    <dgm:cxn modelId="{8C244ABD-B059-450C-B329-C9CE5E79E150}" srcId="{AB9853A0-303E-47FD-A4BD-F95C37BD8974}" destId="{64B307F0-F698-451A-9FFB-CDD11188AED8}" srcOrd="1" destOrd="0" parTransId="{8EA5E11B-1286-41CA-A0D4-ED8169A3E80D}" sibTransId="{EA160E71-0507-4FC7-878C-EF962FEED2FE}"/>
    <dgm:cxn modelId="{753D7682-A8E3-4FE8-A552-50B6056E0818}" srcId="{FB1E2903-95BC-475B-AD26-6112C437AA1A}" destId="{AB9853A0-303E-47FD-A4BD-F95C37BD8974}" srcOrd="0" destOrd="0" parTransId="{4CBB3625-92A1-483A-A65C-057B46B6D39A}" sibTransId="{E12C41BF-43EF-4BF4-8760-13916A78F8D0}"/>
    <dgm:cxn modelId="{0666E1D5-81E9-44AD-A933-9DEFDE9414B7}" type="presOf" srcId="{AB9853A0-303E-47FD-A4BD-F95C37BD8974}" destId="{0B738AB0-503E-4439-8FD9-5ADFCE494CA5}" srcOrd="0" destOrd="0" presId="urn:microsoft.com/office/officeart/2005/8/layout/hProcess6"/>
    <dgm:cxn modelId="{CF7AECBF-8A9A-4BE8-9F75-263037F7CCCF}" type="presOf" srcId="{7E0D0729-216D-450E-AC4B-12B8556AF8FD}" destId="{B4CA2D6A-C1FF-46C9-95D1-DBB8D14CB685}" srcOrd="1" destOrd="0" presId="urn:microsoft.com/office/officeart/2005/8/layout/hProcess6"/>
    <dgm:cxn modelId="{91B008D9-7470-492C-9329-7CF9F3624BE9}" type="presParOf" srcId="{E92156BC-317D-45BE-875E-739C2A02087E}" destId="{AB322331-42E9-4C77-8FCD-5C4D789E323F}" srcOrd="0" destOrd="0" presId="urn:microsoft.com/office/officeart/2005/8/layout/hProcess6"/>
    <dgm:cxn modelId="{204FE3B1-D0AF-414A-B881-3F8329095999}" type="presParOf" srcId="{AB322331-42E9-4C77-8FCD-5C4D789E323F}" destId="{338E9DF5-DCC1-408F-86BD-C38E30CC4E1A}" srcOrd="0" destOrd="0" presId="urn:microsoft.com/office/officeart/2005/8/layout/hProcess6"/>
    <dgm:cxn modelId="{D6789AD9-20D7-4CDE-9BED-EFF66314FDC8}" type="presParOf" srcId="{AB322331-42E9-4C77-8FCD-5C4D789E323F}" destId="{3782686E-07D0-49BF-A5F9-2CD842ED9C86}" srcOrd="1" destOrd="0" presId="urn:microsoft.com/office/officeart/2005/8/layout/hProcess6"/>
    <dgm:cxn modelId="{2BB6F46B-ABF0-4F07-B528-197C43036B35}" type="presParOf" srcId="{AB322331-42E9-4C77-8FCD-5C4D789E323F}" destId="{B4CA2D6A-C1FF-46C9-95D1-DBB8D14CB685}" srcOrd="2" destOrd="0" presId="urn:microsoft.com/office/officeart/2005/8/layout/hProcess6"/>
    <dgm:cxn modelId="{A07DB6DC-498A-4C7D-BCEC-0872329A1064}" type="presParOf" srcId="{AB322331-42E9-4C77-8FCD-5C4D789E323F}" destId="{0B738AB0-503E-4439-8FD9-5ADFCE494CA5}"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61918B-8128-448E-A5E7-5C6F51948CE6}" type="doc">
      <dgm:prSet loTypeId="urn:microsoft.com/office/officeart/2005/8/layout/process5" loCatId="process" qsTypeId="urn:microsoft.com/office/officeart/2005/8/quickstyle/3d2" qsCatId="3D" csTypeId="urn:microsoft.com/office/officeart/2005/8/colors/accent1_2" csCatId="accent1" phldr="1"/>
      <dgm:spPr/>
      <dgm:t>
        <a:bodyPr/>
        <a:lstStyle/>
        <a:p>
          <a:endParaRPr lang="es-MX"/>
        </a:p>
      </dgm:t>
    </dgm:pt>
    <dgm:pt modelId="{4CBF1AEB-E4D4-4249-96EC-39F5CB730307}">
      <dgm:prSet phldrT="[Texto]" custT="1"/>
      <dgm:spPr/>
      <dgm:t>
        <a:bodyPr/>
        <a:lstStyle/>
        <a:p>
          <a:r>
            <a:rPr lang="es-MX" sz="2400" dirty="0" smtClean="0"/>
            <a:t>3.- CAPITAL: </a:t>
          </a:r>
          <a:endParaRPr lang="es-MX" sz="2400" dirty="0"/>
        </a:p>
      </dgm:t>
    </dgm:pt>
    <dgm:pt modelId="{0A120B62-C095-4211-92DD-08F9B056D227}" type="parTrans" cxnId="{E72310BC-5164-4E1A-B46A-22EECCF2496D}">
      <dgm:prSet/>
      <dgm:spPr/>
      <dgm:t>
        <a:bodyPr/>
        <a:lstStyle/>
        <a:p>
          <a:endParaRPr lang="es-MX"/>
        </a:p>
      </dgm:t>
    </dgm:pt>
    <dgm:pt modelId="{00386F79-8C69-45F5-97A5-D1C1FD8357E7}" type="sibTrans" cxnId="{E72310BC-5164-4E1A-B46A-22EECCF2496D}">
      <dgm:prSet/>
      <dgm:spPr/>
      <dgm:t>
        <a:bodyPr/>
        <a:lstStyle/>
        <a:p>
          <a:endParaRPr lang="es-MX"/>
        </a:p>
      </dgm:t>
    </dgm:pt>
    <dgm:pt modelId="{C72DC6D8-6E1E-4F63-9F9E-EF97383C9C75}">
      <dgm:prSet phldrT="[Texto]" custT="1"/>
      <dgm:spPr/>
      <dgm:t>
        <a:bodyPr/>
        <a:lstStyle/>
        <a:p>
          <a:r>
            <a:rPr lang="es-MX" sz="2400" dirty="0" smtClean="0"/>
            <a:t>4.- TECNOLOGÍA </a:t>
          </a:r>
          <a:endParaRPr lang="es-MX" sz="2400" dirty="0"/>
        </a:p>
      </dgm:t>
    </dgm:pt>
    <dgm:pt modelId="{2EA73024-E399-43CA-B77B-9D0AB9F5D31E}" type="parTrans" cxnId="{D7657892-717A-45E5-9340-0AB8CC8D8376}">
      <dgm:prSet/>
      <dgm:spPr/>
      <dgm:t>
        <a:bodyPr/>
        <a:lstStyle/>
        <a:p>
          <a:endParaRPr lang="es-MX"/>
        </a:p>
      </dgm:t>
    </dgm:pt>
    <dgm:pt modelId="{916F18E1-239E-4109-8F72-AE40E3F990E8}" type="sibTrans" cxnId="{D7657892-717A-45E5-9340-0AB8CC8D8376}">
      <dgm:prSet/>
      <dgm:spPr/>
      <dgm:t>
        <a:bodyPr/>
        <a:lstStyle/>
        <a:p>
          <a:endParaRPr lang="es-MX"/>
        </a:p>
      </dgm:t>
    </dgm:pt>
    <dgm:pt modelId="{E5BD6BD1-158C-4A29-8D9A-64C1048084F0}">
      <dgm:prSet custT="1"/>
      <dgm:spPr/>
      <dgm:t>
        <a:bodyPr/>
        <a:lstStyle/>
        <a:p>
          <a:r>
            <a:rPr lang="es-MX" sz="1400" dirty="0" smtClean="0"/>
            <a:t>Conjunto de bienes disponibles destinados a producir otros bienes </a:t>
          </a:r>
        </a:p>
        <a:p>
          <a:r>
            <a:rPr lang="es-MX" sz="1400" dirty="0" smtClean="0"/>
            <a:t>El  capital puede ser: </a:t>
          </a:r>
        </a:p>
        <a:p>
          <a:r>
            <a:rPr lang="es-MX" sz="1400" dirty="0" smtClean="0"/>
            <a:t>-Físico</a:t>
          </a:r>
        </a:p>
        <a:p>
          <a:r>
            <a:rPr lang="es-MX" sz="1400" dirty="0" smtClean="0"/>
            <a:t>-Monetario</a:t>
          </a:r>
        </a:p>
        <a:p>
          <a:r>
            <a:rPr lang="es-MX" sz="1400" dirty="0" smtClean="0"/>
            <a:t>-Social </a:t>
          </a:r>
          <a:endParaRPr lang="es-MX" sz="1400" dirty="0"/>
        </a:p>
      </dgm:t>
    </dgm:pt>
    <dgm:pt modelId="{E390BA22-C83F-4FD6-937D-76FF5A6FC058}" type="parTrans" cxnId="{4E19A940-E234-44A8-A77F-A54C41A47FFA}">
      <dgm:prSet/>
      <dgm:spPr/>
      <dgm:t>
        <a:bodyPr/>
        <a:lstStyle/>
        <a:p>
          <a:endParaRPr lang="es-MX"/>
        </a:p>
      </dgm:t>
    </dgm:pt>
    <dgm:pt modelId="{B8A2A9FB-314F-400F-A1A9-C27C801E1EB2}" type="sibTrans" cxnId="{4E19A940-E234-44A8-A77F-A54C41A47FFA}">
      <dgm:prSet/>
      <dgm:spPr/>
      <dgm:t>
        <a:bodyPr/>
        <a:lstStyle/>
        <a:p>
          <a:endParaRPr lang="es-MX"/>
        </a:p>
      </dgm:t>
    </dgm:pt>
    <dgm:pt modelId="{E38D8958-58E1-43E7-83C1-72BF105296E6}">
      <dgm:prSet/>
      <dgm:spPr/>
      <dgm:t>
        <a:bodyPr/>
        <a:lstStyle/>
        <a:p>
          <a:r>
            <a:rPr lang="es-MX" dirty="0" smtClean="0"/>
            <a:t>Conjunto</a:t>
          </a:r>
          <a:r>
            <a:rPr lang="es-MX" baseline="0" dirty="0" smtClean="0"/>
            <a:t> de conocimientos incorporados al proceso productivo para mejorar su eficiencia y su rentabilidad. </a:t>
          </a:r>
        </a:p>
        <a:p>
          <a:endParaRPr lang="es-MX" dirty="0"/>
        </a:p>
      </dgm:t>
    </dgm:pt>
    <dgm:pt modelId="{CD026F80-1CCE-4608-AEA2-56F7A5400CC0}" type="parTrans" cxnId="{02868B59-4B9B-4BA2-B168-F8A4AD94851A}">
      <dgm:prSet/>
      <dgm:spPr/>
      <dgm:t>
        <a:bodyPr/>
        <a:lstStyle/>
        <a:p>
          <a:endParaRPr lang="es-MX"/>
        </a:p>
      </dgm:t>
    </dgm:pt>
    <dgm:pt modelId="{722E1631-5325-4D89-A2B0-2B6388C851CD}" type="sibTrans" cxnId="{02868B59-4B9B-4BA2-B168-F8A4AD94851A}">
      <dgm:prSet/>
      <dgm:spPr/>
      <dgm:t>
        <a:bodyPr/>
        <a:lstStyle/>
        <a:p>
          <a:endParaRPr lang="es-MX"/>
        </a:p>
      </dgm:t>
    </dgm:pt>
    <dgm:pt modelId="{E4575F89-2D6E-49DB-BC57-AA01CA437180}" type="pres">
      <dgm:prSet presAssocID="{6761918B-8128-448E-A5E7-5C6F51948CE6}" presName="diagram" presStyleCnt="0">
        <dgm:presLayoutVars>
          <dgm:dir/>
          <dgm:resizeHandles val="exact"/>
        </dgm:presLayoutVars>
      </dgm:prSet>
      <dgm:spPr/>
      <dgm:t>
        <a:bodyPr/>
        <a:lstStyle/>
        <a:p>
          <a:endParaRPr lang="es-MX"/>
        </a:p>
      </dgm:t>
    </dgm:pt>
    <dgm:pt modelId="{75F48D7F-C061-4225-9EC0-4D6AD2D90CBB}" type="pres">
      <dgm:prSet presAssocID="{4CBF1AEB-E4D4-4249-96EC-39F5CB730307}" presName="node" presStyleLbl="node1" presStyleIdx="0" presStyleCnt="4" custLinFactNeighborX="-4526" custLinFactNeighborY="7309">
        <dgm:presLayoutVars>
          <dgm:bulletEnabled val="1"/>
        </dgm:presLayoutVars>
      </dgm:prSet>
      <dgm:spPr/>
      <dgm:t>
        <a:bodyPr/>
        <a:lstStyle/>
        <a:p>
          <a:endParaRPr lang="es-MX"/>
        </a:p>
      </dgm:t>
    </dgm:pt>
    <dgm:pt modelId="{F26F339D-16CB-43B3-A4EB-B74A65EBDFBF}" type="pres">
      <dgm:prSet presAssocID="{00386F79-8C69-45F5-97A5-D1C1FD8357E7}" presName="sibTrans" presStyleLbl="sibTrans2D1" presStyleIdx="0" presStyleCnt="3"/>
      <dgm:spPr/>
      <dgm:t>
        <a:bodyPr/>
        <a:lstStyle/>
        <a:p>
          <a:endParaRPr lang="es-MX"/>
        </a:p>
      </dgm:t>
    </dgm:pt>
    <dgm:pt modelId="{474763CD-9406-4D9A-8DFB-6B3D48C35F5C}" type="pres">
      <dgm:prSet presAssocID="{00386F79-8C69-45F5-97A5-D1C1FD8357E7}" presName="connectorText" presStyleLbl="sibTrans2D1" presStyleIdx="0" presStyleCnt="3"/>
      <dgm:spPr/>
      <dgm:t>
        <a:bodyPr/>
        <a:lstStyle/>
        <a:p>
          <a:endParaRPr lang="es-MX"/>
        </a:p>
      </dgm:t>
    </dgm:pt>
    <dgm:pt modelId="{F6AFE571-EC2E-49B5-807C-63BBDD02D267}" type="pres">
      <dgm:prSet presAssocID="{E5BD6BD1-158C-4A29-8D9A-64C1048084F0}" presName="node" presStyleLbl="node1" presStyleIdx="1" presStyleCnt="4">
        <dgm:presLayoutVars>
          <dgm:bulletEnabled val="1"/>
        </dgm:presLayoutVars>
      </dgm:prSet>
      <dgm:spPr/>
      <dgm:t>
        <a:bodyPr/>
        <a:lstStyle/>
        <a:p>
          <a:endParaRPr lang="es-MX"/>
        </a:p>
      </dgm:t>
    </dgm:pt>
    <dgm:pt modelId="{EC986911-AAFA-4F63-A008-1ACF681D1E6E}" type="pres">
      <dgm:prSet presAssocID="{B8A2A9FB-314F-400F-A1A9-C27C801E1EB2}" presName="sibTrans" presStyleLbl="sibTrans2D1" presStyleIdx="1" presStyleCnt="3"/>
      <dgm:spPr/>
      <dgm:t>
        <a:bodyPr/>
        <a:lstStyle/>
        <a:p>
          <a:endParaRPr lang="es-MX"/>
        </a:p>
      </dgm:t>
    </dgm:pt>
    <dgm:pt modelId="{AD9CCACE-529B-4927-81C4-0B4405D3A26B}" type="pres">
      <dgm:prSet presAssocID="{B8A2A9FB-314F-400F-A1A9-C27C801E1EB2}" presName="connectorText" presStyleLbl="sibTrans2D1" presStyleIdx="1" presStyleCnt="3"/>
      <dgm:spPr/>
      <dgm:t>
        <a:bodyPr/>
        <a:lstStyle/>
        <a:p>
          <a:endParaRPr lang="es-MX"/>
        </a:p>
      </dgm:t>
    </dgm:pt>
    <dgm:pt modelId="{CDBACEE8-3A02-4ACE-93B9-7BDCFFD24889}" type="pres">
      <dgm:prSet presAssocID="{E38D8958-58E1-43E7-83C1-72BF105296E6}" presName="node" presStyleLbl="node1" presStyleIdx="2" presStyleCnt="4">
        <dgm:presLayoutVars>
          <dgm:bulletEnabled val="1"/>
        </dgm:presLayoutVars>
      </dgm:prSet>
      <dgm:spPr/>
      <dgm:t>
        <a:bodyPr/>
        <a:lstStyle/>
        <a:p>
          <a:endParaRPr lang="es-MX"/>
        </a:p>
      </dgm:t>
    </dgm:pt>
    <dgm:pt modelId="{4D342030-53FC-412D-95EC-EC8F7EA7B399}" type="pres">
      <dgm:prSet presAssocID="{722E1631-5325-4D89-A2B0-2B6388C851CD}" presName="sibTrans" presStyleLbl="sibTrans2D1" presStyleIdx="2" presStyleCnt="3" custAng="11019231"/>
      <dgm:spPr/>
      <dgm:t>
        <a:bodyPr/>
        <a:lstStyle/>
        <a:p>
          <a:endParaRPr lang="es-MX"/>
        </a:p>
      </dgm:t>
    </dgm:pt>
    <dgm:pt modelId="{051AD34E-9EAD-42A6-B59C-F04B79AAF27F}" type="pres">
      <dgm:prSet presAssocID="{722E1631-5325-4D89-A2B0-2B6388C851CD}" presName="connectorText" presStyleLbl="sibTrans2D1" presStyleIdx="2" presStyleCnt="3"/>
      <dgm:spPr/>
      <dgm:t>
        <a:bodyPr/>
        <a:lstStyle/>
        <a:p>
          <a:endParaRPr lang="es-MX"/>
        </a:p>
      </dgm:t>
    </dgm:pt>
    <dgm:pt modelId="{B36EE7E6-4EEE-41A9-9150-7FCBCB264992}" type="pres">
      <dgm:prSet presAssocID="{C72DC6D8-6E1E-4F63-9F9E-EF97383C9C75}" presName="node" presStyleLbl="node1" presStyleIdx="3" presStyleCnt="4">
        <dgm:presLayoutVars>
          <dgm:bulletEnabled val="1"/>
        </dgm:presLayoutVars>
      </dgm:prSet>
      <dgm:spPr/>
      <dgm:t>
        <a:bodyPr/>
        <a:lstStyle/>
        <a:p>
          <a:endParaRPr lang="es-MX"/>
        </a:p>
      </dgm:t>
    </dgm:pt>
  </dgm:ptLst>
  <dgm:cxnLst>
    <dgm:cxn modelId="{67440939-125A-4A27-906A-410F7B699CFC}" type="presOf" srcId="{00386F79-8C69-45F5-97A5-D1C1FD8357E7}" destId="{474763CD-9406-4D9A-8DFB-6B3D48C35F5C}" srcOrd="1" destOrd="0" presId="urn:microsoft.com/office/officeart/2005/8/layout/process5"/>
    <dgm:cxn modelId="{FC866232-580C-4E82-B2D4-22678F6FDFA5}" type="presOf" srcId="{B8A2A9FB-314F-400F-A1A9-C27C801E1EB2}" destId="{AD9CCACE-529B-4927-81C4-0B4405D3A26B}" srcOrd="1" destOrd="0" presId="urn:microsoft.com/office/officeart/2005/8/layout/process5"/>
    <dgm:cxn modelId="{D7657892-717A-45E5-9340-0AB8CC8D8376}" srcId="{6761918B-8128-448E-A5E7-5C6F51948CE6}" destId="{C72DC6D8-6E1E-4F63-9F9E-EF97383C9C75}" srcOrd="3" destOrd="0" parTransId="{2EA73024-E399-43CA-B77B-9D0AB9F5D31E}" sibTransId="{916F18E1-239E-4109-8F72-AE40E3F990E8}"/>
    <dgm:cxn modelId="{03D1EF98-AB76-4902-B838-50381D71C79F}" type="presOf" srcId="{722E1631-5325-4D89-A2B0-2B6388C851CD}" destId="{4D342030-53FC-412D-95EC-EC8F7EA7B399}" srcOrd="0" destOrd="0" presId="urn:microsoft.com/office/officeart/2005/8/layout/process5"/>
    <dgm:cxn modelId="{3D6CF022-EC17-4E10-B7F6-5BB96311C3E6}" type="presOf" srcId="{00386F79-8C69-45F5-97A5-D1C1FD8357E7}" destId="{F26F339D-16CB-43B3-A4EB-B74A65EBDFBF}" srcOrd="0" destOrd="0" presId="urn:microsoft.com/office/officeart/2005/8/layout/process5"/>
    <dgm:cxn modelId="{CAAD97A7-B9E7-4B4F-A87B-1FA871407D44}" type="presOf" srcId="{E38D8958-58E1-43E7-83C1-72BF105296E6}" destId="{CDBACEE8-3A02-4ACE-93B9-7BDCFFD24889}" srcOrd="0" destOrd="0" presId="urn:microsoft.com/office/officeart/2005/8/layout/process5"/>
    <dgm:cxn modelId="{7553607C-7376-45B7-A5E4-5CD0E171B39C}" type="presOf" srcId="{E5BD6BD1-158C-4A29-8D9A-64C1048084F0}" destId="{F6AFE571-EC2E-49B5-807C-63BBDD02D267}" srcOrd="0" destOrd="0" presId="urn:microsoft.com/office/officeart/2005/8/layout/process5"/>
    <dgm:cxn modelId="{4DA4920A-724A-4125-9684-22BEEBC02BFB}" type="presOf" srcId="{B8A2A9FB-314F-400F-A1A9-C27C801E1EB2}" destId="{EC986911-AAFA-4F63-A008-1ACF681D1E6E}" srcOrd="0" destOrd="0" presId="urn:microsoft.com/office/officeart/2005/8/layout/process5"/>
    <dgm:cxn modelId="{6A66BD13-5604-4D9C-B033-8697E010F27E}" type="presOf" srcId="{C72DC6D8-6E1E-4F63-9F9E-EF97383C9C75}" destId="{B36EE7E6-4EEE-41A9-9150-7FCBCB264992}" srcOrd="0" destOrd="0" presId="urn:microsoft.com/office/officeart/2005/8/layout/process5"/>
    <dgm:cxn modelId="{4E19A940-E234-44A8-A77F-A54C41A47FFA}" srcId="{6761918B-8128-448E-A5E7-5C6F51948CE6}" destId="{E5BD6BD1-158C-4A29-8D9A-64C1048084F0}" srcOrd="1" destOrd="0" parTransId="{E390BA22-C83F-4FD6-937D-76FF5A6FC058}" sibTransId="{B8A2A9FB-314F-400F-A1A9-C27C801E1EB2}"/>
    <dgm:cxn modelId="{982BDAD5-8CC5-49A1-9134-00D89A33ED01}" type="presOf" srcId="{722E1631-5325-4D89-A2B0-2B6388C851CD}" destId="{051AD34E-9EAD-42A6-B59C-F04B79AAF27F}" srcOrd="1" destOrd="0" presId="urn:microsoft.com/office/officeart/2005/8/layout/process5"/>
    <dgm:cxn modelId="{34A8A233-D234-41E1-BA3E-027B2060C24D}" type="presOf" srcId="{6761918B-8128-448E-A5E7-5C6F51948CE6}" destId="{E4575F89-2D6E-49DB-BC57-AA01CA437180}" srcOrd="0" destOrd="0" presId="urn:microsoft.com/office/officeart/2005/8/layout/process5"/>
    <dgm:cxn modelId="{02868B59-4B9B-4BA2-B168-F8A4AD94851A}" srcId="{6761918B-8128-448E-A5E7-5C6F51948CE6}" destId="{E38D8958-58E1-43E7-83C1-72BF105296E6}" srcOrd="2" destOrd="0" parTransId="{CD026F80-1CCE-4608-AEA2-56F7A5400CC0}" sibTransId="{722E1631-5325-4D89-A2B0-2B6388C851CD}"/>
    <dgm:cxn modelId="{E72310BC-5164-4E1A-B46A-22EECCF2496D}" srcId="{6761918B-8128-448E-A5E7-5C6F51948CE6}" destId="{4CBF1AEB-E4D4-4249-96EC-39F5CB730307}" srcOrd="0" destOrd="0" parTransId="{0A120B62-C095-4211-92DD-08F9B056D227}" sibTransId="{00386F79-8C69-45F5-97A5-D1C1FD8357E7}"/>
    <dgm:cxn modelId="{D5945F8A-6AFF-4482-9B19-15CFD3546992}" type="presOf" srcId="{4CBF1AEB-E4D4-4249-96EC-39F5CB730307}" destId="{75F48D7F-C061-4225-9EC0-4D6AD2D90CBB}" srcOrd="0" destOrd="0" presId="urn:microsoft.com/office/officeart/2005/8/layout/process5"/>
    <dgm:cxn modelId="{74B3E93A-45A0-4A3A-A233-E371052A8618}" type="presParOf" srcId="{E4575F89-2D6E-49DB-BC57-AA01CA437180}" destId="{75F48D7F-C061-4225-9EC0-4D6AD2D90CBB}" srcOrd="0" destOrd="0" presId="urn:microsoft.com/office/officeart/2005/8/layout/process5"/>
    <dgm:cxn modelId="{5D3B7FC7-4CED-45CA-8274-422D528B531F}" type="presParOf" srcId="{E4575F89-2D6E-49DB-BC57-AA01CA437180}" destId="{F26F339D-16CB-43B3-A4EB-B74A65EBDFBF}" srcOrd="1" destOrd="0" presId="urn:microsoft.com/office/officeart/2005/8/layout/process5"/>
    <dgm:cxn modelId="{376D0BB7-7624-410E-96E3-3D77EE37CD24}" type="presParOf" srcId="{F26F339D-16CB-43B3-A4EB-B74A65EBDFBF}" destId="{474763CD-9406-4D9A-8DFB-6B3D48C35F5C}" srcOrd="0" destOrd="0" presId="urn:microsoft.com/office/officeart/2005/8/layout/process5"/>
    <dgm:cxn modelId="{96766B1D-2344-4174-9560-DC14CACAA8C5}" type="presParOf" srcId="{E4575F89-2D6E-49DB-BC57-AA01CA437180}" destId="{F6AFE571-EC2E-49B5-807C-63BBDD02D267}" srcOrd="2" destOrd="0" presId="urn:microsoft.com/office/officeart/2005/8/layout/process5"/>
    <dgm:cxn modelId="{08B33DF0-21C1-4581-97F6-9448A5641411}" type="presParOf" srcId="{E4575F89-2D6E-49DB-BC57-AA01CA437180}" destId="{EC986911-AAFA-4F63-A008-1ACF681D1E6E}" srcOrd="3" destOrd="0" presId="urn:microsoft.com/office/officeart/2005/8/layout/process5"/>
    <dgm:cxn modelId="{01A255C8-15B5-4F62-993D-6DE03B608848}" type="presParOf" srcId="{EC986911-AAFA-4F63-A008-1ACF681D1E6E}" destId="{AD9CCACE-529B-4927-81C4-0B4405D3A26B}" srcOrd="0" destOrd="0" presId="urn:microsoft.com/office/officeart/2005/8/layout/process5"/>
    <dgm:cxn modelId="{C354EEDD-0055-4D14-9EE8-1EA9FB126C51}" type="presParOf" srcId="{E4575F89-2D6E-49DB-BC57-AA01CA437180}" destId="{CDBACEE8-3A02-4ACE-93B9-7BDCFFD24889}" srcOrd="4" destOrd="0" presId="urn:microsoft.com/office/officeart/2005/8/layout/process5"/>
    <dgm:cxn modelId="{12B4FAEB-539D-47A0-9507-9EE773D7215B}" type="presParOf" srcId="{E4575F89-2D6E-49DB-BC57-AA01CA437180}" destId="{4D342030-53FC-412D-95EC-EC8F7EA7B399}" srcOrd="5" destOrd="0" presId="urn:microsoft.com/office/officeart/2005/8/layout/process5"/>
    <dgm:cxn modelId="{EE89D396-79DA-4FD6-87CD-CCECEE4EFB81}" type="presParOf" srcId="{4D342030-53FC-412D-95EC-EC8F7EA7B399}" destId="{051AD34E-9EAD-42A6-B59C-F04B79AAF27F}" srcOrd="0" destOrd="0" presId="urn:microsoft.com/office/officeart/2005/8/layout/process5"/>
    <dgm:cxn modelId="{40AD61FF-98F9-4E9F-8F3F-919E462FB504}" type="presParOf" srcId="{E4575F89-2D6E-49DB-BC57-AA01CA437180}" destId="{B36EE7E6-4EEE-41A9-9150-7FCBCB264992}"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A9ABCC-FA7C-473E-9D7E-9F37CD16A117}" type="doc">
      <dgm:prSet loTypeId="urn:microsoft.com/office/officeart/2005/8/layout/target3" loCatId="list" qsTypeId="urn:microsoft.com/office/officeart/2005/8/quickstyle/3d2" qsCatId="3D" csTypeId="urn:microsoft.com/office/officeart/2005/8/colors/accent1_2" csCatId="accent1" phldr="1"/>
      <dgm:spPr/>
      <dgm:t>
        <a:bodyPr/>
        <a:lstStyle/>
        <a:p>
          <a:endParaRPr lang="es-MX"/>
        </a:p>
      </dgm:t>
    </dgm:pt>
    <dgm:pt modelId="{B2526183-41D4-40A6-9077-7AC1F23D0A7D}">
      <dgm:prSet phldrT="[Texto]"/>
      <dgm:spPr/>
      <dgm:t>
        <a:bodyPr/>
        <a:lstStyle/>
        <a:p>
          <a:r>
            <a:rPr lang="es-MX" dirty="0" smtClean="0">
              <a:latin typeface="Arial" pitchFamily="34" charset="0"/>
              <a:cs typeface="Arial" pitchFamily="34" charset="0"/>
            </a:rPr>
            <a:t>Primarias</a:t>
          </a:r>
          <a:endParaRPr lang="es-MX" dirty="0">
            <a:latin typeface="Arial" pitchFamily="34" charset="0"/>
            <a:cs typeface="Arial" pitchFamily="34" charset="0"/>
          </a:endParaRPr>
        </a:p>
      </dgm:t>
    </dgm:pt>
    <dgm:pt modelId="{689A7274-A750-45B2-A329-1A5BB3BC6145}" type="parTrans" cxnId="{B532AF22-FA5D-4B55-9A74-890E5DF8B722}">
      <dgm:prSet/>
      <dgm:spPr/>
      <dgm:t>
        <a:bodyPr/>
        <a:lstStyle/>
        <a:p>
          <a:endParaRPr lang="es-MX"/>
        </a:p>
      </dgm:t>
    </dgm:pt>
    <dgm:pt modelId="{09D87ACD-90D5-45CF-B708-199401EBF5BC}" type="sibTrans" cxnId="{B532AF22-FA5D-4B55-9A74-890E5DF8B722}">
      <dgm:prSet/>
      <dgm:spPr/>
      <dgm:t>
        <a:bodyPr/>
        <a:lstStyle/>
        <a:p>
          <a:endParaRPr lang="es-MX"/>
        </a:p>
      </dgm:t>
    </dgm:pt>
    <dgm:pt modelId="{C9887966-ACDC-466C-8CA4-18D1D77564A9}">
      <dgm:prSet phldrT="[Texto]"/>
      <dgm:spPr/>
      <dgm:t>
        <a:bodyPr/>
        <a:lstStyle/>
        <a:p>
          <a:pPr algn="just"/>
          <a:r>
            <a:rPr lang="es-MX" dirty="0" smtClean="0">
              <a:latin typeface="Arial" pitchFamily="34" charset="0"/>
              <a:cs typeface="Arial" pitchFamily="34" charset="0"/>
            </a:rPr>
            <a:t>Están estrechamente relacionadas con las condiciones geográficas. Proporcionan las materias primas, son: agricultura, ganadería, minería, pesca, caza y silvicultura.</a:t>
          </a:r>
          <a:endParaRPr lang="es-MX" dirty="0">
            <a:latin typeface="Arial" pitchFamily="34" charset="0"/>
            <a:cs typeface="Arial" pitchFamily="34" charset="0"/>
          </a:endParaRPr>
        </a:p>
      </dgm:t>
    </dgm:pt>
    <dgm:pt modelId="{7BD69096-5D87-4918-AD4B-33F641618020}" type="parTrans" cxnId="{81F0A395-40F1-4671-8E01-D7D81CF3B517}">
      <dgm:prSet/>
      <dgm:spPr/>
      <dgm:t>
        <a:bodyPr/>
        <a:lstStyle/>
        <a:p>
          <a:endParaRPr lang="es-MX"/>
        </a:p>
      </dgm:t>
    </dgm:pt>
    <dgm:pt modelId="{C24A0B08-1F47-44BD-9FE1-7F7B26E136B2}" type="sibTrans" cxnId="{81F0A395-40F1-4671-8E01-D7D81CF3B517}">
      <dgm:prSet/>
      <dgm:spPr/>
      <dgm:t>
        <a:bodyPr/>
        <a:lstStyle/>
        <a:p>
          <a:endParaRPr lang="es-MX"/>
        </a:p>
      </dgm:t>
    </dgm:pt>
    <dgm:pt modelId="{09F16378-E8B0-467D-BBF5-E25B01B079F0}">
      <dgm:prSet phldrT="[Texto]"/>
      <dgm:spPr/>
      <dgm:t>
        <a:bodyPr/>
        <a:lstStyle/>
        <a:p>
          <a:r>
            <a:rPr lang="es-MX" dirty="0" smtClean="0">
              <a:latin typeface="Arial" pitchFamily="34" charset="0"/>
              <a:cs typeface="Arial" pitchFamily="34" charset="0"/>
            </a:rPr>
            <a:t>Secundarias</a:t>
          </a:r>
          <a:endParaRPr lang="es-MX" dirty="0">
            <a:latin typeface="Arial" pitchFamily="34" charset="0"/>
            <a:cs typeface="Arial" pitchFamily="34" charset="0"/>
          </a:endParaRPr>
        </a:p>
      </dgm:t>
    </dgm:pt>
    <dgm:pt modelId="{0F6266E0-58E3-4875-A6D6-34FB8C06999B}" type="parTrans" cxnId="{1593D159-0B17-45E3-9C37-38E251FD0BA0}">
      <dgm:prSet/>
      <dgm:spPr/>
      <dgm:t>
        <a:bodyPr/>
        <a:lstStyle/>
        <a:p>
          <a:endParaRPr lang="es-MX"/>
        </a:p>
      </dgm:t>
    </dgm:pt>
    <dgm:pt modelId="{A442677F-83CD-4BFC-8825-212B96F48C2E}" type="sibTrans" cxnId="{1593D159-0B17-45E3-9C37-38E251FD0BA0}">
      <dgm:prSet/>
      <dgm:spPr/>
      <dgm:t>
        <a:bodyPr/>
        <a:lstStyle/>
        <a:p>
          <a:endParaRPr lang="es-MX"/>
        </a:p>
      </dgm:t>
    </dgm:pt>
    <dgm:pt modelId="{73F0F10F-3903-45D7-A9C6-FA976DCBF7E8}">
      <dgm:prSet phldrT="[Texto]"/>
      <dgm:spPr/>
      <dgm:t>
        <a:bodyPr/>
        <a:lstStyle/>
        <a:p>
          <a:pPr algn="just"/>
          <a:r>
            <a:rPr lang="es-MX" dirty="0" smtClean="0">
              <a:latin typeface="Arial" pitchFamily="34" charset="0"/>
              <a:cs typeface="Arial" pitchFamily="34" charset="0"/>
            </a:rPr>
            <a:t>Se refieren a la industria, la transformación de las materias primas, (predominan en los países desarrollados)</a:t>
          </a:r>
          <a:endParaRPr lang="es-MX" dirty="0">
            <a:latin typeface="Arial" pitchFamily="34" charset="0"/>
            <a:cs typeface="Arial" pitchFamily="34" charset="0"/>
          </a:endParaRPr>
        </a:p>
      </dgm:t>
    </dgm:pt>
    <dgm:pt modelId="{BA2F0530-33EC-48F1-AAB6-4A963092A1FC}" type="parTrans" cxnId="{DF8704BE-06CA-4724-9B4D-0BF8F5EED49A}">
      <dgm:prSet/>
      <dgm:spPr/>
      <dgm:t>
        <a:bodyPr/>
        <a:lstStyle/>
        <a:p>
          <a:endParaRPr lang="es-MX"/>
        </a:p>
      </dgm:t>
    </dgm:pt>
    <dgm:pt modelId="{C2C8FB6B-9841-4698-BD8A-4C43900CFFCA}" type="sibTrans" cxnId="{DF8704BE-06CA-4724-9B4D-0BF8F5EED49A}">
      <dgm:prSet/>
      <dgm:spPr/>
      <dgm:t>
        <a:bodyPr/>
        <a:lstStyle/>
        <a:p>
          <a:endParaRPr lang="es-MX"/>
        </a:p>
      </dgm:t>
    </dgm:pt>
    <dgm:pt modelId="{17EE748C-D2F2-47D8-9FED-8842D9D997AA}">
      <dgm:prSet phldrT="[Texto]"/>
      <dgm:spPr/>
      <dgm:t>
        <a:bodyPr/>
        <a:lstStyle/>
        <a:p>
          <a:r>
            <a:rPr lang="es-MX" dirty="0" smtClean="0">
              <a:latin typeface="Arial" pitchFamily="34" charset="0"/>
              <a:cs typeface="Arial" pitchFamily="34" charset="0"/>
            </a:rPr>
            <a:t>Terciarias</a:t>
          </a:r>
          <a:endParaRPr lang="es-MX" dirty="0">
            <a:latin typeface="Arial" pitchFamily="34" charset="0"/>
            <a:cs typeface="Arial" pitchFamily="34" charset="0"/>
          </a:endParaRPr>
        </a:p>
      </dgm:t>
    </dgm:pt>
    <dgm:pt modelId="{3B2DA616-78E7-4221-85F6-4C6D4A338329}" type="parTrans" cxnId="{7B0FEC1B-4F29-44EE-927E-7D05CEC3DC5B}">
      <dgm:prSet/>
      <dgm:spPr/>
      <dgm:t>
        <a:bodyPr/>
        <a:lstStyle/>
        <a:p>
          <a:endParaRPr lang="es-MX"/>
        </a:p>
      </dgm:t>
    </dgm:pt>
    <dgm:pt modelId="{64EC2A94-0395-4407-AFC9-253F5D7D7BAB}" type="sibTrans" cxnId="{7B0FEC1B-4F29-44EE-927E-7D05CEC3DC5B}">
      <dgm:prSet/>
      <dgm:spPr/>
      <dgm:t>
        <a:bodyPr/>
        <a:lstStyle/>
        <a:p>
          <a:endParaRPr lang="es-MX"/>
        </a:p>
      </dgm:t>
    </dgm:pt>
    <dgm:pt modelId="{78657DCA-8E3C-4739-AAE4-632F235D240D}">
      <dgm:prSet phldrT="[Texto]"/>
      <dgm:spPr/>
      <dgm:t>
        <a:bodyPr/>
        <a:lstStyle/>
        <a:p>
          <a:pPr algn="just"/>
          <a:r>
            <a:rPr lang="es-MX" dirty="0" smtClean="0">
              <a:latin typeface="Arial" pitchFamily="34" charset="0"/>
              <a:cs typeface="Arial" pitchFamily="34" charset="0"/>
            </a:rPr>
            <a:t>Son todas las ocupaciones en las que se llevan a cabo servicios como transportes, comunicaciones, comercio y turismo</a:t>
          </a:r>
          <a:endParaRPr lang="es-MX" dirty="0">
            <a:latin typeface="Arial" pitchFamily="34" charset="0"/>
            <a:cs typeface="Arial" pitchFamily="34" charset="0"/>
          </a:endParaRPr>
        </a:p>
      </dgm:t>
    </dgm:pt>
    <dgm:pt modelId="{5760037A-7D4B-40F6-925A-BB0C24D8EECA}" type="parTrans" cxnId="{DD450291-4A58-4F9E-BE0C-11E3A7209BD0}">
      <dgm:prSet/>
      <dgm:spPr/>
      <dgm:t>
        <a:bodyPr/>
        <a:lstStyle/>
        <a:p>
          <a:endParaRPr lang="es-MX"/>
        </a:p>
      </dgm:t>
    </dgm:pt>
    <dgm:pt modelId="{E8D2C382-7226-42BF-8C80-3283179C177A}" type="sibTrans" cxnId="{DD450291-4A58-4F9E-BE0C-11E3A7209BD0}">
      <dgm:prSet/>
      <dgm:spPr/>
      <dgm:t>
        <a:bodyPr/>
        <a:lstStyle/>
        <a:p>
          <a:endParaRPr lang="es-MX"/>
        </a:p>
      </dgm:t>
    </dgm:pt>
    <dgm:pt modelId="{41993F73-9F6F-4BF9-BFD9-788A8F90BCFF}" type="pres">
      <dgm:prSet presAssocID="{41A9ABCC-FA7C-473E-9D7E-9F37CD16A117}" presName="Name0" presStyleCnt="0">
        <dgm:presLayoutVars>
          <dgm:chMax val="7"/>
          <dgm:dir/>
          <dgm:animLvl val="lvl"/>
          <dgm:resizeHandles val="exact"/>
        </dgm:presLayoutVars>
      </dgm:prSet>
      <dgm:spPr/>
      <dgm:t>
        <a:bodyPr/>
        <a:lstStyle/>
        <a:p>
          <a:endParaRPr lang="es-MX"/>
        </a:p>
      </dgm:t>
    </dgm:pt>
    <dgm:pt modelId="{D7980EBF-3998-4103-8EFB-248EE44E73DF}" type="pres">
      <dgm:prSet presAssocID="{B2526183-41D4-40A6-9077-7AC1F23D0A7D}" presName="circle1" presStyleLbl="node1" presStyleIdx="0" presStyleCnt="3"/>
      <dgm:spPr/>
    </dgm:pt>
    <dgm:pt modelId="{49DAF22B-D982-4DEB-9E24-8A668AFC7A27}" type="pres">
      <dgm:prSet presAssocID="{B2526183-41D4-40A6-9077-7AC1F23D0A7D}" presName="space" presStyleCnt="0"/>
      <dgm:spPr/>
    </dgm:pt>
    <dgm:pt modelId="{C0FC1563-FC5C-4100-AF99-EB56AA86007A}" type="pres">
      <dgm:prSet presAssocID="{B2526183-41D4-40A6-9077-7AC1F23D0A7D}" presName="rect1" presStyleLbl="alignAcc1" presStyleIdx="0" presStyleCnt="3"/>
      <dgm:spPr/>
      <dgm:t>
        <a:bodyPr/>
        <a:lstStyle/>
        <a:p>
          <a:endParaRPr lang="es-MX"/>
        </a:p>
      </dgm:t>
    </dgm:pt>
    <dgm:pt modelId="{2DE439E6-5314-49E7-9806-EE31AF947008}" type="pres">
      <dgm:prSet presAssocID="{09F16378-E8B0-467D-BBF5-E25B01B079F0}" presName="vertSpace2" presStyleLbl="node1" presStyleIdx="0" presStyleCnt="3"/>
      <dgm:spPr/>
    </dgm:pt>
    <dgm:pt modelId="{E7F25C20-E0FE-4714-A52C-3F242391AFD1}" type="pres">
      <dgm:prSet presAssocID="{09F16378-E8B0-467D-BBF5-E25B01B079F0}" presName="circle2" presStyleLbl="node1" presStyleIdx="1" presStyleCnt="3"/>
      <dgm:spPr/>
    </dgm:pt>
    <dgm:pt modelId="{791E8709-9CC0-4A56-B397-915BBB74FD28}" type="pres">
      <dgm:prSet presAssocID="{09F16378-E8B0-467D-BBF5-E25B01B079F0}" presName="rect2" presStyleLbl="alignAcc1" presStyleIdx="1" presStyleCnt="3"/>
      <dgm:spPr/>
      <dgm:t>
        <a:bodyPr/>
        <a:lstStyle/>
        <a:p>
          <a:endParaRPr lang="es-MX"/>
        </a:p>
      </dgm:t>
    </dgm:pt>
    <dgm:pt modelId="{0F8F997D-9F58-4CBC-9132-5773586F9F4D}" type="pres">
      <dgm:prSet presAssocID="{17EE748C-D2F2-47D8-9FED-8842D9D997AA}" presName="vertSpace3" presStyleLbl="node1" presStyleIdx="1" presStyleCnt="3"/>
      <dgm:spPr/>
    </dgm:pt>
    <dgm:pt modelId="{2B55B94A-BB14-47B7-9642-34F08D2CABED}" type="pres">
      <dgm:prSet presAssocID="{17EE748C-D2F2-47D8-9FED-8842D9D997AA}" presName="circle3" presStyleLbl="node1" presStyleIdx="2" presStyleCnt="3"/>
      <dgm:spPr/>
    </dgm:pt>
    <dgm:pt modelId="{09C03010-839C-4B0C-8274-2EA0C8175AB5}" type="pres">
      <dgm:prSet presAssocID="{17EE748C-D2F2-47D8-9FED-8842D9D997AA}" presName="rect3" presStyleLbl="alignAcc1" presStyleIdx="2" presStyleCnt="3"/>
      <dgm:spPr/>
      <dgm:t>
        <a:bodyPr/>
        <a:lstStyle/>
        <a:p>
          <a:endParaRPr lang="es-MX"/>
        </a:p>
      </dgm:t>
    </dgm:pt>
    <dgm:pt modelId="{3C32D09E-85CE-4F4C-B3D4-5AB50D51F1F0}" type="pres">
      <dgm:prSet presAssocID="{B2526183-41D4-40A6-9077-7AC1F23D0A7D}" presName="rect1ParTx" presStyleLbl="alignAcc1" presStyleIdx="2" presStyleCnt="3">
        <dgm:presLayoutVars>
          <dgm:chMax val="1"/>
          <dgm:bulletEnabled val="1"/>
        </dgm:presLayoutVars>
      </dgm:prSet>
      <dgm:spPr/>
      <dgm:t>
        <a:bodyPr/>
        <a:lstStyle/>
        <a:p>
          <a:endParaRPr lang="es-MX"/>
        </a:p>
      </dgm:t>
    </dgm:pt>
    <dgm:pt modelId="{B32CC6C3-2FB2-4976-A83A-2B57107E7871}" type="pres">
      <dgm:prSet presAssocID="{B2526183-41D4-40A6-9077-7AC1F23D0A7D}" presName="rect1ChTx" presStyleLbl="alignAcc1" presStyleIdx="2" presStyleCnt="3">
        <dgm:presLayoutVars>
          <dgm:bulletEnabled val="1"/>
        </dgm:presLayoutVars>
      </dgm:prSet>
      <dgm:spPr/>
      <dgm:t>
        <a:bodyPr/>
        <a:lstStyle/>
        <a:p>
          <a:endParaRPr lang="es-MX"/>
        </a:p>
      </dgm:t>
    </dgm:pt>
    <dgm:pt modelId="{5D966F09-6BC9-4303-ABEF-352D09F75DF6}" type="pres">
      <dgm:prSet presAssocID="{09F16378-E8B0-467D-BBF5-E25B01B079F0}" presName="rect2ParTx" presStyleLbl="alignAcc1" presStyleIdx="2" presStyleCnt="3">
        <dgm:presLayoutVars>
          <dgm:chMax val="1"/>
          <dgm:bulletEnabled val="1"/>
        </dgm:presLayoutVars>
      </dgm:prSet>
      <dgm:spPr/>
      <dgm:t>
        <a:bodyPr/>
        <a:lstStyle/>
        <a:p>
          <a:endParaRPr lang="es-MX"/>
        </a:p>
      </dgm:t>
    </dgm:pt>
    <dgm:pt modelId="{E0469420-7AC5-4ADA-84D8-D9D887D1FFF5}" type="pres">
      <dgm:prSet presAssocID="{09F16378-E8B0-467D-BBF5-E25B01B079F0}" presName="rect2ChTx" presStyleLbl="alignAcc1" presStyleIdx="2" presStyleCnt="3">
        <dgm:presLayoutVars>
          <dgm:bulletEnabled val="1"/>
        </dgm:presLayoutVars>
      </dgm:prSet>
      <dgm:spPr/>
      <dgm:t>
        <a:bodyPr/>
        <a:lstStyle/>
        <a:p>
          <a:endParaRPr lang="es-MX"/>
        </a:p>
      </dgm:t>
    </dgm:pt>
    <dgm:pt modelId="{C2418EA7-8D1D-4EF2-8D01-BC57E0279BF8}" type="pres">
      <dgm:prSet presAssocID="{17EE748C-D2F2-47D8-9FED-8842D9D997AA}" presName="rect3ParTx" presStyleLbl="alignAcc1" presStyleIdx="2" presStyleCnt="3">
        <dgm:presLayoutVars>
          <dgm:chMax val="1"/>
          <dgm:bulletEnabled val="1"/>
        </dgm:presLayoutVars>
      </dgm:prSet>
      <dgm:spPr/>
      <dgm:t>
        <a:bodyPr/>
        <a:lstStyle/>
        <a:p>
          <a:endParaRPr lang="es-MX"/>
        </a:p>
      </dgm:t>
    </dgm:pt>
    <dgm:pt modelId="{17B3254F-17F9-438F-8663-E681EAF21108}" type="pres">
      <dgm:prSet presAssocID="{17EE748C-D2F2-47D8-9FED-8842D9D997AA}" presName="rect3ChTx" presStyleLbl="alignAcc1" presStyleIdx="2" presStyleCnt="3">
        <dgm:presLayoutVars>
          <dgm:bulletEnabled val="1"/>
        </dgm:presLayoutVars>
      </dgm:prSet>
      <dgm:spPr/>
      <dgm:t>
        <a:bodyPr/>
        <a:lstStyle/>
        <a:p>
          <a:endParaRPr lang="es-MX"/>
        </a:p>
      </dgm:t>
    </dgm:pt>
  </dgm:ptLst>
  <dgm:cxnLst>
    <dgm:cxn modelId="{1593D159-0B17-45E3-9C37-38E251FD0BA0}" srcId="{41A9ABCC-FA7C-473E-9D7E-9F37CD16A117}" destId="{09F16378-E8B0-467D-BBF5-E25B01B079F0}" srcOrd="1" destOrd="0" parTransId="{0F6266E0-58E3-4875-A6D6-34FB8C06999B}" sibTransId="{A442677F-83CD-4BFC-8825-212B96F48C2E}"/>
    <dgm:cxn modelId="{DD450291-4A58-4F9E-BE0C-11E3A7209BD0}" srcId="{17EE748C-D2F2-47D8-9FED-8842D9D997AA}" destId="{78657DCA-8E3C-4739-AAE4-632F235D240D}" srcOrd="0" destOrd="0" parTransId="{5760037A-7D4B-40F6-925A-BB0C24D8EECA}" sibTransId="{E8D2C382-7226-42BF-8C80-3283179C177A}"/>
    <dgm:cxn modelId="{468FD625-9122-4ADD-B1DA-5C1FEB25C983}" type="presOf" srcId="{B2526183-41D4-40A6-9077-7AC1F23D0A7D}" destId="{C0FC1563-FC5C-4100-AF99-EB56AA86007A}" srcOrd="0" destOrd="0" presId="urn:microsoft.com/office/officeart/2005/8/layout/target3"/>
    <dgm:cxn modelId="{C7044606-C818-48D8-89BC-45351E2D3878}" type="presOf" srcId="{09F16378-E8B0-467D-BBF5-E25B01B079F0}" destId="{5D966F09-6BC9-4303-ABEF-352D09F75DF6}" srcOrd="1" destOrd="0" presId="urn:microsoft.com/office/officeart/2005/8/layout/target3"/>
    <dgm:cxn modelId="{9D297EE9-3E2D-40E4-B92C-9AF4034B08FF}" type="presOf" srcId="{09F16378-E8B0-467D-BBF5-E25B01B079F0}" destId="{791E8709-9CC0-4A56-B397-915BBB74FD28}" srcOrd="0" destOrd="0" presId="urn:microsoft.com/office/officeart/2005/8/layout/target3"/>
    <dgm:cxn modelId="{ADD6C6F0-7BD6-4DFA-B9F8-A53923E012EB}" type="presOf" srcId="{17EE748C-D2F2-47D8-9FED-8842D9D997AA}" destId="{09C03010-839C-4B0C-8274-2EA0C8175AB5}" srcOrd="0" destOrd="0" presId="urn:microsoft.com/office/officeart/2005/8/layout/target3"/>
    <dgm:cxn modelId="{7B0FEC1B-4F29-44EE-927E-7D05CEC3DC5B}" srcId="{41A9ABCC-FA7C-473E-9D7E-9F37CD16A117}" destId="{17EE748C-D2F2-47D8-9FED-8842D9D997AA}" srcOrd="2" destOrd="0" parTransId="{3B2DA616-78E7-4221-85F6-4C6D4A338329}" sibTransId="{64EC2A94-0395-4407-AFC9-253F5D7D7BAB}"/>
    <dgm:cxn modelId="{B3DB8941-66AB-4B3D-945D-32B99452A3C0}" type="presOf" srcId="{17EE748C-D2F2-47D8-9FED-8842D9D997AA}" destId="{C2418EA7-8D1D-4EF2-8D01-BC57E0279BF8}" srcOrd="1" destOrd="0" presId="urn:microsoft.com/office/officeart/2005/8/layout/target3"/>
    <dgm:cxn modelId="{81F0A395-40F1-4671-8E01-D7D81CF3B517}" srcId="{B2526183-41D4-40A6-9077-7AC1F23D0A7D}" destId="{C9887966-ACDC-466C-8CA4-18D1D77564A9}" srcOrd="0" destOrd="0" parTransId="{7BD69096-5D87-4918-AD4B-33F641618020}" sibTransId="{C24A0B08-1F47-44BD-9FE1-7F7B26E136B2}"/>
    <dgm:cxn modelId="{CCE31AA1-6A8F-496E-B851-BAD28C431780}" type="presOf" srcId="{78657DCA-8E3C-4739-AAE4-632F235D240D}" destId="{17B3254F-17F9-438F-8663-E681EAF21108}" srcOrd="0" destOrd="0" presId="urn:microsoft.com/office/officeart/2005/8/layout/target3"/>
    <dgm:cxn modelId="{9E6F90FA-B06D-4568-B377-58F28ACE103C}" type="presOf" srcId="{B2526183-41D4-40A6-9077-7AC1F23D0A7D}" destId="{3C32D09E-85CE-4F4C-B3D4-5AB50D51F1F0}" srcOrd="1" destOrd="0" presId="urn:microsoft.com/office/officeart/2005/8/layout/target3"/>
    <dgm:cxn modelId="{B532AF22-FA5D-4B55-9A74-890E5DF8B722}" srcId="{41A9ABCC-FA7C-473E-9D7E-9F37CD16A117}" destId="{B2526183-41D4-40A6-9077-7AC1F23D0A7D}" srcOrd="0" destOrd="0" parTransId="{689A7274-A750-45B2-A329-1A5BB3BC6145}" sibTransId="{09D87ACD-90D5-45CF-B708-199401EBF5BC}"/>
    <dgm:cxn modelId="{E0866122-7D40-4E1D-8A0D-93C6B3D011C3}" type="presOf" srcId="{73F0F10F-3903-45D7-A9C6-FA976DCBF7E8}" destId="{E0469420-7AC5-4ADA-84D8-D9D887D1FFF5}" srcOrd="0" destOrd="0" presId="urn:microsoft.com/office/officeart/2005/8/layout/target3"/>
    <dgm:cxn modelId="{E0070610-BD83-4536-919B-914E31D95E5E}" type="presOf" srcId="{C9887966-ACDC-466C-8CA4-18D1D77564A9}" destId="{B32CC6C3-2FB2-4976-A83A-2B57107E7871}" srcOrd="0" destOrd="0" presId="urn:microsoft.com/office/officeart/2005/8/layout/target3"/>
    <dgm:cxn modelId="{DF8704BE-06CA-4724-9B4D-0BF8F5EED49A}" srcId="{09F16378-E8B0-467D-BBF5-E25B01B079F0}" destId="{73F0F10F-3903-45D7-A9C6-FA976DCBF7E8}" srcOrd="0" destOrd="0" parTransId="{BA2F0530-33EC-48F1-AAB6-4A963092A1FC}" sibTransId="{C2C8FB6B-9841-4698-BD8A-4C43900CFFCA}"/>
    <dgm:cxn modelId="{C3771C36-565C-4799-A306-247AD28600C1}" type="presOf" srcId="{41A9ABCC-FA7C-473E-9D7E-9F37CD16A117}" destId="{41993F73-9F6F-4BF9-BFD9-788A8F90BCFF}" srcOrd="0" destOrd="0" presId="urn:microsoft.com/office/officeart/2005/8/layout/target3"/>
    <dgm:cxn modelId="{3D74F31C-B760-4F61-9D61-3E3435058A1F}" type="presParOf" srcId="{41993F73-9F6F-4BF9-BFD9-788A8F90BCFF}" destId="{D7980EBF-3998-4103-8EFB-248EE44E73DF}" srcOrd="0" destOrd="0" presId="urn:microsoft.com/office/officeart/2005/8/layout/target3"/>
    <dgm:cxn modelId="{A20457C2-BB0D-4563-803C-08D33F9BD0BB}" type="presParOf" srcId="{41993F73-9F6F-4BF9-BFD9-788A8F90BCFF}" destId="{49DAF22B-D982-4DEB-9E24-8A668AFC7A27}" srcOrd="1" destOrd="0" presId="urn:microsoft.com/office/officeart/2005/8/layout/target3"/>
    <dgm:cxn modelId="{42E0E973-D3B8-44C9-8727-86A4F8B48B64}" type="presParOf" srcId="{41993F73-9F6F-4BF9-BFD9-788A8F90BCFF}" destId="{C0FC1563-FC5C-4100-AF99-EB56AA86007A}" srcOrd="2" destOrd="0" presId="urn:microsoft.com/office/officeart/2005/8/layout/target3"/>
    <dgm:cxn modelId="{FF46B4A1-1DE9-4F62-92BB-5AC7C1E8334F}" type="presParOf" srcId="{41993F73-9F6F-4BF9-BFD9-788A8F90BCFF}" destId="{2DE439E6-5314-49E7-9806-EE31AF947008}" srcOrd="3" destOrd="0" presId="urn:microsoft.com/office/officeart/2005/8/layout/target3"/>
    <dgm:cxn modelId="{6755177B-312E-4BB6-9A72-3B378C43474B}" type="presParOf" srcId="{41993F73-9F6F-4BF9-BFD9-788A8F90BCFF}" destId="{E7F25C20-E0FE-4714-A52C-3F242391AFD1}" srcOrd="4" destOrd="0" presId="urn:microsoft.com/office/officeart/2005/8/layout/target3"/>
    <dgm:cxn modelId="{8FB57421-8E09-4805-831C-035FF9E57E95}" type="presParOf" srcId="{41993F73-9F6F-4BF9-BFD9-788A8F90BCFF}" destId="{791E8709-9CC0-4A56-B397-915BBB74FD28}" srcOrd="5" destOrd="0" presId="urn:microsoft.com/office/officeart/2005/8/layout/target3"/>
    <dgm:cxn modelId="{8069B51D-AEA8-4357-8429-B6C29CC8822B}" type="presParOf" srcId="{41993F73-9F6F-4BF9-BFD9-788A8F90BCFF}" destId="{0F8F997D-9F58-4CBC-9132-5773586F9F4D}" srcOrd="6" destOrd="0" presId="urn:microsoft.com/office/officeart/2005/8/layout/target3"/>
    <dgm:cxn modelId="{0637FE49-523C-45EA-971B-69D3498CAF26}" type="presParOf" srcId="{41993F73-9F6F-4BF9-BFD9-788A8F90BCFF}" destId="{2B55B94A-BB14-47B7-9642-34F08D2CABED}" srcOrd="7" destOrd="0" presId="urn:microsoft.com/office/officeart/2005/8/layout/target3"/>
    <dgm:cxn modelId="{59C3F948-4B3A-4DDB-93BF-AAEBDEA4F111}" type="presParOf" srcId="{41993F73-9F6F-4BF9-BFD9-788A8F90BCFF}" destId="{09C03010-839C-4B0C-8274-2EA0C8175AB5}" srcOrd="8" destOrd="0" presId="urn:microsoft.com/office/officeart/2005/8/layout/target3"/>
    <dgm:cxn modelId="{CD1BA9ED-DA35-457B-A434-02D11367CB45}" type="presParOf" srcId="{41993F73-9F6F-4BF9-BFD9-788A8F90BCFF}" destId="{3C32D09E-85CE-4F4C-B3D4-5AB50D51F1F0}" srcOrd="9" destOrd="0" presId="urn:microsoft.com/office/officeart/2005/8/layout/target3"/>
    <dgm:cxn modelId="{92C7704D-5CAF-408F-AC17-5524C40CA59A}" type="presParOf" srcId="{41993F73-9F6F-4BF9-BFD9-788A8F90BCFF}" destId="{B32CC6C3-2FB2-4976-A83A-2B57107E7871}" srcOrd="10" destOrd="0" presId="urn:microsoft.com/office/officeart/2005/8/layout/target3"/>
    <dgm:cxn modelId="{9F4CE2CA-CBAC-4934-A8CA-7EB4F0B6716C}" type="presParOf" srcId="{41993F73-9F6F-4BF9-BFD9-788A8F90BCFF}" destId="{5D966F09-6BC9-4303-ABEF-352D09F75DF6}" srcOrd="11" destOrd="0" presId="urn:microsoft.com/office/officeart/2005/8/layout/target3"/>
    <dgm:cxn modelId="{17AE8343-57E5-4407-BF84-F820A6008064}" type="presParOf" srcId="{41993F73-9F6F-4BF9-BFD9-788A8F90BCFF}" destId="{E0469420-7AC5-4ADA-84D8-D9D887D1FFF5}" srcOrd="12" destOrd="0" presId="urn:microsoft.com/office/officeart/2005/8/layout/target3"/>
    <dgm:cxn modelId="{B33812DE-69E1-42CA-956E-4A0B20E16B5B}" type="presParOf" srcId="{41993F73-9F6F-4BF9-BFD9-788A8F90BCFF}" destId="{C2418EA7-8D1D-4EF2-8D01-BC57E0279BF8}" srcOrd="13" destOrd="0" presId="urn:microsoft.com/office/officeart/2005/8/layout/target3"/>
    <dgm:cxn modelId="{ECE4AE30-D45A-40BD-8AD1-F4B3F1F8845A}" type="presParOf" srcId="{41993F73-9F6F-4BF9-BFD9-788A8F90BCFF}" destId="{17B3254F-17F9-438F-8663-E681EAF21108}"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9D1CF9-BD89-47E8-B60C-AD3BE6C21C92}" type="doc">
      <dgm:prSet loTypeId="urn:microsoft.com/office/officeart/2005/8/layout/process1" loCatId="process" qsTypeId="urn:microsoft.com/office/officeart/2005/8/quickstyle/3d2" qsCatId="3D" csTypeId="urn:microsoft.com/office/officeart/2005/8/colors/accent1_2" csCatId="accent1" phldr="1"/>
      <dgm:spPr/>
    </dgm:pt>
    <dgm:pt modelId="{39719377-C8A3-4ECD-9EA9-7550B6881225}">
      <dgm:prSet phldrT="[Texto]"/>
      <dgm:spPr/>
      <dgm:t>
        <a:bodyPr/>
        <a:lstStyle/>
        <a:p>
          <a:r>
            <a:rPr lang="es-MX" dirty="0" smtClean="0"/>
            <a:t>1.- Después de la declinación del sistema socialista, la mayoría de los países de economía planificada, inician su transición hacia una economía de mercado. </a:t>
          </a:r>
          <a:endParaRPr lang="es-MX" dirty="0"/>
        </a:p>
      </dgm:t>
    </dgm:pt>
    <dgm:pt modelId="{5B6C16B6-E90E-41E4-A6D9-E37E2E12D084}" type="parTrans" cxnId="{61A25A72-B921-4278-A626-FE9E9F59362E}">
      <dgm:prSet/>
      <dgm:spPr/>
      <dgm:t>
        <a:bodyPr/>
        <a:lstStyle/>
        <a:p>
          <a:endParaRPr lang="es-MX"/>
        </a:p>
      </dgm:t>
    </dgm:pt>
    <dgm:pt modelId="{1D15B6ED-091C-4F3E-AF68-FF54E6BF4B16}" type="sibTrans" cxnId="{61A25A72-B921-4278-A626-FE9E9F59362E}">
      <dgm:prSet/>
      <dgm:spPr/>
      <dgm:t>
        <a:bodyPr/>
        <a:lstStyle/>
        <a:p>
          <a:endParaRPr lang="es-MX"/>
        </a:p>
      </dgm:t>
    </dgm:pt>
    <dgm:pt modelId="{ADFD1EC7-47A2-471B-BD62-E0C198CFA46B}">
      <dgm:prSet phldrT="[Texto]"/>
      <dgm:spPr/>
      <dgm:t>
        <a:bodyPr/>
        <a:lstStyle/>
        <a:p>
          <a:r>
            <a:rPr lang="es-MX" dirty="0" smtClean="0"/>
            <a:t>2.- Se consolidan grandes bloques comerciales: La UE, El Consejo de la Cuenca del Pacífico, El TLC, El Mercosur.</a:t>
          </a:r>
          <a:endParaRPr lang="es-MX" dirty="0"/>
        </a:p>
      </dgm:t>
    </dgm:pt>
    <dgm:pt modelId="{27003CAC-80EE-4E8C-ACA8-431FC080F01B}" type="parTrans" cxnId="{38C23A6A-8F9C-41A0-AE7A-F7BCF11B1A83}">
      <dgm:prSet/>
      <dgm:spPr/>
      <dgm:t>
        <a:bodyPr/>
        <a:lstStyle/>
        <a:p>
          <a:endParaRPr lang="es-MX"/>
        </a:p>
      </dgm:t>
    </dgm:pt>
    <dgm:pt modelId="{7E753203-D19C-47E6-9BEE-45C2B617E147}" type="sibTrans" cxnId="{38C23A6A-8F9C-41A0-AE7A-F7BCF11B1A83}">
      <dgm:prSet/>
      <dgm:spPr/>
      <dgm:t>
        <a:bodyPr/>
        <a:lstStyle/>
        <a:p>
          <a:endParaRPr lang="es-MX"/>
        </a:p>
      </dgm:t>
    </dgm:pt>
    <dgm:pt modelId="{7DCF489A-36A7-4532-BF9D-9858863194E3}">
      <dgm:prSet phldrT="[Texto]"/>
      <dgm:spPr/>
      <dgm:t>
        <a:bodyPr/>
        <a:lstStyle/>
        <a:p>
          <a:r>
            <a:rPr lang="es-MX" dirty="0" smtClean="0"/>
            <a:t>3.- El neoliberalismo económico es adoptado por numerosos países.</a:t>
          </a:r>
          <a:endParaRPr lang="es-MX" dirty="0"/>
        </a:p>
      </dgm:t>
    </dgm:pt>
    <dgm:pt modelId="{82239F7F-FD0E-457D-9C11-B8C1AF7465A7}" type="parTrans" cxnId="{B6A1C440-B636-4D52-BA5A-A0620BA178CA}">
      <dgm:prSet/>
      <dgm:spPr/>
      <dgm:t>
        <a:bodyPr/>
        <a:lstStyle/>
        <a:p>
          <a:endParaRPr lang="es-MX"/>
        </a:p>
      </dgm:t>
    </dgm:pt>
    <dgm:pt modelId="{60A2DADA-0281-48A9-9A6F-FD94E2AD5B34}" type="sibTrans" cxnId="{B6A1C440-B636-4D52-BA5A-A0620BA178CA}">
      <dgm:prSet/>
      <dgm:spPr/>
      <dgm:t>
        <a:bodyPr/>
        <a:lstStyle/>
        <a:p>
          <a:endParaRPr lang="es-MX"/>
        </a:p>
      </dgm:t>
    </dgm:pt>
    <dgm:pt modelId="{5F15C48C-36B1-4A42-80F9-E868A12C6FE1}" type="pres">
      <dgm:prSet presAssocID="{B99D1CF9-BD89-47E8-B60C-AD3BE6C21C92}" presName="Name0" presStyleCnt="0">
        <dgm:presLayoutVars>
          <dgm:dir/>
          <dgm:resizeHandles val="exact"/>
        </dgm:presLayoutVars>
      </dgm:prSet>
      <dgm:spPr/>
    </dgm:pt>
    <dgm:pt modelId="{0C5FCB99-3EBA-4679-BA14-509BF1C98962}" type="pres">
      <dgm:prSet presAssocID="{39719377-C8A3-4ECD-9EA9-7550B6881225}" presName="node" presStyleLbl="node1" presStyleIdx="0" presStyleCnt="3">
        <dgm:presLayoutVars>
          <dgm:bulletEnabled val="1"/>
        </dgm:presLayoutVars>
      </dgm:prSet>
      <dgm:spPr/>
      <dgm:t>
        <a:bodyPr/>
        <a:lstStyle/>
        <a:p>
          <a:endParaRPr lang="es-MX"/>
        </a:p>
      </dgm:t>
    </dgm:pt>
    <dgm:pt modelId="{8404D384-DD05-4EEA-ADB0-75500C77A352}" type="pres">
      <dgm:prSet presAssocID="{1D15B6ED-091C-4F3E-AF68-FF54E6BF4B16}" presName="sibTrans" presStyleLbl="sibTrans2D1" presStyleIdx="0" presStyleCnt="2"/>
      <dgm:spPr/>
      <dgm:t>
        <a:bodyPr/>
        <a:lstStyle/>
        <a:p>
          <a:endParaRPr lang="es-MX"/>
        </a:p>
      </dgm:t>
    </dgm:pt>
    <dgm:pt modelId="{A2C02D83-E421-46BB-B5F0-5F177332CC21}" type="pres">
      <dgm:prSet presAssocID="{1D15B6ED-091C-4F3E-AF68-FF54E6BF4B16}" presName="connectorText" presStyleLbl="sibTrans2D1" presStyleIdx="0" presStyleCnt="2"/>
      <dgm:spPr/>
      <dgm:t>
        <a:bodyPr/>
        <a:lstStyle/>
        <a:p>
          <a:endParaRPr lang="es-MX"/>
        </a:p>
      </dgm:t>
    </dgm:pt>
    <dgm:pt modelId="{0E52F1E4-4AC3-4B59-809A-01542DDBF85F}" type="pres">
      <dgm:prSet presAssocID="{ADFD1EC7-47A2-471B-BD62-E0C198CFA46B}" presName="node" presStyleLbl="node1" presStyleIdx="1" presStyleCnt="3">
        <dgm:presLayoutVars>
          <dgm:bulletEnabled val="1"/>
        </dgm:presLayoutVars>
      </dgm:prSet>
      <dgm:spPr/>
      <dgm:t>
        <a:bodyPr/>
        <a:lstStyle/>
        <a:p>
          <a:endParaRPr lang="es-MX"/>
        </a:p>
      </dgm:t>
    </dgm:pt>
    <dgm:pt modelId="{6015B71D-A75D-497E-A62A-7DCE418F8016}" type="pres">
      <dgm:prSet presAssocID="{7E753203-D19C-47E6-9BEE-45C2B617E147}" presName="sibTrans" presStyleLbl="sibTrans2D1" presStyleIdx="1" presStyleCnt="2"/>
      <dgm:spPr/>
      <dgm:t>
        <a:bodyPr/>
        <a:lstStyle/>
        <a:p>
          <a:endParaRPr lang="es-MX"/>
        </a:p>
      </dgm:t>
    </dgm:pt>
    <dgm:pt modelId="{AA285D32-3693-4F9C-B5BE-141AB0C13B05}" type="pres">
      <dgm:prSet presAssocID="{7E753203-D19C-47E6-9BEE-45C2B617E147}" presName="connectorText" presStyleLbl="sibTrans2D1" presStyleIdx="1" presStyleCnt="2"/>
      <dgm:spPr/>
      <dgm:t>
        <a:bodyPr/>
        <a:lstStyle/>
        <a:p>
          <a:endParaRPr lang="es-MX"/>
        </a:p>
      </dgm:t>
    </dgm:pt>
    <dgm:pt modelId="{0EA7063E-51F1-4770-A2B6-E573803F3131}" type="pres">
      <dgm:prSet presAssocID="{7DCF489A-36A7-4532-BF9D-9858863194E3}" presName="node" presStyleLbl="node1" presStyleIdx="2" presStyleCnt="3">
        <dgm:presLayoutVars>
          <dgm:bulletEnabled val="1"/>
        </dgm:presLayoutVars>
      </dgm:prSet>
      <dgm:spPr/>
      <dgm:t>
        <a:bodyPr/>
        <a:lstStyle/>
        <a:p>
          <a:endParaRPr lang="es-MX"/>
        </a:p>
      </dgm:t>
    </dgm:pt>
  </dgm:ptLst>
  <dgm:cxnLst>
    <dgm:cxn modelId="{FB8AF953-619F-4D98-982E-11F94F492D4A}" type="presOf" srcId="{B99D1CF9-BD89-47E8-B60C-AD3BE6C21C92}" destId="{5F15C48C-36B1-4A42-80F9-E868A12C6FE1}" srcOrd="0" destOrd="0" presId="urn:microsoft.com/office/officeart/2005/8/layout/process1"/>
    <dgm:cxn modelId="{725DF9B9-3577-4B28-B152-3F0755032C31}" type="presOf" srcId="{1D15B6ED-091C-4F3E-AF68-FF54E6BF4B16}" destId="{8404D384-DD05-4EEA-ADB0-75500C77A352}" srcOrd="0" destOrd="0" presId="urn:microsoft.com/office/officeart/2005/8/layout/process1"/>
    <dgm:cxn modelId="{9B0A9790-0916-4789-8152-44227E557BB4}" type="presOf" srcId="{1D15B6ED-091C-4F3E-AF68-FF54E6BF4B16}" destId="{A2C02D83-E421-46BB-B5F0-5F177332CC21}" srcOrd="1" destOrd="0" presId="urn:microsoft.com/office/officeart/2005/8/layout/process1"/>
    <dgm:cxn modelId="{38C23A6A-8F9C-41A0-AE7A-F7BCF11B1A83}" srcId="{B99D1CF9-BD89-47E8-B60C-AD3BE6C21C92}" destId="{ADFD1EC7-47A2-471B-BD62-E0C198CFA46B}" srcOrd="1" destOrd="0" parTransId="{27003CAC-80EE-4E8C-ACA8-431FC080F01B}" sibTransId="{7E753203-D19C-47E6-9BEE-45C2B617E147}"/>
    <dgm:cxn modelId="{DCC0C110-2CC8-47E8-8EAD-875A248ED56D}" type="presOf" srcId="{39719377-C8A3-4ECD-9EA9-7550B6881225}" destId="{0C5FCB99-3EBA-4679-BA14-509BF1C98962}" srcOrd="0" destOrd="0" presId="urn:microsoft.com/office/officeart/2005/8/layout/process1"/>
    <dgm:cxn modelId="{BA13475E-9E71-4F4C-AEC5-17E321A3EA47}" type="presOf" srcId="{7E753203-D19C-47E6-9BEE-45C2B617E147}" destId="{AA285D32-3693-4F9C-B5BE-141AB0C13B05}" srcOrd="1" destOrd="0" presId="urn:microsoft.com/office/officeart/2005/8/layout/process1"/>
    <dgm:cxn modelId="{779D441D-6728-40C1-A5FE-CA4F38BCA2A4}" type="presOf" srcId="{7E753203-D19C-47E6-9BEE-45C2B617E147}" destId="{6015B71D-A75D-497E-A62A-7DCE418F8016}" srcOrd="0" destOrd="0" presId="urn:microsoft.com/office/officeart/2005/8/layout/process1"/>
    <dgm:cxn modelId="{B6A1C440-B636-4D52-BA5A-A0620BA178CA}" srcId="{B99D1CF9-BD89-47E8-B60C-AD3BE6C21C92}" destId="{7DCF489A-36A7-4532-BF9D-9858863194E3}" srcOrd="2" destOrd="0" parTransId="{82239F7F-FD0E-457D-9C11-B8C1AF7465A7}" sibTransId="{60A2DADA-0281-48A9-9A6F-FD94E2AD5B34}"/>
    <dgm:cxn modelId="{81DC02F9-995B-4F63-BB89-211222B85A1F}" type="presOf" srcId="{ADFD1EC7-47A2-471B-BD62-E0C198CFA46B}" destId="{0E52F1E4-4AC3-4B59-809A-01542DDBF85F}" srcOrd="0" destOrd="0" presId="urn:microsoft.com/office/officeart/2005/8/layout/process1"/>
    <dgm:cxn modelId="{218B4BEE-CFEE-4ECD-9731-061E297912D4}" type="presOf" srcId="{7DCF489A-36A7-4532-BF9D-9858863194E3}" destId="{0EA7063E-51F1-4770-A2B6-E573803F3131}" srcOrd="0" destOrd="0" presId="urn:microsoft.com/office/officeart/2005/8/layout/process1"/>
    <dgm:cxn modelId="{61A25A72-B921-4278-A626-FE9E9F59362E}" srcId="{B99D1CF9-BD89-47E8-B60C-AD3BE6C21C92}" destId="{39719377-C8A3-4ECD-9EA9-7550B6881225}" srcOrd="0" destOrd="0" parTransId="{5B6C16B6-E90E-41E4-A6D9-E37E2E12D084}" sibTransId="{1D15B6ED-091C-4F3E-AF68-FF54E6BF4B16}"/>
    <dgm:cxn modelId="{3FA9EF75-D566-4C39-B753-ED74F257B53F}" type="presParOf" srcId="{5F15C48C-36B1-4A42-80F9-E868A12C6FE1}" destId="{0C5FCB99-3EBA-4679-BA14-509BF1C98962}" srcOrd="0" destOrd="0" presId="urn:microsoft.com/office/officeart/2005/8/layout/process1"/>
    <dgm:cxn modelId="{999CE32D-6ACA-4AEB-91AC-175DC52833B3}" type="presParOf" srcId="{5F15C48C-36B1-4A42-80F9-E868A12C6FE1}" destId="{8404D384-DD05-4EEA-ADB0-75500C77A352}" srcOrd="1" destOrd="0" presId="urn:microsoft.com/office/officeart/2005/8/layout/process1"/>
    <dgm:cxn modelId="{D7D9DCD3-847C-4561-ADD0-0ECC808D1E72}" type="presParOf" srcId="{8404D384-DD05-4EEA-ADB0-75500C77A352}" destId="{A2C02D83-E421-46BB-B5F0-5F177332CC21}" srcOrd="0" destOrd="0" presId="urn:microsoft.com/office/officeart/2005/8/layout/process1"/>
    <dgm:cxn modelId="{2708BA01-F896-4C66-857F-220D933499BA}" type="presParOf" srcId="{5F15C48C-36B1-4A42-80F9-E868A12C6FE1}" destId="{0E52F1E4-4AC3-4B59-809A-01542DDBF85F}" srcOrd="2" destOrd="0" presId="urn:microsoft.com/office/officeart/2005/8/layout/process1"/>
    <dgm:cxn modelId="{29D63D22-D834-4C1B-A571-D557B368F3CD}" type="presParOf" srcId="{5F15C48C-36B1-4A42-80F9-E868A12C6FE1}" destId="{6015B71D-A75D-497E-A62A-7DCE418F8016}" srcOrd="3" destOrd="0" presId="urn:microsoft.com/office/officeart/2005/8/layout/process1"/>
    <dgm:cxn modelId="{1469BF3C-85AB-49E6-822F-6263171EC359}" type="presParOf" srcId="{6015B71D-A75D-497E-A62A-7DCE418F8016}" destId="{AA285D32-3693-4F9C-B5BE-141AB0C13B05}" srcOrd="0" destOrd="0" presId="urn:microsoft.com/office/officeart/2005/8/layout/process1"/>
    <dgm:cxn modelId="{B3FF04D5-2ED5-4FDB-A4B9-7A087A3893B3}" type="presParOf" srcId="{5F15C48C-36B1-4A42-80F9-E868A12C6FE1}" destId="{0EA7063E-51F1-4770-A2B6-E573803F313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D12E87-4D42-4D5C-B11C-5EAF22727964}" type="doc">
      <dgm:prSet loTypeId="urn:microsoft.com/office/officeart/2005/8/layout/venn1" loCatId="relationship" qsTypeId="urn:microsoft.com/office/officeart/2005/8/quickstyle/3d3" qsCatId="3D" csTypeId="urn:microsoft.com/office/officeart/2005/8/colors/accent1_2" csCatId="accent1" phldr="1"/>
      <dgm:spPr/>
    </dgm:pt>
    <dgm:pt modelId="{0CAD0C90-0437-4BE3-98C9-D24BEE048E81}">
      <dgm:prSet phldrT="[Texto]"/>
      <dgm:spPr/>
      <dgm:t>
        <a:bodyPr/>
        <a:lstStyle/>
        <a:p>
          <a:pPr algn="just"/>
          <a:r>
            <a:rPr lang="es-MX" b="1" smtClean="0">
              <a:latin typeface="Arial" pitchFamily="34" charset="0"/>
              <a:cs typeface="Arial" pitchFamily="34" charset="0"/>
            </a:rPr>
            <a:t>Bloque </a:t>
          </a:r>
          <a:r>
            <a:rPr lang="es-MX" b="1" dirty="0" smtClean="0">
              <a:latin typeface="Arial" pitchFamily="34" charset="0"/>
              <a:cs typeface="Arial" pitchFamily="34" charset="0"/>
            </a:rPr>
            <a:t>Europeo: </a:t>
          </a:r>
          <a:r>
            <a:rPr lang="es-MX" dirty="0" smtClean="0">
              <a:latin typeface="Arial" pitchFamily="34" charset="0"/>
              <a:cs typeface="Arial" pitchFamily="34" charset="0"/>
            </a:rPr>
            <a:t>Es la más avanzada forma de integración económica, ha implicado la creación de entidades supranacionales, abolición de las fronteras comerciales, la propuesta de un banco y moneda única y la creación de órganos de gobierno como el Parlamento Europeo.</a:t>
          </a:r>
          <a:endParaRPr lang="es-MX" dirty="0">
            <a:latin typeface="Arial" pitchFamily="34" charset="0"/>
            <a:cs typeface="Arial" pitchFamily="34" charset="0"/>
          </a:endParaRPr>
        </a:p>
      </dgm:t>
    </dgm:pt>
    <dgm:pt modelId="{450E66A7-66A2-421E-B1C8-AA70B5A95E12}" type="parTrans" cxnId="{547A5501-7160-4BB9-9D94-4CC77EAC8F82}">
      <dgm:prSet/>
      <dgm:spPr/>
      <dgm:t>
        <a:bodyPr/>
        <a:lstStyle/>
        <a:p>
          <a:endParaRPr lang="es-MX"/>
        </a:p>
      </dgm:t>
    </dgm:pt>
    <dgm:pt modelId="{0C02418D-F00F-45CE-826E-775BF3CE4F07}" type="sibTrans" cxnId="{547A5501-7160-4BB9-9D94-4CC77EAC8F82}">
      <dgm:prSet/>
      <dgm:spPr/>
      <dgm:t>
        <a:bodyPr/>
        <a:lstStyle/>
        <a:p>
          <a:endParaRPr lang="es-MX"/>
        </a:p>
      </dgm:t>
    </dgm:pt>
    <dgm:pt modelId="{30F47612-A333-4795-82AB-1B0A05BC7DFE}">
      <dgm:prSet phldrT="[Texto]"/>
      <dgm:spPr/>
      <dgm:t>
        <a:bodyPr/>
        <a:lstStyle/>
        <a:p>
          <a:pPr algn="just"/>
          <a:r>
            <a:rPr lang="es-MX" b="1" dirty="0" smtClean="0">
              <a:latin typeface="Arial" pitchFamily="34" charset="0"/>
              <a:cs typeface="Arial" pitchFamily="34" charset="0"/>
            </a:rPr>
            <a:t>Bloque Asiático: </a:t>
          </a:r>
          <a:r>
            <a:rPr lang="es-MX" dirty="0" smtClean="0">
              <a:latin typeface="Arial" pitchFamily="34" charset="0"/>
              <a:cs typeface="Arial" pitchFamily="34" charset="0"/>
            </a:rPr>
            <a:t>El bloque asiático tiene un carácter económico sin ningún proyecto político regional; su conformación descansa en la integración de sus sistemas productivos. Cada país tiene autonomía económica y política. </a:t>
          </a:r>
          <a:endParaRPr lang="es-MX" dirty="0">
            <a:latin typeface="Arial" pitchFamily="34" charset="0"/>
            <a:cs typeface="Arial" pitchFamily="34" charset="0"/>
          </a:endParaRPr>
        </a:p>
      </dgm:t>
    </dgm:pt>
    <dgm:pt modelId="{D1CB6896-DCD9-4B05-90E4-AF2C3E2288A3}" type="parTrans" cxnId="{BD8F1A5B-363C-4DED-9818-B2BC6750B72E}">
      <dgm:prSet/>
      <dgm:spPr/>
      <dgm:t>
        <a:bodyPr/>
        <a:lstStyle/>
        <a:p>
          <a:endParaRPr lang="es-MX"/>
        </a:p>
      </dgm:t>
    </dgm:pt>
    <dgm:pt modelId="{FF33A3CB-2AB7-40DE-9A0D-52FAB763436E}" type="sibTrans" cxnId="{BD8F1A5B-363C-4DED-9818-B2BC6750B72E}">
      <dgm:prSet/>
      <dgm:spPr/>
      <dgm:t>
        <a:bodyPr/>
        <a:lstStyle/>
        <a:p>
          <a:endParaRPr lang="es-MX"/>
        </a:p>
      </dgm:t>
    </dgm:pt>
    <dgm:pt modelId="{356EDC19-5D99-4708-8FA4-9200E6755CB8}">
      <dgm:prSet phldrT="[Texto]"/>
      <dgm:spPr/>
      <dgm:t>
        <a:bodyPr/>
        <a:lstStyle/>
        <a:p>
          <a:pPr algn="just"/>
          <a:r>
            <a:rPr lang="es-MX" b="1" dirty="0" smtClean="0">
              <a:latin typeface="Arial" pitchFamily="34" charset="0"/>
              <a:cs typeface="Arial" pitchFamily="34" charset="0"/>
            </a:rPr>
            <a:t>Bloque Americano: </a:t>
          </a:r>
          <a:r>
            <a:rPr lang="es-MX" dirty="0" smtClean="0">
              <a:latin typeface="Arial" pitchFamily="34" charset="0"/>
              <a:cs typeface="Arial" pitchFamily="34" charset="0"/>
            </a:rPr>
            <a:t>Existen dos grupos de países integrados en materia económica: el norteamericano mediante el TLC y el sudamericano con el MERCOSUR. </a:t>
          </a:r>
          <a:endParaRPr lang="es-MX" dirty="0">
            <a:latin typeface="Arial" pitchFamily="34" charset="0"/>
            <a:cs typeface="Arial" pitchFamily="34" charset="0"/>
          </a:endParaRPr>
        </a:p>
      </dgm:t>
    </dgm:pt>
    <dgm:pt modelId="{CCCC75ED-9C55-48AE-848E-BD87974896C7}" type="parTrans" cxnId="{087288FB-418A-48C1-A9E3-295097EFC6A3}">
      <dgm:prSet/>
      <dgm:spPr/>
      <dgm:t>
        <a:bodyPr/>
        <a:lstStyle/>
        <a:p>
          <a:endParaRPr lang="es-MX"/>
        </a:p>
      </dgm:t>
    </dgm:pt>
    <dgm:pt modelId="{8CC47A3B-FBFB-4755-AFD9-4600E7E450E4}" type="sibTrans" cxnId="{087288FB-418A-48C1-A9E3-295097EFC6A3}">
      <dgm:prSet/>
      <dgm:spPr/>
      <dgm:t>
        <a:bodyPr/>
        <a:lstStyle/>
        <a:p>
          <a:endParaRPr lang="es-MX"/>
        </a:p>
      </dgm:t>
    </dgm:pt>
    <dgm:pt modelId="{CFF07707-C6C7-4753-BB12-3400FCBB83A3}" type="pres">
      <dgm:prSet presAssocID="{E2D12E87-4D42-4D5C-B11C-5EAF22727964}" presName="compositeShape" presStyleCnt="0">
        <dgm:presLayoutVars>
          <dgm:chMax val="7"/>
          <dgm:dir/>
          <dgm:resizeHandles val="exact"/>
        </dgm:presLayoutVars>
      </dgm:prSet>
      <dgm:spPr/>
    </dgm:pt>
    <dgm:pt modelId="{CAB89667-0004-4184-A043-FF8EA336CA7A}" type="pres">
      <dgm:prSet presAssocID="{0CAD0C90-0437-4BE3-98C9-D24BEE048E81}" presName="circ1" presStyleLbl="vennNode1" presStyleIdx="0" presStyleCnt="3"/>
      <dgm:spPr/>
      <dgm:t>
        <a:bodyPr/>
        <a:lstStyle/>
        <a:p>
          <a:endParaRPr lang="es-MX"/>
        </a:p>
      </dgm:t>
    </dgm:pt>
    <dgm:pt modelId="{07CAE415-E84F-4A5F-8905-30A593CD44C9}" type="pres">
      <dgm:prSet presAssocID="{0CAD0C90-0437-4BE3-98C9-D24BEE048E81}" presName="circ1Tx" presStyleLbl="revTx" presStyleIdx="0" presStyleCnt="0">
        <dgm:presLayoutVars>
          <dgm:chMax val="0"/>
          <dgm:chPref val="0"/>
          <dgm:bulletEnabled val="1"/>
        </dgm:presLayoutVars>
      </dgm:prSet>
      <dgm:spPr/>
      <dgm:t>
        <a:bodyPr/>
        <a:lstStyle/>
        <a:p>
          <a:endParaRPr lang="es-MX"/>
        </a:p>
      </dgm:t>
    </dgm:pt>
    <dgm:pt modelId="{5A2709A5-4A97-4371-8A90-7470270646B5}" type="pres">
      <dgm:prSet presAssocID="{30F47612-A333-4795-82AB-1B0A05BC7DFE}" presName="circ2" presStyleLbl="vennNode1" presStyleIdx="1" presStyleCnt="3"/>
      <dgm:spPr/>
      <dgm:t>
        <a:bodyPr/>
        <a:lstStyle/>
        <a:p>
          <a:endParaRPr lang="es-MX"/>
        </a:p>
      </dgm:t>
    </dgm:pt>
    <dgm:pt modelId="{17E3686F-1367-43DB-89B2-602151AD8430}" type="pres">
      <dgm:prSet presAssocID="{30F47612-A333-4795-82AB-1B0A05BC7DFE}" presName="circ2Tx" presStyleLbl="revTx" presStyleIdx="0" presStyleCnt="0">
        <dgm:presLayoutVars>
          <dgm:chMax val="0"/>
          <dgm:chPref val="0"/>
          <dgm:bulletEnabled val="1"/>
        </dgm:presLayoutVars>
      </dgm:prSet>
      <dgm:spPr/>
      <dgm:t>
        <a:bodyPr/>
        <a:lstStyle/>
        <a:p>
          <a:endParaRPr lang="es-MX"/>
        </a:p>
      </dgm:t>
    </dgm:pt>
    <dgm:pt modelId="{55E2DE9D-C153-4B22-BC77-3B484DD787D5}" type="pres">
      <dgm:prSet presAssocID="{356EDC19-5D99-4708-8FA4-9200E6755CB8}" presName="circ3" presStyleLbl="vennNode1" presStyleIdx="2" presStyleCnt="3"/>
      <dgm:spPr/>
      <dgm:t>
        <a:bodyPr/>
        <a:lstStyle/>
        <a:p>
          <a:endParaRPr lang="es-MX"/>
        </a:p>
      </dgm:t>
    </dgm:pt>
    <dgm:pt modelId="{7E65084E-F598-473E-A696-8D5085208BEC}" type="pres">
      <dgm:prSet presAssocID="{356EDC19-5D99-4708-8FA4-9200E6755CB8}" presName="circ3Tx" presStyleLbl="revTx" presStyleIdx="0" presStyleCnt="0">
        <dgm:presLayoutVars>
          <dgm:chMax val="0"/>
          <dgm:chPref val="0"/>
          <dgm:bulletEnabled val="1"/>
        </dgm:presLayoutVars>
      </dgm:prSet>
      <dgm:spPr/>
      <dgm:t>
        <a:bodyPr/>
        <a:lstStyle/>
        <a:p>
          <a:endParaRPr lang="es-MX"/>
        </a:p>
      </dgm:t>
    </dgm:pt>
  </dgm:ptLst>
  <dgm:cxnLst>
    <dgm:cxn modelId="{087288FB-418A-48C1-A9E3-295097EFC6A3}" srcId="{E2D12E87-4D42-4D5C-B11C-5EAF22727964}" destId="{356EDC19-5D99-4708-8FA4-9200E6755CB8}" srcOrd="2" destOrd="0" parTransId="{CCCC75ED-9C55-48AE-848E-BD87974896C7}" sibTransId="{8CC47A3B-FBFB-4755-AFD9-4600E7E450E4}"/>
    <dgm:cxn modelId="{F0306175-684C-4A1C-868C-A53874AA2B3F}" type="presOf" srcId="{0CAD0C90-0437-4BE3-98C9-D24BEE048E81}" destId="{07CAE415-E84F-4A5F-8905-30A593CD44C9}" srcOrd="1" destOrd="0" presId="urn:microsoft.com/office/officeart/2005/8/layout/venn1"/>
    <dgm:cxn modelId="{EC466FB6-07C8-454B-B414-A47B646D8468}" type="presOf" srcId="{356EDC19-5D99-4708-8FA4-9200E6755CB8}" destId="{7E65084E-F598-473E-A696-8D5085208BEC}" srcOrd="1" destOrd="0" presId="urn:microsoft.com/office/officeart/2005/8/layout/venn1"/>
    <dgm:cxn modelId="{BD8F1A5B-363C-4DED-9818-B2BC6750B72E}" srcId="{E2D12E87-4D42-4D5C-B11C-5EAF22727964}" destId="{30F47612-A333-4795-82AB-1B0A05BC7DFE}" srcOrd="1" destOrd="0" parTransId="{D1CB6896-DCD9-4B05-90E4-AF2C3E2288A3}" sibTransId="{FF33A3CB-2AB7-40DE-9A0D-52FAB763436E}"/>
    <dgm:cxn modelId="{344008A6-A49D-4BD5-9C21-553593E8BACF}" type="presOf" srcId="{356EDC19-5D99-4708-8FA4-9200E6755CB8}" destId="{55E2DE9D-C153-4B22-BC77-3B484DD787D5}" srcOrd="0" destOrd="0" presId="urn:microsoft.com/office/officeart/2005/8/layout/venn1"/>
    <dgm:cxn modelId="{EDD1674B-D354-4743-8708-CF034F239102}" type="presOf" srcId="{E2D12E87-4D42-4D5C-B11C-5EAF22727964}" destId="{CFF07707-C6C7-4753-BB12-3400FCBB83A3}" srcOrd="0" destOrd="0" presId="urn:microsoft.com/office/officeart/2005/8/layout/venn1"/>
    <dgm:cxn modelId="{547A5501-7160-4BB9-9D94-4CC77EAC8F82}" srcId="{E2D12E87-4D42-4D5C-B11C-5EAF22727964}" destId="{0CAD0C90-0437-4BE3-98C9-D24BEE048E81}" srcOrd="0" destOrd="0" parTransId="{450E66A7-66A2-421E-B1C8-AA70B5A95E12}" sibTransId="{0C02418D-F00F-45CE-826E-775BF3CE4F07}"/>
    <dgm:cxn modelId="{15B57B07-AC1F-46E9-960E-B93E551AD844}" type="presOf" srcId="{0CAD0C90-0437-4BE3-98C9-D24BEE048E81}" destId="{CAB89667-0004-4184-A043-FF8EA336CA7A}" srcOrd="0" destOrd="0" presId="urn:microsoft.com/office/officeart/2005/8/layout/venn1"/>
    <dgm:cxn modelId="{5188A591-B95E-42EE-BB51-1D8732A666AF}" type="presOf" srcId="{30F47612-A333-4795-82AB-1B0A05BC7DFE}" destId="{17E3686F-1367-43DB-89B2-602151AD8430}" srcOrd="1" destOrd="0" presId="urn:microsoft.com/office/officeart/2005/8/layout/venn1"/>
    <dgm:cxn modelId="{E0455A09-1A33-465B-BBC2-E9B0F4174023}" type="presOf" srcId="{30F47612-A333-4795-82AB-1B0A05BC7DFE}" destId="{5A2709A5-4A97-4371-8A90-7470270646B5}" srcOrd="0" destOrd="0" presId="urn:microsoft.com/office/officeart/2005/8/layout/venn1"/>
    <dgm:cxn modelId="{04A652B1-B255-4729-9511-7CAE133E3D20}" type="presParOf" srcId="{CFF07707-C6C7-4753-BB12-3400FCBB83A3}" destId="{CAB89667-0004-4184-A043-FF8EA336CA7A}" srcOrd="0" destOrd="0" presId="urn:microsoft.com/office/officeart/2005/8/layout/venn1"/>
    <dgm:cxn modelId="{42DAA946-7E59-488A-840E-5079B12B50D5}" type="presParOf" srcId="{CFF07707-C6C7-4753-BB12-3400FCBB83A3}" destId="{07CAE415-E84F-4A5F-8905-30A593CD44C9}" srcOrd="1" destOrd="0" presId="urn:microsoft.com/office/officeart/2005/8/layout/venn1"/>
    <dgm:cxn modelId="{AC95E68E-4177-4D4E-8DF8-9613973D8977}" type="presParOf" srcId="{CFF07707-C6C7-4753-BB12-3400FCBB83A3}" destId="{5A2709A5-4A97-4371-8A90-7470270646B5}" srcOrd="2" destOrd="0" presId="urn:microsoft.com/office/officeart/2005/8/layout/venn1"/>
    <dgm:cxn modelId="{70967A64-7CA8-4555-94FD-F39A98B54DE3}" type="presParOf" srcId="{CFF07707-C6C7-4753-BB12-3400FCBB83A3}" destId="{17E3686F-1367-43DB-89B2-602151AD8430}" srcOrd="3" destOrd="0" presId="urn:microsoft.com/office/officeart/2005/8/layout/venn1"/>
    <dgm:cxn modelId="{862448ED-BA74-423D-89C6-B4BB61FFC9BB}" type="presParOf" srcId="{CFF07707-C6C7-4753-BB12-3400FCBB83A3}" destId="{55E2DE9D-C153-4B22-BC77-3B484DD787D5}" srcOrd="4" destOrd="0" presId="urn:microsoft.com/office/officeart/2005/8/layout/venn1"/>
    <dgm:cxn modelId="{6328502B-B5A8-470E-B00B-BAD62648825B}" type="presParOf" srcId="{CFF07707-C6C7-4753-BB12-3400FCBB83A3}" destId="{7E65084E-F598-473E-A696-8D5085208BEC}"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DB4C27F-74F4-49A8-8DC8-2433A62FA045}"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112FDC03-DDF2-4041-AB28-6B0E1982436F}">
      <dgm:prSet phldrT="[Texto]" custT="1"/>
      <dgm:spPr/>
      <dgm:t>
        <a:bodyPr/>
        <a:lstStyle/>
        <a:p>
          <a:pPr algn="just"/>
          <a:r>
            <a:rPr lang="es-MX" sz="1800" dirty="0" smtClean="0">
              <a:latin typeface="Arial" pitchFamily="34" charset="0"/>
              <a:cs typeface="Arial" pitchFamily="34" charset="0"/>
            </a:rPr>
            <a:t>Esta permeada de economías-mundo regionales, que actualmente son: la UE con influencia al este europeo y en  África</a:t>
          </a:r>
          <a:endParaRPr lang="es-MX" sz="1800" dirty="0">
            <a:latin typeface="Arial" pitchFamily="34" charset="0"/>
            <a:cs typeface="Arial" pitchFamily="34" charset="0"/>
          </a:endParaRPr>
        </a:p>
      </dgm:t>
    </dgm:pt>
    <dgm:pt modelId="{EA96BFFB-79F9-4678-B872-2844A9132761}" type="parTrans" cxnId="{9AEF8A8E-5F6F-4D5B-B1AB-1B33A894EBB3}">
      <dgm:prSet/>
      <dgm:spPr/>
      <dgm:t>
        <a:bodyPr/>
        <a:lstStyle/>
        <a:p>
          <a:endParaRPr lang="es-MX"/>
        </a:p>
      </dgm:t>
    </dgm:pt>
    <dgm:pt modelId="{E9D0AD6F-AD4A-4CA4-8890-615EC118CA33}" type="sibTrans" cxnId="{9AEF8A8E-5F6F-4D5B-B1AB-1B33A894EBB3}">
      <dgm:prSet/>
      <dgm:spPr/>
      <dgm:t>
        <a:bodyPr/>
        <a:lstStyle/>
        <a:p>
          <a:endParaRPr lang="es-MX"/>
        </a:p>
      </dgm:t>
    </dgm:pt>
    <dgm:pt modelId="{1AB5BC97-77D2-4124-9F11-36ED65130349}">
      <dgm:prSet phldrT="[Texto]"/>
      <dgm:spPr/>
      <dgm:t>
        <a:bodyPr/>
        <a:lstStyle/>
        <a:p>
          <a:pPr algn="just"/>
          <a:r>
            <a:rPr lang="es-MX" dirty="0" smtClean="0"/>
            <a:t>Estas economías-mundo regionales comenzaron a consolidarse a partir de la guerra fría, cuando se disgrega la economía-mundo socialista</a:t>
          </a:r>
          <a:endParaRPr lang="es-MX" dirty="0"/>
        </a:p>
      </dgm:t>
    </dgm:pt>
    <dgm:pt modelId="{E2269E15-47D5-4CBA-A257-9E97FFAEAC6D}" type="parTrans" cxnId="{8A998894-F6C8-4A7A-BB8A-385A11CB8C49}">
      <dgm:prSet/>
      <dgm:spPr/>
      <dgm:t>
        <a:bodyPr/>
        <a:lstStyle/>
        <a:p>
          <a:endParaRPr lang="es-MX"/>
        </a:p>
      </dgm:t>
    </dgm:pt>
    <dgm:pt modelId="{CEFA42B7-CCC2-4462-AA0E-6F50D4F1C41D}" type="sibTrans" cxnId="{8A998894-F6C8-4A7A-BB8A-385A11CB8C49}">
      <dgm:prSet/>
      <dgm:spPr/>
      <dgm:t>
        <a:bodyPr/>
        <a:lstStyle/>
        <a:p>
          <a:endParaRPr lang="es-MX"/>
        </a:p>
      </dgm:t>
    </dgm:pt>
    <dgm:pt modelId="{1C920F94-E23E-469B-B02F-85FC4803CBE9}">
      <dgm:prSet phldrT="[Texto]"/>
      <dgm:spPr/>
      <dgm:t>
        <a:bodyPr/>
        <a:lstStyle/>
        <a:p>
          <a:pPr algn="just"/>
          <a:r>
            <a:rPr lang="es-MX" dirty="0" smtClean="0"/>
            <a:t>La mundialización es el resultado de la dinámica  adquirida por las relaciones económicas internacionales al término de la Segunda Guerra Mundial. </a:t>
          </a:r>
          <a:endParaRPr lang="es-MX" dirty="0"/>
        </a:p>
      </dgm:t>
    </dgm:pt>
    <dgm:pt modelId="{35ACA024-A4DE-4793-9755-628FD58FD1C8}" type="parTrans" cxnId="{32CE4475-3F6F-4546-A9B4-83D2503794D7}">
      <dgm:prSet/>
      <dgm:spPr/>
      <dgm:t>
        <a:bodyPr/>
        <a:lstStyle/>
        <a:p>
          <a:endParaRPr lang="es-MX"/>
        </a:p>
      </dgm:t>
    </dgm:pt>
    <dgm:pt modelId="{86BF52C8-57D1-4A85-B5A9-D8241A9097D8}" type="sibTrans" cxnId="{32CE4475-3F6F-4546-A9B4-83D2503794D7}">
      <dgm:prSet/>
      <dgm:spPr/>
      <dgm:t>
        <a:bodyPr/>
        <a:lstStyle/>
        <a:p>
          <a:endParaRPr lang="es-MX"/>
        </a:p>
      </dgm:t>
    </dgm:pt>
    <dgm:pt modelId="{9C857B65-FAA6-4AF3-9A68-2255966999C6}" type="pres">
      <dgm:prSet presAssocID="{DDB4C27F-74F4-49A8-8DC8-2433A62FA045}" presName="Name0" presStyleCnt="0">
        <dgm:presLayoutVars>
          <dgm:dir/>
          <dgm:resizeHandles val="exact"/>
        </dgm:presLayoutVars>
      </dgm:prSet>
      <dgm:spPr/>
      <dgm:t>
        <a:bodyPr/>
        <a:lstStyle/>
        <a:p>
          <a:endParaRPr lang="es-MX"/>
        </a:p>
      </dgm:t>
    </dgm:pt>
    <dgm:pt modelId="{CE2802BE-73AE-4192-8002-E4FB92673750}" type="pres">
      <dgm:prSet presAssocID="{112FDC03-DDF2-4041-AB28-6B0E1982436F}" presName="node" presStyleLbl="node1" presStyleIdx="0" presStyleCnt="3">
        <dgm:presLayoutVars>
          <dgm:bulletEnabled val="1"/>
        </dgm:presLayoutVars>
      </dgm:prSet>
      <dgm:spPr/>
      <dgm:t>
        <a:bodyPr/>
        <a:lstStyle/>
        <a:p>
          <a:endParaRPr lang="es-MX"/>
        </a:p>
      </dgm:t>
    </dgm:pt>
    <dgm:pt modelId="{058B6EB2-674B-4D58-88FF-F7E421AD9466}" type="pres">
      <dgm:prSet presAssocID="{E9D0AD6F-AD4A-4CA4-8890-615EC118CA33}" presName="sibTrans" presStyleCnt="0"/>
      <dgm:spPr/>
    </dgm:pt>
    <dgm:pt modelId="{5314B74E-A502-4802-94AD-1955399A4801}" type="pres">
      <dgm:prSet presAssocID="{1AB5BC97-77D2-4124-9F11-36ED65130349}" presName="node" presStyleLbl="node1" presStyleIdx="1" presStyleCnt="3">
        <dgm:presLayoutVars>
          <dgm:bulletEnabled val="1"/>
        </dgm:presLayoutVars>
      </dgm:prSet>
      <dgm:spPr/>
      <dgm:t>
        <a:bodyPr/>
        <a:lstStyle/>
        <a:p>
          <a:endParaRPr lang="es-MX"/>
        </a:p>
      </dgm:t>
    </dgm:pt>
    <dgm:pt modelId="{94F2AB1D-E2CA-4C04-B76D-480D7EB3B01C}" type="pres">
      <dgm:prSet presAssocID="{CEFA42B7-CCC2-4462-AA0E-6F50D4F1C41D}" presName="sibTrans" presStyleCnt="0"/>
      <dgm:spPr/>
    </dgm:pt>
    <dgm:pt modelId="{415EA3BA-C2B4-4F9A-9030-8910E5E8636F}" type="pres">
      <dgm:prSet presAssocID="{1C920F94-E23E-469B-B02F-85FC4803CBE9}" presName="node" presStyleLbl="node1" presStyleIdx="2" presStyleCnt="3">
        <dgm:presLayoutVars>
          <dgm:bulletEnabled val="1"/>
        </dgm:presLayoutVars>
      </dgm:prSet>
      <dgm:spPr/>
      <dgm:t>
        <a:bodyPr/>
        <a:lstStyle/>
        <a:p>
          <a:endParaRPr lang="es-MX"/>
        </a:p>
      </dgm:t>
    </dgm:pt>
  </dgm:ptLst>
  <dgm:cxnLst>
    <dgm:cxn modelId="{9A722AC7-2486-469C-AE0E-F6352C5872FC}" type="presOf" srcId="{1AB5BC97-77D2-4124-9F11-36ED65130349}" destId="{5314B74E-A502-4802-94AD-1955399A4801}" srcOrd="0" destOrd="0" presId="urn:microsoft.com/office/officeart/2005/8/layout/hList6"/>
    <dgm:cxn modelId="{803463CF-EB0A-4917-8B82-048076E4C569}" type="presOf" srcId="{DDB4C27F-74F4-49A8-8DC8-2433A62FA045}" destId="{9C857B65-FAA6-4AF3-9A68-2255966999C6}" srcOrd="0" destOrd="0" presId="urn:microsoft.com/office/officeart/2005/8/layout/hList6"/>
    <dgm:cxn modelId="{9AEF8A8E-5F6F-4D5B-B1AB-1B33A894EBB3}" srcId="{DDB4C27F-74F4-49A8-8DC8-2433A62FA045}" destId="{112FDC03-DDF2-4041-AB28-6B0E1982436F}" srcOrd="0" destOrd="0" parTransId="{EA96BFFB-79F9-4678-B872-2844A9132761}" sibTransId="{E9D0AD6F-AD4A-4CA4-8890-615EC118CA33}"/>
    <dgm:cxn modelId="{32CE4475-3F6F-4546-A9B4-83D2503794D7}" srcId="{DDB4C27F-74F4-49A8-8DC8-2433A62FA045}" destId="{1C920F94-E23E-469B-B02F-85FC4803CBE9}" srcOrd="2" destOrd="0" parTransId="{35ACA024-A4DE-4793-9755-628FD58FD1C8}" sibTransId="{86BF52C8-57D1-4A85-B5A9-D8241A9097D8}"/>
    <dgm:cxn modelId="{CEA6B8E8-2C2D-446F-8EC5-9F5EE4B6443E}" type="presOf" srcId="{112FDC03-DDF2-4041-AB28-6B0E1982436F}" destId="{CE2802BE-73AE-4192-8002-E4FB92673750}" srcOrd="0" destOrd="0" presId="urn:microsoft.com/office/officeart/2005/8/layout/hList6"/>
    <dgm:cxn modelId="{8A998894-F6C8-4A7A-BB8A-385A11CB8C49}" srcId="{DDB4C27F-74F4-49A8-8DC8-2433A62FA045}" destId="{1AB5BC97-77D2-4124-9F11-36ED65130349}" srcOrd="1" destOrd="0" parTransId="{E2269E15-47D5-4CBA-A257-9E97FFAEAC6D}" sibTransId="{CEFA42B7-CCC2-4462-AA0E-6F50D4F1C41D}"/>
    <dgm:cxn modelId="{D21ABE7B-E7F5-4987-95FE-2C805558B285}" type="presOf" srcId="{1C920F94-E23E-469B-B02F-85FC4803CBE9}" destId="{415EA3BA-C2B4-4F9A-9030-8910E5E8636F}" srcOrd="0" destOrd="0" presId="urn:microsoft.com/office/officeart/2005/8/layout/hList6"/>
    <dgm:cxn modelId="{C419B374-1769-4732-ACAC-211EE7D003B8}" type="presParOf" srcId="{9C857B65-FAA6-4AF3-9A68-2255966999C6}" destId="{CE2802BE-73AE-4192-8002-E4FB92673750}" srcOrd="0" destOrd="0" presId="urn:microsoft.com/office/officeart/2005/8/layout/hList6"/>
    <dgm:cxn modelId="{BA1B0A7B-BA62-47B0-A250-BE7378C43A68}" type="presParOf" srcId="{9C857B65-FAA6-4AF3-9A68-2255966999C6}" destId="{058B6EB2-674B-4D58-88FF-F7E421AD9466}" srcOrd="1" destOrd="0" presId="urn:microsoft.com/office/officeart/2005/8/layout/hList6"/>
    <dgm:cxn modelId="{F3B5E00A-1E43-4B44-ABF8-84C54256D0C8}" type="presParOf" srcId="{9C857B65-FAA6-4AF3-9A68-2255966999C6}" destId="{5314B74E-A502-4802-94AD-1955399A4801}" srcOrd="2" destOrd="0" presId="urn:microsoft.com/office/officeart/2005/8/layout/hList6"/>
    <dgm:cxn modelId="{EA743122-4B32-4905-8A99-CBB8F296DD51}" type="presParOf" srcId="{9C857B65-FAA6-4AF3-9A68-2255966999C6}" destId="{94F2AB1D-E2CA-4C04-B76D-480D7EB3B01C}" srcOrd="3" destOrd="0" presId="urn:microsoft.com/office/officeart/2005/8/layout/hList6"/>
    <dgm:cxn modelId="{1C63F194-6F05-447B-82AA-D8238A01E63E}" type="presParOf" srcId="{9C857B65-FAA6-4AF3-9A68-2255966999C6}" destId="{415EA3BA-C2B4-4F9A-9030-8910E5E8636F}"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CDF411-141C-46F1-9D1A-1FAD0DF3BC51}"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s-MX"/>
        </a:p>
      </dgm:t>
    </dgm:pt>
    <dgm:pt modelId="{327939B7-9BB5-4C88-88A6-925F694BA5DF}">
      <dgm:prSet phldrT="[Texto]" custT="1"/>
      <dgm:spPr/>
      <dgm:t>
        <a:bodyPr/>
        <a:lstStyle/>
        <a:p>
          <a:r>
            <a:rPr lang="es-MX" sz="1800" dirty="0" smtClean="0">
              <a:latin typeface="Arial Narrow" pitchFamily="34" charset="0"/>
            </a:rPr>
            <a:t> Zona </a:t>
          </a:r>
          <a:r>
            <a:rPr lang="es-MX" sz="1800" dirty="0" smtClean="0">
              <a:latin typeface="Arial Narrow" pitchFamily="34" charset="0"/>
            </a:rPr>
            <a:t>de libre comercio de Asia-Pacifico (21 economías). </a:t>
          </a:r>
        </a:p>
        <a:p>
          <a:r>
            <a:rPr lang="es-MX" sz="1800" dirty="0" smtClean="0">
              <a:latin typeface="Arial Narrow" pitchFamily="34" charset="0"/>
            </a:rPr>
            <a:t>    ANSEA </a:t>
          </a:r>
          <a:r>
            <a:rPr lang="es-MX" sz="1800" dirty="0" smtClean="0">
              <a:latin typeface="Arial Narrow" pitchFamily="34" charset="0"/>
            </a:rPr>
            <a:t>10+6 (China, Corea del Sur, India, Japón, </a:t>
          </a:r>
          <a:r>
            <a:rPr lang="es-MX" sz="1800" dirty="0" smtClean="0">
              <a:latin typeface="Arial Narrow" pitchFamily="34" charset="0"/>
            </a:rPr>
            <a:t>Australia, Nueva </a:t>
          </a:r>
          <a:r>
            <a:rPr lang="es-MX" sz="1800" dirty="0" smtClean="0">
              <a:latin typeface="Arial Narrow" pitchFamily="34" charset="0"/>
            </a:rPr>
            <a:t>Zelanda). </a:t>
          </a:r>
        </a:p>
        <a:p>
          <a:r>
            <a:rPr lang="es-MX" sz="1800" dirty="0" smtClean="0">
              <a:latin typeface="Arial Narrow" pitchFamily="34" charset="0"/>
            </a:rPr>
            <a:t>    Dos </a:t>
          </a:r>
          <a:r>
            <a:rPr lang="es-MX" sz="1800" dirty="0" smtClean="0">
              <a:latin typeface="Arial Narrow" pitchFamily="34" charset="0"/>
            </a:rPr>
            <a:t>bloques potenciales; uno inter-pacifico y el otro Pacífico-Asiático</a:t>
          </a:r>
          <a:r>
            <a:rPr lang="es-MX" sz="1600" dirty="0" smtClean="0">
              <a:latin typeface="Arial Narrow" pitchFamily="34" charset="0"/>
            </a:rPr>
            <a:t>.</a:t>
          </a:r>
        </a:p>
        <a:p>
          <a:endParaRPr lang="es-MX" sz="1300" dirty="0"/>
        </a:p>
      </dgm:t>
    </dgm:pt>
    <dgm:pt modelId="{CF474860-3C13-4B66-B394-701983F540A3}" type="parTrans" cxnId="{B54205DC-F1C7-4B88-A4EC-086667E20AAE}">
      <dgm:prSet/>
      <dgm:spPr/>
      <dgm:t>
        <a:bodyPr/>
        <a:lstStyle/>
        <a:p>
          <a:endParaRPr lang="es-MX"/>
        </a:p>
      </dgm:t>
    </dgm:pt>
    <dgm:pt modelId="{560E6C7A-AFD2-4CC0-ABD6-D6A9CDD0000A}" type="sibTrans" cxnId="{B54205DC-F1C7-4B88-A4EC-086667E20AAE}">
      <dgm:prSet/>
      <dgm:spPr/>
      <dgm:t>
        <a:bodyPr/>
        <a:lstStyle/>
        <a:p>
          <a:endParaRPr lang="es-MX"/>
        </a:p>
      </dgm:t>
    </dgm:pt>
    <dgm:pt modelId="{40C008DC-93CC-4055-A810-E4CA33EDD7A0}">
      <dgm:prSet phldrT="[Texto]"/>
      <dgm:spPr/>
      <dgm:t>
        <a:bodyPr/>
        <a:lstStyle/>
        <a:p>
          <a:r>
            <a:rPr lang="es-MX" dirty="0" smtClean="0">
              <a:latin typeface="Arial Narrow" pitchFamily="34" charset="0"/>
            </a:rPr>
            <a:t>TPP (11) Brunei, Chile, Nueva Zelanda y Singapur (2006) +</a:t>
          </a:r>
        </a:p>
        <a:p>
          <a:r>
            <a:rPr lang="es-MX" dirty="0" smtClean="0">
              <a:latin typeface="Arial Narrow" pitchFamily="34" charset="0"/>
            </a:rPr>
            <a:t>Estados Unidos, Australia, Malasia, Perú y Vietnam</a:t>
          </a:r>
        </a:p>
        <a:p>
          <a:r>
            <a:rPr lang="es-MX" dirty="0" smtClean="0">
              <a:latin typeface="Arial Narrow" pitchFamily="34" charset="0"/>
            </a:rPr>
            <a:t>(principios de 2012) + Canadá y México (octubre 2012</a:t>
          </a:r>
          <a:endParaRPr lang="es-MX" dirty="0"/>
        </a:p>
      </dgm:t>
    </dgm:pt>
    <dgm:pt modelId="{945A85FE-E8CD-4684-8D28-E387541F0A21}" type="parTrans" cxnId="{375B5FD7-D4F1-4E35-A1FD-2CB62DDD1ECF}">
      <dgm:prSet/>
      <dgm:spPr/>
      <dgm:t>
        <a:bodyPr/>
        <a:lstStyle/>
        <a:p>
          <a:endParaRPr lang="es-MX"/>
        </a:p>
      </dgm:t>
    </dgm:pt>
    <dgm:pt modelId="{5C238DEA-1BEC-450C-9ECC-BFF1A85CA444}" type="sibTrans" cxnId="{375B5FD7-D4F1-4E35-A1FD-2CB62DDD1ECF}">
      <dgm:prSet/>
      <dgm:spPr/>
      <dgm:t>
        <a:bodyPr/>
        <a:lstStyle/>
        <a:p>
          <a:endParaRPr lang="es-MX"/>
        </a:p>
      </dgm:t>
    </dgm:pt>
    <dgm:pt modelId="{A569C960-21E8-4C88-A070-8FCC3191193A}">
      <dgm:prSet phldrT="[Texto]"/>
      <dgm:spPr/>
      <dgm:t>
        <a:bodyPr/>
        <a:lstStyle/>
        <a:p>
          <a:r>
            <a:rPr lang="es-MX" dirty="0" smtClean="0">
              <a:latin typeface="Arial Narrow" pitchFamily="34" charset="0"/>
            </a:rPr>
            <a:t>Fuera quedan 10: Corea del Sur, Japón, Indonesia, Tailandia</a:t>
          </a:r>
        </a:p>
        <a:p>
          <a:r>
            <a:rPr lang="es-MX" dirty="0" smtClean="0">
              <a:latin typeface="Arial Narrow" pitchFamily="34" charset="0"/>
            </a:rPr>
            <a:t>y Filipinas, más China, H.K. y Taipéi-chino (no se toman en </a:t>
          </a:r>
        </a:p>
        <a:p>
          <a:r>
            <a:rPr lang="es-MX" dirty="0" smtClean="0">
              <a:latin typeface="Arial Narrow" pitchFamily="34" charset="0"/>
            </a:rPr>
            <a:t>cuenta Rusia y a Papúa Nueva Guinea).</a:t>
          </a:r>
          <a:endParaRPr lang="es-MX" dirty="0"/>
        </a:p>
      </dgm:t>
    </dgm:pt>
    <dgm:pt modelId="{A893E67D-6639-4E22-BCB9-A7E0C032A064}" type="parTrans" cxnId="{CD294C93-0312-4A7E-8350-68E067599541}">
      <dgm:prSet/>
      <dgm:spPr/>
      <dgm:t>
        <a:bodyPr/>
        <a:lstStyle/>
        <a:p>
          <a:endParaRPr lang="es-MX"/>
        </a:p>
      </dgm:t>
    </dgm:pt>
    <dgm:pt modelId="{12337EEC-BD97-476D-9B03-E0F45C64D8BF}" type="sibTrans" cxnId="{CD294C93-0312-4A7E-8350-68E067599541}">
      <dgm:prSet/>
      <dgm:spPr/>
      <dgm:t>
        <a:bodyPr/>
        <a:lstStyle/>
        <a:p>
          <a:endParaRPr lang="es-MX"/>
        </a:p>
      </dgm:t>
    </dgm:pt>
    <dgm:pt modelId="{05FF5786-EB97-408F-A469-80B5E073693A}" type="pres">
      <dgm:prSet presAssocID="{CBCDF411-141C-46F1-9D1A-1FAD0DF3BC51}" presName="Name0" presStyleCnt="0">
        <dgm:presLayoutVars>
          <dgm:chMax val="7"/>
          <dgm:chPref val="7"/>
          <dgm:dir/>
        </dgm:presLayoutVars>
      </dgm:prSet>
      <dgm:spPr/>
      <dgm:t>
        <a:bodyPr/>
        <a:lstStyle/>
        <a:p>
          <a:endParaRPr lang="es-MX"/>
        </a:p>
      </dgm:t>
    </dgm:pt>
    <dgm:pt modelId="{84760131-1957-4806-A822-0B58E8F58F11}" type="pres">
      <dgm:prSet presAssocID="{CBCDF411-141C-46F1-9D1A-1FAD0DF3BC51}" presName="Name1" presStyleCnt="0"/>
      <dgm:spPr/>
      <dgm:t>
        <a:bodyPr/>
        <a:lstStyle/>
        <a:p>
          <a:endParaRPr lang="es-MX"/>
        </a:p>
      </dgm:t>
    </dgm:pt>
    <dgm:pt modelId="{D00CB47B-FA59-476C-A817-988A07936E8D}" type="pres">
      <dgm:prSet presAssocID="{CBCDF411-141C-46F1-9D1A-1FAD0DF3BC51}" presName="cycle" presStyleCnt="0"/>
      <dgm:spPr/>
      <dgm:t>
        <a:bodyPr/>
        <a:lstStyle/>
        <a:p>
          <a:endParaRPr lang="es-MX"/>
        </a:p>
      </dgm:t>
    </dgm:pt>
    <dgm:pt modelId="{357536C7-6C56-43E7-A234-6397A1B50A2E}" type="pres">
      <dgm:prSet presAssocID="{CBCDF411-141C-46F1-9D1A-1FAD0DF3BC51}" presName="srcNode" presStyleLbl="node1" presStyleIdx="0" presStyleCnt="3"/>
      <dgm:spPr/>
      <dgm:t>
        <a:bodyPr/>
        <a:lstStyle/>
        <a:p>
          <a:endParaRPr lang="es-MX"/>
        </a:p>
      </dgm:t>
    </dgm:pt>
    <dgm:pt modelId="{FED23D75-EE70-4E6A-A5B0-01007F01A45A}" type="pres">
      <dgm:prSet presAssocID="{CBCDF411-141C-46F1-9D1A-1FAD0DF3BC51}" presName="conn" presStyleLbl="parChTrans1D2" presStyleIdx="0" presStyleCnt="1"/>
      <dgm:spPr/>
      <dgm:t>
        <a:bodyPr/>
        <a:lstStyle/>
        <a:p>
          <a:endParaRPr lang="es-MX"/>
        </a:p>
      </dgm:t>
    </dgm:pt>
    <dgm:pt modelId="{8339BB7D-2B52-407E-A7DD-41BDEBA36D1B}" type="pres">
      <dgm:prSet presAssocID="{CBCDF411-141C-46F1-9D1A-1FAD0DF3BC51}" presName="extraNode" presStyleLbl="node1" presStyleIdx="0" presStyleCnt="3"/>
      <dgm:spPr/>
      <dgm:t>
        <a:bodyPr/>
        <a:lstStyle/>
        <a:p>
          <a:endParaRPr lang="es-MX"/>
        </a:p>
      </dgm:t>
    </dgm:pt>
    <dgm:pt modelId="{9056ABDC-7EDB-46F6-96DE-AA4217C8C262}" type="pres">
      <dgm:prSet presAssocID="{CBCDF411-141C-46F1-9D1A-1FAD0DF3BC51}" presName="dstNode" presStyleLbl="node1" presStyleIdx="0" presStyleCnt="3"/>
      <dgm:spPr/>
      <dgm:t>
        <a:bodyPr/>
        <a:lstStyle/>
        <a:p>
          <a:endParaRPr lang="es-MX"/>
        </a:p>
      </dgm:t>
    </dgm:pt>
    <dgm:pt modelId="{B7C4B3E8-3A86-4187-AF1B-45C58CAA5797}" type="pres">
      <dgm:prSet presAssocID="{327939B7-9BB5-4C88-88A6-925F694BA5DF}" presName="text_1" presStyleLbl="node1" presStyleIdx="0" presStyleCnt="3" custScaleX="110312">
        <dgm:presLayoutVars>
          <dgm:bulletEnabled val="1"/>
        </dgm:presLayoutVars>
      </dgm:prSet>
      <dgm:spPr/>
      <dgm:t>
        <a:bodyPr/>
        <a:lstStyle/>
        <a:p>
          <a:endParaRPr lang="es-MX"/>
        </a:p>
      </dgm:t>
    </dgm:pt>
    <dgm:pt modelId="{EBB1DD81-0301-44E0-BAD9-56A26B613A49}" type="pres">
      <dgm:prSet presAssocID="{327939B7-9BB5-4C88-88A6-925F694BA5DF}" presName="accent_1" presStyleCnt="0"/>
      <dgm:spPr/>
      <dgm:t>
        <a:bodyPr/>
        <a:lstStyle/>
        <a:p>
          <a:endParaRPr lang="es-MX"/>
        </a:p>
      </dgm:t>
    </dgm:pt>
    <dgm:pt modelId="{D8E34D29-B740-4D7F-8F8D-A7DB8FD5612B}" type="pres">
      <dgm:prSet presAssocID="{327939B7-9BB5-4C88-88A6-925F694BA5DF}" presName="accentRepeatNode" presStyleLbl="solidFgAcc1" presStyleIdx="0" presStyleCnt="3" custLinFactNeighborX="-13790" custLinFactNeighborY="-1429"/>
      <dgm:spPr>
        <a:blipFill rotWithShape="0">
          <a:blip xmlns:r="http://schemas.openxmlformats.org/officeDocument/2006/relationships" r:embed="rId1"/>
          <a:stretch>
            <a:fillRect/>
          </a:stretch>
        </a:blipFill>
      </dgm:spPr>
      <dgm:t>
        <a:bodyPr/>
        <a:lstStyle/>
        <a:p>
          <a:endParaRPr lang="es-MX"/>
        </a:p>
      </dgm:t>
    </dgm:pt>
    <dgm:pt modelId="{5F09C052-EECE-4335-92D9-D64419B97F92}" type="pres">
      <dgm:prSet presAssocID="{40C008DC-93CC-4055-A810-E4CA33EDD7A0}" presName="text_2" presStyleLbl="node1" presStyleIdx="1" presStyleCnt="3">
        <dgm:presLayoutVars>
          <dgm:bulletEnabled val="1"/>
        </dgm:presLayoutVars>
      </dgm:prSet>
      <dgm:spPr/>
      <dgm:t>
        <a:bodyPr/>
        <a:lstStyle/>
        <a:p>
          <a:endParaRPr lang="es-MX"/>
        </a:p>
      </dgm:t>
    </dgm:pt>
    <dgm:pt modelId="{5B304AAD-1B1D-44E3-810C-52BB6A102BD0}" type="pres">
      <dgm:prSet presAssocID="{40C008DC-93CC-4055-A810-E4CA33EDD7A0}" presName="accent_2" presStyleCnt="0"/>
      <dgm:spPr/>
      <dgm:t>
        <a:bodyPr/>
        <a:lstStyle/>
        <a:p>
          <a:endParaRPr lang="es-MX"/>
        </a:p>
      </dgm:t>
    </dgm:pt>
    <dgm:pt modelId="{FF9F8DB5-BCB4-4D9E-B0D1-5F4AF00720D1}" type="pres">
      <dgm:prSet presAssocID="{40C008DC-93CC-4055-A810-E4CA33EDD7A0}"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s-MX"/>
        </a:p>
      </dgm:t>
    </dgm:pt>
    <dgm:pt modelId="{550731F1-C577-4E67-982C-AC060A4595DD}" type="pres">
      <dgm:prSet presAssocID="{A569C960-21E8-4C88-A070-8FCC3191193A}" presName="text_3" presStyleLbl="node1" presStyleIdx="2" presStyleCnt="3">
        <dgm:presLayoutVars>
          <dgm:bulletEnabled val="1"/>
        </dgm:presLayoutVars>
      </dgm:prSet>
      <dgm:spPr/>
      <dgm:t>
        <a:bodyPr/>
        <a:lstStyle/>
        <a:p>
          <a:endParaRPr lang="es-MX"/>
        </a:p>
      </dgm:t>
    </dgm:pt>
    <dgm:pt modelId="{8D7D57C8-D019-486A-A51C-945FC7D66D17}" type="pres">
      <dgm:prSet presAssocID="{A569C960-21E8-4C88-A070-8FCC3191193A}" presName="accent_3" presStyleCnt="0"/>
      <dgm:spPr/>
      <dgm:t>
        <a:bodyPr/>
        <a:lstStyle/>
        <a:p>
          <a:endParaRPr lang="es-MX"/>
        </a:p>
      </dgm:t>
    </dgm:pt>
    <dgm:pt modelId="{51688839-22E5-44DA-9EB9-5E2B144011DC}" type="pres">
      <dgm:prSet presAssocID="{A569C960-21E8-4C88-A070-8FCC3191193A}" presName="accentRepeatNode" presStyleLbl="solidFgAcc1" presStyleIdx="2" presStyleCnt="3"/>
      <dgm:spPr>
        <a:blipFill rotWithShape="0">
          <a:blip xmlns:r="http://schemas.openxmlformats.org/officeDocument/2006/relationships" r:embed="rId3"/>
          <a:stretch>
            <a:fillRect/>
          </a:stretch>
        </a:blipFill>
      </dgm:spPr>
      <dgm:t>
        <a:bodyPr/>
        <a:lstStyle/>
        <a:p>
          <a:endParaRPr lang="es-MX"/>
        </a:p>
      </dgm:t>
    </dgm:pt>
  </dgm:ptLst>
  <dgm:cxnLst>
    <dgm:cxn modelId="{A77C936D-7503-4D5B-85D3-01E1B8E9C734}" type="presOf" srcId="{40C008DC-93CC-4055-A810-E4CA33EDD7A0}" destId="{5F09C052-EECE-4335-92D9-D64419B97F92}" srcOrd="0" destOrd="0" presId="urn:microsoft.com/office/officeart/2008/layout/VerticalCurvedList"/>
    <dgm:cxn modelId="{B54205DC-F1C7-4B88-A4EC-086667E20AAE}" srcId="{CBCDF411-141C-46F1-9D1A-1FAD0DF3BC51}" destId="{327939B7-9BB5-4C88-88A6-925F694BA5DF}" srcOrd="0" destOrd="0" parTransId="{CF474860-3C13-4B66-B394-701983F540A3}" sibTransId="{560E6C7A-AFD2-4CC0-ABD6-D6A9CDD0000A}"/>
    <dgm:cxn modelId="{824B1396-90E3-4C88-9E1E-5FFB206E8D6F}" type="presOf" srcId="{CBCDF411-141C-46F1-9D1A-1FAD0DF3BC51}" destId="{05FF5786-EB97-408F-A469-80B5E073693A}" srcOrd="0" destOrd="0" presId="urn:microsoft.com/office/officeart/2008/layout/VerticalCurvedList"/>
    <dgm:cxn modelId="{3B7D2848-5603-4C44-B7FE-0A5AA810FEA2}" type="presOf" srcId="{327939B7-9BB5-4C88-88A6-925F694BA5DF}" destId="{B7C4B3E8-3A86-4187-AF1B-45C58CAA5797}" srcOrd="0" destOrd="0" presId="urn:microsoft.com/office/officeart/2008/layout/VerticalCurvedList"/>
    <dgm:cxn modelId="{CD294C93-0312-4A7E-8350-68E067599541}" srcId="{CBCDF411-141C-46F1-9D1A-1FAD0DF3BC51}" destId="{A569C960-21E8-4C88-A070-8FCC3191193A}" srcOrd="2" destOrd="0" parTransId="{A893E67D-6639-4E22-BCB9-A7E0C032A064}" sibTransId="{12337EEC-BD97-476D-9B03-E0F45C64D8BF}"/>
    <dgm:cxn modelId="{A17212A6-0B33-4C77-8405-F3249C68EF8F}" type="presOf" srcId="{A569C960-21E8-4C88-A070-8FCC3191193A}" destId="{550731F1-C577-4E67-982C-AC060A4595DD}" srcOrd="0" destOrd="0" presId="urn:microsoft.com/office/officeart/2008/layout/VerticalCurvedList"/>
    <dgm:cxn modelId="{375B5FD7-D4F1-4E35-A1FD-2CB62DDD1ECF}" srcId="{CBCDF411-141C-46F1-9D1A-1FAD0DF3BC51}" destId="{40C008DC-93CC-4055-A810-E4CA33EDD7A0}" srcOrd="1" destOrd="0" parTransId="{945A85FE-E8CD-4684-8D28-E387541F0A21}" sibTransId="{5C238DEA-1BEC-450C-9ECC-BFF1A85CA444}"/>
    <dgm:cxn modelId="{06E59B7E-3AD9-4DFA-A04A-580F28C4738C}" type="presOf" srcId="{560E6C7A-AFD2-4CC0-ABD6-D6A9CDD0000A}" destId="{FED23D75-EE70-4E6A-A5B0-01007F01A45A}" srcOrd="0" destOrd="0" presId="urn:microsoft.com/office/officeart/2008/layout/VerticalCurvedList"/>
    <dgm:cxn modelId="{4B71C2D6-5643-42E7-9BA5-F30B88C8123D}" type="presParOf" srcId="{05FF5786-EB97-408F-A469-80B5E073693A}" destId="{84760131-1957-4806-A822-0B58E8F58F11}" srcOrd="0" destOrd="0" presId="urn:microsoft.com/office/officeart/2008/layout/VerticalCurvedList"/>
    <dgm:cxn modelId="{E894E608-0538-4659-9574-69225DC377FC}" type="presParOf" srcId="{84760131-1957-4806-A822-0B58E8F58F11}" destId="{D00CB47B-FA59-476C-A817-988A07936E8D}" srcOrd="0" destOrd="0" presId="urn:microsoft.com/office/officeart/2008/layout/VerticalCurvedList"/>
    <dgm:cxn modelId="{431758FA-1D22-4C6A-9725-C237859FEE53}" type="presParOf" srcId="{D00CB47B-FA59-476C-A817-988A07936E8D}" destId="{357536C7-6C56-43E7-A234-6397A1B50A2E}" srcOrd="0" destOrd="0" presId="urn:microsoft.com/office/officeart/2008/layout/VerticalCurvedList"/>
    <dgm:cxn modelId="{4E2314C5-E904-405E-A6F7-9D5059B1F1AA}" type="presParOf" srcId="{D00CB47B-FA59-476C-A817-988A07936E8D}" destId="{FED23D75-EE70-4E6A-A5B0-01007F01A45A}" srcOrd="1" destOrd="0" presId="urn:microsoft.com/office/officeart/2008/layout/VerticalCurvedList"/>
    <dgm:cxn modelId="{6A0ECB1F-10A6-47ED-A97E-B975B01A533C}" type="presParOf" srcId="{D00CB47B-FA59-476C-A817-988A07936E8D}" destId="{8339BB7D-2B52-407E-A7DD-41BDEBA36D1B}" srcOrd="2" destOrd="0" presId="urn:microsoft.com/office/officeart/2008/layout/VerticalCurvedList"/>
    <dgm:cxn modelId="{0872B68D-507C-4E76-BE55-E60B9233F5E8}" type="presParOf" srcId="{D00CB47B-FA59-476C-A817-988A07936E8D}" destId="{9056ABDC-7EDB-46F6-96DE-AA4217C8C262}" srcOrd="3" destOrd="0" presId="urn:microsoft.com/office/officeart/2008/layout/VerticalCurvedList"/>
    <dgm:cxn modelId="{EC524019-6384-48E1-9441-9DF820E9FFF3}" type="presParOf" srcId="{84760131-1957-4806-A822-0B58E8F58F11}" destId="{B7C4B3E8-3A86-4187-AF1B-45C58CAA5797}" srcOrd="1" destOrd="0" presId="urn:microsoft.com/office/officeart/2008/layout/VerticalCurvedList"/>
    <dgm:cxn modelId="{C84C8CF2-E503-4A23-957C-1C9B47311E91}" type="presParOf" srcId="{84760131-1957-4806-A822-0B58E8F58F11}" destId="{EBB1DD81-0301-44E0-BAD9-56A26B613A49}" srcOrd="2" destOrd="0" presId="urn:microsoft.com/office/officeart/2008/layout/VerticalCurvedList"/>
    <dgm:cxn modelId="{77884081-422D-410D-BE58-BF9303D79235}" type="presParOf" srcId="{EBB1DD81-0301-44E0-BAD9-56A26B613A49}" destId="{D8E34D29-B740-4D7F-8F8D-A7DB8FD5612B}" srcOrd="0" destOrd="0" presId="urn:microsoft.com/office/officeart/2008/layout/VerticalCurvedList"/>
    <dgm:cxn modelId="{CB2A4B8B-5F98-46C0-B8A6-41549F352550}" type="presParOf" srcId="{84760131-1957-4806-A822-0B58E8F58F11}" destId="{5F09C052-EECE-4335-92D9-D64419B97F92}" srcOrd="3" destOrd="0" presId="urn:microsoft.com/office/officeart/2008/layout/VerticalCurvedList"/>
    <dgm:cxn modelId="{BA25A3B8-300E-4F11-BF46-F58C84005B4C}" type="presParOf" srcId="{84760131-1957-4806-A822-0B58E8F58F11}" destId="{5B304AAD-1B1D-44E3-810C-52BB6A102BD0}" srcOrd="4" destOrd="0" presId="urn:microsoft.com/office/officeart/2008/layout/VerticalCurvedList"/>
    <dgm:cxn modelId="{B070B657-0DC1-43FD-BEE5-7A49DE83EC94}" type="presParOf" srcId="{5B304AAD-1B1D-44E3-810C-52BB6A102BD0}" destId="{FF9F8DB5-BCB4-4D9E-B0D1-5F4AF00720D1}" srcOrd="0" destOrd="0" presId="urn:microsoft.com/office/officeart/2008/layout/VerticalCurvedList"/>
    <dgm:cxn modelId="{CA2A67A8-65A0-472A-9410-ABC0B03671E0}" type="presParOf" srcId="{84760131-1957-4806-A822-0B58E8F58F11}" destId="{550731F1-C577-4E67-982C-AC060A4595DD}" srcOrd="5" destOrd="0" presId="urn:microsoft.com/office/officeart/2008/layout/VerticalCurvedList"/>
    <dgm:cxn modelId="{A8923896-4CFB-4A0B-ACAA-18328D696248}" type="presParOf" srcId="{84760131-1957-4806-A822-0B58E8F58F11}" destId="{8D7D57C8-D019-486A-A51C-945FC7D66D17}" srcOrd="6" destOrd="0" presId="urn:microsoft.com/office/officeart/2008/layout/VerticalCurvedList"/>
    <dgm:cxn modelId="{0723B643-1534-43BB-9A08-5537FB902470}" type="presParOf" srcId="{8D7D57C8-D019-486A-A51C-945FC7D66D17}" destId="{51688839-22E5-44DA-9EB9-5E2B144011D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1614E9D-3B27-48B2-ABC6-ADF700258C1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6BA0ECC3-FD0C-410E-B089-71360FBBB3A7}" type="pres">
      <dgm:prSet presAssocID="{21614E9D-3B27-48B2-ABC6-ADF700258C1D}" presName="outerComposite" presStyleCnt="0">
        <dgm:presLayoutVars>
          <dgm:chMax val="5"/>
          <dgm:dir/>
          <dgm:resizeHandles val="exact"/>
        </dgm:presLayoutVars>
      </dgm:prSet>
      <dgm:spPr/>
      <dgm:t>
        <a:bodyPr/>
        <a:lstStyle/>
        <a:p>
          <a:endParaRPr lang="es-MX"/>
        </a:p>
      </dgm:t>
    </dgm:pt>
    <dgm:pt modelId="{56AEF3C4-107B-42B5-B55D-6BE1BE93D29E}" type="pres">
      <dgm:prSet presAssocID="{21614E9D-3B27-48B2-ABC6-ADF700258C1D}" presName="dummyMaxCanvas" presStyleCnt="0">
        <dgm:presLayoutVars/>
      </dgm:prSet>
      <dgm:spPr/>
    </dgm:pt>
  </dgm:ptLst>
  <dgm:cxnLst>
    <dgm:cxn modelId="{7B65DA7A-C4F2-4FE6-AD43-80F7CAF8EC49}" type="presOf" srcId="{21614E9D-3B27-48B2-ABC6-ADF700258C1D}" destId="{6BA0ECC3-FD0C-410E-B089-71360FBBB3A7}" srcOrd="0" destOrd="0" presId="urn:microsoft.com/office/officeart/2005/8/layout/vProcess5"/>
    <dgm:cxn modelId="{A2E28F8D-5A0F-4F5E-9EC1-97096ABD0351}" type="presParOf" srcId="{6BA0ECC3-FD0C-410E-B089-71360FBBB3A7}" destId="{56AEF3C4-107B-42B5-B55D-6BE1BE93D29E}" srcOrd="0"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486447A-A96B-47EC-A72D-75EEA68BC6F6}" type="doc">
      <dgm:prSet loTypeId="urn:microsoft.com/office/officeart/2005/8/layout/vProcess5" loCatId="process" qsTypeId="urn:microsoft.com/office/officeart/2005/8/quickstyle/3d2" qsCatId="3D" csTypeId="urn:microsoft.com/office/officeart/2005/8/colors/colorful1#1" csCatId="colorful" phldr="1"/>
      <dgm:spPr/>
      <dgm:t>
        <a:bodyPr/>
        <a:lstStyle/>
        <a:p>
          <a:endParaRPr lang="es-MX"/>
        </a:p>
      </dgm:t>
    </dgm:pt>
    <dgm:pt modelId="{8DEA3461-2ECE-407E-9825-4C674F12E7B4}" type="pres">
      <dgm:prSet presAssocID="{A486447A-A96B-47EC-A72D-75EEA68BC6F6}" presName="outerComposite" presStyleCnt="0">
        <dgm:presLayoutVars>
          <dgm:chMax val="5"/>
          <dgm:dir/>
          <dgm:resizeHandles val="exact"/>
        </dgm:presLayoutVars>
      </dgm:prSet>
      <dgm:spPr/>
      <dgm:t>
        <a:bodyPr/>
        <a:lstStyle/>
        <a:p>
          <a:endParaRPr lang="es-MX"/>
        </a:p>
      </dgm:t>
    </dgm:pt>
    <dgm:pt modelId="{88E4C337-2C27-4F80-A215-D7CCA34428F9}" type="pres">
      <dgm:prSet presAssocID="{A486447A-A96B-47EC-A72D-75EEA68BC6F6}" presName="dummyMaxCanvas" presStyleCnt="0">
        <dgm:presLayoutVars/>
      </dgm:prSet>
      <dgm:spPr/>
    </dgm:pt>
  </dgm:ptLst>
  <dgm:cxnLst>
    <dgm:cxn modelId="{1DAC3EAC-DE2C-4A4A-B2F6-42F5FECED687}" type="presOf" srcId="{A486447A-A96B-47EC-A72D-75EEA68BC6F6}" destId="{8DEA3461-2ECE-407E-9825-4C674F12E7B4}" srcOrd="0" destOrd="0" presId="urn:microsoft.com/office/officeart/2005/8/layout/vProcess5"/>
    <dgm:cxn modelId="{F1C10FCB-7500-4AC5-9B16-E8BEC24CCCDB}" type="presParOf" srcId="{8DEA3461-2ECE-407E-9825-4C674F12E7B4}" destId="{88E4C337-2C27-4F80-A215-D7CCA34428F9}" srcOrd="0"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00FCB7-4550-42A4-BBFE-421BAA9E64BF}">
      <dsp:nvSpPr>
        <dsp:cNvPr id="0" name=""/>
        <dsp:cNvSpPr/>
      </dsp:nvSpPr>
      <dsp:spPr>
        <a:xfrm>
          <a:off x="342751" y="2282"/>
          <a:ext cx="2825874" cy="1695524"/>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latin typeface="Arial" pitchFamily="34" charset="0"/>
              <a:cs typeface="Arial" pitchFamily="34" charset="0"/>
            </a:rPr>
            <a:t>1</a:t>
          </a:r>
          <a:r>
            <a:rPr lang="es-MX" sz="2400" kern="1200" dirty="0" smtClean="0">
              <a:solidFill>
                <a:schemeClr val="tx1"/>
              </a:solidFill>
              <a:latin typeface="Arial" pitchFamily="34" charset="0"/>
              <a:cs typeface="Arial" pitchFamily="34" charset="0"/>
            </a:rPr>
            <a:t>. TIERRA: </a:t>
          </a:r>
          <a:endParaRPr lang="es-MX" sz="2400" kern="1200" dirty="0">
            <a:solidFill>
              <a:schemeClr val="tx1"/>
            </a:solidFill>
            <a:latin typeface="Arial" pitchFamily="34" charset="0"/>
            <a:cs typeface="Arial" pitchFamily="34" charset="0"/>
          </a:endParaRPr>
        </a:p>
      </dsp:txBody>
      <dsp:txXfrm>
        <a:off x="392411" y="51942"/>
        <a:ext cx="2726554" cy="1596204"/>
      </dsp:txXfrm>
    </dsp:sp>
    <dsp:sp modelId="{AEC91C52-7369-4001-A4B7-EC45744FC592}">
      <dsp:nvSpPr>
        <dsp:cNvPr id="0" name=""/>
        <dsp:cNvSpPr/>
      </dsp:nvSpPr>
      <dsp:spPr>
        <a:xfrm>
          <a:off x="3417302" y="499636"/>
          <a:ext cx="599085" cy="700816"/>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3417302" y="639799"/>
        <a:ext cx="419360" cy="420490"/>
      </dsp:txXfrm>
    </dsp:sp>
    <dsp:sp modelId="{6834D9EE-A24C-47C7-BF22-95F159F9110F}">
      <dsp:nvSpPr>
        <dsp:cNvPr id="0" name=""/>
        <dsp:cNvSpPr/>
      </dsp:nvSpPr>
      <dsp:spPr>
        <a:xfrm>
          <a:off x="4298974" y="2282"/>
          <a:ext cx="2825874" cy="1695524"/>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rial" pitchFamily="34" charset="0"/>
              <a:cs typeface="Arial" pitchFamily="34" charset="0"/>
            </a:rPr>
            <a:t>Conjunto de recursos naturales, no producidos por el hombre, que </a:t>
          </a:r>
          <a:r>
            <a:rPr lang="es-MX" sz="1400" b="1" kern="1200" dirty="0" smtClean="0">
              <a:latin typeface="Arial" pitchFamily="34" charset="0"/>
              <a:cs typeface="Arial" pitchFamily="34" charset="0"/>
            </a:rPr>
            <a:t>son utilizados en el proceso de producción </a:t>
          </a:r>
          <a:endParaRPr lang="es-MX" sz="1400" b="1" kern="1200" dirty="0">
            <a:latin typeface="Arial" pitchFamily="34" charset="0"/>
            <a:cs typeface="Arial" pitchFamily="34" charset="0"/>
          </a:endParaRPr>
        </a:p>
      </dsp:txBody>
      <dsp:txXfrm>
        <a:off x="4348634" y="51942"/>
        <a:ext cx="2726554" cy="1596204"/>
      </dsp:txXfrm>
    </dsp:sp>
    <dsp:sp modelId="{5411D428-B592-4EE6-B0D1-C043198874DE}">
      <dsp:nvSpPr>
        <dsp:cNvPr id="0" name=""/>
        <dsp:cNvSpPr/>
      </dsp:nvSpPr>
      <dsp:spPr>
        <a:xfrm rot="5400000">
          <a:off x="5412369" y="1895617"/>
          <a:ext cx="599085" cy="700816"/>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5400000">
        <a:off x="5501667" y="1946483"/>
        <a:ext cx="420490" cy="419360"/>
      </dsp:txXfrm>
    </dsp:sp>
    <dsp:sp modelId="{505133B2-53ED-4596-A640-9BB423F9C185}">
      <dsp:nvSpPr>
        <dsp:cNvPr id="0" name=""/>
        <dsp:cNvSpPr/>
      </dsp:nvSpPr>
      <dsp:spPr>
        <a:xfrm>
          <a:off x="4298974" y="2828156"/>
          <a:ext cx="2825874" cy="1695524"/>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a:latin typeface="Arial" pitchFamily="34" charset="0"/>
              <a:cs typeface="Arial" pitchFamily="34" charset="0"/>
            </a:rPr>
            <a:t>Conjunto de recursos humanos existentes en un </a:t>
          </a:r>
          <a:r>
            <a:rPr lang="es-MX" sz="2400" kern="1200" dirty="0" smtClean="0">
              <a:latin typeface="Arial" pitchFamily="34" charset="0"/>
              <a:cs typeface="Arial" pitchFamily="34" charset="0"/>
            </a:rPr>
            <a:t>territorio</a:t>
          </a:r>
          <a:endParaRPr lang="es-MX" sz="2400" kern="1200" dirty="0">
            <a:latin typeface="Arial" pitchFamily="34" charset="0"/>
            <a:cs typeface="Arial" pitchFamily="34" charset="0"/>
          </a:endParaRPr>
        </a:p>
      </dsp:txBody>
      <dsp:txXfrm>
        <a:off x="4348634" y="2877816"/>
        <a:ext cx="2726554" cy="1596204"/>
      </dsp:txXfrm>
    </dsp:sp>
    <dsp:sp modelId="{8FEED9FB-DAA5-4C1C-AE0A-80FC9D5F463D}">
      <dsp:nvSpPr>
        <dsp:cNvPr id="0" name=""/>
        <dsp:cNvSpPr/>
      </dsp:nvSpPr>
      <dsp:spPr>
        <a:xfrm rot="10800000">
          <a:off x="3451212" y="3325510"/>
          <a:ext cx="599085" cy="700816"/>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0800000">
        <a:off x="3630937" y="3465673"/>
        <a:ext cx="419360" cy="420490"/>
      </dsp:txXfrm>
    </dsp:sp>
    <dsp:sp modelId="{5D72CDCF-4866-4177-AA48-B1DCD04CE2DA}">
      <dsp:nvSpPr>
        <dsp:cNvPr id="0" name=""/>
        <dsp:cNvSpPr/>
      </dsp:nvSpPr>
      <dsp:spPr>
        <a:xfrm>
          <a:off x="342751" y="2828156"/>
          <a:ext cx="2825874" cy="1695524"/>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latin typeface="Arial" pitchFamily="34" charset="0"/>
              <a:cs typeface="Arial" pitchFamily="34" charset="0"/>
            </a:rPr>
            <a:t>2.- TRABAJO:</a:t>
          </a:r>
          <a:endParaRPr lang="es-MX" sz="2400" kern="1200" dirty="0">
            <a:latin typeface="Arial" pitchFamily="34" charset="0"/>
            <a:cs typeface="Arial" pitchFamily="34" charset="0"/>
          </a:endParaRPr>
        </a:p>
      </dsp:txBody>
      <dsp:txXfrm>
        <a:off x="392411" y="2877816"/>
        <a:ext cx="2726554" cy="159620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FA9F4-AADF-49C7-AA92-0564FE76892E}">
      <dsp:nvSpPr>
        <dsp:cNvPr id="0" name=""/>
        <dsp:cNvSpPr/>
      </dsp:nvSpPr>
      <dsp:spPr>
        <a:xfrm>
          <a:off x="395525" y="2132849"/>
          <a:ext cx="7876139" cy="1497887"/>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just" defTabSz="933450">
            <a:lnSpc>
              <a:spcPct val="90000"/>
            </a:lnSpc>
            <a:spcBef>
              <a:spcPct val="0"/>
            </a:spcBef>
            <a:spcAft>
              <a:spcPct val="15000"/>
            </a:spcAft>
            <a:buChar char="••"/>
          </a:pPr>
          <a:r>
            <a:rPr lang="es-MX" sz="2100" b="0" kern="1200" dirty="0" smtClean="0">
              <a:latin typeface="Bookman Old Style" pitchFamily="18" charset="0"/>
            </a:rPr>
            <a:t>Movimiento islamista que se identifica con la organización Al-Qaeda y que tiene por objetivo instaurar la ley musulmana </a:t>
          </a:r>
          <a:r>
            <a:rPr lang="es-MX" sz="2100" b="0" kern="1200" dirty="0" err="1" smtClean="0">
              <a:latin typeface="Bookman Old Style" pitchFamily="18" charset="0"/>
            </a:rPr>
            <a:t>Sharia</a:t>
          </a:r>
          <a:r>
            <a:rPr lang="es-MX" sz="2100" b="0" kern="1200" dirty="0" smtClean="0">
              <a:latin typeface="Bookman Old Style" pitchFamily="18" charset="0"/>
            </a:rPr>
            <a:t> en el país donde los musulmanes son 50.2% y los cristianos son casi 48.4%.</a:t>
          </a:r>
          <a:endParaRPr lang="es-MX" sz="2100" b="0" kern="1200" dirty="0">
            <a:latin typeface="Bookman Old Style" pitchFamily="18" charset="0"/>
          </a:endParaRPr>
        </a:p>
      </dsp:txBody>
      <dsp:txXfrm>
        <a:off x="430622" y="2167946"/>
        <a:ext cx="7805945" cy="1462790"/>
      </dsp:txXfrm>
    </dsp:sp>
    <dsp:sp modelId="{F90FBAED-B432-427E-8830-19D98E5A963C}">
      <dsp:nvSpPr>
        <dsp:cNvPr id="0" name=""/>
        <dsp:cNvSpPr/>
      </dsp:nvSpPr>
      <dsp:spPr>
        <a:xfrm>
          <a:off x="253597" y="3694205"/>
          <a:ext cx="7876139" cy="2528129"/>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0" rIns="82550" bIns="0" numCol="1" spcCol="1270" anchor="ctr" anchorCtr="0">
          <a:noAutofit/>
        </a:bodyPr>
        <a:lstStyle/>
        <a:p>
          <a:pPr lvl="0" algn="ctr" defTabSz="2889250">
            <a:lnSpc>
              <a:spcPct val="90000"/>
            </a:lnSpc>
            <a:spcBef>
              <a:spcPct val="0"/>
            </a:spcBef>
            <a:spcAft>
              <a:spcPct val="35000"/>
            </a:spcAft>
          </a:pPr>
          <a:r>
            <a:rPr lang="es-MX" sz="6500" kern="1200" dirty="0" smtClean="0">
              <a:solidFill>
                <a:schemeClr val="tx1"/>
              </a:solidFill>
              <a:latin typeface="Bookman Old Style" pitchFamily="18" charset="0"/>
            </a:rPr>
            <a:t>BOKO HARAM </a:t>
          </a:r>
          <a:endParaRPr lang="es-MX" sz="6500" kern="1200" dirty="0">
            <a:solidFill>
              <a:schemeClr val="tx1"/>
            </a:solidFill>
            <a:latin typeface="Bookman Old Style" pitchFamily="18" charset="0"/>
          </a:endParaRPr>
        </a:p>
      </dsp:txBody>
      <dsp:txXfrm>
        <a:off x="253597" y="3694205"/>
        <a:ext cx="5546577" cy="2528129"/>
      </dsp:txXfrm>
    </dsp:sp>
    <dsp:sp modelId="{B35FBBC6-31E5-4196-BF31-F91841BBA0E0}">
      <dsp:nvSpPr>
        <dsp:cNvPr id="0" name=""/>
        <dsp:cNvSpPr/>
      </dsp:nvSpPr>
      <dsp:spPr>
        <a:xfrm>
          <a:off x="5912201" y="4095775"/>
          <a:ext cx="2978200" cy="2756648"/>
        </a:xfrm>
        <a:prstGeom prst="ellipse">
          <a:avLst/>
        </a:prstGeom>
        <a:blipFill rotWithShape="0">
          <a:blip xmlns:r="http://schemas.openxmlformats.org/officeDocument/2006/relationships" r:embed="rId1"/>
          <a:stretch>
            <a:fillRect/>
          </a:stretch>
        </a:blip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3C1B6-3AE4-4D8A-AAC7-D9EFF8C5E81E}">
      <dsp:nvSpPr>
        <dsp:cNvPr id="0" name=""/>
        <dsp:cNvSpPr/>
      </dsp:nvSpPr>
      <dsp:spPr>
        <a:xfrm>
          <a:off x="1526976" y="3348"/>
          <a:ext cx="6090046" cy="3045023"/>
        </a:xfrm>
        <a:prstGeom prst="roundRect">
          <a:avLst>
            <a:gd name="adj" fmla="val 1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a:noFill/>
        </a:ln>
        <a:effectLst>
          <a:glow rad="70000">
            <a:schemeClr val="accent2">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55880" rIns="83820" bIns="55880" numCol="1" spcCol="1270" anchor="ctr" anchorCtr="0">
          <a:noAutofit/>
        </a:bodyPr>
        <a:lstStyle/>
        <a:p>
          <a:pPr lvl="0" algn="ctr" defTabSz="1955800">
            <a:lnSpc>
              <a:spcPct val="90000"/>
            </a:lnSpc>
            <a:spcBef>
              <a:spcPct val="0"/>
            </a:spcBef>
            <a:spcAft>
              <a:spcPct val="35000"/>
            </a:spcAft>
          </a:pPr>
          <a:r>
            <a:rPr lang="es-MX" sz="4400" kern="1200" dirty="0" smtClean="0">
              <a:latin typeface="Bookman Old Style" pitchFamily="18" charset="0"/>
            </a:rPr>
            <a:t>SAHEL </a:t>
          </a:r>
          <a:endParaRPr lang="es-MX" sz="4400" kern="1200" dirty="0">
            <a:latin typeface="Bookman Old Style" pitchFamily="18" charset="0"/>
          </a:endParaRPr>
        </a:p>
      </dsp:txBody>
      <dsp:txXfrm>
        <a:off x="1616162" y="92534"/>
        <a:ext cx="5911674" cy="2866651"/>
      </dsp:txXfrm>
    </dsp:sp>
    <dsp:sp modelId="{D887D83F-4578-4003-A659-797B666D31A0}">
      <dsp:nvSpPr>
        <dsp:cNvPr id="0" name=""/>
        <dsp:cNvSpPr/>
      </dsp:nvSpPr>
      <dsp:spPr>
        <a:xfrm>
          <a:off x="2135981" y="3048372"/>
          <a:ext cx="635800" cy="2287116"/>
        </a:xfrm>
        <a:custGeom>
          <a:avLst/>
          <a:gdLst/>
          <a:ahLst/>
          <a:cxnLst/>
          <a:rect l="0" t="0" r="0" b="0"/>
          <a:pathLst>
            <a:path>
              <a:moveTo>
                <a:pt x="0" y="0"/>
              </a:moveTo>
              <a:lnTo>
                <a:pt x="0" y="2287116"/>
              </a:lnTo>
              <a:lnTo>
                <a:pt x="635800" y="2287116"/>
              </a:lnTo>
            </a:path>
          </a:pathLst>
        </a:custGeom>
        <a:noFill/>
        <a:ln w="1905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211FFD3-4758-4CAA-8D38-074BFA04637F}">
      <dsp:nvSpPr>
        <dsp:cNvPr id="0" name=""/>
        <dsp:cNvSpPr/>
      </dsp:nvSpPr>
      <dsp:spPr>
        <a:xfrm>
          <a:off x="2771782" y="3812976"/>
          <a:ext cx="4872037" cy="3045023"/>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just" defTabSz="1066800">
            <a:lnSpc>
              <a:spcPct val="90000"/>
            </a:lnSpc>
            <a:spcBef>
              <a:spcPct val="0"/>
            </a:spcBef>
            <a:spcAft>
              <a:spcPct val="35000"/>
            </a:spcAft>
          </a:pPr>
          <a:r>
            <a:rPr lang="es-MX" sz="2400" kern="1200" dirty="0" smtClean="0">
              <a:latin typeface="Bookman Old Style" pitchFamily="18" charset="0"/>
            </a:rPr>
            <a:t>En la actualidad los conflictos más activos se desarrollan en esta franja de alrededor de 6,500km de largo y que desde hace siglos es un punto donde las naciones islámicas hacen contacto con las naciones cristianas.</a:t>
          </a:r>
          <a:endParaRPr lang="es-MX" sz="2400" kern="1200" dirty="0">
            <a:latin typeface="Bookman Old Style" pitchFamily="18" charset="0"/>
          </a:endParaRPr>
        </a:p>
      </dsp:txBody>
      <dsp:txXfrm>
        <a:off x="2860968" y="3902162"/>
        <a:ext cx="4693665" cy="286665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47FE4D-1632-46CF-9BA5-71F0FC3BCD1E}">
      <dsp:nvSpPr>
        <dsp:cNvPr id="0" name=""/>
        <dsp:cNvSpPr/>
      </dsp:nvSpPr>
      <dsp:spPr>
        <a:xfrm>
          <a:off x="6102" y="2654736"/>
          <a:ext cx="1325239" cy="1304292"/>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Bookman Old Style" pitchFamily="18" charset="0"/>
            </a:rPr>
            <a:t>CONFLICTO RELIGIOSO</a:t>
          </a:r>
          <a:endParaRPr lang="es-MX" sz="1400" b="1" kern="1200" dirty="0">
            <a:solidFill>
              <a:schemeClr val="tx1"/>
            </a:solidFill>
            <a:latin typeface="Bookman Old Style" pitchFamily="18" charset="0"/>
          </a:endParaRPr>
        </a:p>
      </dsp:txBody>
      <dsp:txXfrm>
        <a:off x="44303" y="2692937"/>
        <a:ext cx="1248837" cy="1227890"/>
      </dsp:txXfrm>
    </dsp:sp>
    <dsp:sp modelId="{50B57A4C-626B-41E3-8E58-3E32556DF347}">
      <dsp:nvSpPr>
        <dsp:cNvPr id="0" name=""/>
        <dsp:cNvSpPr/>
      </dsp:nvSpPr>
      <dsp:spPr>
        <a:xfrm rot="17710742">
          <a:off x="626782" y="2180006"/>
          <a:ext cx="2452552" cy="34233"/>
        </a:xfrm>
        <a:custGeom>
          <a:avLst/>
          <a:gdLst/>
          <a:ahLst/>
          <a:cxnLst/>
          <a:rect l="0" t="0" r="0" b="0"/>
          <a:pathLst>
            <a:path>
              <a:moveTo>
                <a:pt x="0" y="17116"/>
              </a:moveTo>
              <a:lnTo>
                <a:pt x="2452552" y="17116"/>
              </a:lnTo>
            </a:path>
          </a:pathLst>
        </a:custGeom>
        <a:noFill/>
        <a:ln w="1905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1791745" y="2135809"/>
        <a:ext cx="122627" cy="122627"/>
      </dsp:txXfrm>
    </dsp:sp>
    <dsp:sp modelId="{E13BC378-9546-48DE-A653-52E4D58E7AB1}">
      <dsp:nvSpPr>
        <dsp:cNvPr id="0" name=""/>
        <dsp:cNvSpPr/>
      </dsp:nvSpPr>
      <dsp:spPr>
        <a:xfrm>
          <a:off x="2374775" y="69514"/>
          <a:ext cx="2608584" cy="2035700"/>
        </a:xfrm>
        <a:prstGeom prst="roundRect">
          <a:avLst>
            <a:gd name="adj" fmla="val 1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a:noFill/>
        </a:ln>
        <a:effectLst>
          <a:glow rad="63500">
            <a:schemeClr val="accent2">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just" defTabSz="533400">
            <a:lnSpc>
              <a:spcPct val="90000"/>
            </a:lnSpc>
            <a:spcBef>
              <a:spcPct val="0"/>
            </a:spcBef>
            <a:spcAft>
              <a:spcPct val="35000"/>
            </a:spcAft>
          </a:pPr>
          <a:r>
            <a:rPr lang="es-MX" sz="1200" b="1" kern="1200" dirty="0" smtClean="0">
              <a:solidFill>
                <a:schemeClr val="tx1"/>
              </a:solidFill>
              <a:latin typeface="Bookman Old Style" pitchFamily="18" charset="0"/>
            </a:rPr>
            <a:t>El grado de preocupación acerca del conflicto religioso varia de país sin embargo esta en igualdad con la preocupación acerca del conflicto étnico, por lo que están relacionados. </a:t>
          </a:r>
          <a:endParaRPr lang="es-MX" sz="1200" b="1" kern="1200" dirty="0">
            <a:solidFill>
              <a:schemeClr val="tx1"/>
            </a:solidFill>
            <a:latin typeface="Bookman Old Style" pitchFamily="18" charset="0"/>
          </a:endParaRPr>
        </a:p>
      </dsp:txBody>
      <dsp:txXfrm>
        <a:off x="2434399" y="129138"/>
        <a:ext cx="2489336" cy="1916452"/>
      </dsp:txXfrm>
    </dsp:sp>
    <dsp:sp modelId="{D85386CD-678B-456A-951A-CCB00AA9EB59}">
      <dsp:nvSpPr>
        <dsp:cNvPr id="0" name=""/>
        <dsp:cNvSpPr/>
      </dsp:nvSpPr>
      <dsp:spPr>
        <a:xfrm>
          <a:off x="4983360" y="1070247"/>
          <a:ext cx="1043433" cy="34233"/>
        </a:xfrm>
        <a:custGeom>
          <a:avLst/>
          <a:gdLst/>
          <a:ahLst/>
          <a:cxnLst/>
          <a:rect l="0" t="0" r="0" b="0"/>
          <a:pathLst>
            <a:path>
              <a:moveTo>
                <a:pt x="0" y="17116"/>
              </a:moveTo>
              <a:lnTo>
                <a:pt x="1043433" y="17116"/>
              </a:lnTo>
            </a:path>
          </a:pathLst>
        </a:custGeom>
        <a:noFill/>
        <a:ln w="1905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478991" y="1061278"/>
        <a:ext cx="52171" cy="52171"/>
      </dsp:txXfrm>
    </dsp:sp>
    <dsp:sp modelId="{9469FC70-A18B-44C9-B3D3-F3B2679A52F2}">
      <dsp:nvSpPr>
        <dsp:cNvPr id="0" name=""/>
        <dsp:cNvSpPr/>
      </dsp:nvSpPr>
      <dsp:spPr>
        <a:xfrm>
          <a:off x="6026794" y="1521"/>
          <a:ext cx="2608584" cy="2171686"/>
        </a:xfrm>
        <a:prstGeom prst="roundRect">
          <a:avLst>
            <a:gd name="adj" fmla="val 10000"/>
          </a:avLst>
        </a:prstGeom>
        <a:gradFill rotWithShape="0">
          <a:gsLst>
            <a:gs pos="0">
              <a:schemeClr val="accent3">
                <a:hueOff val="0"/>
                <a:satOff val="0"/>
                <a:lumOff val="0"/>
                <a:alphaOff val="0"/>
                <a:tint val="73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shade val="57000"/>
                <a:satMod val="120000"/>
              </a:schemeClr>
            </a:gs>
            <a:gs pos="80000">
              <a:schemeClr val="accent3">
                <a:hueOff val="0"/>
                <a:satOff val="0"/>
                <a:lumOff val="0"/>
                <a:alphaOff val="0"/>
                <a:shade val="56000"/>
                <a:satMod val="145000"/>
              </a:schemeClr>
            </a:gs>
            <a:gs pos="88000">
              <a:schemeClr val="accent3">
                <a:hueOff val="0"/>
                <a:satOff val="0"/>
                <a:lumOff val="0"/>
                <a:alphaOff val="0"/>
                <a:shade val="63000"/>
                <a:satMod val="160000"/>
              </a:schemeClr>
            </a:gs>
            <a:gs pos="100000">
              <a:schemeClr val="accent3">
                <a:hueOff val="0"/>
                <a:satOff val="0"/>
                <a:lumOff val="0"/>
                <a:alphaOff val="0"/>
                <a:tint val="99555"/>
                <a:satMod val="155000"/>
              </a:schemeClr>
            </a:gs>
          </a:gsLst>
          <a:lin ang="5400000" scaled="1"/>
        </a:gradFill>
        <a:ln>
          <a:noFill/>
        </a:ln>
        <a:effectLst>
          <a:glow rad="63500">
            <a:schemeClr val="accent3">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just" defTabSz="444500">
            <a:lnSpc>
              <a:spcPct val="90000"/>
            </a:lnSpc>
            <a:spcBef>
              <a:spcPct val="0"/>
            </a:spcBef>
            <a:spcAft>
              <a:spcPct val="35000"/>
            </a:spcAft>
          </a:pPr>
          <a:r>
            <a:rPr lang="es-MX" sz="1000" b="1" kern="1200" dirty="0" smtClean="0">
              <a:solidFill>
                <a:schemeClr val="tx1"/>
              </a:solidFill>
              <a:latin typeface="Bookman Old Style" pitchFamily="18" charset="0"/>
            </a:rPr>
            <a:t>ONU: hasta 53% de los africanos se declara musulmán, más del 40% cristiano y solo un pequeño porcentaje se declara animista, pero con impacto en ambas religiones, lo que implica que la  religión se ha convertido en un problema serio, ya que los ha llevado a establecer leyes que no son muy aceptadas en otros países por ser consideradas brutales</a:t>
          </a:r>
          <a:endParaRPr lang="es-MX" sz="1000" b="1" kern="1200" dirty="0">
            <a:solidFill>
              <a:schemeClr val="tx1"/>
            </a:solidFill>
            <a:latin typeface="Bookman Old Style" pitchFamily="18" charset="0"/>
          </a:endParaRPr>
        </a:p>
      </dsp:txBody>
      <dsp:txXfrm>
        <a:off x="6090401" y="65128"/>
        <a:ext cx="2481370" cy="2044472"/>
      </dsp:txXfrm>
    </dsp:sp>
    <dsp:sp modelId="{2D518519-174B-44DC-8678-47BEC6BC65AB}">
      <dsp:nvSpPr>
        <dsp:cNvPr id="0" name=""/>
        <dsp:cNvSpPr/>
      </dsp:nvSpPr>
      <dsp:spPr>
        <a:xfrm rot="3082326">
          <a:off x="1017322" y="3942656"/>
          <a:ext cx="1671473" cy="34233"/>
        </a:xfrm>
        <a:custGeom>
          <a:avLst/>
          <a:gdLst/>
          <a:ahLst/>
          <a:cxnLst/>
          <a:rect l="0" t="0" r="0" b="0"/>
          <a:pathLst>
            <a:path>
              <a:moveTo>
                <a:pt x="0" y="17116"/>
              </a:moveTo>
              <a:lnTo>
                <a:pt x="1671473" y="17116"/>
              </a:lnTo>
            </a:path>
          </a:pathLst>
        </a:custGeom>
        <a:noFill/>
        <a:ln w="1905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811272" y="3917986"/>
        <a:ext cx="83573" cy="83573"/>
      </dsp:txXfrm>
    </dsp:sp>
    <dsp:sp modelId="{AEB41E88-57C2-401C-B821-6A5BF1BD59C6}">
      <dsp:nvSpPr>
        <dsp:cNvPr id="0" name=""/>
        <dsp:cNvSpPr/>
      </dsp:nvSpPr>
      <dsp:spPr>
        <a:xfrm>
          <a:off x="2374775" y="2681079"/>
          <a:ext cx="2005975" cy="3863170"/>
        </a:xfrm>
        <a:prstGeom prst="roundRect">
          <a:avLst>
            <a:gd name="adj" fmla="val 10000"/>
          </a:avLst>
        </a:prstGeom>
        <a:blipFill rotWithShape="0">
          <a:blip xmlns:r="http://schemas.openxmlformats.org/officeDocument/2006/relationships" r:embed="rId1"/>
          <a:stretch>
            <a:fillRect/>
          </a:stretch>
        </a:blipFill>
        <a:ln>
          <a:noFill/>
        </a:ln>
        <a:effectLst>
          <a:glow rad="63500">
            <a:schemeClr val="accent2">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endParaRPr lang="es-MX" sz="1000" kern="1200" dirty="0"/>
        </a:p>
      </dsp:txBody>
      <dsp:txXfrm>
        <a:off x="2433528" y="2739832"/>
        <a:ext cx="1888469" cy="3745664"/>
      </dsp:txXfrm>
    </dsp:sp>
    <dsp:sp modelId="{AA56111D-CCF8-4FE0-AE89-7E0426AADB2E}">
      <dsp:nvSpPr>
        <dsp:cNvPr id="0" name=""/>
        <dsp:cNvSpPr/>
      </dsp:nvSpPr>
      <dsp:spPr>
        <a:xfrm>
          <a:off x="4380751" y="4595548"/>
          <a:ext cx="1043433" cy="34233"/>
        </a:xfrm>
        <a:custGeom>
          <a:avLst/>
          <a:gdLst/>
          <a:ahLst/>
          <a:cxnLst/>
          <a:rect l="0" t="0" r="0" b="0"/>
          <a:pathLst>
            <a:path>
              <a:moveTo>
                <a:pt x="0" y="17116"/>
              </a:moveTo>
              <a:lnTo>
                <a:pt x="1043433" y="17116"/>
              </a:lnTo>
            </a:path>
          </a:pathLst>
        </a:custGeom>
        <a:noFill/>
        <a:ln w="1905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876382" y="4586579"/>
        <a:ext cx="52171" cy="52171"/>
      </dsp:txXfrm>
    </dsp:sp>
    <dsp:sp modelId="{7F747E58-FE25-4A76-A4E6-CB6D4C3803CF}">
      <dsp:nvSpPr>
        <dsp:cNvPr id="0" name=""/>
        <dsp:cNvSpPr/>
      </dsp:nvSpPr>
      <dsp:spPr>
        <a:xfrm>
          <a:off x="5424185" y="2368851"/>
          <a:ext cx="3713711" cy="4487626"/>
        </a:xfrm>
        <a:prstGeom prst="roundRect">
          <a:avLst>
            <a:gd name="adj" fmla="val 10000"/>
          </a:avLst>
        </a:prstGeom>
        <a:blipFill rotWithShape="0">
          <a:blip xmlns:r="http://schemas.openxmlformats.org/officeDocument/2006/relationships" r:embed="rId2"/>
          <a:stretch>
            <a:fillRect/>
          </a:stretch>
        </a:blipFill>
        <a:ln>
          <a:noFill/>
        </a:ln>
        <a:effectLst>
          <a:glow rad="63500">
            <a:schemeClr val="accent3">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endParaRPr lang="es-MX" sz="1000" kern="1200" dirty="0"/>
        </a:p>
      </dsp:txBody>
      <dsp:txXfrm>
        <a:off x="5532956" y="2477622"/>
        <a:ext cx="3496169" cy="427008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ECF808-4054-41FB-ACD9-9B50D72E0D4D}">
      <dsp:nvSpPr>
        <dsp:cNvPr id="0" name=""/>
        <dsp:cNvSpPr/>
      </dsp:nvSpPr>
      <dsp:spPr>
        <a:xfrm>
          <a:off x="8036" y="2708374"/>
          <a:ext cx="2402085" cy="1441251"/>
        </a:xfrm>
        <a:prstGeom prst="roundRect">
          <a:avLst>
            <a:gd name="adj" fmla="val 1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a:noFill/>
        </a:ln>
        <a:effectLst>
          <a:glow rad="70000">
            <a:schemeClr val="accent2">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tx1"/>
              </a:solidFill>
              <a:latin typeface="Bookman Old Style" pitchFamily="18" charset="0"/>
            </a:rPr>
            <a:t>CUMBRE CONTRA EL TERRORISMO</a:t>
          </a:r>
          <a:endParaRPr lang="es-MX" sz="1800" b="1" kern="1200" dirty="0">
            <a:solidFill>
              <a:schemeClr val="tx1"/>
            </a:solidFill>
            <a:latin typeface="Bookman Old Style" pitchFamily="18" charset="0"/>
          </a:endParaRPr>
        </a:p>
      </dsp:txBody>
      <dsp:txXfrm>
        <a:off x="50249" y="2750587"/>
        <a:ext cx="2317659" cy="1356825"/>
      </dsp:txXfrm>
    </dsp:sp>
    <dsp:sp modelId="{8B7EF760-287B-44B7-B08D-763C0E909828}">
      <dsp:nvSpPr>
        <dsp:cNvPr id="0" name=""/>
        <dsp:cNvSpPr/>
      </dsp:nvSpPr>
      <dsp:spPr>
        <a:xfrm>
          <a:off x="2650331" y="3131141"/>
          <a:ext cx="509242" cy="595717"/>
        </a:xfrm>
        <a:prstGeom prst="rightArrow">
          <a:avLst>
            <a:gd name="adj1" fmla="val 60000"/>
            <a:gd name="adj2" fmla="val 50000"/>
          </a:avLst>
        </a:prstGeom>
        <a:solidFill>
          <a:schemeClr val="accent2">
            <a:hueOff val="0"/>
            <a:satOff val="0"/>
            <a:lumOff val="0"/>
            <a:alphaOff val="0"/>
          </a:schemeClr>
        </a:solidFill>
        <a:ln>
          <a:noFill/>
        </a:ln>
        <a:effectLst>
          <a:glow rad="70000">
            <a:schemeClr val="accent2">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650331" y="3250284"/>
        <a:ext cx="356469" cy="357431"/>
      </dsp:txXfrm>
    </dsp:sp>
    <dsp:sp modelId="{7ED4A84C-DD23-423C-A008-6170CBC0BC5B}">
      <dsp:nvSpPr>
        <dsp:cNvPr id="0" name=""/>
        <dsp:cNvSpPr/>
      </dsp:nvSpPr>
      <dsp:spPr>
        <a:xfrm>
          <a:off x="3370957" y="2708374"/>
          <a:ext cx="2402085" cy="1441251"/>
        </a:xfrm>
        <a:prstGeom prst="roundRect">
          <a:avLst>
            <a:gd name="adj" fmla="val 10000"/>
          </a:avLst>
        </a:prstGeom>
        <a:gradFill rotWithShape="0">
          <a:gsLst>
            <a:gs pos="0">
              <a:schemeClr val="accent3">
                <a:hueOff val="0"/>
                <a:satOff val="0"/>
                <a:lumOff val="0"/>
                <a:alphaOff val="0"/>
                <a:tint val="73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shade val="57000"/>
                <a:satMod val="120000"/>
              </a:schemeClr>
            </a:gs>
            <a:gs pos="80000">
              <a:schemeClr val="accent3">
                <a:hueOff val="0"/>
                <a:satOff val="0"/>
                <a:lumOff val="0"/>
                <a:alphaOff val="0"/>
                <a:shade val="56000"/>
                <a:satMod val="145000"/>
              </a:schemeClr>
            </a:gs>
            <a:gs pos="88000">
              <a:schemeClr val="accent3">
                <a:hueOff val="0"/>
                <a:satOff val="0"/>
                <a:lumOff val="0"/>
                <a:alphaOff val="0"/>
                <a:shade val="63000"/>
                <a:satMod val="160000"/>
              </a:schemeClr>
            </a:gs>
            <a:gs pos="100000">
              <a:schemeClr val="accent3">
                <a:hueOff val="0"/>
                <a:satOff val="0"/>
                <a:lumOff val="0"/>
                <a:alphaOff val="0"/>
                <a:tint val="99555"/>
                <a:satMod val="155000"/>
              </a:schemeClr>
            </a:gs>
          </a:gsLst>
          <a:lin ang="5400000" scaled="1"/>
        </a:gradFill>
        <a:ln>
          <a:noFill/>
        </a:ln>
        <a:effectLst>
          <a:glow rad="70000">
            <a:schemeClr val="accent3">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solidFill>
                <a:schemeClr val="tx1"/>
              </a:solidFill>
              <a:latin typeface="Bookman Old Style" pitchFamily="18" charset="0"/>
            </a:rPr>
            <a:t>El presidente de Francia, </a:t>
          </a:r>
          <a:r>
            <a:rPr lang="es-MX" sz="1800" kern="1200" dirty="0" err="1" smtClean="0">
              <a:solidFill>
                <a:schemeClr val="tx1"/>
              </a:solidFill>
              <a:latin typeface="Bookman Old Style" pitchFamily="18" charset="0"/>
            </a:rPr>
            <a:t>Francois</a:t>
          </a:r>
          <a:r>
            <a:rPr lang="es-MX" sz="1800" kern="1200" dirty="0" smtClean="0">
              <a:solidFill>
                <a:schemeClr val="tx1"/>
              </a:solidFill>
              <a:latin typeface="Bookman Old Style" pitchFamily="18" charset="0"/>
            </a:rPr>
            <a:t> </a:t>
          </a:r>
          <a:r>
            <a:rPr lang="es-MX" sz="1800" kern="1200" dirty="0" err="1" smtClean="0">
              <a:solidFill>
                <a:schemeClr val="tx1"/>
              </a:solidFill>
              <a:latin typeface="Bookman Old Style" pitchFamily="18" charset="0"/>
            </a:rPr>
            <a:t>Hollande</a:t>
          </a:r>
          <a:r>
            <a:rPr lang="es-MX" sz="1800" kern="1200" dirty="0" smtClean="0">
              <a:solidFill>
                <a:schemeClr val="tx1"/>
              </a:solidFill>
              <a:latin typeface="Bookman Old Style" pitchFamily="18" charset="0"/>
            </a:rPr>
            <a:t>, encabezó la cumbre contra el terrorismo.</a:t>
          </a:r>
          <a:endParaRPr lang="es-MX" sz="1800" kern="1200" dirty="0">
            <a:solidFill>
              <a:schemeClr val="tx1"/>
            </a:solidFill>
            <a:latin typeface="Bookman Old Style" pitchFamily="18" charset="0"/>
          </a:endParaRPr>
        </a:p>
      </dsp:txBody>
      <dsp:txXfrm>
        <a:off x="3413170" y="2750587"/>
        <a:ext cx="2317659" cy="1356825"/>
      </dsp:txXfrm>
    </dsp:sp>
    <dsp:sp modelId="{458B116D-BB3D-4961-BEA4-D70FDA29CA0D}">
      <dsp:nvSpPr>
        <dsp:cNvPr id="0" name=""/>
        <dsp:cNvSpPr/>
      </dsp:nvSpPr>
      <dsp:spPr>
        <a:xfrm>
          <a:off x="6013251" y="3131141"/>
          <a:ext cx="509242" cy="595717"/>
        </a:xfrm>
        <a:prstGeom prst="rightArrow">
          <a:avLst>
            <a:gd name="adj1" fmla="val 60000"/>
            <a:gd name="adj2" fmla="val 50000"/>
          </a:avLst>
        </a:prstGeom>
        <a:solidFill>
          <a:schemeClr val="accent3">
            <a:hueOff val="0"/>
            <a:satOff val="0"/>
            <a:lumOff val="0"/>
            <a:alphaOff val="0"/>
          </a:schemeClr>
        </a:solidFill>
        <a:ln>
          <a:noFill/>
        </a:ln>
        <a:effectLst>
          <a:glow rad="70000">
            <a:schemeClr val="accent3">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6013251" y="3250284"/>
        <a:ext cx="356469" cy="357431"/>
      </dsp:txXfrm>
    </dsp:sp>
    <dsp:sp modelId="{001D2B0B-6618-47DC-9E2C-0762A6DD8CC1}">
      <dsp:nvSpPr>
        <dsp:cNvPr id="0" name=""/>
        <dsp:cNvSpPr/>
      </dsp:nvSpPr>
      <dsp:spPr>
        <a:xfrm>
          <a:off x="6733877" y="2708374"/>
          <a:ext cx="2402085" cy="1441251"/>
        </a:xfrm>
        <a:prstGeom prst="roundRect">
          <a:avLst>
            <a:gd name="adj" fmla="val 10000"/>
          </a:avLst>
        </a:prstGeom>
        <a:gradFill rotWithShape="0">
          <a:gsLst>
            <a:gs pos="0">
              <a:schemeClr val="accent4">
                <a:hueOff val="0"/>
                <a:satOff val="0"/>
                <a:lumOff val="0"/>
                <a:alphaOff val="0"/>
                <a:tint val="73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shade val="57000"/>
                <a:satMod val="120000"/>
              </a:schemeClr>
            </a:gs>
            <a:gs pos="80000">
              <a:schemeClr val="accent4">
                <a:hueOff val="0"/>
                <a:satOff val="0"/>
                <a:lumOff val="0"/>
                <a:alphaOff val="0"/>
                <a:shade val="56000"/>
                <a:satMod val="145000"/>
              </a:schemeClr>
            </a:gs>
            <a:gs pos="88000">
              <a:schemeClr val="accent4">
                <a:hueOff val="0"/>
                <a:satOff val="0"/>
                <a:lumOff val="0"/>
                <a:alphaOff val="0"/>
                <a:shade val="63000"/>
                <a:satMod val="160000"/>
              </a:schemeClr>
            </a:gs>
            <a:gs pos="100000">
              <a:schemeClr val="accent4">
                <a:hueOff val="0"/>
                <a:satOff val="0"/>
                <a:lumOff val="0"/>
                <a:alphaOff val="0"/>
                <a:tint val="99555"/>
                <a:satMod val="155000"/>
              </a:schemeClr>
            </a:gs>
          </a:gsLst>
          <a:lin ang="5400000" scaled="1"/>
        </a:gradFill>
        <a:ln>
          <a:noFill/>
        </a:ln>
        <a:effectLst>
          <a:glow rad="70000">
            <a:schemeClr val="accent4">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solidFill>
                <a:schemeClr val="tx1"/>
              </a:solidFill>
              <a:latin typeface="Bookman Old Style" pitchFamily="18" charset="0"/>
            </a:rPr>
            <a:t>Nigeria, Benín, Chad, Camerún y Níger  le declaran la guerra a Boko Haram. </a:t>
          </a:r>
          <a:endParaRPr lang="es-MX" sz="1800" kern="1200" dirty="0">
            <a:solidFill>
              <a:schemeClr val="tx1"/>
            </a:solidFill>
            <a:latin typeface="Bookman Old Style" pitchFamily="18" charset="0"/>
          </a:endParaRPr>
        </a:p>
      </dsp:txBody>
      <dsp:txXfrm>
        <a:off x="6776090" y="2750587"/>
        <a:ext cx="2317659" cy="135682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2686E-07D0-49BF-A5F9-2CD842ED9C86}">
      <dsp:nvSpPr>
        <dsp:cNvPr id="0" name=""/>
        <dsp:cNvSpPr/>
      </dsp:nvSpPr>
      <dsp:spPr>
        <a:xfrm>
          <a:off x="967605" y="271239"/>
          <a:ext cx="8174137" cy="6315521"/>
        </a:xfrm>
        <a:prstGeom prst="rightArrow">
          <a:avLst>
            <a:gd name="adj1" fmla="val 70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glow rad="70000">
            <a:schemeClr val="accent2">
              <a:tint val="40000"/>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8420" tIns="14605" rIns="29210" bIns="14605" numCol="1" spcCol="1270" anchor="ctr" anchorCtr="0">
          <a:noAutofit/>
        </a:bodyPr>
        <a:lstStyle/>
        <a:p>
          <a:pPr marL="228600" lvl="1" indent="-228600" algn="just" defTabSz="1022350">
            <a:lnSpc>
              <a:spcPct val="90000"/>
            </a:lnSpc>
            <a:spcBef>
              <a:spcPct val="0"/>
            </a:spcBef>
            <a:spcAft>
              <a:spcPct val="15000"/>
            </a:spcAft>
            <a:buChar char="••"/>
          </a:pPr>
          <a:r>
            <a:rPr lang="es-MX" sz="2300" kern="1200" dirty="0" smtClean="0">
              <a:latin typeface="Bookman Old Style" pitchFamily="18" charset="0"/>
            </a:rPr>
            <a:t>Nigeria, Benín, Chad, Camerún y Níger establecieron un plan de acción contra Boko Haram. </a:t>
          </a:r>
          <a:endParaRPr lang="es-MX" sz="2300" kern="1200" dirty="0">
            <a:latin typeface="Bookman Old Style" pitchFamily="18" charset="0"/>
          </a:endParaRPr>
        </a:p>
        <a:p>
          <a:pPr marL="228600" lvl="1" indent="-228600" algn="just" defTabSz="1022350">
            <a:lnSpc>
              <a:spcPct val="90000"/>
            </a:lnSpc>
            <a:spcBef>
              <a:spcPct val="0"/>
            </a:spcBef>
            <a:spcAft>
              <a:spcPct val="15000"/>
            </a:spcAft>
            <a:buChar char="••"/>
          </a:pPr>
          <a:r>
            <a:rPr lang="es-MX" sz="2300" kern="1200" dirty="0" smtClean="0">
              <a:latin typeface="Bookman Old Style" pitchFamily="18" charset="0"/>
            </a:rPr>
            <a:t>El plan de acción consiste en prevenir  la coordinación de los servicios de inteligencia, la vigilancia de las fronteras y la capacidad de intervención en caso de peligro, por mencionar algunos aspectos. </a:t>
          </a:r>
          <a:endParaRPr lang="es-MX" sz="2300" kern="1200" dirty="0">
            <a:latin typeface="Bookman Old Style" pitchFamily="18" charset="0"/>
          </a:endParaRPr>
        </a:p>
      </dsp:txBody>
      <dsp:txXfrm>
        <a:off x="3011139" y="1218567"/>
        <a:ext cx="3984892" cy="4420865"/>
      </dsp:txXfrm>
    </dsp:sp>
    <dsp:sp modelId="{0B738AB0-503E-4439-8FD9-5ADFCE494CA5}">
      <dsp:nvSpPr>
        <dsp:cNvPr id="0" name=""/>
        <dsp:cNvSpPr/>
      </dsp:nvSpPr>
      <dsp:spPr>
        <a:xfrm>
          <a:off x="552734" y="2169078"/>
          <a:ext cx="2267322" cy="2519842"/>
        </a:xfrm>
        <a:prstGeom prst="ellipse">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a:noFill/>
        </a:ln>
        <a:effectLst>
          <a:glow rad="70000">
            <a:schemeClr val="accent2">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b="1" kern="1200" dirty="0" smtClean="0">
              <a:solidFill>
                <a:schemeClr val="tx1"/>
              </a:solidFill>
              <a:latin typeface="Bookman Old Style" pitchFamily="18" charset="0"/>
            </a:rPr>
            <a:t>Plan de acción contra Boko Haram </a:t>
          </a:r>
          <a:endParaRPr lang="es-MX" sz="2600" b="1" kern="1200" dirty="0">
            <a:solidFill>
              <a:schemeClr val="tx1"/>
            </a:solidFill>
            <a:latin typeface="Bookman Old Style" pitchFamily="18" charset="0"/>
          </a:endParaRPr>
        </a:p>
      </dsp:txBody>
      <dsp:txXfrm>
        <a:off x="884776" y="2538100"/>
        <a:ext cx="1603238" cy="17817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48D7F-C061-4225-9EC0-4D6AD2D90CBB}">
      <dsp:nvSpPr>
        <dsp:cNvPr id="0" name=""/>
        <dsp:cNvSpPr/>
      </dsp:nvSpPr>
      <dsp:spPr>
        <a:xfrm>
          <a:off x="0" y="269087"/>
          <a:ext cx="3453343" cy="2072006"/>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3.- CAPITAL: </a:t>
          </a:r>
          <a:endParaRPr lang="es-MX" sz="2400" kern="1200" dirty="0"/>
        </a:p>
      </dsp:txBody>
      <dsp:txXfrm>
        <a:off x="60687" y="329774"/>
        <a:ext cx="3331969" cy="1950632"/>
      </dsp:txXfrm>
    </dsp:sp>
    <dsp:sp modelId="{F26F339D-16CB-43B3-A4EB-B74A65EBDFBF}">
      <dsp:nvSpPr>
        <dsp:cNvPr id="0" name=""/>
        <dsp:cNvSpPr/>
      </dsp:nvSpPr>
      <dsp:spPr>
        <a:xfrm rot="21492386">
          <a:off x="3757414" y="801804"/>
          <a:ext cx="733326" cy="856429"/>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3757468" y="976533"/>
        <a:ext cx="513328" cy="513857"/>
      </dsp:txXfrm>
    </dsp:sp>
    <dsp:sp modelId="{F6AFE571-EC2E-49B5-807C-63BBDD02D267}">
      <dsp:nvSpPr>
        <dsp:cNvPr id="0" name=""/>
        <dsp:cNvSpPr/>
      </dsp:nvSpPr>
      <dsp:spPr>
        <a:xfrm>
          <a:off x="4836300" y="117644"/>
          <a:ext cx="3453343" cy="2072006"/>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Conjunto de bienes disponibles destinados a producir otros bienes </a:t>
          </a:r>
        </a:p>
        <a:p>
          <a:pPr lvl="0" algn="ctr" defTabSz="622300">
            <a:lnSpc>
              <a:spcPct val="90000"/>
            </a:lnSpc>
            <a:spcBef>
              <a:spcPct val="0"/>
            </a:spcBef>
            <a:spcAft>
              <a:spcPct val="35000"/>
            </a:spcAft>
          </a:pPr>
          <a:r>
            <a:rPr lang="es-MX" sz="1400" kern="1200" dirty="0" smtClean="0"/>
            <a:t>El  capital puede ser: </a:t>
          </a:r>
        </a:p>
        <a:p>
          <a:pPr lvl="0" algn="ctr" defTabSz="622300">
            <a:lnSpc>
              <a:spcPct val="90000"/>
            </a:lnSpc>
            <a:spcBef>
              <a:spcPct val="0"/>
            </a:spcBef>
            <a:spcAft>
              <a:spcPct val="35000"/>
            </a:spcAft>
          </a:pPr>
          <a:r>
            <a:rPr lang="es-MX" sz="1400" kern="1200" dirty="0" smtClean="0"/>
            <a:t>-Físico</a:t>
          </a:r>
        </a:p>
        <a:p>
          <a:pPr lvl="0" algn="ctr" defTabSz="622300">
            <a:lnSpc>
              <a:spcPct val="90000"/>
            </a:lnSpc>
            <a:spcBef>
              <a:spcPct val="0"/>
            </a:spcBef>
            <a:spcAft>
              <a:spcPct val="35000"/>
            </a:spcAft>
          </a:pPr>
          <a:r>
            <a:rPr lang="es-MX" sz="1400" kern="1200" dirty="0" smtClean="0"/>
            <a:t>-Monetario</a:t>
          </a:r>
        </a:p>
        <a:p>
          <a:pPr lvl="0" algn="ctr" defTabSz="622300">
            <a:lnSpc>
              <a:spcPct val="90000"/>
            </a:lnSpc>
            <a:spcBef>
              <a:spcPct val="0"/>
            </a:spcBef>
            <a:spcAft>
              <a:spcPct val="35000"/>
            </a:spcAft>
          </a:pPr>
          <a:r>
            <a:rPr lang="es-MX" sz="1400" kern="1200" dirty="0" smtClean="0"/>
            <a:t>-Social </a:t>
          </a:r>
          <a:endParaRPr lang="es-MX" sz="1400" kern="1200" dirty="0"/>
        </a:p>
      </dsp:txBody>
      <dsp:txXfrm>
        <a:off x="4896987" y="178331"/>
        <a:ext cx="3331969" cy="1950632"/>
      </dsp:txXfrm>
    </dsp:sp>
    <dsp:sp modelId="{EC986911-AAFA-4F63-A008-1ACF681D1E6E}">
      <dsp:nvSpPr>
        <dsp:cNvPr id="0" name=""/>
        <dsp:cNvSpPr/>
      </dsp:nvSpPr>
      <dsp:spPr>
        <a:xfrm rot="5400000">
          <a:off x="6196918" y="2431385"/>
          <a:ext cx="732108" cy="856429"/>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5400000">
        <a:off x="6306044" y="2493545"/>
        <a:ext cx="513857" cy="512476"/>
      </dsp:txXfrm>
    </dsp:sp>
    <dsp:sp modelId="{CDBACEE8-3A02-4ACE-93B9-7BDCFFD24889}">
      <dsp:nvSpPr>
        <dsp:cNvPr id="0" name=""/>
        <dsp:cNvSpPr/>
      </dsp:nvSpPr>
      <dsp:spPr>
        <a:xfrm>
          <a:off x="4836300" y="3570988"/>
          <a:ext cx="3453343" cy="2072006"/>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Conjunto</a:t>
          </a:r>
          <a:r>
            <a:rPr lang="es-MX" sz="2000" kern="1200" baseline="0" dirty="0" smtClean="0"/>
            <a:t> de conocimientos incorporados al proceso productivo para mejorar su eficiencia y su rentabilidad. </a:t>
          </a:r>
        </a:p>
        <a:p>
          <a:pPr lvl="0" algn="ctr" defTabSz="889000">
            <a:lnSpc>
              <a:spcPct val="90000"/>
            </a:lnSpc>
            <a:spcBef>
              <a:spcPct val="0"/>
            </a:spcBef>
            <a:spcAft>
              <a:spcPct val="35000"/>
            </a:spcAft>
          </a:pPr>
          <a:endParaRPr lang="es-MX" sz="2000" kern="1200" dirty="0"/>
        </a:p>
      </dsp:txBody>
      <dsp:txXfrm>
        <a:off x="4896987" y="3631675"/>
        <a:ext cx="3331969" cy="1950632"/>
      </dsp:txXfrm>
    </dsp:sp>
    <dsp:sp modelId="{4D342030-53FC-412D-95EC-EC8F7EA7B399}">
      <dsp:nvSpPr>
        <dsp:cNvPr id="0" name=""/>
        <dsp:cNvSpPr/>
      </dsp:nvSpPr>
      <dsp:spPr>
        <a:xfrm rot="219231">
          <a:off x="3800297" y="4178777"/>
          <a:ext cx="732108" cy="856429"/>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0800000">
        <a:off x="3800520" y="4343065"/>
        <a:ext cx="512476" cy="513857"/>
      </dsp:txXfrm>
    </dsp:sp>
    <dsp:sp modelId="{B36EE7E6-4EEE-41A9-9150-7FCBCB264992}">
      <dsp:nvSpPr>
        <dsp:cNvPr id="0" name=""/>
        <dsp:cNvSpPr/>
      </dsp:nvSpPr>
      <dsp:spPr>
        <a:xfrm>
          <a:off x="1619" y="3570988"/>
          <a:ext cx="3453343" cy="2072006"/>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4.- TECNOLOGÍA </a:t>
          </a:r>
          <a:endParaRPr lang="es-MX" sz="2400" kern="1200" dirty="0"/>
        </a:p>
      </dsp:txBody>
      <dsp:txXfrm>
        <a:off x="62306" y="3631675"/>
        <a:ext cx="3331969" cy="19506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980EBF-3998-4103-8EFB-248EE44E73DF}">
      <dsp:nvSpPr>
        <dsp:cNvPr id="0" name=""/>
        <dsp:cNvSpPr/>
      </dsp:nvSpPr>
      <dsp:spPr>
        <a:xfrm>
          <a:off x="0" y="0"/>
          <a:ext cx="4176464" cy="4176464"/>
        </a:xfrm>
        <a:prstGeom prst="pie">
          <a:avLst>
            <a:gd name="adj1" fmla="val 5400000"/>
            <a:gd name="adj2" fmla="val 1620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0FC1563-FC5C-4100-AF99-EB56AA86007A}">
      <dsp:nvSpPr>
        <dsp:cNvPr id="0" name=""/>
        <dsp:cNvSpPr/>
      </dsp:nvSpPr>
      <dsp:spPr>
        <a:xfrm>
          <a:off x="2088232" y="0"/>
          <a:ext cx="5976664" cy="417646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glow rad="70000">
            <a:schemeClr val="lt1">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latin typeface="Arial" pitchFamily="34" charset="0"/>
              <a:cs typeface="Arial" pitchFamily="34" charset="0"/>
            </a:rPr>
            <a:t>Primarias</a:t>
          </a:r>
          <a:endParaRPr lang="es-MX" sz="3600" kern="1200" dirty="0">
            <a:latin typeface="Arial" pitchFamily="34" charset="0"/>
            <a:cs typeface="Arial" pitchFamily="34" charset="0"/>
          </a:endParaRPr>
        </a:p>
      </dsp:txBody>
      <dsp:txXfrm>
        <a:off x="2088232" y="0"/>
        <a:ext cx="2988332" cy="1252941"/>
      </dsp:txXfrm>
    </dsp:sp>
    <dsp:sp modelId="{E7F25C20-E0FE-4714-A52C-3F242391AFD1}">
      <dsp:nvSpPr>
        <dsp:cNvPr id="0" name=""/>
        <dsp:cNvSpPr/>
      </dsp:nvSpPr>
      <dsp:spPr>
        <a:xfrm>
          <a:off x="730882" y="1252941"/>
          <a:ext cx="2714698" cy="2714698"/>
        </a:xfrm>
        <a:prstGeom prst="pie">
          <a:avLst>
            <a:gd name="adj1" fmla="val 5400000"/>
            <a:gd name="adj2" fmla="val 1620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91E8709-9CC0-4A56-B397-915BBB74FD28}">
      <dsp:nvSpPr>
        <dsp:cNvPr id="0" name=""/>
        <dsp:cNvSpPr/>
      </dsp:nvSpPr>
      <dsp:spPr>
        <a:xfrm>
          <a:off x="2088232" y="1252941"/>
          <a:ext cx="5976664" cy="2714698"/>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glow rad="70000">
            <a:schemeClr val="lt1">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latin typeface="Arial" pitchFamily="34" charset="0"/>
              <a:cs typeface="Arial" pitchFamily="34" charset="0"/>
            </a:rPr>
            <a:t>Secundarias</a:t>
          </a:r>
          <a:endParaRPr lang="es-MX" sz="3600" kern="1200" dirty="0">
            <a:latin typeface="Arial" pitchFamily="34" charset="0"/>
            <a:cs typeface="Arial" pitchFamily="34" charset="0"/>
          </a:endParaRPr>
        </a:p>
      </dsp:txBody>
      <dsp:txXfrm>
        <a:off x="2088232" y="1252941"/>
        <a:ext cx="2988332" cy="1252937"/>
      </dsp:txXfrm>
    </dsp:sp>
    <dsp:sp modelId="{2B55B94A-BB14-47B7-9642-34F08D2CABED}">
      <dsp:nvSpPr>
        <dsp:cNvPr id="0" name=""/>
        <dsp:cNvSpPr/>
      </dsp:nvSpPr>
      <dsp:spPr>
        <a:xfrm>
          <a:off x="1461763" y="2505879"/>
          <a:ext cx="1252937" cy="1252937"/>
        </a:xfrm>
        <a:prstGeom prst="pie">
          <a:avLst>
            <a:gd name="adj1" fmla="val 5400000"/>
            <a:gd name="adj2" fmla="val 1620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9C03010-839C-4B0C-8274-2EA0C8175AB5}">
      <dsp:nvSpPr>
        <dsp:cNvPr id="0" name=""/>
        <dsp:cNvSpPr/>
      </dsp:nvSpPr>
      <dsp:spPr>
        <a:xfrm>
          <a:off x="2088232" y="2505879"/>
          <a:ext cx="5976664" cy="1252937"/>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glow rad="70000">
            <a:schemeClr val="lt1">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latin typeface="Arial" pitchFamily="34" charset="0"/>
              <a:cs typeface="Arial" pitchFamily="34" charset="0"/>
            </a:rPr>
            <a:t>Terciarias</a:t>
          </a:r>
          <a:endParaRPr lang="es-MX" sz="3600" kern="1200" dirty="0">
            <a:latin typeface="Arial" pitchFamily="34" charset="0"/>
            <a:cs typeface="Arial" pitchFamily="34" charset="0"/>
          </a:endParaRPr>
        </a:p>
      </dsp:txBody>
      <dsp:txXfrm>
        <a:off x="2088232" y="2505879"/>
        <a:ext cx="2988332" cy="1252937"/>
      </dsp:txXfrm>
    </dsp:sp>
    <dsp:sp modelId="{B32CC6C3-2FB2-4976-A83A-2B57107E7871}">
      <dsp:nvSpPr>
        <dsp:cNvPr id="0" name=""/>
        <dsp:cNvSpPr/>
      </dsp:nvSpPr>
      <dsp:spPr>
        <a:xfrm>
          <a:off x="5076564" y="0"/>
          <a:ext cx="2988332" cy="1252941"/>
        </a:xfrm>
        <a:prstGeom prst="rect">
          <a:avLst/>
        </a:prstGeom>
        <a:noFill/>
        <a:ln w="9525" cap="flat" cmpd="sng" algn="ctr">
          <a:noFill/>
          <a:prstDash val="solid"/>
        </a:ln>
        <a:effectLst>
          <a:glow rad="70000">
            <a:schemeClr val="lt1">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Están estrechamente relacionadas con las condiciones geográficas. Proporcionan las materias primas, son: agricultura, ganadería, minería, pesca, caza y silvicultura.</a:t>
          </a:r>
          <a:endParaRPr lang="es-MX" sz="1400" kern="1200" dirty="0">
            <a:latin typeface="Arial" pitchFamily="34" charset="0"/>
            <a:cs typeface="Arial" pitchFamily="34" charset="0"/>
          </a:endParaRPr>
        </a:p>
      </dsp:txBody>
      <dsp:txXfrm>
        <a:off x="5076564" y="0"/>
        <a:ext cx="2988332" cy="1252941"/>
      </dsp:txXfrm>
    </dsp:sp>
    <dsp:sp modelId="{E0469420-7AC5-4ADA-84D8-D9D887D1FFF5}">
      <dsp:nvSpPr>
        <dsp:cNvPr id="0" name=""/>
        <dsp:cNvSpPr/>
      </dsp:nvSpPr>
      <dsp:spPr>
        <a:xfrm>
          <a:off x="5076564" y="1252941"/>
          <a:ext cx="2988332" cy="1252937"/>
        </a:xfrm>
        <a:prstGeom prst="rect">
          <a:avLst/>
        </a:prstGeom>
        <a:noFill/>
        <a:ln w="9525" cap="flat" cmpd="sng" algn="ctr">
          <a:noFill/>
          <a:prstDash val="solid"/>
        </a:ln>
        <a:effectLst>
          <a:glow rad="70000">
            <a:schemeClr val="lt1">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Se refieren a la industria, la transformación de las materias primas, (predominan en los países desarrollados)</a:t>
          </a:r>
          <a:endParaRPr lang="es-MX" sz="1400" kern="1200" dirty="0">
            <a:latin typeface="Arial" pitchFamily="34" charset="0"/>
            <a:cs typeface="Arial" pitchFamily="34" charset="0"/>
          </a:endParaRPr>
        </a:p>
      </dsp:txBody>
      <dsp:txXfrm>
        <a:off x="5076564" y="1252941"/>
        <a:ext cx="2988332" cy="1252937"/>
      </dsp:txXfrm>
    </dsp:sp>
    <dsp:sp modelId="{17B3254F-17F9-438F-8663-E681EAF21108}">
      <dsp:nvSpPr>
        <dsp:cNvPr id="0" name=""/>
        <dsp:cNvSpPr/>
      </dsp:nvSpPr>
      <dsp:spPr>
        <a:xfrm>
          <a:off x="5076564" y="2505879"/>
          <a:ext cx="2988332" cy="1252937"/>
        </a:xfrm>
        <a:prstGeom prst="rect">
          <a:avLst/>
        </a:prstGeom>
        <a:noFill/>
        <a:ln w="9525" cap="flat" cmpd="sng" algn="ctr">
          <a:noFill/>
          <a:prstDash val="solid"/>
        </a:ln>
        <a:effectLst>
          <a:glow rad="70000">
            <a:schemeClr val="lt1">
              <a:alpha val="90000"/>
              <a:hueOff val="0"/>
              <a:satOff val="0"/>
              <a:lumOff val="0"/>
              <a:alphaOff val="0"/>
              <a:tint val="30000"/>
              <a:shade val="95000"/>
              <a:satMod val="300000"/>
              <a:alpha val="50000"/>
            </a:schemeClr>
          </a:glo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Son todas las ocupaciones en las que se llevan a cabo servicios como transportes, comunicaciones, comercio y turismo</a:t>
          </a:r>
          <a:endParaRPr lang="es-MX" sz="1400" kern="1200" dirty="0">
            <a:latin typeface="Arial" pitchFamily="34" charset="0"/>
            <a:cs typeface="Arial" pitchFamily="34" charset="0"/>
          </a:endParaRPr>
        </a:p>
      </dsp:txBody>
      <dsp:txXfrm>
        <a:off x="5076564" y="2505879"/>
        <a:ext cx="2988332" cy="12529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5FCB99-3EBA-4679-BA14-509BF1C98962}">
      <dsp:nvSpPr>
        <dsp:cNvPr id="0" name=""/>
        <dsp:cNvSpPr/>
      </dsp:nvSpPr>
      <dsp:spPr>
        <a:xfrm>
          <a:off x="7024" y="457229"/>
          <a:ext cx="2099694" cy="3149541"/>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1.- Después de la declinación del sistema socialista, la mayoría de los países de economía planificada, inician su transición hacia una economía de mercado. </a:t>
          </a:r>
          <a:endParaRPr lang="es-MX" sz="1800" kern="1200" dirty="0"/>
        </a:p>
      </dsp:txBody>
      <dsp:txXfrm>
        <a:off x="68522" y="518727"/>
        <a:ext cx="1976698" cy="3026545"/>
      </dsp:txXfrm>
    </dsp:sp>
    <dsp:sp modelId="{8404D384-DD05-4EEA-ADB0-75500C77A352}">
      <dsp:nvSpPr>
        <dsp:cNvPr id="0" name=""/>
        <dsp:cNvSpPr/>
      </dsp:nvSpPr>
      <dsp:spPr>
        <a:xfrm>
          <a:off x="2316688" y="1771637"/>
          <a:ext cx="445135" cy="520724"/>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316688" y="1875782"/>
        <a:ext cx="311595" cy="312434"/>
      </dsp:txXfrm>
    </dsp:sp>
    <dsp:sp modelId="{0E52F1E4-4AC3-4B59-809A-01542DDBF85F}">
      <dsp:nvSpPr>
        <dsp:cNvPr id="0" name=""/>
        <dsp:cNvSpPr/>
      </dsp:nvSpPr>
      <dsp:spPr>
        <a:xfrm>
          <a:off x="2946596" y="457229"/>
          <a:ext cx="2099694" cy="3149541"/>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2.- Se consolidan grandes bloques comerciales: La UE, El Consejo de la Cuenca del Pacífico, El TLC, El Mercosur.</a:t>
          </a:r>
          <a:endParaRPr lang="es-MX" sz="1800" kern="1200" dirty="0"/>
        </a:p>
      </dsp:txBody>
      <dsp:txXfrm>
        <a:off x="3008094" y="518727"/>
        <a:ext cx="1976698" cy="3026545"/>
      </dsp:txXfrm>
    </dsp:sp>
    <dsp:sp modelId="{6015B71D-A75D-497E-A62A-7DCE418F8016}">
      <dsp:nvSpPr>
        <dsp:cNvPr id="0" name=""/>
        <dsp:cNvSpPr/>
      </dsp:nvSpPr>
      <dsp:spPr>
        <a:xfrm>
          <a:off x="5256260" y="1771637"/>
          <a:ext cx="445135" cy="520724"/>
        </a:xfrm>
        <a:prstGeom prst="rightArrow">
          <a:avLst>
            <a:gd name="adj1" fmla="val 60000"/>
            <a:gd name="adj2" fmla="val 50000"/>
          </a:avLst>
        </a:prstGeom>
        <a:solidFill>
          <a:schemeClr val="accent1">
            <a:tint val="60000"/>
            <a:hueOff val="0"/>
            <a:satOff val="0"/>
            <a:lumOff val="0"/>
            <a:alphaOff val="0"/>
          </a:schemeClr>
        </a:soli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256260" y="1875782"/>
        <a:ext cx="311595" cy="312434"/>
      </dsp:txXfrm>
    </dsp:sp>
    <dsp:sp modelId="{0EA7063E-51F1-4770-A2B6-E573803F3131}">
      <dsp:nvSpPr>
        <dsp:cNvPr id="0" name=""/>
        <dsp:cNvSpPr/>
      </dsp:nvSpPr>
      <dsp:spPr>
        <a:xfrm>
          <a:off x="5886168" y="457229"/>
          <a:ext cx="2099694" cy="3149541"/>
        </a:xfrm>
        <a:prstGeom prst="roundRect">
          <a:avLst>
            <a:gd name="adj" fmla="val 10000"/>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3.- El neoliberalismo económico es adoptado por numerosos países.</a:t>
          </a:r>
          <a:endParaRPr lang="es-MX" sz="1800" kern="1200" dirty="0"/>
        </a:p>
      </dsp:txBody>
      <dsp:txXfrm>
        <a:off x="5947666" y="518727"/>
        <a:ext cx="1976698" cy="30265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89667-0004-4184-A043-FF8EA336CA7A}">
      <dsp:nvSpPr>
        <dsp:cNvPr id="0" name=""/>
        <dsp:cNvSpPr/>
      </dsp:nvSpPr>
      <dsp:spPr>
        <a:xfrm>
          <a:off x="2514599" y="85724"/>
          <a:ext cx="4114800" cy="411480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just" defTabSz="666750">
            <a:lnSpc>
              <a:spcPct val="90000"/>
            </a:lnSpc>
            <a:spcBef>
              <a:spcPct val="0"/>
            </a:spcBef>
            <a:spcAft>
              <a:spcPct val="35000"/>
            </a:spcAft>
          </a:pPr>
          <a:r>
            <a:rPr lang="es-MX" sz="1500" b="1" kern="1200" smtClean="0">
              <a:latin typeface="Arial" pitchFamily="34" charset="0"/>
              <a:cs typeface="Arial" pitchFamily="34" charset="0"/>
            </a:rPr>
            <a:t>Bloque </a:t>
          </a:r>
          <a:r>
            <a:rPr lang="es-MX" sz="1500" b="1" kern="1200" dirty="0" smtClean="0">
              <a:latin typeface="Arial" pitchFamily="34" charset="0"/>
              <a:cs typeface="Arial" pitchFamily="34" charset="0"/>
            </a:rPr>
            <a:t>Europeo: </a:t>
          </a:r>
          <a:r>
            <a:rPr lang="es-MX" sz="1500" kern="1200" dirty="0" smtClean="0">
              <a:latin typeface="Arial" pitchFamily="34" charset="0"/>
              <a:cs typeface="Arial" pitchFamily="34" charset="0"/>
            </a:rPr>
            <a:t>Es la más avanzada forma de integración económica, ha implicado la creación de entidades supranacionales, abolición de las fronteras comerciales, la propuesta de un banco y moneda única y la creación de órganos de gobierno como el Parlamento Europeo.</a:t>
          </a:r>
          <a:endParaRPr lang="es-MX" sz="1500" kern="1200" dirty="0">
            <a:latin typeface="Arial" pitchFamily="34" charset="0"/>
            <a:cs typeface="Arial" pitchFamily="34" charset="0"/>
          </a:endParaRPr>
        </a:p>
      </dsp:txBody>
      <dsp:txXfrm>
        <a:off x="3063240" y="805815"/>
        <a:ext cx="3017520" cy="1851660"/>
      </dsp:txXfrm>
    </dsp:sp>
    <dsp:sp modelId="{5A2709A5-4A97-4371-8A90-7470270646B5}">
      <dsp:nvSpPr>
        <dsp:cNvPr id="0" name=""/>
        <dsp:cNvSpPr/>
      </dsp:nvSpPr>
      <dsp:spPr>
        <a:xfrm>
          <a:off x="3999357" y="2657475"/>
          <a:ext cx="4114800" cy="411480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just" defTabSz="666750">
            <a:lnSpc>
              <a:spcPct val="90000"/>
            </a:lnSpc>
            <a:spcBef>
              <a:spcPct val="0"/>
            </a:spcBef>
            <a:spcAft>
              <a:spcPct val="35000"/>
            </a:spcAft>
          </a:pPr>
          <a:r>
            <a:rPr lang="es-MX" sz="1500" b="1" kern="1200" dirty="0" smtClean="0">
              <a:latin typeface="Arial" pitchFamily="34" charset="0"/>
              <a:cs typeface="Arial" pitchFamily="34" charset="0"/>
            </a:rPr>
            <a:t>Bloque Asiático: </a:t>
          </a:r>
          <a:r>
            <a:rPr lang="es-MX" sz="1500" kern="1200" dirty="0" smtClean="0">
              <a:latin typeface="Arial" pitchFamily="34" charset="0"/>
              <a:cs typeface="Arial" pitchFamily="34" charset="0"/>
            </a:rPr>
            <a:t>El bloque asiático tiene un carácter económico sin ningún proyecto político regional; su conformación descansa en la integración de sus sistemas productivos. Cada país tiene autonomía económica y política. </a:t>
          </a:r>
          <a:endParaRPr lang="es-MX" sz="1500" kern="1200" dirty="0">
            <a:latin typeface="Arial" pitchFamily="34" charset="0"/>
            <a:cs typeface="Arial" pitchFamily="34" charset="0"/>
          </a:endParaRPr>
        </a:p>
      </dsp:txBody>
      <dsp:txXfrm>
        <a:off x="5257800" y="3720465"/>
        <a:ext cx="2468880" cy="2263140"/>
      </dsp:txXfrm>
    </dsp:sp>
    <dsp:sp modelId="{55E2DE9D-C153-4B22-BC77-3B484DD787D5}">
      <dsp:nvSpPr>
        <dsp:cNvPr id="0" name=""/>
        <dsp:cNvSpPr/>
      </dsp:nvSpPr>
      <dsp:spPr>
        <a:xfrm>
          <a:off x="1029842" y="2657475"/>
          <a:ext cx="4114800" cy="411480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just" defTabSz="666750">
            <a:lnSpc>
              <a:spcPct val="90000"/>
            </a:lnSpc>
            <a:spcBef>
              <a:spcPct val="0"/>
            </a:spcBef>
            <a:spcAft>
              <a:spcPct val="35000"/>
            </a:spcAft>
          </a:pPr>
          <a:r>
            <a:rPr lang="es-MX" sz="1500" b="1" kern="1200" dirty="0" smtClean="0">
              <a:latin typeface="Arial" pitchFamily="34" charset="0"/>
              <a:cs typeface="Arial" pitchFamily="34" charset="0"/>
            </a:rPr>
            <a:t>Bloque Americano: </a:t>
          </a:r>
          <a:r>
            <a:rPr lang="es-MX" sz="1500" kern="1200" dirty="0" smtClean="0">
              <a:latin typeface="Arial" pitchFamily="34" charset="0"/>
              <a:cs typeface="Arial" pitchFamily="34" charset="0"/>
            </a:rPr>
            <a:t>Existen dos grupos de países integrados en materia económica: el norteamericano mediante el TLC y el sudamericano con el MERCOSUR. </a:t>
          </a:r>
          <a:endParaRPr lang="es-MX" sz="1500" kern="1200" dirty="0">
            <a:latin typeface="Arial" pitchFamily="34" charset="0"/>
            <a:cs typeface="Arial" pitchFamily="34" charset="0"/>
          </a:endParaRPr>
        </a:p>
      </dsp:txBody>
      <dsp:txXfrm>
        <a:off x="1417319" y="3720465"/>
        <a:ext cx="2468880" cy="22631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802BE-73AE-4192-8002-E4FB92673750}">
      <dsp:nvSpPr>
        <dsp:cNvPr id="0" name=""/>
        <dsp:cNvSpPr/>
      </dsp:nvSpPr>
      <dsp:spPr>
        <a:xfrm rot="16200000">
          <a:off x="-1085726" y="1086730"/>
          <a:ext cx="4785395" cy="2611933"/>
        </a:xfrm>
        <a:prstGeom prst="flowChartManualOperati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lvl="0" algn="just" defTabSz="800100">
            <a:lnSpc>
              <a:spcPct val="90000"/>
            </a:lnSpc>
            <a:spcBef>
              <a:spcPct val="0"/>
            </a:spcBef>
            <a:spcAft>
              <a:spcPct val="35000"/>
            </a:spcAft>
          </a:pPr>
          <a:r>
            <a:rPr lang="es-MX" sz="1800" kern="1200" dirty="0" smtClean="0">
              <a:latin typeface="Arial" pitchFamily="34" charset="0"/>
              <a:cs typeface="Arial" pitchFamily="34" charset="0"/>
            </a:rPr>
            <a:t>Esta permeada de economías-mundo regionales, que actualmente son: la UE con influencia al este europeo y en  África</a:t>
          </a:r>
          <a:endParaRPr lang="es-MX" sz="1800" kern="1200" dirty="0">
            <a:latin typeface="Arial" pitchFamily="34" charset="0"/>
            <a:cs typeface="Arial" pitchFamily="34" charset="0"/>
          </a:endParaRPr>
        </a:p>
      </dsp:txBody>
      <dsp:txXfrm rot="5400000">
        <a:off x="1005" y="957078"/>
        <a:ext cx="2611933" cy="2871237"/>
      </dsp:txXfrm>
    </dsp:sp>
    <dsp:sp modelId="{5314B74E-A502-4802-94AD-1955399A4801}">
      <dsp:nvSpPr>
        <dsp:cNvPr id="0" name=""/>
        <dsp:cNvSpPr/>
      </dsp:nvSpPr>
      <dsp:spPr>
        <a:xfrm rot="16200000">
          <a:off x="1722102" y="1086730"/>
          <a:ext cx="4785395" cy="2611933"/>
        </a:xfrm>
        <a:prstGeom prst="flowChartManualOperati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135659" bIns="0" numCol="1" spcCol="1270" anchor="ctr" anchorCtr="0">
          <a:noAutofit/>
        </a:bodyPr>
        <a:lstStyle/>
        <a:p>
          <a:pPr lvl="0" algn="just" defTabSz="933450">
            <a:lnSpc>
              <a:spcPct val="90000"/>
            </a:lnSpc>
            <a:spcBef>
              <a:spcPct val="0"/>
            </a:spcBef>
            <a:spcAft>
              <a:spcPct val="35000"/>
            </a:spcAft>
          </a:pPr>
          <a:r>
            <a:rPr lang="es-MX" sz="2100" kern="1200" dirty="0" smtClean="0"/>
            <a:t>Estas economías-mundo regionales comenzaron a consolidarse a partir de la guerra fría, cuando se disgrega la economía-mundo socialista</a:t>
          </a:r>
          <a:endParaRPr lang="es-MX" sz="2100" kern="1200" dirty="0"/>
        </a:p>
      </dsp:txBody>
      <dsp:txXfrm rot="5400000">
        <a:off x="2808833" y="957078"/>
        <a:ext cx="2611933" cy="2871237"/>
      </dsp:txXfrm>
    </dsp:sp>
    <dsp:sp modelId="{415EA3BA-C2B4-4F9A-9030-8910E5E8636F}">
      <dsp:nvSpPr>
        <dsp:cNvPr id="0" name=""/>
        <dsp:cNvSpPr/>
      </dsp:nvSpPr>
      <dsp:spPr>
        <a:xfrm rot="16200000">
          <a:off x="4529931" y="1086730"/>
          <a:ext cx="4785395" cy="2611933"/>
        </a:xfrm>
        <a:prstGeom prst="flowChartManualOperati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135659" bIns="0" numCol="1" spcCol="1270" anchor="ctr" anchorCtr="0">
          <a:noAutofit/>
        </a:bodyPr>
        <a:lstStyle/>
        <a:p>
          <a:pPr lvl="0" algn="just" defTabSz="933450">
            <a:lnSpc>
              <a:spcPct val="90000"/>
            </a:lnSpc>
            <a:spcBef>
              <a:spcPct val="0"/>
            </a:spcBef>
            <a:spcAft>
              <a:spcPct val="35000"/>
            </a:spcAft>
          </a:pPr>
          <a:r>
            <a:rPr lang="es-MX" sz="2100" kern="1200" dirty="0" smtClean="0"/>
            <a:t>La mundialización es el resultado de la dinámica  adquirida por las relaciones económicas internacionales al término de la Segunda Guerra Mundial. </a:t>
          </a:r>
          <a:endParaRPr lang="es-MX" sz="2100" kern="1200" dirty="0"/>
        </a:p>
      </dsp:txBody>
      <dsp:txXfrm rot="5400000">
        <a:off x="5616662" y="957078"/>
        <a:ext cx="2611933" cy="28712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23D75-EE70-4E6A-A5B0-01007F01A45A}">
      <dsp:nvSpPr>
        <dsp:cNvPr id="0" name=""/>
        <dsp:cNvSpPr/>
      </dsp:nvSpPr>
      <dsp:spPr>
        <a:xfrm>
          <a:off x="-5876948" y="-872376"/>
          <a:ext cx="6785312" cy="6785312"/>
        </a:xfrm>
        <a:prstGeom prst="blockArc">
          <a:avLst>
            <a:gd name="adj1" fmla="val 18900000"/>
            <a:gd name="adj2" fmla="val 2700000"/>
            <a:gd name="adj3" fmla="val 318"/>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C4B3E8-3A86-4187-AF1B-45C58CAA5797}">
      <dsp:nvSpPr>
        <dsp:cNvPr id="0" name=""/>
        <dsp:cNvSpPr/>
      </dsp:nvSpPr>
      <dsp:spPr>
        <a:xfrm>
          <a:off x="163225" y="504056"/>
          <a:ext cx="7650872" cy="1008112"/>
        </a:xfrm>
        <a:prstGeom prst="rect">
          <a:avLst/>
        </a:prstGeom>
        <a:gradFill rotWithShape="0">
          <a:gsLst>
            <a:gs pos="0">
              <a:schemeClr val="accent1">
                <a:hueOff val="0"/>
                <a:satOff val="0"/>
                <a:lumOff val="0"/>
                <a:alphaOff val="0"/>
                <a:tint val="1000"/>
              </a:schemeClr>
            </a:gs>
            <a:gs pos="68000">
              <a:schemeClr val="accent1">
                <a:hueOff val="0"/>
                <a:satOff val="0"/>
                <a:lumOff val="0"/>
                <a:alphaOff val="0"/>
                <a:tint val="77000"/>
              </a:schemeClr>
            </a:gs>
            <a:gs pos="81000">
              <a:schemeClr val="accent1">
                <a:hueOff val="0"/>
                <a:satOff val="0"/>
                <a:lumOff val="0"/>
                <a:alphaOff val="0"/>
                <a:tint val="79000"/>
              </a:schemeClr>
            </a:gs>
            <a:gs pos="86000">
              <a:schemeClr val="accent1">
                <a:hueOff val="0"/>
                <a:satOff val="0"/>
                <a:lumOff val="0"/>
                <a:alphaOff val="0"/>
                <a:tint val="73000"/>
              </a:schemeClr>
            </a:gs>
            <a:gs pos="100000">
              <a:schemeClr val="accent1">
                <a:hueOff val="0"/>
                <a:satOff val="0"/>
                <a:lumOff val="0"/>
                <a:alphaOff val="0"/>
                <a:tint val="35000"/>
              </a:schemeClr>
            </a:gs>
          </a:gsLst>
          <a:lin ang="5400000" scaled="1"/>
        </a:gradFill>
        <a:ln>
          <a:no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89"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latin typeface="Arial Narrow" pitchFamily="34" charset="0"/>
            </a:rPr>
            <a:t> Zona </a:t>
          </a:r>
          <a:r>
            <a:rPr lang="es-MX" sz="1800" kern="1200" dirty="0" smtClean="0">
              <a:latin typeface="Arial Narrow" pitchFamily="34" charset="0"/>
            </a:rPr>
            <a:t>de libre comercio de Asia-Pacifico (21 economías). </a:t>
          </a:r>
        </a:p>
        <a:p>
          <a:pPr lvl="0" algn="l" defTabSz="800100">
            <a:lnSpc>
              <a:spcPct val="90000"/>
            </a:lnSpc>
            <a:spcBef>
              <a:spcPct val="0"/>
            </a:spcBef>
            <a:spcAft>
              <a:spcPct val="35000"/>
            </a:spcAft>
          </a:pPr>
          <a:r>
            <a:rPr lang="es-MX" sz="1800" kern="1200" dirty="0" smtClean="0">
              <a:latin typeface="Arial Narrow" pitchFamily="34" charset="0"/>
            </a:rPr>
            <a:t>    ANSEA </a:t>
          </a:r>
          <a:r>
            <a:rPr lang="es-MX" sz="1800" kern="1200" dirty="0" smtClean="0">
              <a:latin typeface="Arial Narrow" pitchFamily="34" charset="0"/>
            </a:rPr>
            <a:t>10+6 (China, Corea del Sur, India, Japón, </a:t>
          </a:r>
          <a:r>
            <a:rPr lang="es-MX" sz="1800" kern="1200" dirty="0" smtClean="0">
              <a:latin typeface="Arial Narrow" pitchFamily="34" charset="0"/>
            </a:rPr>
            <a:t>Australia, Nueva </a:t>
          </a:r>
          <a:r>
            <a:rPr lang="es-MX" sz="1800" kern="1200" dirty="0" smtClean="0">
              <a:latin typeface="Arial Narrow" pitchFamily="34" charset="0"/>
            </a:rPr>
            <a:t>Zelanda). </a:t>
          </a:r>
        </a:p>
        <a:p>
          <a:pPr lvl="0" algn="l" defTabSz="800100">
            <a:lnSpc>
              <a:spcPct val="90000"/>
            </a:lnSpc>
            <a:spcBef>
              <a:spcPct val="0"/>
            </a:spcBef>
            <a:spcAft>
              <a:spcPct val="35000"/>
            </a:spcAft>
          </a:pPr>
          <a:r>
            <a:rPr lang="es-MX" sz="1800" kern="1200" dirty="0" smtClean="0">
              <a:latin typeface="Arial Narrow" pitchFamily="34" charset="0"/>
            </a:rPr>
            <a:t>    Dos </a:t>
          </a:r>
          <a:r>
            <a:rPr lang="es-MX" sz="1800" kern="1200" dirty="0" smtClean="0">
              <a:latin typeface="Arial Narrow" pitchFamily="34" charset="0"/>
            </a:rPr>
            <a:t>bloques potenciales; uno inter-pacifico y el otro Pacífico-Asiático</a:t>
          </a:r>
          <a:r>
            <a:rPr lang="es-MX" sz="1600" kern="1200" dirty="0" smtClean="0">
              <a:latin typeface="Arial Narrow" pitchFamily="34" charset="0"/>
            </a:rPr>
            <a:t>.</a:t>
          </a:r>
        </a:p>
        <a:p>
          <a:pPr lvl="0" algn="l" defTabSz="800100">
            <a:lnSpc>
              <a:spcPct val="90000"/>
            </a:lnSpc>
            <a:spcBef>
              <a:spcPct val="0"/>
            </a:spcBef>
            <a:spcAft>
              <a:spcPct val="35000"/>
            </a:spcAft>
          </a:pPr>
          <a:endParaRPr lang="es-MX" sz="1300" kern="1200" dirty="0"/>
        </a:p>
      </dsp:txBody>
      <dsp:txXfrm>
        <a:off x="163225" y="504056"/>
        <a:ext cx="7650872" cy="1008112"/>
      </dsp:txXfrm>
    </dsp:sp>
    <dsp:sp modelId="{D8E34D29-B740-4D7F-8F8D-A7DB8FD5612B}">
      <dsp:nvSpPr>
        <dsp:cNvPr id="0" name=""/>
        <dsp:cNvSpPr/>
      </dsp:nvSpPr>
      <dsp:spPr>
        <a:xfrm>
          <a:off x="-109241" y="360034"/>
          <a:ext cx="1260140" cy="1260140"/>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F09C052-EECE-4335-92D9-D64419B97F92}">
      <dsp:nvSpPr>
        <dsp:cNvPr id="0" name=""/>
        <dsp:cNvSpPr/>
      </dsp:nvSpPr>
      <dsp:spPr>
        <a:xfrm>
          <a:off x="887276" y="2016224"/>
          <a:ext cx="6569217" cy="1008112"/>
        </a:xfrm>
        <a:prstGeom prst="rect">
          <a:avLst/>
        </a:prstGeom>
        <a:gradFill rotWithShape="0">
          <a:gsLst>
            <a:gs pos="0">
              <a:schemeClr val="accent1">
                <a:hueOff val="0"/>
                <a:satOff val="0"/>
                <a:lumOff val="0"/>
                <a:alphaOff val="0"/>
                <a:tint val="1000"/>
              </a:schemeClr>
            </a:gs>
            <a:gs pos="68000">
              <a:schemeClr val="accent1">
                <a:hueOff val="0"/>
                <a:satOff val="0"/>
                <a:lumOff val="0"/>
                <a:alphaOff val="0"/>
                <a:tint val="77000"/>
              </a:schemeClr>
            </a:gs>
            <a:gs pos="81000">
              <a:schemeClr val="accent1">
                <a:hueOff val="0"/>
                <a:satOff val="0"/>
                <a:lumOff val="0"/>
                <a:alphaOff val="0"/>
                <a:tint val="79000"/>
              </a:schemeClr>
            </a:gs>
            <a:gs pos="86000">
              <a:schemeClr val="accent1">
                <a:hueOff val="0"/>
                <a:satOff val="0"/>
                <a:lumOff val="0"/>
                <a:alphaOff val="0"/>
                <a:tint val="73000"/>
              </a:schemeClr>
            </a:gs>
            <a:gs pos="100000">
              <a:schemeClr val="accent1">
                <a:hueOff val="0"/>
                <a:satOff val="0"/>
                <a:lumOff val="0"/>
                <a:alphaOff val="0"/>
                <a:tint val="35000"/>
              </a:schemeClr>
            </a:gs>
          </a:gsLst>
          <a:lin ang="5400000" scaled="1"/>
        </a:gradFill>
        <a:ln>
          <a:no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89"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latin typeface="Arial Narrow" pitchFamily="34" charset="0"/>
            </a:rPr>
            <a:t>TPP (11) Brunei, Chile, Nueva Zelanda y Singapur (2006) +</a:t>
          </a:r>
        </a:p>
        <a:p>
          <a:pPr lvl="0" algn="l" defTabSz="800100">
            <a:lnSpc>
              <a:spcPct val="90000"/>
            </a:lnSpc>
            <a:spcBef>
              <a:spcPct val="0"/>
            </a:spcBef>
            <a:spcAft>
              <a:spcPct val="35000"/>
            </a:spcAft>
          </a:pPr>
          <a:r>
            <a:rPr lang="es-MX" sz="1800" kern="1200" dirty="0" smtClean="0">
              <a:latin typeface="Arial Narrow" pitchFamily="34" charset="0"/>
            </a:rPr>
            <a:t>Estados Unidos, Australia, Malasia, Perú y Vietnam</a:t>
          </a:r>
        </a:p>
        <a:p>
          <a:pPr lvl="0" algn="l" defTabSz="800100">
            <a:lnSpc>
              <a:spcPct val="90000"/>
            </a:lnSpc>
            <a:spcBef>
              <a:spcPct val="0"/>
            </a:spcBef>
            <a:spcAft>
              <a:spcPct val="35000"/>
            </a:spcAft>
          </a:pPr>
          <a:r>
            <a:rPr lang="es-MX" sz="1800" kern="1200" dirty="0" smtClean="0">
              <a:latin typeface="Arial Narrow" pitchFamily="34" charset="0"/>
            </a:rPr>
            <a:t>(principios de 2012) + Canadá y México (octubre 2012</a:t>
          </a:r>
          <a:endParaRPr lang="es-MX" sz="1800" kern="1200" dirty="0"/>
        </a:p>
      </dsp:txBody>
      <dsp:txXfrm>
        <a:off x="887276" y="2016224"/>
        <a:ext cx="6569217" cy="1008112"/>
      </dsp:txXfrm>
    </dsp:sp>
    <dsp:sp modelId="{FF9F8DB5-BCB4-4D9E-B0D1-5F4AF00720D1}">
      <dsp:nvSpPr>
        <dsp:cNvPr id="0" name=""/>
        <dsp:cNvSpPr/>
      </dsp:nvSpPr>
      <dsp:spPr>
        <a:xfrm>
          <a:off x="257206" y="1890209"/>
          <a:ext cx="1260140" cy="1260140"/>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50731F1-C577-4E67-982C-AC060A4595DD}">
      <dsp:nvSpPr>
        <dsp:cNvPr id="0" name=""/>
        <dsp:cNvSpPr/>
      </dsp:nvSpPr>
      <dsp:spPr>
        <a:xfrm>
          <a:off x="520828" y="3528392"/>
          <a:ext cx="6935666" cy="1008112"/>
        </a:xfrm>
        <a:prstGeom prst="rect">
          <a:avLst/>
        </a:prstGeom>
        <a:gradFill rotWithShape="0">
          <a:gsLst>
            <a:gs pos="0">
              <a:schemeClr val="accent1">
                <a:hueOff val="0"/>
                <a:satOff val="0"/>
                <a:lumOff val="0"/>
                <a:alphaOff val="0"/>
                <a:tint val="1000"/>
              </a:schemeClr>
            </a:gs>
            <a:gs pos="68000">
              <a:schemeClr val="accent1">
                <a:hueOff val="0"/>
                <a:satOff val="0"/>
                <a:lumOff val="0"/>
                <a:alphaOff val="0"/>
                <a:tint val="77000"/>
              </a:schemeClr>
            </a:gs>
            <a:gs pos="81000">
              <a:schemeClr val="accent1">
                <a:hueOff val="0"/>
                <a:satOff val="0"/>
                <a:lumOff val="0"/>
                <a:alphaOff val="0"/>
                <a:tint val="79000"/>
              </a:schemeClr>
            </a:gs>
            <a:gs pos="86000">
              <a:schemeClr val="accent1">
                <a:hueOff val="0"/>
                <a:satOff val="0"/>
                <a:lumOff val="0"/>
                <a:alphaOff val="0"/>
                <a:tint val="73000"/>
              </a:schemeClr>
            </a:gs>
            <a:gs pos="100000">
              <a:schemeClr val="accent1">
                <a:hueOff val="0"/>
                <a:satOff val="0"/>
                <a:lumOff val="0"/>
                <a:alphaOff val="0"/>
                <a:tint val="35000"/>
              </a:schemeClr>
            </a:gs>
          </a:gsLst>
          <a:lin ang="5400000" scaled="1"/>
        </a:gradFill>
        <a:ln>
          <a:no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89"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latin typeface="Arial Narrow" pitchFamily="34" charset="0"/>
            </a:rPr>
            <a:t>Fuera quedan 10: Corea del Sur, Japón, Indonesia, Tailandia</a:t>
          </a:r>
        </a:p>
        <a:p>
          <a:pPr lvl="0" algn="l" defTabSz="800100">
            <a:lnSpc>
              <a:spcPct val="90000"/>
            </a:lnSpc>
            <a:spcBef>
              <a:spcPct val="0"/>
            </a:spcBef>
            <a:spcAft>
              <a:spcPct val="35000"/>
            </a:spcAft>
          </a:pPr>
          <a:r>
            <a:rPr lang="es-MX" sz="1800" kern="1200" dirty="0" smtClean="0">
              <a:latin typeface="Arial Narrow" pitchFamily="34" charset="0"/>
            </a:rPr>
            <a:t>y Filipinas, más China, H.K. y Taipéi-chino (no se toman en </a:t>
          </a:r>
        </a:p>
        <a:p>
          <a:pPr lvl="0" algn="l" defTabSz="800100">
            <a:lnSpc>
              <a:spcPct val="90000"/>
            </a:lnSpc>
            <a:spcBef>
              <a:spcPct val="0"/>
            </a:spcBef>
            <a:spcAft>
              <a:spcPct val="35000"/>
            </a:spcAft>
          </a:pPr>
          <a:r>
            <a:rPr lang="es-MX" sz="1800" kern="1200" dirty="0" smtClean="0">
              <a:latin typeface="Arial Narrow" pitchFamily="34" charset="0"/>
            </a:rPr>
            <a:t>cuenta Rusia y a Papúa Nueva Guinea).</a:t>
          </a:r>
          <a:endParaRPr lang="es-MX" sz="1800" kern="1200" dirty="0"/>
        </a:p>
      </dsp:txBody>
      <dsp:txXfrm>
        <a:off x="520828" y="3528392"/>
        <a:ext cx="6935666" cy="1008112"/>
      </dsp:txXfrm>
    </dsp:sp>
    <dsp:sp modelId="{51688839-22E5-44DA-9EB9-5E2B144011DC}">
      <dsp:nvSpPr>
        <dsp:cNvPr id="0" name=""/>
        <dsp:cNvSpPr/>
      </dsp:nvSpPr>
      <dsp:spPr>
        <a:xfrm>
          <a:off x="-109241" y="3402378"/>
          <a:ext cx="1260140" cy="1260140"/>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5A6ACE6-1EA5-4B47-8FAB-12E5FDBE58D0}" type="datetimeFigureOut">
              <a:rPr lang="es-MX"/>
              <a:pPr>
                <a:defRPr/>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21725ECD-1CDC-4C65-98D4-631A2CBB19F2}" type="slidenum">
              <a:rPr lang="es-MX"/>
              <a:pPr>
                <a:defRPr/>
              </a:pPr>
              <a:t>‹Nº›</a:t>
            </a:fld>
            <a:endParaRPr lang="es-MX"/>
          </a:p>
        </p:txBody>
      </p:sp>
    </p:spTree>
    <p:extLst>
      <p:ext uri="{BB962C8B-B14F-4D97-AF65-F5344CB8AC3E}">
        <p14:creationId xmlns:p14="http://schemas.microsoft.com/office/powerpoint/2010/main" val="38081690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C34F013B-AE65-4C80-9D1C-EC790E79488E}" type="datetimeFigureOut">
              <a:rPr lang="es-MX"/>
              <a:pPr>
                <a:defRPr/>
              </a:pPr>
              <a:t>02/10/2015</a:t>
            </a:fld>
            <a:endParaRPr lang="es-MX"/>
          </a:p>
        </p:txBody>
      </p:sp>
      <p:sp>
        <p:nvSpPr>
          <p:cNvPr id="7" name="18 Marcador de pie de página"/>
          <p:cNvSpPr>
            <a:spLocks noGrp="1"/>
          </p:cNvSpPr>
          <p:nvPr>
            <p:ph type="ftr" sz="quarter" idx="11"/>
          </p:nvPr>
        </p:nvSpPr>
        <p:spPr/>
        <p:txBody>
          <a:bodyPr/>
          <a:lstStyle>
            <a:lvl1pPr>
              <a:defRPr/>
            </a:lvl1pPr>
          </a:lstStyle>
          <a:p>
            <a:pPr>
              <a:defRPr/>
            </a:pPr>
            <a:endParaRPr lang="es-MX"/>
          </a:p>
        </p:txBody>
      </p:sp>
      <p:sp>
        <p:nvSpPr>
          <p:cNvPr id="8" name="26 Marcador de número de diapositiva"/>
          <p:cNvSpPr>
            <a:spLocks noGrp="1"/>
          </p:cNvSpPr>
          <p:nvPr>
            <p:ph type="sldNum" sz="quarter" idx="12"/>
          </p:nvPr>
        </p:nvSpPr>
        <p:spPr/>
        <p:txBody>
          <a:bodyPr/>
          <a:lstStyle>
            <a:lvl1pPr>
              <a:defRPr/>
            </a:lvl1pPr>
          </a:lstStyle>
          <a:p>
            <a:pPr>
              <a:defRPr/>
            </a:pPr>
            <a:fld id="{91CF8584-1B04-439A-A021-AE2791D9279D}" type="slidenum">
              <a:rPr lang="es-MX"/>
              <a:pPr>
                <a:defRPr/>
              </a:pPr>
              <a:t>‹Nº›</a:t>
            </a:fld>
            <a:endParaRPr lang="es-MX"/>
          </a:p>
        </p:txBody>
      </p:sp>
    </p:spTree>
    <p:extLst>
      <p:ext uri="{BB962C8B-B14F-4D97-AF65-F5344CB8AC3E}">
        <p14:creationId xmlns:p14="http://schemas.microsoft.com/office/powerpoint/2010/main" val="401768198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46071BB-6269-4631-9207-820053C1A97B}" type="datetimeFigureOut">
              <a:rPr lang="es-MX"/>
              <a:pPr>
                <a:defRPr/>
              </a:pPr>
              <a:t>02/10/2015</a:t>
            </a:fld>
            <a:endParaRPr lang="es-MX"/>
          </a:p>
        </p:txBody>
      </p:sp>
      <p:sp>
        <p:nvSpPr>
          <p:cNvPr id="5" name="21 Marcador de pie de página"/>
          <p:cNvSpPr>
            <a:spLocks noGrp="1"/>
          </p:cNvSpPr>
          <p:nvPr>
            <p:ph type="ftr" sz="quarter" idx="11"/>
          </p:nvPr>
        </p:nvSpPr>
        <p:spPr/>
        <p:txBody>
          <a:bodyPr/>
          <a:lstStyle>
            <a:lvl1pPr>
              <a:defRPr/>
            </a:lvl1pPr>
          </a:lstStyle>
          <a:p>
            <a:pPr>
              <a:defRPr/>
            </a:pPr>
            <a:endParaRPr lang="es-MX"/>
          </a:p>
        </p:txBody>
      </p:sp>
      <p:sp>
        <p:nvSpPr>
          <p:cNvPr id="6" name="17 Marcador de número de diapositiva"/>
          <p:cNvSpPr>
            <a:spLocks noGrp="1"/>
          </p:cNvSpPr>
          <p:nvPr>
            <p:ph type="sldNum" sz="quarter" idx="12"/>
          </p:nvPr>
        </p:nvSpPr>
        <p:spPr/>
        <p:txBody>
          <a:bodyPr/>
          <a:lstStyle>
            <a:lvl1pPr>
              <a:defRPr/>
            </a:lvl1pPr>
          </a:lstStyle>
          <a:p>
            <a:pPr>
              <a:defRPr/>
            </a:pPr>
            <a:fld id="{7FB9F681-4283-495C-AC00-05592B1568EA}" type="slidenum">
              <a:rPr lang="es-MX"/>
              <a:pPr>
                <a:defRPr/>
              </a:pPr>
              <a:t>‹Nº›</a:t>
            </a:fld>
            <a:endParaRPr lang="es-MX"/>
          </a:p>
        </p:txBody>
      </p:sp>
    </p:spTree>
    <p:extLst>
      <p:ext uri="{BB962C8B-B14F-4D97-AF65-F5344CB8AC3E}">
        <p14:creationId xmlns:p14="http://schemas.microsoft.com/office/powerpoint/2010/main" val="3631606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EF6020DB-3395-46E4-B9F9-6455FC6F5E3F}" type="datetimeFigureOut">
              <a:rPr lang="es-MX"/>
              <a:pPr>
                <a:defRPr/>
              </a:pPr>
              <a:t>02/10/2015</a:t>
            </a:fld>
            <a:endParaRPr lang="es-MX"/>
          </a:p>
        </p:txBody>
      </p:sp>
      <p:sp>
        <p:nvSpPr>
          <p:cNvPr id="5" name="21 Marcador de pie de página"/>
          <p:cNvSpPr>
            <a:spLocks noGrp="1"/>
          </p:cNvSpPr>
          <p:nvPr>
            <p:ph type="ftr" sz="quarter" idx="11"/>
          </p:nvPr>
        </p:nvSpPr>
        <p:spPr/>
        <p:txBody>
          <a:bodyPr/>
          <a:lstStyle>
            <a:lvl1pPr>
              <a:defRPr/>
            </a:lvl1pPr>
          </a:lstStyle>
          <a:p>
            <a:pPr>
              <a:defRPr/>
            </a:pPr>
            <a:endParaRPr lang="es-MX"/>
          </a:p>
        </p:txBody>
      </p:sp>
      <p:sp>
        <p:nvSpPr>
          <p:cNvPr id="6" name="17 Marcador de número de diapositiva"/>
          <p:cNvSpPr>
            <a:spLocks noGrp="1"/>
          </p:cNvSpPr>
          <p:nvPr>
            <p:ph type="sldNum" sz="quarter" idx="12"/>
          </p:nvPr>
        </p:nvSpPr>
        <p:spPr/>
        <p:txBody>
          <a:bodyPr/>
          <a:lstStyle>
            <a:lvl1pPr>
              <a:defRPr/>
            </a:lvl1pPr>
          </a:lstStyle>
          <a:p>
            <a:pPr>
              <a:defRPr/>
            </a:pPr>
            <a:fld id="{DAD9F007-FE14-4BC7-AB97-A3E66B8DA61C}" type="slidenum">
              <a:rPr lang="es-MX"/>
              <a:pPr>
                <a:defRPr/>
              </a:pPr>
              <a:t>‹Nº›</a:t>
            </a:fld>
            <a:endParaRPr lang="es-MX"/>
          </a:p>
        </p:txBody>
      </p:sp>
    </p:spTree>
    <p:extLst>
      <p:ext uri="{BB962C8B-B14F-4D97-AF65-F5344CB8AC3E}">
        <p14:creationId xmlns:p14="http://schemas.microsoft.com/office/powerpoint/2010/main" val="3267077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F9A7E5E-D061-4785-81BA-E512355380BE}" type="datetimeFigureOut">
              <a:rPr lang="es-MX"/>
              <a:pPr>
                <a:defRPr/>
              </a:pPr>
              <a:t>02/10/2015</a:t>
            </a:fld>
            <a:endParaRPr lang="es-MX"/>
          </a:p>
        </p:txBody>
      </p:sp>
      <p:sp>
        <p:nvSpPr>
          <p:cNvPr id="5" name="21 Marcador de pie de página"/>
          <p:cNvSpPr>
            <a:spLocks noGrp="1"/>
          </p:cNvSpPr>
          <p:nvPr>
            <p:ph type="ftr" sz="quarter" idx="11"/>
          </p:nvPr>
        </p:nvSpPr>
        <p:spPr/>
        <p:txBody>
          <a:bodyPr/>
          <a:lstStyle>
            <a:lvl1pPr>
              <a:defRPr/>
            </a:lvl1pPr>
          </a:lstStyle>
          <a:p>
            <a:pPr>
              <a:defRPr/>
            </a:pPr>
            <a:endParaRPr lang="es-MX"/>
          </a:p>
        </p:txBody>
      </p:sp>
      <p:sp>
        <p:nvSpPr>
          <p:cNvPr id="6" name="17 Marcador de número de diapositiva"/>
          <p:cNvSpPr>
            <a:spLocks noGrp="1"/>
          </p:cNvSpPr>
          <p:nvPr>
            <p:ph type="sldNum" sz="quarter" idx="12"/>
          </p:nvPr>
        </p:nvSpPr>
        <p:spPr/>
        <p:txBody>
          <a:bodyPr/>
          <a:lstStyle>
            <a:lvl1pPr>
              <a:defRPr/>
            </a:lvl1pPr>
          </a:lstStyle>
          <a:p>
            <a:pPr>
              <a:defRPr/>
            </a:pPr>
            <a:fld id="{B835AA2F-382F-49D3-A673-72F6B967B3D6}" type="slidenum">
              <a:rPr lang="es-MX"/>
              <a:pPr>
                <a:defRPr/>
              </a:pPr>
              <a:t>‹Nº›</a:t>
            </a:fld>
            <a:endParaRPr lang="es-MX"/>
          </a:p>
        </p:txBody>
      </p:sp>
    </p:spTree>
    <p:extLst>
      <p:ext uri="{BB962C8B-B14F-4D97-AF65-F5344CB8AC3E}">
        <p14:creationId xmlns:p14="http://schemas.microsoft.com/office/powerpoint/2010/main" val="2847699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DBCF2DDB-FE2A-434F-B10D-B6F94B7FD90E}" type="datetimeFigureOut">
              <a:rPr lang="es-MX"/>
              <a:pPr>
                <a:defRPr/>
              </a:pPr>
              <a:t>02/10/2015</a:t>
            </a:fld>
            <a:endParaRPr lang="es-MX"/>
          </a:p>
        </p:txBody>
      </p:sp>
      <p:sp>
        <p:nvSpPr>
          <p:cNvPr id="7" name="4 Marcador de pie de página"/>
          <p:cNvSpPr>
            <a:spLocks noGrp="1"/>
          </p:cNvSpPr>
          <p:nvPr>
            <p:ph type="ftr" sz="quarter" idx="11"/>
          </p:nvPr>
        </p:nvSpPr>
        <p:spPr/>
        <p:txBody>
          <a:bodyPr/>
          <a:lstStyle>
            <a:lvl1pPr>
              <a:defRPr/>
            </a:lvl1pPr>
          </a:lstStyle>
          <a:p>
            <a:pPr>
              <a:defRPr/>
            </a:pPr>
            <a:endParaRPr lang="es-MX"/>
          </a:p>
        </p:txBody>
      </p:sp>
      <p:sp>
        <p:nvSpPr>
          <p:cNvPr id="8" name="5 Marcador de número de diapositiva"/>
          <p:cNvSpPr>
            <a:spLocks noGrp="1"/>
          </p:cNvSpPr>
          <p:nvPr>
            <p:ph type="sldNum" sz="quarter" idx="12"/>
          </p:nvPr>
        </p:nvSpPr>
        <p:spPr/>
        <p:txBody>
          <a:bodyPr/>
          <a:lstStyle>
            <a:lvl1pPr>
              <a:defRPr/>
            </a:lvl1pPr>
          </a:lstStyle>
          <a:p>
            <a:pPr>
              <a:defRPr/>
            </a:pPr>
            <a:fld id="{7BC45219-F757-4D27-8070-EA9A26D16F9E}" type="slidenum">
              <a:rPr lang="es-MX"/>
              <a:pPr>
                <a:defRPr/>
              </a:pPr>
              <a:t>‹Nº›</a:t>
            </a:fld>
            <a:endParaRPr lang="es-MX"/>
          </a:p>
        </p:txBody>
      </p:sp>
    </p:spTree>
    <p:extLst>
      <p:ext uri="{BB962C8B-B14F-4D97-AF65-F5344CB8AC3E}">
        <p14:creationId xmlns:p14="http://schemas.microsoft.com/office/powerpoint/2010/main" val="184731224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4FE8BEDB-5FB7-466A-881F-CEBBF560B8C1}" type="datetimeFigureOut">
              <a:rPr lang="es-MX"/>
              <a:pPr>
                <a:defRPr/>
              </a:pPr>
              <a:t>02/10/2015</a:t>
            </a:fld>
            <a:endParaRPr lang="es-MX"/>
          </a:p>
        </p:txBody>
      </p:sp>
      <p:sp>
        <p:nvSpPr>
          <p:cNvPr id="6" name="21 Marcador de pie de página"/>
          <p:cNvSpPr>
            <a:spLocks noGrp="1"/>
          </p:cNvSpPr>
          <p:nvPr>
            <p:ph type="ftr" sz="quarter" idx="11"/>
          </p:nvPr>
        </p:nvSpPr>
        <p:spPr/>
        <p:txBody>
          <a:bodyPr/>
          <a:lstStyle>
            <a:lvl1pPr>
              <a:defRPr/>
            </a:lvl1pPr>
          </a:lstStyle>
          <a:p>
            <a:pPr>
              <a:defRPr/>
            </a:pPr>
            <a:endParaRPr lang="es-MX"/>
          </a:p>
        </p:txBody>
      </p:sp>
      <p:sp>
        <p:nvSpPr>
          <p:cNvPr id="7" name="17 Marcador de número de diapositiva"/>
          <p:cNvSpPr>
            <a:spLocks noGrp="1"/>
          </p:cNvSpPr>
          <p:nvPr>
            <p:ph type="sldNum" sz="quarter" idx="12"/>
          </p:nvPr>
        </p:nvSpPr>
        <p:spPr/>
        <p:txBody>
          <a:bodyPr/>
          <a:lstStyle>
            <a:lvl1pPr>
              <a:defRPr/>
            </a:lvl1pPr>
          </a:lstStyle>
          <a:p>
            <a:pPr>
              <a:defRPr/>
            </a:pPr>
            <a:fld id="{299C7D8D-48E5-4168-ADBA-4E9082A88238}" type="slidenum">
              <a:rPr lang="es-MX"/>
              <a:pPr>
                <a:defRPr/>
              </a:pPr>
              <a:t>‹Nº›</a:t>
            </a:fld>
            <a:endParaRPr lang="es-MX"/>
          </a:p>
        </p:txBody>
      </p:sp>
    </p:spTree>
    <p:extLst>
      <p:ext uri="{BB962C8B-B14F-4D97-AF65-F5344CB8AC3E}">
        <p14:creationId xmlns:p14="http://schemas.microsoft.com/office/powerpoint/2010/main" val="309462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F1A1C1DD-AC68-4AAC-BAB9-DA85EF7A9D35}" type="datetimeFigureOut">
              <a:rPr lang="es-MX"/>
              <a:pPr>
                <a:defRPr/>
              </a:pPr>
              <a:t>02/10/2015</a:t>
            </a:fld>
            <a:endParaRPr lang="es-MX"/>
          </a:p>
        </p:txBody>
      </p:sp>
      <p:sp>
        <p:nvSpPr>
          <p:cNvPr id="8" name="7 Marcador de pie de página"/>
          <p:cNvSpPr>
            <a:spLocks noGrp="1"/>
          </p:cNvSpPr>
          <p:nvPr>
            <p:ph type="ftr" sz="quarter" idx="11"/>
          </p:nvPr>
        </p:nvSpPr>
        <p:spPr/>
        <p:txBody>
          <a:bodyPr/>
          <a:lstStyle>
            <a:lvl1pPr>
              <a:defRPr/>
            </a:lvl1pPr>
          </a:lstStyle>
          <a:p>
            <a:pPr>
              <a:defRPr/>
            </a:pPr>
            <a:endParaRPr lang="es-MX"/>
          </a:p>
        </p:txBody>
      </p:sp>
      <p:sp>
        <p:nvSpPr>
          <p:cNvPr id="9" name="8 Marcador de número de diapositiva"/>
          <p:cNvSpPr>
            <a:spLocks noGrp="1"/>
          </p:cNvSpPr>
          <p:nvPr>
            <p:ph type="sldNum" sz="quarter" idx="12"/>
          </p:nvPr>
        </p:nvSpPr>
        <p:spPr/>
        <p:txBody>
          <a:bodyPr/>
          <a:lstStyle>
            <a:lvl1pPr>
              <a:defRPr/>
            </a:lvl1pPr>
          </a:lstStyle>
          <a:p>
            <a:pPr>
              <a:defRPr/>
            </a:pPr>
            <a:fld id="{B54EEB0B-0AA5-4F7B-B8E0-BF93259D67A6}" type="slidenum">
              <a:rPr lang="es-MX"/>
              <a:pPr>
                <a:defRPr/>
              </a:pPr>
              <a:t>‹Nº›</a:t>
            </a:fld>
            <a:endParaRPr lang="es-MX"/>
          </a:p>
        </p:txBody>
      </p:sp>
    </p:spTree>
    <p:extLst>
      <p:ext uri="{BB962C8B-B14F-4D97-AF65-F5344CB8AC3E}">
        <p14:creationId xmlns:p14="http://schemas.microsoft.com/office/powerpoint/2010/main" val="2668420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C53957B0-A52B-45CC-B95C-BC8DD55458D7}" type="datetimeFigureOut">
              <a:rPr lang="es-MX"/>
              <a:pPr>
                <a:defRPr/>
              </a:pPr>
              <a:t>02/10/2015</a:t>
            </a:fld>
            <a:endParaRPr lang="es-MX"/>
          </a:p>
        </p:txBody>
      </p:sp>
      <p:sp>
        <p:nvSpPr>
          <p:cNvPr id="4" name="21 Marcador de pie de página"/>
          <p:cNvSpPr>
            <a:spLocks noGrp="1"/>
          </p:cNvSpPr>
          <p:nvPr>
            <p:ph type="ftr" sz="quarter" idx="11"/>
          </p:nvPr>
        </p:nvSpPr>
        <p:spPr/>
        <p:txBody>
          <a:bodyPr/>
          <a:lstStyle>
            <a:lvl1pPr>
              <a:defRPr/>
            </a:lvl1pPr>
          </a:lstStyle>
          <a:p>
            <a:pPr>
              <a:defRPr/>
            </a:pPr>
            <a:endParaRPr lang="es-MX"/>
          </a:p>
        </p:txBody>
      </p:sp>
      <p:sp>
        <p:nvSpPr>
          <p:cNvPr id="5" name="17 Marcador de número de diapositiva"/>
          <p:cNvSpPr>
            <a:spLocks noGrp="1"/>
          </p:cNvSpPr>
          <p:nvPr>
            <p:ph type="sldNum" sz="quarter" idx="12"/>
          </p:nvPr>
        </p:nvSpPr>
        <p:spPr/>
        <p:txBody>
          <a:bodyPr/>
          <a:lstStyle>
            <a:lvl1pPr>
              <a:defRPr/>
            </a:lvl1pPr>
          </a:lstStyle>
          <a:p>
            <a:pPr>
              <a:defRPr/>
            </a:pPr>
            <a:fld id="{AB55FAC9-01F4-46AD-8298-40292283091B}" type="slidenum">
              <a:rPr lang="es-MX"/>
              <a:pPr>
                <a:defRPr/>
              </a:pPr>
              <a:t>‹Nº›</a:t>
            </a:fld>
            <a:endParaRPr lang="es-MX"/>
          </a:p>
        </p:txBody>
      </p:sp>
    </p:spTree>
    <p:extLst>
      <p:ext uri="{BB962C8B-B14F-4D97-AF65-F5344CB8AC3E}">
        <p14:creationId xmlns:p14="http://schemas.microsoft.com/office/powerpoint/2010/main" val="864843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6669BA09-A80B-4C98-A7D0-D47D435CEB6E}" type="datetimeFigureOut">
              <a:rPr lang="es-MX"/>
              <a:pPr>
                <a:defRPr/>
              </a:pPr>
              <a:t>02/10/2015</a:t>
            </a:fld>
            <a:endParaRPr lang="es-MX"/>
          </a:p>
        </p:txBody>
      </p:sp>
      <p:sp>
        <p:nvSpPr>
          <p:cNvPr id="3" name="21 Marcador de pie de página"/>
          <p:cNvSpPr>
            <a:spLocks noGrp="1"/>
          </p:cNvSpPr>
          <p:nvPr>
            <p:ph type="ftr" sz="quarter" idx="11"/>
          </p:nvPr>
        </p:nvSpPr>
        <p:spPr/>
        <p:txBody>
          <a:bodyPr/>
          <a:lstStyle>
            <a:lvl1pPr>
              <a:defRPr/>
            </a:lvl1pPr>
          </a:lstStyle>
          <a:p>
            <a:pPr>
              <a:defRPr/>
            </a:pPr>
            <a:endParaRPr lang="es-MX"/>
          </a:p>
        </p:txBody>
      </p:sp>
      <p:sp>
        <p:nvSpPr>
          <p:cNvPr id="4" name="17 Marcador de número de diapositiva"/>
          <p:cNvSpPr>
            <a:spLocks noGrp="1"/>
          </p:cNvSpPr>
          <p:nvPr>
            <p:ph type="sldNum" sz="quarter" idx="12"/>
          </p:nvPr>
        </p:nvSpPr>
        <p:spPr/>
        <p:txBody>
          <a:bodyPr/>
          <a:lstStyle>
            <a:lvl1pPr>
              <a:defRPr/>
            </a:lvl1pPr>
          </a:lstStyle>
          <a:p>
            <a:pPr>
              <a:defRPr/>
            </a:pPr>
            <a:fld id="{B86EA8D1-33F8-4A44-A304-AB6093A62690}" type="slidenum">
              <a:rPr lang="es-MX"/>
              <a:pPr>
                <a:defRPr/>
              </a:pPr>
              <a:t>‹Nº›</a:t>
            </a:fld>
            <a:endParaRPr lang="es-MX"/>
          </a:p>
        </p:txBody>
      </p:sp>
    </p:spTree>
    <p:extLst>
      <p:ext uri="{BB962C8B-B14F-4D97-AF65-F5344CB8AC3E}">
        <p14:creationId xmlns:p14="http://schemas.microsoft.com/office/powerpoint/2010/main" val="3158333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444AD2BD-EC86-403B-B29C-5C12DD8009A1}" type="datetimeFigureOut">
              <a:rPr lang="es-MX"/>
              <a:pPr>
                <a:defRPr/>
              </a:pPr>
              <a:t>02/10/2015</a:t>
            </a:fld>
            <a:endParaRPr lang="es-MX"/>
          </a:p>
        </p:txBody>
      </p:sp>
      <p:sp>
        <p:nvSpPr>
          <p:cNvPr id="6" name="5 Marcador de pie de página"/>
          <p:cNvSpPr>
            <a:spLocks noGrp="1"/>
          </p:cNvSpPr>
          <p:nvPr>
            <p:ph type="ftr" sz="quarter" idx="11"/>
          </p:nvPr>
        </p:nvSpPr>
        <p:spPr/>
        <p:txBody>
          <a:bodyPr/>
          <a:lstStyle>
            <a:lvl1pPr>
              <a:defRPr/>
            </a:lvl1pPr>
          </a:lstStyle>
          <a:p>
            <a:pPr>
              <a:defRPr/>
            </a:pPr>
            <a:endParaRPr lang="es-MX"/>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8A845902-B761-412E-A209-D94D2E873114}" type="slidenum">
              <a:rPr lang="es-MX"/>
              <a:pPr>
                <a:defRPr/>
              </a:pPr>
              <a:t>‹Nº›</a:t>
            </a:fld>
            <a:endParaRPr lang="es-MX"/>
          </a:p>
        </p:txBody>
      </p:sp>
    </p:spTree>
    <p:extLst>
      <p:ext uri="{BB962C8B-B14F-4D97-AF65-F5344CB8AC3E}">
        <p14:creationId xmlns:p14="http://schemas.microsoft.com/office/powerpoint/2010/main" val="2374094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BD14961D-E761-4075-A34A-63E4AFAD90B0}" type="datetimeFigureOut">
              <a:rPr lang="es-MX"/>
              <a:pPr>
                <a:defRPr/>
              </a:pPr>
              <a:t>02/10/2015</a:t>
            </a:fld>
            <a:endParaRPr lang="es-MX"/>
          </a:p>
        </p:txBody>
      </p:sp>
      <p:sp>
        <p:nvSpPr>
          <p:cNvPr id="6" name="5 Marcador de pie de página"/>
          <p:cNvSpPr>
            <a:spLocks noGrp="1"/>
          </p:cNvSpPr>
          <p:nvPr>
            <p:ph type="ftr" sz="quarter" idx="11"/>
          </p:nvPr>
        </p:nvSpPr>
        <p:spPr/>
        <p:txBody>
          <a:bodyPr/>
          <a:lstStyle>
            <a:lvl1pPr>
              <a:defRPr/>
            </a:lvl1pPr>
          </a:lstStyle>
          <a:p>
            <a:pPr>
              <a:defRPr/>
            </a:pPr>
            <a:endParaRPr lang="es-MX"/>
          </a:p>
        </p:txBody>
      </p:sp>
      <p:sp>
        <p:nvSpPr>
          <p:cNvPr id="7" name="6 Marcador de número de diapositiva"/>
          <p:cNvSpPr>
            <a:spLocks noGrp="1"/>
          </p:cNvSpPr>
          <p:nvPr>
            <p:ph type="sldNum" sz="quarter" idx="12"/>
          </p:nvPr>
        </p:nvSpPr>
        <p:spPr/>
        <p:txBody>
          <a:bodyPr/>
          <a:lstStyle>
            <a:lvl1pPr>
              <a:defRPr/>
            </a:lvl1pPr>
          </a:lstStyle>
          <a:p>
            <a:pPr>
              <a:defRPr/>
            </a:pPr>
            <a:fld id="{4DB4F14D-ED3B-4723-B5DA-784CC3DD18EB}" type="slidenum">
              <a:rPr lang="es-MX"/>
              <a:pPr>
                <a:defRPr/>
              </a:pPr>
              <a:t>‹Nº›</a:t>
            </a:fld>
            <a:endParaRPr lang="es-MX"/>
          </a:p>
        </p:txBody>
      </p:sp>
    </p:spTree>
    <p:extLst>
      <p:ext uri="{BB962C8B-B14F-4D97-AF65-F5344CB8AC3E}">
        <p14:creationId xmlns:p14="http://schemas.microsoft.com/office/powerpoint/2010/main" val="3029915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130CA326-C6B9-4ACE-BF59-21B5E187745B}" type="datetimeFigureOut">
              <a:rPr lang="es-MX"/>
              <a:pPr>
                <a:defRPr/>
              </a:pPr>
              <a:t>02/10/2015</a:t>
            </a:fld>
            <a:endParaRPr lang="es-MX"/>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es-MX"/>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4CFC0A6F-5FBC-4BBA-9A46-6FF2D0A7FFF4}" type="slidenum">
              <a:rPr lang="es-MX"/>
              <a:pPr>
                <a:defRPr/>
              </a:pPr>
              <a:t>‹Nº›</a:t>
            </a:fld>
            <a:endParaRPr lang="es-MX"/>
          </a:p>
        </p:txBody>
      </p:sp>
    </p:spTree>
  </p:cSld>
  <p:clrMap bg1="dk1" tx1="lt1" bg2="dk2" tx2="lt2" accent1="accent1" accent2="accent2" accent3="accent3" accent4="accent4" accent5="accent5" accent6="accent6" hlink="hlink" folHlink="folHlink"/>
  <p:sldLayoutIdLst>
    <p:sldLayoutId id="2147483775" r:id="rId1"/>
    <p:sldLayoutId id="2147483769" r:id="rId2"/>
    <p:sldLayoutId id="2147483776" r:id="rId3"/>
    <p:sldLayoutId id="2147483770" r:id="rId4"/>
    <p:sldLayoutId id="2147483777" r:id="rId5"/>
    <p:sldLayoutId id="2147483771" r:id="rId6"/>
    <p:sldLayoutId id="2147483772" r:id="rId7"/>
    <p:sldLayoutId id="2147483778" r:id="rId8"/>
    <p:sldLayoutId id="2147483779" r:id="rId9"/>
    <p:sldLayoutId id="2147483773" r:id="rId10"/>
    <p:sldLayoutId id="2147483774"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0BD0D9"/>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10CF9B"/>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8.pn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30.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Layout" Target="../diagrams/layout10.xml"/><Relationship Id="rId7" Type="http://schemas.openxmlformats.org/officeDocument/2006/relationships/image" Target="../media/image32.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35.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diagramLayout" Target="../diagrams/layout13.xml"/><Relationship Id="rId7" Type="http://schemas.openxmlformats.org/officeDocument/2006/relationships/image" Target="../media/image38.jpeg"/><Relationship Id="rId12" Type="http://schemas.openxmlformats.org/officeDocument/2006/relationships/image" Target="../media/image43.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openxmlformats.org/officeDocument/2006/relationships/image" Target="../media/image42.jpeg"/><Relationship Id="rId5" Type="http://schemas.openxmlformats.org/officeDocument/2006/relationships/diagramColors" Target="../diagrams/colors13.xml"/><Relationship Id="rId10" Type="http://schemas.openxmlformats.org/officeDocument/2006/relationships/image" Target="../media/image41.jpeg"/><Relationship Id="rId4" Type="http://schemas.openxmlformats.org/officeDocument/2006/relationships/diagramQuickStyle" Target="../diagrams/quickStyle13.xml"/><Relationship Id="rId9" Type="http://schemas.openxmlformats.org/officeDocument/2006/relationships/image" Target="../media/image40.jpe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3" Type="http://schemas.openxmlformats.org/officeDocument/2006/relationships/hyperlink" Target="http://www.excelsior.com.mx/global/2014/05/18/959945" TargetMode="External"/><Relationship Id="rId2" Type="http://schemas.openxmlformats.org/officeDocument/2006/relationships/hyperlink" Target="http://ifc.dpz.es/recursos/publicaciones/33/36/03delacalle.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Layout" Target="../diagrams/layout3.xml"/><Relationship Id="rId7" Type="http://schemas.openxmlformats.org/officeDocument/2006/relationships/image" Target="../media/image4.gi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descarga.jpg"/>
          <p:cNvPicPr>
            <a:picLocks noChangeAspect="1"/>
          </p:cNvPicPr>
          <p:nvPr/>
        </p:nvPicPr>
        <p:blipFill>
          <a:blip r:embed="rId2" cstate="print">
            <a:duotone>
              <a:schemeClr val="bg2">
                <a:shade val="45000"/>
                <a:satMod val="135000"/>
              </a:schemeClr>
              <a:prstClr val="white"/>
            </a:duotone>
          </a:blip>
          <a:stretch>
            <a:fillRect/>
          </a:stretch>
        </p:blipFill>
        <p:spPr>
          <a:xfrm>
            <a:off x="7000875" y="4724400"/>
            <a:ext cx="2143125" cy="2133600"/>
          </a:xfrm>
          <a:prstGeom prst="rect">
            <a:avLst/>
          </a:prstGeom>
          <a:ln>
            <a:noFill/>
          </a:ln>
          <a:effectLst>
            <a:outerShdw blurRad="50800" dist="50800" dir="5400000" algn="ctr" rotWithShape="0">
              <a:srgbClr val="000000"/>
            </a:outerShdw>
            <a:softEdge rad="112500"/>
          </a:effectLst>
        </p:spPr>
      </p:pic>
      <p:sp>
        <p:nvSpPr>
          <p:cNvPr id="2" name="1 Título"/>
          <p:cNvSpPr>
            <a:spLocks noGrp="1"/>
          </p:cNvSpPr>
          <p:nvPr>
            <p:ph type="ctrTitle"/>
          </p:nvPr>
        </p:nvSpPr>
        <p:spPr>
          <a:xfrm>
            <a:off x="251520" y="3337560"/>
            <a:ext cx="6657592" cy="3043768"/>
          </a:xfrm>
          <a:extLst/>
        </p:spPr>
        <p:txBody>
          <a:bodyPr>
            <a:normAutofit fontScale="90000"/>
          </a:bodyPr>
          <a:lstStyle/>
          <a:p>
            <a:pPr algn="l" eaLnBrk="1" fontAlgn="auto" hangingPunct="1">
              <a:spcAft>
                <a:spcPts val="0"/>
              </a:spcAft>
              <a:defRPr/>
            </a:pPr>
            <a:r>
              <a:rPr lang="es-MX" sz="36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Solo Visión </a:t>
            </a:r>
            <a:r>
              <a:rPr lang="es-MX" sz="3600" cap="none"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Proyectables</a:t>
            </a:r>
            <a:r>
              <a:rPr lang="es-MX" sz="36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 </a:t>
            </a:r>
            <a:br>
              <a:rPr lang="es-MX" sz="36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br>
            <a:r>
              <a:rPr lang="es-MX" sz="31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Unidad de Aprendizaje:</a:t>
            </a:r>
            <a:br>
              <a:rPr lang="es-MX" sz="31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br>
            <a:r>
              <a:rPr lang="es-MX"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tx2">
                    <a:lumMod val="1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Bloques </a:t>
            </a:r>
            <a:r>
              <a:rPr lang="es-MX"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tx2">
                    <a:lumMod val="1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y Regiones del Comercio </a:t>
            </a:r>
            <a:r>
              <a:rPr lang="es-MX"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tx2">
                    <a:lumMod val="1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Mundial-2015</a:t>
            </a:r>
            <a:r>
              <a:rPr lang="es-MX"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
            </a:r>
            <a:br>
              <a:rPr lang="es-MX"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br>
            <a:r>
              <a:rPr lang="es-MX"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
            </a:r>
            <a:br>
              <a:rPr lang="es-MX"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br>
            <a:r>
              <a:rPr lang="es-MX" sz="24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Octubre 2015</a:t>
            </a:r>
            <a:endParaRPr lang="es-MX" sz="2400"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endParaRPr>
          </a:p>
        </p:txBody>
      </p:sp>
      <p:sp>
        <p:nvSpPr>
          <p:cNvPr id="7172" name="2 Subtítulo"/>
          <p:cNvSpPr>
            <a:spLocks noGrp="1"/>
          </p:cNvSpPr>
          <p:nvPr>
            <p:ph type="subTitle" idx="1"/>
          </p:nvPr>
        </p:nvSpPr>
        <p:spPr>
          <a:xfrm>
            <a:off x="433388" y="1544638"/>
            <a:ext cx="8315325" cy="948258"/>
          </a:xfrm>
        </p:spPr>
        <p:txBody>
          <a:bodyPr/>
          <a:lstStyle/>
          <a:p>
            <a:pPr eaLnBrk="1" hangingPunct="1"/>
            <a:r>
              <a:rPr lang="es-MX" dirty="0" smtClean="0"/>
              <a:t>Dr. en R.R.I.I. Rafael A. Durán Gómez </a:t>
            </a:r>
          </a:p>
        </p:txBody>
      </p:sp>
      <p:pic>
        <p:nvPicPr>
          <p:cNvPr id="7173" name="3 Imagen" descr="logo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4 CuadroTexto"/>
          <p:cNvSpPr txBox="1">
            <a:spLocks noChangeArrowheads="1"/>
          </p:cNvSpPr>
          <p:nvPr/>
        </p:nvSpPr>
        <p:spPr bwMode="auto">
          <a:xfrm>
            <a:off x="1403350" y="1268413"/>
            <a:ext cx="662662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MX" b="1" dirty="0"/>
              <a:t>UNIDAD ACADÉMICA PROFESIONAL  </a:t>
            </a:r>
            <a:r>
              <a:rPr lang="es-MX" b="1" dirty="0" smtClean="0"/>
              <a:t>NEZAHUALCÓYOTL</a:t>
            </a:r>
          </a:p>
          <a:p>
            <a:pPr eaLnBrk="1" hangingPunct="1"/>
            <a:r>
              <a:rPr lang="es-MX" b="1" dirty="0" smtClean="0"/>
              <a:t>LICENCIATURA EN COMERCIO INTERNACIONAL </a:t>
            </a:r>
            <a:endParaRPr lang="es-MX"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404813"/>
            <a:ext cx="7467600" cy="1143000"/>
          </a:xfrm>
        </p:spPr>
        <p:style>
          <a:lnRef idx="2">
            <a:schemeClr val="accent1"/>
          </a:lnRef>
          <a:fillRef idx="1">
            <a:schemeClr val="lt1"/>
          </a:fillRef>
          <a:effectRef idx="0">
            <a:schemeClr val="accent1"/>
          </a:effectRef>
          <a:fontRef idx="minor">
            <a:schemeClr val="dk1"/>
          </a:fontRef>
        </p:style>
        <p:txBody>
          <a:bodyPr>
            <a:normAutofit/>
          </a:bodyPr>
          <a:lstStyle/>
          <a:p>
            <a:pPr algn="ctr" eaLnBrk="1" fontAlgn="auto" hangingPunct="1">
              <a:spcAft>
                <a:spcPts val="0"/>
              </a:spcAft>
              <a:defRPr/>
            </a:pPr>
            <a:r>
              <a:rPr lang="es-MX" sz="2800" b="1" dirty="0" smtClean="0"/>
              <a:t>Características generales de los países desarrollados y en desarrollo</a:t>
            </a:r>
            <a:endParaRPr lang="es-MX" sz="2800" b="1" dirty="0"/>
          </a:p>
        </p:txBody>
      </p:sp>
      <p:pic>
        <p:nvPicPr>
          <p:cNvPr id="4" name="3 Marcador de contenido" descr="mapa 2.jpeg.jpeg"/>
          <p:cNvPicPr>
            <a:picLocks noGrp="1" noChangeAspect="1"/>
          </p:cNvPicPr>
          <p:nvPr>
            <p:ph idx="1"/>
          </p:nvPr>
        </p:nvPicPr>
        <p:blipFill>
          <a:blip r:embed="rId2" cstate="print"/>
          <a:srcRect l="14926" t="12944" r="39124" b="28189"/>
          <a:stretch>
            <a:fillRect/>
          </a:stretch>
        </p:blipFill>
        <p:spPr>
          <a:xfrm rot="5400000">
            <a:off x="2081690" y="371631"/>
            <a:ext cx="5043623" cy="7407820"/>
          </a:xfrm>
          <a:effectLst>
            <a:softEdge rad="112500"/>
          </a:effectLst>
        </p:spPr>
      </p:pic>
      <p:sp>
        <p:nvSpPr>
          <p:cNvPr id="6" name="5 Rectángulo"/>
          <p:cNvSpPr/>
          <p:nvPr/>
        </p:nvSpPr>
        <p:spPr>
          <a:xfrm>
            <a:off x="4859338" y="5876925"/>
            <a:ext cx="2881312" cy="2159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r>
              <a:rPr lang="es-MX" sz="1050" b="1" i="1" dirty="0">
                <a:solidFill>
                  <a:schemeClr val="bg1"/>
                </a:solidFill>
              </a:rPr>
              <a:t>Sin autosuficiencia en el sector primario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260350"/>
            <a:ext cx="8229600" cy="922338"/>
          </a:xfrm>
        </p:spPr>
        <p:style>
          <a:lnRef idx="2">
            <a:schemeClr val="accent1"/>
          </a:lnRef>
          <a:fillRef idx="1">
            <a:schemeClr val="lt1"/>
          </a:fillRef>
          <a:effectRef idx="0">
            <a:schemeClr val="accent1"/>
          </a:effectRef>
          <a:fontRef idx="minor">
            <a:schemeClr val="dk1"/>
          </a:fontRef>
        </p:style>
        <p:txBody>
          <a:bodyPr>
            <a:normAutofit/>
          </a:bodyPr>
          <a:lstStyle/>
          <a:p>
            <a:pPr algn="ctr" eaLnBrk="1" fontAlgn="auto" hangingPunct="1">
              <a:spcAft>
                <a:spcPts val="0"/>
              </a:spcAft>
              <a:defRPr/>
            </a:pPr>
            <a:r>
              <a:rPr lang="es-MX" dirty="0" smtClean="0"/>
              <a:t>Grado de desarrollo mundial </a:t>
            </a:r>
            <a:endParaRPr lang="es-MX" dirty="0"/>
          </a:p>
        </p:txBody>
      </p:sp>
      <p:pic>
        <p:nvPicPr>
          <p:cNvPr id="16387" name="3 Marcador de contenido" descr="mapa 3.jpeg"/>
          <p:cNvPicPr>
            <a:picLocks noGrp="1" noChangeAspect="1"/>
          </p:cNvPicPr>
          <p:nvPr>
            <p:ph idx="1"/>
          </p:nvPr>
        </p:nvPicPr>
        <p:blipFill>
          <a:blip r:embed="rId2">
            <a:extLst>
              <a:ext uri="{28A0092B-C50C-407E-A947-70E740481C1C}">
                <a14:useLocalDpi xmlns:a14="http://schemas.microsoft.com/office/drawing/2010/main" val="0"/>
              </a:ext>
            </a:extLst>
          </a:blip>
          <a:srcRect l="7198" t="18134" r="17609" b="8681"/>
          <a:stretch>
            <a:fillRect/>
          </a:stretch>
        </p:blipFill>
        <p:spPr>
          <a:xfrm>
            <a:off x="611188" y="1412875"/>
            <a:ext cx="7993062" cy="525621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algn="ctr" eaLnBrk="1" hangingPunct="1"/>
            <a:r>
              <a:rPr lang="es-MX" sz="3200" smtClean="0"/>
              <a:t>Liberalismo-Nacionalismo-Globalización</a:t>
            </a:r>
          </a:p>
        </p:txBody>
      </p:sp>
      <p:pic>
        <p:nvPicPr>
          <p:cNvPr id="17411" name="Picture 2"/>
          <p:cNvPicPr>
            <a:picLocks noGrp="1" noChangeAspect="1" noChangeArrowheads="1"/>
          </p:cNvPicPr>
          <p:nvPr>
            <p:ph idx="1"/>
          </p:nvPr>
        </p:nvPicPr>
        <p:blipFill>
          <a:blip r:embed="rId2"/>
          <a:srcRect/>
          <a:stretch>
            <a:fillRect/>
          </a:stretch>
        </p:blipFill>
        <p:spPr>
          <a:xfrm>
            <a:off x="301625" y="1773238"/>
            <a:ext cx="8540750" cy="1887537"/>
          </a:xfrm>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3"/>
          <a:srcRect/>
          <a:stretch>
            <a:fillRect/>
          </a:stretch>
        </p:blipFill>
        <p:spPr bwMode="auto">
          <a:xfrm>
            <a:off x="468313" y="4365625"/>
            <a:ext cx="8207375" cy="11985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088" y="260350"/>
            <a:ext cx="7467600" cy="114300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eaLnBrk="1" fontAlgn="auto" hangingPunct="1">
              <a:spcAft>
                <a:spcPts val="0"/>
              </a:spcAft>
              <a:defRPr/>
            </a:pPr>
            <a:r>
              <a:rPr lang="es-MX" dirty="0" smtClean="0"/>
              <a:t>Tendencias de la Economía Mundial</a:t>
            </a:r>
            <a:endParaRPr lang="es-MX" dirty="0"/>
          </a:p>
        </p:txBody>
      </p:sp>
      <p:sp>
        <p:nvSpPr>
          <p:cNvPr id="18435" name="2 Marcador de contenido"/>
          <p:cNvSpPr>
            <a:spLocks noGrp="1"/>
          </p:cNvSpPr>
          <p:nvPr>
            <p:ph idx="1"/>
          </p:nvPr>
        </p:nvSpPr>
        <p:spPr>
          <a:xfrm>
            <a:off x="468313" y="1700213"/>
            <a:ext cx="8229600" cy="1254125"/>
          </a:xfrm>
        </p:spPr>
        <p:txBody>
          <a:bodyPr/>
          <a:lstStyle/>
          <a:p>
            <a:pPr eaLnBrk="1" hangingPunct="1"/>
            <a:r>
              <a:rPr lang="es-MX" sz="1800" smtClean="0">
                <a:cs typeface="Arial" charset="0"/>
              </a:rPr>
              <a:t>La bipolaridad de fuerzas económicas y políticas que existió hasta finales de la década de los ochenta, en donde las dos grandes potencias, Estados Unidos y la URSS, competían por extender su área de poder, se rompe, apareciendo en su lugar otras tendencias económicas: </a:t>
            </a:r>
          </a:p>
        </p:txBody>
      </p:sp>
      <p:graphicFrame>
        <p:nvGraphicFramePr>
          <p:cNvPr id="4" name="3 Diagrama"/>
          <p:cNvGraphicFramePr/>
          <p:nvPr/>
        </p:nvGraphicFramePr>
        <p:xfrm>
          <a:off x="539552" y="2636912"/>
          <a:ext cx="79928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088" y="476250"/>
            <a:ext cx="7467600" cy="1143000"/>
          </a:xfrm>
        </p:spPr>
        <p:style>
          <a:lnRef idx="2">
            <a:schemeClr val="accent1"/>
          </a:lnRef>
          <a:fillRef idx="1">
            <a:schemeClr val="lt1"/>
          </a:fillRef>
          <a:effectRef idx="0">
            <a:schemeClr val="accent1"/>
          </a:effectRef>
          <a:fontRef idx="minor">
            <a:schemeClr val="dk1"/>
          </a:fontRef>
        </p:style>
        <p:txBody>
          <a:bodyPr>
            <a:normAutofit/>
          </a:bodyPr>
          <a:lstStyle/>
          <a:p>
            <a:pPr algn="ctr" eaLnBrk="1" fontAlgn="auto" hangingPunct="1">
              <a:spcAft>
                <a:spcPts val="0"/>
              </a:spcAft>
              <a:defRPr/>
            </a:pPr>
            <a:r>
              <a:rPr lang="es-MX" dirty="0" smtClean="0"/>
              <a:t>La globalización económica</a:t>
            </a:r>
            <a:endParaRPr lang="es-MX" dirty="0"/>
          </a:p>
        </p:txBody>
      </p:sp>
      <p:sp>
        <p:nvSpPr>
          <p:cNvPr id="3" name="2 Marcador de contenido"/>
          <p:cNvSpPr>
            <a:spLocks noGrp="1"/>
          </p:cNvSpPr>
          <p:nvPr>
            <p:ph idx="1"/>
          </p:nvPr>
        </p:nvSpPr>
        <p:spPr>
          <a:xfrm>
            <a:off x="468313" y="1916113"/>
            <a:ext cx="8229600" cy="4465637"/>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pPr marL="420624" indent="-384048" eaLnBrk="1" fontAlgn="auto" hangingPunct="1">
              <a:spcAft>
                <a:spcPts val="0"/>
              </a:spcAft>
              <a:buFont typeface="Wingdings 2"/>
              <a:buChar char=""/>
              <a:defRPr/>
            </a:pPr>
            <a:endParaRPr lang="es-MX" dirty="0" smtClean="0"/>
          </a:p>
          <a:p>
            <a:pPr marL="420624" indent="-384048" eaLnBrk="1" fontAlgn="auto" hangingPunct="1">
              <a:spcAft>
                <a:spcPts val="0"/>
              </a:spcAft>
              <a:buFont typeface="Wingdings 2"/>
              <a:buChar char=""/>
              <a:defRPr/>
            </a:pPr>
            <a:r>
              <a:rPr lang="es-MX" dirty="0" smtClean="0"/>
              <a:t>Aunque inicia hacia los 1970s (</a:t>
            </a:r>
            <a:r>
              <a:rPr lang="es-MX" dirty="0" err="1" smtClean="0"/>
              <a:t>ETNs</a:t>
            </a:r>
            <a:r>
              <a:rPr lang="es-MX" dirty="0" smtClean="0"/>
              <a:t>), se expande a nivel cultural, social, político, etc. con la llegada de los 1990s.</a:t>
            </a:r>
          </a:p>
          <a:p>
            <a:pPr marL="420624" indent="-384048" eaLnBrk="1" fontAlgn="auto" hangingPunct="1">
              <a:spcAft>
                <a:spcPts val="0"/>
              </a:spcAft>
              <a:buFont typeface="Wingdings 2"/>
              <a:buChar char=""/>
              <a:defRPr/>
            </a:pPr>
            <a:endParaRPr lang="es-MX" dirty="0" smtClean="0"/>
          </a:p>
          <a:p>
            <a:pPr marL="420624" indent="-384048" eaLnBrk="1" fontAlgn="auto" hangingPunct="1">
              <a:spcAft>
                <a:spcPts val="0"/>
              </a:spcAft>
              <a:buFont typeface="Wingdings 2"/>
              <a:buChar char=""/>
              <a:defRPr/>
            </a:pPr>
            <a:r>
              <a:rPr lang="es-MX" dirty="0" smtClean="0"/>
              <a:t>El foro de negociaciones multilaterales, representado por el GATT-1948 y transformado en OMC-1995, es cuestionado. </a:t>
            </a:r>
          </a:p>
          <a:p>
            <a:pPr marL="420624" indent="-384048" eaLnBrk="1" fontAlgn="auto" hangingPunct="1">
              <a:spcAft>
                <a:spcPts val="0"/>
              </a:spcAft>
              <a:buFont typeface="Wingdings 2"/>
              <a:buChar char=""/>
              <a:defRPr/>
            </a:pPr>
            <a:endParaRPr lang="es-MX" dirty="0"/>
          </a:p>
          <a:p>
            <a:pPr marL="420624" indent="-384048" eaLnBrk="1" fontAlgn="auto" hangingPunct="1">
              <a:spcAft>
                <a:spcPts val="0"/>
              </a:spcAft>
              <a:buFont typeface="Wingdings 2"/>
              <a:buChar char=""/>
              <a:defRPr/>
            </a:pPr>
            <a:r>
              <a:rPr lang="es-MX" dirty="0" smtClean="0"/>
              <a:t>Este proceso dio lugar al surgimiento de tres grandes bloques económicos encabezados por EUA, Alemania y Japón. </a:t>
            </a:r>
          </a:p>
          <a:p>
            <a:pPr marL="420624" indent="-384048" eaLnBrk="1" fontAlgn="auto" hangingPunct="1">
              <a:spcAft>
                <a:spcPts val="0"/>
              </a:spcAft>
              <a:buFont typeface="Wingdings 2"/>
              <a:buChar char=""/>
              <a:defRPr/>
            </a:pPr>
            <a:endParaRPr lang="es-MX" dirty="0" smtClean="0"/>
          </a:p>
          <a:p>
            <a:pPr marL="420624" indent="-384048" eaLnBrk="1" fontAlgn="auto" hangingPunct="1">
              <a:spcAft>
                <a:spcPts val="0"/>
              </a:spcAft>
              <a:buFont typeface="Wingdings 2"/>
              <a:buChar char=""/>
              <a:defRPr/>
            </a:pPr>
            <a:r>
              <a:rPr lang="es-MX" dirty="0" smtClean="0"/>
              <a:t>A los bloques norteamericano, Europeo, Asiático se suman los BRIC´S como el grupo de países emergentes en el siglo XXI</a:t>
            </a:r>
          </a:p>
          <a:p>
            <a:pPr marL="420624" indent="-384048"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260350"/>
            <a:ext cx="8229600" cy="922338"/>
          </a:xfrm>
        </p:spPr>
        <p:style>
          <a:lnRef idx="2">
            <a:schemeClr val="accent1"/>
          </a:lnRef>
          <a:fillRef idx="1">
            <a:schemeClr val="lt1"/>
          </a:fillRef>
          <a:effectRef idx="0">
            <a:schemeClr val="accent1"/>
          </a:effectRef>
          <a:fontRef idx="minor">
            <a:schemeClr val="dk1"/>
          </a:fontRef>
        </p:style>
        <p:txBody>
          <a:bodyPr>
            <a:normAutofit/>
          </a:bodyPr>
          <a:lstStyle/>
          <a:p>
            <a:pPr algn="ctr" eaLnBrk="1" fontAlgn="auto" hangingPunct="1">
              <a:spcAft>
                <a:spcPts val="0"/>
              </a:spcAft>
              <a:defRPr/>
            </a:pPr>
            <a:r>
              <a:rPr lang="es-MX" dirty="0" smtClean="0"/>
              <a:t>La economía mundo</a:t>
            </a:r>
            <a:endParaRPr lang="es-MX"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extLst/>
        </p:spPr>
        <p:txBody>
          <a:bodyPr>
            <a:normAutofit/>
          </a:bodyPr>
          <a:lstStyle/>
          <a:p>
            <a:pPr algn="ctr" eaLnBrk="1" fontAlgn="auto" hangingPunct="1">
              <a:spcAft>
                <a:spcPts val="0"/>
              </a:spcAft>
              <a:defRPr/>
            </a:pPr>
            <a:r>
              <a:rPr lang="es-MX"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3">
                      <a:satMod val="175000"/>
                      <a:alpha val="40000"/>
                    </a:schemeClr>
                  </a:glow>
                  <a:outerShdw blurRad="50800" dist="40000" dir="5400000" algn="tl" rotWithShape="0">
                    <a:srgbClr val="000000">
                      <a:shade val="5000"/>
                      <a:satMod val="120000"/>
                      <a:alpha val="33000"/>
                    </a:srgbClr>
                  </a:outerShdw>
                </a:effectLst>
              </a:rPr>
              <a:t>PERSPECTIVAS </a:t>
            </a:r>
            <a:endParaRPr lang="es-MX"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3">
                    <a:satMod val="175000"/>
                    <a:alpha val="40000"/>
                  </a:schemeClr>
                </a:glow>
                <a:outerShdw blurRad="50800" dist="40000" dir="5400000" algn="tl" rotWithShape="0">
                  <a:srgbClr val="000000">
                    <a:shade val="5000"/>
                    <a:satMod val="120000"/>
                    <a:alpha val="33000"/>
                  </a:srgbClr>
                </a:outerShdw>
              </a:effectLst>
            </a:endParaRPr>
          </a:p>
        </p:txBody>
      </p:sp>
      <p:sp>
        <p:nvSpPr>
          <p:cNvPr id="3" name="2 Marcador de contenido"/>
          <p:cNvSpPr>
            <a:spLocks noGrp="1"/>
          </p:cNvSpPr>
          <p:nvPr>
            <p:ph idx="1"/>
          </p:nvPr>
        </p:nvSpPr>
        <p:spPr/>
        <p:txBody>
          <a:bodyPr>
            <a:normAutofit fontScale="92500" lnSpcReduction="20000"/>
          </a:bodyPr>
          <a:lstStyle/>
          <a:p>
            <a:pPr marL="420624" indent="-384048" algn="just" eaLnBrk="1" fontAlgn="auto" hangingPunct="1">
              <a:spcAft>
                <a:spcPts val="0"/>
              </a:spcAft>
              <a:buFont typeface="Wingdings 2"/>
              <a:buChar char=""/>
              <a:defRPr/>
            </a:pPr>
            <a:r>
              <a:rPr lang="es-MX" b="1" dirty="0" smtClean="0"/>
              <a:t>¿De qué manera influyen los factores geográficos en las actividades económicas?</a:t>
            </a:r>
          </a:p>
          <a:p>
            <a:pPr marL="420624" indent="-384048" algn="just" eaLnBrk="1" fontAlgn="auto" hangingPunct="1">
              <a:spcAft>
                <a:spcPts val="0"/>
              </a:spcAft>
              <a:buFont typeface="Wingdings 2"/>
              <a:buChar char=""/>
              <a:defRPr/>
            </a:pPr>
            <a:endParaRPr lang="es-MX" b="1" dirty="0" smtClean="0"/>
          </a:p>
          <a:p>
            <a:pPr marL="420624" indent="-384048" algn="just" eaLnBrk="1" fontAlgn="auto" hangingPunct="1">
              <a:spcAft>
                <a:spcPts val="0"/>
              </a:spcAft>
              <a:buFont typeface="Wingdings 2"/>
              <a:buChar char=""/>
              <a:defRPr/>
            </a:pPr>
            <a:r>
              <a:rPr lang="es-MX" b="1" dirty="0" smtClean="0"/>
              <a:t>¿Cuáles países conservan el sistema socialista de producción y en qué consiste?</a:t>
            </a:r>
          </a:p>
          <a:p>
            <a:pPr marL="420624" indent="-384048" algn="just" eaLnBrk="1" fontAlgn="auto" hangingPunct="1">
              <a:spcAft>
                <a:spcPts val="0"/>
              </a:spcAft>
              <a:buFont typeface="Wingdings 2"/>
              <a:buChar char=""/>
              <a:defRPr/>
            </a:pPr>
            <a:endParaRPr lang="es-MX" b="1" dirty="0" smtClean="0"/>
          </a:p>
          <a:p>
            <a:pPr marL="420624" indent="-384048" algn="just" eaLnBrk="1" fontAlgn="auto" hangingPunct="1">
              <a:spcAft>
                <a:spcPts val="0"/>
              </a:spcAft>
              <a:buFont typeface="Wingdings 2"/>
              <a:buChar char=""/>
              <a:defRPr/>
            </a:pPr>
            <a:r>
              <a:rPr lang="es-MX" b="1" dirty="0" smtClean="0"/>
              <a:t>¿Por qué en los países subdesarrollados predominan las actividades primarias?</a:t>
            </a:r>
            <a:endParaRPr lang="es-MX"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3 Grupo"/>
          <p:cNvGrpSpPr>
            <a:grpSpLocks/>
          </p:cNvGrpSpPr>
          <p:nvPr/>
        </p:nvGrpSpPr>
        <p:grpSpPr bwMode="auto">
          <a:xfrm>
            <a:off x="179388" y="476250"/>
            <a:ext cx="8802687" cy="5761038"/>
            <a:chOff x="179512" y="836712"/>
            <a:chExt cx="8802713" cy="4818087"/>
          </a:xfrm>
        </p:grpSpPr>
        <p:pic>
          <p:nvPicPr>
            <p:cNvPr id="235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36712"/>
              <a:ext cx="8802713" cy="48180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684338" y="1197076"/>
              <a:ext cx="2303469" cy="79216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MX" sz="1600" dirty="0"/>
                <a:t>Acuerdos Globalización y Regionalización</a:t>
              </a:r>
              <a:endParaRPr lang="es-MX"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535" y="1196752"/>
            <a:ext cx="8393311" cy="51845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24579" name="1 CuadroTexto"/>
          <p:cNvSpPr txBox="1">
            <a:spLocks noChangeArrowheads="1"/>
          </p:cNvSpPr>
          <p:nvPr/>
        </p:nvSpPr>
        <p:spPr bwMode="auto">
          <a:xfrm>
            <a:off x="1403350" y="401638"/>
            <a:ext cx="6624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2400"/>
              <a:t>Exportaciones  de Mercancías  por Regiones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7467600" cy="418058"/>
          </a:xfrm>
        </p:spPr>
        <p:txBody>
          <a:bodyPr/>
          <a:lstStyle/>
          <a:p>
            <a:r>
              <a:rPr lang="es-MX" sz="2800" dirty="0" smtClean="0"/>
              <a:t>Temario</a:t>
            </a:r>
            <a:endParaRPr lang="es-MX" sz="2800" dirty="0"/>
          </a:p>
        </p:txBody>
      </p:sp>
      <p:sp>
        <p:nvSpPr>
          <p:cNvPr id="3" name="2 Marcador de contenido"/>
          <p:cNvSpPr>
            <a:spLocks noGrp="1"/>
          </p:cNvSpPr>
          <p:nvPr>
            <p:ph idx="1"/>
          </p:nvPr>
        </p:nvSpPr>
        <p:spPr>
          <a:xfrm>
            <a:off x="251520" y="620688"/>
            <a:ext cx="8280920" cy="5505475"/>
          </a:xfrm>
        </p:spPr>
        <p:txBody>
          <a:bodyPr/>
          <a:lstStyle/>
          <a:p>
            <a:r>
              <a:rPr lang="es-ES" sz="1200" dirty="0"/>
              <a:t>I.</a:t>
            </a:r>
            <a:r>
              <a:rPr lang="es-ES" sz="1200" u="sng" dirty="0"/>
              <a:t> </a:t>
            </a:r>
            <a:r>
              <a:rPr lang="es-ES" sz="1200" dirty="0"/>
              <a:t>TEORÍAS VINCULADAS A LA INTEGRACIÓN Y CONFORMACIÓN DE BLOQUES Y REGIONES EN EL MUNDO</a:t>
            </a:r>
            <a:endParaRPr lang="es-MX" sz="1200" dirty="0"/>
          </a:p>
          <a:p>
            <a:pPr lvl="0"/>
            <a:r>
              <a:rPr lang="es-ES" sz="1200" dirty="0"/>
              <a:t>Conceptualización general en los Bloques y Regiones mundiales del Comercio</a:t>
            </a:r>
            <a:endParaRPr lang="es-MX" sz="1200" dirty="0"/>
          </a:p>
          <a:p>
            <a:pPr lvl="0"/>
            <a:r>
              <a:rPr lang="es-ES" sz="1200" dirty="0" smtClean="0"/>
              <a:t>Teoría </a:t>
            </a:r>
            <a:r>
              <a:rPr lang="es-ES" sz="1200" dirty="0"/>
              <a:t>de Sistemas y Teoría de la Integración</a:t>
            </a:r>
            <a:r>
              <a:rPr lang="es-MX" sz="1200" dirty="0" smtClean="0">
                <a:effectLst/>
              </a:rPr>
              <a:t> </a:t>
            </a:r>
            <a:r>
              <a:rPr lang="es-ES" sz="1200" dirty="0"/>
              <a:t>Balanza Comercial (excedentes)</a:t>
            </a:r>
            <a:endParaRPr lang="es-MX" sz="1200" dirty="0"/>
          </a:p>
          <a:p>
            <a:pPr lvl="0"/>
            <a:r>
              <a:rPr lang="es-ES" sz="1200" dirty="0"/>
              <a:t>Bloques y Regiones motivados por la posición geográfica e intereses de los Estados</a:t>
            </a:r>
            <a:endParaRPr lang="es-MX" sz="1200" dirty="0"/>
          </a:p>
          <a:p>
            <a:pPr lvl="0"/>
            <a:r>
              <a:rPr lang="es-ES" sz="1200" dirty="0"/>
              <a:t>Políticas Regionales, límites y desafíos</a:t>
            </a:r>
            <a:endParaRPr lang="es-MX" sz="1200" dirty="0"/>
          </a:p>
          <a:p>
            <a:r>
              <a:rPr lang="es-ES" sz="1200" dirty="0"/>
              <a:t> </a:t>
            </a:r>
            <a:r>
              <a:rPr lang="es-ES" sz="1200" u="sng" dirty="0" smtClean="0"/>
              <a:t>II</a:t>
            </a:r>
            <a:r>
              <a:rPr lang="es-ES" sz="1200" u="sng" dirty="0"/>
              <a:t>. FACTORES GEOPOLÍTICOS INCIDENTES EN LA CREACIÓN DE BLOQUES Y REGIONES DEL MUNDO</a:t>
            </a:r>
            <a:endParaRPr lang="es-MX" sz="1200" u="sng" dirty="0"/>
          </a:p>
          <a:p>
            <a:pPr lvl="0"/>
            <a:r>
              <a:rPr lang="es-ES" sz="1200" dirty="0"/>
              <a:t>Fronteras</a:t>
            </a:r>
            <a:endParaRPr lang="es-MX" sz="1200" dirty="0"/>
          </a:p>
          <a:p>
            <a:pPr lvl="0"/>
            <a:r>
              <a:rPr lang="es-ES" sz="1200" dirty="0"/>
              <a:t>Recursos naturales</a:t>
            </a:r>
            <a:endParaRPr lang="es-MX" sz="1200" dirty="0"/>
          </a:p>
          <a:p>
            <a:pPr lvl="0"/>
            <a:r>
              <a:rPr lang="es-ES" sz="1200" dirty="0"/>
              <a:t>Transportes y vías de comunicación</a:t>
            </a:r>
            <a:endParaRPr lang="es-MX" sz="1200" dirty="0"/>
          </a:p>
          <a:p>
            <a:pPr lvl="0"/>
            <a:r>
              <a:rPr lang="es-ES" sz="1200" dirty="0"/>
              <a:t>Mares y zonas de Convergencia Interoceánicas</a:t>
            </a:r>
            <a:endParaRPr lang="es-MX" sz="1200" dirty="0"/>
          </a:p>
          <a:p>
            <a:pPr lvl="0"/>
            <a:r>
              <a:rPr lang="es-ES" sz="1200" dirty="0"/>
              <a:t>Estrechos marítimos</a:t>
            </a:r>
            <a:endParaRPr lang="es-MX" sz="1200" dirty="0"/>
          </a:p>
          <a:p>
            <a:pPr lvl="0"/>
            <a:r>
              <a:rPr lang="es-ES" sz="1200" dirty="0"/>
              <a:t>Vías  fluviales navegables</a:t>
            </a:r>
            <a:endParaRPr lang="es-MX" sz="1200" dirty="0"/>
          </a:p>
          <a:p>
            <a:pPr lvl="0"/>
            <a:r>
              <a:rPr lang="es-ES" sz="1200" dirty="0"/>
              <a:t>Extensión Territorial- continentes</a:t>
            </a:r>
            <a:endParaRPr lang="es-MX" sz="1200" dirty="0"/>
          </a:p>
          <a:p>
            <a:r>
              <a:rPr lang="es-ES" sz="1200" u="sng" dirty="0"/>
              <a:t> </a:t>
            </a:r>
            <a:r>
              <a:rPr lang="es-ES" sz="1200" u="sng" dirty="0" smtClean="0"/>
              <a:t>III</a:t>
            </a:r>
            <a:r>
              <a:rPr lang="es-ES" sz="1200" u="sng" dirty="0"/>
              <a:t>. IMPORTANCIA DE LAS ACTIVIDADES ECONÓMICAS</a:t>
            </a:r>
            <a:endParaRPr lang="es-MX" sz="1200" u="sng" dirty="0"/>
          </a:p>
          <a:p>
            <a:pPr lvl="0"/>
            <a:r>
              <a:rPr lang="es-ES" sz="1200" u="sng" dirty="0"/>
              <a:t>Clasificación y características</a:t>
            </a:r>
            <a:endParaRPr lang="es-MX" sz="1200" u="sng" dirty="0"/>
          </a:p>
          <a:p>
            <a:pPr lvl="0"/>
            <a:r>
              <a:rPr lang="es-ES" sz="1200" u="sng" dirty="0"/>
              <a:t>Actividades Primarias, Secundarias y Terciarias</a:t>
            </a:r>
            <a:endParaRPr lang="es-MX" sz="1200" u="sng" dirty="0"/>
          </a:p>
          <a:p>
            <a:pPr lvl="0"/>
            <a:r>
              <a:rPr lang="es-ES" sz="1200" dirty="0"/>
              <a:t>Interacción del hombre y el medio (desarrollo y/ó crecimiento económico)</a:t>
            </a:r>
            <a:endParaRPr lang="es-MX" sz="1200" dirty="0"/>
          </a:p>
          <a:p>
            <a:pPr lvl="0"/>
            <a:r>
              <a:rPr lang="es-ES" sz="1200" u="sng" dirty="0"/>
              <a:t>Distribución geográfica a nivel mundial</a:t>
            </a:r>
            <a:endParaRPr lang="es-MX" sz="1200" u="sng" dirty="0"/>
          </a:p>
          <a:p>
            <a:pPr lvl="0"/>
            <a:r>
              <a:rPr lang="es-ES" sz="1200" u="sng" dirty="0"/>
              <a:t>La globalización y los bloques económicos de la integración regional</a:t>
            </a:r>
            <a:endParaRPr lang="es-MX" sz="1200" u="sng" dirty="0"/>
          </a:p>
          <a:p>
            <a:r>
              <a:rPr lang="es-ES" sz="1200" dirty="0"/>
              <a:t> </a:t>
            </a:r>
            <a:r>
              <a:rPr lang="es-ES" sz="1200" dirty="0" smtClean="0"/>
              <a:t>IV</a:t>
            </a:r>
            <a:r>
              <a:rPr lang="es-ES" sz="1200" dirty="0"/>
              <a:t>. MOVIMIENTOS MIGRATORIOS Y EL FACTOR ECONÓMICO COMERCIAL</a:t>
            </a:r>
            <a:endParaRPr lang="es-MX" sz="1200" dirty="0"/>
          </a:p>
          <a:p>
            <a:pPr lvl="0"/>
            <a:r>
              <a:rPr lang="es-ES" sz="1200" dirty="0"/>
              <a:t>Tipos, características, causas y consecuencias</a:t>
            </a:r>
            <a:endParaRPr lang="es-MX" sz="1200" dirty="0"/>
          </a:p>
          <a:p>
            <a:pPr lvl="0"/>
            <a:r>
              <a:rPr lang="es-ES" sz="1200" dirty="0"/>
              <a:t>Factores que influyen en el crecimiento y distribución de la población, así como algunas políticas demográficas del mundo y sus consecuencias en el impacto económico comercial de las regiones  en el mundo</a:t>
            </a:r>
            <a:endParaRPr lang="es-MX" sz="1200" dirty="0"/>
          </a:p>
          <a:p>
            <a:pPr lvl="0"/>
            <a:r>
              <a:rPr lang="es-ES" sz="1200" dirty="0"/>
              <a:t>El caso de </a:t>
            </a:r>
            <a:r>
              <a:rPr lang="es-ES" sz="1200" dirty="0" smtClean="0"/>
              <a:t>México</a:t>
            </a:r>
          </a:p>
          <a:p>
            <a:r>
              <a:rPr lang="es-ES" sz="1200" dirty="0"/>
              <a:t> </a:t>
            </a:r>
            <a:r>
              <a:rPr lang="es-ES" sz="1200" u="sng" dirty="0" smtClean="0"/>
              <a:t>V</a:t>
            </a:r>
            <a:r>
              <a:rPr lang="es-ES" sz="1200" u="sng" dirty="0"/>
              <a:t>. ESTUDIOS REGIONALES.- Características generales de la integración regional mundial</a:t>
            </a:r>
            <a:endParaRPr lang="es-MX" sz="1200" u="sng" dirty="0"/>
          </a:p>
          <a:p>
            <a:pPr lvl="0"/>
            <a:r>
              <a:rPr lang="es-ES" sz="1200" dirty="0" smtClean="0"/>
              <a:t>Norteamérica/Europa/</a:t>
            </a:r>
            <a:r>
              <a:rPr lang="es-ES" sz="1200" u="sng" dirty="0" smtClean="0"/>
              <a:t>África</a:t>
            </a:r>
            <a:r>
              <a:rPr lang="es-ES" sz="1200" dirty="0" smtClean="0"/>
              <a:t>/ Asia, etc.</a:t>
            </a:r>
            <a:endParaRPr lang="es-MX" sz="1200" dirty="0"/>
          </a:p>
          <a:p>
            <a:endParaRPr lang="es-MX" dirty="0"/>
          </a:p>
        </p:txBody>
      </p:sp>
    </p:spTree>
    <p:extLst>
      <p:ext uri="{BB962C8B-B14F-4D97-AF65-F5344CB8AC3E}">
        <p14:creationId xmlns:p14="http://schemas.microsoft.com/office/powerpoint/2010/main" val="23217879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341438"/>
            <a:ext cx="9144000" cy="498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1 CuadroTexto"/>
          <p:cNvSpPr txBox="1">
            <a:spLocks noChangeArrowheads="1"/>
          </p:cNvSpPr>
          <p:nvPr/>
        </p:nvSpPr>
        <p:spPr bwMode="auto">
          <a:xfrm>
            <a:off x="827088" y="179388"/>
            <a:ext cx="7416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2400"/>
              <a:t>Economías Según  la Magnitud del Comercio de Mercancías  y Servicios Comerciales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25538"/>
            <a:ext cx="9144000"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1 CuadroTexto"/>
          <p:cNvSpPr txBox="1">
            <a:spLocks noChangeArrowheads="1"/>
          </p:cNvSpPr>
          <p:nvPr/>
        </p:nvSpPr>
        <p:spPr bwMode="auto">
          <a:xfrm>
            <a:off x="900113" y="403225"/>
            <a:ext cx="698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2400"/>
              <a:t>Exportaciones de Mercancías por Regiones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862" y="1268760"/>
            <a:ext cx="7240538" cy="504056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27651" name="1 CuadroTexto"/>
          <p:cNvSpPr txBox="1">
            <a:spLocks noChangeArrowheads="1"/>
          </p:cNvSpPr>
          <p:nvPr/>
        </p:nvSpPr>
        <p:spPr bwMode="auto">
          <a:xfrm>
            <a:off x="1403350" y="476250"/>
            <a:ext cx="60483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2400"/>
              <a:t>Acuerdos  y Tratados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4 Grupo"/>
          <p:cNvGrpSpPr>
            <a:grpSpLocks/>
          </p:cNvGrpSpPr>
          <p:nvPr/>
        </p:nvGrpSpPr>
        <p:grpSpPr bwMode="auto">
          <a:xfrm>
            <a:off x="900113" y="306388"/>
            <a:ext cx="7343775" cy="6362700"/>
            <a:chOff x="2122885" y="693444"/>
            <a:chExt cx="4392488" cy="6536532"/>
          </a:xfrm>
        </p:grpSpPr>
        <p:pic>
          <p:nvPicPr>
            <p:cNvPr id="2867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2885" y="693444"/>
              <a:ext cx="4392488" cy="65365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2281829" y="822700"/>
              <a:ext cx="2952146" cy="1080957"/>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s-MX" dirty="0">
                  <a:ln w="18415" cmpd="sng">
                    <a:solidFill>
                      <a:srgbClr val="FFFFFF"/>
                    </a:solidFill>
                    <a:prstDash val="solid"/>
                  </a:ln>
                  <a:solidFill>
                    <a:srgbClr val="FFFFFF"/>
                  </a:solidFill>
                  <a:effectLst>
                    <a:innerShdw blurRad="63500" dist="50800" dir="13500000">
                      <a:prstClr val="black">
                        <a:alpha val="50000"/>
                      </a:prstClr>
                    </a:innerShdw>
                  </a:effectLst>
                </a:rPr>
                <a:t>Negocios en América tabla comparativa</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347663"/>
            <a:ext cx="8412162" cy="624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3 Grupo"/>
          <p:cNvGrpSpPr>
            <a:grpSpLocks/>
          </p:cNvGrpSpPr>
          <p:nvPr/>
        </p:nvGrpSpPr>
        <p:grpSpPr bwMode="auto">
          <a:xfrm>
            <a:off x="395288" y="765175"/>
            <a:ext cx="8280400" cy="5616575"/>
            <a:chOff x="1043608" y="1124744"/>
            <a:chExt cx="7258732" cy="4608512"/>
          </a:xfrm>
        </p:grpSpPr>
        <p:pic>
          <p:nvPicPr>
            <p:cNvPr id="307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124744"/>
              <a:ext cx="7258732"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1115036" y="1196206"/>
              <a:ext cx="2376192" cy="79243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s-MX"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México</a:t>
              </a:r>
            </a:p>
            <a:p>
              <a:pPr algn="ctr" fontAlgn="auto">
                <a:spcBef>
                  <a:spcPts val="0"/>
                </a:spcBef>
                <a:spcAft>
                  <a:spcPts val="0"/>
                </a:spcAft>
                <a:defRPr/>
              </a:pPr>
              <a:r>
                <a:rPr lang="es-MX" sz="1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FTA/TCL/ALE</a:t>
              </a: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246063"/>
            <a:ext cx="3960813"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47" name="4 Grupo"/>
          <p:cNvGrpSpPr>
            <a:grpSpLocks/>
          </p:cNvGrpSpPr>
          <p:nvPr/>
        </p:nvGrpSpPr>
        <p:grpSpPr bwMode="auto">
          <a:xfrm>
            <a:off x="539750" y="836613"/>
            <a:ext cx="8135938" cy="5545137"/>
            <a:chOff x="539552" y="620688"/>
            <a:chExt cx="8278104" cy="6048085"/>
          </a:xfrm>
        </p:grpSpPr>
        <p:pic>
          <p:nvPicPr>
            <p:cNvPr id="3174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620688"/>
              <a:ext cx="8278104" cy="604808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
          <p:nvSpPr>
            <p:cNvPr id="4" name="3 Rectángulo"/>
            <p:cNvSpPr/>
            <p:nvPr/>
          </p:nvSpPr>
          <p:spPr>
            <a:xfrm>
              <a:off x="610998" y="4652745"/>
              <a:ext cx="3456354" cy="1223903"/>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MX" dirty="0"/>
                <a:t>Negocios en Asia tabla comparativa</a:t>
              </a: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CuadroTexto"/>
          <p:cNvSpPr txBox="1">
            <a:spLocks noChangeArrowheads="1"/>
          </p:cNvSpPr>
          <p:nvPr/>
        </p:nvSpPr>
        <p:spPr bwMode="auto">
          <a:xfrm>
            <a:off x="1763713" y="260350"/>
            <a:ext cx="5943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MX" sz="3200">
                <a:latin typeface="Arial Narrow" pitchFamily="34" charset="0"/>
              </a:rPr>
              <a:t>BLOQUES EN CURSO DE COLISIÓN</a:t>
            </a:r>
          </a:p>
        </p:txBody>
      </p:sp>
      <p:graphicFrame>
        <p:nvGraphicFramePr>
          <p:cNvPr id="2" name="1 Diagrama"/>
          <p:cNvGraphicFramePr/>
          <p:nvPr>
            <p:extLst>
              <p:ext uri="{D42A27DB-BD31-4B8C-83A1-F6EECF244321}">
                <p14:modId xmlns:p14="http://schemas.microsoft.com/office/powerpoint/2010/main" val="2104100605"/>
              </p:ext>
            </p:extLst>
          </p:nvPr>
        </p:nvGraphicFramePr>
        <p:xfrm>
          <a:off x="755576" y="1124744"/>
          <a:ext cx="770485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CuadroTexto"/>
          <p:cNvSpPr txBox="1">
            <a:spLocks noChangeArrowheads="1"/>
          </p:cNvSpPr>
          <p:nvPr/>
        </p:nvSpPr>
        <p:spPr bwMode="auto">
          <a:xfrm>
            <a:off x="755650" y="31750"/>
            <a:ext cx="78486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3200" dirty="0">
                <a:latin typeface="Arial Narrow" pitchFamily="34" charset="0"/>
              </a:rPr>
              <a:t>BLOQUES EN CURSO DE COLISION</a:t>
            </a:r>
          </a:p>
          <a:p>
            <a:pPr algn="ctr" eaLnBrk="1" hangingPunct="1"/>
            <a:endParaRPr lang="es-MX" dirty="0"/>
          </a:p>
        </p:txBody>
      </p:sp>
      <p:graphicFrame>
        <p:nvGraphicFramePr>
          <p:cNvPr id="3" name="2 Diagrama"/>
          <p:cNvGraphicFramePr/>
          <p:nvPr/>
        </p:nvGraphicFramePr>
        <p:xfrm>
          <a:off x="1524000" y="893678"/>
          <a:ext cx="6504384" cy="456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3796" name="4 Grupo"/>
          <p:cNvGrpSpPr>
            <a:grpSpLocks/>
          </p:cNvGrpSpPr>
          <p:nvPr/>
        </p:nvGrpSpPr>
        <p:grpSpPr bwMode="auto">
          <a:xfrm>
            <a:off x="1042988" y="692150"/>
            <a:ext cx="7129462" cy="5689600"/>
            <a:chOff x="1331640" y="476205"/>
            <a:chExt cx="6264696" cy="5978434"/>
          </a:xfrm>
        </p:grpSpPr>
        <p:pic>
          <p:nvPicPr>
            <p:cNvPr id="33797" name="Picture 2"/>
            <p:cNvPicPr>
              <a:picLocks noChangeAspect="1" noChangeArrowheads="1"/>
            </p:cNvPicPr>
            <p:nvPr/>
          </p:nvPicPr>
          <p:blipFill>
            <a:blip r:embed="rId7">
              <a:extLst>
                <a:ext uri="{28A0092B-C50C-407E-A947-70E740481C1C}">
                  <a14:useLocalDpi xmlns:a14="http://schemas.microsoft.com/office/drawing/2010/main" val="0"/>
                </a:ext>
              </a:extLst>
            </a:blip>
            <a:srcRect r="1085"/>
            <a:stretch>
              <a:fillRect/>
            </a:stretch>
          </p:blipFill>
          <p:spPr bwMode="auto">
            <a:xfrm>
              <a:off x="1331640" y="476205"/>
              <a:ext cx="6264696" cy="59784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2699165" y="476205"/>
              <a:ext cx="3744569" cy="129686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MX" sz="48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APEC</a:t>
              </a: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contenido"/>
          <p:cNvSpPr>
            <a:spLocks noGrp="1"/>
          </p:cNvSpPr>
          <p:nvPr>
            <p:ph idx="1"/>
          </p:nvPr>
        </p:nvSpPr>
        <p:spPr/>
        <p:txBody>
          <a:bodyPr/>
          <a:lstStyle/>
          <a:p>
            <a:r>
              <a:rPr lang="es-MX" sz="2800" dirty="0" smtClean="0"/>
              <a:t>11% </a:t>
            </a:r>
            <a:r>
              <a:rPr lang="es-MX" sz="2800" dirty="0" smtClean="0"/>
              <a:t>de la Población Mundial</a:t>
            </a:r>
            <a:endParaRPr lang="es-MX" sz="2800" dirty="0" smtClean="0"/>
          </a:p>
          <a:p>
            <a:r>
              <a:rPr lang="es-MX" sz="2800" dirty="0" smtClean="0"/>
              <a:t>Produce 1%</a:t>
            </a:r>
          </a:p>
          <a:p>
            <a:r>
              <a:rPr lang="es-MX" sz="2800" dirty="0" smtClean="0"/>
              <a:t>690 </a:t>
            </a:r>
            <a:r>
              <a:rPr lang="es-MX" sz="2800" dirty="0" err="1" smtClean="0"/>
              <a:t>Mill-hab</a:t>
            </a:r>
            <a:endParaRPr lang="es-MX" sz="2800" dirty="0" smtClean="0"/>
          </a:p>
          <a:p>
            <a:r>
              <a:rPr lang="es-MX" sz="2800" dirty="0" smtClean="0"/>
              <a:t>1/3 </a:t>
            </a:r>
            <a:r>
              <a:rPr lang="es-MX" sz="2800" dirty="0" smtClean="0"/>
              <a:t>Pobreza Extrema</a:t>
            </a:r>
            <a:endParaRPr lang="es-MX" sz="2800" dirty="0" smtClean="0"/>
          </a:p>
          <a:p>
            <a:r>
              <a:rPr lang="es-MX" sz="2800" dirty="0" smtClean="0"/>
              <a:t>IED-0.6/mundo</a:t>
            </a:r>
          </a:p>
          <a:p>
            <a:r>
              <a:rPr lang="es-MX" sz="2800" dirty="0" smtClean="0"/>
              <a:t>O.I. </a:t>
            </a:r>
            <a:r>
              <a:rPr lang="es-MX" sz="2800" dirty="0" smtClean="0"/>
              <a:t>financiamiento global</a:t>
            </a:r>
            <a:endParaRPr lang="es-MX" sz="2800" dirty="0" smtClean="0"/>
          </a:p>
          <a:p>
            <a:r>
              <a:rPr lang="es-MX" sz="2800" dirty="0" smtClean="0"/>
              <a:t>Infraestructura-agricultura-</a:t>
            </a:r>
            <a:endParaRPr lang="es-MX" sz="2800" dirty="0" smtClean="0"/>
          </a:p>
          <a:p>
            <a:r>
              <a:rPr lang="es-MX" sz="2800" dirty="0" smtClean="0"/>
              <a:t>-</a:t>
            </a:r>
            <a:r>
              <a:rPr lang="es-MX" sz="2800" dirty="0" smtClean="0"/>
              <a:t>salud-educación, etc.</a:t>
            </a:r>
            <a:endParaRPr lang="es-MX" sz="2800" dirty="0" smtClean="0"/>
          </a:p>
        </p:txBody>
      </p:sp>
      <p:pic>
        <p:nvPicPr>
          <p:cNvPr id="348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420" y="2924944"/>
            <a:ext cx="3832279" cy="3910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CuadroTexto"/>
          <p:cNvSpPr txBox="1">
            <a:spLocks noChangeArrowheads="1"/>
          </p:cNvSpPr>
          <p:nvPr/>
        </p:nvSpPr>
        <p:spPr bwMode="auto">
          <a:xfrm>
            <a:off x="755650" y="31750"/>
            <a:ext cx="78486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3200" dirty="0" smtClean="0">
                <a:latin typeface="Arial Narrow" pitchFamily="34" charset="0"/>
              </a:rPr>
              <a:t>V. ESTUDIOS REGIONALES.- ÁFRICA</a:t>
            </a:r>
            <a:endParaRPr lang="es-MX" sz="3200" dirty="0">
              <a:latin typeface="Arial Narrow" pitchFamily="34" charset="0"/>
            </a:endParaRPr>
          </a:p>
          <a:p>
            <a:pPr algn="ctr" eaLnBrk="1" hangingPunct="1"/>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8988" y="260350"/>
            <a:ext cx="7467600" cy="1143000"/>
          </a:xfrm>
        </p:spPr>
        <p:style>
          <a:lnRef idx="2">
            <a:schemeClr val="accent1"/>
          </a:lnRef>
          <a:fillRef idx="1">
            <a:schemeClr val="lt1"/>
          </a:fillRef>
          <a:effectRef idx="0">
            <a:schemeClr val="accent1"/>
          </a:effectRef>
          <a:fontRef idx="minor">
            <a:schemeClr val="dk1"/>
          </a:fontRef>
        </p:style>
        <p:txBody>
          <a:bodyPr>
            <a:normAutofit fontScale="90000"/>
          </a:bodyPr>
          <a:lstStyle/>
          <a:p>
            <a:pPr algn="just" eaLnBrk="1" fontAlgn="auto" hangingPunct="1">
              <a:spcAft>
                <a:spcPts val="0"/>
              </a:spcAft>
              <a:defRPr/>
            </a:pPr>
            <a:r>
              <a:rPr lang="es-MX" sz="1600" b="1" dirty="0" smtClean="0">
                <a:cs typeface="Arial" pitchFamily="34" charset="0"/>
              </a:rPr>
              <a:t>II. FACTORES GEOPOLÍTICOS.- La </a:t>
            </a:r>
            <a:r>
              <a:rPr lang="es-MX" sz="1600" b="1" dirty="0" smtClean="0">
                <a:cs typeface="Arial" pitchFamily="34" charset="0"/>
              </a:rPr>
              <a:t>economía política se ocupa de estudiar las leyes que gobiernan la producción, distribución y consumo de los bienes y servicios en la sociedad. </a:t>
            </a:r>
            <a:br>
              <a:rPr lang="es-MX" sz="1600" b="1" dirty="0" smtClean="0">
                <a:cs typeface="Arial" pitchFamily="34" charset="0"/>
              </a:rPr>
            </a:br>
            <a:r>
              <a:rPr lang="es-MX" sz="1600" b="1" dirty="0" smtClean="0">
                <a:cs typeface="Arial" pitchFamily="34" charset="0"/>
              </a:rPr>
              <a:t>En este proceso económico se distinguen las siguientes etapas, agrupadas en dos </a:t>
            </a:r>
            <a:br>
              <a:rPr lang="es-MX" sz="1600" b="1" dirty="0" smtClean="0">
                <a:cs typeface="Arial" pitchFamily="34" charset="0"/>
              </a:rPr>
            </a:br>
            <a:r>
              <a:rPr lang="es-MX" sz="1600" b="1" dirty="0" smtClean="0">
                <a:cs typeface="Arial" pitchFamily="34" charset="0"/>
              </a:rPr>
              <a:t>tipos: factores originarios (tierra y trabajo) y derivados  (capital y tecnología).</a:t>
            </a:r>
            <a:endParaRPr lang="es-MX" sz="1600" b="1" dirty="0">
              <a:cs typeface="Arial" pitchFamily="34" charset="0"/>
            </a:endParaRPr>
          </a:p>
        </p:txBody>
      </p:sp>
      <p:graphicFrame>
        <p:nvGraphicFramePr>
          <p:cNvPr id="4" name="3 Marcador de contenido"/>
          <p:cNvGraphicFramePr>
            <a:graphicFrameLocks noGrp="1"/>
          </p:cNvGraphicFramePr>
          <p:nvPr>
            <p:ph idx="1"/>
          </p:nvPr>
        </p:nvGraphicFramePr>
        <p:xfrm>
          <a:off x="755576" y="1844824"/>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descr="produccion.jpg"/>
          <p:cNvPicPr>
            <a:picLocks noChangeAspect="1"/>
          </p:cNvPicPr>
          <p:nvPr/>
        </p:nvPicPr>
        <p:blipFill>
          <a:blip r:embed="rId7" cstate="print"/>
          <a:stretch>
            <a:fillRect/>
          </a:stretch>
        </p:blipFill>
        <p:spPr>
          <a:xfrm>
            <a:off x="3779912" y="3573016"/>
            <a:ext cx="1485165"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162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584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42888"/>
            <a:ext cx="9144000" cy="710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686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950" y="0"/>
            <a:ext cx="8809038"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8"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75" y="836613"/>
            <a:ext cx="91440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1412875"/>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a:defRPr/>
            </a:pPr>
            <a:r>
              <a:rPr lang="es-MX" dirty="0" smtClean="0">
                <a:latin typeface="Bookman Old Style" pitchFamily="18" charset="0"/>
              </a:rPr>
              <a:t>Los incidentes en ambos lugares son, solo una parte de todos los conflictos que existen en África, los cuales se dan principalmente por problemas tribales y religiosos, ya que la religión es parte fundamental de sus vidas. </a:t>
            </a:r>
            <a:endParaRPr lang="es-MX" dirty="0">
              <a:latin typeface="Bookman Old Style" pitchFamily="18" charset="0"/>
            </a:endParaRPr>
          </a:p>
        </p:txBody>
      </p:sp>
      <p:pic>
        <p:nvPicPr>
          <p:cNvPr id="37891" name="0 Imagen" descr="sudafrica180514_1_0.jpg"/>
          <p:cNvPicPr>
            <a:picLocks noChangeAspect="1" noChangeArrowheads="1"/>
          </p:cNvPicPr>
          <p:nvPr/>
        </p:nvPicPr>
        <p:blipFill>
          <a:blip r:embed="rId2">
            <a:extLst>
              <a:ext uri="{28A0092B-C50C-407E-A947-70E740481C1C}">
                <a14:useLocalDpi xmlns:a14="http://schemas.microsoft.com/office/drawing/2010/main" val="0"/>
              </a:ext>
            </a:extLst>
          </a:blip>
          <a:srcRect r="50883" b="43205"/>
          <a:stretch>
            <a:fillRect/>
          </a:stretch>
        </p:blipFill>
        <p:spPr bwMode="auto">
          <a:xfrm>
            <a:off x="971550" y="1606550"/>
            <a:ext cx="705643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684213" y="1628775"/>
            <a:ext cx="719137" cy="254000"/>
          </a:xfrm>
          <a:prstGeom prst="rect">
            <a:avLst/>
          </a:prstGeom>
          <a:noFill/>
        </p:spPr>
        <p:txBody>
          <a:bodyPr>
            <a:spAutoFit/>
          </a:bodyPr>
          <a:lstStyle/>
          <a:p>
            <a:pPr>
              <a:defRPr/>
            </a:pPr>
            <a:r>
              <a:rPr lang="es-MX" sz="1050" b="1" dirty="0">
                <a:latin typeface="Bookman Old Style" pitchFamily="18" charset="0"/>
              </a:rPr>
              <a:t>Tabla 1</a:t>
            </a:r>
            <a:endParaRPr lang="es-MX" sz="1050" b="1" dirty="0">
              <a:latin typeface="Bookman Old Style" pitchFamily="18" charset="0"/>
            </a:endParaRPr>
          </a:p>
        </p:txBody>
      </p:sp>
      <p:sp>
        <p:nvSpPr>
          <p:cNvPr id="37893" name="5 CuadroTexto"/>
          <p:cNvSpPr txBox="1">
            <a:spLocks noChangeArrowheads="1"/>
          </p:cNvSpPr>
          <p:nvPr/>
        </p:nvSpPr>
        <p:spPr bwMode="auto">
          <a:xfrm>
            <a:off x="1258888" y="6381750"/>
            <a:ext cx="20177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MX" sz="1100">
                <a:latin typeface="Bookman Old Style" pitchFamily="18" charset="0"/>
              </a:rPr>
              <a:t>Fuente: Excelsior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8915" name="4 Imagen" descr="africa 3.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547813" y="0"/>
            <a:ext cx="6119812"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CuadroTexto"/>
          <p:cNvSpPr txBox="1"/>
          <p:nvPr/>
        </p:nvSpPr>
        <p:spPr>
          <a:xfrm>
            <a:off x="3203848" y="1556792"/>
            <a:ext cx="2592288" cy="40011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s-MX" sz="2000" b="1" dirty="0">
                <a:latin typeface="Bookman Old Style" pitchFamily="18" charset="0"/>
              </a:rPr>
              <a:t>SAHEL </a:t>
            </a:r>
            <a:endParaRPr lang="es-MX" sz="2000" b="1" dirty="0">
              <a:latin typeface="Bookman Old Style"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63" name="4 Imagen" descr="africa 4.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4437063"/>
            <a:ext cx="9144000"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5 Imagen" descr="africa 5.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476375" y="0"/>
            <a:ext cx="1884363"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5" name="6 Imagen" descr="africa 6.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1763713"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7 Imagen" descr="africa 7.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348038" y="0"/>
            <a:ext cx="2128837"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8 Imagen" descr="africa 8.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435600" y="0"/>
            <a:ext cx="2116138"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9 Imagen" descr="africa 9.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524750" y="0"/>
            <a:ext cx="16192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r>
              <a:rPr lang="es-MX" smtClean="0"/>
              <a:t>Bibliografía</a:t>
            </a:r>
          </a:p>
        </p:txBody>
      </p:sp>
      <p:sp>
        <p:nvSpPr>
          <p:cNvPr id="43011" name="2 Marcador de contenido"/>
          <p:cNvSpPr>
            <a:spLocks noGrp="1"/>
          </p:cNvSpPr>
          <p:nvPr>
            <p:ph idx="1"/>
          </p:nvPr>
        </p:nvSpPr>
        <p:spPr/>
        <p:txBody>
          <a:bodyPr/>
          <a:lstStyle/>
          <a:p>
            <a:r>
              <a:rPr lang="es-MX" sz="2000" u="sng" dirty="0" err="1" smtClean="0"/>
              <a:t>Ayllón</a:t>
            </a:r>
            <a:r>
              <a:rPr lang="es-MX" sz="2000" u="sng" dirty="0" smtClean="0"/>
              <a:t>,(2006),”Geografía económica”. México, </a:t>
            </a:r>
            <a:r>
              <a:rPr lang="es-MX" sz="2000" u="sng" dirty="0" err="1" smtClean="0"/>
              <a:t>Limusa</a:t>
            </a:r>
            <a:r>
              <a:rPr lang="es-MX" sz="2000" u="sng" dirty="0" smtClean="0"/>
              <a:t>, 10 ed. pp.297.</a:t>
            </a:r>
          </a:p>
          <a:p>
            <a:r>
              <a:rPr lang="es-MX" sz="2000" dirty="0" smtClean="0"/>
              <a:t>De La Calle, Mercedes (</a:t>
            </a:r>
            <a:r>
              <a:rPr lang="es-MX" sz="2000" dirty="0"/>
              <a:t>2012). </a:t>
            </a:r>
            <a:r>
              <a:rPr lang="es-MX" sz="2000" b="1" dirty="0"/>
              <a:t>La Enseñanza de la Geografía ante los nuevos desafíos ambientales, sociales y territoriales</a:t>
            </a:r>
            <a:r>
              <a:rPr lang="es-MX" sz="2000" dirty="0"/>
              <a:t>. Universidad de Valladolid. Disponible en </a:t>
            </a:r>
            <a:r>
              <a:rPr lang="es-US" sz="2000" dirty="0">
                <a:hlinkClick r:id="rId2"/>
              </a:rPr>
              <a:t>http://ifc.dpz.es/recursos/publicaciones/33/36/03delacalle.pdf</a:t>
            </a:r>
            <a:endParaRPr lang="es-MX" sz="2000" dirty="0" smtClean="0"/>
          </a:p>
          <a:p>
            <a:r>
              <a:rPr lang="es-MX" sz="2000" dirty="0" smtClean="0"/>
              <a:t>Figueras </a:t>
            </a:r>
            <a:r>
              <a:rPr lang="es-MX" sz="2000" dirty="0" smtClean="0"/>
              <a:t>(2014), “África, golpeada por los conflictos” disponible en: </a:t>
            </a:r>
            <a:r>
              <a:rPr lang="es-MX" sz="2000" dirty="0" smtClean="0">
                <a:hlinkClick r:id="rId3"/>
              </a:rPr>
              <a:t>http://www.excelsior.com.mx/global/2014/05/18/959945#imagen-2</a:t>
            </a:r>
            <a:r>
              <a:rPr lang="es-MX" sz="2000" dirty="0" smtClean="0"/>
              <a:t>  </a:t>
            </a:r>
            <a:r>
              <a:rPr lang="es-MX" sz="2000" b="1" dirty="0" smtClean="0"/>
              <a:t>Consultado al 19/05/2014</a:t>
            </a:r>
          </a:p>
          <a:p>
            <a:r>
              <a:rPr lang="es-ES" sz="2000" dirty="0"/>
              <a:t>LÓPEZ, Francisco (2010, trad.). </a:t>
            </a:r>
            <a:r>
              <a:rPr lang="es-ES" sz="2000" b="1" dirty="0"/>
              <a:t>El estado del mundo, anuario económico geopolítico mundial 2010</a:t>
            </a:r>
            <a:r>
              <a:rPr lang="es-ES" sz="2000" dirty="0"/>
              <a:t>. Madrid España, Ediciones </a:t>
            </a:r>
            <a:r>
              <a:rPr lang="es-ES" sz="2000" dirty="0" err="1"/>
              <a:t>Akal</a:t>
            </a:r>
            <a:r>
              <a:rPr lang="es-ES" sz="2000" dirty="0"/>
              <a:t>, S.A.</a:t>
            </a:r>
            <a:endParaRPr lang="es-MX" sz="2000" dirty="0" smtClean="0"/>
          </a:p>
          <a:p>
            <a:endParaRPr lang="es-MX"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7544" y="476672"/>
          <a:ext cx="8291264"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latin typeface="Arial" pitchFamily="34" charset="0"/>
                <a:cs typeface="Arial" pitchFamily="34" charset="0"/>
              </a:rPr>
              <a:t>III. Importancia </a:t>
            </a:r>
            <a:r>
              <a:rPr lang="es-MX" dirty="0" smtClean="0">
                <a:latin typeface="Arial" pitchFamily="34" charset="0"/>
                <a:cs typeface="Arial" pitchFamily="34" charset="0"/>
              </a:rPr>
              <a:t>de las actividades económicas</a:t>
            </a:r>
            <a:endParaRPr lang="es-MX" dirty="0">
              <a:latin typeface="Arial" pitchFamily="34" charset="0"/>
              <a:cs typeface="Arial" pitchFamily="34" charset="0"/>
            </a:endParaRPr>
          </a:p>
        </p:txBody>
      </p:sp>
      <p:sp>
        <p:nvSpPr>
          <p:cNvPr id="10243" name="2 Marcador de contenido"/>
          <p:cNvSpPr>
            <a:spLocks noGrp="1"/>
          </p:cNvSpPr>
          <p:nvPr>
            <p:ph idx="1"/>
          </p:nvPr>
        </p:nvSpPr>
        <p:spPr/>
        <p:txBody>
          <a:bodyPr/>
          <a:lstStyle/>
          <a:p>
            <a:pPr algn="ctr" eaLnBrk="1" hangingPunct="1"/>
            <a:r>
              <a:rPr lang="es-MX" sz="2000" smtClean="0">
                <a:cs typeface="Arial" charset="0"/>
              </a:rPr>
              <a:t>Las actividades productivas se dividen en tres grupos: </a:t>
            </a:r>
          </a:p>
          <a:p>
            <a:pPr eaLnBrk="1" hangingPunct="1"/>
            <a:endParaRPr lang="es-MX" smtClean="0"/>
          </a:p>
        </p:txBody>
      </p:sp>
      <p:graphicFrame>
        <p:nvGraphicFramePr>
          <p:cNvPr id="4" name="3 Diagrama"/>
          <p:cNvGraphicFramePr/>
          <p:nvPr/>
        </p:nvGraphicFramePr>
        <p:xfrm>
          <a:off x="611560" y="2276872"/>
          <a:ext cx="8064896"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5" name="4 Imagen" descr="lluvia.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619250" y="2708275"/>
            <a:ext cx="10810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5 Imagen" descr="Robot.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124075" y="3860800"/>
            <a:ext cx="509588"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6 Imagen" descr="ejecutivos.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268538" y="5229225"/>
            <a:ext cx="57467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765175"/>
            <a:ext cx="6480175" cy="322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213" y="4581525"/>
            <a:ext cx="6715125" cy="1827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68" name="3 CuadroTexto"/>
          <p:cNvSpPr txBox="1">
            <a:spLocks noChangeArrowheads="1"/>
          </p:cNvSpPr>
          <p:nvPr/>
        </p:nvSpPr>
        <p:spPr bwMode="auto">
          <a:xfrm>
            <a:off x="2352675" y="179388"/>
            <a:ext cx="4648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MX">
                <a:latin typeface="Arial Narrow" pitchFamily="34" charset="0"/>
              </a:rPr>
              <a:t>AGRIGULTURA COMERCIAL Y DE MANUTENCIÓN</a:t>
            </a:r>
          </a:p>
        </p:txBody>
      </p:sp>
      <p:sp>
        <p:nvSpPr>
          <p:cNvPr id="11269" name="4 CuadroTexto"/>
          <p:cNvSpPr txBox="1">
            <a:spLocks noChangeArrowheads="1"/>
          </p:cNvSpPr>
          <p:nvPr/>
        </p:nvSpPr>
        <p:spPr bwMode="auto">
          <a:xfrm>
            <a:off x="3203575" y="4076700"/>
            <a:ext cx="2468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atin typeface="Arial Narrow" pitchFamily="34" charset="0"/>
              </a:rPr>
              <a:t>GANADERIA COMERCIAL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088" y="404813"/>
            <a:ext cx="7467600" cy="1143000"/>
          </a:xfrm>
        </p:spPr>
        <p:style>
          <a:lnRef idx="2">
            <a:schemeClr val="accent1"/>
          </a:lnRef>
          <a:fillRef idx="1">
            <a:schemeClr val="lt1"/>
          </a:fillRef>
          <a:effectRef idx="0">
            <a:schemeClr val="accent1"/>
          </a:effectRef>
          <a:fontRef idx="minor">
            <a:schemeClr val="dk1"/>
          </a:fontRef>
        </p:style>
        <p:txBody>
          <a:bodyPr>
            <a:normAutofit/>
          </a:bodyPr>
          <a:lstStyle/>
          <a:p>
            <a:pPr algn="ctr" eaLnBrk="1" fontAlgn="auto" hangingPunct="1">
              <a:spcAft>
                <a:spcPts val="0"/>
              </a:spcAft>
              <a:defRPr/>
            </a:pPr>
            <a:r>
              <a:rPr lang="es-MX" dirty="0" smtClean="0"/>
              <a:t>Sistemas de producción</a:t>
            </a:r>
            <a:endParaRPr lang="es-MX" dirty="0"/>
          </a:p>
        </p:txBody>
      </p:sp>
      <p:sp>
        <p:nvSpPr>
          <p:cNvPr id="3" name="2 Marcador de contenido"/>
          <p:cNvSpPr>
            <a:spLocks noGrp="1"/>
          </p:cNvSpPr>
          <p:nvPr>
            <p:ph idx="1"/>
          </p:nvPr>
        </p:nvSpPr>
        <p:spPr>
          <a:xfrm>
            <a:off x="827088" y="1916113"/>
            <a:ext cx="7467600" cy="4525962"/>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420624" indent="-384048" eaLnBrk="1" fontAlgn="auto" hangingPunct="1">
              <a:spcAft>
                <a:spcPts val="0"/>
              </a:spcAft>
              <a:buFont typeface="Wingdings 2"/>
              <a:buChar char=""/>
              <a:defRPr/>
            </a:pPr>
            <a:endParaRPr lang="es-MX" sz="2400" dirty="0" smtClean="0"/>
          </a:p>
          <a:p>
            <a:pPr marL="420624" indent="-384048" eaLnBrk="1" fontAlgn="auto" hangingPunct="1">
              <a:spcAft>
                <a:spcPts val="0"/>
              </a:spcAft>
              <a:buFont typeface="Wingdings 2"/>
              <a:buChar char=""/>
              <a:defRPr/>
            </a:pPr>
            <a:r>
              <a:rPr lang="es-MX" sz="2400" dirty="0" smtClean="0"/>
              <a:t>Sistema capitalista: Aparece por primera vez en Gran Bretaña, sustituyendo al sistema feudal imperante.</a:t>
            </a:r>
          </a:p>
          <a:p>
            <a:pPr marL="420624" indent="-384048" eaLnBrk="1" fontAlgn="auto" hangingPunct="1">
              <a:spcAft>
                <a:spcPts val="0"/>
              </a:spcAft>
              <a:buFont typeface="Wingdings 2"/>
              <a:buChar char=""/>
              <a:defRPr/>
            </a:pPr>
            <a:endParaRPr lang="es-MX" sz="2400" dirty="0" smtClean="0"/>
          </a:p>
          <a:p>
            <a:pPr marL="420624" indent="-384048" eaLnBrk="1" fontAlgn="auto" hangingPunct="1">
              <a:spcAft>
                <a:spcPts val="0"/>
              </a:spcAft>
              <a:buFont typeface="Wingdings 2"/>
              <a:buChar char=""/>
              <a:defRPr/>
            </a:pPr>
            <a:endParaRPr lang="es-MX" sz="2400" dirty="0" smtClean="0"/>
          </a:p>
          <a:p>
            <a:pPr marL="420624" indent="-384048" eaLnBrk="1" fontAlgn="auto" hangingPunct="1">
              <a:spcAft>
                <a:spcPts val="0"/>
              </a:spcAft>
              <a:buFont typeface="Wingdings 2"/>
              <a:buChar char=""/>
              <a:defRPr/>
            </a:pPr>
            <a:r>
              <a:rPr lang="es-MX" sz="2400" dirty="0" smtClean="0"/>
              <a:t>Sistema socialista: Aparece como una reacción contra el sistema capitalista, debido a la disparidad socioeconómica existente entre una minoría poderosa que detenta la propiedad de los medios de producción y una mayoría que solo poseía su fuerza de trabajo</a:t>
            </a:r>
            <a:endParaRPr lang="es-MX"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260350"/>
            <a:ext cx="7467600" cy="993775"/>
          </a:xfrm>
        </p:spPr>
        <p:style>
          <a:lnRef idx="2">
            <a:schemeClr val="accent1"/>
          </a:lnRef>
          <a:fillRef idx="1">
            <a:schemeClr val="lt1"/>
          </a:fillRef>
          <a:effectRef idx="0">
            <a:schemeClr val="accent1"/>
          </a:effectRef>
          <a:fontRef idx="minor">
            <a:schemeClr val="dk1"/>
          </a:fontRef>
        </p:style>
        <p:txBody>
          <a:bodyPr>
            <a:noAutofit/>
          </a:bodyPr>
          <a:lstStyle/>
          <a:p>
            <a:pPr algn="ctr" eaLnBrk="1" fontAlgn="auto" hangingPunct="1">
              <a:spcAft>
                <a:spcPts val="0"/>
              </a:spcAft>
              <a:defRPr/>
            </a:pPr>
            <a:r>
              <a:rPr lang="es-MX" sz="3200" dirty="0" smtClean="0">
                <a:cs typeface="Arial" pitchFamily="34" charset="0"/>
              </a:rPr>
              <a:t>Características de los sistemas de producción.</a:t>
            </a:r>
            <a:endParaRPr lang="es-MX" sz="3200" dirty="0">
              <a:cs typeface="Arial" pitchFamily="34" charset="0"/>
            </a:endParaRPr>
          </a:p>
        </p:txBody>
      </p:sp>
      <p:pic>
        <p:nvPicPr>
          <p:cNvPr id="4" name="3 Marcador de contenido" descr="mapa 1.jpeg"/>
          <p:cNvPicPr>
            <a:picLocks noGrp="1" noChangeAspect="1"/>
          </p:cNvPicPr>
          <p:nvPr>
            <p:ph idx="1"/>
          </p:nvPr>
        </p:nvPicPr>
        <p:blipFill>
          <a:blip r:embed="rId2" cstate="print"/>
          <a:srcRect l="14926" t="4989" r="32560" b="36144"/>
          <a:stretch>
            <a:fillRect/>
          </a:stretch>
        </p:blipFill>
        <p:spPr>
          <a:xfrm rot="5400000">
            <a:off x="2087724" y="656692"/>
            <a:ext cx="5040560" cy="6696744"/>
          </a:xfrm>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260350"/>
            <a:ext cx="7467600" cy="1143000"/>
          </a:xfrm>
        </p:spPr>
        <p:style>
          <a:lnRef idx="2">
            <a:schemeClr val="accent1"/>
          </a:lnRef>
          <a:fillRef idx="1">
            <a:schemeClr val="lt1"/>
          </a:fillRef>
          <a:effectRef idx="0">
            <a:schemeClr val="accent1"/>
          </a:effectRef>
          <a:fontRef idx="minor">
            <a:schemeClr val="dk1"/>
          </a:fontRef>
        </p:style>
        <p:txBody>
          <a:bodyPr>
            <a:normAutofit/>
          </a:bodyPr>
          <a:lstStyle/>
          <a:p>
            <a:pPr algn="ctr" eaLnBrk="1" fontAlgn="auto" hangingPunct="1">
              <a:spcAft>
                <a:spcPts val="0"/>
              </a:spcAft>
              <a:defRPr/>
            </a:pPr>
            <a:r>
              <a:rPr lang="es-MX" sz="2800" b="1" dirty="0" smtClean="0">
                <a:cs typeface="Arial" pitchFamily="34" charset="0"/>
              </a:rPr>
              <a:t>Países Desarrollados y Países en Desarrollo </a:t>
            </a:r>
            <a:endParaRPr lang="es-MX" sz="2800" b="1" dirty="0">
              <a:cs typeface="Arial" pitchFamily="34" charset="0"/>
            </a:endParaRPr>
          </a:p>
        </p:txBody>
      </p:sp>
      <p:sp>
        <p:nvSpPr>
          <p:cNvPr id="3" name="2 Marcador de contenido"/>
          <p:cNvSpPr>
            <a:spLocks noGrp="1"/>
          </p:cNvSpPr>
          <p:nvPr>
            <p:ph idx="1"/>
          </p:nvPr>
        </p:nvSpPr>
        <p:spPr>
          <a:xfrm>
            <a:off x="468313" y="1773238"/>
            <a:ext cx="8229600" cy="1727200"/>
          </a:xfrm>
        </p:spPr>
        <p:txBody>
          <a:bodyPr>
            <a:normAutofit fontScale="92500"/>
          </a:bodyPr>
          <a:lstStyle/>
          <a:p>
            <a:pPr marL="420624" indent="-384048" algn="just" eaLnBrk="1" fontAlgn="auto" hangingPunct="1">
              <a:spcAft>
                <a:spcPts val="0"/>
              </a:spcAft>
              <a:buFont typeface="Wingdings 2"/>
              <a:buChar char=""/>
              <a:defRPr/>
            </a:pPr>
            <a:r>
              <a:rPr lang="es-MX" sz="2000" dirty="0" smtClean="0">
                <a:cs typeface="Arial" pitchFamily="34" charset="0"/>
              </a:rPr>
              <a:t>La mayor parte de los medios de producción: capitales, tecnología, infraestructura, se concentran en un pequeño grupo de países llamados desarrollados, que solo albergan una cuarta parte de población, en tanto que los países subdesarrollados, tienen escasos recursos y sólo participa con 20% de la producción industrial.</a:t>
            </a:r>
          </a:p>
          <a:p>
            <a:pPr marL="420624" indent="-384048" algn="just" eaLnBrk="1" fontAlgn="auto" hangingPunct="1">
              <a:spcAft>
                <a:spcPts val="0"/>
              </a:spcAft>
              <a:buFont typeface="Wingdings 2"/>
              <a:buChar char=""/>
              <a:defRPr/>
            </a:pPr>
            <a:endParaRPr lang="es-MX" sz="2000" dirty="0">
              <a:cs typeface="Arial" pitchFamily="34" charset="0"/>
            </a:endParaRPr>
          </a:p>
          <a:p>
            <a:pPr marL="420624" indent="-384048" algn="just" eaLnBrk="1" fontAlgn="auto" hangingPunct="1">
              <a:spcAft>
                <a:spcPts val="0"/>
              </a:spcAft>
              <a:buFont typeface="Wingdings 2"/>
              <a:buChar char=""/>
              <a:defRPr/>
            </a:pPr>
            <a:endParaRPr lang="es-MX" sz="2000" dirty="0">
              <a:cs typeface="Arial" pitchFamily="34" charset="0"/>
            </a:endParaRPr>
          </a:p>
        </p:txBody>
      </p:sp>
      <p:graphicFrame>
        <p:nvGraphicFramePr>
          <p:cNvPr id="4" name="3 Tabla"/>
          <p:cNvGraphicFramePr>
            <a:graphicFrameLocks noGrp="1"/>
          </p:cNvGraphicFramePr>
          <p:nvPr/>
        </p:nvGraphicFramePr>
        <p:xfrm>
          <a:off x="684213" y="4514850"/>
          <a:ext cx="7848600" cy="2194206"/>
        </p:xfrm>
        <a:graphic>
          <a:graphicData uri="http://schemas.openxmlformats.org/drawingml/2006/table">
            <a:tbl>
              <a:tblPr firstRow="1" bandRow="1">
                <a:tableStyleId>{073A0DAA-6AF3-43AB-8588-CEC1D06C72B9}</a:tableStyleId>
              </a:tblPr>
              <a:tblGrid>
                <a:gridCol w="2616200"/>
                <a:gridCol w="2616200"/>
                <a:gridCol w="2616200"/>
              </a:tblGrid>
              <a:tr h="365602">
                <a:tc>
                  <a:txBody>
                    <a:bodyPr/>
                    <a:lstStyle/>
                    <a:p>
                      <a:pPr algn="ctr"/>
                      <a:r>
                        <a:rPr lang="es-MX" sz="1800" dirty="0" smtClean="0"/>
                        <a:t>Países</a:t>
                      </a:r>
                      <a:endParaRPr lang="es-MX" sz="1800" dirty="0">
                        <a:latin typeface="Arial" pitchFamily="34" charset="0"/>
                        <a:cs typeface="Arial" pitchFamily="34" charset="0"/>
                      </a:endParaRPr>
                    </a:p>
                  </a:txBody>
                  <a:tcPr marL="91437" marR="91437" marT="45661" marB="45661"/>
                </a:tc>
                <a:tc>
                  <a:txBody>
                    <a:bodyPr/>
                    <a:lstStyle/>
                    <a:p>
                      <a:r>
                        <a:rPr lang="es-MX" sz="1800" dirty="0" smtClean="0"/>
                        <a:t>Población mundial</a:t>
                      </a:r>
                      <a:endParaRPr lang="es-MX" sz="1800" dirty="0">
                        <a:latin typeface="Arial" pitchFamily="34" charset="0"/>
                        <a:cs typeface="Arial" pitchFamily="34" charset="0"/>
                      </a:endParaRPr>
                    </a:p>
                  </a:txBody>
                  <a:tcPr marL="91437" marR="91437" marT="45661" marB="45661"/>
                </a:tc>
                <a:tc>
                  <a:txBody>
                    <a:bodyPr/>
                    <a:lstStyle/>
                    <a:p>
                      <a:r>
                        <a:rPr lang="es-MX" sz="1800" dirty="0" smtClean="0"/>
                        <a:t>Producción</a:t>
                      </a:r>
                      <a:r>
                        <a:rPr lang="es-MX" sz="1800" baseline="0" dirty="0" smtClean="0"/>
                        <a:t> industrial</a:t>
                      </a:r>
                      <a:endParaRPr lang="es-MX" sz="1800" dirty="0">
                        <a:latin typeface="Arial" pitchFamily="34" charset="0"/>
                        <a:cs typeface="Arial" pitchFamily="34" charset="0"/>
                      </a:endParaRPr>
                    </a:p>
                  </a:txBody>
                  <a:tcPr marL="91437" marR="91437" marT="45661" marB="45661"/>
                </a:tc>
              </a:tr>
              <a:tr h="914161">
                <a:tc>
                  <a:txBody>
                    <a:bodyPr/>
                    <a:lstStyle/>
                    <a:p>
                      <a:r>
                        <a:rPr lang="es-MX" sz="1800" dirty="0" smtClean="0"/>
                        <a:t>Desarrollados:</a:t>
                      </a:r>
                      <a:r>
                        <a:rPr lang="es-MX" sz="1800" baseline="0" dirty="0" smtClean="0"/>
                        <a:t> </a:t>
                      </a:r>
                      <a:r>
                        <a:rPr lang="es-MX" sz="1800" dirty="0" smtClean="0"/>
                        <a:t>Estados Unidos, Japón, Europa, CEI</a:t>
                      </a:r>
                      <a:endParaRPr lang="es-MX" sz="1800" dirty="0">
                        <a:latin typeface="Arial" pitchFamily="34" charset="0"/>
                        <a:cs typeface="Arial" pitchFamily="34" charset="0"/>
                      </a:endParaRPr>
                    </a:p>
                  </a:txBody>
                  <a:tcPr marL="91437" marR="91437" marT="45661" marB="45661"/>
                </a:tc>
                <a:tc>
                  <a:txBody>
                    <a:bodyPr/>
                    <a:lstStyle/>
                    <a:p>
                      <a:pPr algn="ctr"/>
                      <a:r>
                        <a:rPr lang="es-MX" sz="1800" dirty="0" smtClean="0"/>
                        <a:t>25%</a:t>
                      </a:r>
                      <a:endParaRPr lang="es-MX" sz="1800" b="1" dirty="0"/>
                    </a:p>
                  </a:txBody>
                  <a:tcPr marL="91437" marR="91437" marT="45661" marB="45661"/>
                </a:tc>
                <a:tc>
                  <a:txBody>
                    <a:bodyPr/>
                    <a:lstStyle/>
                    <a:p>
                      <a:pPr algn="ctr"/>
                      <a:r>
                        <a:rPr lang="es-MX" sz="1800" dirty="0" smtClean="0"/>
                        <a:t>80%</a:t>
                      </a:r>
                      <a:endParaRPr lang="es-MX" sz="1800" b="1" dirty="0"/>
                    </a:p>
                  </a:txBody>
                  <a:tcPr marL="91437" marR="91437" marT="45661" marB="45661"/>
                </a:tc>
              </a:tr>
              <a:tr h="914161">
                <a:tc>
                  <a:txBody>
                    <a:bodyPr/>
                    <a:lstStyle/>
                    <a:p>
                      <a:r>
                        <a:rPr lang="es-MX" sz="1800" dirty="0" smtClean="0"/>
                        <a:t>Subdesarrollados: África,</a:t>
                      </a:r>
                      <a:r>
                        <a:rPr lang="es-MX" sz="1800" baseline="0" dirty="0" smtClean="0"/>
                        <a:t> Asia, Latinoamericana</a:t>
                      </a:r>
                      <a:endParaRPr lang="es-MX" sz="1800" dirty="0">
                        <a:latin typeface="Arial" pitchFamily="34" charset="0"/>
                        <a:cs typeface="Arial" pitchFamily="34" charset="0"/>
                      </a:endParaRPr>
                    </a:p>
                  </a:txBody>
                  <a:tcPr marL="91437" marR="91437" marT="45661" marB="45661"/>
                </a:tc>
                <a:tc>
                  <a:txBody>
                    <a:bodyPr/>
                    <a:lstStyle/>
                    <a:p>
                      <a:pPr algn="ctr"/>
                      <a:r>
                        <a:rPr lang="es-MX" sz="1800" dirty="0" smtClean="0"/>
                        <a:t>75%</a:t>
                      </a:r>
                      <a:endParaRPr lang="es-MX" sz="1800" b="1" dirty="0"/>
                    </a:p>
                  </a:txBody>
                  <a:tcPr marL="91437" marR="91437" marT="45661" marB="45661"/>
                </a:tc>
                <a:tc>
                  <a:txBody>
                    <a:bodyPr/>
                    <a:lstStyle/>
                    <a:p>
                      <a:pPr algn="ctr"/>
                      <a:r>
                        <a:rPr lang="es-MX" sz="1800" dirty="0" smtClean="0"/>
                        <a:t>20%</a:t>
                      </a:r>
                      <a:endParaRPr lang="es-MX" sz="1800" b="1" dirty="0"/>
                    </a:p>
                  </a:txBody>
                  <a:tcPr marL="91437" marR="91437" marT="45661" marB="45661"/>
                </a:tc>
              </a:tr>
            </a:tbl>
          </a:graphicData>
        </a:graphic>
      </p:graphicFrame>
      <p:pic>
        <p:nvPicPr>
          <p:cNvPr id="5" name="4 Imagen" descr="images.jpg"/>
          <p:cNvPicPr>
            <a:picLocks noChangeAspect="1"/>
          </p:cNvPicPr>
          <p:nvPr/>
        </p:nvPicPr>
        <p:blipFill>
          <a:blip r:embed="rId2" cstate="print"/>
          <a:stretch>
            <a:fillRect/>
          </a:stretch>
        </p:blipFill>
        <p:spPr>
          <a:xfrm>
            <a:off x="2483768" y="3356992"/>
            <a:ext cx="4032448"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725</TotalTime>
  <Words>1490</Words>
  <Application>Microsoft Office PowerPoint</Application>
  <PresentationFormat>Presentación en pantalla (4:3)</PresentationFormat>
  <Paragraphs>154</Paragraphs>
  <Slides>37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Arial</vt:lpstr>
      <vt:lpstr>Franklin Gothic Book</vt:lpstr>
      <vt:lpstr>Wingdings 2</vt:lpstr>
      <vt:lpstr>Calibri</vt:lpstr>
      <vt:lpstr>Arial Narrow</vt:lpstr>
      <vt:lpstr>Bookman Old Style</vt:lpstr>
      <vt:lpstr>Técnico</vt:lpstr>
      <vt:lpstr>Solo Visión Proyectables  Unidad de Aprendizaje: Bloques y Regiones del Comercio Mundial-2015  Octubre 2015</vt:lpstr>
      <vt:lpstr>Temario</vt:lpstr>
      <vt:lpstr>II. FACTORES GEOPOLÍTICOS.- La economía política se ocupa de estudiar las leyes que gobiernan la producción, distribución y consumo de los bienes y servicios en la sociedad.  En este proceso económico se distinguen las siguientes etapas, agrupadas en dos  tipos: factores originarios (tierra y trabajo) y derivados  (capital y tecnología).</vt:lpstr>
      <vt:lpstr>Presentación de PowerPoint</vt:lpstr>
      <vt:lpstr>III. Importancia de las actividades económicas</vt:lpstr>
      <vt:lpstr>Presentación de PowerPoint</vt:lpstr>
      <vt:lpstr>Sistemas de producción</vt:lpstr>
      <vt:lpstr>Características de los sistemas de producción.</vt:lpstr>
      <vt:lpstr>Países Desarrollados y Países en Desarrollo </vt:lpstr>
      <vt:lpstr>Características generales de los países desarrollados y en desarrollo</vt:lpstr>
      <vt:lpstr>Grado de desarrollo mundial </vt:lpstr>
      <vt:lpstr>Liberalismo-Nacionalismo-Globalización</vt:lpstr>
      <vt:lpstr>Tendencias de la Economía Mundial</vt:lpstr>
      <vt:lpstr>La globalización económica</vt:lpstr>
      <vt:lpstr>Presentación de PowerPoint</vt:lpstr>
      <vt:lpstr>La economía mundo</vt:lpstr>
      <vt:lpstr>PERSPECTIVAS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Dr. Rafael Duran</dc:creator>
  <cp:lastModifiedBy>AULA</cp:lastModifiedBy>
  <cp:revision>26</cp:revision>
  <dcterms:created xsi:type="dcterms:W3CDTF">2014-03-06T17:28:15Z</dcterms:created>
  <dcterms:modified xsi:type="dcterms:W3CDTF">2015-10-03T01:38:21Z</dcterms:modified>
</cp:coreProperties>
</file>