
<file path=[Content_Types].xml><?xml version="1.0" encoding="utf-8"?>
<Types xmlns="http://schemas.openxmlformats.org/package/2006/content-types">
  <Default Extension="xml" ContentType="application/xml"/>
  <Default Extension="png" ContentType="image/png"/>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5"/>
  </p:notesMasterIdLst>
  <p:sldIdLst>
    <p:sldId id="256" r:id="rId3"/>
    <p:sldId id="257" r:id="rId4"/>
    <p:sldId id="258" r:id="rId5"/>
    <p:sldId id="259" r:id="rId6"/>
    <p:sldId id="260" r:id="rId7"/>
    <p:sldId id="261" r:id="rId8"/>
    <p:sldId id="266" r:id="rId9"/>
    <p:sldId id="267" r:id="rId10"/>
    <p:sldId id="268" r:id="rId11"/>
    <p:sldId id="269" r:id="rId12"/>
    <p:sldId id="270" r:id="rId13"/>
    <p:sldId id="265" r:id="rId14"/>
    <p:sldId id="263" r:id="rId15"/>
    <p:sldId id="271" r:id="rId16"/>
    <p:sldId id="264" r:id="rId17"/>
    <p:sldId id="272" r:id="rId18"/>
    <p:sldId id="297"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62"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63" d="100"/>
          <a:sy n="163" d="100"/>
        </p:scale>
        <p:origin x="-1776" y="-112"/>
      </p:cViewPr>
      <p:guideLst>
        <p:guide orient="horz" pos="2160"/>
        <p:guide pos="2880"/>
      </p:guideLst>
    </p:cSldViewPr>
  </p:slideViewPr>
  <p:notesTextViewPr>
    <p:cViewPr>
      <p:scale>
        <a:sx n="100" d="100"/>
        <a:sy n="100" d="100"/>
      </p:scale>
      <p:origin x="0" y="0"/>
    </p:cViewPr>
  </p:notesTextViewPr>
  <p:sorterViewPr>
    <p:cViewPr>
      <p:scale>
        <a:sx n="93" d="100"/>
        <a:sy n="93"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8F26A5-1147-C847-9D75-F00803E01139}" type="doc">
      <dgm:prSet loTypeId="urn:microsoft.com/office/officeart/2005/8/layout/matrix2" loCatId="" qsTypeId="urn:microsoft.com/office/officeart/2005/8/quickstyle/simple4" qsCatId="simple" csTypeId="urn:microsoft.com/office/officeart/2005/8/colors/colorful4" csCatId="colorful" phldr="1"/>
      <dgm:spPr/>
      <dgm:t>
        <a:bodyPr/>
        <a:lstStyle/>
        <a:p>
          <a:endParaRPr lang="es-ES"/>
        </a:p>
      </dgm:t>
    </dgm:pt>
    <dgm:pt modelId="{55567D8A-ACC9-2248-A7D1-50C3052D931A}">
      <dgm:prSet phldrT="[Texto]"/>
      <dgm:spPr/>
      <dgm:t>
        <a:bodyPr/>
        <a:lstStyle/>
        <a:p>
          <a:r>
            <a:rPr lang="es-ES" dirty="0" smtClean="0"/>
            <a:t>Conseguir colaboraciones, contactos y retroalimentación</a:t>
          </a:r>
          <a:endParaRPr lang="es-ES" dirty="0"/>
        </a:p>
      </dgm:t>
    </dgm:pt>
    <dgm:pt modelId="{73300FCB-B942-104D-860A-B2AB73B449A5}" type="parTrans" cxnId="{105B33EE-A81D-4240-8DD0-69C1260EEE79}">
      <dgm:prSet/>
      <dgm:spPr/>
      <dgm:t>
        <a:bodyPr/>
        <a:lstStyle/>
        <a:p>
          <a:endParaRPr lang="es-ES"/>
        </a:p>
      </dgm:t>
    </dgm:pt>
    <dgm:pt modelId="{988B3DF9-7A9C-A346-9D62-91E76B83E485}" type="sibTrans" cxnId="{105B33EE-A81D-4240-8DD0-69C1260EEE79}">
      <dgm:prSet/>
      <dgm:spPr/>
      <dgm:t>
        <a:bodyPr/>
        <a:lstStyle/>
        <a:p>
          <a:endParaRPr lang="es-ES"/>
        </a:p>
      </dgm:t>
    </dgm:pt>
    <dgm:pt modelId="{A23FB94B-5210-BA48-AF44-FAF70F6F2F49}">
      <dgm:prSet phldrT="[Texto]"/>
      <dgm:spPr/>
      <dgm:t>
        <a:bodyPr/>
        <a:lstStyle/>
        <a:p>
          <a:r>
            <a:rPr lang="es-ES" dirty="0" smtClean="0"/>
            <a:t>Despertar curiosidad y atención hacia tu trabajo</a:t>
          </a:r>
          <a:endParaRPr lang="es-ES" dirty="0"/>
        </a:p>
      </dgm:t>
    </dgm:pt>
    <dgm:pt modelId="{7CE62AAA-647B-B345-A1DD-A0CF4BB04E94}" type="parTrans" cxnId="{CDB62DD9-67AB-BC44-954C-C25FA4DF31AB}">
      <dgm:prSet/>
      <dgm:spPr/>
      <dgm:t>
        <a:bodyPr/>
        <a:lstStyle/>
        <a:p>
          <a:endParaRPr lang="es-ES"/>
        </a:p>
      </dgm:t>
    </dgm:pt>
    <dgm:pt modelId="{A7C306F1-BD24-8B4C-A0E5-CA52C2BD5324}" type="sibTrans" cxnId="{CDB62DD9-67AB-BC44-954C-C25FA4DF31AB}">
      <dgm:prSet/>
      <dgm:spPr/>
      <dgm:t>
        <a:bodyPr/>
        <a:lstStyle/>
        <a:p>
          <a:endParaRPr lang="es-ES"/>
        </a:p>
      </dgm:t>
    </dgm:pt>
    <dgm:pt modelId="{B24348AF-10D6-4F4E-9EA4-5BC4C7FE0864}">
      <dgm:prSet phldrT="[Texto]"/>
      <dgm:spPr/>
      <dgm:t>
        <a:bodyPr/>
        <a:lstStyle/>
        <a:p>
          <a:r>
            <a:rPr lang="es-ES" dirty="0" smtClean="0"/>
            <a:t>Mejorar la percepción y recuerdo de tu trabajo y persona</a:t>
          </a:r>
          <a:endParaRPr lang="es-ES" dirty="0"/>
        </a:p>
      </dgm:t>
    </dgm:pt>
    <dgm:pt modelId="{036B7796-5449-9946-8B3A-023D4AB15C55}" type="parTrans" cxnId="{D1FD033F-8C35-BF42-ADDB-73FCFA292E4D}">
      <dgm:prSet/>
      <dgm:spPr/>
      <dgm:t>
        <a:bodyPr/>
        <a:lstStyle/>
        <a:p>
          <a:endParaRPr lang="es-ES"/>
        </a:p>
      </dgm:t>
    </dgm:pt>
    <dgm:pt modelId="{640DD961-EF6D-8C46-9153-ADC995D2F65E}" type="sibTrans" cxnId="{D1FD033F-8C35-BF42-ADDB-73FCFA292E4D}">
      <dgm:prSet/>
      <dgm:spPr/>
      <dgm:t>
        <a:bodyPr/>
        <a:lstStyle/>
        <a:p>
          <a:endParaRPr lang="es-ES"/>
        </a:p>
      </dgm:t>
    </dgm:pt>
    <dgm:pt modelId="{15A4E57C-EB89-A746-9195-69739FE49C75}">
      <dgm:prSet phldrT="[Texto]"/>
      <dgm:spPr/>
      <dgm:t>
        <a:bodyPr/>
        <a:lstStyle/>
        <a:p>
          <a:r>
            <a:rPr lang="es-ES" dirty="0" smtClean="0"/>
            <a:t>Es una herramienta de marketing</a:t>
          </a:r>
          <a:endParaRPr lang="es-ES" dirty="0"/>
        </a:p>
      </dgm:t>
    </dgm:pt>
    <dgm:pt modelId="{8B1BAD9E-FFC6-B14A-9FA7-F74D8E65FD0D}" type="parTrans" cxnId="{0973C7E8-43BE-9148-91A9-1BCFF1217BAB}">
      <dgm:prSet/>
      <dgm:spPr/>
      <dgm:t>
        <a:bodyPr/>
        <a:lstStyle/>
        <a:p>
          <a:endParaRPr lang="es-ES"/>
        </a:p>
      </dgm:t>
    </dgm:pt>
    <dgm:pt modelId="{CB81D51A-3FAB-A744-908D-F7BF38FEA712}" type="sibTrans" cxnId="{0973C7E8-43BE-9148-91A9-1BCFF1217BAB}">
      <dgm:prSet/>
      <dgm:spPr/>
      <dgm:t>
        <a:bodyPr/>
        <a:lstStyle/>
        <a:p>
          <a:endParaRPr lang="es-ES"/>
        </a:p>
      </dgm:t>
    </dgm:pt>
    <dgm:pt modelId="{8FB7E37B-C5A3-7640-ABC7-C293B58CAF07}" type="pres">
      <dgm:prSet presAssocID="{748F26A5-1147-C847-9D75-F00803E01139}" presName="matrix" presStyleCnt="0">
        <dgm:presLayoutVars>
          <dgm:chMax val="1"/>
          <dgm:dir/>
          <dgm:resizeHandles val="exact"/>
        </dgm:presLayoutVars>
      </dgm:prSet>
      <dgm:spPr/>
      <dgm:t>
        <a:bodyPr/>
        <a:lstStyle/>
        <a:p>
          <a:endParaRPr lang="es-ES"/>
        </a:p>
      </dgm:t>
    </dgm:pt>
    <dgm:pt modelId="{F6358519-D221-6443-979F-8A3CEE08BD86}" type="pres">
      <dgm:prSet presAssocID="{748F26A5-1147-C847-9D75-F00803E01139}" presName="axisShape" presStyleLbl="bgShp" presStyleIdx="0" presStyleCnt="1"/>
      <dgm:spPr/>
    </dgm:pt>
    <dgm:pt modelId="{B9897E70-98FD-E548-8FE7-7220B950F161}" type="pres">
      <dgm:prSet presAssocID="{748F26A5-1147-C847-9D75-F00803E01139}" presName="rect1" presStyleLbl="node1" presStyleIdx="0" presStyleCnt="4">
        <dgm:presLayoutVars>
          <dgm:chMax val="0"/>
          <dgm:chPref val="0"/>
          <dgm:bulletEnabled val="1"/>
        </dgm:presLayoutVars>
      </dgm:prSet>
      <dgm:spPr/>
      <dgm:t>
        <a:bodyPr/>
        <a:lstStyle/>
        <a:p>
          <a:endParaRPr lang="es-ES"/>
        </a:p>
      </dgm:t>
    </dgm:pt>
    <dgm:pt modelId="{7F9CCD24-0893-E744-901E-F4152353665E}" type="pres">
      <dgm:prSet presAssocID="{748F26A5-1147-C847-9D75-F00803E01139}" presName="rect2" presStyleLbl="node1" presStyleIdx="1" presStyleCnt="4">
        <dgm:presLayoutVars>
          <dgm:chMax val="0"/>
          <dgm:chPref val="0"/>
          <dgm:bulletEnabled val="1"/>
        </dgm:presLayoutVars>
      </dgm:prSet>
      <dgm:spPr/>
      <dgm:t>
        <a:bodyPr/>
        <a:lstStyle/>
        <a:p>
          <a:endParaRPr lang="es-ES"/>
        </a:p>
      </dgm:t>
    </dgm:pt>
    <dgm:pt modelId="{14F05BB7-CBCA-0041-BC2B-97173F9EEFB1}" type="pres">
      <dgm:prSet presAssocID="{748F26A5-1147-C847-9D75-F00803E01139}" presName="rect3" presStyleLbl="node1" presStyleIdx="2" presStyleCnt="4">
        <dgm:presLayoutVars>
          <dgm:chMax val="0"/>
          <dgm:chPref val="0"/>
          <dgm:bulletEnabled val="1"/>
        </dgm:presLayoutVars>
      </dgm:prSet>
      <dgm:spPr/>
      <dgm:t>
        <a:bodyPr/>
        <a:lstStyle/>
        <a:p>
          <a:endParaRPr lang="es-ES"/>
        </a:p>
      </dgm:t>
    </dgm:pt>
    <dgm:pt modelId="{421F72C6-A082-F74D-A587-B4516A414EC9}" type="pres">
      <dgm:prSet presAssocID="{748F26A5-1147-C847-9D75-F00803E01139}" presName="rect4" presStyleLbl="node1" presStyleIdx="3" presStyleCnt="4">
        <dgm:presLayoutVars>
          <dgm:chMax val="0"/>
          <dgm:chPref val="0"/>
          <dgm:bulletEnabled val="1"/>
        </dgm:presLayoutVars>
      </dgm:prSet>
      <dgm:spPr/>
      <dgm:t>
        <a:bodyPr/>
        <a:lstStyle/>
        <a:p>
          <a:endParaRPr lang="es-ES"/>
        </a:p>
      </dgm:t>
    </dgm:pt>
  </dgm:ptLst>
  <dgm:cxnLst>
    <dgm:cxn modelId="{CDB62DD9-67AB-BC44-954C-C25FA4DF31AB}" srcId="{748F26A5-1147-C847-9D75-F00803E01139}" destId="{A23FB94B-5210-BA48-AF44-FAF70F6F2F49}" srcOrd="1" destOrd="0" parTransId="{7CE62AAA-647B-B345-A1DD-A0CF4BB04E94}" sibTransId="{A7C306F1-BD24-8B4C-A0E5-CA52C2BD5324}"/>
    <dgm:cxn modelId="{0973C7E8-43BE-9148-91A9-1BCFF1217BAB}" srcId="{748F26A5-1147-C847-9D75-F00803E01139}" destId="{15A4E57C-EB89-A746-9195-69739FE49C75}" srcOrd="3" destOrd="0" parTransId="{8B1BAD9E-FFC6-B14A-9FA7-F74D8E65FD0D}" sibTransId="{CB81D51A-3FAB-A744-908D-F7BF38FEA712}"/>
    <dgm:cxn modelId="{40A2D96C-C3E7-644F-9D16-99C294871D43}" type="presOf" srcId="{15A4E57C-EB89-A746-9195-69739FE49C75}" destId="{421F72C6-A082-F74D-A587-B4516A414EC9}" srcOrd="0" destOrd="0" presId="urn:microsoft.com/office/officeart/2005/8/layout/matrix2"/>
    <dgm:cxn modelId="{595C47E2-898B-BA4C-A4D4-DFAE98C34A53}" type="presOf" srcId="{55567D8A-ACC9-2248-A7D1-50C3052D931A}" destId="{B9897E70-98FD-E548-8FE7-7220B950F161}" srcOrd="0" destOrd="0" presId="urn:microsoft.com/office/officeart/2005/8/layout/matrix2"/>
    <dgm:cxn modelId="{26B1644F-8627-544A-8F3C-DE7E19401880}" type="presOf" srcId="{A23FB94B-5210-BA48-AF44-FAF70F6F2F49}" destId="{7F9CCD24-0893-E744-901E-F4152353665E}" srcOrd="0" destOrd="0" presId="urn:microsoft.com/office/officeart/2005/8/layout/matrix2"/>
    <dgm:cxn modelId="{6D212594-9D18-9B47-BAD0-2E698C779287}" type="presOf" srcId="{748F26A5-1147-C847-9D75-F00803E01139}" destId="{8FB7E37B-C5A3-7640-ABC7-C293B58CAF07}" srcOrd="0" destOrd="0" presId="urn:microsoft.com/office/officeart/2005/8/layout/matrix2"/>
    <dgm:cxn modelId="{02982242-E583-1845-B260-9F2EB04661BF}" type="presOf" srcId="{B24348AF-10D6-4F4E-9EA4-5BC4C7FE0864}" destId="{14F05BB7-CBCA-0041-BC2B-97173F9EEFB1}" srcOrd="0" destOrd="0" presId="urn:microsoft.com/office/officeart/2005/8/layout/matrix2"/>
    <dgm:cxn modelId="{105B33EE-A81D-4240-8DD0-69C1260EEE79}" srcId="{748F26A5-1147-C847-9D75-F00803E01139}" destId="{55567D8A-ACC9-2248-A7D1-50C3052D931A}" srcOrd="0" destOrd="0" parTransId="{73300FCB-B942-104D-860A-B2AB73B449A5}" sibTransId="{988B3DF9-7A9C-A346-9D62-91E76B83E485}"/>
    <dgm:cxn modelId="{D1FD033F-8C35-BF42-ADDB-73FCFA292E4D}" srcId="{748F26A5-1147-C847-9D75-F00803E01139}" destId="{B24348AF-10D6-4F4E-9EA4-5BC4C7FE0864}" srcOrd="2" destOrd="0" parTransId="{036B7796-5449-9946-8B3A-023D4AB15C55}" sibTransId="{640DD961-EF6D-8C46-9153-ADC995D2F65E}"/>
    <dgm:cxn modelId="{2CCBBFD5-DBD6-BE49-999A-2DF6C85D0C7B}" type="presParOf" srcId="{8FB7E37B-C5A3-7640-ABC7-C293B58CAF07}" destId="{F6358519-D221-6443-979F-8A3CEE08BD86}" srcOrd="0" destOrd="0" presId="urn:microsoft.com/office/officeart/2005/8/layout/matrix2"/>
    <dgm:cxn modelId="{2EDFC650-547E-C243-8C97-0FFD03F867B8}" type="presParOf" srcId="{8FB7E37B-C5A3-7640-ABC7-C293B58CAF07}" destId="{B9897E70-98FD-E548-8FE7-7220B950F161}" srcOrd="1" destOrd="0" presId="urn:microsoft.com/office/officeart/2005/8/layout/matrix2"/>
    <dgm:cxn modelId="{F501ED7E-C160-7048-A726-16E5217E20A2}" type="presParOf" srcId="{8FB7E37B-C5A3-7640-ABC7-C293B58CAF07}" destId="{7F9CCD24-0893-E744-901E-F4152353665E}" srcOrd="2" destOrd="0" presId="urn:microsoft.com/office/officeart/2005/8/layout/matrix2"/>
    <dgm:cxn modelId="{6A400524-831C-9F41-9A2C-3572293F6FC1}" type="presParOf" srcId="{8FB7E37B-C5A3-7640-ABC7-C293B58CAF07}" destId="{14F05BB7-CBCA-0041-BC2B-97173F9EEFB1}" srcOrd="3" destOrd="0" presId="urn:microsoft.com/office/officeart/2005/8/layout/matrix2"/>
    <dgm:cxn modelId="{BE21D66F-DA5E-5845-90A4-AD8C30F18586}" type="presParOf" srcId="{8FB7E37B-C5A3-7640-ABC7-C293B58CAF07}" destId="{421F72C6-A082-F74D-A587-B4516A414EC9}"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ED87EF-117E-2D46-BF1A-64D3CF602524}" type="doc">
      <dgm:prSet loTypeId="urn:microsoft.com/office/officeart/2009/layout/CircleArrowProcess" loCatId="" qsTypeId="urn:microsoft.com/office/officeart/2005/8/quickstyle/simple4" qsCatId="simple" csTypeId="urn:microsoft.com/office/officeart/2005/8/colors/colorful4" csCatId="colorful" phldr="1"/>
      <dgm:spPr/>
      <dgm:t>
        <a:bodyPr/>
        <a:lstStyle/>
        <a:p>
          <a:endParaRPr lang="es-ES"/>
        </a:p>
      </dgm:t>
    </dgm:pt>
    <dgm:pt modelId="{0D1424DE-47BC-0947-B721-BA6436583104}">
      <dgm:prSet phldrT="[Texto]"/>
      <dgm:spPr/>
      <dgm:t>
        <a:bodyPr/>
        <a:lstStyle/>
        <a:p>
          <a:r>
            <a:rPr lang="es-ES" dirty="0" smtClean="0"/>
            <a:t>Conseguir atención</a:t>
          </a:r>
          <a:endParaRPr lang="es-ES" dirty="0"/>
        </a:p>
      </dgm:t>
    </dgm:pt>
    <dgm:pt modelId="{8AA2DEEB-DBC8-F44D-B3A8-CA592C2E9B69}" type="parTrans" cxnId="{ECF06DAB-C69B-5B46-B04E-FEB99CD0B8FC}">
      <dgm:prSet/>
      <dgm:spPr/>
      <dgm:t>
        <a:bodyPr/>
        <a:lstStyle/>
        <a:p>
          <a:endParaRPr lang="es-ES"/>
        </a:p>
      </dgm:t>
    </dgm:pt>
    <dgm:pt modelId="{BA340EFE-1033-B641-B425-C8C2B463D5AF}" type="sibTrans" cxnId="{ECF06DAB-C69B-5B46-B04E-FEB99CD0B8FC}">
      <dgm:prSet/>
      <dgm:spPr/>
      <dgm:t>
        <a:bodyPr/>
        <a:lstStyle/>
        <a:p>
          <a:endParaRPr lang="es-ES"/>
        </a:p>
      </dgm:t>
    </dgm:pt>
    <dgm:pt modelId="{C514A4AE-0000-B140-B233-F5D5195E2B3E}">
      <dgm:prSet phldrT="[Texto]"/>
      <dgm:spPr/>
      <dgm:t>
        <a:bodyPr/>
        <a:lstStyle/>
        <a:p>
          <a:r>
            <a:rPr lang="es-ES" dirty="0" smtClean="0"/>
            <a:t>Generar interés</a:t>
          </a:r>
          <a:endParaRPr lang="es-ES" dirty="0"/>
        </a:p>
      </dgm:t>
    </dgm:pt>
    <dgm:pt modelId="{EB50D078-D2CF-8F4F-A69D-DB21EE39A9F5}" type="parTrans" cxnId="{60134910-D2E9-4349-9B58-9939732FD5A5}">
      <dgm:prSet/>
      <dgm:spPr/>
      <dgm:t>
        <a:bodyPr/>
        <a:lstStyle/>
        <a:p>
          <a:endParaRPr lang="es-ES"/>
        </a:p>
      </dgm:t>
    </dgm:pt>
    <dgm:pt modelId="{DD6874DD-1A46-054D-9BBE-D733FCC191AE}" type="sibTrans" cxnId="{60134910-D2E9-4349-9B58-9939732FD5A5}">
      <dgm:prSet/>
      <dgm:spPr/>
      <dgm:t>
        <a:bodyPr/>
        <a:lstStyle/>
        <a:p>
          <a:endParaRPr lang="es-ES"/>
        </a:p>
      </dgm:t>
    </dgm:pt>
    <dgm:pt modelId="{D3235DBF-AC64-C343-8A95-7381585BD7F9}">
      <dgm:prSet phldrT="[Texto]"/>
      <dgm:spPr/>
      <dgm:t>
        <a:bodyPr/>
        <a:lstStyle/>
        <a:p>
          <a:r>
            <a:rPr lang="es-ES" smtClean="0"/>
            <a:t>Fomentar acción</a:t>
          </a:r>
          <a:endParaRPr lang="es-ES"/>
        </a:p>
      </dgm:t>
    </dgm:pt>
    <dgm:pt modelId="{8013AE52-9963-AF47-8660-215A670A643F}" type="parTrans" cxnId="{E0C8543E-6F98-8C42-B305-B64E6A9E0F45}">
      <dgm:prSet/>
      <dgm:spPr/>
      <dgm:t>
        <a:bodyPr/>
        <a:lstStyle/>
        <a:p>
          <a:endParaRPr lang="es-ES"/>
        </a:p>
      </dgm:t>
    </dgm:pt>
    <dgm:pt modelId="{247B143A-3D17-674B-BCFA-C95F6C0513D4}" type="sibTrans" cxnId="{E0C8543E-6F98-8C42-B305-B64E6A9E0F45}">
      <dgm:prSet/>
      <dgm:spPr/>
      <dgm:t>
        <a:bodyPr/>
        <a:lstStyle/>
        <a:p>
          <a:endParaRPr lang="es-ES"/>
        </a:p>
      </dgm:t>
    </dgm:pt>
    <dgm:pt modelId="{28301F08-0641-5F48-8D3A-5C44AC14E64B}" type="pres">
      <dgm:prSet presAssocID="{F2ED87EF-117E-2D46-BF1A-64D3CF602524}" presName="Name0" presStyleCnt="0">
        <dgm:presLayoutVars>
          <dgm:chMax val="7"/>
          <dgm:chPref val="7"/>
          <dgm:dir/>
          <dgm:animLvl val="lvl"/>
        </dgm:presLayoutVars>
      </dgm:prSet>
      <dgm:spPr/>
      <dgm:t>
        <a:bodyPr/>
        <a:lstStyle/>
        <a:p>
          <a:endParaRPr lang="es-ES"/>
        </a:p>
      </dgm:t>
    </dgm:pt>
    <dgm:pt modelId="{3B9BA9DE-D5FA-FD45-BF5B-8BFFCAD6B381}" type="pres">
      <dgm:prSet presAssocID="{0D1424DE-47BC-0947-B721-BA6436583104}" presName="Accent1" presStyleCnt="0"/>
      <dgm:spPr/>
    </dgm:pt>
    <dgm:pt modelId="{C6B00952-5DE6-0049-BFD7-1E0A19A6A362}" type="pres">
      <dgm:prSet presAssocID="{0D1424DE-47BC-0947-B721-BA6436583104}" presName="Accent" presStyleLbl="node1" presStyleIdx="0" presStyleCnt="3"/>
      <dgm:spPr/>
    </dgm:pt>
    <dgm:pt modelId="{D1809C5B-DC5B-F649-A1ED-F2EFD1E93797}" type="pres">
      <dgm:prSet presAssocID="{0D1424DE-47BC-0947-B721-BA6436583104}" presName="Parent1" presStyleLbl="revTx" presStyleIdx="0" presStyleCnt="3">
        <dgm:presLayoutVars>
          <dgm:chMax val="1"/>
          <dgm:chPref val="1"/>
          <dgm:bulletEnabled val="1"/>
        </dgm:presLayoutVars>
      </dgm:prSet>
      <dgm:spPr/>
      <dgm:t>
        <a:bodyPr/>
        <a:lstStyle/>
        <a:p>
          <a:endParaRPr lang="es-ES"/>
        </a:p>
      </dgm:t>
    </dgm:pt>
    <dgm:pt modelId="{06073B90-96C3-F142-81C0-E203D03A7DF7}" type="pres">
      <dgm:prSet presAssocID="{C514A4AE-0000-B140-B233-F5D5195E2B3E}" presName="Accent2" presStyleCnt="0"/>
      <dgm:spPr/>
    </dgm:pt>
    <dgm:pt modelId="{88EDDF8B-D8AC-5B47-BDFA-571D818DEBB8}" type="pres">
      <dgm:prSet presAssocID="{C514A4AE-0000-B140-B233-F5D5195E2B3E}" presName="Accent" presStyleLbl="node1" presStyleIdx="1" presStyleCnt="3"/>
      <dgm:spPr/>
    </dgm:pt>
    <dgm:pt modelId="{1DA7E52E-7DC5-A341-B09D-28A34C7BB5BA}" type="pres">
      <dgm:prSet presAssocID="{C514A4AE-0000-B140-B233-F5D5195E2B3E}" presName="Parent2" presStyleLbl="revTx" presStyleIdx="1" presStyleCnt="3">
        <dgm:presLayoutVars>
          <dgm:chMax val="1"/>
          <dgm:chPref val="1"/>
          <dgm:bulletEnabled val="1"/>
        </dgm:presLayoutVars>
      </dgm:prSet>
      <dgm:spPr/>
      <dgm:t>
        <a:bodyPr/>
        <a:lstStyle/>
        <a:p>
          <a:endParaRPr lang="es-ES"/>
        </a:p>
      </dgm:t>
    </dgm:pt>
    <dgm:pt modelId="{A6B4724C-0547-894E-A140-88B3EEC37CA2}" type="pres">
      <dgm:prSet presAssocID="{D3235DBF-AC64-C343-8A95-7381585BD7F9}" presName="Accent3" presStyleCnt="0"/>
      <dgm:spPr/>
    </dgm:pt>
    <dgm:pt modelId="{AE0B9238-C6EB-3D4A-9B60-AA64FDE94A95}" type="pres">
      <dgm:prSet presAssocID="{D3235DBF-AC64-C343-8A95-7381585BD7F9}" presName="Accent" presStyleLbl="node1" presStyleIdx="2" presStyleCnt="3"/>
      <dgm:spPr/>
    </dgm:pt>
    <dgm:pt modelId="{9A9CAA90-811B-DB42-A7FD-68591997000C}" type="pres">
      <dgm:prSet presAssocID="{D3235DBF-AC64-C343-8A95-7381585BD7F9}" presName="Parent3" presStyleLbl="revTx" presStyleIdx="2" presStyleCnt="3">
        <dgm:presLayoutVars>
          <dgm:chMax val="1"/>
          <dgm:chPref val="1"/>
          <dgm:bulletEnabled val="1"/>
        </dgm:presLayoutVars>
      </dgm:prSet>
      <dgm:spPr/>
      <dgm:t>
        <a:bodyPr/>
        <a:lstStyle/>
        <a:p>
          <a:endParaRPr lang="es-ES"/>
        </a:p>
      </dgm:t>
    </dgm:pt>
  </dgm:ptLst>
  <dgm:cxnLst>
    <dgm:cxn modelId="{2523B5E0-DCF8-9B47-BDC9-15757ED0F212}" type="presOf" srcId="{F2ED87EF-117E-2D46-BF1A-64D3CF602524}" destId="{28301F08-0641-5F48-8D3A-5C44AC14E64B}" srcOrd="0" destOrd="0" presId="urn:microsoft.com/office/officeart/2009/layout/CircleArrowProcess"/>
    <dgm:cxn modelId="{98094CE8-4A4A-0E4D-A287-197D3BCD6BA9}" type="presOf" srcId="{D3235DBF-AC64-C343-8A95-7381585BD7F9}" destId="{9A9CAA90-811B-DB42-A7FD-68591997000C}" srcOrd="0" destOrd="0" presId="urn:microsoft.com/office/officeart/2009/layout/CircleArrowProcess"/>
    <dgm:cxn modelId="{E0C8543E-6F98-8C42-B305-B64E6A9E0F45}" srcId="{F2ED87EF-117E-2D46-BF1A-64D3CF602524}" destId="{D3235DBF-AC64-C343-8A95-7381585BD7F9}" srcOrd="2" destOrd="0" parTransId="{8013AE52-9963-AF47-8660-215A670A643F}" sibTransId="{247B143A-3D17-674B-BCFA-C95F6C0513D4}"/>
    <dgm:cxn modelId="{60134910-D2E9-4349-9B58-9939732FD5A5}" srcId="{F2ED87EF-117E-2D46-BF1A-64D3CF602524}" destId="{C514A4AE-0000-B140-B233-F5D5195E2B3E}" srcOrd="1" destOrd="0" parTransId="{EB50D078-D2CF-8F4F-A69D-DB21EE39A9F5}" sibTransId="{DD6874DD-1A46-054D-9BBE-D733FCC191AE}"/>
    <dgm:cxn modelId="{976082D2-70C2-F94B-81AE-854492E03930}" type="presOf" srcId="{C514A4AE-0000-B140-B233-F5D5195E2B3E}" destId="{1DA7E52E-7DC5-A341-B09D-28A34C7BB5BA}" srcOrd="0" destOrd="0" presId="urn:microsoft.com/office/officeart/2009/layout/CircleArrowProcess"/>
    <dgm:cxn modelId="{2735D4FC-05F1-6243-B3E2-8FAFB89EAD67}" type="presOf" srcId="{0D1424DE-47BC-0947-B721-BA6436583104}" destId="{D1809C5B-DC5B-F649-A1ED-F2EFD1E93797}" srcOrd="0" destOrd="0" presId="urn:microsoft.com/office/officeart/2009/layout/CircleArrowProcess"/>
    <dgm:cxn modelId="{ECF06DAB-C69B-5B46-B04E-FEB99CD0B8FC}" srcId="{F2ED87EF-117E-2D46-BF1A-64D3CF602524}" destId="{0D1424DE-47BC-0947-B721-BA6436583104}" srcOrd="0" destOrd="0" parTransId="{8AA2DEEB-DBC8-F44D-B3A8-CA592C2E9B69}" sibTransId="{BA340EFE-1033-B641-B425-C8C2B463D5AF}"/>
    <dgm:cxn modelId="{4F9D1D06-780B-C14D-BB6E-58C1D1CB0A67}" type="presParOf" srcId="{28301F08-0641-5F48-8D3A-5C44AC14E64B}" destId="{3B9BA9DE-D5FA-FD45-BF5B-8BFFCAD6B381}" srcOrd="0" destOrd="0" presId="urn:microsoft.com/office/officeart/2009/layout/CircleArrowProcess"/>
    <dgm:cxn modelId="{5FB4D01B-059C-0B4E-8C28-1E8D101A101B}" type="presParOf" srcId="{3B9BA9DE-D5FA-FD45-BF5B-8BFFCAD6B381}" destId="{C6B00952-5DE6-0049-BFD7-1E0A19A6A362}" srcOrd="0" destOrd="0" presId="urn:microsoft.com/office/officeart/2009/layout/CircleArrowProcess"/>
    <dgm:cxn modelId="{2DE7FBAD-ABF9-F945-BF43-B3277DE5230F}" type="presParOf" srcId="{28301F08-0641-5F48-8D3A-5C44AC14E64B}" destId="{D1809C5B-DC5B-F649-A1ED-F2EFD1E93797}" srcOrd="1" destOrd="0" presId="urn:microsoft.com/office/officeart/2009/layout/CircleArrowProcess"/>
    <dgm:cxn modelId="{85B2422D-7FA9-BA44-8047-453FF19D23EC}" type="presParOf" srcId="{28301F08-0641-5F48-8D3A-5C44AC14E64B}" destId="{06073B90-96C3-F142-81C0-E203D03A7DF7}" srcOrd="2" destOrd="0" presId="urn:microsoft.com/office/officeart/2009/layout/CircleArrowProcess"/>
    <dgm:cxn modelId="{1BC17264-4480-4D40-AF49-41990C964263}" type="presParOf" srcId="{06073B90-96C3-F142-81C0-E203D03A7DF7}" destId="{88EDDF8B-D8AC-5B47-BDFA-571D818DEBB8}" srcOrd="0" destOrd="0" presId="urn:microsoft.com/office/officeart/2009/layout/CircleArrowProcess"/>
    <dgm:cxn modelId="{E6593926-8579-B44A-B313-8567EC51A9FA}" type="presParOf" srcId="{28301F08-0641-5F48-8D3A-5C44AC14E64B}" destId="{1DA7E52E-7DC5-A341-B09D-28A34C7BB5BA}" srcOrd="3" destOrd="0" presId="urn:microsoft.com/office/officeart/2009/layout/CircleArrowProcess"/>
    <dgm:cxn modelId="{834322D8-6E5B-1F42-8777-FDF305410017}" type="presParOf" srcId="{28301F08-0641-5F48-8D3A-5C44AC14E64B}" destId="{A6B4724C-0547-894E-A140-88B3EEC37CA2}" srcOrd="4" destOrd="0" presId="urn:microsoft.com/office/officeart/2009/layout/CircleArrowProcess"/>
    <dgm:cxn modelId="{0D3EB6CB-0F6A-814D-A627-8E2A91F4BECA}" type="presParOf" srcId="{A6B4724C-0547-894E-A140-88B3EEC37CA2}" destId="{AE0B9238-C6EB-3D4A-9B60-AA64FDE94A95}" srcOrd="0" destOrd="0" presId="urn:microsoft.com/office/officeart/2009/layout/CircleArrowProcess"/>
    <dgm:cxn modelId="{F36D6BE5-C0B9-C444-8409-34D3B52A4E30}" type="presParOf" srcId="{28301F08-0641-5F48-8D3A-5C44AC14E64B}" destId="{9A9CAA90-811B-DB42-A7FD-68591997000C}"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C41DE66-27C2-0B46-ABFA-A1971C555FF1}" type="doc">
      <dgm:prSet loTypeId="urn:microsoft.com/office/officeart/2005/8/layout/hProcess9" loCatId="" qsTypeId="urn:microsoft.com/office/officeart/2005/8/quickstyle/simple4" qsCatId="simple" csTypeId="urn:microsoft.com/office/officeart/2005/8/colors/colorful1" csCatId="colorful" phldr="1"/>
      <dgm:spPr/>
    </dgm:pt>
    <dgm:pt modelId="{65EC72F4-FB15-3548-93B6-8359CDD4E311}">
      <dgm:prSet phldrT="[Texto]"/>
      <dgm:spPr/>
      <dgm:t>
        <a:bodyPr/>
        <a:lstStyle/>
        <a:p>
          <a:r>
            <a:rPr lang="es-ES" dirty="0" smtClean="0"/>
            <a:t>Titulo</a:t>
          </a:r>
          <a:endParaRPr lang="es-ES" dirty="0"/>
        </a:p>
      </dgm:t>
    </dgm:pt>
    <dgm:pt modelId="{13EDC5C7-E964-4746-85F5-2BB605A21944}" type="parTrans" cxnId="{64A89C07-CC88-F648-9B04-FF273261740F}">
      <dgm:prSet/>
      <dgm:spPr/>
      <dgm:t>
        <a:bodyPr/>
        <a:lstStyle/>
        <a:p>
          <a:endParaRPr lang="es-ES"/>
        </a:p>
      </dgm:t>
    </dgm:pt>
    <dgm:pt modelId="{58E0FA60-FC93-5D43-B66D-E8816C394C88}" type="sibTrans" cxnId="{64A89C07-CC88-F648-9B04-FF273261740F}">
      <dgm:prSet/>
      <dgm:spPr/>
      <dgm:t>
        <a:bodyPr/>
        <a:lstStyle/>
        <a:p>
          <a:endParaRPr lang="es-ES"/>
        </a:p>
      </dgm:t>
    </dgm:pt>
    <dgm:pt modelId="{B54558AA-3632-2D43-9175-9D6DD20737DA}">
      <dgm:prSet phldrT="[Texto]"/>
      <dgm:spPr/>
      <dgm:t>
        <a:bodyPr/>
        <a:lstStyle/>
        <a:p>
          <a:r>
            <a:rPr lang="es-ES" dirty="0" smtClean="0"/>
            <a:t>Autores</a:t>
          </a:r>
          <a:endParaRPr lang="es-ES" dirty="0"/>
        </a:p>
      </dgm:t>
    </dgm:pt>
    <dgm:pt modelId="{1909C59A-7F95-9F47-9882-1645ACA203B1}" type="parTrans" cxnId="{50BF8E9D-ACFF-254B-9846-F1C37694503C}">
      <dgm:prSet/>
      <dgm:spPr/>
      <dgm:t>
        <a:bodyPr/>
        <a:lstStyle/>
        <a:p>
          <a:endParaRPr lang="es-ES"/>
        </a:p>
      </dgm:t>
    </dgm:pt>
    <dgm:pt modelId="{8AAB143A-0678-154E-919C-FA306607F3D7}" type="sibTrans" cxnId="{50BF8E9D-ACFF-254B-9846-F1C37694503C}">
      <dgm:prSet/>
      <dgm:spPr/>
      <dgm:t>
        <a:bodyPr/>
        <a:lstStyle/>
        <a:p>
          <a:endParaRPr lang="es-ES"/>
        </a:p>
      </dgm:t>
    </dgm:pt>
    <dgm:pt modelId="{EC32FDC2-49A1-F042-9073-D5341308E797}">
      <dgm:prSet phldrT="[Texto]"/>
      <dgm:spPr/>
      <dgm:t>
        <a:bodyPr/>
        <a:lstStyle/>
        <a:p>
          <a:r>
            <a:rPr lang="es-ES" dirty="0" smtClean="0"/>
            <a:t>Literatura</a:t>
          </a:r>
          <a:endParaRPr lang="es-ES" dirty="0"/>
        </a:p>
      </dgm:t>
    </dgm:pt>
    <dgm:pt modelId="{7615F6D4-18AE-1042-882E-2AA419DD416F}" type="parTrans" cxnId="{0C7E73D2-15B9-D742-90A3-611F6216F7B3}">
      <dgm:prSet/>
      <dgm:spPr/>
      <dgm:t>
        <a:bodyPr/>
        <a:lstStyle/>
        <a:p>
          <a:endParaRPr lang="es-ES"/>
        </a:p>
      </dgm:t>
    </dgm:pt>
    <dgm:pt modelId="{A9D3CEEB-B92D-AD46-A431-47C6B847C1C3}" type="sibTrans" cxnId="{0C7E73D2-15B9-D742-90A3-611F6216F7B3}">
      <dgm:prSet/>
      <dgm:spPr/>
      <dgm:t>
        <a:bodyPr/>
        <a:lstStyle/>
        <a:p>
          <a:endParaRPr lang="es-ES"/>
        </a:p>
      </dgm:t>
    </dgm:pt>
    <dgm:pt modelId="{6EE2D441-BFAB-BC4D-9397-C61DCA0282FD}">
      <dgm:prSet/>
      <dgm:spPr/>
      <dgm:t>
        <a:bodyPr/>
        <a:lstStyle/>
        <a:p>
          <a:r>
            <a:rPr lang="es-ES" dirty="0" smtClean="0"/>
            <a:t>Introducción</a:t>
          </a:r>
          <a:endParaRPr lang="es-ES" dirty="0"/>
        </a:p>
      </dgm:t>
    </dgm:pt>
    <dgm:pt modelId="{D598A477-F322-224C-B482-76520294BE55}" type="parTrans" cxnId="{0B66C038-9D1B-3741-8E59-2B2A6E2E182D}">
      <dgm:prSet/>
      <dgm:spPr/>
      <dgm:t>
        <a:bodyPr/>
        <a:lstStyle/>
        <a:p>
          <a:endParaRPr lang="es-ES"/>
        </a:p>
      </dgm:t>
    </dgm:pt>
    <dgm:pt modelId="{2DE51B57-86FB-584D-8ED2-0AA964215980}" type="sibTrans" cxnId="{0B66C038-9D1B-3741-8E59-2B2A6E2E182D}">
      <dgm:prSet/>
      <dgm:spPr/>
      <dgm:t>
        <a:bodyPr/>
        <a:lstStyle/>
        <a:p>
          <a:endParaRPr lang="es-ES"/>
        </a:p>
      </dgm:t>
    </dgm:pt>
    <dgm:pt modelId="{F4F4682F-184B-A74C-841E-A9510FE17551}">
      <dgm:prSet/>
      <dgm:spPr/>
      <dgm:t>
        <a:bodyPr/>
        <a:lstStyle/>
        <a:p>
          <a:r>
            <a:rPr lang="es-ES" dirty="0" err="1" smtClean="0"/>
            <a:t>Metodologia</a:t>
          </a:r>
          <a:endParaRPr lang="es-ES" dirty="0"/>
        </a:p>
      </dgm:t>
    </dgm:pt>
    <dgm:pt modelId="{8C2891C1-837D-DA43-A4B9-3942CF7DAAE7}" type="parTrans" cxnId="{D1FD9EC8-B88E-C049-9DD4-E8FA8ECF04C2}">
      <dgm:prSet/>
      <dgm:spPr/>
      <dgm:t>
        <a:bodyPr/>
        <a:lstStyle/>
        <a:p>
          <a:endParaRPr lang="es-ES"/>
        </a:p>
      </dgm:t>
    </dgm:pt>
    <dgm:pt modelId="{6444C1F8-0DA1-894A-A473-A56F17E53959}" type="sibTrans" cxnId="{D1FD9EC8-B88E-C049-9DD4-E8FA8ECF04C2}">
      <dgm:prSet/>
      <dgm:spPr/>
      <dgm:t>
        <a:bodyPr/>
        <a:lstStyle/>
        <a:p>
          <a:endParaRPr lang="es-ES"/>
        </a:p>
      </dgm:t>
    </dgm:pt>
    <dgm:pt modelId="{096BF673-A60E-4E4E-A747-2EB34D35C9B5}">
      <dgm:prSet/>
      <dgm:spPr/>
      <dgm:t>
        <a:bodyPr/>
        <a:lstStyle/>
        <a:p>
          <a:r>
            <a:rPr lang="es-ES" dirty="0" smtClean="0"/>
            <a:t>Resultados y Discusión</a:t>
          </a:r>
          <a:endParaRPr lang="es-ES" dirty="0"/>
        </a:p>
      </dgm:t>
    </dgm:pt>
    <dgm:pt modelId="{2F7260BD-D8A1-E044-A4BF-36A3759D281C}" type="parTrans" cxnId="{D68A45AE-3468-2147-BDCA-E156EC8774D2}">
      <dgm:prSet/>
      <dgm:spPr/>
      <dgm:t>
        <a:bodyPr/>
        <a:lstStyle/>
        <a:p>
          <a:endParaRPr lang="es-ES"/>
        </a:p>
      </dgm:t>
    </dgm:pt>
    <dgm:pt modelId="{AF78797A-A49C-D141-AA64-A1097A789F0F}" type="sibTrans" cxnId="{D68A45AE-3468-2147-BDCA-E156EC8774D2}">
      <dgm:prSet/>
      <dgm:spPr/>
      <dgm:t>
        <a:bodyPr/>
        <a:lstStyle/>
        <a:p>
          <a:endParaRPr lang="es-ES"/>
        </a:p>
      </dgm:t>
    </dgm:pt>
    <dgm:pt modelId="{B29766C4-BE59-CA45-BA47-94F59B7548F4}">
      <dgm:prSet/>
      <dgm:spPr/>
      <dgm:t>
        <a:bodyPr/>
        <a:lstStyle/>
        <a:p>
          <a:r>
            <a:rPr lang="es-ES" dirty="0" smtClean="0"/>
            <a:t>Conclusión</a:t>
          </a:r>
          <a:endParaRPr lang="es-ES" dirty="0"/>
        </a:p>
      </dgm:t>
    </dgm:pt>
    <dgm:pt modelId="{26740D76-C266-2343-A73C-70F6DFC9C875}" type="parTrans" cxnId="{2A44F609-F207-5D4C-8A95-0B2388BCB6A9}">
      <dgm:prSet/>
      <dgm:spPr/>
      <dgm:t>
        <a:bodyPr/>
        <a:lstStyle/>
        <a:p>
          <a:endParaRPr lang="es-ES"/>
        </a:p>
      </dgm:t>
    </dgm:pt>
    <dgm:pt modelId="{996BCB56-0623-224B-A55A-C66B168ED618}" type="sibTrans" cxnId="{2A44F609-F207-5D4C-8A95-0B2388BCB6A9}">
      <dgm:prSet/>
      <dgm:spPr/>
      <dgm:t>
        <a:bodyPr/>
        <a:lstStyle/>
        <a:p>
          <a:endParaRPr lang="es-ES"/>
        </a:p>
      </dgm:t>
    </dgm:pt>
    <dgm:pt modelId="{3E6F540E-532E-D945-9052-3DCD23F168B6}" type="pres">
      <dgm:prSet presAssocID="{0C41DE66-27C2-0B46-ABFA-A1971C555FF1}" presName="CompostProcess" presStyleCnt="0">
        <dgm:presLayoutVars>
          <dgm:dir/>
          <dgm:resizeHandles val="exact"/>
        </dgm:presLayoutVars>
      </dgm:prSet>
      <dgm:spPr/>
    </dgm:pt>
    <dgm:pt modelId="{4E2BFCCD-F881-BC48-AD3A-B72C30338FED}" type="pres">
      <dgm:prSet presAssocID="{0C41DE66-27C2-0B46-ABFA-A1971C555FF1}" presName="arrow" presStyleLbl="bgShp" presStyleIdx="0" presStyleCnt="1" custScaleX="117647"/>
      <dgm:spPr/>
    </dgm:pt>
    <dgm:pt modelId="{EC842EC1-F7A1-7147-AFE2-EF342BC2E472}" type="pres">
      <dgm:prSet presAssocID="{0C41DE66-27C2-0B46-ABFA-A1971C555FF1}" presName="linearProcess" presStyleCnt="0"/>
      <dgm:spPr/>
    </dgm:pt>
    <dgm:pt modelId="{DEF8AD2F-00D3-4D4E-BC25-DDAB32E77302}" type="pres">
      <dgm:prSet presAssocID="{65EC72F4-FB15-3548-93B6-8359CDD4E311}" presName="textNode" presStyleLbl="node1" presStyleIdx="0" presStyleCnt="7">
        <dgm:presLayoutVars>
          <dgm:bulletEnabled val="1"/>
        </dgm:presLayoutVars>
      </dgm:prSet>
      <dgm:spPr/>
      <dgm:t>
        <a:bodyPr/>
        <a:lstStyle/>
        <a:p>
          <a:endParaRPr lang="es-ES"/>
        </a:p>
      </dgm:t>
    </dgm:pt>
    <dgm:pt modelId="{820E685E-CB5C-E144-B259-1CB948DA4742}" type="pres">
      <dgm:prSet presAssocID="{58E0FA60-FC93-5D43-B66D-E8816C394C88}" presName="sibTrans" presStyleCnt="0"/>
      <dgm:spPr/>
    </dgm:pt>
    <dgm:pt modelId="{128BCAF2-D943-2144-9EE7-D96F28EE1393}" type="pres">
      <dgm:prSet presAssocID="{B54558AA-3632-2D43-9175-9D6DD20737DA}" presName="textNode" presStyleLbl="node1" presStyleIdx="1" presStyleCnt="7">
        <dgm:presLayoutVars>
          <dgm:bulletEnabled val="1"/>
        </dgm:presLayoutVars>
      </dgm:prSet>
      <dgm:spPr/>
      <dgm:t>
        <a:bodyPr/>
        <a:lstStyle/>
        <a:p>
          <a:endParaRPr lang="es-ES"/>
        </a:p>
      </dgm:t>
    </dgm:pt>
    <dgm:pt modelId="{1B3A2E7A-5724-AE4B-A987-28E3771E01B9}" type="pres">
      <dgm:prSet presAssocID="{8AAB143A-0678-154E-919C-FA306607F3D7}" presName="sibTrans" presStyleCnt="0"/>
      <dgm:spPr/>
    </dgm:pt>
    <dgm:pt modelId="{B2E653B7-28E4-5E48-84B7-55B03C72F7D1}" type="pres">
      <dgm:prSet presAssocID="{6EE2D441-BFAB-BC4D-9397-C61DCA0282FD}" presName="textNode" presStyleLbl="node1" presStyleIdx="2" presStyleCnt="7">
        <dgm:presLayoutVars>
          <dgm:bulletEnabled val="1"/>
        </dgm:presLayoutVars>
      </dgm:prSet>
      <dgm:spPr/>
      <dgm:t>
        <a:bodyPr/>
        <a:lstStyle/>
        <a:p>
          <a:endParaRPr lang="es-ES"/>
        </a:p>
      </dgm:t>
    </dgm:pt>
    <dgm:pt modelId="{38790080-F007-3E43-B23D-E3140FFF3C63}" type="pres">
      <dgm:prSet presAssocID="{2DE51B57-86FB-584D-8ED2-0AA964215980}" presName="sibTrans" presStyleCnt="0"/>
      <dgm:spPr/>
    </dgm:pt>
    <dgm:pt modelId="{D4C8F742-ADAB-C04D-95A2-44EF7985461C}" type="pres">
      <dgm:prSet presAssocID="{F4F4682F-184B-A74C-841E-A9510FE17551}" presName="textNode" presStyleLbl="node1" presStyleIdx="3" presStyleCnt="7">
        <dgm:presLayoutVars>
          <dgm:bulletEnabled val="1"/>
        </dgm:presLayoutVars>
      </dgm:prSet>
      <dgm:spPr/>
      <dgm:t>
        <a:bodyPr/>
        <a:lstStyle/>
        <a:p>
          <a:endParaRPr lang="es-ES"/>
        </a:p>
      </dgm:t>
    </dgm:pt>
    <dgm:pt modelId="{AF4CEEB6-F622-A644-930F-8EB6FAFF6B5E}" type="pres">
      <dgm:prSet presAssocID="{6444C1F8-0DA1-894A-A473-A56F17E53959}" presName="sibTrans" presStyleCnt="0"/>
      <dgm:spPr/>
    </dgm:pt>
    <dgm:pt modelId="{FBD3BB4F-5A3C-DE4C-A555-B58340719E59}" type="pres">
      <dgm:prSet presAssocID="{096BF673-A60E-4E4E-A747-2EB34D35C9B5}" presName="textNode" presStyleLbl="node1" presStyleIdx="4" presStyleCnt="7">
        <dgm:presLayoutVars>
          <dgm:bulletEnabled val="1"/>
        </dgm:presLayoutVars>
      </dgm:prSet>
      <dgm:spPr/>
      <dgm:t>
        <a:bodyPr/>
        <a:lstStyle/>
        <a:p>
          <a:endParaRPr lang="es-ES"/>
        </a:p>
      </dgm:t>
    </dgm:pt>
    <dgm:pt modelId="{68502E2C-70FE-5541-9524-D58D0B9BA360}" type="pres">
      <dgm:prSet presAssocID="{AF78797A-A49C-D141-AA64-A1097A789F0F}" presName="sibTrans" presStyleCnt="0"/>
      <dgm:spPr/>
    </dgm:pt>
    <dgm:pt modelId="{3607C96E-27D5-0B4F-8C5D-2D94DC66125F}" type="pres">
      <dgm:prSet presAssocID="{B29766C4-BE59-CA45-BA47-94F59B7548F4}" presName="textNode" presStyleLbl="node1" presStyleIdx="5" presStyleCnt="7">
        <dgm:presLayoutVars>
          <dgm:bulletEnabled val="1"/>
        </dgm:presLayoutVars>
      </dgm:prSet>
      <dgm:spPr/>
      <dgm:t>
        <a:bodyPr/>
        <a:lstStyle/>
        <a:p>
          <a:endParaRPr lang="es-ES"/>
        </a:p>
      </dgm:t>
    </dgm:pt>
    <dgm:pt modelId="{778E4B5D-1433-8B4E-AE4A-477E57D9E2FA}" type="pres">
      <dgm:prSet presAssocID="{996BCB56-0623-224B-A55A-C66B168ED618}" presName="sibTrans" presStyleCnt="0"/>
      <dgm:spPr/>
    </dgm:pt>
    <dgm:pt modelId="{0E52548C-3CBB-A14B-9D6E-5E081599D33D}" type="pres">
      <dgm:prSet presAssocID="{EC32FDC2-49A1-F042-9073-D5341308E797}" presName="textNode" presStyleLbl="node1" presStyleIdx="6" presStyleCnt="7">
        <dgm:presLayoutVars>
          <dgm:bulletEnabled val="1"/>
        </dgm:presLayoutVars>
      </dgm:prSet>
      <dgm:spPr/>
      <dgm:t>
        <a:bodyPr/>
        <a:lstStyle/>
        <a:p>
          <a:endParaRPr lang="es-ES"/>
        </a:p>
      </dgm:t>
    </dgm:pt>
  </dgm:ptLst>
  <dgm:cxnLst>
    <dgm:cxn modelId="{514B85B8-F103-1247-8AE9-7509C09443D1}" type="presOf" srcId="{096BF673-A60E-4E4E-A747-2EB34D35C9B5}" destId="{FBD3BB4F-5A3C-DE4C-A555-B58340719E59}" srcOrd="0" destOrd="0" presId="urn:microsoft.com/office/officeart/2005/8/layout/hProcess9"/>
    <dgm:cxn modelId="{0C7E73D2-15B9-D742-90A3-611F6216F7B3}" srcId="{0C41DE66-27C2-0B46-ABFA-A1971C555FF1}" destId="{EC32FDC2-49A1-F042-9073-D5341308E797}" srcOrd="6" destOrd="0" parTransId="{7615F6D4-18AE-1042-882E-2AA419DD416F}" sibTransId="{A9D3CEEB-B92D-AD46-A431-47C6B847C1C3}"/>
    <dgm:cxn modelId="{CE1E7328-EEBB-374B-BA38-7C902E18E547}" type="presOf" srcId="{B54558AA-3632-2D43-9175-9D6DD20737DA}" destId="{128BCAF2-D943-2144-9EE7-D96F28EE1393}" srcOrd="0" destOrd="0" presId="urn:microsoft.com/office/officeart/2005/8/layout/hProcess9"/>
    <dgm:cxn modelId="{9C898294-4260-D04E-BAB1-4367BCBAA09D}" type="presOf" srcId="{F4F4682F-184B-A74C-841E-A9510FE17551}" destId="{D4C8F742-ADAB-C04D-95A2-44EF7985461C}" srcOrd="0" destOrd="0" presId="urn:microsoft.com/office/officeart/2005/8/layout/hProcess9"/>
    <dgm:cxn modelId="{4AC1C408-B99E-0B4C-8ECC-237B8DB7ABDA}" type="presOf" srcId="{65EC72F4-FB15-3548-93B6-8359CDD4E311}" destId="{DEF8AD2F-00D3-4D4E-BC25-DDAB32E77302}" srcOrd="0" destOrd="0" presId="urn:microsoft.com/office/officeart/2005/8/layout/hProcess9"/>
    <dgm:cxn modelId="{2A44F609-F207-5D4C-8A95-0B2388BCB6A9}" srcId="{0C41DE66-27C2-0B46-ABFA-A1971C555FF1}" destId="{B29766C4-BE59-CA45-BA47-94F59B7548F4}" srcOrd="5" destOrd="0" parTransId="{26740D76-C266-2343-A73C-70F6DFC9C875}" sibTransId="{996BCB56-0623-224B-A55A-C66B168ED618}"/>
    <dgm:cxn modelId="{401BDC56-22E6-6E46-97EA-7FA1E607AA00}" type="presOf" srcId="{EC32FDC2-49A1-F042-9073-D5341308E797}" destId="{0E52548C-3CBB-A14B-9D6E-5E081599D33D}" srcOrd="0" destOrd="0" presId="urn:microsoft.com/office/officeart/2005/8/layout/hProcess9"/>
    <dgm:cxn modelId="{D4AB3B9D-CBBE-DC44-9CEA-59C16D4FFDE9}" type="presOf" srcId="{6EE2D441-BFAB-BC4D-9397-C61DCA0282FD}" destId="{B2E653B7-28E4-5E48-84B7-55B03C72F7D1}" srcOrd="0" destOrd="0" presId="urn:microsoft.com/office/officeart/2005/8/layout/hProcess9"/>
    <dgm:cxn modelId="{0E31ADA3-5840-CF4B-8323-392FB9AB33F7}" type="presOf" srcId="{0C41DE66-27C2-0B46-ABFA-A1971C555FF1}" destId="{3E6F540E-532E-D945-9052-3DCD23F168B6}" srcOrd="0" destOrd="0" presId="urn:microsoft.com/office/officeart/2005/8/layout/hProcess9"/>
    <dgm:cxn modelId="{0B66C038-9D1B-3741-8E59-2B2A6E2E182D}" srcId="{0C41DE66-27C2-0B46-ABFA-A1971C555FF1}" destId="{6EE2D441-BFAB-BC4D-9397-C61DCA0282FD}" srcOrd="2" destOrd="0" parTransId="{D598A477-F322-224C-B482-76520294BE55}" sibTransId="{2DE51B57-86FB-584D-8ED2-0AA964215980}"/>
    <dgm:cxn modelId="{D68A45AE-3468-2147-BDCA-E156EC8774D2}" srcId="{0C41DE66-27C2-0B46-ABFA-A1971C555FF1}" destId="{096BF673-A60E-4E4E-A747-2EB34D35C9B5}" srcOrd="4" destOrd="0" parTransId="{2F7260BD-D8A1-E044-A4BF-36A3759D281C}" sibTransId="{AF78797A-A49C-D141-AA64-A1097A789F0F}"/>
    <dgm:cxn modelId="{64A89C07-CC88-F648-9B04-FF273261740F}" srcId="{0C41DE66-27C2-0B46-ABFA-A1971C555FF1}" destId="{65EC72F4-FB15-3548-93B6-8359CDD4E311}" srcOrd="0" destOrd="0" parTransId="{13EDC5C7-E964-4746-85F5-2BB605A21944}" sibTransId="{58E0FA60-FC93-5D43-B66D-E8816C394C88}"/>
    <dgm:cxn modelId="{50BF8E9D-ACFF-254B-9846-F1C37694503C}" srcId="{0C41DE66-27C2-0B46-ABFA-A1971C555FF1}" destId="{B54558AA-3632-2D43-9175-9D6DD20737DA}" srcOrd="1" destOrd="0" parTransId="{1909C59A-7F95-9F47-9882-1645ACA203B1}" sibTransId="{8AAB143A-0678-154E-919C-FA306607F3D7}"/>
    <dgm:cxn modelId="{D1FD9EC8-B88E-C049-9DD4-E8FA8ECF04C2}" srcId="{0C41DE66-27C2-0B46-ABFA-A1971C555FF1}" destId="{F4F4682F-184B-A74C-841E-A9510FE17551}" srcOrd="3" destOrd="0" parTransId="{8C2891C1-837D-DA43-A4B9-3942CF7DAAE7}" sibTransId="{6444C1F8-0DA1-894A-A473-A56F17E53959}"/>
    <dgm:cxn modelId="{0D743D3E-C706-CC48-874E-EE9B9C71E747}" type="presOf" srcId="{B29766C4-BE59-CA45-BA47-94F59B7548F4}" destId="{3607C96E-27D5-0B4F-8C5D-2D94DC66125F}" srcOrd="0" destOrd="0" presId="urn:microsoft.com/office/officeart/2005/8/layout/hProcess9"/>
    <dgm:cxn modelId="{CD414A40-0F1E-1141-AC9B-409CE1C963FE}" type="presParOf" srcId="{3E6F540E-532E-D945-9052-3DCD23F168B6}" destId="{4E2BFCCD-F881-BC48-AD3A-B72C30338FED}" srcOrd="0" destOrd="0" presId="urn:microsoft.com/office/officeart/2005/8/layout/hProcess9"/>
    <dgm:cxn modelId="{F8B570CA-D82D-5148-B96A-ACDF3BC795DC}" type="presParOf" srcId="{3E6F540E-532E-D945-9052-3DCD23F168B6}" destId="{EC842EC1-F7A1-7147-AFE2-EF342BC2E472}" srcOrd="1" destOrd="0" presId="urn:microsoft.com/office/officeart/2005/8/layout/hProcess9"/>
    <dgm:cxn modelId="{6F41C81F-5A3D-B741-84D9-20DE3088DBA7}" type="presParOf" srcId="{EC842EC1-F7A1-7147-AFE2-EF342BC2E472}" destId="{DEF8AD2F-00D3-4D4E-BC25-DDAB32E77302}" srcOrd="0" destOrd="0" presId="urn:microsoft.com/office/officeart/2005/8/layout/hProcess9"/>
    <dgm:cxn modelId="{A9EB5FB1-5CD2-254E-94A7-D5537755A0AA}" type="presParOf" srcId="{EC842EC1-F7A1-7147-AFE2-EF342BC2E472}" destId="{820E685E-CB5C-E144-B259-1CB948DA4742}" srcOrd="1" destOrd="0" presId="urn:microsoft.com/office/officeart/2005/8/layout/hProcess9"/>
    <dgm:cxn modelId="{B0EAA84F-9BBC-A747-987A-439A96B5D6EB}" type="presParOf" srcId="{EC842EC1-F7A1-7147-AFE2-EF342BC2E472}" destId="{128BCAF2-D943-2144-9EE7-D96F28EE1393}" srcOrd="2" destOrd="0" presId="urn:microsoft.com/office/officeart/2005/8/layout/hProcess9"/>
    <dgm:cxn modelId="{DF10D777-72A9-A94F-958A-4A357671C529}" type="presParOf" srcId="{EC842EC1-F7A1-7147-AFE2-EF342BC2E472}" destId="{1B3A2E7A-5724-AE4B-A987-28E3771E01B9}" srcOrd="3" destOrd="0" presId="urn:microsoft.com/office/officeart/2005/8/layout/hProcess9"/>
    <dgm:cxn modelId="{F3307872-C0E9-0441-805A-F1AAB255A7E4}" type="presParOf" srcId="{EC842EC1-F7A1-7147-AFE2-EF342BC2E472}" destId="{B2E653B7-28E4-5E48-84B7-55B03C72F7D1}" srcOrd="4" destOrd="0" presId="urn:microsoft.com/office/officeart/2005/8/layout/hProcess9"/>
    <dgm:cxn modelId="{4852712D-A3F5-0E40-A27A-801FEC1646F3}" type="presParOf" srcId="{EC842EC1-F7A1-7147-AFE2-EF342BC2E472}" destId="{38790080-F007-3E43-B23D-E3140FFF3C63}" srcOrd="5" destOrd="0" presId="urn:microsoft.com/office/officeart/2005/8/layout/hProcess9"/>
    <dgm:cxn modelId="{1D7E2294-C07D-834E-9DE7-17AE0999A5EC}" type="presParOf" srcId="{EC842EC1-F7A1-7147-AFE2-EF342BC2E472}" destId="{D4C8F742-ADAB-C04D-95A2-44EF7985461C}" srcOrd="6" destOrd="0" presId="urn:microsoft.com/office/officeart/2005/8/layout/hProcess9"/>
    <dgm:cxn modelId="{15B97C27-A21C-4B41-907E-A7A583F9CAA9}" type="presParOf" srcId="{EC842EC1-F7A1-7147-AFE2-EF342BC2E472}" destId="{AF4CEEB6-F622-A644-930F-8EB6FAFF6B5E}" srcOrd="7" destOrd="0" presId="urn:microsoft.com/office/officeart/2005/8/layout/hProcess9"/>
    <dgm:cxn modelId="{79AA7059-4D1B-9E4D-8BA6-9295B2DC673F}" type="presParOf" srcId="{EC842EC1-F7A1-7147-AFE2-EF342BC2E472}" destId="{FBD3BB4F-5A3C-DE4C-A555-B58340719E59}" srcOrd="8" destOrd="0" presId="urn:microsoft.com/office/officeart/2005/8/layout/hProcess9"/>
    <dgm:cxn modelId="{7016B87C-55DB-0243-8F5D-4E1E8E16C6E1}" type="presParOf" srcId="{EC842EC1-F7A1-7147-AFE2-EF342BC2E472}" destId="{68502E2C-70FE-5541-9524-D58D0B9BA360}" srcOrd="9" destOrd="0" presId="urn:microsoft.com/office/officeart/2005/8/layout/hProcess9"/>
    <dgm:cxn modelId="{6150D375-0429-CE45-BCE1-9CE43AE0AAFE}" type="presParOf" srcId="{EC842EC1-F7A1-7147-AFE2-EF342BC2E472}" destId="{3607C96E-27D5-0B4F-8C5D-2D94DC66125F}" srcOrd="10" destOrd="0" presId="urn:microsoft.com/office/officeart/2005/8/layout/hProcess9"/>
    <dgm:cxn modelId="{B47D30A3-D7D8-304E-B473-90502CC43797}" type="presParOf" srcId="{EC842EC1-F7A1-7147-AFE2-EF342BC2E472}" destId="{778E4B5D-1433-8B4E-AE4A-477E57D9E2FA}" srcOrd="11" destOrd="0" presId="urn:microsoft.com/office/officeart/2005/8/layout/hProcess9"/>
    <dgm:cxn modelId="{F00E0CA8-12DD-9E44-A1FD-5413CBF67A8C}" type="presParOf" srcId="{EC842EC1-F7A1-7147-AFE2-EF342BC2E472}" destId="{0E52548C-3CBB-A14B-9D6E-5E081599D33D}" srcOrd="1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358519-D221-6443-979F-8A3CEE08BD86}">
      <dsp:nvSpPr>
        <dsp:cNvPr id="0" name=""/>
        <dsp:cNvSpPr/>
      </dsp:nvSpPr>
      <dsp:spPr>
        <a:xfrm>
          <a:off x="1966686" y="0"/>
          <a:ext cx="4891314" cy="4891314"/>
        </a:xfrm>
        <a:prstGeom prst="quadArrow">
          <a:avLst>
            <a:gd name="adj1" fmla="val 2000"/>
            <a:gd name="adj2" fmla="val 4000"/>
            <a:gd name="adj3" fmla="val 5000"/>
          </a:avLst>
        </a:prstGeom>
        <a:solidFill>
          <a:schemeClr val="accent4">
            <a:tint val="40000"/>
            <a:hueOff val="0"/>
            <a:satOff val="0"/>
            <a:lumOff val="0"/>
            <a:alphaOff val="0"/>
          </a:schemeClr>
        </a:solidFill>
        <a:ln>
          <a:noFill/>
        </a:ln>
        <a:effectLst>
          <a:outerShdw blurRad="50800" dist="41909" dir="5400000" rotWithShape="0">
            <a:srgbClr val="000000">
              <a:alpha val="40000"/>
            </a:srgbClr>
          </a:outerShdw>
        </a:effectLst>
      </dsp:spPr>
      <dsp:style>
        <a:lnRef idx="0">
          <a:scrgbClr r="0" g="0" b="0"/>
        </a:lnRef>
        <a:fillRef idx="1">
          <a:scrgbClr r="0" g="0" b="0"/>
        </a:fillRef>
        <a:effectRef idx="2">
          <a:scrgbClr r="0" g="0" b="0"/>
        </a:effectRef>
        <a:fontRef idx="minor"/>
      </dsp:style>
    </dsp:sp>
    <dsp:sp modelId="{B9897E70-98FD-E548-8FE7-7220B950F161}">
      <dsp:nvSpPr>
        <dsp:cNvPr id="0" name=""/>
        <dsp:cNvSpPr/>
      </dsp:nvSpPr>
      <dsp:spPr>
        <a:xfrm>
          <a:off x="2284621" y="317935"/>
          <a:ext cx="1956525" cy="1956525"/>
        </a:xfrm>
        <a:prstGeom prst="roundRect">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Conseguir colaboraciones, contactos y retroalimentación</a:t>
          </a:r>
          <a:endParaRPr lang="es-ES" sz="1700" kern="1200" dirty="0"/>
        </a:p>
      </dsp:txBody>
      <dsp:txXfrm>
        <a:off x="2380131" y="413445"/>
        <a:ext cx="1765505" cy="1765505"/>
      </dsp:txXfrm>
    </dsp:sp>
    <dsp:sp modelId="{7F9CCD24-0893-E744-901E-F4152353665E}">
      <dsp:nvSpPr>
        <dsp:cNvPr id="0" name=""/>
        <dsp:cNvSpPr/>
      </dsp:nvSpPr>
      <dsp:spPr>
        <a:xfrm>
          <a:off x="4583538" y="317935"/>
          <a:ext cx="1956525" cy="1956525"/>
        </a:xfrm>
        <a:prstGeom prst="roundRect">
          <a:avLst/>
        </a:prstGeom>
        <a:gradFill rotWithShape="0">
          <a:gsLst>
            <a:gs pos="0">
              <a:schemeClr val="accent4">
                <a:hueOff val="-2888562"/>
                <a:satOff val="21966"/>
                <a:lumOff val="-1830"/>
                <a:alphaOff val="0"/>
                <a:shade val="63000"/>
              </a:schemeClr>
            </a:gs>
            <a:gs pos="30000">
              <a:schemeClr val="accent4">
                <a:hueOff val="-2888562"/>
                <a:satOff val="21966"/>
                <a:lumOff val="-1830"/>
                <a:alphaOff val="0"/>
                <a:shade val="90000"/>
                <a:satMod val="110000"/>
              </a:schemeClr>
            </a:gs>
            <a:gs pos="45000">
              <a:schemeClr val="accent4">
                <a:hueOff val="-2888562"/>
                <a:satOff val="21966"/>
                <a:lumOff val="-1830"/>
                <a:alphaOff val="0"/>
                <a:shade val="100000"/>
                <a:satMod val="118000"/>
              </a:schemeClr>
            </a:gs>
            <a:gs pos="55000">
              <a:schemeClr val="accent4">
                <a:hueOff val="-2888562"/>
                <a:satOff val="21966"/>
                <a:lumOff val="-1830"/>
                <a:alphaOff val="0"/>
                <a:shade val="100000"/>
                <a:satMod val="118000"/>
              </a:schemeClr>
            </a:gs>
            <a:gs pos="73000">
              <a:schemeClr val="accent4">
                <a:hueOff val="-2888562"/>
                <a:satOff val="21966"/>
                <a:lumOff val="-1830"/>
                <a:alphaOff val="0"/>
                <a:shade val="90000"/>
                <a:satMod val="110000"/>
              </a:schemeClr>
            </a:gs>
            <a:gs pos="100000">
              <a:schemeClr val="accent4">
                <a:hueOff val="-2888562"/>
                <a:satOff val="21966"/>
                <a:lumOff val="-183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Despertar curiosidad y atención hacia tu trabajo</a:t>
          </a:r>
          <a:endParaRPr lang="es-ES" sz="1700" kern="1200" dirty="0"/>
        </a:p>
      </dsp:txBody>
      <dsp:txXfrm>
        <a:off x="4679048" y="413445"/>
        <a:ext cx="1765505" cy="1765505"/>
      </dsp:txXfrm>
    </dsp:sp>
    <dsp:sp modelId="{14F05BB7-CBCA-0041-BC2B-97173F9EEFB1}">
      <dsp:nvSpPr>
        <dsp:cNvPr id="0" name=""/>
        <dsp:cNvSpPr/>
      </dsp:nvSpPr>
      <dsp:spPr>
        <a:xfrm>
          <a:off x="2284621" y="2616852"/>
          <a:ext cx="1956525" cy="1956525"/>
        </a:xfrm>
        <a:prstGeom prst="roundRect">
          <a:avLst/>
        </a:prstGeom>
        <a:gradFill rotWithShape="0">
          <a:gsLst>
            <a:gs pos="0">
              <a:schemeClr val="accent4">
                <a:hueOff val="-5777124"/>
                <a:satOff val="43933"/>
                <a:lumOff val="-3661"/>
                <a:alphaOff val="0"/>
                <a:shade val="63000"/>
              </a:schemeClr>
            </a:gs>
            <a:gs pos="30000">
              <a:schemeClr val="accent4">
                <a:hueOff val="-5777124"/>
                <a:satOff val="43933"/>
                <a:lumOff val="-3661"/>
                <a:alphaOff val="0"/>
                <a:shade val="90000"/>
                <a:satMod val="110000"/>
              </a:schemeClr>
            </a:gs>
            <a:gs pos="45000">
              <a:schemeClr val="accent4">
                <a:hueOff val="-5777124"/>
                <a:satOff val="43933"/>
                <a:lumOff val="-3661"/>
                <a:alphaOff val="0"/>
                <a:shade val="100000"/>
                <a:satMod val="118000"/>
              </a:schemeClr>
            </a:gs>
            <a:gs pos="55000">
              <a:schemeClr val="accent4">
                <a:hueOff val="-5777124"/>
                <a:satOff val="43933"/>
                <a:lumOff val="-3661"/>
                <a:alphaOff val="0"/>
                <a:shade val="100000"/>
                <a:satMod val="118000"/>
              </a:schemeClr>
            </a:gs>
            <a:gs pos="73000">
              <a:schemeClr val="accent4">
                <a:hueOff val="-5777124"/>
                <a:satOff val="43933"/>
                <a:lumOff val="-3661"/>
                <a:alphaOff val="0"/>
                <a:shade val="90000"/>
                <a:satMod val="110000"/>
              </a:schemeClr>
            </a:gs>
            <a:gs pos="100000">
              <a:schemeClr val="accent4">
                <a:hueOff val="-5777124"/>
                <a:satOff val="43933"/>
                <a:lumOff val="-3661"/>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Mejorar la percepción y recuerdo de tu trabajo y persona</a:t>
          </a:r>
          <a:endParaRPr lang="es-ES" sz="1700" kern="1200" dirty="0"/>
        </a:p>
      </dsp:txBody>
      <dsp:txXfrm>
        <a:off x="2380131" y="2712362"/>
        <a:ext cx="1765505" cy="1765505"/>
      </dsp:txXfrm>
    </dsp:sp>
    <dsp:sp modelId="{421F72C6-A082-F74D-A587-B4516A414EC9}">
      <dsp:nvSpPr>
        <dsp:cNvPr id="0" name=""/>
        <dsp:cNvSpPr/>
      </dsp:nvSpPr>
      <dsp:spPr>
        <a:xfrm>
          <a:off x="4583538" y="2616852"/>
          <a:ext cx="1956525" cy="1956525"/>
        </a:xfrm>
        <a:prstGeom prst="roundRect">
          <a:avLst/>
        </a:prstGeom>
        <a:gradFill rotWithShape="0">
          <a:gsLst>
            <a:gs pos="0">
              <a:schemeClr val="accent4">
                <a:hueOff val="-8665685"/>
                <a:satOff val="65899"/>
                <a:lumOff val="-5491"/>
                <a:alphaOff val="0"/>
                <a:shade val="63000"/>
              </a:schemeClr>
            </a:gs>
            <a:gs pos="30000">
              <a:schemeClr val="accent4">
                <a:hueOff val="-8665685"/>
                <a:satOff val="65899"/>
                <a:lumOff val="-5491"/>
                <a:alphaOff val="0"/>
                <a:shade val="90000"/>
                <a:satMod val="110000"/>
              </a:schemeClr>
            </a:gs>
            <a:gs pos="45000">
              <a:schemeClr val="accent4">
                <a:hueOff val="-8665685"/>
                <a:satOff val="65899"/>
                <a:lumOff val="-5491"/>
                <a:alphaOff val="0"/>
                <a:shade val="100000"/>
                <a:satMod val="118000"/>
              </a:schemeClr>
            </a:gs>
            <a:gs pos="55000">
              <a:schemeClr val="accent4">
                <a:hueOff val="-8665685"/>
                <a:satOff val="65899"/>
                <a:lumOff val="-5491"/>
                <a:alphaOff val="0"/>
                <a:shade val="100000"/>
                <a:satMod val="118000"/>
              </a:schemeClr>
            </a:gs>
            <a:gs pos="73000">
              <a:schemeClr val="accent4">
                <a:hueOff val="-8665685"/>
                <a:satOff val="65899"/>
                <a:lumOff val="-5491"/>
                <a:alphaOff val="0"/>
                <a:shade val="90000"/>
                <a:satMod val="110000"/>
              </a:schemeClr>
            </a:gs>
            <a:gs pos="100000">
              <a:schemeClr val="accent4">
                <a:hueOff val="-8665685"/>
                <a:satOff val="65899"/>
                <a:lumOff val="-5491"/>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Es una herramienta de marketing</a:t>
          </a:r>
          <a:endParaRPr lang="es-ES" sz="1700" kern="1200" dirty="0"/>
        </a:p>
      </dsp:txBody>
      <dsp:txXfrm>
        <a:off x="4679048" y="2712362"/>
        <a:ext cx="1765505" cy="17655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B00952-5DE6-0049-BFD7-1E0A19A6A362}">
      <dsp:nvSpPr>
        <dsp:cNvPr id="0" name=""/>
        <dsp:cNvSpPr/>
      </dsp:nvSpPr>
      <dsp:spPr>
        <a:xfrm>
          <a:off x="982095" y="266466"/>
          <a:ext cx="1699597" cy="1699855"/>
        </a:xfrm>
        <a:prstGeom prst="circularArrow">
          <a:avLst>
            <a:gd name="adj1" fmla="val 10980"/>
            <a:gd name="adj2" fmla="val 1142322"/>
            <a:gd name="adj3" fmla="val 4500000"/>
            <a:gd name="adj4" fmla="val 10800000"/>
            <a:gd name="adj5" fmla="val 12500"/>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D1809C5B-DC5B-F649-A1ED-F2EFD1E93797}">
      <dsp:nvSpPr>
        <dsp:cNvPr id="0" name=""/>
        <dsp:cNvSpPr/>
      </dsp:nvSpPr>
      <dsp:spPr>
        <a:xfrm>
          <a:off x="1357762" y="880165"/>
          <a:ext cx="944433" cy="472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Conseguir atención</a:t>
          </a:r>
          <a:endParaRPr lang="es-ES" sz="1600" kern="1200" dirty="0"/>
        </a:p>
      </dsp:txBody>
      <dsp:txXfrm>
        <a:off x="1357762" y="880165"/>
        <a:ext cx="944433" cy="472103"/>
      </dsp:txXfrm>
    </dsp:sp>
    <dsp:sp modelId="{88EDDF8B-D8AC-5B47-BDFA-571D818DEBB8}">
      <dsp:nvSpPr>
        <dsp:cNvPr id="0" name=""/>
        <dsp:cNvSpPr/>
      </dsp:nvSpPr>
      <dsp:spPr>
        <a:xfrm>
          <a:off x="510038" y="1243159"/>
          <a:ext cx="1699597" cy="1699855"/>
        </a:xfrm>
        <a:prstGeom prst="leftCircularArrow">
          <a:avLst>
            <a:gd name="adj1" fmla="val 10980"/>
            <a:gd name="adj2" fmla="val 1142322"/>
            <a:gd name="adj3" fmla="val 6300000"/>
            <a:gd name="adj4" fmla="val 18900000"/>
            <a:gd name="adj5" fmla="val 12500"/>
          </a:avLst>
        </a:prstGeom>
        <a:gradFill rotWithShape="0">
          <a:gsLst>
            <a:gs pos="0">
              <a:schemeClr val="accent4">
                <a:hueOff val="-4332843"/>
                <a:satOff val="32950"/>
                <a:lumOff val="-2745"/>
                <a:alphaOff val="0"/>
                <a:shade val="63000"/>
              </a:schemeClr>
            </a:gs>
            <a:gs pos="30000">
              <a:schemeClr val="accent4">
                <a:hueOff val="-4332843"/>
                <a:satOff val="32950"/>
                <a:lumOff val="-2745"/>
                <a:alphaOff val="0"/>
                <a:shade val="90000"/>
                <a:satMod val="110000"/>
              </a:schemeClr>
            </a:gs>
            <a:gs pos="45000">
              <a:schemeClr val="accent4">
                <a:hueOff val="-4332843"/>
                <a:satOff val="32950"/>
                <a:lumOff val="-2745"/>
                <a:alphaOff val="0"/>
                <a:shade val="100000"/>
                <a:satMod val="118000"/>
              </a:schemeClr>
            </a:gs>
            <a:gs pos="55000">
              <a:schemeClr val="accent4">
                <a:hueOff val="-4332843"/>
                <a:satOff val="32950"/>
                <a:lumOff val="-2745"/>
                <a:alphaOff val="0"/>
                <a:shade val="100000"/>
                <a:satMod val="118000"/>
              </a:schemeClr>
            </a:gs>
            <a:gs pos="73000">
              <a:schemeClr val="accent4">
                <a:hueOff val="-4332843"/>
                <a:satOff val="32950"/>
                <a:lumOff val="-2745"/>
                <a:alphaOff val="0"/>
                <a:shade val="90000"/>
                <a:satMod val="110000"/>
              </a:schemeClr>
            </a:gs>
            <a:gs pos="100000">
              <a:schemeClr val="accent4">
                <a:hueOff val="-4332843"/>
                <a:satOff val="32950"/>
                <a:lumOff val="-2745"/>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1DA7E52E-7DC5-A341-B09D-28A34C7BB5BA}">
      <dsp:nvSpPr>
        <dsp:cNvPr id="0" name=""/>
        <dsp:cNvSpPr/>
      </dsp:nvSpPr>
      <dsp:spPr>
        <a:xfrm>
          <a:off x="887620" y="1862508"/>
          <a:ext cx="944433" cy="472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Generar interés</a:t>
          </a:r>
          <a:endParaRPr lang="es-ES" sz="1600" kern="1200" dirty="0"/>
        </a:p>
      </dsp:txBody>
      <dsp:txXfrm>
        <a:off x="887620" y="1862508"/>
        <a:ext cx="944433" cy="472103"/>
      </dsp:txXfrm>
    </dsp:sp>
    <dsp:sp modelId="{AE0B9238-C6EB-3D4A-9B60-AA64FDE94A95}">
      <dsp:nvSpPr>
        <dsp:cNvPr id="0" name=""/>
        <dsp:cNvSpPr/>
      </dsp:nvSpPr>
      <dsp:spPr>
        <a:xfrm>
          <a:off x="1103062" y="2336731"/>
          <a:ext cx="1460217" cy="1460802"/>
        </a:xfrm>
        <a:prstGeom prst="blockArc">
          <a:avLst>
            <a:gd name="adj1" fmla="val 13500000"/>
            <a:gd name="adj2" fmla="val 10800000"/>
            <a:gd name="adj3" fmla="val 12740"/>
          </a:avLst>
        </a:prstGeom>
        <a:gradFill rotWithShape="0">
          <a:gsLst>
            <a:gs pos="0">
              <a:schemeClr val="accent4">
                <a:hueOff val="-8665685"/>
                <a:satOff val="65899"/>
                <a:lumOff val="-5491"/>
                <a:alphaOff val="0"/>
                <a:shade val="63000"/>
              </a:schemeClr>
            </a:gs>
            <a:gs pos="30000">
              <a:schemeClr val="accent4">
                <a:hueOff val="-8665685"/>
                <a:satOff val="65899"/>
                <a:lumOff val="-5491"/>
                <a:alphaOff val="0"/>
                <a:shade val="90000"/>
                <a:satMod val="110000"/>
              </a:schemeClr>
            </a:gs>
            <a:gs pos="45000">
              <a:schemeClr val="accent4">
                <a:hueOff val="-8665685"/>
                <a:satOff val="65899"/>
                <a:lumOff val="-5491"/>
                <a:alphaOff val="0"/>
                <a:shade val="100000"/>
                <a:satMod val="118000"/>
              </a:schemeClr>
            </a:gs>
            <a:gs pos="55000">
              <a:schemeClr val="accent4">
                <a:hueOff val="-8665685"/>
                <a:satOff val="65899"/>
                <a:lumOff val="-5491"/>
                <a:alphaOff val="0"/>
                <a:shade val="100000"/>
                <a:satMod val="118000"/>
              </a:schemeClr>
            </a:gs>
            <a:gs pos="73000">
              <a:schemeClr val="accent4">
                <a:hueOff val="-8665685"/>
                <a:satOff val="65899"/>
                <a:lumOff val="-5491"/>
                <a:alphaOff val="0"/>
                <a:shade val="90000"/>
                <a:satMod val="110000"/>
              </a:schemeClr>
            </a:gs>
            <a:gs pos="100000">
              <a:schemeClr val="accent4">
                <a:hueOff val="-8665685"/>
                <a:satOff val="65899"/>
                <a:lumOff val="-5491"/>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9A9CAA90-811B-DB42-A7FD-68591997000C}">
      <dsp:nvSpPr>
        <dsp:cNvPr id="0" name=""/>
        <dsp:cNvSpPr/>
      </dsp:nvSpPr>
      <dsp:spPr>
        <a:xfrm>
          <a:off x="1359997" y="2846264"/>
          <a:ext cx="944433" cy="472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smtClean="0"/>
            <a:t>Fomentar acción</a:t>
          </a:r>
          <a:endParaRPr lang="es-ES" sz="1600" kern="1200"/>
        </a:p>
      </dsp:txBody>
      <dsp:txXfrm>
        <a:off x="1359997" y="2846264"/>
        <a:ext cx="944433" cy="4721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2BFCCD-F881-BC48-AD3A-B72C30338FED}">
      <dsp:nvSpPr>
        <dsp:cNvPr id="0" name=""/>
        <dsp:cNvSpPr/>
      </dsp:nvSpPr>
      <dsp:spPr>
        <a:xfrm>
          <a:off x="2" y="0"/>
          <a:ext cx="8889995" cy="3283857"/>
        </a:xfrm>
        <a:prstGeom prst="rightArrow">
          <a:avLst/>
        </a:prstGeom>
        <a:solidFill>
          <a:schemeClr val="accent2">
            <a:tint val="40000"/>
            <a:hueOff val="0"/>
            <a:satOff val="0"/>
            <a:lumOff val="0"/>
            <a:alphaOff val="0"/>
          </a:schemeClr>
        </a:solidFill>
        <a:ln>
          <a:noFill/>
        </a:ln>
        <a:effectLst>
          <a:outerShdw blurRad="50800" dist="41909" dir="5400000" rotWithShape="0">
            <a:srgbClr val="000000">
              <a:alpha val="40000"/>
            </a:srgbClr>
          </a:outerShdw>
        </a:effectLst>
      </dsp:spPr>
      <dsp:style>
        <a:lnRef idx="0">
          <a:scrgbClr r="0" g="0" b="0"/>
        </a:lnRef>
        <a:fillRef idx="1">
          <a:scrgbClr r="0" g="0" b="0"/>
        </a:fillRef>
        <a:effectRef idx="2">
          <a:scrgbClr r="0" g="0" b="0"/>
        </a:effectRef>
        <a:fontRef idx="minor"/>
      </dsp:style>
    </dsp:sp>
    <dsp:sp modelId="{DEF8AD2F-00D3-4D4E-BC25-DDAB32E77302}">
      <dsp:nvSpPr>
        <dsp:cNvPr id="0" name=""/>
        <dsp:cNvSpPr/>
      </dsp:nvSpPr>
      <dsp:spPr>
        <a:xfrm>
          <a:off x="53" y="985157"/>
          <a:ext cx="1204221" cy="1313542"/>
        </a:xfrm>
        <a:prstGeom prst="round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Titulo</a:t>
          </a:r>
          <a:endParaRPr lang="es-ES" sz="1400" kern="1200" dirty="0"/>
        </a:p>
      </dsp:txBody>
      <dsp:txXfrm>
        <a:off x="58838" y="1043942"/>
        <a:ext cx="1086651" cy="1195972"/>
      </dsp:txXfrm>
    </dsp:sp>
    <dsp:sp modelId="{128BCAF2-D943-2144-9EE7-D96F28EE1393}">
      <dsp:nvSpPr>
        <dsp:cNvPr id="0" name=""/>
        <dsp:cNvSpPr/>
      </dsp:nvSpPr>
      <dsp:spPr>
        <a:xfrm>
          <a:off x="1280999" y="985157"/>
          <a:ext cx="1204221" cy="1313542"/>
        </a:xfrm>
        <a:prstGeom prst="roundRect">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Autores</a:t>
          </a:r>
          <a:endParaRPr lang="es-ES" sz="1400" kern="1200" dirty="0"/>
        </a:p>
      </dsp:txBody>
      <dsp:txXfrm>
        <a:off x="1339784" y="1043942"/>
        <a:ext cx="1086651" cy="1195972"/>
      </dsp:txXfrm>
    </dsp:sp>
    <dsp:sp modelId="{B2E653B7-28E4-5E48-84B7-55B03C72F7D1}">
      <dsp:nvSpPr>
        <dsp:cNvPr id="0" name=""/>
        <dsp:cNvSpPr/>
      </dsp:nvSpPr>
      <dsp:spPr>
        <a:xfrm>
          <a:off x="2561944" y="985157"/>
          <a:ext cx="1204221" cy="1313542"/>
        </a:xfrm>
        <a:prstGeom prst="roundRect">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Introducción</a:t>
          </a:r>
          <a:endParaRPr lang="es-ES" sz="1400" kern="1200" dirty="0"/>
        </a:p>
      </dsp:txBody>
      <dsp:txXfrm>
        <a:off x="2620729" y="1043942"/>
        <a:ext cx="1086651" cy="1195972"/>
      </dsp:txXfrm>
    </dsp:sp>
    <dsp:sp modelId="{D4C8F742-ADAB-C04D-95A2-44EF7985461C}">
      <dsp:nvSpPr>
        <dsp:cNvPr id="0" name=""/>
        <dsp:cNvSpPr/>
      </dsp:nvSpPr>
      <dsp:spPr>
        <a:xfrm>
          <a:off x="3842889" y="985157"/>
          <a:ext cx="1204221" cy="1313542"/>
        </a:xfrm>
        <a:prstGeom prst="roundRect">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err="1" smtClean="0"/>
            <a:t>Metodologia</a:t>
          </a:r>
          <a:endParaRPr lang="es-ES" sz="1400" kern="1200" dirty="0"/>
        </a:p>
      </dsp:txBody>
      <dsp:txXfrm>
        <a:off x="3901674" y="1043942"/>
        <a:ext cx="1086651" cy="1195972"/>
      </dsp:txXfrm>
    </dsp:sp>
    <dsp:sp modelId="{FBD3BB4F-5A3C-DE4C-A555-B58340719E59}">
      <dsp:nvSpPr>
        <dsp:cNvPr id="0" name=""/>
        <dsp:cNvSpPr/>
      </dsp:nvSpPr>
      <dsp:spPr>
        <a:xfrm>
          <a:off x="5123834" y="985157"/>
          <a:ext cx="1204221" cy="1313542"/>
        </a:xfrm>
        <a:prstGeom prst="roundRect">
          <a:avLst/>
        </a:prstGeom>
        <a:gradFill rotWithShape="0">
          <a:gsLst>
            <a:gs pos="0">
              <a:schemeClr val="accent6">
                <a:hueOff val="0"/>
                <a:satOff val="0"/>
                <a:lumOff val="0"/>
                <a:alphaOff val="0"/>
                <a:shade val="63000"/>
              </a:schemeClr>
            </a:gs>
            <a:gs pos="30000">
              <a:schemeClr val="accent6">
                <a:hueOff val="0"/>
                <a:satOff val="0"/>
                <a:lumOff val="0"/>
                <a:alphaOff val="0"/>
                <a:shade val="90000"/>
                <a:satMod val="110000"/>
              </a:schemeClr>
            </a:gs>
            <a:gs pos="45000">
              <a:schemeClr val="accent6">
                <a:hueOff val="0"/>
                <a:satOff val="0"/>
                <a:lumOff val="0"/>
                <a:alphaOff val="0"/>
                <a:shade val="100000"/>
                <a:satMod val="118000"/>
              </a:schemeClr>
            </a:gs>
            <a:gs pos="55000">
              <a:schemeClr val="accent6">
                <a:hueOff val="0"/>
                <a:satOff val="0"/>
                <a:lumOff val="0"/>
                <a:alphaOff val="0"/>
                <a:shade val="100000"/>
                <a:satMod val="118000"/>
              </a:schemeClr>
            </a:gs>
            <a:gs pos="73000">
              <a:schemeClr val="accent6">
                <a:hueOff val="0"/>
                <a:satOff val="0"/>
                <a:lumOff val="0"/>
                <a:alphaOff val="0"/>
                <a:shade val="90000"/>
                <a:satMod val="110000"/>
              </a:schemeClr>
            </a:gs>
            <a:gs pos="100000">
              <a:schemeClr val="accent6">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Resultados y Discusión</a:t>
          </a:r>
          <a:endParaRPr lang="es-ES" sz="1400" kern="1200" dirty="0"/>
        </a:p>
      </dsp:txBody>
      <dsp:txXfrm>
        <a:off x="5182619" y="1043942"/>
        <a:ext cx="1086651" cy="1195972"/>
      </dsp:txXfrm>
    </dsp:sp>
    <dsp:sp modelId="{3607C96E-27D5-0B4F-8C5D-2D94DC66125F}">
      <dsp:nvSpPr>
        <dsp:cNvPr id="0" name=""/>
        <dsp:cNvSpPr/>
      </dsp:nvSpPr>
      <dsp:spPr>
        <a:xfrm>
          <a:off x="6404779" y="985157"/>
          <a:ext cx="1204221" cy="1313542"/>
        </a:xfrm>
        <a:prstGeom prst="round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Conclusión</a:t>
          </a:r>
          <a:endParaRPr lang="es-ES" sz="1400" kern="1200" dirty="0"/>
        </a:p>
      </dsp:txBody>
      <dsp:txXfrm>
        <a:off x="6463564" y="1043942"/>
        <a:ext cx="1086651" cy="1195972"/>
      </dsp:txXfrm>
    </dsp:sp>
    <dsp:sp modelId="{0E52548C-3CBB-A14B-9D6E-5E081599D33D}">
      <dsp:nvSpPr>
        <dsp:cNvPr id="0" name=""/>
        <dsp:cNvSpPr/>
      </dsp:nvSpPr>
      <dsp:spPr>
        <a:xfrm>
          <a:off x="7685724" y="985157"/>
          <a:ext cx="1204221" cy="1313542"/>
        </a:xfrm>
        <a:prstGeom prst="roundRect">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Literatura</a:t>
          </a:r>
          <a:endParaRPr lang="es-ES" sz="1400" kern="1200" dirty="0"/>
        </a:p>
      </dsp:txBody>
      <dsp:txXfrm>
        <a:off x="7744509" y="1043942"/>
        <a:ext cx="1086651" cy="119597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CBA60E-CE4A-E54C-B6DB-3F0914F47C61}" type="datetimeFigureOut">
              <a:rPr lang="es-ES" smtClean="0"/>
              <a:t>30/09/15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372DF7-1112-6D45-A7DF-976E0FF9875B}" type="slidenum">
              <a:rPr lang="es-ES" smtClean="0"/>
              <a:t>‹Nr.›</a:t>
            </a:fld>
            <a:endParaRPr lang="es-ES"/>
          </a:p>
        </p:txBody>
      </p:sp>
    </p:spTree>
    <p:extLst>
      <p:ext uri="{BB962C8B-B14F-4D97-AF65-F5344CB8AC3E}">
        <p14:creationId xmlns:p14="http://schemas.microsoft.com/office/powerpoint/2010/main" val="25843117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a:spcBef>
                <a:spcPct val="0"/>
              </a:spcBef>
            </a:pPr>
            <a:endParaRPr lang="es-MX">
              <a:latin typeface="Calibri" charset="0"/>
            </a:endParaRPr>
          </a:p>
        </p:txBody>
      </p:sp>
      <p:sp>
        <p:nvSpPr>
          <p:cNvPr id="3072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sto MT" charset="0"/>
                <a:ea typeface="ＭＳ Ｐゴシック" charset="0"/>
              </a:defRPr>
            </a:lvl1pPr>
            <a:lvl2pPr marL="742950" indent="-285750">
              <a:defRPr>
                <a:solidFill>
                  <a:schemeClr val="tx1"/>
                </a:solidFill>
                <a:latin typeface="Calisto MT" charset="0"/>
                <a:ea typeface="ＭＳ Ｐゴシック" charset="0"/>
              </a:defRPr>
            </a:lvl2pPr>
            <a:lvl3pPr marL="1143000" indent="-228600">
              <a:defRPr>
                <a:solidFill>
                  <a:schemeClr val="tx1"/>
                </a:solidFill>
                <a:latin typeface="Calisto MT" charset="0"/>
                <a:ea typeface="ＭＳ Ｐゴシック" charset="0"/>
              </a:defRPr>
            </a:lvl3pPr>
            <a:lvl4pPr marL="1600200" indent="-228600">
              <a:defRPr>
                <a:solidFill>
                  <a:schemeClr val="tx1"/>
                </a:solidFill>
                <a:latin typeface="Calisto MT" charset="0"/>
                <a:ea typeface="ＭＳ Ｐゴシック" charset="0"/>
              </a:defRPr>
            </a:lvl4pPr>
            <a:lvl5pPr marL="2057400" indent="-228600">
              <a:defRPr>
                <a:solidFill>
                  <a:schemeClr val="tx1"/>
                </a:solidFill>
                <a:latin typeface="Calisto MT" charset="0"/>
                <a:ea typeface="ＭＳ Ｐゴシック" charset="0"/>
              </a:defRPr>
            </a:lvl5pPr>
            <a:lvl6pPr marL="2514600" indent="-228600" fontAlgn="base">
              <a:spcBef>
                <a:spcPct val="0"/>
              </a:spcBef>
              <a:spcAft>
                <a:spcPct val="0"/>
              </a:spcAft>
              <a:defRPr>
                <a:solidFill>
                  <a:schemeClr val="tx1"/>
                </a:solidFill>
                <a:latin typeface="Calisto MT" charset="0"/>
                <a:ea typeface="ＭＳ Ｐゴシック" charset="0"/>
              </a:defRPr>
            </a:lvl6pPr>
            <a:lvl7pPr marL="2971800" indent="-228600" fontAlgn="base">
              <a:spcBef>
                <a:spcPct val="0"/>
              </a:spcBef>
              <a:spcAft>
                <a:spcPct val="0"/>
              </a:spcAft>
              <a:defRPr>
                <a:solidFill>
                  <a:schemeClr val="tx1"/>
                </a:solidFill>
                <a:latin typeface="Calisto MT" charset="0"/>
                <a:ea typeface="ＭＳ Ｐゴシック" charset="0"/>
              </a:defRPr>
            </a:lvl7pPr>
            <a:lvl8pPr marL="3429000" indent="-228600" fontAlgn="base">
              <a:spcBef>
                <a:spcPct val="0"/>
              </a:spcBef>
              <a:spcAft>
                <a:spcPct val="0"/>
              </a:spcAft>
              <a:defRPr>
                <a:solidFill>
                  <a:schemeClr val="tx1"/>
                </a:solidFill>
                <a:latin typeface="Calisto MT" charset="0"/>
                <a:ea typeface="ＭＳ Ｐゴシック" charset="0"/>
              </a:defRPr>
            </a:lvl8pPr>
            <a:lvl9pPr marL="3886200" indent="-228600" fontAlgn="base">
              <a:spcBef>
                <a:spcPct val="0"/>
              </a:spcBef>
              <a:spcAft>
                <a:spcPct val="0"/>
              </a:spcAft>
              <a:defRPr>
                <a:solidFill>
                  <a:schemeClr val="tx1"/>
                </a:solidFill>
                <a:latin typeface="Calisto MT" charset="0"/>
                <a:ea typeface="ＭＳ Ｐゴシック" charset="0"/>
              </a:defRPr>
            </a:lvl9pPr>
          </a:lstStyle>
          <a:p>
            <a:fld id="{C624A640-74AB-4746-86B7-FED1E34938D3}" type="slidenum">
              <a:rPr lang="es-MX">
                <a:latin typeface="Calibri" charset="0"/>
              </a:rPr>
              <a:pPr/>
              <a:t>26</a:t>
            </a:fld>
            <a:endParaRPr lang="es-MX">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s-ES_tradnl" smtClean="0"/>
              <a:t>Clic para editar título</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EB5ECD5-515E-4817-8A06-1D2ED2C83850}" type="datetime4">
              <a:rPr lang="en-US" smtClean="0"/>
              <a:pPr/>
              <a:t>septiembre 30,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1D72EBF8-7CF5-44B7-B2BF-E22DE4D0703D}"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septiembre 30,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s-ES_tradnl" smtClean="0"/>
              <a:t>Clic para editar título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septiembre 30,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s-ES_tradnl" smtClean="0"/>
              <a:t>Clic para editar título</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9EB5ECD5-515E-4817-8A06-1D2ED2C83850}" type="datetime4">
              <a:rPr lang="en-US" smtClean="0"/>
              <a:pPr/>
              <a:t>septiembre 30,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‹Nr.›</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32D1919-1B5F-4141-B613-3E5C6008A186}" type="datetime4">
              <a:rPr lang="en-US" smtClean="0"/>
              <a:pPr/>
              <a:t>septiembre 30,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s-ES_tradnl" smtClean="0"/>
              <a:t>Clic para editar título</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bg1"/>
                </a:solidFill>
              </a:defRPr>
            </a:lvl1pPr>
          </a:lstStyle>
          <a:p>
            <a:fld id="{BAD22427-B1DD-49E6-9F05-DE0F1467D7DC}" type="datetime4">
              <a:rPr lang="en-US" smtClean="0"/>
              <a:pPr/>
              <a:t>septiembre 30, 2015</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1D72EBF8-7CF5-44B7-B2BF-E22DE4D0703D}" type="slidenum">
              <a:rPr lang="en-US" smtClean="0"/>
              <a:pPr/>
              <a:t>‹Nr.›</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BBCCA7B5-8BC9-491C-A887-7C3E7ED947D8}" type="datetime4">
              <a:rPr lang="en-US" smtClean="0"/>
              <a:pPr/>
              <a:t>septiembre 30,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BDA18ED0-40F2-434C-A848-B92581875164}" type="datetime4">
              <a:rPr lang="en-US" smtClean="0"/>
              <a:pPr/>
              <a:t>septiembre 30, 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942120D2-3948-4F8F-BE5D-E7E7D97880B2}" type="datetime4">
              <a:rPr lang="en-US" smtClean="0"/>
              <a:pPr/>
              <a:t>septiembre 30, 2015</a:t>
            </a:fld>
            <a:endParaRPr lang="en-US" dirty="0" err="1"/>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dirty="0"/>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942120D2-3948-4F8F-BE5D-E7E7D97880B2}" type="datetime4">
              <a:rPr lang="en-US" smtClean="0"/>
              <a:pPr/>
              <a:t>septiembre 30, 2015</a:t>
            </a:fld>
            <a:endParaRPr lang="en-US" dirty="0" err="1"/>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dirty="0"/>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942120D2-3948-4F8F-BE5D-E7E7D97880B2}" type="datetime4">
              <a:rPr lang="en-US" smtClean="0"/>
              <a:pPr/>
              <a:t>septiembre 30, 2015</a:t>
            </a:fld>
            <a:endParaRPr lang="en-US" dirty="0" err="1"/>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dirty="0"/>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a:xfrm>
            <a:off x="685800" y="1600201"/>
            <a:ext cx="7772400" cy="37338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32D1919-1B5F-4141-B613-3E5C6008A186}" type="datetime4">
              <a:rPr lang="en-US" smtClean="0"/>
              <a:pPr/>
              <a:t>septiembre 30,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7855437F-F4F9-44A9-B4D3-9191CA04E889}" type="datetime4">
              <a:rPr lang="en-US" smtClean="0"/>
              <a:pPr/>
              <a:t>septiembre 30, 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septiembre 30, 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‹Nr.›</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s-ES_tradnl" smtClean="0"/>
              <a:t>Clic para editar título</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bg1"/>
                </a:solidFill>
              </a:defRPr>
            </a:lvl1pPr>
          </a:lstStyle>
          <a:p>
            <a:fld id="{655A2E49-18A1-40BC-BA5D-5A2EC8FDDF15}" type="datetime4">
              <a:rPr lang="en-US" smtClean="0"/>
              <a:pPr/>
              <a:t>septiembre 30,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Imagen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s-ES_tradnl" smtClean="0"/>
              <a:t>Clic para editar título</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bg1"/>
                </a:solidFill>
              </a:defRPr>
            </a:lvl1pPr>
          </a:lstStyle>
          <a:p>
            <a:fld id="{52983DA4-3B24-449B-95CA-514EB7E30A99}" type="datetime4">
              <a:rPr lang="en-US" smtClean="0"/>
              <a:pPr/>
              <a:t>septiembre 30,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 imágenes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s-ES_tradnl" smtClean="0"/>
              <a:t>Clic para editar título</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bg1"/>
                </a:solidFill>
              </a:defRPr>
            </a:lvl1pPr>
          </a:lstStyle>
          <a:p>
            <a:fld id="{942120D2-3948-4F8F-BE5D-E7E7D97880B2}" type="datetime4">
              <a:rPr lang="en-US" smtClean="0"/>
              <a:pPr/>
              <a:t>septiembre 30, 2015</a:t>
            </a:fld>
            <a:endParaRPr lang="en-US" dirty="0" err="1"/>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dirty="0"/>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s-ES_tradnl" smtClean="0"/>
              <a:t>Arrastre la imagen al marcador de posición o haga clic en el icono para agregar</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s-ES_tradnl" smtClean="0"/>
              <a:t>Arrastre la imagen al marcador de posición o haga clic en el icono para agregar</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BA5B59F4-DDCB-41FF-83F5-A48440F36FA7}" type="datetime4">
              <a:rPr lang="en-US" smtClean="0"/>
              <a:pPr/>
              <a:t>septiembre 30,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‹Nr.›</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48056348-D703-428C-A1C4-7D6796EF5F41}" type="datetime4">
              <a:rPr lang="en-US" smtClean="0"/>
              <a:pPr/>
              <a:t>septiembre 30,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‹Nr.›</a:t>
            </a:fld>
            <a:endParaRPr lang="en-US"/>
          </a:p>
        </p:txBody>
      </p:sp>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ier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42120D2-3948-4F8F-BE5D-E7E7D97880B2}" type="datetime4">
              <a:rPr lang="en-US" smtClean="0"/>
              <a:pPr/>
              <a:t>septiembre 30, 2015</a:t>
            </a:fld>
            <a:endParaRPr lang="en-US" dirty="0" err="1"/>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D72EBF8-7CF5-44B7-B2BF-E22DE4D0703D}" type="slidenum">
              <a:rPr lang="en-US" smtClean="0"/>
              <a:pPr/>
              <a:t>‹Nr.›</a:t>
            </a:fld>
            <a:endParaRPr lang="en-US" dirty="0"/>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s-ES_tradnl" smtClean="0"/>
              <a:t>Clic para editar título</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AD22427-B1DD-49E6-9F05-DE0F1467D7DC}" type="datetime4">
              <a:rPr lang="en-US" smtClean="0"/>
              <a:pPr/>
              <a:t>septiembre 30,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septiembre 30,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s-ES_tradnl" smtClean="0"/>
              <a:t>Clic para editar título</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BDA18ED0-40F2-434C-A848-B92581875164}" type="datetime4">
              <a:rPr lang="en-US" smtClean="0"/>
              <a:pPr/>
              <a:t>septiembre 30, 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‹Nr.›</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_tradnl" smtClean="0"/>
              <a:t>Clic para editar título</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septiembre 30, 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9A24E59-01D0-4537-B876-7E5EC75B028D}" type="datetime4">
              <a:rPr lang="en-US" smtClean="0"/>
              <a:pPr/>
              <a:t>septiembre 30, 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_tradnl" smtClean="0"/>
              <a:t>Clic para editar título</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septiembre 30,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_tradnl"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983DA4-3B24-449B-95CA-514EB7E30A99}" type="datetime4">
              <a:rPr lang="en-US" smtClean="0"/>
              <a:pPr/>
              <a:t>septiembre 30,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‹Nr.›</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_tradnl" smtClean="0"/>
              <a:t>Clic para editar título</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_tradnl"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slideLayout" Target="../slideLayouts/slideLayout27.xml"/><Relationship Id="rId17"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942120D2-3948-4F8F-BE5D-E7E7D97880B2}" type="datetime4">
              <a:rPr lang="en-US" smtClean="0"/>
              <a:pPr/>
              <a:t>septiembre 30, 2015</a:t>
            </a:fld>
            <a:endParaRPr lang="en-US" dirty="0" err="1"/>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1D72EBF8-7CF5-44B7-B2BF-E22DE4D0703D}" type="slidenum">
              <a:rPr lang="en-US" smtClean="0"/>
              <a:pPr/>
              <a:t>‹Nr.›</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942120D2-3948-4F8F-BE5D-E7E7D97880B2}" type="datetime4">
              <a:rPr lang="en-US" smtClean="0"/>
              <a:pPr/>
              <a:t>septiembre 30, 2015</a:t>
            </a:fld>
            <a:endParaRPr lang="en-US" dirty="0" err="1"/>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1D72EBF8-7CF5-44B7-B2BF-E22DE4D0703D}" type="slidenum">
              <a:rPr lang="en-US" smtClean="0"/>
              <a:pPr/>
              <a:t>‹Nr.›</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sldNum="0" hdr="0" ftr="0" dt="0"/>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tiff"/></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4.jpeg"/><Relationship Id="rId3" Type="http://schemas.openxmlformats.org/officeDocument/2006/relationships/image" Target="../media/image2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6.jpeg"/><Relationship Id="rId3" Type="http://schemas.openxmlformats.org/officeDocument/2006/relationships/image" Target="../media/image2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4.jpeg"/><Relationship Id="rId5" Type="http://schemas.openxmlformats.org/officeDocument/2006/relationships/image" Target="../media/image28.jpeg"/><Relationship Id="rId6" Type="http://schemas.openxmlformats.org/officeDocument/2006/relationships/image" Target="../media/image29.jpeg"/><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0.jpeg"/><Relationship Id="rId3" Type="http://schemas.openxmlformats.org/officeDocument/2006/relationships/image" Target="../media/image24.jpeg"/></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jpeg"/><Relationship Id="rId5" Type="http://schemas.openxmlformats.org/officeDocument/2006/relationships/image" Target="../media/image24.jpeg"/><Relationship Id="rId1" Type="http://schemas.openxmlformats.org/officeDocument/2006/relationships/slideLayout" Target="../slideLayouts/slideLayout13.xml"/><Relationship Id="rId2" Type="http://schemas.openxmlformats.org/officeDocument/2006/relationships/image" Target="../media/image3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4.jpeg"/><Relationship Id="rId3" Type="http://schemas.openxmlformats.org/officeDocument/2006/relationships/image" Target="../media/image24.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5.wmf"/><Relationship Id="rId5" Type="http://schemas.openxmlformats.org/officeDocument/2006/relationships/image" Target="../media/image24.jpeg"/><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6.emf"/><Relationship Id="rId5" Type="http://schemas.openxmlformats.org/officeDocument/2006/relationships/image" Target="../media/image24.jpeg"/><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50571" y="2351314"/>
            <a:ext cx="6607629" cy="1524000"/>
          </a:xfrm>
        </p:spPr>
        <p:txBody>
          <a:bodyPr>
            <a:normAutofit/>
          </a:bodyPr>
          <a:lstStyle/>
          <a:p>
            <a:r>
              <a:rPr lang="es-ES" dirty="0" smtClean="0"/>
              <a:t>cartel cient</a:t>
            </a:r>
            <a:r>
              <a:rPr lang="es-ES" dirty="0" smtClean="0"/>
              <a:t>í</a:t>
            </a:r>
            <a:r>
              <a:rPr lang="es-ES" dirty="0" smtClean="0"/>
              <a:t>fico, a </a:t>
            </a:r>
            <a:r>
              <a:rPr lang="es-ES" dirty="0" smtClean="0"/>
              <a:t>Través de un Caso de estudio</a:t>
            </a:r>
            <a:endParaRPr lang="es-ES" dirty="0"/>
          </a:p>
        </p:txBody>
      </p:sp>
      <p:sp>
        <p:nvSpPr>
          <p:cNvPr id="3" name="Subtítulo 2"/>
          <p:cNvSpPr>
            <a:spLocks noGrp="1"/>
          </p:cNvSpPr>
          <p:nvPr>
            <p:ph type="subTitle" idx="1"/>
          </p:nvPr>
        </p:nvSpPr>
        <p:spPr>
          <a:xfrm>
            <a:off x="1850571" y="3936545"/>
            <a:ext cx="6607629" cy="1288597"/>
          </a:xfrm>
        </p:spPr>
        <p:txBody>
          <a:bodyPr/>
          <a:lstStyle/>
          <a:p>
            <a:pPr algn="r"/>
            <a:r>
              <a:rPr lang="es-ES" dirty="0" smtClean="0"/>
              <a:t>Dr. Iván Gallego Alarcón</a:t>
            </a:r>
          </a:p>
          <a:p>
            <a:pPr algn="r"/>
            <a:endParaRPr lang="es-ES" dirty="0"/>
          </a:p>
          <a:p>
            <a:pPr algn="r"/>
            <a:r>
              <a:rPr lang="es-ES" dirty="0" smtClean="0"/>
              <a:t>Septiembre de 2015</a:t>
            </a:r>
            <a:endParaRPr lang="es-ES" dirty="0"/>
          </a:p>
        </p:txBody>
      </p:sp>
      <p:sp>
        <p:nvSpPr>
          <p:cNvPr id="4" name="Subtítulo 2"/>
          <p:cNvSpPr txBox="1">
            <a:spLocks/>
          </p:cNvSpPr>
          <p:nvPr/>
        </p:nvSpPr>
        <p:spPr>
          <a:xfrm>
            <a:off x="0" y="0"/>
            <a:ext cx="9143999" cy="2859314"/>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700"/>
              </a:spcBef>
              <a:buClr>
                <a:schemeClr val="accent1"/>
              </a:buClr>
              <a:buSzPct val="85000"/>
              <a:buFont typeface="Wingdings 3" pitchFamily="18" charset="2"/>
              <a:buNone/>
              <a:defRPr sz="2000" kern="1200" baseline="0">
                <a:solidFill>
                  <a:schemeClr val="tx2"/>
                </a:solidFill>
                <a:latin typeface="+mj-lt"/>
                <a:ea typeface="+mn-ea"/>
                <a:cs typeface="+mn-cs"/>
              </a:defRPr>
            </a:lvl1pPr>
            <a:lvl2pPr marL="457200" indent="0" algn="ctr" defTabSz="914400" rtl="0" eaLnBrk="1" latinLnBrk="0" hangingPunct="1">
              <a:lnSpc>
                <a:spcPct val="100000"/>
              </a:lnSpc>
              <a:spcBef>
                <a:spcPts val="700"/>
              </a:spcBef>
              <a:buClr>
                <a:schemeClr val="accent1"/>
              </a:buClr>
              <a:buSzPct val="85000"/>
              <a:buFont typeface="Wingdings 3" pitchFamily="18" charset="2"/>
              <a:buNone/>
              <a:defRPr sz="1600" kern="1200" baseline="0">
                <a:solidFill>
                  <a:schemeClr val="tx1">
                    <a:tint val="75000"/>
                  </a:schemeClr>
                </a:solidFill>
                <a:latin typeface="+mn-lt"/>
                <a:ea typeface="+mn-ea"/>
                <a:cs typeface="+mn-cs"/>
              </a:defRPr>
            </a:lvl2pPr>
            <a:lvl3pPr marL="914400" indent="0" algn="ctr" defTabSz="914400" rtl="0" eaLnBrk="1" latinLnBrk="0" hangingPunct="1">
              <a:lnSpc>
                <a:spcPct val="100000"/>
              </a:lnSpc>
              <a:spcBef>
                <a:spcPts val="700"/>
              </a:spcBef>
              <a:buClr>
                <a:schemeClr val="accent1"/>
              </a:buClr>
              <a:buSzPct val="85000"/>
              <a:buFont typeface="Wingdings 3" pitchFamily="18" charset="2"/>
              <a:buNone/>
              <a:defRPr sz="1400" kern="1200" baseline="0">
                <a:solidFill>
                  <a:schemeClr val="tx1">
                    <a:tint val="75000"/>
                  </a:schemeClr>
                </a:solidFill>
                <a:latin typeface="+mn-lt"/>
                <a:ea typeface="+mn-ea"/>
                <a:cs typeface="+mn-cs"/>
              </a:defRPr>
            </a:lvl3pPr>
            <a:lvl4pPr marL="1371600" indent="0" algn="ctr" defTabSz="914400" rtl="0" eaLnBrk="1" latinLnBrk="0" hangingPunct="1">
              <a:lnSpc>
                <a:spcPct val="100000"/>
              </a:lnSpc>
              <a:spcBef>
                <a:spcPts val="700"/>
              </a:spcBef>
              <a:buClr>
                <a:schemeClr val="accent1"/>
              </a:buClr>
              <a:buSzPct val="85000"/>
              <a:buFont typeface="Wingdings 3" pitchFamily="18" charset="2"/>
              <a:buNone/>
              <a:defRPr sz="1400" kern="1200" baseline="0">
                <a:solidFill>
                  <a:schemeClr val="tx1">
                    <a:tint val="75000"/>
                  </a:schemeClr>
                </a:solidFill>
                <a:latin typeface="+mn-lt"/>
                <a:ea typeface="+mn-ea"/>
                <a:cs typeface="+mn-cs"/>
              </a:defRPr>
            </a:lvl4pPr>
            <a:lvl5pPr marL="1828800" indent="0" algn="ctr" defTabSz="914400" rtl="0" eaLnBrk="1" latinLnBrk="0" hangingPunct="1">
              <a:lnSpc>
                <a:spcPct val="100000"/>
              </a:lnSpc>
              <a:spcBef>
                <a:spcPts val="700"/>
              </a:spcBef>
              <a:buClr>
                <a:schemeClr val="accent1"/>
              </a:buClr>
              <a:buSzPct val="85000"/>
              <a:buFont typeface="Wingdings 3" pitchFamily="18" charset="2"/>
              <a:buNone/>
              <a:defRPr sz="1400" kern="1200" baseline="0">
                <a:solidFill>
                  <a:schemeClr val="tx1">
                    <a:tint val="75000"/>
                  </a:schemeClr>
                </a:solidFill>
                <a:latin typeface="+mn-lt"/>
                <a:ea typeface="+mn-ea"/>
                <a:cs typeface="+mn-cs"/>
              </a:defRPr>
            </a:lvl5pPr>
            <a:lvl6pPr marL="2286000" indent="0" algn="ctr" defTabSz="914400" rtl="0" eaLnBrk="1" latinLnBrk="0" hangingPunct="1">
              <a:lnSpc>
                <a:spcPct val="100000"/>
              </a:lnSpc>
              <a:spcBef>
                <a:spcPts val="700"/>
              </a:spcBef>
              <a:buClr>
                <a:schemeClr val="accent1"/>
              </a:buClr>
              <a:buSzPct val="85000"/>
              <a:buFont typeface="Wingdings 3"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lnSpc>
                <a:spcPct val="100000"/>
              </a:lnSpc>
              <a:spcBef>
                <a:spcPts val="700"/>
              </a:spcBef>
              <a:buClr>
                <a:schemeClr val="accent1"/>
              </a:buClr>
              <a:buSzPct val="85000"/>
              <a:buFont typeface="Wingdings 3"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lnSpc>
                <a:spcPct val="100000"/>
              </a:lnSpc>
              <a:spcBef>
                <a:spcPts val="700"/>
              </a:spcBef>
              <a:buClr>
                <a:schemeClr val="accent1"/>
              </a:buClr>
              <a:buSzPct val="85000"/>
              <a:buFont typeface="Wingdings 3"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lnSpc>
                <a:spcPct val="100000"/>
              </a:lnSpc>
              <a:spcBef>
                <a:spcPts val="700"/>
              </a:spcBef>
              <a:buClr>
                <a:schemeClr val="accent1"/>
              </a:buClr>
              <a:buSzPct val="85000"/>
              <a:buFont typeface="Wingdings 3" pitchFamily="18" charset="2"/>
              <a:buNone/>
              <a:defRPr sz="1400" kern="1200">
                <a:solidFill>
                  <a:schemeClr val="tx1">
                    <a:tint val="75000"/>
                  </a:schemeClr>
                </a:solidFill>
                <a:latin typeface="+mn-lt"/>
                <a:ea typeface="+mn-ea"/>
                <a:cs typeface="+mn-cs"/>
              </a:defRPr>
            </a:lvl9pPr>
          </a:lstStyle>
          <a:p>
            <a:pPr algn="ctr"/>
            <a:r>
              <a:rPr lang="es-ES" sz="2600" dirty="0" smtClean="0"/>
              <a:t>Universidad Autónoma del Estado de México</a:t>
            </a:r>
          </a:p>
          <a:p>
            <a:pPr algn="ctr"/>
            <a:r>
              <a:rPr lang="es-ES" sz="2600" dirty="0" smtClean="0"/>
              <a:t>Facultad de Ciencias</a:t>
            </a:r>
          </a:p>
          <a:p>
            <a:pPr algn="ctr"/>
            <a:endParaRPr lang="es-ES" sz="2600" dirty="0"/>
          </a:p>
          <a:p>
            <a:pPr algn="ctr"/>
            <a:r>
              <a:rPr lang="es-ES" sz="2600" dirty="0" smtClean="0"/>
              <a:t>Biología</a:t>
            </a:r>
          </a:p>
          <a:p>
            <a:pPr algn="ctr"/>
            <a:r>
              <a:rPr lang="es-ES" sz="2600" dirty="0" smtClean="0"/>
              <a:t>Comunicación Científica</a:t>
            </a:r>
            <a:endParaRPr lang="es-ES" sz="2600" dirty="0"/>
          </a:p>
          <a:p>
            <a:pPr algn="ctr"/>
            <a:endParaRPr lang="es-ES" dirty="0"/>
          </a:p>
        </p:txBody>
      </p:sp>
    </p:spTree>
    <p:extLst>
      <p:ext uri="{BB962C8B-B14F-4D97-AF65-F5344CB8AC3E}">
        <p14:creationId xmlns:p14="http://schemas.microsoft.com/office/powerpoint/2010/main" val="3220927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graphicFrame>
        <p:nvGraphicFramePr>
          <p:cNvPr id="4" name="Diagrama 3"/>
          <p:cNvGraphicFramePr/>
          <p:nvPr>
            <p:extLst>
              <p:ext uri="{D42A27DB-BD31-4B8C-83A1-F6EECF244321}">
                <p14:modId xmlns:p14="http://schemas.microsoft.com/office/powerpoint/2010/main" val="3475957561"/>
              </p:ext>
            </p:extLst>
          </p:nvPr>
        </p:nvGraphicFramePr>
        <p:xfrm>
          <a:off x="2901209" y="1417638"/>
          <a:ext cx="319173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5561219" y="1956038"/>
            <a:ext cx="3336370" cy="830997"/>
          </a:xfrm>
          <a:prstGeom prst="rect">
            <a:avLst/>
          </a:prstGeom>
          <a:noFill/>
        </p:spPr>
        <p:txBody>
          <a:bodyPr wrap="none" lIns="91440" tIns="45720" rIns="91440" bIns="45720">
            <a:spAutoFit/>
          </a:bodyPr>
          <a:lstStyle/>
          <a:p>
            <a:pPr algn="ctr"/>
            <a:r>
              <a:rPr lang="es-ES_tradnl"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 segundos</a:t>
            </a:r>
            <a:endParaRPr lang="es-ES_tradnl" sz="4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ángulo 5"/>
          <p:cNvSpPr/>
          <p:nvPr/>
        </p:nvSpPr>
        <p:spPr>
          <a:xfrm>
            <a:off x="300386" y="3165532"/>
            <a:ext cx="3213740" cy="58477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_tradnl"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30 segundos</a:t>
            </a:r>
            <a:endParaRPr lang="es-ES_tradnl"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Rectángulo 6"/>
          <p:cNvSpPr/>
          <p:nvPr/>
        </p:nvSpPr>
        <p:spPr>
          <a:xfrm>
            <a:off x="5719550" y="4145095"/>
            <a:ext cx="2738650" cy="584776"/>
          </a:xfrm>
          <a:prstGeom prst="rect">
            <a:avLst/>
          </a:prstGeom>
          <a:noFill/>
        </p:spPr>
        <p:txBody>
          <a:bodyPr wrap="none" lIns="91440" tIns="45720" rIns="91440" bIns="45720">
            <a:spAutoFit/>
          </a:bodyPr>
          <a:lstStyle/>
          <a:p>
            <a:pPr algn="ctr"/>
            <a:r>
              <a:rPr lang="es-ES_tradnl" sz="3200" b="1" dirty="0" smtClean="0">
                <a:ln w="19050">
                  <a:solidFill>
                    <a:schemeClr val="tx2">
                      <a:tint val="1000"/>
                    </a:schemeClr>
                  </a:solidFill>
                  <a:prstDash val="solid"/>
                </a:ln>
                <a:solidFill>
                  <a:srgbClr val="FF6600"/>
                </a:solidFill>
                <a:effectLst>
                  <a:outerShdw blurRad="50000" dist="50800" dir="7500000" algn="tl">
                    <a:srgbClr val="000000">
                      <a:shade val="5000"/>
                      <a:alpha val="35000"/>
                    </a:srgbClr>
                  </a:outerShdw>
                </a:effectLst>
              </a:rPr>
              <a:t>180 segundos</a:t>
            </a:r>
            <a:endParaRPr lang="es-ES_tradnl" sz="3200" b="1" dirty="0">
              <a:ln w="19050">
                <a:solidFill>
                  <a:schemeClr val="tx2">
                    <a:tint val="1000"/>
                  </a:schemeClr>
                </a:solidFill>
                <a:prstDash val="solid"/>
              </a:ln>
              <a:solidFill>
                <a:srgbClr val="FF6600"/>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2100084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smtClean="0"/>
              <a:t>Características</a:t>
            </a:r>
            <a:endParaRPr lang="es-ES" dirty="0"/>
          </a:p>
        </p:txBody>
      </p:sp>
      <p:pic>
        <p:nvPicPr>
          <p:cNvPr id="5" name="Imagen 4" descr="caract.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5256" y="1417638"/>
            <a:ext cx="6937829" cy="3625981"/>
          </a:xfrm>
          <a:prstGeom prst="rect">
            <a:avLst/>
          </a:prstGeom>
        </p:spPr>
      </p:pic>
      <p:sp>
        <p:nvSpPr>
          <p:cNvPr id="6" name="Rectángulo 5"/>
          <p:cNvSpPr/>
          <p:nvPr/>
        </p:nvSpPr>
        <p:spPr>
          <a:xfrm>
            <a:off x="7730506" y="5043002"/>
            <a:ext cx="992579" cy="246221"/>
          </a:xfrm>
          <a:prstGeom prst="rect">
            <a:avLst/>
          </a:prstGeom>
        </p:spPr>
        <p:txBody>
          <a:bodyPr wrap="none">
            <a:spAutoFit/>
          </a:bodyPr>
          <a:lstStyle/>
          <a:p>
            <a:r>
              <a:rPr lang="es-ES" sz="1000" dirty="0" err="1"/>
              <a:t>Margolles</a:t>
            </a:r>
            <a:r>
              <a:rPr lang="es-ES" sz="1000" dirty="0"/>
              <a:t>, 2014</a:t>
            </a:r>
          </a:p>
        </p:txBody>
      </p:sp>
    </p:spTree>
    <p:extLst>
      <p:ext uri="{BB962C8B-B14F-4D97-AF65-F5344CB8AC3E}">
        <p14:creationId xmlns:p14="http://schemas.microsoft.com/office/powerpoint/2010/main" val="447148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Para elaborar un poster</a:t>
            </a:r>
            <a:endParaRPr lang="es-ES" dirty="0"/>
          </a:p>
        </p:txBody>
      </p:sp>
      <p:pic>
        <p:nvPicPr>
          <p:cNvPr id="4" name="Imagen 3"/>
          <p:cNvPicPr>
            <a:picLocks noChangeAspect="1"/>
          </p:cNvPicPr>
          <p:nvPr/>
        </p:nvPicPr>
        <p:blipFill>
          <a:blip r:embed="rId2"/>
          <a:stretch>
            <a:fillRect/>
          </a:stretch>
        </p:blipFill>
        <p:spPr>
          <a:xfrm>
            <a:off x="339271" y="1417638"/>
            <a:ext cx="3354614" cy="1519512"/>
          </a:xfrm>
          <a:prstGeom prst="rect">
            <a:avLst/>
          </a:prstGeom>
        </p:spPr>
      </p:pic>
      <p:pic>
        <p:nvPicPr>
          <p:cNvPr id="5" name="Imagen 4"/>
          <p:cNvPicPr>
            <a:picLocks noChangeAspect="1"/>
          </p:cNvPicPr>
          <p:nvPr/>
        </p:nvPicPr>
        <p:blipFill>
          <a:blip r:embed="rId3"/>
          <a:stretch>
            <a:fillRect/>
          </a:stretch>
        </p:blipFill>
        <p:spPr>
          <a:xfrm>
            <a:off x="4541155" y="1041399"/>
            <a:ext cx="2238829" cy="2238829"/>
          </a:xfrm>
          <a:prstGeom prst="rect">
            <a:avLst/>
          </a:prstGeom>
        </p:spPr>
      </p:pic>
      <p:pic>
        <p:nvPicPr>
          <p:cNvPr id="6" name="Imagen 5"/>
          <p:cNvPicPr>
            <a:picLocks noChangeAspect="1"/>
          </p:cNvPicPr>
          <p:nvPr/>
        </p:nvPicPr>
        <p:blipFill>
          <a:blip r:embed="rId4"/>
          <a:stretch>
            <a:fillRect/>
          </a:stretch>
        </p:blipFill>
        <p:spPr>
          <a:xfrm>
            <a:off x="685800" y="3415066"/>
            <a:ext cx="2057400" cy="2057400"/>
          </a:xfrm>
          <a:prstGeom prst="rect">
            <a:avLst/>
          </a:prstGeom>
        </p:spPr>
      </p:pic>
      <p:pic>
        <p:nvPicPr>
          <p:cNvPr id="8" name="Imagen 7"/>
          <p:cNvPicPr>
            <a:picLocks noChangeAspect="1"/>
          </p:cNvPicPr>
          <p:nvPr/>
        </p:nvPicPr>
        <p:blipFill>
          <a:blip r:embed="rId5"/>
          <a:stretch>
            <a:fillRect/>
          </a:stretch>
        </p:blipFill>
        <p:spPr>
          <a:xfrm>
            <a:off x="6088743" y="2431595"/>
            <a:ext cx="1621652" cy="1581151"/>
          </a:xfrm>
          <a:prstGeom prst="rect">
            <a:avLst/>
          </a:prstGeom>
        </p:spPr>
      </p:pic>
      <p:pic>
        <p:nvPicPr>
          <p:cNvPr id="9" name="Imagen 8"/>
          <p:cNvPicPr>
            <a:picLocks noChangeAspect="1"/>
          </p:cNvPicPr>
          <p:nvPr/>
        </p:nvPicPr>
        <p:blipFill>
          <a:blip r:embed="rId6"/>
          <a:stretch>
            <a:fillRect/>
          </a:stretch>
        </p:blipFill>
        <p:spPr>
          <a:xfrm>
            <a:off x="5994399" y="4828394"/>
            <a:ext cx="2206171" cy="948654"/>
          </a:xfrm>
          <a:prstGeom prst="rect">
            <a:avLst/>
          </a:prstGeom>
        </p:spPr>
      </p:pic>
      <p:pic>
        <p:nvPicPr>
          <p:cNvPr id="10" name="Imagen 9"/>
          <p:cNvPicPr>
            <a:picLocks noChangeAspect="1"/>
          </p:cNvPicPr>
          <p:nvPr/>
        </p:nvPicPr>
        <p:blipFill>
          <a:blip r:embed="rId7"/>
          <a:stretch>
            <a:fillRect/>
          </a:stretch>
        </p:blipFill>
        <p:spPr>
          <a:xfrm>
            <a:off x="3389085" y="3196771"/>
            <a:ext cx="2485572" cy="2485572"/>
          </a:xfrm>
          <a:prstGeom prst="rect">
            <a:avLst/>
          </a:prstGeom>
        </p:spPr>
      </p:pic>
    </p:spTree>
    <p:extLst>
      <p:ext uri="{BB962C8B-B14F-4D97-AF65-F5344CB8AC3E}">
        <p14:creationId xmlns:p14="http://schemas.microsoft.com/office/powerpoint/2010/main" val="523380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 del poster</a:t>
            </a:r>
            <a:endParaRPr lang="es-ES" dirty="0"/>
          </a:p>
        </p:txBody>
      </p:sp>
      <p:sp>
        <p:nvSpPr>
          <p:cNvPr id="3" name="Marcador de contenido 2"/>
          <p:cNvSpPr>
            <a:spLocks noGrp="1"/>
          </p:cNvSpPr>
          <p:nvPr>
            <p:ph idx="1"/>
          </p:nvPr>
        </p:nvSpPr>
        <p:spPr/>
        <p:txBody>
          <a:bodyPr/>
          <a:lstStyle/>
          <a:p>
            <a:pPr marL="68580" indent="0">
              <a:buNone/>
            </a:pPr>
            <a:r>
              <a:rPr lang="es-ES" dirty="0" smtClean="0"/>
              <a:t>Considera la información del poster como un resumen extendido, el cual debe de contener o hacer mención de:</a:t>
            </a:r>
          </a:p>
          <a:p>
            <a:pPr marL="68580" indent="0">
              <a:buNone/>
            </a:pPr>
            <a:endParaRPr lang="es-ES" dirty="0"/>
          </a:p>
          <a:p>
            <a:pPr marL="68580" indent="0">
              <a:buNone/>
            </a:pPr>
            <a:r>
              <a:rPr lang="es-ES" dirty="0" smtClean="0"/>
              <a:t>	</a:t>
            </a:r>
            <a:endParaRPr lang="es-ES" dirty="0"/>
          </a:p>
        </p:txBody>
      </p:sp>
      <p:graphicFrame>
        <p:nvGraphicFramePr>
          <p:cNvPr id="9" name="Diagrama 8"/>
          <p:cNvGraphicFramePr/>
          <p:nvPr>
            <p:extLst>
              <p:ext uri="{D42A27DB-BD31-4B8C-83A1-F6EECF244321}">
                <p14:modId xmlns:p14="http://schemas.microsoft.com/office/powerpoint/2010/main" val="597221393"/>
              </p:ext>
            </p:extLst>
          </p:nvPr>
        </p:nvGraphicFramePr>
        <p:xfrm>
          <a:off x="152400" y="2285999"/>
          <a:ext cx="8890000" cy="32838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9"/>
          <p:cNvSpPr txBox="1"/>
          <p:nvPr/>
        </p:nvSpPr>
        <p:spPr>
          <a:xfrm>
            <a:off x="275771" y="4811486"/>
            <a:ext cx="6422571" cy="369332"/>
          </a:xfrm>
          <a:prstGeom prst="rect">
            <a:avLst/>
          </a:prstGeom>
          <a:noFill/>
        </p:spPr>
        <p:txBody>
          <a:bodyPr wrap="square" rtlCol="0">
            <a:spAutoFit/>
          </a:bodyPr>
          <a:lstStyle/>
          <a:p>
            <a:r>
              <a:rPr lang="es-ES" dirty="0" smtClean="0"/>
              <a:t>** Estructura común en congresos internacionales</a:t>
            </a:r>
            <a:endParaRPr lang="es-ES" dirty="0"/>
          </a:p>
        </p:txBody>
      </p:sp>
    </p:spTree>
    <p:extLst>
      <p:ext uri="{BB962C8B-B14F-4D97-AF65-F5344CB8AC3E}">
        <p14:creationId xmlns:p14="http://schemas.microsoft.com/office/powerpoint/2010/main" val="5775784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 del poster</a:t>
            </a:r>
            <a:endParaRPr lang="es-ES" dirty="0"/>
          </a:p>
        </p:txBody>
      </p:sp>
      <p:sp>
        <p:nvSpPr>
          <p:cNvPr id="3" name="Marcador de contenido 2"/>
          <p:cNvSpPr>
            <a:spLocks noGrp="1"/>
          </p:cNvSpPr>
          <p:nvPr>
            <p:ph idx="1"/>
          </p:nvPr>
        </p:nvSpPr>
        <p:spPr>
          <a:xfrm>
            <a:off x="685800" y="1251858"/>
            <a:ext cx="7772400" cy="3733800"/>
          </a:xfrm>
        </p:spPr>
        <p:txBody>
          <a:bodyPr/>
          <a:lstStyle/>
          <a:p>
            <a:pPr marL="68580" indent="0">
              <a:buNone/>
            </a:pPr>
            <a:r>
              <a:rPr lang="es-ES" dirty="0" smtClean="0"/>
              <a:t>Estructura opcional de alto impacto </a:t>
            </a:r>
            <a:r>
              <a:rPr lang="es-ES" sz="1000" dirty="0" smtClean="0"/>
              <a:t>(</a:t>
            </a:r>
            <a:r>
              <a:rPr lang="es-ES" sz="1000" dirty="0" err="1" smtClean="0"/>
              <a:t>Margolles</a:t>
            </a:r>
            <a:r>
              <a:rPr lang="es-ES" sz="1000" dirty="0" smtClean="0"/>
              <a:t>, 2014)</a:t>
            </a:r>
          </a:p>
          <a:p>
            <a:pPr marL="68580" indent="0">
              <a:buNone/>
            </a:pPr>
            <a:endParaRPr lang="es-ES" dirty="0"/>
          </a:p>
          <a:p>
            <a:pPr marL="68580" indent="0">
              <a:buNone/>
            </a:pPr>
            <a:r>
              <a:rPr lang="es-ES" dirty="0" smtClean="0"/>
              <a:t>	</a:t>
            </a:r>
            <a:endParaRPr lang="es-ES" dirty="0"/>
          </a:p>
        </p:txBody>
      </p:sp>
      <p:pic>
        <p:nvPicPr>
          <p:cNvPr id="4" name="Imagen 3" descr="secciones.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6042" y="1799772"/>
            <a:ext cx="5360997" cy="4963886"/>
          </a:xfrm>
          <a:prstGeom prst="rect">
            <a:avLst/>
          </a:prstGeom>
        </p:spPr>
      </p:pic>
    </p:spTree>
    <p:extLst>
      <p:ext uri="{BB962C8B-B14F-4D97-AF65-F5344CB8AC3E}">
        <p14:creationId xmlns:p14="http://schemas.microsoft.com/office/powerpoint/2010/main" val="2684425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TIPS de elaboración </a:t>
            </a:r>
            <a:endParaRPr lang="es-ES" dirty="0"/>
          </a:p>
        </p:txBody>
      </p:sp>
      <p:sp>
        <p:nvSpPr>
          <p:cNvPr id="4" name="CuadroTexto 3"/>
          <p:cNvSpPr txBox="1"/>
          <p:nvPr/>
        </p:nvSpPr>
        <p:spPr>
          <a:xfrm>
            <a:off x="892629" y="1417638"/>
            <a:ext cx="3447143" cy="1200329"/>
          </a:xfrm>
          <a:prstGeom prst="rect">
            <a:avLst/>
          </a:prstGeom>
          <a:noFill/>
        </p:spPr>
        <p:txBody>
          <a:bodyPr wrap="square" rtlCol="0">
            <a:spAutoFit/>
          </a:bodyPr>
          <a:lstStyle/>
          <a:p>
            <a:r>
              <a:rPr lang="es-ES" b="1" dirty="0">
                <a:ln w="18000">
                  <a:solidFill>
                    <a:schemeClr val="accent2">
                      <a:satMod val="140000"/>
                    </a:schemeClr>
                  </a:solidFill>
                  <a:prstDash val="solid"/>
                  <a:miter lim="800000"/>
                </a:ln>
                <a:noFill/>
                <a:effectLst>
                  <a:outerShdw blurRad="25500" dist="23000" dir="7020000" algn="tl">
                    <a:srgbClr val="000000">
                      <a:alpha val="50000"/>
                    </a:srgbClr>
                  </a:outerShdw>
                </a:effectLst>
              </a:rPr>
              <a:t>El primer paso para crear </a:t>
            </a:r>
            <a:r>
              <a:rPr lang="es-E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posters </a:t>
            </a:r>
            <a:r>
              <a:rPr lang="es-ES" b="1" dirty="0">
                <a:ln w="18000">
                  <a:solidFill>
                    <a:schemeClr val="accent2">
                      <a:satMod val="140000"/>
                    </a:schemeClr>
                  </a:solidFill>
                  <a:prstDash val="solid"/>
                  <a:miter lim="800000"/>
                </a:ln>
                <a:noFill/>
                <a:effectLst>
                  <a:outerShdw blurRad="25500" dist="23000" dir="7020000" algn="tl">
                    <a:srgbClr val="000000">
                      <a:alpha val="50000"/>
                    </a:srgbClr>
                  </a:outerShdw>
                </a:effectLst>
              </a:rPr>
              <a:t>científicos exitosos: Conocer a tu audiencia y contexto</a:t>
            </a:r>
          </a:p>
        </p:txBody>
      </p:sp>
      <p:sp>
        <p:nvSpPr>
          <p:cNvPr id="6" name="CuadroTexto 5"/>
          <p:cNvSpPr txBox="1"/>
          <p:nvPr/>
        </p:nvSpPr>
        <p:spPr>
          <a:xfrm>
            <a:off x="5656942" y="1317901"/>
            <a:ext cx="2111829" cy="1200328"/>
          </a:xfrm>
          <a:prstGeom prst="rect">
            <a:avLst/>
          </a:prstGeom>
          <a:noFill/>
        </p:spPr>
        <p:txBody>
          <a:bodyPr wrap="square" rtlCol="0">
            <a:spAutoFit/>
          </a:bodyPr>
          <a:lstStyle/>
          <a:p>
            <a:r>
              <a:rPr lang="es-E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50% Gráfico</a:t>
            </a:r>
          </a:p>
          <a:p>
            <a:r>
              <a:rPr lang="es-E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25% Texto</a:t>
            </a:r>
          </a:p>
          <a:p>
            <a:r>
              <a:rPr lang="es-ES"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25% Espacio</a:t>
            </a:r>
            <a:endParaRPr lang="es-ES" sz="2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7" name="CuadroTexto 6"/>
          <p:cNvSpPr txBox="1"/>
          <p:nvPr/>
        </p:nvSpPr>
        <p:spPr>
          <a:xfrm>
            <a:off x="4187370" y="3048000"/>
            <a:ext cx="3127829" cy="1200329"/>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E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Si quieres crear </a:t>
            </a:r>
            <a:r>
              <a:rPr lang="es-E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posters </a:t>
            </a:r>
            <a:r>
              <a:rPr lang="es-E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científicos </a:t>
            </a:r>
            <a:r>
              <a:rPr lang="es-E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impactantes establece </a:t>
            </a:r>
            <a:r>
              <a:rPr lang="es-E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métricas y objetivos inteligentes</a:t>
            </a:r>
          </a:p>
        </p:txBody>
      </p:sp>
      <p:sp>
        <p:nvSpPr>
          <p:cNvPr id="8" name="CuadroTexto 7"/>
          <p:cNvSpPr txBox="1"/>
          <p:nvPr/>
        </p:nvSpPr>
        <p:spPr>
          <a:xfrm>
            <a:off x="5413828" y="4558714"/>
            <a:ext cx="3149601" cy="1200329"/>
          </a:xfrm>
          <a:prstGeom prst="rect">
            <a:avLst/>
          </a:prstGeom>
          <a:noFill/>
          <a:ln>
            <a:solidFill>
              <a:schemeClr val="tx2">
                <a:lumMod val="50000"/>
              </a:schemeClr>
            </a:solidFill>
          </a:ln>
        </p:spPr>
        <p:txBody>
          <a:bodyPr wrap="square" rtlCol="0">
            <a:spAutoFit/>
          </a:bodyPr>
          <a:lstStyle/>
          <a:p>
            <a:r>
              <a:rPr lang="es-E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Crea un póster científico memorable: Planifica, crea, analiza, optimiza, repite y sistematiza</a:t>
            </a:r>
          </a:p>
        </p:txBody>
      </p:sp>
      <p:sp>
        <p:nvSpPr>
          <p:cNvPr id="9" name="CuadroTexto 8"/>
          <p:cNvSpPr txBox="1"/>
          <p:nvPr/>
        </p:nvSpPr>
        <p:spPr>
          <a:xfrm>
            <a:off x="333827" y="3474944"/>
            <a:ext cx="3156858" cy="1200329"/>
          </a:xfrm>
          <a:prstGeom prst="rect">
            <a:avLst/>
          </a:prstGeom>
          <a:noFill/>
        </p:spPr>
        <p:txBody>
          <a:bodyPr wrap="square" rtlCol="0">
            <a:spAutoFit/>
          </a:bodyPr>
          <a:lstStyle/>
          <a:p>
            <a:r>
              <a:rPr lang="es-ES" b="1" dirty="0">
                <a:ln w="19050">
                  <a:solidFill>
                    <a:schemeClr val="accent5">
                      <a:lumMod val="75000"/>
                    </a:schemeClr>
                  </a:solidFill>
                  <a:prstDash val="solid"/>
                </a:ln>
                <a:solidFill>
                  <a:schemeClr val="accent5"/>
                </a:solidFill>
                <a:effectLst>
                  <a:outerShdw blurRad="50000" dist="50800" dir="7500000" algn="tl">
                    <a:srgbClr val="000000">
                      <a:shade val="5000"/>
                      <a:alpha val="35000"/>
                    </a:srgbClr>
                  </a:outerShdw>
                </a:effectLst>
              </a:rPr>
              <a:t>Busca siempre adaptar el contenido de tus investigaciones científicas para ayudar a </a:t>
            </a:r>
            <a:r>
              <a:rPr lang="es-ES" b="1" dirty="0" smtClean="0">
                <a:ln w="19050">
                  <a:solidFill>
                    <a:schemeClr val="accent5">
                      <a:lumMod val="75000"/>
                    </a:schemeClr>
                  </a:solidFill>
                  <a:prstDash val="solid"/>
                </a:ln>
                <a:solidFill>
                  <a:schemeClr val="accent5"/>
                </a:solidFill>
                <a:effectLst>
                  <a:outerShdw blurRad="50000" dist="50800" dir="7500000" algn="tl">
                    <a:srgbClr val="000000">
                      <a:shade val="5000"/>
                      <a:alpha val="35000"/>
                    </a:srgbClr>
                  </a:outerShdw>
                </a:effectLst>
              </a:rPr>
              <a:t>los lectores</a:t>
            </a:r>
            <a:endParaRPr lang="es-ES" b="1" dirty="0">
              <a:ln w="19050">
                <a:solidFill>
                  <a:schemeClr val="accent5">
                    <a:lumMod val="75000"/>
                  </a:schemeClr>
                </a:solidFill>
                <a:prstDash val="solid"/>
              </a:ln>
              <a:solidFill>
                <a:schemeClr val="accent5"/>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364519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TIPS de elaboración </a:t>
            </a:r>
            <a:endParaRPr lang="es-ES" dirty="0"/>
          </a:p>
        </p:txBody>
      </p:sp>
      <p:sp>
        <p:nvSpPr>
          <p:cNvPr id="3" name="CuadroTexto 2"/>
          <p:cNvSpPr txBox="1"/>
          <p:nvPr/>
        </p:nvSpPr>
        <p:spPr>
          <a:xfrm>
            <a:off x="486230" y="2219553"/>
            <a:ext cx="4513942" cy="1754327"/>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 b="1" dirty="0" smtClean="0">
                <a:ln/>
                <a:solidFill>
                  <a:schemeClr val="accent3"/>
                </a:solidFill>
              </a:rPr>
              <a:t>Aprovechar las herramientas digitales</a:t>
            </a:r>
          </a:p>
          <a:p>
            <a:endParaRPr lang="es-ES" b="1" dirty="0">
              <a:ln/>
              <a:solidFill>
                <a:schemeClr val="accent3"/>
              </a:solidFill>
            </a:endParaRPr>
          </a:p>
          <a:p>
            <a:endParaRPr lang="es-ES" b="1" dirty="0" smtClean="0">
              <a:ln/>
              <a:solidFill>
                <a:schemeClr val="accent3"/>
              </a:solidFill>
            </a:endParaRPr>
          </a:p>
          <a:p>
            <a:r>
              <a:rPr lang="es-ES" b="1" dirty="0" smtClean="0">
                <a:ln/>
                <a:solidFill>
                  <a:schemeClr val="accent3"/>
                </a:solidFill>
              </a:rPr>
              <a:t>Utiliza códigos QR para direccionar al lector hacia una pagina con más información o a tus datos de contacto  </a:t>
            </a:r>
            <a:endParaRPr lang="es-ES" b="1" dirty="0">
              <a:ln/>
              <a:solidFill>
                <a:schemeClr val="accent3"/>
              </a:solidFill>
            </a:endParaRPr>
          </a:p>
        </p:txBody>
      </p:sp>
      <p:pic>
        <p:nvPicPr>
          <p:cNvPr id="5" name="Imagen 4"/>
          <p:cNvPicPr>
            <a:picLocks noChangeAspect="1"/>
          </p:cNvPicPr>
          <p:nvPr/>
        </p:nvPicPr>
        <p:blipFill>
          <a:blip r:embed="rId2"/>
          <a:stretch>
            <a:fillRect/>
          </a:stretch>
        </p:blipFill>
        <p:spPr>
          <a:xfrm>
            <a:off x="5301341" y="2256970"/>
            <a:ext cx="1716316" cy="1716316"/>
          </a:xfrm>
          <a:prstGeom prst="rect">
            <a:avLst/>
          </a:prstGeom>
        </p:spPr>
      </p:pic>
    </p:spTree>
    <p:extLst>
      <p:ext uri="{BB962C8B-B14F-4D97-AF65-F5344CB8AC3E}">
        <p14:creationId xmlns:p14="http://schemas.microsoft.com/office/powerpoint/2010/main" val="601144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4107543" y="1676400"/>
            <a:ext cx="4350657" cy="1524000"/>
          </a:xfrm>
        </p:spPr>
        <p:txBody>
          <a:bodyPr/>
          <a:lstStyle/>
          <a:p>
            <a:pPr algn="r"/>
            <a:r>
              <a:rPr lang="es-ES" dirty="0" smtClean="0"/>
              <a:t>Caso de Estudio</a:t>
            </a:r>
            <a:endParaRPr lang="es-ES" dirty="0"/>
          </a:p>
        </p:txBody>
      </p:sp>
      <p:sp>
        <p:nvSpPr>
          <p:cNvPr id="5" name="Subtítulo 4"/>
          <p:cNvSpPr>
            <a:spLocks noGrp="1"/>
          </p:cNvSpPr>
          <p:nvPr>
            <p:ph type="subTitle" idx="1"/>
          </p:nvPr>
        </p:nvSpPr>
        <p:spPr>
          <a:xfrm>
            <a:off x="4223657" y="3203574"/>
            <a:ext cx="4234543" cy="1825625"/>
          </a:xfrm>
        </p:spPr>
        <p:txBody>
          <a:bodyPr/>
          <a:lstStyle/>
          <a:p>
            <a:pPr algn="r"/>
            <a:r>
              <a:rPr lang="es-ES" dirty="0" smtClean="0"/>
              <a:t>Elaboración de cartel (poster) a partir de una exposición oral para congreso internacional de acuicultura</a:t>
            </a:r>
            <a:endParaRPr lang="es-ES" dirty="0"/>
          </a:p>
        </p:txBody>
      </p:sp>
      <p:pic>
        <p:nvPicPr>
          <p:cNvPr id="6" name="Imagen 5" descr="las vegas.tiff"/>
          <p:cNvPicPr>
            <a:picLocks noChangeAspect="1"/>
          </p:cNvPicPr>
          <p:nvPr/>
        </p:nvPicPr>
        <p:blipFill rotWithShape="1">
          <a:blip r:embed="rId2">
            <a:extLst>
              <a:ext uri="{28A0092B-C50C-407E-A947-70E740481C1C}">
                <a14:useLocalDpi xmlns:a14="http://schemas.microsoft.com/office/drawing/2010/main" val="0"/>
              </a:ext>
            </a:extLst>
          </a:blip>
          <a:srcRect l="10285"/>
          <a:stretch/>
        </p:blipFill>
        <p:spPr>
          <a:xfrm>
            <a:off x="849085" y="1676400"/>
            <a:ext cx="2866571" cy="2837543"/>
          </a:xfrm>
          <a:prstGeom prst="rect">
            <a:avLst/>
          </a:prstGeom>
        </p:spPr>
      </p:pic>
    </p:spTree>
    <p:extLst>
      <p:ext uri="{BB962C8B-B14F-4D97-AF65-F5344CB8AC3E}">
        <p14:creationId xmlns:p14="http://schemas.microsoft.com/office/powerpoint/2010/main" val="4157178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Caso de estudio</a:t>
            </a:r>
            <a:endParaRPr lang="es-ES" dirty="0"/>
          </a:p>
        </p:txBody>
      </p:sp>
      <p:sp>
        <p:nvSpPr>
          <p:cNvPr id="3" name="Marcador de contenido 2"/>
          <p:cNvSpPr>
            <a:spLocks noGrp="1"/>
          </p:cNvSpPr>
          <p:nvPr>
            <p:ph idx="1"/>
          </p:nvPr>
        </p:nvSpPr>
        <p:spPr>
          <a:xfrm>
            <a:off x="685800" y="1600201"/>
            <a:ext cx="7772400" cy="830942"/>
          </a:xfrm>
        </p:spPr>
        <p:txBody>
          <a:bodyPr/>
          <a:lstStyle/>
          <a:p>
            <a:pPr marL="68580" indent="0">
              <a:buNone/>
            </a:pPr>
            <a:r>
              <a:rPr lang="es-ES" dirty="0" smtClean="0"/>
              <a:t>A partir de los datos del caso de estudio (presentación oral) elabora un cartel científico para el congreso:</a:t>
            </a:r>
            <a:endParaRPr lang="es-ES" dirty="0"/>
          </a:p>
        </p:txBody>
      </p:sp>
      <p:pic>
        <p:nvPicPr>
          <p:cNvPr id="5" name="Imagen 4" descr="las vegas.tiff"/>
          <p:cNvPicPr>
            <a:picLocks noChangeAspect="1"/>
          </p:cNvPicPr>
          <p:nvPr/>
        </p:nvPicPr>
        <p:blipFill rotWithShape="1">
          <a:blip r:embed="rId2">
            <a:extLst>
              <a:ext uri="{28A0092B-C50C-407E-A947-70E740481C1C}">
                <a14:useLocalDpi xmlns:a14="http://schemas.microsoft.com/office/drawing/2010/main" val="0"/>
              </a:ext>
            </a:extLst>
          </a:blip>
          <a:srcRect l="10285"/>
          <a:stretch/>
        </p:blipFill>
        <p:spPr>
          <a:xfrm>
            <a:off x="3265713" y="2431143"/>
            <a:ext cx="2866571" cy="2837543"/>
          </a:xfrm>
          <a:prstGeom prst="rect">
            <a:avLst/>
          </a:prstGeom>
        </p:spPr>
      </p:pic>
    </p:spTree>
    <p:extLst>
      <p:ext uri="{BB962C8B-B14F-4D97-AF65-F5344CB8AC3E}">
        <p14:creationId xmlns:p14="http://schemas.microsoft.com/office/powerpoint/2010/main" val="272182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5629" y="1335314"/>
            <a:ext cx="7772400" cy="4034971"/>
          </a:xfrm>
          <a:solidFill>
            <a:srgbClr val="262626"/>
          </a:solidFill>
        </p:spPr>
        <p:txBody>
          <a:bodyPr>
            <a:normAutofit/>
          </a:bodyPr>
          <a:lstStyle/>
          <a:p>
            <a:pPr marL="68580" lvl="0" indent="0">
              <a:buNone/>
            </a:pPr>
            <a:r>
              <a:rPr lang="en-US" sz="2400" dirty="0" smtClean="0"/>
              <a:t>GUIDELINES FOR POSTER PRESENTATIONS </a:t>
            </a:r>
          </a:p>
          <a:p>
            <a:pPr marL="68580" lvl="0" indent="0">
              <a:buNone/>
            </a:pPr>
            <a:endParaRPr lang="en-US" dirty="0" smtClean="0"/>
          </a:p>
          <a:p>
            <a:pPr marL="68580" indent="0">
              <a:buNone/>
            </a:pPr>
            <a:r>
              <a:rPr lang="en-US" sz="2400" dirty="0" smtClean="0"/>
              <a:t>LANGUAGE</a:t>
            </a:r>
            <a:br>
              <a:rPr lang="en-US" sz="2400" dirty="0" smtClean="0"/>
            </a:br>
            <a:r>
              <a:rPr lang="en-US" sz="2400" dirty="0" smtClean="0"/>
              <a:t>All abstracts must be presented in English – the official language of this conference. </a:t>
            </a:r>
          </a:p>
          <a:p>
            <a:pPr>
              <a:buFont typeface="Symbol" charset="0"/>
              <a:buChar char="·"/>
            </a:pPr>
            <a:endParaRPr lang="en-US" dirty="0" smtClean="0"/>
          </a:p>
          <a:p>
            <a:pPr marL="68580" indent="0">
              <a:buNone/>
            </a:pPr>
            <a:r>
              <a:rPr lang="en-US" sz="2400" dirty="0" smtClean="0"/>
              <a:t>POSTER SIZE</a:t>
            </a:r>
            <a:br>
              <a:rPr lang="en-US" sz="2400" dirty="0" smtClean="0"/>
            </a:br>
            <a:r>
              <a:rPr lang="en-US" sz="2400" dirty="0" smtClean="0"/>
              <a:t>36 inches wide x 36 inches high – (Square format)</a:t>
            </a:r>
          </a:p>
          <a:p>
            <a:pPr marL="68580" indent="0">
              <a:buNone/>
            </a:pPr>
            <a:r>
              <a:rPr lang="en-US" sz="2400" dirty="0" smtClean="0"/>
              <a:t> The poster must fit WITHIN these measurements. </a:t>
            </a:r>
          </a:p>
        </p:txBody>
      </p:sp>
      <p:sp>
        <p:nvSpPr>
          <p:cNvPr id="4" name="CuadroTexto 3"/>
          <p:cNvSpPr txBox="1"/>
          <p:nvPr/>
        </p:nvSpPr>
        <p:spPr>
          <a:xfrm>
            <a:off x="0" y="297543"/>
            <a:ext cx="9144000" cy="830997"/>
          </a:xfrm>
          <a:prstGeom prst="rect">
            <a:avLst/>
          </a:prstGeom>
          <a:solidFill>
            <a:schemeClr val="bg1">
              <a:lumMod val="85000"/>
              <a:lumOff val="15000"/>
            </a:schemeClr>
          </a:solidFill>
        </p:spPr>
        <p:txBody>
          <a:bodyPr wrap="square" rtlCol="0">
            <a:spAutoFit/>
          </a:bodyPr>
          <a:lstStyle/>
          <a:p>
            <a:pPr algn="ctr"/>
            <a:r>
              <a:rPr lang="es-ES" sz="2400" dirty="0" smtClean="0"/>
              <a:t>Utiliza las siguientes instrucciones para elaborar el cartel</a:t>
            </a:r>
          </a:p>
          <a:p>
            <a:pPr algn="ctr"/>
            <a:r>
              <a:rPr lang="es-ES" sz="2400" dirty="0" smtClean="0"/>
              <a:t>(</a:t>
            </a:r>
            <a:r>
              <a:rPr lang="es-ES" sz="2400" dirty="0" err="1" smtClean="0"/>
              <a:t>Guidelines</a:t>
            </a:r>
            <a:r>
              <a:rPr lang="es-ES" sz="2400" dirty="0" smtClean="0"/>
              <a:t> del Congreso </a:t>
            </a:r>
            <a:r>
              <a:rPr lang="es-ES" sz="2400" dirty="0" err="1" smtClean="0"/>
              <a:t>Aquaculture</a:t>
            </a:r>
            <a:r>
              <a:rPr lang="es-ES" sz="2400" dirty="0" smtClean="0"/>
              <a:t> 2006) </a:t>
            </a:r>
            <a:endParaRPr lang="es-ES" sz="2400" dirty="0"/>
          </a:p>
        </p:txBody>
      </p:sp>
    </p:spTree>
    <p:extLst>
      <p:ext uri="{BB962C8B-B14F-4D97-AF65-F5344CB8AC3E}">
        <p14:creationId xmlns:p14="http://schemas.microsoft.com/office/powerpoint/2010/main" val="576599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Guía para su uso</a:t>
            </a:r>
            <a:endParaRPr lang="es-ES" dirty="0"/>
          </a:p>
        </p:txBody>
      </p:sp>
      <p:sp>
        <p:nvSpPr>
          <p:cNvPr id="3" name="Marcador de contenido 2"/>
          <p:cNvSpPr>
            <a:spLocks noGrp="1"/>
          </p:cNvSpPr>
          <p:nvPr>
            <p:ph idx="1"/>
          </p:nvPr>
        </p:nvSpPr>
        <p:spPr>
          <a:xfrm>
            <a:off x="685800" y="1226457"/>
            <a:ext cx="7772400" cy="4390572"/>
          </a:xfrm>
          <a:solidFill>
            <a:srgbClr val="262626"/>
          </a:solidFill>
        </p:spPr>
        <p:txBody>
          <a:bodyPr>
            <a:normAutofit fontScale="85000" lnSpcReduction="20000"/>
          </a:bodyPr>
          <a:lstStyle/>
          <a:p>
            <a:pPr marL="0" indent="0" algn="just">
              <a:buNone/>
            </a:pPr>
            <a:r>
              <a:rPr lang="es-ES_tradnl" dirty="0"/>
              <a:t>La Unidad de Aprendizaje “Comunicación Científica” tiene como propósito </a:t>
            </a:r>
            <a:r>
              <a:rPr lang="es-ES" dirty="0"/>
              <a:t>fortalecer la preparación del estudiante en el área de la investigación y desarrolla la habilidad de comunicar los resultados de la investigación científica en sus diferentes modalidades. </a:t>
            </a:r>
            <a:r>
              <a:rPr lang="es-ES_tradnl" dirty="0" smtClean="0"/>
              <a:t>El </a:t>
            </a:r>
            <a:r>
              <a:rPr lang="es-ES_tradnl" dirty="0"/>
              <a:t>docente encontrará en este material una herramienta para </a:t>
            </a:r>
            <a:r>
              <a:rPr lang="es-ES_tradnl" dirty="0" smtClean="0"/>
              <a:t>trabajar con el estudiante la elaboración de carteles científicos. En esta unidad el alumno debe de conocer la importancia de un cartel, su función en la comunicación científica. </a:t>
            </a:r>
            <a:r>
              <a:rPr lang="es-ES_tradnl" dirty="0"/>
              <a:t> </a:t>
            </a:r>
            <a:endParaRPr lang="es-ES" dirty="0" smtClean="0"/>
          </a:p>
          <a:p>
            <a:pPr marL="0" indent="0" algn="just">
              <a:buNone/>
            </a:pPr>
            <a:endParaRPr lang="es-ES" dirty="0"/>
          </a:p>
          <a:p>
            <a:pPr marL="0" indent="0" algn="just">
              <a:buNone/>
            </a:pPr>
            <a:r>
              <a:rPr lang="es-ES_tradnl" dirty="0" smtClean="0"/>
              <a:t>A </a:t>
            </a:r>
            <a:r>
              <a:rPr lang="es-ES_tradnl" dirty="0"/>
              <a:t>través de este material el educador inicia </a:t>
            </a:r>
            <a:r>
              <a:rPr lang="es-ES_tradnl" dirty="0" smtClean="0"/>
              <a:t>con la definición del cartel científico, su lugar en la comunicación, los retos de elaborar un cartel, sus ventajas. Continua explicando las funciones, los tiempos, las características de esta forma de comunicación. Pasa después a explicar las herramientas digitales para su elaboración. En seguida el profesor cometa del contenido, la estructura del cartel y los </a:t>
            </a:r>
            <a:r>
              <a:rPr lang="es-ES_tradnl" dirty="0" err="1" smtClean="0"/>
              <a:t>tips</a:t>
            </a:r>
            <a:r>
              <a:rPr lang="es-ES_tradnl" dirty="0" smtClean="0"/>
              <a:t> de elaboración. Por ultimo a través de un caso de estudio el docente le pide a los educandos elaboren un cartel científico. </a:t>
            </a:r>
          </a:p>
          <a:p>
            <a:pPr marL="0" indent="0" algn="just">
              <a:buNone/>
            </a:pPr>
            <a:endParaRPr lang="es-ES_tradnl" dirty="0"/>
          </a:p>
          <a:p>
            <a:pPr marL="0" indent="0" algn="just">
              <a:buNone/>
            </a:pPr>
            <a:r>
              <a:rPr lang="es-ES_tradnl" dirty="0" smtClean="0"/>
              <a:t>Al </a:t>
            </a:r>
            <a:r>
              <a:rPr lang="es-ES_tradnl" dirty="0"/>
              <a:t>final de la unidad el alumno </a:t>
            </a:r>
            <a:r>
              <a:rPr lang="es-ES_tradnl" dirty="0" smtClean="0"/>
              <a:t>aplicara la competencia de comunicación científica “Cartel” diferenciará las secciones del mismo, así como sus funciones y ventajas. Lo </a:t>
            </a:r>
            <a:r>
              <a:rPr lang="es-ES_tradnl" dirty="0"/>
              <a:t>que se logrará con la visión integral de los procesos, fomentando el trabajo en equipo. </a:t>
            </a:r>
          </a:p>
          <a:p>
            <a:endParaRPr lang="es-ES" dirty="0"/>
          </a:p>
        </p:txBody>
      </p:sp>
    </p:spTree>
    <p:extLst>
      <p:ext uri="{BB962C8B-B14F-4D97-AF65-F5344CB8AC3E}">
        <p14:creationId xmlns:p14="http://schemas.microsoft.com/office/powerpoint/2010/main" val="779626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1115" y="137885"/>
            <a:ext cx="7772400" cy="6328229"/>
          </a:xfrm>
          <a:solidFill>
            <a:srgbClr val="262626"/>
          </a:solidFill>
        </p:spPr>
        <p:txBody>
          <a:bodyPr>
            <a:normAutofit fontScale="55000" lnSpcReduction="20000"/>
          </a:bodyPr>
          <a:lstStyle/>
          <a:p>
            <a:pPr marL="68580" indent="0">
              <a:buNone/>
            </a:pPr>
            <a:r>
              <a:rPr lang="en-US" sz="3600" dirty="0" smtClean="0"/>
              <a:t>COMPONENTS OF THE POSTER: </a:t>
            </a:r>
            <a:endParaRPr lang="en-US" sz="3200" dirty="0" smtClean="0"/>
          </a:p>
          <a:p>
            <a:pPr marL="68580" indent="0">
              <a:buNone/>
            </a:pPr>
            <a:r>
              <a:rPr lang="en-US" sz="3600" dirty="0" smtClean="0"/>
              <a:t>Posters should include a title, names of authors and their addresses, abstract, introduction materials and methods, results, discussion (or a combined results and discussion), conclusion, acknowledgments (if any), references, tables, and figures. </a:t>
            </a:r>
          </a:p>
          <a:p>
            <a:pPr marL="68580" indent="0">
              <a:buNone/>
            </a:pPr>
            <a:endParaRPr lang="en-US" sz="3200" dirty="0" smtClean="0"/>
          </a:p>
          <a:p>
            <a:pPr marL="68580" indent="0">
              <a:buNone/>
            </a:pPr>
            <a:r>
              <a:rPr lang="en-US" sz="3600" dirty="0" smtClean="0"/>
              <a:t>Title: The title should accurately reflect the contents of the poster. Brief, concise titles are encouraged. Below the title should include the name(s) of the author(s) and their address(</a:t>
            </a:r>
            <a:r>
              <a:rPr lang="en-US" sz="3600" dirty="0" err="1" smtClean="0"/>
              <a:t>es</a:t>
            </a:r>
            <a:r>
              <a:rPr lang="en-US" sz="3600" dirty="0" smtClean="0"/>
              <a:t>). The name of the presenter should be placed first. </a:t>
            </a:r>
          </a:p>
          <a:p>
            <a:pPr marL="68580" indent="0">
              <a:buNone/>
            </a:pPr>
            <a:endParaRPr lang="en-US" sz="3200" dirty="0" smtClean="0"/>
          </a:p>
          <a:p>
            <a:pPr marL="68580" indent="0">
              <a:buNone/>
            </a:pPr>
            <a:r>
              <a:rPr lang="en-US" sz="3600" dirty="0" smtClean="0"/>
              <a:t>Abstract: The abstract should be a concise highlight of the results and conclusions. Methodology should not be abstracted unless it is necessary to explain the results or unless the paper describes a new technique. Abstracts should be brief and easy to read. </a:t>
            </a:r>
          </a:p>
          <a:p>
            <a:pPr marL="68580" indent="0">
              <a:buNone/>
            </a:pPr>
            <a:endParaRPr lang="en-US" sz="3200" dirty="0" smtClean="0"/>
          </a:p>
          <a:p>
            <a:pPr marL="68580" indent="0">
              <a:buNone/>
            </a:pPr>
            <a:r>
              <a:rPr lang="en-US" sz="3600" dirty="0" smtClean="0"/>
              <a:t>Introduction: The introduction should explain why the research was conducted and why it is important. The introduction should contain a statement that describes the purpose or objective of the research. The introduction should condense the relevant information in the field that led the author to do the research. The introduction is not a complete literature review, and only the most relevant references should be cited. </a:t>
            </a:r>
            <a:endParaRPr lang="en-US" sz="3200" dirty="0"/>
          </a:p>
        </p:txBody>
      </p:sp>
    </p:spTree>
    <p:extLst>
      <p:ext uri="{BB962C8B-B14F-4D97-AF65-F5344CB8AC3E}">
        <p14:creationId xmlns:p14="http://schemas.microsoft.com/office/powerpoint/2010/main" val="662926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4029" y="261257"/>
            <a:ext cx="7772400" cy="6248400"/>
          </a:xfrm>
          <a:solidFill>
            <a:srgbClr val="262626"/>
          </a:solidFill>
        </p:spPr>
        <p:txBody>
          <a:bodyPr>
            <a:noAutofit/>
          </a:bodyPr>
          <a:lstStyle/>
          <a:p>
            <a:pPr marL="68580" indent="0">
              <a:buNone/>
            </a:pPr>
            <a:r>
              <a:rPr lang="en-US" sz="1800" dirty="0" smtClean="0"/>
              <a:t>Materials and Methods: The underlying goal of this section is to briefly describe what was done so that others can repeat the experiment. Experimental designs can be explained by use of figures if they will help clarify what was done. If the experiment was a complicated one with many sub-parts, subsections may be used to describe each sub-part. </a:t>
            </a:r>
          </a:p>
          <a:p>
            <a:pPr marL="68580" indent="0">
              <a:buNone/>
            </a:pPr>
            <a:endParaRPr lang="en-US" sz="1800" dirty="0" smtClean="0"/>
          </a:p>
          <a:p>
            <a:pPr marL="68580" indent="0">
              <a:buNone/>
            </a:pPr>
            <a:r>
              <a:rPr lang="en-US" sz="1800" dirty="0" smtClean="0"/>
              <a:t>Results: This section describes the data. Proper use of tables and figures can enhance and help explain the results. Statistical analysis of data is necessary, unless differences are so obvious that statistical analysis is superfluous. Although probability values of 0.05 and 0.01 are traditionally used, each author is free to choose his own level of significance. </a:t>
            </a:r>
          </a:p>
          <a:p>
            <a:pPr marL="68580" indent="0">
              <a:buNone/>
            </a:pPr>
            <a:endParaRPr lang="en-US" sz="1800" dirty="0" smtClean="0"/>
          </a:p>
          <a:p>
            <a:pPr marL="68580" indent="0">
              <a:buNone/>
            </a:pPr>
            <a:r>
              <a:rPr lang="en-US" sz="1800" dirty="0" smtClean="0"/>
              <a:t>Measurements: Use metric units of measurement. (When needed, English equivalents may be given in parentheses.) When using monetary symbols, please make sure the country of the currency is clear. </a:t>
            </a:r>
          </a:p>
          <a:p>
            <a:pPr marL="68580" indent="0">
              <a:buNone/>
            </a:pPr>
            <a:endParaRPr lang="en-US" sz="1800" dirty="0" smtClean="0"/>
          </a:p>
          <a:p>
            <a:pPr marL="68580" indent="0">
              <a:buNone/>
            </a:pPr>
            <a:r>
              <a:rPr lang="en-US" sz="1800" dirty="0" smtClean="0"/>
              <a:t>Discussion: This section should interpret the results and compare the results from this experiment to those found in similar research. The section can also be used to speculate about the results, to provide reasons for the trends, and to suggest new ideas that can advance our understanding about aquaculture. </a:t>
            </a:r>
          </a:p>
          <a:p>
            <a:pPr marL="68580" indent="0">
              <a:buNone/>
            </a:pPr>
            <a:endParaRPr lang="en-US" sz="1800" dirty="0"/>
          </a:p>
        </p:txBody>
      </p:sp>
    </p:spTree>
    <p:extLst>
      <p:ext uri="{BB962C8B-B14F-4D97-AF65-F5344CB8AC3E}">
        <p14:creationId xmlns:p14="http://schemas.microsoft.com/office/powerpoint/2010/main" val="2334590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4372" y="812799"/>
            <a:ext cx="7772400" cy="4230915"/>
          </a:xfrm>
          <a:solidFill>
            <a:srgbClr val="262626"/>
          </a:solidFill>
        </p:spPr>
        <p:txBody>
          <a:bodyPr>
            <a:normAutofit/>
          </a:bodyPr>
          <a:lstStyle/>
          <a:p>
            <a:pPr marL="68580" indent="0">
              <a:buNone/>
            </a:pPr>
            <a:r>
              <a:rPr lang="en-US" smtClean="0"/>
              <a:t>Conclusion: This section should be used to briefly offer a synopsis of the conclusions of the research data. Concisely state the main conclusion. Leave the reader no doubts about the take-home message. </a:t>
            </a:r>
          </a:p>
          <a:p>
            <a:pPr marL="68580" indent="0">
              <a:buNone/>
            </a:pPr>
            <a:endParaRPr lang="en-US" smtClean="0"/>
          </a:p>
          <a:p>
            <a:pPr marL="68580" indent="0">
              <a:buNone/>
            </a:pPr>
            <a:r>
              <a:rPr lang="en-US" smtClean="0"/>
              <a:t>Acknowledgments: This section should be used to thank organizations which supported the research monetarily and individuals who assisted in the research or preparation of the paper (optional). </a:t>
            </a:r>
          </a:p>
          <a:p>
            <a:pPr marL="68580" indent="0">
              <a:buNone/>
            </a:pPr>
            <a:endParaRPr lang="en-US" smtClean="0"/>
          </a:p>
          <a:p>
            <a:pPr marL="68580" indent="0">
              <a:buNone/>
            </a:pPr>
            <a:r>
              <a:rPr lang="en-US" smtClean="0"/>
              <a:t>References: Select references with great care. Unless the paper is a review, there is no need to reference every paper written about a subject. Use only the most important ones (optional). </a:t>
            </a:r>
          </a:p>
          <a:p>
            <a:pPr marL="68580" indent="0">
              <a:buNone/>
            </a:pPr>
            <a:endParaRPr lang="en-US"/>
          </a:p>
        </p:txBody>
      </p:sp>
    </p:spTree>
    <p:extLst>
      <p:ext uri="{BB962C8B-B14F-4D97-AF65-F5344CB8AC3E}">
        <p14:creationId xmlns:p14="http://schemas.microsoft.com/office/powerpoint/2010/main" val="3687204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95400"/>
            <a:ext cx="8228013" cy="1927225"/>
          </a:xfrm>
        </p:spPr>
        <p:txBody>
          <a:bodyPr rtlCol="0">
            <a:noAutofit/>
          </a:bodyPr>
          <a:lstStyle/>
          <a:p>
            <a:pPr fontAlgn="auto">
              <a:spcAft>
                <a:spcPts val="0"/>
              </a:spcAft>
              <a:defRPr/>
            </a:pPr>
            <a:r>
              <a:rPr lang="en-US" sz="2800" b="1" dirty="0" smtClean="0">
                <a:effectLst>
                  <a:outerShdw blurRad="50800" dist="50800" dir="2160000">
                    <a:srgbClr val="000000">
                      <a:alpha val="43000"/>
                    </a:srgbClr>
                  </a:outerShdw>
                </a:effectLst>
                <a:ea typeface="+mj-ea"/>
              </a:rPr>
              <a:t>EVALUATION OF A RAS FOR THE RAINBOW TROUT CULTURE AT A DEVELOPING COUNTRY.</a:t>
            </a:r>
            <a:r>
              <a:rPr lang="es-ES_tradnl" sz="2800" dirty="0" smtClean="0">
                <a:effectLst>
                  <a:outerShdw blurRad="50800" dist="50800" dir="2160000">
                    <a:srgbClr val="000000">
                      <a:alpha val="43000"/>
                    </a:srgbClr>
                  </a:outerShdw>
                </a:effectLst>
                <a:ea typeface="+mj-ea"/>
              </a:rPr>
              <a:t> </a:t>
            </a:r>
            <a:endParaRPr lang="en-US" sz="2800" dirty="0">
              <a:effectLst>
                <a:outerShdw blurRad="50800" dist="50800" dir="2160000">
                  <a:srgbClr val="000000">
                    <a:alpha val="43000"/>
                  </a:srgbClr>
                </a:outerShdw>
              </a:effectLst>
              <a:ea typeface="+mj-ea"/>
            </a:endParaRPr>
          </a:p>
        </p:txBody>
      </p:sp>
      <p:sp>
        <p:nvSpPr>
          <p:cNvPr id="3" name="Subtitle 2"/>
          <p:cNvSpPr>
            <a:spLocks noGrp="1"/>
          </p:cNvSpPr>
          <p:nvPr>
            <p:ph type="subTitle" idx="1"/>
          </p:nvPr>
        </p:nvSpPr>
        <p:spPr>
          <a:xfrm>
            <a:off x="457200" y="3308350"/>
            <a:ext cx="8228013" cy="2641600"/>
          </a:xfrm>
        </p:spPr>
        <p:txBody>
          <a:bodyPr>
            <a:normAutofit/>
          </a:bodyPr>
          <a:lstStyle/>
          <a:p>
            <a:endParaRPr lang="en-US" sz="2400" b="1">
              <a:latin typeface="Calisto MT" charset="0"/>
            </a:endParaRPr>
          </a:p>
          <a:p>
            <a:pPr>
              <a:spcBef>
                <a:spcPct val="0"/>
              </a:spcBef>
            </a:pPr>
            <a:r>
              <a:rPr lang="en-US" sz="2400" b="1">
                <a:latin typeface="Calisto MT" charset="0"/>
              </a:rPr>
              <a:t>Iván Gallego Alarcón</a:t>
            </a:r>
          </a:p>
          <a:p>
            <a:pPr>
              <a:spcBef>
                <a:spcPct val="0"/>
              </a:spcBef>
            </a:pPr>
            <a:r>
              <a:rPr lang="en-US" sz="2400" b="1">
                <a:latin typeface="Calisto MT" charset="0"/>
              </a:rPr>
              <a:t>Autonomous University of the State of México</a:t>
            </a:r>
          </a:p>
          <a:p>
            <a:pPr>
              <a:spcBef>
                <a:spcPct val="0"/>
              </a:spcBef>
            </a:pPr>
            <a:r>
              <a:rPr lang="en-US" sz="2400" b="1">
                <a:latin typeface="Calisto MT" charset="0"/>
              </a:rPr>
              <a:t>Biotic Resources Research Center</a:t>
            </a:r>
          </a:p>
          <a:p>
            <a:pPr>
              <a:spcBef>
                <a:spcPct val="0"/>
              </a:spcBef>
            </a:pPr>
            <a:r>
              <a:rPr lang="en-US" sz="2400" b="1">
                <a:latin typeface="Calisto MT" charset="0"/>
              </a:rPr>
              <a:t>Aquaculture Laboratory</a:t>
            </a:r>
          </a:p>
          <a:p>
            <a:endParaRPr lang="en-US" sz="2400" b="1">
              <a:latin typeface="Calisto MT" charset="0"/>
            </a:endParaRPr>
          </a:p>
        </p:txBody>
      </p:sp>
      <p:pic>
        <p:nvPicPr>
          <p:cNvPr id="12292" name="Picture 3" descr="pez.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5748338"/>
            <a:ext cx="1981200"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4" descr="uaem NEGR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5748338"/>
            <a:ext cx="1257300"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739102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r>
              <a:rPr lang="en-US">
                <a:latin typeface="Calisto MT" charset="0"/>
              </a:rPr>
              <a:t>Introduction</a:t>
            </a:r>
          </a:p>
        </p:txBody>
      </p:sp>
      <p:sp>
        <p:nvSpPr>
          <p:cNvPr id="13315" name="2 Marcador de contenido"/>
          <p:cNvSpPr>
            <a:spLocks noGrp="1"/>
          </p:cNvSpPr>
          <p:nvPr>
            <p:ph idx="1"/>
          </p:nvPr>
        </p:nvSpPr>
        <p:spPr>
          <a:xfrm>
            <a:off x="4064000" y="1487488"/>
            <a:ext cx="4622800" cy="5037137"/>
          </a:xfrm>
          <a:solidFill>
            <a:schemeClr val="bg1"/>
          </a:solidFill>
          <a:ln w="50800" cmpd="thickThin">
            <a:solidFill>
              <a:schemeClr val="tx1"/>
            </a:solidFill>
            <a:miter lim="800000"/>
            <a:headEnd/>
            <a:tailEnd/>
          </a:ln>
        </p:spPr>
        <p:txBody>
          <a:bodyPr/>
          <a:lstStyle/>
          <a:p>
            <a:pPr algn="just"/>
            <a:r>
              <a:rPr lang="en-US">
                <a:solidFill>
                  <a:schemeClr val="tx1"/>
                </a:solidFill>
                <a:latin typeface="Arial" charset="0"/>
                <a:cs typeface="Arial" charset="0"/>
              </a:rPr>
              <a:t>The rainbow trout culture in Central Mexico has growth with a lot of pressure on the use of water resources.</a:t>
            </a:r>
          </a:p>
          <a:p>
            <a:r>
              <a:rPr lang="en-US">
                <a:solidFill>
                  <a:schemeClr val="tx1"/>
                </a:solidFill>
                <a:latin typeface="Arial" charset="0"/>
                <a:cs typeface="Arial" charset="0"/>
              </a:rPr>
              <a:t>Central Plateau of the Mexican Republic</a:t>
            </a:r>
          </a:p>
          <a:p>
            <a:r>
              <a:rPr lang="en-US">
                <a:solidFill>
                  <a:schemeClr val="tx1"/>
                </a:solidFill>
                <a:latin typeface="Arial" charset="0"/>
                <a:cs typeface="Arial" charset="0"/>
              </a:rPr>
              <a:t>Altitude of 1500 – 3,500 m</a:t>
            </a:r>
          </a:p>
          <a:p>
            <a:r>
              <a:rPr lang="en-US">
                <a:solidFill>
                  <a:schemeClr val="tx1"/>
                </a:solidFill>
                <a:latin typeface="Arial" charset="0"/>
                <a:cs typeface="Arial" charset="0"/>
              </a:rPr>
              <a:t>Temperature 10 – 30ºC</a:t>
            </a:r>
          </a:p>
          <a:p>
            <a:r>
              <a:rPr lang="en-US">
                <a:solidFill>
                  <a:schemeClr val="tx1"/>
                </a:solidFill>
                <a:latin typeface="Arial" charset="0"/>
                <a:cs typeface="Arial" charset="0"/>
              </a:rPr>
              <a:t>22,499.95  sq. km.</a:t>
            </a:r>
          </a:p>
          <a:p>
            <a:r>
              <a:rPr lang="en-US">
                <a:solidFill>
                  <a:schemeClr val="tx1"/>
                </a:solidFill>
                <a:latin typeface="Arial" charset="0"/>
                <a:cs typeface="Arial" charset="0"/>
              </a:rPr>
              <a:t>20 million population</a:t>
            </a:r>
          </a:p>
          <a:p>
            <a:pPr algn="just"/>
            <a:endParaRPr lang="en-US">
              <a:solidFill>
                <a:schemeClr val="tx1"/>
              </a:solidFill>
              <a:latin typeface="Arial" charset="0"/>
              <a:cs typeface="Arial" charset="0"/>
            </a:endParaRPr>
          </a:p>
          <a:p>
            <a:endParaRPr lang="en-US">
              <a:solidFill>
                <a:schemeClr val="tx1"/>
              </a:solidFill>
              <a:latin typeface="Arial" charset="0"/>
              <a:cs typeface="Arial" charset="0"/>
            </a:endParaRPr>
          </a:p>
        </p:txBody>
      </p:sp>
      <p:pic>
        <p:nvPicPr>
          <p:cNvPr id="13316" name="3 Imagen" descr="edomex.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636838"/>
            <a:ext cx="3779838"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3" descr="pez.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508146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r>
              <a:rPr lang="es-MX">
                <a:latin typeface="Calisto MT" charset="0"/>
              </a:rPr>
              <a:t>Introduction</a:t>
            </a:r>
          </a:p>
        </p:txBody>
      </p:sp>
      <p:sp>
        <p:nvSpPr>
          <p:cNvPr id="4" name="Rectangle 3"/>
          <p:cNvSpPr txBox="1">
            <a:spLocks noChangeArrowheads="1"/>
          </p:cNvSpPr>
          <p:nvPr/>
        </p:nvSpPr>
        <p:spPr>
          <a:xfrm>
            <a:off x="457200" y="2420938"/>
            <a:ext cx="8229600" cy="4208462"/>
          </a:xfrm>
          <a:prstGeom prst="rect">
            <a:avLst/>
          </a:prstGeom>
          <a:noFill/>
        </p:spPr>
        <p:txBody>
          <a:bodyPr/>
          <a:lstStyle>
            <a:lvl1pPr marL="342900" indent="-342900">
              <a:defRPr>
                <a:solidFill>
                  <a:schemeClr val="tx1"/>
                </a:solidFill>
                <a:latin typeface="Calisto MT" charset="0"/>
                <a:ea typeface="ＭＳ Ｐゴシック" charset="0"/>
              </a:defRPr>
            </a:lvl1pPr>
            <a:lvl2pPr marL="742950" indent="-285750">
              <a:defRPr>
                <a:solidFill>
                  <a:schemeClr val="tx1"/>
                </a:solidFill>
                <a:latin typeface="Calisto MT" charset="0"/>
                <a:ea typeface="ＭＳ Ｐゴシック" charset="0"/>
              </a:defRPr>
            </a:lvl2pPr>
            <a:lvl3pPr marL="1143000" indent="-228600">
              <a:defRPr>
                <a:solidFill>
                  <a:schemeClr val="tx1"/>
                </a:solidFill>
                <a:latin typeface="Calisto MT" charset="0"/>
                <a:ea typeface="ＭＳ Ｐゴシック" charset="0"/>
              </a:defRPr>
            </a:lvl3pPr>
            <a:lvl4pPr marL="1600200" indent="-228600">
              <a:defRPr>
                <a:solidFill>
                  <a:schemeClr val="tx1"/>
                </a:solidFill>
                <a:latin typeface="Calisto MT" charset="0"/>
                <a:ea typeface="ＭＳ Ｐゴシック" charset="0"/>
              </a:defRPr>
            </a:lvl4pPr>
            <a:lvl5pPr marL="2057400" indent="-228600">
              <a:defRPr>
                <a:solidFill>
                  <a:schemeClr val="tx1"/>
                </a:solidFill>
                <a:latin typeface="Calisto MT" charset="0"/>
                <a:ea typeface="ＭＳ Ｐゴシック" charset="0"/>
              </a:defRPr>
            </a:lvl5pPr>
            <a:lvl6pPr marL="2514600" indent="-228600" fontAlgn="base">
              <a:spcBef>
                <a:spcPct val="0"/>
              </a:spcBef>
              <a:spcAft>
                <a:spcPct val="0"/>
              </a:spcAft>
              <a:defRPr>
                <a:solidFill>
                  <a:schemeClr val="tx1"/>
                </a:solidFill>
                <a:latin typeface="Calisto MT" charset="0"/>
                <a:ea typeface="ＭＳ Ｐゴシック" charset="0"/>
              </a:defRPr>
            </a:lvl6pPr>
            <a:lvl7pPr marL="2971800" indent="-228600" fontAlgn="base">
              <a:spcBef>
                <a:spcPct val="0"/>
              </a:spcBef>
              <a:spcAft>
                <a:spcPct val="0"/>
              </a:spcAft>
              <a:defRPr>
                <a:solidFill>
                  <a:schemeClr val="tx1"/>
                </a:solidFill>
                <a:latin typeface="Calisto MT" charset="0"/>
                <a:ea typeface="ＭＳ Ｐゴシック" charset="0"/>
              </a:defRPr>
            </a:lvl7pPr>
            <a:lvl8pPr marL="3429000" indent="-228600" fontAlgn="base">
              <a:spcBef>
                <a:spcPct val="0"/>
              </a:spcBef>
              <a:spcAft>
                <a:spcPct val="0"/>
              </a:spcAft>
              <a:defRPr>
                <a:solidFill>
                  <a:schemeClr val="tx1"/>
                </a:solidFill>
                <a:latin typeface="Calisto MT" charset="0"/>
                <a:ea typeface="ＭＳ Ｐゴシック" charset="0"/>
              </a:defRPr>
            </a:lvl8pPr>
            <a:lvl9pPr marL="3886200" indent="-228600" fontAlgn="base">
              <a:spcBef>
                <a:spcPct val="0"/>
              </a:spcBef>
              <a:spcAft>
                <a:spcPct val="0"/>
              </a:spcAft>
              <a:defRPr>
                <a:solidFill>
                  <a:schemeClr val="tx1"/>
                </a:solidFill>
                <a:latin typeface="Calisto MT" charset="0"/>
                <a:ea typeface="ＭＳ Ｐゴシック" charset="0"/>
              </a:defRPr>
            </a:lvl9pPr>
          </a:lstStyle>
          <a:p>
            <a:pPr defTabSz="914400">
              <a:spcBef>
                <a:spcPts val="2000"/>
              </a:spcBef>
              <a:buClr>
                <a:schemeClr val="accent1"/>
              </a:buClr>
              <a:buSzPct val="90000"/>
              <a:buFont typeface="Wingdings" charset="0"/>
              <a:buChar char="S"/>
            </a:pPr>
            <a:r>
              <a:rPr lang="en-US" sz="2400">
                <a:latin typeface="Arial" charset="0"/>
              </a:rPr>
              <a:t>There are approximately 400 rainbow trout farms in the State of México with an average production of 4,000 tons/year. </a:t>
            </a:r>
          </a:p>
          <a:p>
            <a:pPr defTabSz="914400">
              <a:spcBef>
                <a:spcPts val="2000"/>
              </a:spcBef>
              <a:buClr>
                <a:schemeClr val="accent1"/>
              </a:buClr>
              <a:buSzPct val="90000"/>
              <a:buFont typeface="Wingdings" charset="0"/>
              <a:buChar char="S"/>
            </a:pPr>
            <a:r>
              <a:rPr lang="en-US" sz="2400">
                <a:latin typeface="Arial" charset="0"/>
              </a:rPr>
              <a:t>Main water source: Springs, rivers and streams. At the rainy season 3.3 m</a:t>
            </a:r>
            <a:r>
              <a:rPr lang="en-US" sz="2400" baseline="30000">
                <a:latin typeface="Arial" charset="0"/>
              </a:rPr>
              <a:t>3</a:t>
            </a:r>
            <a:r>
              <a:rPr lang="en-US" sz="2400">
                <a:latin typeface="Arial" charset="0"/>
              </a:rPr>
              <a:t>/s are used, and in the dry season only 1.9 m</a:t>
            </a:r>
            <a:r>
              <a:rPr lang="en-US" sz="2400" baseline="30000">
                <a:latin typeface="Arial" charset="0"/>
              </a:rPr>
              <a:t>3</a:t>
            </a:r>
            <a:r>
              <a:rPr lang="en-US" sz="2400">
                <a:latin typeface="Arial" charset="0"/>
              </a:rPr>
              <a:t>/s.</a:t>
            </a:r>
          </a:p>
          <a:p>
            <a:pPr defTabSz="914400">
              <a:spcBef>
                <a:spcPts val="2000"/>
              </a:spcBef>
              <a:buClr>
                <a:schemeClr val="accent1"/>
              </a:buClr>
              <a:buSzPct val="90000"/>
              <a:buFont typeface="Wingdings" charset="0"/>
              <a:buChar char="S"/>
            </a:pPr>
            <a:r>
              <a:rPr lang="en-US" sz="2400">
                <a:latin typeface="Arial" charset="0"/>
              </a:rPr>
              <a:t>The range of density in the farms goes from 8 kg/m</a:t>
            </a:r>
            <a:r>
              <a:rPr lang="en-US" sz="2400" baseline="30000">
                <a:latin typeface="Arial" charset="0"/>
              </a:rPr>
              <a:t>3 </a:t>
            </a:r>
            <a:r>
              <a:rPr lang="en-US" sz="2400">
                <a:latin typeface="Arial" charset="0"/>
              </a:rPr>
              <a:t>to 18 kg/m</a:t>
            </a:r>
            <a:r>
              <a:rPr lang="en-US" sz="2400" baseline="30000">
                <a:latin typeface="Arial" charset="0"/>
              </a:rPr>
              <a:t>3</a:t>
            </a:r>
            <a:r>
              <a:rPr lang="en-US" sz="2400">
                <a:latin typeface="Arial" charset="0"/>
              </a:rPr>
              <a:t> of fish, when it has good water quality and infrastructure.</a:t>
            </a:r>
            <a:endParaRPr lang="en-US" sz="2000">
              <a:latin typeface="Arial" charset="0"/>
            </a:endParaRPr>
          </a:p>
          <a:p>
            <a:pPr algn="just" defTabSz="914400">
              <a:lnSpc>
                <a:spcPct val="80000"/>
              </a:lnSpc>
              <a:spcBef>
                <a:spcPts val="2000"/>
              </a:spcBef>
              <a:buClr>
                <a:schemeClr val="accent1"/>
              </a:buClr>
              <a:buSzPct val="90000"/>
              <a:buFont typeface="Wingdings" charset="0"/>
              <a:buNone/>
            </a:pPr>
            <a:endParaRPr lang="es-ES" sz="2000">
              <a:solidFill>
                <a:srgbClr val="595959"/>
              </a:solidFill>
            </a:endParaRPr>
          </a:p>
          <a:p>
            <a:pPr algn="just" defTabSz="914400">
              <a:lnSpc>
                <a:spcPct val="80000"/>
              </a:lnSpc>
              <a:spcBef>
                <a:spcPts val="2000"/>
              </a:spcBef>
              <a:buClr>
                <a:schemeClr val="accent1"/>
              </a:buClr>
              <a:buSzPct val="90000"/>
              <a:buFont typeface="Wingdings" charset="0"/>
              <a:buNone/>
            </a:pPr>
            <a:endParaRPr lang="es-ES" sz="2000">
              <a:solidFill>
                <a:srgbClr val="595959"/>
              </a:solidFill>
            </a:endParaRPr>
          </a:p>
          <a:p>
            <a:pPr algn="just" defTabSz="914400">
              <a:lnSpc>
                <a:spcPct val="80000"/>
              </a:lnSpc>
              <a:spcBef>
                <a:spcPts val="2000"/>
              </a:spcBef>
              <a:buClr>
                <a:schemeClr val="accent1"/>
              </a:buClr>
              <a:buSzPct val="90000"/>
              <a:buFont typeface="Wingdings" charset="0"/>
              <a:buNone/>
            </a:pPr>
            <a:endParaRPr lang="es-ES" sz="2000">
              <a:solidFill>
                <a:srgbClr val="595959"/>
              </a:solidFill>
            </a:endParaRPr>
          </a:p>
          <a:p>
            <a:pPr algn="just" defTabSz="914400">
              <a:lnSpc>
                <a:spcPct val="80000"/>
              </a:lnSpc>
              <a:spcBef>
                <a:spcPts val="2000"/>
              </a:spcBef>
              <a:buClr>
                <a:schemeClr val="accent1"/>
              </a:buClr>
              <a:buSzPct val="90000"/>
              <a:buFont typeface="Wingdings" charset="0"/>
              <a:buNone/>
            </a:pPr>
            <a:endParaRPr lang="es-ES" sz="2000">
              <a:solidFill>
                <a:srgbClr val="595959"/>
              </a:solidFill>
            </a:endParaRPr>
          </a:p>
          <a:p>
            <a:pPr algn="just" defTabSz="914400">
              <a:lnSpc>
                <a:spcPct val="80000"/>
              </a:lnSpc>
              <a:spcBef>
                <a:spcPts val="2000"/>
              </a:spcBef>
              <a:buClr>
                <a:schemeClr val="accent1"/>
              </a:buClr>
              <a:buSzPct val="90000"/>
              <a:buFont typeface="Wingdings" charset="0"/>
              <a:buNone/>
            </a:pPr>
            <a:endParaRPr lang="es-ES" sz="2000">
              <a:solidFill>
                <a:srgbClr val="595959"/>
              </a:solidFill>
            </a:endParaRPr>
          </a:p>
          <a:p>
            <a:pPr algn="just" defTabSz="914400">
              <a:lnSpc>
                <a:spcPct val="80000"/>
              </a:lnSpc>
              <a:spcBef>
                <a:spcPts val="2000"/>
              </a:spcBef>
              <a:buClr>
                <a:schemeClr val="accent1"/>
              </a:buClr>
              <a:buSzPct val="90000"/>
              <a:buFont typeface="Wingdings" charset="0"/>
              <a:buNone/>
            </a:pPr>
            <a:endParaRPr lang="es-ES" sz="2000">
              <a:solidFill>
                <a:srgbClr val="595959"/>
              </a:solidFill>
            </a:endParaRPr>
          </a:p>
          <a:p>
            <a:pPr algn="just" defTabSz="914400">
              <a:lnSpc>
                <a:spcPct val="80000"/>
              </a:lnSpc>
              <a:spcBef>
                <a:spcPts val="2000"/>
              </a:spcBef>
              <a:buClr>
                <a:schemeClr val="accent1"/>
              </a:buClr>
              <a:buSzPct val="90000"/>
              <a:buFont typeface="Wingdings" charset="0"/>
              <a:buNone/>
            </a:pPr>
            <a:r>
              <a:rPr lang="es-ES" sz="2000">
                <a:solidFill>
                  <a:srgbClr val="595959"/>
                </a:solidFill>
              </a:rPr>
              <a:t> </a:t>
            </a:r>
          </a:p>
        </p:txBody>
      </p:sp>
      <p:pic>
        <p:nvPicPr>
          <p:cNvPr id="14340" name="Picture 3" descr="pez.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830177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6 Imagen" descr="DSC0003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400550"/>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1"/>
          <p:cNvSpPr>
            <a:spLocks noGrp="1"/>
          </p:cNvSpPr>
          <p:nvPr>
            <p:ph type="title"/>
          </p:nvPr>
        </p:nvSpPr>
        <p:spPr>
          <a:xfrm>
            <a:off x="457200" y="344488"/>
            <a:ext cx="5770563" cy="1143000"/>
          </a:xfrm>
        </p:spPr>
        <p:txBody>
          <a:bodyPr/>
          <a:lstStyle/>
          <a:p>
            <a:r>
              <a:rPr lang="en-US">
                <a:latin typeface="Calisto MT" charset="0"/>
              </a:rPr>
              <a:t>Introduction</a:t>
            </a:r>
          </a:p>
        </p:txBody>
      </p:sp>
      <p:sp>
        <p:nvSpPr>
          <p:cNvPr id="15364" name="Content Placeholder 2"/>
          <p:cNvSpPr>
            <a:spLocks noGrp="1"/>
          </p:cNvSpPr>
          <p:nvPr>
            <p:ph idx="1"/>
          </p:nvPr>
        </p:nvSpPr>
        <p:spPr>
          <a:xfrm>
            <a:off x="739775" y="2205038"/>
            <a:ext cx="4840288" cy="3960812"/>
          </a:xfrm>
        </p:spPr>
        <p:txBody>
          <a:bodyPr/>
          <a:lstStyle/>
          <a:p>
            <a:pPr algn="just"/>
            <a:r>
              <a:rPr lang="en-US">
                <a:solidFill>
                  <a:schemeClr val="tx1"/>
                </a:solidFill>
                <a:latin typeface="Arial" charset="0"/>
                <a:cs typeface="Arial" charset="0"/>
              </a:rPr>
              <a:t>Small farms, average of 10 tons per year production. </a:t>
            </a:r>
          </a:p>
          <a:p>
            <a:pPr algn="just"/>
            <a:r>
              <a:rPr lang="en-US">
                <a:solidFill>
                  <a:schemeClr val="tx1"/>
                </a:solidFill>
                <a:latin typeface="Arial" charset="0"/>
                <a:cs typeface="Arial" charset="0"/>
              </a:rPr>
              <a:t>No electrical energy, low incomes, low skilled labor.</a:t>
            </a:r>
          </a:p>
          <a:p>
            <a:pPr algn="just"/>
            <a:r>
              <a:rPr lang="en-US">
                <a:solidFill>
                  <a:schemeClr val="tx1"/>
                </a:solidFill>
                <a:latin typeface="Arial" charset="0"/>
                <a:cs typeface="Arial" charset="0"/>
              </a:rPr>
              <a:t>Low confidence on production with recircualting aquaculture systems. </a:t>
            </a:r>
          </a:p>
          <a:p>
            <a:r>
              <a:rPr lang="en-US">
                <a:solidFill>
                  <a:schemeClr val="tx1"/>
                </a:solidFill>
                <a:latin typeface="Arial" charset="0"/>
                <a:cs typeface="Arial" charset="0"/>
              </a:rPr>
              <a:t>Needs for alternative water sources.</a:t>
            </a:r>
          </a:p>
        </p:txBody>
      </p:sp>
      <p:pic>
        <p:nvPicPr>
          <p:cNvPr id="15365" name="Picture 3" descr="pez.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4 Imagen" descr="DSCI0168.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0"/>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5 Imagen" descr="DSCI0073.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2457450"/>
            <a:ext cx="3276600" cy="245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239367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s-MX">
                <a:latin typeface="Calisto MT" charset="0"/>
              </a:rPr>
              <a:t>Introduction</a:t>
            </a:r>
          </a:p>
        </p:txBody>
      </p:sp>
      <p:sp>
        <p:nvSpPr>
          <p:cNvPr id="16387" name="4 CuadroTexto"/>
          <p:cNvSpPr txBox="1">
            <a:spLocks noChangeArrowheads="1"/>
          </p:cNvSpPr>
          <p:nvPr/>
        </p:nvSpPr>
        <p:spPr bwMode="auto">
          <a:xfrm>
            <a:off x="714375" y="3106738"/>
            <a:ext cx="3214688"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charset="0"/>
                <a:ea typeface="ＭＳ Ｐゴシック" charset="0"/>
              </a:defRPr>
            </a:lvl1pPr>
            <a:lvl2pPr marL="742950" indent="-285750">
              <a:defRPr>
                <a:solidFill>
                  <a:schemeClr val="tx1"/>
                </a:solidFill>
                <a:latin typeface="Calisto MT" charset="0"/>
                <a:ea typeface="ＭＳ Ｐゴシック" charset="0"/>
              </a:defRPr>
            </a:lvl2pPr>
            <a:lvl3pPr marL="1143000" indent="-228600">
              <a:defRPr>
                <a:solidFill>
                  <a:schemeClr val="tx1"/>
                </a:solidFill>
                <a:latin typeface="Calisto MT" charset="0"/>
                <a:ea typeface="ＭＳ Ｐゴシック" charset="0"/>
              </a:defRPr>
            </a:lvl3pPr>
            <a:lvl4pPr marL="1600200" indent="-228600">
              <a:defRPr>
                <a:solidFill>
                  <a:schemeClr val="tx1"/>
                </a:solidFill>
                <a:latin typeface="Calisto MT" charset="0"/>
                <a:ea typeface="ＭＳ Ｐゴシック" charset="0"/>
              </a:defRPr>
            </a:lvl4pPr>
            <a:lvl5pPr marL="2057400" indent="-228600">
              <a:defRPr>
                <a:solidFill>
                  <a:schemeClr val="tx1"/>
                </a:solidFill>
                <a:latin typeface="Calisto MT" charset="0"/>
                <a:ea typeface="ＭＳ Ｐゴシック" charset="0"/>
              </a:defRPr>
            </a:lvl5pPr>
            <a:lvl6pPr marL="2514600" indent="-228600" fontAlgn="base">
              <a:spcBef>
                <a:spcPct val="0"/>
              </a:spcBef>
              <a:spcAft>
                <a:spcPct val="0"/>
              </a:spcAft>
              <a:defRPr>
                <a:solidFill>
                  <a:schemeClr val="tx1"/>
                </a:solidFill>
                <a:latin typeface="Calisto MT" charset="0"/>
                <a:ea typeface="ＭＳ Ｐゴシック" charset="0"/>
              </a:defRPr>
            </a:lvl6pPr>
            <a:lvl7pPr marL="2971800" indent="-228600" fontAlgn="base">
              <a:spcBef>
                <a:spcPct val="0"/>
              </a:spcBef>
              <a:spcAft>
                <a:spcPct val="0"/>
              </a:spcAft>
              <a:defRPr>
                <a:solidFill>
                  <a:schemeClr val="tx1"/>
                </a:solidFill>
                <a:latin typeface="Calisto MT" charset="0"/>
                <a:ea typeface="ＭＳ Ｐゴシック" charset="0"/>
              </a:defRPr>
            </a:lvl7pPr>
            <a:lvl8pPr marL="3429000" indent="-228600" fontAlgn="base">
              <a:spcBef>
                <a:spcPct val="0"/>
              </a:spcBef>
              <a:spcAft>
                <a:spcPct val="0"/>
              </a:spcAft>
              <a:defRPr>
                <a:solidFill>
                  <a:schemeClr val="tx1"/>
                </a:solidFill>
                <a:latin typeface="Calisto MT" charset="0"/>
                <a:ea typeface="ＭＳ Ｐゴシック" charset="0"/>
              </a:defRPr>
            </a:lvl8pPr>
            <a:lvl9pPr marL="3886200" indent="-228600" fontAlgn="base">
              <a:spcBef>
                <a:spcPct val="0"/>
              </a:spcBef>
              <a:spcAft>
                <a:spcPct val="0"/>
              </a:spcAft>
              <a:defRPr>
                <a:solidFill>
                  <a:schemeClr val="tx1"/>
                </a:solidFill>
                <a:latin typeface="Calisto MT" charset="0"/>
                <a:ea typeface="ＭＳ Ｐゴシック" charset="0"/>
              </a:defRPr>
            </a:lvl9pPr>
          </a:lstStyle>
          <a:p>
            <a:r>
              <a:rPr lang="en-US" sz="1600" b="1">
                <a:latin typeface="Arial" charset="0"/>
              </a:rPr>
              <a:t>Water quality variation between rainy and dry season.</a:t>
            </a:r>
          </a:p>
          <a:p>
            <a:endParaRPr lang="en-US" sz="1600" b="1">
              <a:latin typeface="Arial" charset="0"/>
            </a:endParaRPr>
          </a:p>
          <a:p>
            <a:r>
              <a:rPr lang="en-US" sz="1600" b="1">
                <a:latin typeface="Arial" charset="0"/>
              </a:rPr>
              <a:t>Strong environmental and legal pressures (water use) for the trout farms. </a:t>
            </a:r>
          </a:p>
          <a:p>
            <a:endParaRPr lang="en-US" sz="1600" b="1">
              <a:latin typeface="Arial" charset="0"/>
            </a:endParaRPr>
          </a:p>
          <a:p>
            <a:r>
              <a:rPr lang="en-US" sz="1600" b="1">
                <a:latin typeface="Arial" charset="0"/>
              </a:rPr>
              <a:t>The main problem according to the farmers is the water quiality and quantity for the trout culture</a:t>
            </a:r>
            <a:r>
              <a:rPr lang="en-US" sz="1600"/>
              <a:t>.</a:t>
            </a:r>
          </a:p>
        </p:txBody>
      </p:sp>
      <p:sp>
        <p:nvSpPr>
          <p:cNvPr id="6" name="5 Cerrar llave"/>
          <p:cNvSpPr/>
          <p:nvPr/>
        </p:nvSpPr>
        <p:spPr>
          <a:xfrm>
            <a:off x="4000500" y="3013075"/>
            <a:ext cx="428625" cy="2786063"/>
          </a:xfrm>
          <a:prstGeom prst="rightBrace">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sp>
        <p:nvSpPr>
          <p:cNvPr id="7" name="6 CuadroTexto"/>
          <p:cNvSpPr txBox="1"/>
          <p:nvPr/>
        </p:nvSpPr>
        <p:spPr>
          <a:xfrm>
            <a:off x="4413250" y="4084638"/>
            <a:ext cx="3643313" cy="647700"/>
          </a:xfrm>
          <a:prstGeom prst="rect">
            <a:avLst/>
          </a:prstGeom>
          <a:noFill/>
        </p:spPr>
        <p:txBody>
          <a:bodyPr>
            <a:spAutoFit/>
          </a:bodyPr>
          <a:lstStyle>
            <a:lvl1pPr>
              <a:defRPr>
                <a:solidFill>
                  <a:schemeClr val="tx1"/>
                </a:solidFill>
                <a:latin typeface="Calisto MT" charset="0"/>
                <a:ea typeface="ＭＳ Ｐゴシック" charset="0"/>
              </a:defRPr>
            </a:lvl1pPr>
            <a:lvl2pPr marL="742950" indent="-285750">
              <a:defRPr>
                <a:solidFill>
                  <a:schemeClr val="tx1"/>
                </a:solidFill>
                <a:latin typeface="Calisto MT" charset="0"/>
                <a:ea typeface="ＭＳ Ｐゴシック" charset="0"/>
              </a:defRPr>
            </a:lvl2pPr>
            <a:lvl3pPr marL="1143000" indent="-228600">
              <a:defRPr>
                <a:solidFill>
                  <a:schemeClr val="tx1"/>
                </a:solidFill>
                <a:latin typeface="Calisto MT" charset="0"/>
                <a:ea typeface="ＭＳ Ｐゴシック" charset="0"/>
              </a:defRPr>
            </a:lvl3pPr>
            <a:lvl4pPr marL="1600200" indent="-228600">
              <a:defRPr>
                <a:solidFill>
                  <a:schemeClr val="tx1"/>
                </a:solidFill>
                <a:latin typeface="Calisto MT" charset="0"/>
                <a:ea typeface="ＭＳ Ｐゴシック" charset="0"/>
              </a:defRPr>
            </a:lvl4pPr>
            <a:lvl5pPr marL="2057400" indent="-228600">
              <a:defRPr>
                <a:solidFill>
                  <a:schemeClr val="tx1"/>
                </a:solidFill>
                <a:latin typeface="Calisto MT" charset="0"/>
                <a:ea typeface="ＭＳ Ｐゴシック" charset="0"/>
              </a:defRPr>
            </a:lvl5pPr>
            <a:lvl6pPr marL="2514600" indent="-228600" fontAlgn="base">
              <a:spcBef>
                <a:spcPct val="0"/>
              </a:spcBef>
              <a:spcAft>
                <a:spcPct val="0"/>
              </a:spcAft>
              <a:defRPr>
                <a:solidFill>
                  <a:schemeClr val="tx1"/>
                </a:solidFill>
                <a:latin typeface="Calisto MT" charset="0"/>
                <a:ea typeface="ＭＳ Ｐゴシック" charset="0"/>
              </a:defRPr>
            </a:lvl6pPr>
            <a:lvl7pPr marL="2971800" indent="-228600" fontAlgn="base">
              <a:spcBef>
                <a:spcPct val="0"/>
              </a:spcBef>
              <a:spcAft>
                <a:spcPct val="0"/>
              </a:spcAft>
              <a:defRPr>
                <a:solidFill>
                  <a:schemeClr val="tx1"/>
                </a:solidFill>
                <a:latin typeface="Calisto MT" charset="0"/>
                <a:ea typeface="ＭＳ Ｐゴシック" charset="0"/>
              </a:defRPr>
            </a:lvl7pPr>
            <a:lvl8pPr marL="3429000" indent="-228600" fontAlgn="base">
              <a:spcBef>
                <a:spcPct val="0"/>
              </a:spcBef>
              <a:spcAft>
                <a:spcPct val="0"/>
              </a:spcAft>
              <a:defRPr>
                <a:solidFill>
                  <a:schemeClr val="tx1"/>
                </a:solidFill>
                <a:latin typeface="Calisto MT" charset="0"/>
                <a:ea typeface="ＭＳ Ｐゴシック" charset="0"/>
              </a:defRPr>
            </a:lvl8pPr>
            <a:lvl9pPr marL="3886200" indent="-228600" fontAlgn="base">
              <a:spcBef>
                <a:spcPct val="0"/>
              </a:spcBef>
              <a:spcAft>
                <a:spcPct val="0"/>
              </a:spcAft>
              <a:defRPr>
                <a:solidFill>
                  <a:schemeClr val="tx1"/>
                </a:solidFill>
                <a:latin typeface="Calisto MT" charset="0"/>
                <a:ea typeface="ＭＳ Ｐゴシック" charset="0"/>
              </a:defRPr>
            </a:lvl9pPr>
          </a:lstStyle>
          <a:p>
            <a:r>
              <a:rPr lang="en-US" b="1">
                <a:effectLst>
                  <a:outerShdw blurRad="38100" dist="38100" dir="2700000" algn="tl">
                    <a:srgbClr val="DDDDDD"/>
                  </a:outerShdw>
                </a:effectLst>
              </a:rPr>
              <a:t>Recirculating aquaculture systems (RAS)</a:t>
            </a:r>
          </a:p>
        </p:txBody>
      </p:sp>
      <p:sp>
        <p:nvSpPr>
          <p:cNvPr id="16390" name="7 CuadroTexto"/>
          <p:cNvSpPr txBox="1">
            <a:spLocks noChangeArrowheads="1"/>
          </p:cNvSpPr>
          <p:nvPr/>
        </p:nvSpPr>
        <p:spPr bwMode="auto">
          <a:xfrm>
            <a:off x="642938" y="1643063"/>
            <a:ext cx="33575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charset="0"/>
                <a:ea typeface="ＭＳ Ｐゴシック" charset="0"/>
              </a:defRPr>
            </a:lvl1pPr>
            <a:lvl2pPr marL="742950" indent="-285750">
              <a:defRPr>
                <a:solidFill>
                  <a:schemeClr val="tx1"/>
                </a:solidFill>
                <a:latin typeface="Calisto MT" charset="0"/>
                <a:ea typeface="ＭＳ Ｐゴシック" charset="0"/>
              </a:defRPr>
            </a:lvl2pPr>
            <a:lvl3pPr marL="1143000" indent="-228600">
              <a:defRPr>
                <a:solidFill>
                  <a:schemeClr val="tx1"/>
                </a:solidFill>
                <a:latin typeface="Calisto MT" charset="0"/>
                <a:ea typeface="ＭＳ Ｐゴシック" charset="0"/>
              </a:defRPr>
            </a:lvl3pPr>
            <a:lvl4pPr marL="1600200" indent="-228600">
              <a:defRPr>
                <a:solidFill>
                  <a:schemeClr val="tx1"/>
                </a:solidFill>
                <a:latin typeface="Calisto MT" charset="0"/>
                <a:ea typeface="ＭＳ Ｐゴシック" charset="0"/>
              </a:defRPr>
            </a:lvl4pPr>
            <a:lvl5pPr marL="2057400" indent="-228600">
              <a:defRPr>
                <a:solidFill>
                  <a:schemeClr val="tx1"/>
                </a:solidFill>
                <a:latin typeface="Calisto MT" charset="0"/>
                <a:ea typeface="ＭＳ Ｐゴシック" charset="0"/>
              </a:defRPr>
            </a:lvl5pPr>
            <a:lvl6pPr marL="2514600" indent="-228600" fontAlgn="base">
              <a:spcBef>
                <a:spcPct val="0"/>
              </a:spcBef>
              <a:spcAft>
                <a:spcPct val="0"/>
              </a:spcAft>
              <a:defRPr>
                <a:solidFill>
                  <a:schemeClr val="tx1"/>
                </a:solidFill>
                <a:latin typeface="Calisto MT" charset="0"/>
                <a:ea typeface="ＭＳ Ｐゴシック" charset="0"/>
              </a:defRPr>
            </a:lvl6pPr>
            <a:lvl7pPr marL="2971800" indent="-228600" fontAlgn="base">
              <a:spcBef>
                <a:spcPct val="0"/>
              </a:spcBef>
              <a:spcAft>
                <a:spcPct val="0"/>
              </a:spcAft>
              <a:defRPr>
                <a:solidFill>
                  <a:schemeClr val="tx1"/>
                </a:solidFill>
                <a:latin typeface="Calisto MT" charset="0"/>
                <a:ea typeface="ＭＳ Ｐゴシック" charset="0"/>
              </a:defRPr>
            </a:lvl7pPr>
            <a:lvl8pPr marL="3429000" indent="-228600" fontAlgn="base">
              <a:spcBef>
                <a:spcPct val="0"/>
              </a:spcBef>
              <a:spcAft>
                <a:spcPct val="0"/>
              </a:spcAft>
              <a:defRPr>
                <a:solidFill>
                  <a:schemeClr val="tx1"/>
                </a:solidFill>
                <a:latin typeface="Calisto MT" charset="0"/>
                <a:ea typeface="ＭＳ Ｐゴシック" charset="0"/>
              </a:defRPr>
            </a:lvl8pPr>
            <a:lvl9pPr marL="3886200" indent="-228600" fontAlgn="base">
              <a:spcBef>
                <a:spcPct val="0"/>
              </a:spcBef>
              <a:spcAft>
                <a:spcPct val="0"/>
              </a:spcAft>
              <a:defRPr>
                <a:solidFill>
                  <a:schemeClr val="tx1"/>
                </a:solidFill>
                <a:latin typeface="Calisto MT" charset="0"/>
                <a:ea typeface="ＭＳ Ｐゴシック" charset="0"/>
              </a:defRPr>
            </a:lvl9pPr>
          </a:lstStyle>
          <a:p>
            <a:pPr algn="ctr"/>
            <a:r>
              <a:rPr lang="es-ES" b="1"/>
              <a:t>PROBLEMS</a:t>
            </a:r>
          </a:p>
        </p:txBody>
      </p:sp>
      <p:sp>
        <p:nvSpPr>
          <p:cNvPr id="16391" name="8 CuadroTexto"/>
          <p:cNvSpPr txBox="1">
            <a:spLocks noChangeArrowheads="1"/>
          </p:cNvSpPr>
          <p:nvPr/>
        </p:nvSpPr>
        <p:spPr bwMode="auto">
          <a:xfrm>
            <a:off x="785813" y="2214563"/>
            <a:ext cx="2857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charset="0"/>
                <a:ea typeface="ＭＳ Ｐゴシック" charset="0"/>
              </a:defRPr>
            </a:lvl1pPr>
            <a:lvl2pPr marL="742950" indent="-285750">
              <a:defRPr>
                <a:solidFill>
                  <a:schemeClr val="tx1"/>
                </a:solidFill>
                <a:latin typeface="Calisto MT" charset="0"/>
                <a:ea typeface="ＭＳ Ｐゴシック" charset="0"/>
              </a:defRPr>
            </a:lvl2pPr>
            <a:lvl3pPr marL="1143000" indent="-228600">
              <a:defRPr>
                <a:solidFill>
                  <a:schemeClr val="tx1"/>
                </a:solidFill>
                <a:latin typeface="Calisto MT" charset="0"/>
                <a:ea typeface="ＭＳ Ｐゴシック" charset="0"/>
              </a:defRPr>
            </a:lvl3pPr>
            <a:lvl4pPr marL="1600200" indent="-228600">
              <a:defRPr>
                <a:solidFill>
                  <a:schemeClr val="tx1"/>
                </a:solidFill>
                <a:latin typeface="Calisto MT" charset="0"/>
                <a:ea typeface="ＭＳ Ｐゴシック" charset="0"/>
              </a:defRPr>
            </a:lvl4pPr>
            <a:lvl5pPr marL="2057400" indent="-228600">
              <a:defRPr>
                <a:solidFill>
                  <a:schemeClr val="tx1"/>
                </a:solidFill>
                <a:latin typeface="Calisto MT" charset="0"/>
                <a:ea typeface="ＭＳ Ｐゴシック" charset="0"/>
              </a:defRPr>
            </a:lvl5pPr>
            <a:lvl6pPr marL="2514600" indent="-228600" fontAlgn="base">
              <a:spcBef>
                <a:spcPct val="0"/>
              </a:spcBef>
              <a:spcAft>
                <a:spcPct val="0"/>
              </a:spcAft>
              <a:defRPr>
                <a:solidFill>
                  <a:schemeClr val="tx1"/>
                </a:solidFill>
                <a:latin typeface="Calisto MT" charset="0"/>
                <a:ea typeface="ＭＳ Ｐゴシック" charset="0"/>
              </a:defRPr>
            </a:lvl6pPr>
            <a:lvl7pPr marL="2971800" indent="-228600" fontAlgn="base">
              <a:spcBef>
                <a:spcPct val="0"/>
              </a:spcBef>
              <a:spcAft>
                <a:spcPct val="0"/>
              </a:spcAft>
              <a:defRPr>
                <a:solidFill>
                  <a:schemeClr val="tx1"/>
                </a:solidFill>
                <a:latin typeface="Calisto MT" charset="0"/>
                <a:ea typeface="ＭＳ Ｐゴシック" charset="0"/>
              </a:defRPr>
            </a:lvl7pPr>
            <a:lvl8pPr marL="3429000" indent="-228600" fontAlgn="base">
              <a:spcBef>
                <a:spcPct val="0"/>
              </a:spcBef>
              <a:spcAft>
                <a:spcPct val="0"/>
              </a:spcAft>
              <a:defRPr>
                <a:solidFill>
                  <a:schemeClr val="tx1"/>
                </a:solidFill>
                <a:latin typeface="Calisto MT" charset="0"/>
                <a:ea typeface="ＭＳ Ｐゴシック" charset="0"/>
              </a:defRPr>
            </a:lvl8pPr>
            <a:lvl9pPr marL="3886200" indent="-228600" fontAlgn="base">
              <a:spcBef>
                <a:spcPct val="0"/>
              </a:spcBef>
              <a:spcAft>
                <a:spcPct val="0"/>
              </a:spcAft>
              <a:defRPr>
                <a:solidFill>
                  <a:schemeClr val="tx1"/>
                </a:solidFill>
                <a:latin typeface="Calisto MT" charset="0"/>
                <a:ea typeface="ＭＳ Ｐゴシック" charset="0"/>
              </a:defRPr>
            </a:lvl9pPr>
          </a:lstStyle>
          <a:p>
            <a:r>
              <a:rPr lang="en-US" sz="1600" b="1">
                <a:latin typeface="Arial" charset="0"/>
              </a:rPr>
              <a:t>Variation of water flow through out the year</a:t>
            </a:r>
            <a:endParaRPr lang="es-ES" sz="1600" b="1">
              <a:latin typeface="Arial" charset="0"/>
            </a:endParaRPr>
          </a:p>
        </p:txBody>
      </p:sp>
      <p:sp>
        <p:nvSpPr>
          <p:cNvPr id="10" name="9 Cerrar llave"/>
          <p:cNvSpPr/>
          <p:nvPr/>
        </p:nvSpPr>
        <p:spPr>
          <a:xfrm>
            <a:off x="4000500" y="2227263"/>
            <a:ext cx="357188" cy="642937"/>
          </a:xfrm>
          <a:prstGeom prst="rightBrace">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sp>
        <p:nvSpPr>
          <p:cNvPr id="11" name="10 CuadroTexto"/>
          <p:cNvSpPr txBox="1"/>
          <p:nvPr/>
        </p:nvSpPr>
        <p:spPr>
          <a:xfrm>
            <a:off x="4413250" y="2335213"/>
            <a:ext cx="3643313" cy="369887"/>
          </a:xfrm>
          <a:prstGeom prst="rect">
            <a:avLst/>
          </a:prstGeom>
          <a:noFill/>
        </p:spPr>
        <p:txBody>
          <a:bodyPr>
            <a:spAutoFit/>
          </a:bodyPr>
          <a:lstStyle>
            <a:lvl1pPr>
              <a:defRPr>
                <a:solidFill>
                  <a:schemeClr val="tx1"/>
                </a:solidFill>
                <a:latin typeface="Calisto MT" charset="0"/>
                <a:ea typeface="ＭＳ Ｐゴシック" charset="0"/>
              </a:defRPr>
            </a:lvl1pPr>
            <a:lvl2pPr marL="742950" indent="-285750">
              <a:defRPr>
                <a:solidFill>
                  <a:schemeClr val="tx1"/>
                </a:solidFill>
                <a:latin typeface="Calisto MT" charset="0"/>
                <a:ea typeface="ＭＳ Ｐゴシック" charset="0"/>
              </a:defRPr>
            </a:lvl2pPr>
            <a:lvl3pPr marL="1143000" indent="-228600">
              <a:defRPr>
                <a:solidFill>
                  <a:schemeClr val="tx1"/>
                </a:solidFill>
                <a:latin typeface="Calisto MT" charset="0"/>
                <a:ea typeface="ＭＳ Ｐゴシック" charset="0"/>
              </a:defRPr>
            </a:lvl3pPr>
            <a:lvl4pPr marL="1600200" indent="-228600">
              <a:defRPr>
                <a:solidFill>
                  <a:schemeClr val="tx1"/>
                </a:solidFill>
                <a:latin typeface="Calisto MT" charset="0"/>
                <a:ea typeface="ＭＳ Ｐゴシック" charset="0"/>
              </a:defRPr>
            </a:lvl4pPr>
            <a:lvl5pPr marL="2057400" indent="-228600">
              <a:defRPr>
                <a:solidFill>
                  <a:schemeClr val="tx1"/>
                </a:solidFill>
                <a:latin typeface="Calisto MT" charset="0"/>
                <a:ea typeface="ＭＳ Ｐゴシック" charset="0"/>
              </a:defRPr>
            </a:lvl5pPr>
            <a:lvl6pPr marL="2514600" indent="-228600" fontAlgn="base">
              <a:spcBef>
                <a:spcPct val="0"/>
              </a:spcBef>
              <a:spcAft>
                <a:spcPct val="0"/>
              </a:spcAft>
              <a:defRPr>
                <a:solidFill>
                  <a:schemeClr val="tx1"/>
                </a:solidFill>
                <a:latin typeface="Calisto MT" charset="0"/>
                <a:ea typeface="ＭＳ Ｐゴシック" charset="0"/>
              </a:defRPr>
            </a:lvl6pPr>
            <a:lvl7pPr marL="2971800" indent="-228600" fontAlgn="base">
              <a:spcBef>
                <a:spcPct val="0"/>
              </a:spcBef>
              <a:spcAft>
                <a:spcPct val="0"/>
              </a:spcAft>
              <a:defRPr>
                <a:solidFill>
                  <a:schemeClr val="tx1"/>
                </a:solidFill>
                <a:latin typeface="Calisto MT" charset="0"/>
                <a:ea typeface="ＭＳ Ｐゴシック" charset="0"/>
              </a:defRPr>
            </a:lvl7pPr>
            <a:lvl8pPr marL="3429000" indent="-228600" fontAlgn="base">
              <a:spcBef>
                <a:spcPct val="0"/>
              </a:spcBef>
              <a:spcAft>
                <a:spcPct val="0"/>
              </a:spcAft>
              <a:defRPr>
                <a:solidFill>
                  <a:schemeClr val="tx1"/>
                </a:solidFill>
                <a:latin typeface="Calisto MT" charset="0"/>
                <a:ea typeface="ＭＳ Ｐゴシック" charset="0"/>
              </a:defRPr>
            </a:lvl8pPr>
            <a:lvl9pPr marL="3886200" indent="-228600" fontAlgn="base">
              <a:spcBef>
                <a:spcPct val="0"/>
              </a:spcBef>
              <a:spcAft>
                <a:spcPct val="0"/>
              </a:spcAft>
              <a:defRPr>
                <a:solidFill>
                  <a:schemeClr val="tx1"/>
                </a:solidFill>
                <a:latin typeface="Calisto MT" charset="0"/>
                <a:ea typeface="ＭＳ Ｐゴシック" charset="0"/>
              </a:defRPr>
            </a:lvl9pPr>
          </a:lstStyle>
          <a:p>
            <a:r>
              <a:rPr lang="en-US" b="1">
                <a:effectLst>
                  <a:outerShdw blurRad="38100" dist="38100" dir="2700000" algn="tl">
                    <a:srgbClr val="DDDDDD"/>
                  </a:outerShdw>
                </a:effectLst>
              </a:rPr>
              <a:t>Rainwater harvest</a:t>
            </a:r>
          </a:p>
        </p:txBody>
      </p:sp>
      <p:pic>
        <p:nvPicPr>
          <p:cNvPr id="16394" name="Picture 3" descr="pez.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796224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atin typeface="Calisto MT" charset="0"/>
              </a:rPr>
              <a:t>Objective</a:t>
            </a:r>
          </a:p>
        </p:txBody>
      </p:sp>
      <p:sp>
        <p:nvSpPr>
          <p:cNvPr id="17411" name="Content Placeholder 2"/>
          <p:cNvSpPr>
            <a:spLocks noGrp="1"/>
          </p:cNvSpPr>
          <p:nvPr>
            <p:ph idx="1"/>
          </p:nvPr>
        </p:nvSpPr>
        <p:spPr>
          <a:xfrm>
            <a:off x="739775" y="2420938"/>
            <a:ext cx="7662863" cy="2314575"/>
          </a:xfrm>
        </p:spPr>
        <p:txBody>
          <a:bodyPr/>
          <a:lstStyle/>
          <a:p>
            <a:pPr marL="0" indent="0" algn="just">
              <a:buFont typeface="Wingdings" charset="0"/>
              <a:buNone/>
            </a:pPr>
            <a:r>
              <a:rPr lang="en-US" sz="2800">
                <a:solidFill>
                  <a:schemeClr val="tx1"/>
                </a:solidFill>
                <a:latin typeface="Arial" charset="0"/>
                <a:cs typeface="Arial" charset="0"/>
              </a:rPr>
              <a:t>In this study we propose the use of harvested rainwater in a recirculating aquaculture system (RAS) as an alternative to strengthen the production of high nutrition food and an alternative water use.</a:t>
            </a:r>
          </a:p>
        </p:txBody>
      </p:sp>
      <p:pic>
        <p:nvPicPr>
          <p:cNvPr id="17412" name="Picture 3" descr="pez.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292623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r>
              <a:rPr lang="en-US">
                <a:latin typeface="Calisto MT" charset="0"/>
              </a:rPr>
              <a:t>Methodology</a:t>
            </a:r>
          </a:p>
        </p:txBody>
      </p:sp>
      <p:sp>
        <p:nvSpPr>
          <p:cNvPr id="18435" name="2 Marcador de contenido"/>
          <p:cNvSpPr>
            <a:spLocks noGrp="1"/>
          </p:cNvSpPr>
          <p:nvPr>
            <p:ph idx="1"/>
          </p:nvPr>
        </p:nvSpPr>
        <p:spPr>
          <a:xfrm>
            <a:off x="739775" y="2420938"/>
            <a:ext cx="7662863" cy="3960812"/>
          </a:xfrm>
        </p:spPr>
        <p:txBody>
          <a:bodyPr/>
          <a:lstStyle/>
          <a:p>
            <a:pPr algn="just"/>
            <a:r>
              <a:rPr lang="en-US">
                <a:solidFill>
                  <a:schemeClr val="tx1"/>
                </a:solidFill>
                <a:latin typeface="Arial" charset="0"/>
                <a:cs typeface="Arial" charset="0"/>
              </a:rPr>
              <a:t>The RAS had one tank of 6.28 m</a:t>
            </a:r>
            <a:r>
              <a:rPr lang="en-US" baseline="30000">
                <a:solidFill>
                  <a:schemeClr val="tx1"/>
                </a:solidFill>
                <a:latin typeface="Arial" charset="0"/>
                <a:cs typeface="Arial" charset="0"/>
              </a:rPr>
              <a:t>3</a:t>
            </a:r>
            <a:r>
              <a:rPr lang="en-US">
                <a:solidFill>
                  <a:schemeClr val="tx1"/>
                </a:solidFill>
                <a:latin typeface="Arial" charset="0"/>
                <a:cs typeface="Arial" charset="0"/>
              </a:rPr>
              <a:t> for the trout culture, a settling tank for solids removal, a trickling filter as a biofliter and a downflow sand filter.</a:t>
            </a:r>
          </a:p>
          <a:p>
            <a:pPr algn="just"/>
            <a:r>
              <a:rPr lang="en-US">
                <a:solidFill>
                  <a:schemeClr val="tx1"/>
                </a:solidFill>
                <a:latin typeface="Arial" charset="0"/>
                <a:cs typeface="Arial" charset="0"/>
              </a:rPr>
              <a:t>It had a 2.1 L/s flow. To achieve good rainwater quality, sodium bicarbonate, marine salt and lime was added to the water in daily basis in order to maintain the pH and alkalinity at optimum ranges. </a:t>
            </a:r>
            <a:endParaRPr lang="es-MX">
              <a:solidFill>
                <a:schemeClr val="tx1"/>
              </a:solidFill>
              <a:latin typeface="Arial" charset="0"/>
              <a:cs typeface="Arial" charset="0"/>
            </a:endParaRPr>
          </a:p>
        </p:txBody>
      </p:sp>
      <p:pic>
        <p:nvPicPr>
          <p:cNvPr id="18436" name="Picture 3" descr="pez.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709137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Índice</a:t>
            </a:r>
            <a:endParaRPr lang="es-ES" dirty="0"/>
          </a:p>
        </p:txBody>
      </p:sp>
      <p:pic>
        <p:nvPicPr>
          <p:cNvPr id="6" name="Imagen 5" descr="Indice comuni.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60500"/>
            <a:ext cx="9144000" cy="3930275"/>
          </a:xfrm>
          <a:prstGeom prst="rect">
            <a:avLst/>
          </a:prstGeom>
        </p:spPr>
      </p:pic>
    </p:spTree>
    <p:extLst>
      <p:ext uri="{BB962C8B-B14F-4D97-AF65-F5344CB8AC3E}">
        <p14:creationId xmlns:p14="http://schemas.microsoft.com/office/powerpoint/2010/main" val="39175182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atin typeface="Calisto MT" charset="0"/>
              </a:rPr>
              <a:t>RAS</a:t>
            </a:r>
          </a:p>
        </p:txBody>
      </p:sp>
      <p:sp>
        <p:nvSpPr>
          <p:cNvPr id="19459" name="Content Placeholder 2"/>
          <p:cNvSpPr>
            <a:spLocks noGrp="1"/>
          </p:cNvSpPr>
          <p:nvPr>
            <p:ph idx="1"/>
          </p:nvPr>
        </p:nvSpPr>
        <p:spPr/>
        <p:txBody>
          <a:bodyPr/>
          <a:lstStyle/>
          <a:p>
            <a:endParaRPr lang="es-ES">
              <a:latin typeface="Calisto MT" charset="0"/>
            </a:endParaRPr>
          </a:p>
        </p:txBody>
      </p:sp>
      <p:pic>
        <p:nvPicPr>
          <p:cNvPr id="19460" name="3 Imagen" descr="esquema ing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68413"/>
            <a:ext cx="8458200" cy="512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3" descr="pez.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355152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atin typeface="Calisto MT" charset="0"/>
              </a:rPr>
              <a:t>RAS</a:t>
            </a:r>
          </a:p>
        </p:txBody>
      </p:sp>
      <p:pic>
        <p:nvPicPr>
          <p:cNvPr id="20491" name="11 Marcador de contenido" descr="DSCF0529.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195513" y="4522788"/>
            <a:ext cx="3035300" cy="2276475"/>
          </a:xfrm>
        </p:spPr>
      </p:pic>
      <p:pic>
        <p:nvPicPr>
          <p:cNvPr id="20483" name="6 Imagen" descr="DSCI11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25" y="1676400"/>
            <a:ext cx="3305175" cy="412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7 Imagen" descr="DSC0466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2047875"/>
            <a:ext cx="4475162" cy="361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3" descr="pez.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Llamada con línea 1"/>
          <p:cNvSpPr/>
          <p:nvPr/>
        </p:nvSpPr>
        <p:spPr>
          <a:xfrm>
            <a:off x="395536" y="1801264"/>
            <a:ext cx="1440160" cy="493222"/>
          </a:xfrm>
          <a:prstGeom prst="borderCallout1">
            <a:avLst>
              <a:gd name="adj1" fmla="val 21517"/>
              <a:gd name="adj2" fmla="val 107281"/>
              <a:gd name="adj3" fmla="val 444548"/>
              <a:gd name="adj4" fmla="val 136984"/>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dirty="0">
                <a:solidFill>
                  <a:schemeClr val="tx1"/>
                </a:solidFill>
              </a:rPr>
              <a:t>Rain water reservoir</a:t>
            </a:r>
          </a:p>
        </p:txBody>
      </p:sp>
      <p:sp>
        <p:nvSpPr>
          <p:cNvPr id="8" name="7 Llamada con línea 1"/>
          <p:cNvSpPr/>
          <p:nvPr/>
        </p:nvSpPr>
        <p:spPr>
          <a:xfrm>
            <a:off x="4067944" y="2047875"/>
            <a:ext cx="1440160" cy="493222"/>
          </a:xfrm>
          <a:prstGeom prst="borderCallout1">
            <a:avLst>
              <a:gd name="adj1" fmla="val 21517"/>
              <a:gd name="adj2" fmla="val 107281"/>
              <a:gd name="adj3" fmla="val 267456"/>
              <a:gd name="adj4" fmla="val 133193"/>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dirty="0">
                <a:solidFill>
                  <a:schemeClr val="tx1"/>
                </a:solidFill>
              </a:rPr>
              <a:t>Trickling filter</a:t>
            </a:r>
          </a:p>
        </p:txBody>
      </p:sp>
      <p:sp>
        <p:nvSpPr>
          <p:cNvPr id="9" name="8 Llamada con línea 1"/>
          <p:cNvSpPr/>
          <p:nvPr/>
        </p:nvSpPr>
        <p:spPr>
          <a:xfrm>
            <a:off x="4067944" y="2770094"/>
            <a:ext cx="1440160" cy="493222"/>
          </a:xfrm>
          <a:prstGeom prst="borderCallout1">
            <a:avLst>
              <a:gd name="adj1" fmla="val 21517"/>
              <a:gd name="adj2" fmla="val 107281"/>
              <a:gd name="adj3" fmla="val 281291"/>
              <a:gd name="adj4" fmla="val 130351"/>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dirty="0">
                <a:solidFill>
                  <a:schemeClr val="tx1"/>
                </a:solidFill>
              </a:rPr>
              <a:t>Sand filter</a:t>
            </a:r>
          </a:p>
        </p:txBody>
      </p:sp>
      <p:sp>
        <p:nvSpPr>
          <p:cNvPr id="10" name="9 Llamada con línea 1"/>
          <p:cNvSpPr/>
          <p:nvPr/>
        </p:nvSpPr>
        <p:spPr>
          <a:xfrm>
            <a:off x="4067944" y="3717032"/>
            <a:ext cx="1440160" cy="493222"/>
          </a:xfrm>
          <a:prstGeom prst="borderCallout1">
            <a:avLst>
              <a:gd name="adj1" fmla="val 21517"/>
              <a:gd name="adj2" fmla="val 107281"/>
              <a:gd name="adj3" fmla="val 278524"/>
              <a:gd name="adj4" fmla="val 147408"/>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dirty="0">
                <a:solidFill>
                  <a:schemeClr val="tx1"/>
                </a:solidFill>
              </a:rPr>
              <a:t>Fish tank</a:t>
            </a:r>
          </a:p>
        </p:txBody>
      </p:sp>
      <p:sp>
        <p:nvSpPr>
          <p:cNvPr id="11" name="10 Llamada con línea 1"/>
          <p:cNvSpPr/>
          <p:nvPr/>
        </p:nvSpPr>
        <p:spPr>
          <a:xfrm>
            <a:off x="7462664" y="1676400"/>
            <a:ext cx="1440160" cy="493222"/>
          </a:xfrm>
          <a:prstGeom prst="borderCallout1">
            <a:avLst>
              <a:gd name="adj1" fmla="val 21517"/>
              <a:gd name="adj2" fmla="val -10228"/>
              <a:gd name="adj3" fmla="val 145705"/>
              <a:gd name="adj4" fmla="val -16536"/>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dirty="0">
                <a:solidFill>
                  <a:schemeClr val="tx1"/>
                </a:solidFill>
              </a:rPr>
              <a:t>Water reservoirs</a:t>
            </a:r>
          </a:p>
        </p:txBody>
      </p:sp>
    </p:spTree>
    <p:extLst>
      <p:ext uri="{BB962C8B-B14F-4D97-AF65-F5344CB8AC3E}">
        <p14:creationId xmlns:p14="http://schemas.microsoft.com/office/powerpoint/2010/main" val="428460156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r>
              <a:rPr lang="en-US">
                <a:latin typeface="Calisto MT" charset="0"/>
              </a:rPr>
              <a:t>Methodology</a:t>
            </a:r>
          </a:p>
        </p:txBody>
      </p:sp>
      <p:graphicFrame>
        <p:nvGraphicFramePr>
          <p:cNvPr id="6" name="5 Marcador de contenido"/>
          <p:cNvGraphicFramePr>
            <a:graphicFrameLocks noGrp="1"/>
          </p:cNvGraphicFramePr>
          <p:nvPr>
            <p:ph idx="1"/>
          </p:nvPr>
        </p:nvGraphicFramePr>
        <p:xfrm>
          <a:off x="1763713" y="3357563"/>
          <a:ext cx="5345112" cy="3332192"/>
        </p:xfrm>
        <a:graphic>
          <a:graphicData uri="http://schemas.openxmlformats.org/drawingml/2006/table">
            <a:tbl>
              <a:tblPr firstRow="1" bandRow="1">
                <a:tableStyleId>{F5AB1C69-6EDB-4FF4-983F-18BD219EF322}</a:tableStyleId>
              </a:tblPr>
              <a:tblGrid>
                <a:gridCol w="2554632"/>
                <a:gridCol w="1422144"/>
                <a:gridCol w="1368336"/>
              </a:tblGrid>
              <a:tr h="365725">
                <a:tc gridSpan="3">
                  <a:txBody>
                    <a:bodyPr/>
                    <a:lstStyle/>
                    <a:p>
                      <a:pPr algn="ctr"/>
                      <a:r>
                        <a:rPr lang="en-US" sz="1800" noProof="0" dirty="0" smtClean="0">
                          <a:latin typeface="Arial" pitchFamily="34" charset="0"/>
                          <a:cs typeface="Arial" pitchFamily="34" charset="0"/>
                        </a:rPr>
                        <a:t>Trout</a:t>
                      </a:r>
                      <a:r>
                        <a:rPr lang="en-US" sz="1800" baseline="0" noProof="0" dirty="0" smtClean="0">
                          <a:latin typeface="Arial" pitchFamily="34" charset="0"/>
                          <a:cs typeface="Arial" pitchFamily="34" charset="0"/>
                        </a:rPr>
                        <a:t> Culture (average values)</a:t>
                      </a:r>
                      <a:endParaRPr lang="en-US" sz="1800" noProof="0" dirty="0">
                        <a:latin typeface="Arial" pitchFamily="34" charset="0"/>
                        <a:cs typeface="Arial" pitchFamily="34" charset="0"/>
                      </a:endParaRPr>
                    </a:p>
                  </a:txBody>
                  <a:tcPr marL="91452" marR="91452" marT="45716" marB="45716"/>
                </a:tc>
                <a:tc hMerge="1">
                  <a:txBody>
                    <a:bodyPr/>
                    <a:lstStyle/>
                    <a:p>
                      <a:endParaRPr lang="es-MX" dirty="0"/>
                    </a:p>
                  </a:txBody>
                  <a:tcPr/>
                </a:tc>
                <a:tc hMerge="1">
                  <a:txBody>
                    <a:bodyPr/>
                    <a:lstStyle/>
                    <a:p>
                      <a:endParaRPr lang="es-MX" dirty="0"/>
                    </a:p>
                  </a:txBody>
                  <a:tcPr/>
                </a:tc>
              </a:tr>
              <a:tr h="370805">
                <a:tc>
                  <a:txBody>
                    <a:bodyPr/>
                    <a:lstStyle/>
                    <a:p>
                      <a:endParaRPr lang="en-US" sz="1800" noProof="0" dirty="0">
                        <a:latin typeface="Arial" pitchFamily="34" charset="0"/>
                        <a:cs typeface="Arial" pitchFamily="34" charset="0"/>
                      </a:endParaRPr>
                    </a:p>
                  </a:txBody>
                  <a:tcPr marL="91452" marR="91452" marT="45716" marB="45716">
                    <a:solidFill>
                      <a:schemeClr val="accent3"/>
                    </a:solidFill>
                  </a:tcPr>
                </a:tc>
                <a:tc>
                  <a:txBody>
                    <a:bodyPr/>
                    <a:lstStyle/>
                    <a:p>
                      <a:r>
                        <a:rPr lang="en-US" sz="1800" noProof="0" dirty="0" smtClean="0">
                          <a:latin typeface="Arial" pitchFamily="34" charset="0"/>
                          <a:cs typeface="Arial" pitchFamily="34" charset="0"/>
                        </a:rPr>
                        <a:t>Initial stock</a:t>
                      </a:r>
                      <a:endParaRPr lang="en-US" sz="1800" noProof="0" dirty="0">
                        <a:latin typeface="Arial" pitchFamily="34" charset="0"/>
                        <a:cs typeface="Arial" pitchFamily="34" charset="0"/>
                      </a:endParaRPr>
                    </a:p>
                  </a:txBody>
                  <a:tcPr marL="91452" marR="91452" marT="45716" marB="45716">
                    <a:solidFill>
                      <a:schemeClr val="accent3"/>
                    </a:solidFill>
                  </a:tcPr>
                </a:tc>
                <a:tc>
                  <a:txBody>
                    <a:bodyPr/>
                    <a:lstStyle/>
                    <a:p>
                      <a:r>
                        <a:rPr lang="en-US" sz="1800" noProof="0" dirty="0" smtClean="0">
                          <a:latin typeface="Arial" pitchFamily="34" charset="0"/>
                          <a:cs typeface="Arial" pitchFamily="34" charset="0"/>
                        </a:rPr>
                        <a:t>Harvest</a:t>
                      </a:r>
                      <a:endParaRPr lang="en-US" sz="1800" noProof="0" dirty="0">
                        <a:latin typeface="Arial" pitchFamily="34" charset="0"/>
                        <a:cs typeface="Arial" pitchFamily="34" charset="0"/>
                      </a:endParaRPr>
                    </a:p>
                  </a:txBody>
                  <a:tcPr marL="91452" marR="91452" marT="45716" marB="45716">
                    <a:solidFill>
                      <a:schemeClr val="accent3"/>
                    </a:solidFill>
                  </a:tcPr>
                </a:tc>
              </a:tr>
              <a:tr h="370805">
                <a:tc>
                  <a:txBody>
                    <a:bodyPr/>
                    <a:lstStyle/>
                    <a:p>
                      <a:r>
                        <a:rPr lang="en-US" sz="1800" noProof="0" dirty="0" smtClean="0">
                          <a:latin typeface="Arial" pitchFamily="34" charset="0"/>
                          <a:cs typeface="Arial" pitchFamily="34" charset="0"/>
                        </a:rPr>
                        <a:t>Total fish (org)</a:t>
                      </a: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387</a:t>
                      </a: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359</a:t>
                      </a:r>
                      <a:endParaRPr lang="en-US" sz="1800" noProof="0" dirty="0">
                        <a:latin typeface="Arial" pitchFamily="34" charset="0"/>
                        <a:cs typeface="Arial" pitchFamily="34" charset="0"/>
                      </a:endParaRPr>
                    </a:p>
                  </a:txBody>
                  <a:tcPr marL="91452" marR="91452" marT="45716" marB="45716"/>
                </a:tc>
              </a:tr>
              <a:tr h="370805">
                <a:tc>
                  <a:txBody>
                    <a:bodyPr/>
                    <a:lstStyle/>
                    <a:p>
                      <a:r>
                        <a:rPr lang="en-US" sz="1800" noProof="0" dirty="0" smtClean="0">
                          <a:latin typeface="Arial" pitchFamily="34" charset="0"/>
                          <a:cs typeface="Arial" pitchFamily="34" charset="0"/>
                        </a:rPr>
                        <a:t>Biomass (kg)</a:t>
                      </a:r>
                    </a:p>
                  </a:txBody>
                  <a:tcPr marL="91452" marR="91452" marT="45716" marB="45716"/>
                </a:tc>
                <a:tc>
                  <a:txBody>
                    <a:bodyPr/>
                    <a:lstStyle/>
                    <a:p>
                      <a:pPr algn="r"/>
                      <a:r>
                        <a:rPr lang="en-US" sz="1800" noProof="0" dirty="0" smtClean="0">
                          <a:latin typeface="Arial" pitchFamily="34" charset="0"/>
                          <a:cs typeface="Arial" pitchFamily="34" charset="0"/>
                        </a:rPr>
                        <a:t>41.49</a:t>
                      </a: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180.42</a:t>
                      </a:r>
                      <a:endParaRPr lang="en-US" sz="1800" noProof="0" dirty="0">
                        <a:latin typeface="Arial" pitchFamily="34" charset="0"/>
                        <a:cs typeface="Arial" pitchFamily="34" charset="0"/>
                      </a:endParaRPr>
                    </a:p>
                  </a:txBody>
                  <a:tcPr marL="91452" marR="91452" marT="45716" marB="45716"/>
                </a:tc>
              </a:tr>
              <a:tr h="370805">
                <a:tc>
                  <a:txBody>
                    <a:bodyPr/>
                    <a:lstStyle/>
                    <a:p>
                      <a:r>
                        <a:rPr lang="en-US" sz="1800" noProof="0" dirty="0" smtClean="0">
                          <a:latin typeface="Arial" pitchFamily="34" charset="0"/>
                          <a:cs typeface="Arial" pitchFamily="34" charset="0"/>
                        </a:rPr>
                        <a:t>Density (kg/m3)</a:t>
                      </a:r>
                    </a:p>
                  </a:txBody>
                  <a:tcPr marL="91452" marR="91452" marT="45716" marB="45716"/>
                </a:tc>
                <a:tc>
                  <a:txBody>
                    <a:bodyPr/>
                    <a:lstStyle/>
                    <a:p>
                      <a:pPr algn="r"/>
                      <a:r>
                        <a:rPr lang="en-US" sz="1800" noProof="0" dirty="0" smtClean="0">
                          <a:latin typeface="Arial" pitchFamily="34" charset="0"/>
                          <a:cs typeface="Arial" pitchFamily="34" charset="0"/>
                        </a:rPr>
                        <a:t>6.61</a:t>
                      </a: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28.7</a:t>
                      </a:r>
                      <a:endParaRPr lang="en-US" sz="1800" noProof="0" dirty="0">
                        <a:latin typeface="Arial" pitchFamily="34" charset="0"/>
                        <a:cs typeface="Arial" pitchFamily="34" charset="0"/>
                      </a:endParaRPr>
                    </a:p>
                  </a:txBody>
                  <a:tcPr marL="91452" marR="91452" marT="45716" marB="45716"/>
                </a:tc>
              </a:tr>
              <a:tr h="370805">
                <a:tc>
                  <a:txBody>
                    <a:bodyPr/>
                    <a:lstStyle/>
                    <a:p>
                      <a:r>
                        <a:rPr lang="en-US" sz="1800" noProof="0" dirty="0" smtClean="0">
                          <a:latin typeface="Arial" pitchFamily="34" charset="0"/>
                          <a:cs typeface="Arial" pitchFamily="34" charset="0"/>
                        </a:rPr>
                        <a:t>Weight (g)</a:t>
                      </a: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107.20</a:t>
                      </a: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502.56</a:t>
                      </a:r>
                      <a:endParaRPr lang="en-US" sz="1800" noProof="0" dirty="0">
                        <a:latin typeface="Arial" pitchFamily="34" charset="0"/>
                        <a:cs typeface="Arial" pitchFamily="34" charset="0"/>
                      </a:endParaRPr>
                    </a:p>
                  </a:txBody>
                  <a:tcPr marL="91452" marR="91452" marT="45716" marB="45716"/>
                </a:tc>
              </a:tr>
              <a:tr h="370805">
                <a:tc>
                  <a:txBody>
                    <a:bodyPr/>
                    <a:lstStyle/>
                    <a:p>
                      <a:r>
                        <a:rPr lang="en-US" sz="1800" noProof="0" dirty="0" smtClean="0">
                          <a:latin typeface="Arial" pitchFamily="34" charset="0"/>
                          <a:cs typeface="Arial" pitchFamily="34" charset="0"/>
                        </a:rPr>
                        <a:t>Length (cm)</a:t>
                      </a: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19</a:t>
                      </a: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30</a:t>
                      </a:r>
                      <a:endParaRPr lang="en-US" sz="1800" noProof="0" dirty="0">
                        <a:latin typeface="Arial" pitchFamily="34" charset="0"/>
                        <a:cs typeface="Arial" pitchFamily="34" charset="0"/>
                      </a:endParaRPr>
                    </a:p>
                  </a:txBody>
                  <a:tcPr marL="91452" marR="91452" marT="45716" marB="45716"/>
                </a:tc>
              </a:tr>
              <a:tr h="370805">
                <a:tc>
                  <a:txBody>
                    <a:bodyPr/>
                    <a:lstStyle/>
                    <a:p>
                      <a:r>
                        <a:rPr lang="en-US" sz="1800" noProof="0" dirty="0" smtClean="0">
                          <a:latin typeface="Arial" pitchFamily="34" charset="0"/>
                          <a:cs typeface="Arial" pitchFamily="34" charset="0"/>
                        </a:rPr>
                        <a:t>Mortality (%)</a:t>
                      </a:r>
                      <a:endParaRPr lang="en-US" sz="1800" noProof="0" dirty="0">
                        <a:latin typeface="Arial" pitchFamily="34" charset="0"/>
                        <a:cs typeface="Arial" pitchFamily="34" charset="0"/>
                      </a:endParaRPr>
                    </a:p>
                  </a:txBody>
                  <a:tcPr marL="91452" marR="91452" marT="45716" marB="45716"/>
                </a:tc>
                <a:tc>
                  <a:txBody>
                    <a:bodyPr/>
                    <a:lstStyle/>
                    <a:p>
                      <a:pPr algn="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14</a:t>
                      </a:r>
                      <a:endParaRPr lang="en-US" sz="1800" noProof="0" dirty="0">
                        <a:latin typeface="Arial" pitchFamily="34" charset="0"/>
                        <a:cs typeface="Arial" pitchFamily="34" charset="0"/>
                      </a:endParaRPr>
                    </a:p>
                  </a:txBody>
                  <a:tcPr marL="91452" marR="91452" marT="45716" marB="45716"/>
                </a:tc>
              </a:tr>
              <a:tr h="370805">
                <a:tc>
                  <a:txBody>
                    <a:bodyPr/>
                    <a:lstStyle/>
                    <a:p>
                      <a:r>
                        <a:rPr lang="en-US" sz="1800" noProof="0" dirty="0" smtClean="0">
                          <a:latin typeface="Arial" pitchFamily="34" charset="0"/>
                          <a:cs typeface="Arial" pitchFamily="34" charset="0"/>
                        </a:rPr>
                        <a:t>Time (days)</a:t>
                      </a:r>
                      <a:endParaRPr lang="en-US" sz="1800" noProof="0" dirty="0">
                        <a:latin typeface="Arial" pitchFamily="34" charset="0"/>
                        <a:cs typeface="Arial" pitchFamily="34" charset="0"/>
                      </a:endParaRPr>
                    </a:p>
                  </a:txBody>
                  <a:tcPr marL="91452" marR="91452" marT="45716" marB="45716"/>
                </a:tc>
                <a:tc>
                  <a:txBody>
                    <a:bodyPr/>
                    <a:lstStyle/>
                    <a:p>
                      <a:pPr algn="r"/>
                      <a:endParaRPr lang="en-US" sz="1800" noProof="0" dirty="0">
                        <a:latin typeface="Arial" pitchFamily="34" charset="0"/>
                        <a:cs typeface="Arial" pitchFamily="34" charset="0"/>
                      </a:endParaRPr>
                    </a:p>
                  </a:txBody>
                  <a:tcPr marL="91452" marR="91452" marT="45716" marB="45716"/>
                </a:tc>
                <a:tc>
                  <a:txBody>
                    <a:bodyPr/>
                    <a:lstStyle/>
                    <a:p>
                      <a:pPr algn="r"/>
                      <a:r>
                        <a:rPr lang="en-US" sz="1800" noProof="0" dirty="0" smtClean="0">
                          <a:latin typeface="Arial" pitchFamily="34" charset="0"/>
                          <a:cs typeface="Arial" pitchFamily="34" charset="0"/>
                        </a:rPr>
                        <a:t>121</a:t>
                      </a:r>
                      <a:endParaRPr lang="en-US" sz="1800" noProof="0" dirty="0">
                        <a:latin typeface="Arial" pitchFamily="34" charset="0"/>
                        <a:cs typeface="Arial" pitchFamily="34" charset="0"/>
                      </a:endParaRPr>
                    </a:p>
                  </a:txBody>
                  <a:tcPr marL="91452" marR="91452" marT="45716" marB="45716"/>
                </a:tc>
              </a:tr>
            </a:tbl>
          </a:graphicData>
        </a:graphic>
      </p:graphicFrame>
      <p:pic>
        <p:nvPicPr>
          <p:cNvPr id="21547" name="Picture 3" descr="pez.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48" name="6 CuadroTexto"/>
          <p:cNvSpPr txBox="1">
            <a:spLocks noChangeArrowheads="1"/>
          </p:cNvSpPr>
          <p:nvPr/>
        </p:nvSpPr>
        <p:spPr bwMode="auto">
          <a:xfrm>
            <a:off x="457200" y="2349500"/>
            <a:ext cx="8229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sto MT" charset="0"/>
                <a:ea typeface="ＭＳ Ｐゴシック" charset="0"/>
              </a:defRPr>
            </a:lvl1pPr>
            <a:lvl2pPr marL="742950" indent="-285750">
              <a:defRPr>
                <a:solidFill>
                  <a:schemeClr val="tx1"/>
                </a:solidFill>
                <a:latin typeface="Calisto MT" charset="0"/>
                <a:ea typeface="ＭＳ Ｐゴシック" charset="0"/>
              </a:defRPr>
            </a:lvl2pPr>
            <a:lvl3pPr marL="1143000" indent="-228600">
              <a:defRPr>
                <a:solidFill>
                  <a:schemeClr val="tx1"/>
                </a:solidFill>
                <a:latin typeface="Calisto MT" charset="0"/>
                <a:ea typeface="ＭＳ Ｐゴシック" charset="0"/>
              </a:defRPr>
            </a:lvl3pPr>
            <a:lvl4pPr marL="1600200" indent="-228600">
              <a:defRPr>
                <a:solidFill>
                  <a:schemeClr val="tx1"/>
                </a:solidFill>
                <a:latin typeface="Calisto MT" charset="0"/>
                <a:ea typeface="ＭＳ Ｐゴシック" charset="0"/>
              </a:defRPr>
            </a:lvl4pPr>
            <a:lvl5pPr marL="2057400" indent="-228600">
              <a:defRPr>
                <a:solidFill>
                  <a:schemeClr val="tx1"/>
                </a:solidFill>
                <a:latin typeface="Calisto MT" charset="0"/>
                <a:ea typeface="ＭＳ Ｐゴシック" charset="0"/>
              </a:defRPr>
            </a:lvl5pPr>
            <a:lvl6pPr marL="2514600" indent="-228600" fontAlgn="base">
              <a:spcBef>
                <a:spcPct val="0"/>
              </a:spcBef>
              <a:spcAft>
                <a:spcPct val="0"/>
              </a:spcAft>
              <a:defRPr>
                <a:solidFill>
                  <a:schemeClr val="tx1"/>
                </a:solidFill>
                <a:latin typeface="Calisto MT" charset="0"/>
                <a:ea typeface="ＭＳ Ｐゴシック" charset="0"/>
              </a:defRPr>
            </a:lvl6pPr>
            <a:lvl7pPr marL="2971800" indent="-228600" fontAlgn="base">
              <a:spcBef>
                <a:spcPct val="0"/>
              </a:spcBef>
              <a:spcAft>
                <a:spcPct val="0"/>
              </a:spcAft>
              <a:defRPr>
                <a:solidFill>
                  <a:schemeClr val="tx1"/>
                </a:solidFill>
                <a:latin typeface="Calisto MT" charset="0"/>
                <a:ea typeface="ＭＳ Ｐゴシック" charset="0"/>
              </a:defRPr>
            </a:lvl7pPr>
            <a:lvl8pPr marL="3429000" indent="-228600" fontAlgn="base">
              <a:spcBef>
                <a:spcPct val="0"/>
              </a:spcBef>
              <a:spcAft>
                <a:spcPct val="0"/>
              </a:spcAft>
              <a:defRPr>
                <a:solidFill>
                  <a:schemeClr val="tx1"/>
                </a:solidFill>
                <a:latin typeface="Calisto MT" charset="0"/>
                <a:ea typeface="ＭＳ Ｐゴシック" charset="0"/>
              </a:defRPr>
            </a:lvl8pPr>
            <a:lvl9pPr marL="3886200" indent="-228600" fontAlgn="base">
              <a:spcBef>
                <a:spcPct val="0"/>
              </a:spcBef>
              <a:spcAft>
                <a:spcPct val="0"/>
              </a:spcAft>
              <a:defRPr>
                <a:solidFill>
                  <a:schemeClr val="tx1"/>
                </a:solidFill>
                <a:latin typeface="Calisto MT" charset="0"/>
                <a:ea typeface="ＭＳ Ｐゴシック" charset="0"/>
              </a:defRPr>
            </a:lvl9pPr>
          </a:lstStyle>
          <a:p>
            <a:pPr algn="just"/>
            <a:r>
              <a:rPr lang="en-US" b="1">
                <a:latin typeface="Arial" charset="0"/>
              </a:rPr>
              <a:t>A 121 days experiment was done in a recirculating aquaculture system suitable for the conditions of the trout activity at the State of Mexico (few farms with electric energy and skilled labor, low operation cost). </a:t>
            </a:r>
          </a:p>
          <a:p>
            <a:endParaRPr lang="es-MX"/>
          </a:p>
        </p:txBody>
      </p:sp>
    </p:spTree>
    <p:extLst>
      <p:ext uri="{BB962C8B-B14F-4D97-AF65-F5344CB8AC3E}">
        <p14:creationId xmlns:p14="http://schemas.microsoft.com/office/powerpoint/2010/main" val="25697460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457200" y="0"/>
            <a:ext cx="8229600" cy="908050"/>
          </a:xfrm>
        </p:spPr>
        <p:txBody>
          <a:bodyPr/>
          <a:lstStyle/>
          <a:p>
            <a:r>
              <a:rPr lang="en-US">
                <a:latin typeface="Calisto MT" charset="0"/>
              </a:rPr>
              <a:t>Rain water quality</a:t>
            </a:r>
          </a:p>
        </p:txBody>
      </p:sp>
      <p:graphicFrame>
        <p:nvGraphicFramePr>
          <p:cNvPr id="6" name="5 Marcador de contenido"/>
          <p:cNvGraphicFramePr>
            <a:graphicFrameLocks noGrp="1"/>
          </p:cNvGraphicFramePr>
          <p:nvPr>
            <p:ph idx="1"/>
          </p:nvPr>
        </p:nvGraphicFramePr>
        <p:xfrm>
          <a:off x="250825" y="906463"/>
          <a:ext cx="6265863" cy="5951220"/>
        </p:xfrm>
        <a:graphic>
          <a:graphicData uri="http://schemas.openxmlformats.org/drawingml/2006/table">
            <a:tbl>
              <a:tblPr/>
              <a:tblGrid>
                <a:gridCol w="1547813"/>
                <a:gridCol w="1933575"/>
                <a:gridCol w="2784475"/>
              </a:tblGrid>
              <a:tr h="2603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Times New Roman" charset="0"/>
                        </a:rPr>
                        <a:t>Parameter</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Times New Roman" charset="0"/>
                        </a:rPr>
                        <a:t>Unit</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Times New Roman" charset="0"/>
                        </a:rPr>
                        <a:t>Value</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DO</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6.6</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COD</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4.9</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207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N-NH</a:t>
                      </a:r>
                      <a:r>
                        <a:rPr kumimoji="0" lang="en-US" sz="1600" b="1" i="0" u="none" strike="noStrike" cap="none" normalizeH="0" baseline="-25000">
                          <a:ln>
                            <a:noFill/>
                          </a:ln>
                          <a:solidFill>
                            <a:srgbClr val="C00000"/>
                          </a:solidFill>
                          <a:effectLst/>
                          <a:latin typeface="Arial" charset="0"/>
                          <a:ea typeface="ＭＳ Ｐゴシック" charset="0"/>
                          <a:cs typeface="Times New Roman" charset="0"/>
                        </a:rPr>
                        <a:t>3 </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(mg/L)</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0.92</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(1.18 mg NH</a:t>
                      </a:r>
                      <a:r>
                        <a:rPr kumimoji="0" lang="en-US" sz="1600" b="1" i="0" u="none" strike="noStrike" cap="none" normalizeH="0" baseline="-25000">
                          <a:ln>
                            <a:noFill/>
                          </a:ln>
                          <a:solidFill>
                            <a:srgbClr val="C00000"/>
                          </a:solidFill>
                          <a:effectLst/>
                          <a:latin typeface="Arial" charset="0"/>
                          <a:ea typeface="ＭＳ Ｐゴシック" charset="0"/>
                          <a:cs typeface="Times New Roman" charset="0"/>
                        </a:rPr>
                        <a:t>4</a:t>
                      </a:r>
                      <a:r>
                        <a:rPr kumimoji="0" lang="en-US" sz="1600" b="1" i="0" u="none" strike="noStrike" cap="none" normalizeH="0" baseline="30000">
                          <a:ln>
                            <a:noFill/>
                          </a:ln>
                          <a:solidFill>
                            <a:srgbClr val="C00000"/>
                          </a:solidFill>
                          <a:effectLst/>
                          <a:latin typeface="Arial" charset="0"/>
                          <a:ea typeface="ＭＳ Ｐゴシック" charset="0"/>
                          <a:cs typeface="Times New Roman" charset="0"/>
                        </a:rPr>
                        <a:t>+</a:t>
                      </a:r>
                      <a:r>
                        <a:rPr kumimoji="0" lang="en-US" sz="1600" b="1" i="0" u="none" strike="noStrike" cap="none" normalizeH="0" baseline="0">
                          <a:ln>
                            <a:noFill/>
                          </a:ln>
                          <a:solidFill>
                            <a:srgbClr val="C00000"/>
                          </a:solidFill>
                          <a:effectLst/>
                          <a:latin typeface="Arial" charset="0"/>
                          <a:ea typeface="ＭＳ Ｐゴシック" charset="0"/>
                          <a:cs typeface="Times New Roman" charset="0"/>
                        </a:rPr>
                        <a:t>/L)</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207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N-NO</a:t>
                      </a:r>
                      <a:r>
                        <a:rPr kumimoji="0" lang="en-US" sz="1600" b="0" i="0" u="none" strike="noStrike" cap="none" normalizeH="0" baseline="-25000">
                          <a:ln>
                            <a:noFill/>
                          </a:ln>
                          <a:solidFill>
                            <a:schemeClr val="tx1"/>
                          </a:solidFill>
                          <a:effectLst/>
                          <a:latin typeface="Arial" charset="0"/>
                          <a:ea typeface="ＭＳ Ｐゴシック" charset="0"/>
                          <a:cs typeface="Times New Roman" charset="0"/>
                        </a:rPr>
                        <a:t>2</a:t>
                      </a:r>
                      <a:r>
                        <a:rPr kumimoji="0" lang="en-US" sz="1600" b="0" i="0" u="none" strike="noStrike" cap="none" normalizeH="0" baseline="30000">
                          <a:ln>
                            <a:noFill/>
                          </a:ln>
                          <a:solidFill>
                            <a:schemeClr val="tx1"/>
                          </a:solidFill>
                          <a:effectLst/>
                          <a:latin typeface="Arial" charset="0"/>
                          <a:ea typeface="ＭＳ Ｐゴシック" charset="0"/>
                          <a:cs typeface="Times New Roman" charset="0"/>
                        </a:rPr>
                        <a:t>-</a:t>
                      </a:r>
                      <a:r>
                        <a:rPr kumimoji="0" lang="en-US" sz="1600" b="0" i="0" u="none" strike="noStrike" cap="none" normalizeH="0" baseline="-25000">
                          <a:ln>
                            <a:noFill/>
                          </a:ln>
                          <a:solidFill>
                            <a:schemeClr val="tx1"/>
                          </a:solidFill>
                          <a:effectLst/>
                          <a:latin typeface="Arial" charset="0"/>
                          <a:ea typeface="ＭＳ Ｐゴシック" charset="0"/>
                          <a:cs typeface="Times New Roman" charset="0"/>
                        </a:rPr>
                        <a:t> </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0.021</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(0.069 mg NO</a:t>
                      </a:r>
                      <a:r>
                        <a:rPr kumimoji="0" lang="en-US" sz="1600" b="0" i="0" u="none" strike="noStrike" cap="none" normalizeH="0" baseline="-25000">
                          <a:ln>
                            <a:noFill/>
                          </a:ln>
                          <a:solidFill>
                            <a:schemeClr val="tx1"/>
                          </a:solidFill>
                          <a:effectLst/>
                          <a:latin typeface="Arial" charset="0"/>
                          <a:ea typeface="ＭＳ Ｐゴシック" charset="0"/>
                          <a:cs typeface="Times New Roman" charset="0"/>
                        </a:rPr>
                        <a:t>2</a:t>
                      </a:r>
                      <a:r>
                        <a:rPr kumimoji="0" lang="en-US" sz="1600" b="0" i="0" u="none" strike="noStrike" cap="none" normalizeH="0" baseline="30000">
                          <a:ln>
                            <a:noFill/>
                          </a:ln>
                          <a:solidFill>
                            <a:schemeClr val="tx1"/>
                          </a:solidFill>
                          <a:effectLst/>
                          <a:latin typeface="Arial" charset="0"/>
                          <a:ea typeface="ＭＳ Ｐゴシック" charset="0"/>
                          <a:cs typeface="Times New Roman" charset="0"/>
                        </a:rPr>
                        <a:t>-</a:t>
                      </a:r>
                      <a:r>
                        <a:rPr kumimoji="0" lang="en-US" sz="1600" b="0" i="0" u="none" strike="noStrike" cap="none" normalizeH="0" baseline="0">
                          <a:ln>
                            <a:noFill/>
                          </a:ln>
                          <a:solidFill>
                            <a:schemeClr val="tx1"/>
                          </a:solidFill>
                          <a:effectLst/>
                          <a:latin typeface="Arial" charset="0"/>
                          <a:ea typeface="ＭＳ Ｐゴシック" charset="0"/>
                          <a:cs typeface="Times New Roman" charset="0"/>
                        </a:rPr>
                        <a:t>/L)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07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N-NO</a:t>
                      </a:r>
                      <a:r>
                        <a:rPr kumimoji="0" lang="en-US" sz="1600" b="0" i="0" u="none" strike="noStrike" cap="none" normalizeH="0" baseline="-25000">
                          <a:ln>
                            <a:noFill/>
                          </a:ln>
                          <a:solidFill>
                            <a:schemeClr val="tx1"/>
                          </a:solidFill>
                          <a:effectLst/>
                          <a:latin typeface="Arial" charset="0"/>
                          <a:ea typeface="ＭＳ Ｐゴシック" charset="0"/>
                          <a:cs typeface="Times New Roman" charset="0"/>
                        </a:rPr>
                        <a:t>3</a:t>
                      </a:r>
                      <a:r>
                        <a:rPr kumimoji="0" lang="en-US" sz="1600" b="0" i="0" u="none" strike="noStrike" cap="none" normalizeH="0" baseline="30000">
                          <a:ln>
                            <a:noFill/>
                          </a:ln>
                          <a:solidFill>
                            <a:schemeClr val="tx1"/>
                          </a:solidFill>
                          <a:effectLst/>
                          <a:latin typeface="Arial" charset="0"/>
                          <a:ea typeface="ＭＳ Ｐゴシック" charset="0"/>
                          <a:cs typeface="Times New Roman" charset="0"/>
                        </a:rPr>
                        <a:t>-</a:t>
                      </a:r>
                      <a:r>
                        <a:rPr kumimoji="0" lang="en-US" sz="1600" b="0" i="0" u="none" strike="noStrike" cap="none" normalizeH="0" baseline="-25000">
                          <a:ln>
                            <a:noFill/>
                          </a:ln>
                          <a:solidFill>
                            <a:schemeClr val="tx1"/>
                          </a:solidFill>
                          <a:effectLst/>
                          <a:latin typeface="Arial" charset="0"/>
                          <a:ea typeface="ＭＳ Ｐゴシック" charset="0"/>
                          <a:cs typeface="Times New Roman" charset="0"/>
                        </a:rPr>
                        <a:t> </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1.7</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(7.53 mg NO</a:t>
                      </a:r>
                      <a:r>
                        <a:rPr kumimoji="0" lang="en-US" sz="1600" b="0" i="0" u="none" strike="noStrike" cap="none" normalizeH="0" baseline="-25000">
                          <a:ln>
                            <a:noFill/>
                          </a:ln>
                          <a:solidFill>
                            <a:schemeClr val="tx1"/>
                          </a:solidFill>
                          <a:effectLst/>
                          <a:latin typeface="Arial" charset="0"/>
                          <a:ea typeface="ＭＳ Ｐゴシック" charset="0"/>
                          <a:cs typeface="Times New Roman" charset="0"/>
                        </a:rPr>
                        <a:t>3</a:t>
                      </a:r>
                      <a:r>
                        <a:rPr kumimoji="0" lang="en-US" sz="1600" b="0" i="0" u="none" strike="noStrike" cap="none" normalizeH="0" baseline="30000">
                          <a:ln>
                            <a:noFill/>
                          </a:ln>
                          <a:solidFill>
                            <a:schemeClr val="tx1"/>
                          </a:solidFill>
                          <a:effectLst/>
                          <a:latin typeface="Arial" charset="0"/>
                          <a:ea typeface="ＭＳ Ｐゴシック" charset="0"/>
                          <a:cs typeface="Times New Roman" charset="0"/>
                        </a:rPr>
                        <a:t>-</a:t>
                      </a:r>
                      <a:r>
                        <a:rPr kumimoji="0" lang="en-US" sz="1600" b="0" i="0" u="none" strike="noStrike" cap="none" normalizeH="0" baseline="0">
                          <a:ln>
                            <a:noFill/>
                          </a:ln>
                          <a:solidFill>
                            <a:schemeClr val="tx1"/>
                          </a:solidFill>
                          <a:effectLst/>
                          <a:latin typeface="Arial" charset="0"/>
                          <a:ea typeface="ＭＳ Ｐゴシック" charset="0"/>
                          <a:cs typeface="Times New Roman" charset="0"/>
                        </a:rPr>
                        <a:t>/L)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TSS</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14</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Ca </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(mg/L)</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1.41</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K </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0.18</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Mn </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0.25</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Na </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0.22</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Cl</a:t>
                      </a:r>
                      <a:r>
                        <a:rPr kumimoji="0" lang="en-US" sz="1600" b="0" i="0" u="none" strike="noStrike" cap="none" normalizeH="0" baseline="30000">
                          <a:ln>
                            <a:noFill/>
                          </a:ln>
                          <a:solidFill>
                            <a:schemeClr val="tx1"/>
                          </a:solidFill>
                          <a:effectLst/>
                          <a:latin typeface="Arial" charset="0"/>
                          <a:ea typeface="ＭＳ Ｐゴシック" charset="0"/>
                          <a:cs typeface="Times New Roman" charset="0"/>
                        </a:rPr>
                        <a:t>-</a:t>
                      </a:r>
                      <a:r>
                        <a:rPr kumimoji="0" lang="en-US" sz="1600" b="0" i="0" u="none" strike="noStrike" cap="none" normalizeH="0" baseline="0">
                          <a:ln>
                            <a:noFill/>
                          </a:ln>
                          <a:solidFill>
                            <a:schemeClr val="tx1"/>
                          </a:solidFill>
                          <a:effectLst/>
                          <a:latin typeface="Arial" charset="0"/>
                          <a:ea typeface="ＭＳ Ｐゴシック" charset="0"/>
                          <a:cs typeface="Times New Roman" charset="0"/>
                        </a:rPr>
                        <a:t> </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2.30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SO</a:t>
                      </a:r>
                      <a:r>
                        <a:rPr kumimoji="0" lang="en-US" sz="1600" b="0" i="0" u="none" strike="noStrike" cap="none" normalizeH="0" baseline="-25000">
                          <a:ln>
                            <a:noFill/>
                          </a:ln>
                          <a:solidFill>
                            <a:schemeClr val="tx1"/>
                          </a:solidFill>
                          <a:effectLst/>
                          <a:latin typeface="Arial" charset="0"/>
                          <a:ea typeface="ＭＳ Ｐゴシック" charset="0"/>
                          <a:cs typeface="Times New Roman" charset="0"/>
                        </a:rPr>
                        <a:t>4</a:t>
                      </a:r>
                      <a:r>
                        <a:rPr kumimoji="0" lang="en-US" sz="1600" b="0" i="0" u="none" strike="noStrike" cap="none" normalizeH="0" baseline="30000">
                          <a:ln>
                            <a:noFill/>
                          </a:ln>
                          <a:solidFill>
                            <a:schemeClr val="tx1"/>
                          </a:solidFill>
                          <a:effectLst/>
                          <a:latin typeface="Arial" charset="0"/>
                          <a:ea typeface="ＭＳ Ｐゴシック" charset="0"/>
                          <a:cs typeface="Times New Roman" charset="0"/>
                        </a:rPr>
                        <a:t>-2</a:t>
                      </a:r>
                      <a:r>
                        <a:rPr kumimoji="0" lang="en-US" sz="1600" b="0" i="0" u="none" strike="noStrike" cap="none" normalizeH="0" baseline="0">
                          <a:ln>
                            <a:noFill/>
                          </a:ln>
                          <a:solidFill>
                            <a:schemeClr val="tx1"/>
                          </a:solidFill>
                          <a:effectLst/>
                          <a:latin typeface="Arial" charset="0"/>
                          <a:ea typeface="ＭＳ Ｐゴシック" charset="0"/>
                          <a:cs typeface="Times New Roman" charset="0"/>
                        </a:rPr>
                        <a:t> </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&lt; 5.0</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Fe </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0.14</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 </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0.19</a:t>
                      </a: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pH</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5.5</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29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Alcalinity</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(mg/L Ca CO</a:t>
                      </a:r>
                      <a:r>
                        <a:rPr kumimoji="0" lang="en-US" sz="1600" b="1" i="0" u="none" strike="noStrike" cap="none" normalizeH="0" baseline="-25000">
                          <a:ln>
                            <a:noFill/>
                          </a:ln>
                          <a:solidFill>
                            <a:srgbClr val="C00000"/>
                          </a:solidFill>
                          <a:effectLst/>
                          <a:latin typeface="Arial" charset="0"/>
                          <a:ea typeface="ＭＳ Ｐゴシック" charset="0"/>
                          <a:cs typeface="Times New Roman" charset="0"/>
                        </a:rPr>
                        <a:t>3</a:t>
                      </a:r>
                      <a:r>
                        <a:rPr kumimoji="0" lang="en-US" sz="1600" b="1" i="0" u="none" strike="noStrike" cap="none" normalizeH="0" baseline="0">
                          <a:ln>
                            <a:noFill/>
                          </a:ln>
                          <a:solidFill>
                            <a:srgbClr val="C00000"/>
                          </a:solidFill>
                          <a:effectLst/>
                          <a:latin typeface="Arial" charset="0"/>
                          <a:ea typeface="ＭＳ Ｐゴシック" charset="0"/>
                          <a:cs typeface="Times New Roman" charset="0"/>
                        </a:rPr>
                        <a:t>)</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3.21</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Temperature</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(°C)</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rgbClr val="C00000"/>
                          </a:solidFill>
                          <a:effectLst/>
                          <a:latin typeface="Arial" charset="0"/>
                          <a:ea typeface="ＭＳ Ｐゴシック" charset="0"/>
                          <a:cs typeface="Times New Roman" charset="0"/>
                        </a:rPr>
                        <a:t>17</a:t>
                      </a:r>
                      <a:endParaRPr kumimoji="0" lang="es-MX" sz="1600" b="0" i="0" u="none" strike="noStrike" cap="none" normalizeH="0" baseline="0">
                        <a:ln>
                          <a:noFill/>
                        </a:ln>
                        <a:solidFill>
                          <a:srgbClr val="C00000"/>
                        </a:solidFill>
                        <a:effectLst/>
                        <a:latin typeface="Times New Roman" charset="0"/>
                        <a:ea typeface="ＭＳ Ｐゴシック" charset="0"/>
                        <a:cs typeface="Times New Roman" charset="0"/>
                      </a:endParaRPr>
                    </a:p>
                  </a:txBody>
                  <a:tcPr marL="60303" marR="603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2609"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defTabSz="914400"/>
            <a:endParaRPr lang="es-MX"/>
          </a:p>
        </p:txBody>
      </p:sp>
      <p:sp>
        <p:nvSpPr>
          <p:cNvPr id="5" name="4 CuadroTexto"/>
          <p:cNvSpPr txBox="1"/>
          <p:nvPr/>
        </p:nvSpPr>
        <p:spPr>
          <a:xfrm>
            <a:off x="6516688" y="2505075"/>
            <a:ext cx="2627312" cy="2800350"/>
          </a:xfrm>
          <a:prstGeom prst="rect">
            <a:avLst/>
          </a:prstGeom>
          <a:noFill/>
        </p:spPr>
        <p:txBody>
          <a:bodyPr>
            <a:spAutoFit/>
          </a:bodyPr>
          <a:lstStyle/>
          <a:p>
            <a:pPr fontAlgn="auto">
              <a:spcBef>
                <a:spcPts val="0"/>
              </a:spcBef>
              <a:spcAft>
                <a:spcPts val="0"/>
              </a:spcAft>
              <a:defRPr/>
            </a:pPr>
            <a:r>
              <a:rPr lang="en-US" sz="2000" dirty="0">
                <a:effectLst>
                  <a:outerShdw blurRad="38100" dist="38100" dir="2700000" algn="tl">
                    <a:srgbClr val="000000">
                      <a:alpha val="43137"/>
                    </a:srgbClr>
                  </a:outerShdw>
                </a:effectLst>
                <a:latin typeface="Arial" pitchFamily="34" charset="0"/>
                <a:ea typeface="+mn-ea"/>
                <a:cs typeface="Arial" pitchFamily="34" charset="0"/>
              </a:rPr>
              <a:t>To achieve equilibrium we added on daily basis:</a:t>
            </a:r>
          </a:p>
          <a:p>
            <a:pPr fontAlgn="auto">
              <a:spcBef>
                <a:spcPts val="0"/>
              </a:spcBef>
              <a:spcAft>
                <a:spcPts val="0"/>
              </a:spcAft>
              <a:defRPr/>
            </a:pPr>
            <a:endParaRPr lang="en-US" sz="2000" dirty="0">
              <a:effectLst>
                <a:outerShdw blurRad="38100" dist="38100" dir="2700000" algn="tl">
                  <a:srgbClr val="000000">
                    <a:alpha val="43137"/>
                  </a:srgbClr>
                </a:outerShdw>
              </a:effectLst>
              <a:latin typeface="Arial" pitchFamily="34" charset="0"/>
              <a:ea typeface="+mn-ea"/>
              <a:cs typeface="Arial" pitchFamily="34" charset="0"/>
            </a:endParaRPr>
          </a:p>
          <a:p>
            <a:pPr fontAlgn="auto">
              <a:spcBef>
                <a:spcPts val="0"/>
              </a:spcBef>
              <a:spcAft>
                <a:spcPts val="0"/>
              </a:spcAft>
              <a:buFont typeface="Arial" pitchFamily="34" charset="0"/>
              <a:buChar char="•"/>
              <a:defRPr/>
            </a:pPr>
            <a:r>
              <a:rPr lang="en-US" sz="2000" dirty="0">
                <a:effectLst>
                  <a:outerShdw blurRad="38100" dist="38100" dir="2700000" algn="tl">
                    <a:srgbClr val="000000">
                      <a:alpha val="43137"/>
                    </a:srgbClr>
                  </a:outerShdw>
                </a:effectLst>
                <a:latin typeface="Arial" pitchFamily="34" charset="0"/>
                <a:ea typeface="+mn-ea"/>
                <a:cs typeface="Arial" pitchFamily="34" charset="0"/>
              </a:rPr>
              <a:t> Sodium bicarbonate</a:t>
            </a:r>
          </a:p>
          <a:p>
            <a:pPr fontAlgn="auto">
              <a:spcBef>
                <a:spcPts val="0"/>
              </a:spcBef>
              <a:spcAft>
                <a:spcPts val="0"/>
              </a:spcAft>
              <a:buFont typeface="Arial" pitchFamily="34" charset="0"/>
              <a:buChar char="•"/>
              <a:defRPr/>
            </a:pPr>
            <a:r>
              <a:rPr lang="en-US" sz="2000" dirty="0">
                <a:effectLst>
                  <a:outerShdw blurRad="38100" dist="38100" dir="2700000" algn="tl">
                    <a:srgbClr val="000000">
                      <a:alpha val="43137"/>
                    </a:srgbClr>
                  </a:outerShdw>
                </a:effectLst>
                <a:latin typeface="Arial" pitchFamily="34" charset="0"/>
                <a:ea typeface="+mn-ea"/>
                <a:cs typeface="Arial" pitchFamily="34" charset="0"/>
              </a:rPr>
              <a:t> Marine salt and</a:t>
            </a:r>
          </a:p>
          <a:p>
            <a:pPr fontAlgn="auto">
              <a:spcBef>
                <a:spcPts val="0"/>
              </a:spcBef>
              <a:spcAft>
                <a:spcPts val="0"/>
              </a:spcAft>
              <a:buFont typeface="Arial" pitchFamily="34" charset="0"/>
              <a:buChar char="•"/>
              <a:defRPr/>
            </a:pPr>
            <a:r>
              <a:rPr lang="en-US" sz="2000" dirty="0">
                <a:effectLst>
                  <a:outerShdw blurRad="38100" dist="38100" dir="2700000" algn="tl">
                    <a:srgbClr val="000000">
                      <a:alpha val="43137"/>
                    </a:srgbClr>
                  </a:outerShdw>
                </a:effectLst>
                <a:latin typeface="Arial" pitchFamily="34" charset="0"/>
                <a:ea typeface="+mn-ea"/>
                <a:cs typeface="Arial" pitchFamily="34" charset="0"/>
              </a:rPr>
              <a:t> Lime </a:t>
            </a:r>
          </a:p>
          <a:p>
            <a:pPr fontAlgn="auto">
              <a:spcBef>
                <a:spcPts val="0"/>
              </a:spcBef>
              <a:spcAft>
                <a:spcPts val="0"/>
              </a:spcAft>
              <a:defRPr/>
            </a:pPr>
            <a:endParaRPr lang="en-US" dirty="0">
              <a:effectLst>
                <a:outerShdw blurRad="38100" dist="38100" dir="2700000" algn="tl">
                  <a:srgbClr val="000000">
                    <a:alpha val="43137"/>
                  </a:srgbClr>
                </a:outerShdw>
              </a:effectLst>
              <a:latin typeface="+mn-lt"/>
              <a:ea typeface="+mn-ea"/>
              <a:cs typeface="+mn-cs"/>
            </a:endParaRPr>
          </a:p>
          <a:p>
            <a:pPr fontAlgn="auto">
              <a:spcBef>
                <a:spcPts val="0"/>
              </a:spcBef>
              <a:spcAft>
                <a:spcPts val="0"/>
              </a:spcAft>
              <a:defRPr/>
            </a:pPr>
            <a:endParaRPr lang="en-US" dirty="0">
              <a:effectLst>
                <a:outerShdw blurRad="38100" dist="38100" dir="2700000" algn="tl">
                  <a:srgbClr val="000000">
                    <a:alpha val="43137"/>
                  </a:srgbClr>
                </a:outerShdw>
              </a:effectLst>
              <a:latin typeface="+mn-lt"/>
              <a:ea typeface="+mn-ea"/>
              <a:cs typeface="+mn-cs"/>
            </a:endParaRPr>
          </a:p>
        </p:txBody>
      </p:sp>
      <p:pic>
        <p:nvPicPr>
          <p:cNvPr id="22611" name="Picture 3" descr="pez.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55127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0"/>
            <a:ext cx="8229600" cy="1143000"/>
          </a:xfrm>
        </p:spPr>
        <p:txBody>
          <a:bodyPr/>
          <a:lstStyle/>
          <a:p>
            <a:r>
              <a:rPr lang="en-US">
                <a:latin typeface="Calisto MT" charset="0"/>
              </a:rPr>
              <a:t>Results</a:t>
            </a:r>
          </a:p>
        </p:txBody>
      </p:sp>
      <p:pic>
        <p:nvPicPr>
          <p:cNvPr id="23555"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016000"/>
            <a:ext cx="8151813" cy="565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4 CuadroTexto"/>
          <p:cNvSpPr txBox="1">
            <a:spLocks noChangeArrowheads="1"/>
          </p:cNvSpPr>
          <p:nvPr/>
        </p:nvSpPr>
        <p:spPr bwMode="auto">
          <a:xfrm>
            <a:off x="1331913" y="1412875"/>
            <a:ext cx="4392612" cy="923925"/>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Calisto MT" charset="0"/>
                <a:ea typeface="ＭＳ Ｐゴシック" charset="0"/>
              </a:defRPr>
            </a:lvl1pPr>
            <a:lvl2pPr marL="742950" indent="-285750">
              <a:defRPr>
                <a:solidFill>
                  <a:schemeClr val="tx1"/>
                </a:solidFill>
                <a:latin typeface="Calisto MT" charset="0"/>
                <a:ea typeface="ＭＳ Ｐゴシック" charset="0"/>
              </a:defRPr>
            </a:lvl2pPr>
            <a:lvl3pPr marL="1143000" indent="-228600">
              <a:defRPr>
                <a:solidFill>
                  <a:schemeClr val="tx1"/>
                </a:solidFill>
                <a:latin typeface="Calisto MT" charset="0"/>
                <a:ea typeface="ＭＳ Ｐゴシック" charset="0"/>
              </a:defRPr>
            </a:lvl3pPr>
            <a:lvl4pPr marL="1600200" indent="-228600">
              <a:defRPr>
                <a:solidFill>
                  <a:schemeClr val="tx1"/>
                </a:solidFill>
                <a:latin typeface="Calisto MT" charset="0"/>
                <a:ea typeface="ＭＳ Ｐゴシック" charset="0"/>
              </a:defRPr>
            </a:lvl4pPr>
            <a:lvl5pPr marL="2057400" indent="-228600">
              <a:defRPr>
                <a:solidFill>
                  <a:schemeClr val="tx1"/>
                </a:solidFill>
                <a:latin typeface="Calisto MT" charset="0"/>
                <a:ea typeface="ＭＳ Ｐゴシック" charset="0"/>
              </a:defRPr>
            </a:lvl5pPr>
            <a:lvl6pPr marL="2514600" indent="-228600" fontAlgn="base">
              <a:spcBef>
                <a:spcPct val="0"/>
              </a:spcBef>
              <a:spcAft>
                <a:spcPct val="0"/>
              </a:spcAft>
              <a:defRPr>
                <a:solidFill>
                  <a:schemeClr val="tx1"/>
                </a:solidFill>
                <a:latin typeface="Calisto MT" charset="0"/>
                <a:ea typeface="ＭＳ Ｐゴシック" charset="0"/>
              </a:defRPr>
            </a:lvl6pPr>
            <a:lvl7pPr marL="2971800" indent="-228600" fontAlgn="base">
              <a:spcBef>
                <a:spcPct val="0"/>
              </a:spcBef>
              <a:spcAft>
                <a:spcPct val="0"/>
              </a:spcAft>
              <a:defRPr>
                <a:solidFill>
                  <a:schemeClr val="tx1"/>
                </a:solidFill>
                <a:latin typeface="Calisto MT" charset="0"/>
                <a:ea typeface="ＭＳ Ｐゴシック" charset="0"/>
              </a:defRPr>
            </a:lvl7pPr>
            <a:lvl8pPr marL="3429000" indent="-228600" fontAlgn="base">
              <a:spcBef>
                <a:spcPct val="0"/>
              </a:spcBef>
              <a:spcAft>
                <a:spcPct val="0"/>
              </a:spcAft>
              <a:defRPr>
                <a:solidFill>
                  <a:schemeClr val="tx1"/>
                </a:solidFill>
                <a:latin typeface="Calisto MT" charset="0"/>
                <a:ea typeface="ＭＳ Ｐゴシック" charset="0"/>
              </a:defRPr>
            </a:lvl8pPr>
            <a:lvl9pPr marL="3886200" indent="-228600" fontAlgn="base">
              <a:spcBef>
                <a:spcPct val="0"/>
              </a:spcBef>
              <a:spcAft>
                <a:spcPct val="0"/>
              </a:spcAft>
              <a:defRPr>
                <a:solidFill>
                  <a:schemeClr val="tx1"/>
                </a:solidFill>
                <a:latin typeface="Calisto MT" charset="0"/>
                <a:ea typeface="ＭＳ Ｐゴシック" charset="0"/>
              </a:defRPr>
            </a:lvl9pPr>
          </a:lstStyle>
          <a:p>
            <a:pPr algn="ctr"/>
            <a:r>
              <a:rPr lang="en-US">
                <a:latin typeface="Arial" charset="0"/>
              </a:rPr>
              <a:t>An average of 4.5 ± 0.5 g/d of individual increment weight was observed at a temperature between 17 - 18°C.</a:t>
            </a:r>
            <a:endParaRPr lang="es-MX">
              <a:latin typeface="Arial" charset="0"/>
            </a:endParaRPr>
          </a:p>
        </p:txBody>
      </p:sp>
      <p:pic>
        <p:nvPicPr>
          <p:cNvPr id="23557" name="Picture 3" descr="pez.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073169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endParaRPr lang="es-MX">
              <a:latin typeface="Calisto MT" charset="0"/>
            </a:endParaRPr>
          </a:p>
        </p:txBody>
      </p:sp>
      <p:graphicFrame>
        <p:nvGraphicFramePr>
          <p:cNvPr id="5" name="4 Marcador de contenido"/>
          <p:cNvGraphicFramePr>
            <a:graphicFrameLocks noGrp="1"/>
          </p:cNvGraphicFramePr>
          <p:nvPr>
            <p:ph idx="1"/>
          </p:nvPr>
        </p:nvGraphicFramePr>
        <p:xfrm>
          <a:off x="179388" y="320675"/>
          <a:ext cx="8686800" cy="6530884"/>
        </p:xfrm>
        <a:graphic>
          <a:graphicData uri="http://schemas.openxmlformats.org/drawingml/2006/table">
            <a:tbl>
              <a:tblPr/>
              <a:tblGrid>
                <a:gridCol w="390525"/>
                <a:gridCol w="3005137"/>
                <a:gridCol w="819150"/>
                <a:gridCol w="1328738"/>
                <a:gridCol w="1535112"/>
                <a:gridCol w="1608138"/>
              </a:tblGrid>
              <a:tr h="474663">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rgbClr val="000000"/>
                          </a:solidFill>
                          <a:effectLst/>
                          <a:latin typeface="Calibri" charset="0"/>
                          <a:ea typeface="ＭＳ Ｐゴシック" charset="0"/>
                        </a:rPr>
                        <a:t>Parameter</a:t>
                      </a:r>
                    </a:p>
                  </a:txBody>
                  <a:tcPr marL="6259" marR="6259" marT="625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rgbClr val="000000"/>
                          </a:solidFill>
                          <a:effectLst/>
                          <a:latin typeface="Calibri" charset="0"/>
                          <a:ea typeface="ＭＳ Ｐゴシック" charset="0"/>
                        </a:rPr>
                        <a:t>Symbol</a:t>
                      </a:r>
                    </a:p>
                  </a:txBody>
                  <a:tcPr marL="6259" marR="6259" marT="625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rgbClr val="000000"/>
                          </a:solidFill>
                          <a:effectLst/>
                          <a:latin typeface="Calibri" charset="0"/>
                          <a:ea typeface="ＭＳ Ｐゴシック" charset="0"/>
                        </a:rPr>
                        <a:t>Unit</a:t>
                      </a:r>
                    </a:p>
                  </a:txBody>
                  <a:tcPr marL="6259" marR="6259" marT="625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rgbClr val="000000"/>
                          </a:solidFill>
                          <a:effectLst/>
                          <a:latin typeface="Calibri" charset="0"/>
                          <a:ea typeface="ＭＳ Ｐゴシック" charset="0"/>
                        </a:rPr>
                        <a:t>Trickling Filter</a:t>
                      </a:r>
                    </a:p>
                  </a:txBody>
                  <a:tcPr marL="6259" marR="6259" marT="625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rgbClr val="000000"/>
                          </a:solidFill>
                          <a:effectLst/>
                          <a:latin typeface="Calibri" charset="0"/>
                          <a:ea typeface="ＭＳ Ｐゴシック" charset="0"/>
                        </a:rPr>
                        <a:t>Downflow Sand Filter</a:t>
                      </a:r>
                    </a:p>
                  </a:txBody>
                  <a:tcPr marL="6259" marR="6259" marT="625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rgbClr val="000000"/>
                          </a:solidFill>
                          <a:effectLst/>
                          <a:latin typeface="Calibri" charset="0"/>
                          <a:ea typeface="ＭＳ Ｐゴシック" charset="0"/>
                        </a:rPr>
                        <a:t>Media characteristics</a:t>
                      </a:r>
                    </a:p>
                  </a:txBody>
                  <a:tcPr marL="6259" marR="6259" marT="6259"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49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1a</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Manufacturer</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CIRA - CIRB UAEM</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CIRA - CIRB UAEM</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1b</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Type</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Electrical pipe</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Silica Sand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1d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Material</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Plastic</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Silica Sand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1e</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Media dimensions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5 x 3.75 cm</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20-30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1f</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Specific surface area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SSA</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2</a:t>
                      </a: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414.00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gridSpan="6">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rgbClr val="000000"/>
                          </a:solidFill>
                          <a:effectLst/>
                          <a:latin typeface="Calibri" charset="0"/>
                          <a:ea typeface="ＭＳ Ｐゴシック" charset="0"/>
                        </a:rPr>
                        <a:t>Filter characteristics</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000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2a</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Filter height</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H</a:t>
                      </a:r>
                      <a:r>
                        <a:rPr kumimoji="0" lang="en-US" sz="1600" b="0" i="0" u="none" strike="noStrike" cap="none" normalizeH="0" baseline="-25000">
                          <a:ln>
                            <a:noFill/>
                          </a:ln>
                          <a:solidFill>
                            <a:srgbClr val="000000"/>
                          </a:solidFill>
                          <a:effectLst/>
                          <a:latin typeface="Calibri" charset="0"/>
                          <a:ea typeface="ＭＳ Ｐゴシック" charset="0"/>
                        </a:rPr>
                        <a:t>tank</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1.10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1.50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000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2b</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Water height</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H</a:t>
                      </a:r>
                      <a:r>
                        <a:rPr kumimoji="0" lang="en-US" sz="1600" b="0" i="0" u="none" strike="noStrike" cap="none" normalizeH="0" baseline="-25000">
                          <a:ln>
                            <a:noFill/>
                          </a:ln>
                          <a:solidFill>
                            <a:srgbClr val="000000"/>
                          </a:solidFill>
                          <a:effectLst/>
                          <a:latin typeface="Calibri" charset="0"/>
                          <a:ea typeface="ＭＳ Ｐゴシック" charset="0"/>
                        </a:rPr>
                        <a:t>water</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0.80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0.90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87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Filter volume</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V0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1.55</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2.01</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2e</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Cross-sectional</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A</a:t>
                      </a:r>
                      <a:r>
                        <a:rPr kumimoji="0" lang="en-US" sz="1600" b="0" i="0" u="none" strike="noStrike" cap="none" normalizeH="0" baseline="-25000">
                          <a:ln>
                            <a:noFill/>
                          </a:ln>
                          <a:solidFill>
                            <a:srgbClr val="000000"/>
                          </a:solidFill>
                          <a:effectLst/>
                          <a:latin typeface="Calibri" charset="0"/>
                          <a:ea typeface="ＭＳ Ｐゴシック" charset="0"/>
                        </a:rPr>
                        <a:t>cross</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2</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420.00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1314.00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2f</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Total active surface</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A</a:t>
                      </a:r>
                      <a:r>
                        <a:rPr kumimoji="0" lang="en-US" sz="1600" b="0" i="0" u="none" strike="noStrike" cap="none" normalizeH="0" baseline="-25000">
                          <a:ln>
                            <a:noFill/>
                          </a:ln>
                          <a:solidFill>
                            <a:srgbClr val="000000"/>
                          </a:solidFill>
                          <a:effectLst/>
                          <a:latin typeface="Calibri" charset="0"/>
                          <a:ea typeface="ＭＳ Ｐゴシック" charset="0"/>
                        </a:rPr>
                        <a:t>media</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2</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289.80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1314.00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2g</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Media volume</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V</a:t>
                      </a:r>
                      <a:r>
                        <a:rPr kumimoji="0" lang="en-US" sz="1600" b="0" i="0" u="none" strike="noStrike" cap="none" normalizeH="0" baseline="-25000">
                          <a:ln>
                            <a:noFill/>
                          </a:ln>
                          <a:solidFill>
                            <a:srgbClr val="000000"/>
                          </a:solidFill>
                          <a:effectLst/>
                          <a:latin typeface="Calibri" charset="0"/>
                          <a:ea typeface="ＭＳ Ｐゴシック" charset="0"/>
                        </a:rPr>
                        <a:t>media</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0.80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0.60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2h</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Hydraulic loading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L</a:t>
                      </a:r>
                      <a:r>
                        <a:rPr kumimoji="0" lang="en-US" sz="1600" b="0" i="0" u="none" strike="noStrike" cap="none" normalizeH="0" baseline="-25000">
                          <a:ln>
                            <a:noFill/>
                          </a:ln>
                          <a:solidFill>
                            <a:srgbClr val="000000"/>
                          </a:solidFill>
                          <a:effectLst/>
                          <a:latin typeface="Calibri" charset="0"/>
                          <a:ea typeface="ＭＳ Ｐゴシック" charset="0"/>
                        </a:rPr>
                        <a:t>hyd</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2</a:t>
                      </a:r>
                      <a:r>
                        <a:rPr kumimoji="0" lang="en-US" sz="1600" b="0" i="0" u="none" strike="noStrike" cap="none" normalizeH="0" baseline="0">
                          <a:ln>
                            <a:noFill/>
                          </a:ln>
                          <a:solidFill>
                            <a:srgbClr val="000000"/>
                          </a:solidFill>
                          <a:effectLst/>
                          <a:latin typeface="Calibri" charset="0"/>
                          <a:ea typeface="ＭＳ Ｐゴシック" charset="0"/>
                        </a:rPr>
                        <a:t> 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0.43</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0.14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2i</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Hydraulic media</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L</a:t>
                      </a:r>
                      <a:r>
                        <a:rPr kumimoji="0" lang="en-US" sz="1600" b="0" i="0" u="none" strike="noStrike" cap="none" normalizeH="0" baseline="-25000">
                          <a:ln>
                            <a:noFill/>
                          </a:ln>
                          <a:solidFill>
                            <a:srgbClr val="000000"/>
                          </a:solidFill>
                          <a:effectLst/>
                          <a:latin typeface="Calibri" charset="0"/>
                          <a:ea typeface="ＭＳ Ｐゴシック" charset="0"/>
                        </a:rPr>
                        <a:t>media</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2</a:t>
                      </a:r>
                      <a:r>
                        <a:rPr kumimoji="0" lang="en-US" sz="1600" b="0" i="0" u="none" strike="noStrike" cap="none" normalizeH="0" baseline="0">
                          <a:ln>
                            <a:noFill/>
                          </a:ln>
                          <a:solidFill>
                            <a:srgbClr val="000000"/>
                          </a:solidFill>
                          <a:effectLst/>
                          <a:latin typeface="Calibri" charset="0"/>
                          <a:ea typeface="ＭＳ Ｐゴシック" charset="0"/>
                        </a:rPr>
                        <a:t> 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0.63</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0.14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2l</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Type of water distribution system</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PVC Pipes</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 </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2o</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Biofilter flow</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Q</a:t>
                      </a:r>
                      <a:r>
                        <a:rPr kumimoji="0" lang="en-US" sz="1600" b="0" i="0" u="none" strike="noStrike" cap="none" normalizeH="0" baseline="-25000">
                          <a:ln>
                            <a:noFill/>
                          </a:ln>
                          <a:solidFill>
                            <a:srgbClr val="000000"/>
                          </a:solidFill>
                          <a:effectLst/>
                          <a:latin typeface="Calibri" charset="0"/>
                          <a:ea typeface="ＭＳ Ｐゴシック" charset="0"/>
                        </a:rPr>
                        <a:t>filter</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r>
                        <a:rPr kumimoji="0" lang="en-US" sz="1600" b="0" i="0" u="none" strike="noStrike" cap="none" normalizeH="0" baseline="0">
                          <a:ln>
                            <a:noFill/>
                          </a:ln>
                          <a:solidFill>
                            <a:srgbClr val="000000"/>
                          </a:solidFill>
                          <a:effectLst/>
                          <a:latin typeface="Calibri" charset="0"/>
                          <a:ea typeface="ＭＳ Ｐゴシック" charset="0"/>
                        </a:rPr>
                        <a:t>/d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181.44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181.44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2p</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Make-up flow</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Q</a:t>
                      </a:r>
                      <a:r>
                        <a:rPr kumimoji="0" lang="en-US" sz="1600" b="0" i="0" u="none" strike="noStrike" cap="none" normalizeH="0" baseline="-25000">
                          <a:ln>
                            <a:noFill/>
                          </a:ln>
                          <a:solidFill>
                            <a:srgbClr val="000000"/>
                          </a:solidFill>
                          <a:effectLst/>
                          <a:latin typeface="Calibri" charset="0"/>
                          <a:ea typeface="ＭＳ Ｐゴシック" charset="0"/>
                        </a:rPr>
                        <a:t>mu</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r>
                        <a:rPr kumimoji="0" lang="en-US" sz="1600" b="0" i="0" u="none" strike="noStrike" cap="none" normalizeH="0" baseline="0">
                          <a:ln>
                            <a:noFill/>
                          </a:ln>
                          <a:solidFill>
                            <a:srgbClr val="000000"/>
                          </a:solidFill>
                          <a:effectLst/>
                          <a:latin typeface="Calibri" charset="0"/>
                          <a:ea typeface="ＭＳ Ｐゴシック" charset="0"/>
                        </a:rPr>
                        <a:t>/d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181.44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181.44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2q</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Rearing unit flow</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Q</a:t>
                      </a:r>
                      <a:r>
                        <a:rPr kumimoji="0" lang="en-US" sz="1600" b="0" i="0" u="none" strike="noStrike" cap="none" normalizeH="0" baseline="-25000">
                          <a:ln>
                            <a:noFill/>
                          </a:ln>
                          <a:solidFill>
                            <a:srgbClr val="000000"/>
                          </a:solidFill>
                          <a:effectLst/>
                          <a:latin typeface="Calibri" charset="0"/>
                          <a:ea typeface="ＭＳ Ｐゴシック" charset="0"/>
                        </a:rPr>
                        <a:t>ru</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r>
                        <a:rPr kumimoji="0" lang="en-US" sz="1600" b="0" i="0" u="none" strike="noStrike" cap="none" normalizeH="0" baseline="0">
                          <a:ln>
                            <a:noFill/>
                          </a:ln>
                          <a:solidFill>
                            <a:srgbClr val="000000"/>
                          </a:solidFill>
                          <a:effectLst/>
                          <a:latin typeface="Calibri" charset="0"/>
                          <a:ea typeface="ＭＳ Ｐゴシック" charset="0"/>
                        </a:rPr>
                        <a:t>/d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181.44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181.44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2r</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Reuse flow</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Q</a:t>
                      </a:r>
                      <a:r>
                        <a:rPr kumimoji="0" lang="en-US" sz="1600" b="0" i="0" u="none" strike="noStrike" cap="none" normalizeH="0" baseline="-25000">
                          <a:ln>
                            <a:noFill/>
                          </a:ln>
                          <a:solidFill>
                            <a:srgbClr val="000000"/>
                          </a:solidFill>
                          <a:effectLst/>
                          <a:latin typeface="Calibri" charset="0"/>
                          <a:ea typeface="ＭＳ Ｐゴシック" charset="0"/>
                        </a:rPr>
                        <a:t>reuse</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r>
                        <a:rPr kumimoji="0" lang="en-US" sz="1600" b="0" i="0" u="none" strike="noStrike" cap="none" normalizeH="0" baseline="0">
                          <a:ln>
                            <a:noFill/>
                          </a:ln>
                          <a:solidFill>
                            <a:srgbClr val="000000"/>
                          </a:solidFill>
                          <a:effectLst/>
                          <a:latin typeface="Calibri" charset="0"/>
                          <a:ea typeface="ＭＳ Ｐゴシック" charset="0"/>
                        </a:rPr>
                        <a:t>/d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181.34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181.34</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111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600" b="0" i="0" u="none" strike="noStrike" cap="none" normalizeH="0" baseline="0">
                          <a:ln>
                            <a:noFill/>
                          </a:ln>
                          <a:solidFill>
                            <a:srgbClr val="000000"/>
                          </a:solidFill>
                          <a:effectLst/>
                          <a:latin typeface="Calibri" charset="0"/>
                          <a:ea typeface="ＭＳ Ｐゴシック" charset="0"/>
                        </a:rPr>
                        <a:t>2t</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Discharged flow</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Q</a:t>
                      </a:r>
                      <a:r>
                        <a:rPr kumimoji="0" lang="en-US" sz="1600" b="0" i="0" u="none" strike="noStrike" cap="none" normalizeH="0" baseline="-25000">
                          <a:ln>
                            <a:noFill/>
                          </a:ln>
                          <a:solidFill>
                            <a:srgbClr val="000000"/>
                          </a:solidFill>
                          <a:effectLst/>
                          <a:latin typeface="Calibri" charset="0"/>
                          <a:ea typeface="ＭＳ Ｐゴシック" charset="0"/>
                        </a:rPr>
                        <a:t>out</a:t>
                      </a:r>
                      <a:endParaRPr kumimoji="0" lang="en-US" sz="1600" b="0" i="0" u="none" strike="noStrike" cap="none" normalizeH="0" baseline="0">
                        <a:ln>
                          <a:noFill/>
                        </a:ln>
                        <a:solidFill>
                          <a:srgbClr val="000000"/>
                        </a:solidFill>
                        <a:effectLst/>
                        <a:latin typeface="Calibri" charset="0"/>
                        <a:ea typeface="ＭＳ Ｐゴシック" charset="0"/>
                      </a:endParaRP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m</a:t>
                      </a:r>
                      <a:r>
                        <a:rPr kumimoji="0" lang="en-US" sz="1600" b="0" i="0" u="none" strike="noStrike" cap="none" normalizeH="0" baseline="30000">
                          <a:ln>
                            <a:noFill/>
                          </a:ln>
                          <a:solidFill>
                            <a:srgbClr val="000000"/>
                          </a:solidFill>
                          <a:effectLst/>
                          <a:latin typeface="Calibri" charset="0"/>
                          <a:ea typeface="ＭＳ Ｐゴシック" charset="0"/>
                        </a:rPr>
                        <a:t>3</a:t>
                      </a:r>
                      <a:r>
                        <a:rPr kumimoji="0" lang="en-US" sz="1600" b="0" i="0" u="none" strike="noStrike" cap="none" normalizeH="0" baseline="0">
                          <a:ln>
                            <a:noFill/>
                          </a:ln>
                          <a:solidFill>
                            <a:srgbClr val="000000"/>
                          </a:solidFill>
                          <a:effectLst/>
                          <a:latin typeface="Calibri" charset="0"/>
                          <a:ea typeface="ＭＳ Ｐゴシック" charset="0"/>
                        </a:rPr>
                        <a:t>/d</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0.10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0"/>
                        </a:rPr>
                        <a:t>0.10</a:t>
                      </a:r>
                    </a:p>
                  </a:txBody>
                  <a:tcPr marL="6259" marR="6259" marT="6259"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117566875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endParaRPr lang="es-MX">
              <a:latin typeface="Calisto MT" charset="0"/>
            </a:endParaRPr>
          </a:p>
        </p:txBody>
      </p:sp>
      <p:graphicFrame>
        <p:nvGraphicFramePr>
          <p:cNvPr id="5" name="4 Marcador de contenido"/>
          <p:cNvGraphicFramePr>
            <a:graphicFrameLocks noGrp="1"/>
          </p:cNvGraphicFramePr>
          <p:nvPr>
            <p:ph idx="1"/>
          </p:nvPr>
        </p:nvGraphicFramePr>
        <p:xfrm>
          <a:off x="0" y="327025"/>
          <a:ext cx="9144000" cy="5446352"/>
        </p:xfrm>
        <a:graphic>
          <a:graphicData uri="http://schemas.openxmlformats.org/drawingml/2006/table">
            <a:tbl>
              <a:tblPr/>
              <a:tblGrid>
                <a:gridCol w="411163"/>
                <a:gridCol w="3163887"/>
                <a:gridCol w="862013"/>
                <a:gridCol w="1398587"/>
                <a:gridCol w="1614488"/>
                <a:gridCol w="1693862"/>
              </a:tblGrid>
              <a:tr h="274638">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rgbClr val="000000"/>
                          </a:solidFill>
                          <a:effectLst/>
                          <a:latin typeface="Calibri" charset="0"/>
                          <a:ea typeface="ＭＳ Ｐゴシック" charset="0"/>
                        </a:rPr>
                        <a:t>Parameter</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rgbClr val="000000"/>
                          </a:solidFill>
                          <a:effectLst/>
                          <a:latin typeface="Calibri" charset="0"/>
                          <a:ea typeface="ＭＳ Ｐゴシック" charset="0"/>
                        </a:rPr>
                        <a:t>Symbol</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rgbClr val="000000"/>
                          </a:solidFill>
                          <a:effectLst/>
                          <a:latin typeface="Calibri" charset="0"/>
                          <a:ea typeface="ＭＳ Ｐゴシック" charset="0"/>
                        </a:rPr>
                        <a:t>Unit</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rgbClr val="000000"/>
                          </a:solidFill>
                          <a:effectLst/>
                          <a:latin typeface="Calibri" charset="0"/>
                          <a:ea typeface="ＭＳ Ｐゴシック" charset="0"/>
                        </a:rPr>
                        <a:t>Trickling Filter</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rgbClr val="000000"/>
                          </a:solidFill>
                          <a:effectLst/>
                          <a:latin typeface="Calibri" charset="0"/>
                          <a:ea typeface="ＭＳ Ｐゴシック" charset="0"/>
                        </a:rPr>
                        <a:t>Downflow Sand Filter</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74638">
                <a:tc gridSpan="6">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rgbClr val="000000"/>
                          </a:solidFill>
                          <a:effectLst/>
                          <a:latin typeface="Calibri" charset="0"/>
                          <a:ea typeface="ＭＳ Ｐゴシック" charset="0"/>
                        </a:rPr>
                        <a:t>General influent waste characteristics—culture system supply</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74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3a</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charset="0"/>
                          <a:ea typeface="ＭＳ Ｐゴシック" charset="0"/>
                        </a:rPr>
                        <a:t>Culture species</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charset="0"/>
                          <a:ea typeface="ＭＳ Ｐゴシック" charset="0"/>
                        </a:rPr>
                        <a:t> </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charset="0"/>
                          <a:ea typeface="ＭＳ Ｐゴシック" charset="0"/>
                        </a:rPr>
                        <a:t> </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charset="0"/>
                          <a:ea typeface="ＭＳ Ｐゴシック" charset="0"/>
                        </a:rPr>
                        <a:t>Rainbow trout</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1" u="none" strike="noStrike" cap="none" normalizeH="0" baseline="0">
                          <a:ln>
                            <a:noFill/>
                          </a:ln>
                          <a:solidFill>
                            <a:srgbClr val="000000"/>
                          </a:solidFill>
                          <a:effectLst/>
                          <a:latin typeface="Calibri" charset="0"/>
                          <a:ea typeface="ＭＳ Ｐゴシック" charset="0"/>
                        </a:rPr>
                        <a:t>Oncorhynchus mikyss</a:t>
                      </a:r>
                    </a:p>
                  </a:txBody>
                  <a:tcPr marL="9281" marR="9281" marT="928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74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3b</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charset="0"/>
                          <a:ea typeface="ＭＳ Ｐゴシック" charset="0"/>
                        </a:rPr>
                        <a:t>Feed rate and type of feed</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FR</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kg/d</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1.90</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1.90</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74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3c</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Fe</a:t>
                      </a:r>
                      <a:r>
                        <a:rPr kumimoji="0" lang="en-US" sz="1800" b="0" i="0" u="none" strike="noStrike" cap="none" normalizeH="0" baseline="0">
                          <a:ln>
                            <a:noFill/>
                          </a:ln>
                          <a:solidFill>
                            <a:srgbClr val="000000"/>
                          </a:solidFill>
                          <a:effectLst/>
                          <a:latin typeface="Calibri" charset="0"/>
                          <a:ea typeface="ＭＳ Ｐゴシック" charset="0"/>
                        </a:rPr>
                        <a:t>e</a:t>
                      </a:r>
                      <a:r>
                        <a:rPr kumimoji="0" lang="es-MX" sz="1800" b="0" i="0" u="none" strike="noStrike" cap="none" normalizeH="0" baseline="0">
                          <a:ln>
                            <a:noFill/>
                          </a:ln>
                          <a:solidFill>
                            <a:srgbClr val="000000"/>
                          </a:solidFill>
                          <a:effectLst/>
                          <a:latin typeface="Calibri" charset="0"/>
                          <a:ea typeface="ＭＳ Ｐゴシック" charset="0"/>
                        </a:rPr>
                        <a:t>ding </a:t>
                      </a:r>
                      <a:r>
                        <a:rPr kumimoji="0" lang="en-US" sz="1800" b="0" i="0" u="none" strike="noStrike" cap="none" normalizeH="0" baseline="0">
                          <a:ln>
                            <a:noFill/>
                          </a:ln>
                          <a:solidFill>
                            <a:srgbClr val="000000"/>
                          </a:solidFill>
                          <a:effectLst/>
                          <a:latin typeface="Calibri" charset="0"/>
                          <a:ea typeface="ＭＳ Ｐゴシック" charset="0"/>
                        </a:rPr>
                        <a:t>frequency</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 </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#/d</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2.00</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2.00</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74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3d</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charset="0"/>
                          <a:ea typeface="ＭＳ Ｐゴシック" charset="0"/>
                        </a:rPr>
                        <a:t>Protein content of feed (as fed)</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 </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45.00</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45.00</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74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3e</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Cumulative feed burden</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CBF</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mg/L</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104.72</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104.72</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746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3g</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Cumulative loading </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CL</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kg/lpm</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1.43</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1.43</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28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3h</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Total ammonia nitrogen</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N-NH</a:t>
                      </a:r>
                      <a:r>
                        <a:rPr kumimoji="0" lang="es-MX" sz="1800" b="0" i="0" u="none" strike="noStrike" cap="none" normalizeH="0" baseline="-25000">
                          <a:ln>
                            <a:noFill/>
                          </a:ln>
                          <a:solidFill>
                            <a:srgbClr val="000000"/>
                          </a:solidFill>
                          <a:effectLst/>
                          <a:latin typeface="Calibri" charset="0"/>
                          <a:ea typeface="ＭＳ Ｐゴシック" charset="0"/>
                        </a:rPr>
                        <a:t>3in</a:t>
                      </a:r>
                      <a:endParaRPr kumimoji="0" lang="es-MX" sz="1800" b="0" i="0" u="none" strike="noStrike" cap="none" normalizeH="0" baseline="0">
                        <a:ln>
                          <a:noFill/>
                        </a:ln>
                        <a:solidFill>
                          <a:srgbClr val="000000"/>
                        </a:solidFill>
                        <a:effectLst/>
                        <a:latin typeface="Calibri" charset="0"/>
                        <a:ea typeface="ＭＳ Ｐゴシック" charset="0"/>
                      </a:endParaRP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mg N-NH</a:t>
                      </a:r>
                      <a:r>
                        <a:rPr kumimoji="0" lang="es-MX" sz="1800" b="0" i="0" u="none" strike="noStrike" cap="none" normalizeH="0" baseline="-25000">
                          <a:ln>
                            <a:noFill/>
                          </a:ln>
                          <a:solidFill>
                            <a:srgbClr val="000000"/>
                          </a:solidFill>
                          <a:effectLst/>
                          <a:latin typeface="Calibri" charset="0"/>
                          <a:ea typeface="ＭＳ Ｐゴシック" charset="0"/>
                        </a:rPr>
                        <a:t>3</a:t>
                      </a:r>
                      <a:r>
                        <a:rPr kumimoji="0" lang="es-MX" sz="1800" b="0" i="0" u="none" strike="noStrike" cap="none" normalizeH="0" baseline="0">
                          <a:ln>
                            <a:noFill/>
                          </a:ln>
                          <a:solidFill>
                            <a:srgbClr val="000000"/>
                          </a:solidFill>
                          <a:effectLst/>
                          <a:latin typeface="Calibri" charset="0"/>
                          <a:ea typeface="ＭＳ Ｐゴシック" charset="0"/>
                        </a:rPr>
                        <a:t>/L</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0.80</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0.67</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28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3i</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Nitrite-nitrogen </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N-NO</a:t>
                      </a:r>
                      <a:r>
                        <a:rPr kumimoji="0" lang="es-MX" sz="1800" b="0" i="0" u="none" strike="noStrike" cap="none" normalizeH="0" baseline="-25000">
                          <a:ln>
                            <a:noFill/>
                          </a:ln>
                          <a:solidFill>
                            <a:srgbClr val="000000"/>
                          </a:solidFill>
                          <a:effectLst/>
                          <a:latin typeface="Calibri" charset="0"/>
                          <a:ea typeface="ＭＳ Ｐゴシック" charset="0"/>
                        </a:rPr>
                        <a:t>2in</a:t>
                      </a:r>
                      <a:endParaRPr kumimoji="0" lang="es-MX" sz="1800" b="0" i="0" u="none" strike="noStrike" cap="none" normalizeH="0" baseline="0">
                        <a:ln>
                          <a:noFill/>
                        </a:ln>
                        <a:solidFill>
                          <a:srgbClr val="000000"/>
                        </a:solidFill>
                        <a:effectLst/>
                        <a:latin typeface="Calibri" charset="0"/>
                        <a:ea typeface="ＭＳ Ｐゴシック" charset="0"/>
                      </a:endParaRP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mg N-NO</a:t>
                      </a:r>
                      <a:r>
                        <a:rPr kumimoji="0" lang="es-MX" sz="1800" b="0" i="0" u="none" strike="noStrike" cap="none" normalizeH="0" baseline="-25000">
                          <a:ln>
                            <a:noFill/>
                          </a:ln>
                          <a:solidFill>
                            <a:srgbClr val="000000"/>
                          </a:solidFill>
                          <a:effectLst/>
                          <a:latin typeface="Calibri" charset="0"/>
                          <a:ea typeface="ＭＳ Ｐゴシック" charset="0"/>
                        </a:rPr>
                        <a:t>2</a:t>
                      </a:r>
                      <a:r>
                        <a:rPr kumimoji="0" lang="es-MX" sz="1800" b="0" i="0" u="none" strike="noStrike" cap="none" normalizeH="0" baseline="0">
                          <a:ln>
                            <a:noFill/>
                          </a:ln>
                          <a:solidFill>
                            <a:srgbClr val="000000"/>
                          </a:solidFill>
                          <a:effectLst/>
                          <a:latin typeface="Calibri" charset="0"/>
                          <a:ea typeface="ＭＳ Ｐゴシック" charset="0"/>
                        </a:rPr>
                        <a:t>/L</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0.255</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0.298</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28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3j</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Nitrate-nitrogen</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N-NO</a:t>
                      </a:r>
                      <a:r>
                        <a:rPr kumimoji="0" lang="es-MX" sz="1800" b="0" i="0" u="none" strike="noStrike" cap="none" normalizeH="0" baseline="-25000">
                          <a:ln>
                            <a:noFill/>
                          </a:ln>
                          <a:solidFill>
                            <a:srgbClr val="000000"/>
                          </a:solidFill>
                          <a:effectLst/>
                          <a:latin typeface="Calibri" charset="0"/>
                          <a:ea typeface="ＭＳ Ｐゴシック" charset="0"/>
                        </a:rPr>
                        <a:t>3in</a:t>
                      </a:r>
                      <a:endParaRPr kumimoji="0" lang="es-MX" sz="1800" b="0" i="0" u="none" strike="noStrike" cap="none" normalizeH="0" baseline="0">
                        <a:ln>
                          <a:noFill/>
                        </a:ln>
                        <a:solidFill>
                          <a:srgbClr val="000000"/>
                        </a:solidFill>
                        <a:effectLst/>
                        <a:latin typeface="Calibri" charset="0"/>
                        <a:ea typeface="ＭＳ Ｐゴシック" charset="0"/>
                      </a:endParaRP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mg N-NO</a:t>
                      </a:r>
                      <a:r>
                        <a:rPr kumimoji="0" lang="es-MX" sz="1800" b="0" i="0" u="none" strike="noStrike" cap="none" normalizeH="0" baseline="-25000">
                          <a:ln>
                            <a:noFill/>
                          </a:ln>
                          <a:solidFill>
                            <a:srgbClr val="000000"/>
                          </a:solidFill>
                          <a:effectLst/>
                          <a:latin typeface="Calibri" charset="0"/>
                          <a:ea typeface="ＭＳ Ｐゴシック" charset="0"/>
                        </a:rPr>
                        <a:t>3</a:t>
                      </a:r>
                      <a:r>
                        <a:rPr kumimoji="0" lang="es-MX" sz="1800" b="0" i="0" u="none" strike="noStrike" cap="none" normalizeH="0" baseline="0">
                          <a:ln>
                            <a:noFill/>
                          </a:ln>
                          <a:solidFill>
                            <a:srgbClr val="000000"/>
                          </a:solidFill>
                          <a:effectLst/>
                          <a:latin typeface="Calibri" charset="0"/>
                          <a:ea typeface="ＭＳ Ｐゴシック" charset="0"/>
                        </a:rPr>
                        <a:t>/L</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57.38</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56.47</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28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3k</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 5-d biochemical oxygen demand </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BOD</a:t>
                      </a:r>
                      <a:r>
                        <a:rPr kumimoji="0" lang="es-MX" sz="1800" b="0" i="0" u="none" strike="noStrike" cap="none" normalizeH="0" baseline="-25000">
                          <a:ln>
                            <a:noFill/>
                          </a:ln>
                          <a:solidFill>
                            <a:srgbClr val="000000"/>
                          </a:solidFill>
                          <a:effectLst/>
                          <a:latin typeface="Calibri" charset="0"/>
                          <a:ea typeface="ＭＳ Ｐゴシック" charset="0"/>
                        </a:rPr>
                        <a:t>5in</a:t>
                      </a:r>
                      <a:endParaRPr kumimoji="0" lang="es-MX" sz="1800" b="0" i="0" u="none" strike="noStrike" cap="none" normalizeH="0" baseline="0">
                        <a:ln>
                          <a:noFill/>
                        </a:ln>
                        <a:solidFill>
                          <a:srgbClr val="000000"/>
                        </a:solidFill>
                        <a:effectLst/>
                        <a:latin typeface="Calibri" charset="0"/>
                        <a:ea typeface="ＭＳ Ｐゴシック" charset="0"/>
                      </a:endParaRP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mg/L</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17.28</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19.39</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28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3l</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Chemical oxygen demand </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COD</a:t>
                      </a:r>
                      <a:r>
                        <a:rPr kumimoji="0" lang="es-MX" sz="1800" b="0" i="0" u="none" strike="noStrike" cap="none" normalizeH="0" baseline="-25000">
                          <a:ln>
                            <a:noFill/>
                          </a:ln>
                          <a:solidFill>
                            <a:srgbClr val="000000"/>
                          </a:solidFill>
                          <a:effectLst/>
                          <a:latin typeface="Calibri" charset="0"/>
                          <a:ea typeface="ＭＳ Ｐゴシック" charset="0"/>
                        </a:rPr>
                        <a:t>in</a:t>
                      </a:r>
                      <a:endParaRPr kumimoji="0" lang="es-MX" sz="1800" b="0" i="0" u="none" strike="noStrike" cap="none" normalizeH="0" baseline="0">
                        <a:ln>
                          <a:noFill/>
                        </a:ln>
                        <a:solidFill>
                          <a:srgbClr val="000000"/>
                        </a:solidFill>
                        <a:effectLst/>
                        <a:latin typeface="Calibri" charset="0"/>
                        <a:ea typeface="ＭＳ Ｐゴシック" charset="0"/>
                      </a:endParaRP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mg/L</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47.58</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44.88</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28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3m</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 Alkalinity </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ALK</a:t>
                      </a:r>
                      <a:r>
                        <a:rPr kumimoji="0" lang="es-MX" sz="1800" b="0" i="0" u="none" strike="noStrike" cap="none" normalizeH="0" baseline="-25000">
                          <a:ln>
                            <a:noFill/>
                          </a:ln>
                          <a:solidFill>
                            <a:srgbClr val="000000"/>
                          </a:solidFill>
                          <a:effectLst/>
                          <a:latin typeface="Calibri" charset="0"/>
                          <a:ea typeface="ＭＳ Ｐゴシック" charset="0"/>
                        </a:rPr>
                        <a:t>in</a:t>
                      </a:r>
                      <a:endParaRPr kumimoji="0" lang="es-MX" sz="1800" b="0" i="0" u="none" strike="noStrike" cap="none" normalizeH="0" baseline="0">
                        <a:ln>
                          <a:noFill/>
                        </a:ln>
                        <a:solidFill>
                          <a:srgbClr val="000000"/>
                        </a:solidFill>
                        <a:effectLst/>
                        <a:latin typeface="Calibri" charset="0"/>
                        <a:ea typeface="ＭＳ Ｐゴシック" charset="0"/>
                      </a:endParaRP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mg/L CaCO</a:t>
                      </a:r>
                      <a:r>
                        <a:rPr kumimoji="0" lang="es-MX" sz="1800" b="0" i="0" u="none" strike="noStrike" cap="none" normalizeH="0" baseline="-25000">
                          <a:ln>
                            <a:noFill/>
                          </a:ln>
                          <a:solidFill>
                            <a:srgbClr val="000000"/>
                          </a:solidFill>
                          <a:effectLst/>
                          <a:latin typeface="Calibri" charset="0"/>
                          <a:ea typeface="ＭＳ Ｐゴシック" charset="0"/>
                        </a:rPr>
                        <a:t>3</a:t>
                      </a:r>
                      <a:endParaRPr kumimoji="0" lang="es-MX" sz="1800" b="0" i="0" u="none" strike="noStrike" cap="none" normalizeH="0" baseline="0">
                        <a:ln>
                          <a:noFill/>
                        </a:ln>
                        <a:solidFill>
                          <a:srgbClr val="000000"/>
                        </a:solidFill>
                        <a:effectLst/>
                        <a:latin typeface="Calibri" charset="0"/>
                        <a:ea typeface="ＭＳ Ｐゴシック" charset="0"/>
                      </a:endParaRP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64.77</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51.12</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28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3n</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pH</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pH</a:t>
                      </a:r>
                      <a:r>
                        <a:rPr kumimoji="0" lang="es-MX" sz="1800" b="0" i="0" u="none" strike="noStrike" cap="none" normalizeH="0" baseline="-25000">
                          <a:ln>
                            <a:noFill/>
                          </a:ln>
                          <a:solidFill>
                            <a:srgbClr val="000000"/>
                          </a:solidFill>
                          <a:effectLst/>
                          <a:latin typeface="Calibri" charset="0"/>
                          <a:ea typeface="ＭＳ Ｐゴシック" charset="0"/>
                        </a:rPr>
                        <a:t>in</a:t>
                      </a:r>
                      <a:endParaRPr kumimoji="0" lang="es-MX" sz="1800" b="0" i="0" u="none" strike="noStrike" cap="none" normalizeH="0" baseline="0">
                        <a:ln>
                          <a:noFill/>
                        </a:ln>
                        <a:solidFill>
                          <a:srgbClr val="000000"/>
                        </a:solidFill>
                        <a:effectLst/>
                        <a:latin typeface="Calibri" charset="0"/>
                        <a:ea typeface="ＭＳ Ｐゴシック" charset="0"/>
                      </a:endParaRP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 </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6.96</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7.10</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286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3p</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Dissolved oxygen</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DO</a:t>
                      </a:r>
                      <a:r>
                        <a:rPr kumimoji="0" lang="es-MX" sz="1800" b="0" i="0" u="none" strike="noStrike" cap="none" normalizeH="0" baseline="-25000">
                          <a:ln>
                            <a:noFill/>
                          </a:ln>
                          <a:solidFill>
                            <a:srgbClr val="000000"/>
                          </a:solidFill>
                          <a:effectLst/>
                          <a:latin typeface="Calibri" charset="0"/>
                          <a:ea typeface="ＭＳ Ｐゴシック" charset="0"/>
                        </a:rPr>
                        <a:t>in</a:t>
                      </a:r>
                      <a:endParaRPr kumimoji="0" lang="es-MX" sz="1800" b="0" i="0" u="none" strike="noStrike" cap="none" normalizeH="0" baseline="0">
                        <a:ln>
                          <a:noFill/>
                        </a:ln>
                        <a:solidFill>
                          <a:srgbClr val="000000"/>
                        </a:solidFill>
                        <a:effectLst/>
                        <a:latin typeface="Calibri" charset="0"/>
                        <a:ea typeface="ＭＳ Ｐゴシック" charset="0"/>
                      </a:endParaRP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mg/L</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6.53</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rgbClr val="000000"/>
                          </a:solidFill>
                          <a:effectLst/>
                          <a:latin typeface="Calibri" charset="0"/>
                          <a:ea typeface="ＭＳ Ｐゴシック" charset="0"/>
                        </a:rPr>
                        <a:t>6.80</a:t>
                      </a:r>
                    </a:p>
                  </a:txBody>
                  <a:tcPr marL="9281" marR="9281" marT="9281"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pic>
        <p:nvPicPr>
          <p:cNvPr id="25722" name="Picture 3" descr="pez.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42006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endParaRPr lang="es-MX">
              <a:latin typeface="Calisto MT" charset="0"/>
            </a:endParaRPr>
          </a:p>
        </p:txBody>
      </p:sp>
      <p:graphicFrame>
        <p:nvGraphicFramePr>
          <p:cNvPr id="5" name="4 Marcador de contenido"/>
          <p:cNvGraphicFramePr>
            <a:graphicFrameLocks noGrp="1"/>
          </p:cNvGraphicFramePr>
          <p:nvPr>
            <p:ph idx="1"/>
          </p:nvPr>
        </p:nvGraphicFramePr>
        <p:xfrm>
          <a:off x="457200" y="344488"/>
          <a:ext cx="8229600" cy="6043678"/>
        </p:xfrm>
        <a:graphic>
          <a:graphicData uri="http://schemas.openxmlformats.org/drawingml/2006/table">
            <a:tbl>
              <a:tblPr/>
              <a:tblGrid>
                <a:gridCol w="369888"/>
                <a:gridCol w="2849562"/>
                <a:gridCol w="774700"/>
                <a:gridCol w="1258888"/>
                <a:gridCol w="1452562"/>
                <a:gridCol w="1524000"/>
              </a:tblGrid>
              <a:tr h="200025">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400" b="1" i="1" u="none" strike="noStrike" cap="none" normalizeH="0" baseline="0">
                          <a:ln>
                            <a:noFill/>
                          </a:ln>
                          <a:solidFill>
                            <a:srgbClr val="000000"/>
                          </a:solidFill>
                          <a:effectLst/>
                          <a:latin typeface="Calibri" charset="0"/>
                          <a:ea typeface="ＭＳ Ｐゴシック" charset="0"/>
                        </a:rPr>
                        <a:t>Parameter</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400" b="1" i="1" u="none" strike="noStrike" cap="none" normalizeH="0" baseline="0">
                          <a:ln>
                            <a:noFill/>
                          </a:ln>
                          <a:solidFill>
                            <a:srgbClr val="000000"/>
                          </a:solidFill>
                          <a:effectLst/>
                          <a:latin typeface="Calibri" charset="0"/>
                          <a:ea typeface="ＭＳ Ｐゴシック" charset="0"/>
                        </a:rPr>
                        <a:t>Symbol</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400" b="1" i="1" u="none" strike="noStrike" cap="none" normalizeH="0" baseline="0">
                          <a:ln>
                            <a:noFill/>
                          </a:ln>
                          <a:solidFill>
                            <a:srgbClr val="000000"/>
                          </a:solidFill>
                          <a:effectLst/>
                          <a:latin typeface="Calibri" charset="0"/>
                          <a:ea typeface="ＭＳ Ｐゴシック" charset="0"/>
                        </a:rPr>
                        <a:t>Unit</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400" b="1" i="1" u="none" strike="noStrike" cap="none" normalizeH="0" baseline="0">
                          <a:ln>
                            <a:noFill/>
                          </a:ln>
                          <a:solidFill>
                            <a:srgbClr val="000000"/>
                          </a:solidFill>
                          <a:effectLst/>
                          <a:latin typeface="Calibri" charset="0"/>
                          <a:ea typeface="ＭＳ Ｐゴシック" charset="0"/>
                        </a:rPr>
                        <a:t>Trickling Filter</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400" b="1" i="1" u="none" strike="noStrike" cap="none" normalizeH="0" baseline="0">
                          <a:ln>
                            <a:noFill/>
                          </a:ln>
                          <a:solidFill>
                            <a:srgbClr val="000000"/>
                          </a:solidFill>
                          <a:effectLst/>
                          <a:latin typeface="Calibri" charset="0"/>
                          <a:ea typeface="ＭＳ Ｐゴシック" charset="0"/>
                        </a:rPr>
                        <a:t>Downflow Sand Filter</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00025">
                <a:tc gridSpan="6">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1" i="1" u="none" strike="noStrike" cap="none" normalizeH="0" baseline="0">
                          <a:ln>
                            <a:noFill/>
                          </a:ln>
                          <a:solidFill>
                            <a:srgbClr val="000000"/>
                          </a:solidFill>
                          <a:effectLst/>
                          <a:latin typeface="Calibri" charset="0"/>
                          <a:ea typeface="ＭＳ Ｐゴシック" charset="0"/>
                        </a:rPr>
                        <a:t>Filter performance</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00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5a</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Time of acclimation</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t</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d</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38.00</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38.00</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5b</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Ammonia flux (cross-sectional area)</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 </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N-NH</a:t>
                      </a:r>
                      <a:r>
                        <a:rPr kumimoji="0" lang="es-MX" sz="1400" b="0" i="0" u="none" strike="noStrike" cap="none" normalizeH="0" baseline="-25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/m</a:t>
                      </a:r>
                      <a:r>
                        <a:rPr kumimoji="0" lang="es-MX" sz="1400" b="0" i="0" u="none" strike="noStrike" cap="none" normalizeH="0" baseline="30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 d</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0.35</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0.09</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5c</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Ammonia flux (media area)</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 </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N-NH</a:t>
                      </a:r>
                      <a:r>
                        <a:rPr kumimoji="0" lang="es-MX" sz="1400" b="0" i="0" u="none" strike="noStrike" cap="none" normalizeH="0" baseline="-25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/m</a:t>
                      </a:r>
                      <a:r>
                        <a:rPr kumimoji="0" lang="es-MX" sz="1400" b="0" i="0" u="none" strike="noStrike" cap="none" normalizeH="0" baseline="30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 d</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0.50</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0.09</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5d</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BOD</a:t>
                      </a:r>
                      <a:r>
                        <a:rPr kumimoji="0" lang="es-MX" sz="1400" b="0" i="0" u="none" strike="noStrike" cap="none" normalizeH="0" baseline="-25000">
                          <a:ln>
                            <a:noFill/>
                          </a:ln>
                          <a:solidFill>
                            <a:srgbClr val="000000"/>
                          </a:solidFill>
                          <a:effectLst/>
                          <a:latin typeface="Calibri" charset="0"/>
                          <a:ea typeface="ＭＳ Ｐゴシック" charset="0"/>
                        </a:rPr>
                        <a:t>5</a:t>
                      </a:r>
                      <a:r>
                        <a:rPr kumimoji="0" lang="es-MX" sz="1400" b="0" i="0" u="none" strike="noStrike" cap="none" normalizeH="0" baseline="0">
                          <a:ln>
                            <a:noFill/>
                          </a:ln>
                          <a:solidFill>
                            <a:srgbClr val="000000"/>
                          </a:solidFill>
                          <a:effectLst/>
                          <a:latin typeface="Calibri" charset="0"/>
                          <a:ea typeface="ＭＳ Ｐゴシック" charset="0"/>
                        </a:rPr>
                        <a:t> flux (media area) </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 </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BOD</a:t>
                      </a:r>
                      <a:r>
                        <a:rPr kumimoji="0" lang="es-MX" sz="1400" b="0" i="0" u="none" strike="noStrike" cap="none" normalizeH="0" baseline="-25000">
                          <a:ln>
                            <a:noFill/>
                          </a:ln>
                          <a:solidFill>
                            <a:srgbClr val="000000"/>
                          </a:solidFill>
                          <a:effectLst/>
                          <a:latin typeface="Calibri" charset="0"/>
                          <a:ea typeface="ＭＳ Ｐゴシック" charset="0"/>
                        </a:rPr>
                        <a:t>5</a:t>
                      </a:r>
                      <a:r>
                        <a:rPr kumimoji="0" lang="es-MX" sz="1400" b="0" i="0" u="none" strike="noStrike" cap="none" normalizeH="0" baseline="0">
                          <a:ln>
                            <a:noFill/>
                          </a:ln>
                          <a:solidFill>
                            <a:srgbClr val="000000"/>
                          </a:solidFill>
                          <a:effectLst/>
                          <a:latin typeface="Calibri" charset="0"/>
                          <a:ea typeface="ＭＳ Ｐゴシック" charset="0"/>
                        </a:rPr>
                        <a:t>/m</a:t>
                      </a:r>
                      <a:r>
                        <a:rPr kumimoji="0" lang="es-MX" sz="1400" b="0" i="0" u="none" strike="noStrike" cap="none" normalizeH="0" baseline="30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 d</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10.82</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2.68</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01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5d'</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Flujo de DQO (empaque)</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 </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COD/m</a:t>
                      </a:r>
                      <a:r>
                        <a:rPr kumimoji="0" lang="es-MX" sz="1400" b="0" i="0" u="none" strike="noStrike" cap="none" normalizeH="0" baseline="30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 d</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29.79</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6.20</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000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5e</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Temperature </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T</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°C</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17.00</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17.00</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5f</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Total ammonia nitrogen out</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N-NH</a:t>
                      </a:r>
                      <a:r>
                        <a:rPr kumimoji="0" lang="es-MX" sz="1400" b="0" i="1" u="none" strike="noStrike" cap="none" normalizeH="0" baseline="-25000">
                          <a:ln>
                            <a:noFill/>
                          </a:ln>
                          <a:solidFill>
                            <a:srgbClr val="000000"/>
                          </a:solidFill>
                          <a:effectLst/>
                          <a:latin typeface="Calibri" charset="0"/>
                          <a:ea typeface="ＭＳ Ｐゴシック" charset="0"/>
                        </a:rPr>
                        <a:t>3out</a:t>
                      </a:r>
                      <a:endParaRPr kumimoji="0" lang="es-MX" sz="1400" b="0" i="1" u="none" strike="noStrike" cap="none" normalizeH="0" baseline="0">
                        <a:ln>
                          <a:noFill/>
                        </a:ln>
                        <a:solidFill>
                          <a:srgbClr val="000000"/>
                        </a:solidFill>
                        <a:effectLst/>
                        <a:latin typeface="Calibri" charset="0"/>
                        <a:ea typeface="ＭＳ Ｐゴシック" charset="0"/>
                      </a:endParaRP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mg N-NH</a:t>
                      </a:r>
                      <a:r>
                        <a:rPr kumimoji="0" lang="es-MX" sz="1400" b="0" i="0" u="none" strike="noStrike" cap="none" normalizeH="0" baseline="-25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/L</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0.67</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0.29</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5g</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Nitrite-nitrogen out</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N-NO</a:t>
                      </a:r>
                      <a:r>
                        <a:rPr kumimoji="0" lang="es-MX" sz="1400" b="0" i="1" u="none" strike="noStrike" cap="none" normalizeH="0" baseline="-25000">
                          <a:ln>
                            <a:noFill/>
                          </a:ln>
                          <a:solidFill>
                            <a:srgbClr val="000000"/>
                          </a:solidFill>
                          <a:effectLst/>
                          <a:latin typeface="Calibri" charset="0"/>
                          <a:ea typeface="ＭＳ Ｐゴシック" charset="0"/>
                        </a:rPr>
                        <a:t>2out</a:t>
                      </a:r>
                      <a:endParaRPr kumimoji="0" lang="es-MX" sz="1400" b="0" i="1" u="none" strike="noStrike" cap="none" normalizeH="0" baseline="0">
                        <a:ln>
                          <a:noFill/>
                        </a:ln>
                        <a:solidFill>
                          <a:srgbClr val="000000"/>
                        </a:solidFill>
                        <a:effectLst/>
                        <a:latin typeface="Calibri" charset="0"/>
                        <a:ea typeface="ＭＳ Ｐゴシック" charset="0"/>
                      </a:endParaRP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mg N-NO</a:t>
                      </a:r>
                      <a:r>
                        <a:rPr kumimoji="0" lang="es-MX" sz="1400" b="0" i="0" u="none" strike="noStrike" cap="none" normalizeH="0" baseline="-25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/L</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0.298</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0.197</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5h</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Nitrate-nitrogen out</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N-NO</a:t>
                      </a:r>
                      <a:r>
                        <a:rPr kumimoji="0" lang="es-MX" sz="1400" b="0" i="1" u="none" strike="noStrike" cap="none" normalizeH="0" baseline="-25000">
                          <a:ln>
                            <a:noFill/>
                          </a:ln>
                          <a:solidFill>
                            <a:srgbClr val="000000"/>
                          </a:solidFill>
                          <a:effectLst/>
                          <a:latin typeface="Calibri" charset="0"/>
                          <a:ea typeface="ＭＳ Ｐゴシック" charset="0"/>
                        </a:rPr>
                        <a:t>3out</a:t>
                      </a:r>
                      <a:endParaRPr kumimoji="0" lang="es-MX" sz="1400" b="0" i="1" u="none" strike="noStrike" cap="none" normalizeH="0" baseline="0">
                        <a:ln>
                          <a:noFill/>
                        </a:ln>
                        <a:solidFill>
                          <a:srgbClr val="000000"/>
                        </a:solidFill>
                        <a:effectLst/>
                        <a:latin typeface="Calibri" charset="0"/>
                        <a:ea typeface="ＭＳ Ｐゴシック" charset="0"/>
                      </a:endParaRP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mg N-NO</a:t>
                      </a:r>
                      <a:r>
                        <a:rPr kumimoji="0" lang="es-MX" sz="1400" b="0" i="0" u="none" strike="noStrike" cap="none" normalizeH="0" baseline="-25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/L</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56.70</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57.56</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000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5i</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Percent TAN removal </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PTR</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16.25</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56.72</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5k</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l-GR" sz="1400" b="0" i="0" u="none" strike="noStrike" cap="none" normalizeH="0" baseline="0">
                          <a:ln>
                            <a:noFill/>
                          </a:ln>
                          <a:solidFill>
                            <a:srgbClr val="000000"/>
                          </a:solidFill>
                          <a:effectLst/>
                          <a:latin typeface="Calibri" charset="0"/>
                          <a:ea typeface="ＭＳ Ｐゴシック" charset="0"/>
                        </a:rPr>
                        <a:t>Δ</a:t>
                      </a:r>
                      <a:r>
                        <a:rPr kumimoji="0" lang="es-MX" sz="1400" b="0" i="0" u="none" strike="noStrike" cap="none" normalizeH="0" baseline="0">
                          <a:ln>
                            <a:noFill/>
                          </a:ln>
                          <a:solidFill>
                            <a:srgbClr val="000000"/>
                          </a:solidFill>
                          <a:effectLst/>
                          <a:latin typeface="Calibri" charset="0"/>
                          <a:ea typeface="ＭＳ Ｐゴシック" charset="0"/>
                        </a:rPr>
                        <a:t>O</a:t>
                      </a:r>
                      <a:r>
                        <a:rPr kumimoji="0" lang="es-MX" sz="1400" b="0" i="0" u="none" strike="noStrike" cap="none" normalizeH="0" baseline="-25000">
                          <a:ln>
                            <a:noFill/>
                          </a:ln>
                          <a:solidFill>
                            <a:srgbClr val="000000"/>
                          </a:solidFill>
                          <a:effectLst/>
                          <a:latin typeface="Calibri" charset="0"/>
                          <a:ea typeface="ＭＳ Ｐゴシック" charset="0"/>
                        </a:rPr>
                        <a:t>2</a:t>
                      </a:r>
                      <a:endParaRPr kumimoji="0" lang="es-MX" sz="1400" b="0" i="0" u="none" strike="noStrike" cap="none" normalizeH="0" baseline="0">
                        <a:ln>
                          <a:noFill/>
                        </a:ln>
                        <a:solidFill>
                          <a:srgbClr val="000000"/>
                        </a:solidFill>
                        <a:effectLst/>
                        <a:latin typeface="Calibri" charset="0"/>
                        <a:ea typeface="ＭＳ Ｐゴシック" charset="0"/>
                      </a:endParaRP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l-GR" sz="1400" b="0" i="1" u="none" strike="noStrike" cap="none" normalizeH="0" baseline="0">
                          <a:ln>
                            <a:noFill/>
                          </a:ln>
                          <a:solidFill>
                            <a:srgbClr val="000000"/>
                          </a:solidFill>
                          <a:effectLst/>
                          <a:latin typeface="Calibri" charset="0"/>
                          <a:ea typeface="ＭＳ Ｐゴシック" charset="0"/>
                        </a:rPr>
                        <a:t>Δ</a:t>
                      </a:r>
                      <a:r>
                        <a:rPr kumimoji="0" lang="es-MX" sz="1400" b="0" i="1" u="none" strike="noStrike" cap="none" normalizeH="0" baseline="0">
                          <a:ln>
                            <a:noFill/>
                          </a:ln>
                          <a:solidFill>
                            <a:srgbClr val="000000"/>
                          </a:solidFill>
                          <a:effectLst/>
                          <a:latin typeface="Calibri" charset="0"/>
                          <a:ea typeface="ＭＳ Ｐゴシック" charset="0"/>
                        </a:rPr>
                        <a:t>O</a:t>
                      </a:r>
                      <a:r>
                        <a:rPr kumimoji="0" lang="es-MX" sz="1400" b="0" i="1" u="none" strike="noStrike" cap="none" normalizeH="0" baseline="-25000">
                          <a:ln>
                            <a:noFill/>
                          </a:ln>
                          <a:solidFill>
                            <a:srgbClr val="000000"/>
                          </a:solidFill>
                          <a:effectLst/>
                          <a:latin typeface="Calibri" charset="0"/>
                          <a:ea typeface="ＭＳ Ｐゴシック" charset="0"/>
                        </a:rPr>
                        <a:t>2</a:t>
                      </a:r>
                      <a:endParaRPr kumimoji="0" lang="es-MX" sz="1400" b="0" i="1" u="none" strike="noStrike" cap="none" normalizeH="0" baseline="0">
                        <a:ln>
                          <a:noFill/>
                        </a:ln>
                        <a:solidFill>
                          <a:srgbClr val="000000"/>
                        </a:solidFill>
                        <a:effectLst/>
                        <a:latin typeface="Calibri" charset="0"/>
                        <a:ea typeface="ＭＳ Ｐゴシック" charset="0"/>
                      </a:endParaRP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mg/L</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0.27</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-1.30</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000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5m</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l-GR" sz="1400" b="0" i="0" u="none" strike="noStrike" cap="none" normalizeH="0" baseline="0">
                          <a:ln>
                            <a:noFill/>
                          </a:ln>
                          <a:solidFill>
                            <a:srgbClr val="000000"/>
                          </a:solidFill>
                          <a:effectLst/>
                          <a:latin typeface="Calibri" charset="0"/>
                          <a:ea typeface="ＭＳ Ｐゴシック" charset="0"/>
                        </a:rPr>
                        <a:t>Δ</a:t>
                      </a:r>
                      <a:r>
                        <a:rPr kumimoji="0" lang="es-MX" sz="1400" b="0" i="0" u="none" strike="noStrike" cap="none" normalizeH="0" baseline="0">
                          <a:ln>
                            <a:noFill/>
                          </a:ln>
                          <a:solidFill>
                            <a:srgbClr val="000000"/>
                          </a:solidFill>
                          <a:effectLst/>
                          <a:latin typeface="Calibri" charset="0"/>
                          <a:ea typeface="ＭＳ Ｐゴシック" charset="0"/>
                        </a:rPr>
                        <a:t>pH</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l-GR" sz="1400" b="0" i="1" u="none" strike="noStrike" cap="none" normalizeH="0" baseline="0">
                          <a:ln>
                            <a:noFill/>
                          </a:ln>
                          <a:solidFill>
                            <a:srgbClr val="000000"/>
                          </a:solidFill>
                          <a:effectLst/>
                          <a:latin typeface="Calibri" charset="0"/>
                          <a:ea typeface="ＭＳ Ｐゴシック" charset="0"/>
                        </a:rPr>
                        <a:t>Δ</a:t>
                      </a:r>
                      <a:r>
                        <a:rPr kumimoji="0" lang="es-MX" sz="1400" b="0" i="1" u="none" strike="noStrike" cap="none" normalizeH="0" baseline="0">
                          <a:ln>
                            <a:noFill/>
                          </a:ln>
                          <a:solidFill>
                            <a:srgbClr val="000000"/>
                          </a:solidFill>
                          <a:effectLst/>
                          <a:latin typeface="Calibri" charset="0"/>
                          <a:ea typeface="ＭＳ Ｐゴシック" charset="0"/>
                        </a:rPr>
                        <a:t>pH</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 </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0.14</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-0.08</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5n</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Nitrite-nitrogen generation</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N-NO</a:t>
                      </a:r>
                      <a:r>
                        <a:rPr kumimoji="0" lang="es-MX" sz="1400" b="0" i="1" u="none" strike="noStrike" cap="none" normalizeH="0" baseline="-25000">
                          <a:ln>
                            <a:noFill/>
                          </a:ln>
                          <a:solidFill>
                            <a:srgbClr val="000000"/>
                          </a:solidFill>
                          <a:effectLst/>
                          <a:latin typeface="Calibri" charset="0"/>
                          <a:ea typeface="ＭＳ Ｐゴシック" charset="0"/>
                        </a:rPr>
                        <a:t>2gen</a:t>
                      </a:r>
                      <a:endParaRPr kumimoji="0" lang="es-MX" sz="1400" b="0" i="1" u="none" strike="noStrike" cap="none" normalizeH="0" baseline="0">
                        <a:ln>
                          <a:noFill/>
                        </a:ln>
                        <a:solidFill>
                          <a:srgbClr val="000000"/>
                        </a:solidFill>
                        <a:effectLst/>
                        <a:latin typeface="Calibri" charset="0"/>
                        <a:ea typeface="ＭＳ Ｐゴシック" charset="0"/>
                      </a:endParaRP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0.05</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-0.15</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5o</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Nitrate-nitrogen generation</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N-NO</a:t>
                      </a:r>
                      <a:r>
                        <a:rPr kumimoji="0" lang="es-MX" sz="1400" b="0" i="1" u="none" strike="noStrike" cap="none" normalizeH="0" baseline="-25000">
                          <a:ln>
                            <a:noFill/>
                          </a:ln>
                          <a:solidFill>
                            <a:srgbClr val="000000"/>
                          </a:solidFill>
                          <a:effectLst/>
                          <a:latin typeface="Calibri" charset="0"/>
                          <a:ea typeface="ＭＳ Ｐゴシック" charset="0"/>
                        </a:rPr>
                        <a:t>3gen</a:t>
                      </a:r>
                      <a:endParaRPr kumimoji="0" lang="es-MX" sz="1400" b="0" i="1" u="none" strike="noStrike" cap="none" normalizeH="0" baseline="0">
                        <a:ln>
                          <a:noFill/>
                        </a:ln>
                        <a:solidFill>
                          <a:srgbClr val="000000"/>
                        </a:solidFill>
                        <a:effectLst/>
                        <a:latin typeface="Calibri" charset="0"/>
                        <a:ea typeface="ＭＳ Ｐゴシック" charset="0"/>
                      </a:endParaRP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-0.85</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1.63</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49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5p</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Volumetric TAN conversion rate</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VTR</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N-NH</a:t>
                      </a:r>
                      <a:r>
                        <a:rPr kumimoji="0" lang="es-MX" sz="1400" b="0" i="0" u="none" strike="noStrike" cap="none" normalizeH="0" baseline="-25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/m</a:t>
                      </a:r>
                      <a:r>
                        <a:rPr kumimoji="0" lang="es-MX" sz="1400" b="0" i="0" u="none" strike="noStrike" cap="none" normalizeH="0" baseline="30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 d</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29.48</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114.34</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3984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5q</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Apparent volumetric nitrite conversion rate</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VNR</a:t>
                      </a:r>
                      <a:r>
                        <a:rPr kumimoji="0" lang="es-MX" sz="1400" b="0" i="1" u="none" strike="noStrike" cap="none" normalizeH="0" baseline="-25000">
                          <a:ln>
                            <a:noFill/>
                          </a:ln>
                          <a:solidFill>
                            <a:srgbClr val="000000"/>
                          </a:solidFill>
                          <a:effectLst/>
                          <a:latin typeface="Calibri" charset="0"/>
                          <a:ea typeface="ＭＳ Ｐゴシック" charset="0"/>
                        </a:rPr>
                        <a:t>A</a:t>
                      </a:r>
                      <a:endParaRPr kumimoji="0" lang="es-MX" sz="1400" b="0" i="1" u="none" strike="noStrike" cap="none" normalizeH="0" baseline="0">
                        <a:ln>
                          <a:noFill/>
                        </a:ln>
                        <a:solidFill>
                          <a:srgbClr val="000000"/>
                        </a:solidFill>
                        <a:effectLst/>
                        <a:latin typeface="Calibri" charset="0"/>
                        <a:ea typeface="ＭＳ Ｐゴシック" charset="0"/>
                      </a:endParaRP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N-NO</a:t>
                      </a:r>
                      <a:r>
                        <a:rPr kumimoji="0" lang="es-MX" sz="1400" b="0" i="0" u="none" strike="noStrike" cap="none" normalizeH="0" baseline="-25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/m</a:t>
                      </a:r>
                      <a:r>
                        <a:rPr kumimoji="0" lang="es-MX" sz="1400" b="0" i="0" u="none" strike="noStrike" cap="none" normalizeH="0" baseline="30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 d</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-9.75</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30.39</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5r</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Volumetric nitrite conversion rate</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VNR</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N-NO</a:t>
                      </a:r>
                      <a:r>
                        <a:rPr kumimoji="0" lang="es-MX" sz="1400" b="0" i="0" u="none" strike="noStrike" cap="none" normalizeH="0" baseline="-25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/m</a:t>
                      </a:r>
                      <a:r>
                        <a:rPr kumimoji="0" lang="es-MX" sz="1400" b="0" i="0" u="none" strike="noStrike" cap="none" normalizeH="0" baseline="30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 d</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19.73</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144.73</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5s</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Surface TAN conversion rate</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STR</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N-NH</a:t>
                      </a:r>
                      <a:r>
                        <a:rPr kumimoji="0" lang="es-MX" sz="1400" b="0" i="0" u="none" strike="noStrike" cap="none" normalizeH="0" baseline="-25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/m</a:t>
                      </a:r>
                      <a:r>
                        <a:rPr kumimoji="0" lang="es-MX" sz="1400" b="0" i="0" u="none" strike="noStrike" cap="none" normalizeH="0" baseline="30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 d</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0.08</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0.05</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5t</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Volumetric oxygen consumption rate</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VOCR</a:t>
                      </a:r>
                      <a:r>
                        <a:rPr kumimoji="0" lang="es-MX" sz="1400" b="0" i="1" u="none" strike="noStrike" cap="none" normalizeH="0" baseline="-25000">
                          <a:ln>
                            <a:noFill/>
                          </a:ln>
                          <a:solidFill>
                            <a:srgbClr val="000000"/>
                          </a:solidFill>
                          <a:effectLst/>
                          <a:latin typeface="Calibri" charset="0"/>
                          <a:ea typeface="ＭＳ Ｐゴシック" charset="0"/>
                        </a:rPr>
                        <a:t>tot</a:t>
                      </a:r>
                      <a:endParaRPr kumimoji="0" lang="es-MX" sz="1400" b="0" i="1" u="none" strike="noStrike" cap="none" normalizeH="0" baseline="0">
                        <a:ln>
                          <a:noFill/>
                        </a:ln>
                        <a:solidFill>
                          <a:srgbClr val="000000"/>
                        </a:solidFill>
                        <a:effectLst/>
                        <a:latin typeface="Calibri" charset="0"/>
                        <a:ea typeface="ＭＳ Ｐゴシック" charset="0"/>
                      </a:endParaRP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O</a:t>
                      </a:r>
                      <a:r>
                        <a:rPr kumimoji="0" lang="es-MX" sz="1400" b="0" i="0" u="none" strike="noStrike" cap="none" normalizeH="0" baseline="-25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/m</a:t>
                      </a:r>
                      <a:r>
                        <a:rPr kumimoji="0" lang="es-MX" sz="1400" b="0" i="0" u="none" strike="noStrike" cap="none" normalizeH="0" baseline="30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 d</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-61.24</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391.16</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000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5z</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Total power (average daily)</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P</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kW/d</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25.34</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25.34</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5aa</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Ammonia removal efficiency</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ARE</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N-NH</a:t>
                      </a:r>
                      <a:r>
                        <a:rPr kumimoji="0" lang="es-MX" sz="1400" b="0" i="0" u="none" strike="noStrike" cap="none" normalizeH="0" baseline="-25000">
                          <a:ln>
                            <a:noFill/>
                          </a:ln>
                          <a:solidFill>
                            <a:srgbClr val="000000"/>
                          </a:solidFill>
                          <a:effectLst/>
                          <a:latin typeface="Calibri" charset="0"/>
                          <a:ea typeface="ＭＳ Ｐゴシック" charset="0"/>
                        </a:rPr>
                        <a:t>3</a:t>
                      </a:r>
                      <a:r>
                        <a:rPr kumimoji="0" lang="es-MX" sz="1400" b="0" i="0" u="none" strike="noStrike" cap="none" normalizeH="0" baseline="0">
                          <a:ln>
                            <a:noFill/>
                          </a:ln>
                          <a:solidFill>
                            <a:srgbClr val="000000"/>
                          </a:solidFill>
                          <a:effectLst/>
                          <a:latin typeface="Calibri" charset="0"/>
                          <a:ea typeface="ＭＳ Ｐゴシック" charset="0"/>
                        </a:rPr>
                        <a:t>/kWh</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0.93</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2.72</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2397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5cc</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Oxygen utilization efficiency</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MX" sz="1400" b="0" i="1" u="none" strike="noStrike" cap="none" normalizeH="0" baseline="0">
                          <a:ln>
                            <a:noFill/>
                          </a:ln>
                          <a:solidFill>
                            <a:srgbClr val="000000"/>
                          </a:solidFill>
                          <a:effectLst/>
                          <a:latin typeface="Calibri" charset="0"/>
                          <a:ea typeface="ＭＳ Ｐゴシック" charset="0"/>
                        </a:rPr>
                        <a:t>OUE</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g O</a:t>
                      </a:r>
                      <a:r>
                        <a:rPr kumimoji="0" lang="es-MX" sz="1400" b="0" i="0" u="none" strike="noStrike" cap="none" normalizeH="0" baseline="-25000">
                          <a:ln>
                            <a:noFill/>
                          </a:ln>
                          <a:solidFill>
                            <a:srgbClr val="000000"/>
                          </a:solidFill>
                          <a:effectLst/>
                          <a:latin typeface="Calibri" charset="0"/>
                          <a:ea typeface="ＭＳ Ｐゴシック" charset="0"/>
                        </a:rPr>
                        <a:t>2</a:t>
                      </a:r>
                      <a:r>
                        <a:rPr kumimoji="0" lang="es-MX" sz="1400" b="0" i="0" u="none" strike="noStrike" cap="none" normalizeH="0" baseline="0">
                          <a:ln>
                            <a:noFill/>
                          </a:ln>
                          <a:solidFill>
                            <a:srgbClr val="000000"/>
                          </a:solidFill>
                          <a:effectLst/>
                          <a:latin typeface="Calibri" charset="0"/>
                          <a:ea typeface="ＭＳ Ｐゴシック" charset="0"/>
                        </a:rPr>
                        <a:t>/kWh</a:t>
                      </a:r>
                    </a:p>
                  </a:txBody>
                  <a:tcPr marL="5762" marR="5762" marT="5762"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-1.93</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alibri" charset="0"/>
                          <a:ea typeface="ＭＳ Ｐゴシック" charset="0"/>
                        </a:rPr>
                        <a:t>9.31</a:t>
                      </a:r>
                    </a:p>
                  </a:txBody>
                  <a:tcPr marL="5762" marR="5762" marT="5762"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33086411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5527675" y="1700213"/>
          <a:ext cx="3159125" cy="1828800"/>
        </p:xfrm>
        <a:graphic>
          <a:graphicData uri="http://schemas.openxmlformats.org/drawingml/2006/table">
            <a:tbl>
              <a:tblPr/>
              <a:tblGrid>
                <a:gridCol w="1028700"/>
                <a:gridCol w="1574800"/>
                <a:gridCol w="555625"/>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charset="0"/>
                          <a:cs typeface="Times New Roman" charset="0"/>
                        </a:rPr>
                        <a:t>Parameter</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charset="0"/>
                          <a:cs typeface="Times New Roman" charset="0"/>
                        </a:rPr>
                        <a:t>Average ± SD</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charset="0"/>
                          <a:cs typeface="Times New Roman" charset="0"/>
                        </a:rPr>
                        <a:t>Units</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N-NH</a:t>
                      </a:r>
                      <a:r>
                        <a:rPr kumimoji="0" lang="en-US" sz="1200" b="0" i="0" u="none" strike="noStrike" cap="none" normalizeH="0" baseline="-25000">
                          <a:ln>
                            <a:noFill/>
                          </a:ln>
                          <a:solidFill>
                            <a:schemeClr val="tx1"/>
                          </a:solidFill>
                          <a:effectLst/>
                          <a:latin typeface="Arial" charset="0"/>
                          <a:ea typeface="ＭＳ Ｐゴシック" charset="0"/>
                          <a:cs typeface="Times New Roman" charset="0"/>
                        </a:rPr>
                        <a:t>3</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0.29 ± 0.61</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N-NO</a:t>
                      </a:r>
                      <a:r>
                        <a:rPr kumimoji="0" lang="en-US" sz="1200" b="0" i="0" u="none" strike="noStrike" cap="none" normalizeH="0" baseline="-25000">
                          <a:ln>
                            <a:noFill/>
                          </a:ln>
                          <a:solidFill>
                            <a:schemeClr val="tx1"/>
                          </a:solidFill>
                          <a:effectLst/>
                          <a:latin typeface="Arial" charset="0"/>
                          <a:ea typeface="ＭＳ Ｐゴシック" charset="0"/>
                          <a:cs typeface="Times New Roman" charset="0"/>
                        </a:rPr>
                        <a:t>2</a:t>
                      </a:r>
                      <a:endParaRPr kumimoji="0" lang="en-US" sz="1200" b="0" i="0" u="none" strike="noStrike" cap="none" normalizeH="0" baseline="-2500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0.202 ± 0.228</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N-NO</a:t>
                      </a:r>
                      <a:r>
                        <a:rPr kumimoji="0" lang="en-US" sz="1200" b="0" i="0" u="none" strike="noStrike" cap="none" normalizeH="0" baseline="-25000">
                          <a:ln>
                            <a:noFill/>
                          </a:ln>
                          <a:solidFill>
                            <a:schemeClr val="tx1"/>
                          </a:solidFill>
                          <a:effectLst/>
                          <a:latin typeface="Arial" charset="0"/>
                          <a:ea typeface="ＭＳ Ｐゴシック" charset="0"/>
                          <a:cs typeface="Times New Roman" charset="0"/>
                        </a:rPr>
                        <a:t>3</a:t>
                      </a:r>
                      <a:endParaRPr kumimoji="0" lang="en-US" sz="1200" b="0" i="0" u="none" strike="noStrike" cap="none" normalizeH="0" baseline="-2500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55.55 ± 15.95</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charset="0"/>
                          <a:ea typeface="ＭＳ Ｐゴシック" charset="0"/>
                          <a:cs typeface="Times New Roman" charset="0"/>
                        </a:rPr>
                        <a:t>COD</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42.04 ± 21.16</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SST</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1.92 ± 1.84</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Alkalinity</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45.08 ± 21.82</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Temperature</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17.27 ± 1.07</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°C</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pH</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7.01 ± 0.38</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DO</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5.49 ± 0.54</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5" name="4 Tabla"/>
          <p:cNvGraphicFramePr>
            <a:graphicFrameLocks noGrp="1"/>
          </p:cNvGraphicFramePr>
          <p:nvPr/>
        </p:nvGraphicFramePr>
        <p:xfrm>
          <a:off x="457200" y="1700213"/>
          <a:ext cx="3138488" cy="1828800"/>
        </p:xfrm>
        <a:graphic>
          <a:graphicData uri="http://schemas.openxmlformats.org/drawingml/2006/table">
            <a:tbl>
              <a:tblPr/>
              <a:tblGrid>
                <a:gridCol w="1042988"/>
                <a:gridCol w="1227137"/>
                <a:gridCol w="868363"/>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charset="0"/>
                          <a:cs typeface="Times New Roman" charset="0"/>
                        </a:rPr>
                        <a:t>Parameters</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charset="0"/>
                          <a:cs typeface="Times New Roman" charset="0"/>
                        </a:rPr>
                        <a:t>Average ± SD</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charset="0"/>
                          <a:cs typeface="Times New Roman" charset="0"/>
                        </a:rPr>
                        <a:t>Units</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N-NH</a:t>
                      </a:r>
                      <a:r>
                        <a:rPr kumimoji="0" lang="en-US" sz="1200" b="0" i="0" u="none" strike="noStrike" cap="none" normalizeH="0" baseline="-25000">
                          <a:ln>
                            <a:noFill/>
                          </a:ln>
                          <a:solidFill>
                            <a:schemeClr val="tx1"/>
                          </a:solidFill>
                          <a:effectLst/>
                          <a:latin typeface="Arial" charset="0"/>
                          <a:ea typeface="ＭＳ Ｐゴシック" charset="0"/>
                          <a:cs typeface="Times New Roman" charset="0"/>
                        </a:rPr>
                        <a:t>3</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0.88 ± 0.73</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N-NO</a:t>
                      </a:r>
                      <a:r>
                        <a:rPr kumimoji="0" lang="en-US" sz="1200" b="0" i="0" u="none" strike="noStrike" cap="none" normalizeH="0" baseline="-25000">
                          <a:ln>
                            <a:noFill/>
                          </a:ln>
                          <a:solidFill>
                            <a:schemeClr val="tx1"/>
                          </a:solidFill>
                          <a:effectLst/>
                          <a:latin typeface="Arial" charset="0"/>
                          <a:ea typeface="ＭＳ Ｐゴシック" charset="0"/>
                          <a:cs typeface="Times New Roman" charset="0"/>
                        </a:rPr>
                        <a:t>2</a:t>
                      </a:r>
                      <a:endParaRPr kumimoji="0" lang="en-US" sz="1200" b="0" i="0" u="none" strike="noStrike" cap="none" normalizeH="0" baseline="-2500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0.265 ± 0.251</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N-NO</a:t>
                      </a:r>
                      <a:r>
                        <a:rPr kumimoji="0" lang="en-US" sz="1200" b="0" i="0" u="none" strike="noStrike" cap="none" normalizeH="0" baseline="-25000">
                          <a:ln>
                            <a:noFill/>
                          </a:ln>
                          <a:solidFill>
                            <a:schemeClr val="tx1"/>
                          </a:solidFill>
                          <a:effectLst/>
                          <a:latin typeface="Arial" charset="0"/>
                          <a:ea typeface="ＭＳ Ｐゴシック" charset="0"/>
                          <a:cs typeface="Times New Roman" charset="0"/>
                        </a:rPr>
                        <a:t>3</a:t>
                      </a:r>
                      <a:endParaRPr kumimoji="0" lang="en-US" sz="1200" b="0" i="0" u="none" strike="noStrike" cap="none" normalizeH="0" baseline="-2500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53.31 ± 16.22</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charset="0"/>
                          <a:ea typeface="ＭＳ Ｐゴシック" charset="0"/>
                          <a:cs typeface="Times New Roman" charset="0"/>
                        </a:rPr>
                        <a:t>COD</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59.04 ± 30.31</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SST</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3.33 ± 0.10</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Alkalinity</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52.38 ± 23.73</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Temperature</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17.13 ± 1.26</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°C</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pH</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6.94 ± 0.41</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a:ln>
                          <a:noFill/>
                        </a:ln>
                        <a:solidFill>
                          <a:schemeClr val="tx1"/>
                        </a:solidFill>
                        <a:effectLst/>
                        <a:latin typeface="Arial"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DO</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5.17 ± 0.63</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cs typeface="Times New Roman" charset="0"/>
                        </a:rPr>
                        <a:t>mg/L</a:t>
                      </a:r>
                      <a:endParaRPr kumimoji="0" lang="en-US" sz="1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6" name="5 Flecha a la derecha con bandas"/>
          <p:cNvSpPr/>
          <p:nvPr/>
        </p:nvSpPr>
        <p:spPr>
          <a:xfrm>
            <a:off x="3419872" y="476672"/>
            <a:ext cx="2304256" cy="1008112"/>
          </a:xfrm>
          <a:prstGeom prst="stripedRight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MX"/>
          </a:p>
        </p:txBody>
      </p:sp>
      <p:sp>
        <p:nvSpPr>
          <p:cNvPr id="7" name="6 Rectángulo"/>
          <p:cNvSpPr/>
          <p:nvPr/>
        </p:nvSpPr>
        <p:spPr>
          <a:xfrm>
            <a:off x="1547664" y="489446"/>
            <a:ext cx="1005403" cy="923330"/>
          </a:xfrm>
          <a:prstGeom prst="rect">
            <a:avLst/>
          </a:prstGeom>
          <a:noFill/>
        </p:spPr>
        <p:txBody>
          <a:bodyPr wrap="non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Bef>
                <a:spcPts val="0"/>
              </a:spcBef>
              <a:spcAft>
                <a:spcPts val="0"/>
              </a:spcAft>
              <a:defRPr/>
            </a:pPr>
            <a:r>
              <a:rPr lang="es-ES" sz="5400" b="1" dirty="0">
                <a:ln/>
                <a:solidFill>
                  <a:schemeClr val="accent3"/>
                </a:solidFill>
                <a:latin typeface="+mn-lt"/>
                <a:ea typeface="+mn-ea"/>
                <a:cs typeface="+mn-cs"/>
              </a:rPr>
              <a:t>IN</a:t>
            </a:r>
          </a:p>
        </p:txBody>
      </p:sp>
      <p:sp>
        <p:nvSpPr>
          <p:cNvPr id="8" name="7 Rectángulo"/>
          <p:cNvSpPr/>
          <p:nvPr/>
        </p:nvSpPr>
        <p:spPr>
          <a:xfrm>
            <a:off x="6372200" y="476672"/>
            <a:ext cx="1763624" cy="923330"/>
          </a:xfrm>
          <a:prstGeom prst="rect">
            <a:avLst/>
          </a:prstGeom>
          <a:noFill/>
        </p:spPr>
        <p:txBody>
          <a:bodyPr wrap="non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Bef>
                <a:spcPts val="0"/>
              </a:spcBef>
              <a:spcAft>
                <a:spcPts val="0"/>
              </a:spcAft>
              <a:defRPr/>
            </a:pPr>
            <a:r>
              <a:rPr lang="es-ES" sz="5400" b="1" dirty="0">
                <a:ln/>
                <a:solidFill>
                  <a:schemeClr val="accent3"/>
                </a:solidFill>
                <a:latin typeface="+mn-lt"/>
                <a:ea typeface="+mn-ea"/>
                <a:cs typeface="+mn-cs"/>
              </a:rPr>
              <a:t>OUT</a:t>
            </a:r>
          </a:p>
        </p:txBody>
      </p:sp>
      <p:graphicFrame>
        <p:nvGraphicFramePr>
          <p:cNvPr id="9" name="14 Marcador de contenido"/>
          <p:cNvGraphicFramePr>
            <a:graphicFrameLocks noGrp="1"/>
          </p:cNvGraphicFramePr>
          <p:nvPr/>
        </p:nvGraphicFramePr>
        <p:xfrm>
          <a:off x="3059113" y="3933825"/>
          <a:ext cx="3121025" cy="2165352"/>
        </p:xfrm>
        <a:graphic>
          <a:graphicData uri="http://schemas.openxmlformats.org/drawingml/2006/table">
            <a:tbl>
              <a:tblPr/>
              <a:tblGrid>
                <a:gridCol w="1230312"/>
                <a:gridCol w="1890713"/>
              </a:tblGrid>
              <a:tr h="927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Times New Roman" charset="0"/>
                        </a:rPr>
                        <a:t>Parameter</a:t>
                      </a:r>
                      <a:endParaRPr kumimoji="0" lang="en-US" sz="3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Arial" charset="0"/>
                          <a:ea typeface="ＭＳ Ｐゴシック" charset="0"/>
                          <a:cs typeface="Times New Roman" charset="0"/>
                        </a:rPr>
                        <a:t>Efficiency (%) ± SD</a:t>
                      </a:r>
                      <a:endParaRPr kumimoji="0" lang="en-US" sz="3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N-NH</a:t>
                      </a:r>
                      <a:r>
                        <a:rPr kumimoji="0" lang="en-US" sz="1600" b="0" i="0" u="none" strike="noStrike" cap="none" normalizeH="0" baseline="-25000">
                          <a:ln>
                            <a:noFill/>
                          </a:ln>
                          <a:solidFill>
                            <a:schemeClr val="tx1"/>
                          </a:solidFill>
                          <a:effectLst/>
                          <a:latin typeface="Arial" charset="0"/>
                          <a:ea typeface="ＭＳ Ｐゴシック" charset="0"/>
                          <a:cs typeface="Times New Roman" charset="0"/>
                        </a:rPr>
                        <a:t>3</a:t>
                      </a:r>
                      <a:endParaRPr kumimoji="0" lang="en-US" sz="3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78.15 ± 24.00</a:t>
                      </a:r>
                      <a:endParaRPr kumimoji="0" lang="en-US" sz="3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N-NO</a:t>
                      </a:r>
                      <a:r>
                        <a:rPr kumimoji="0" lang="en-US" sz="1600" b="0" i="0" u="none" strike="noStrike" cap="none" normalizeH="0" baseline="-25000">
                          <a:ln>
                            <a:noFill/>
                          </a:ln>
                          <a:solidFill>
                            <a:schemeClr val="tx1"/>
                          </a:solidFill>
                          <a:effectLst/>
                          <a:latin typeface="Arial" charset="0"/>
                          <a:ea typeface="ＭＳ Ｐゴシック" charset="0"/>
                          <a:cs typeface="Times New Roman" charset="0"/>
                        </a:rPr>
                        <a:t>2</a:t>
                      </a:r>
                      <a:endParaRPr kumimoji="0" lang="en-US" sz="3200" b="0" i="0" u="none" strike="noStrike" cap="none" normalizeH="0" baseline="-25000">
                        <a:ln>
                          <a:noFill/>
                        </a:ln>
                        <a:solidFill>
                          <a:schemeClr val="tx1"/>
                        </a:solidFill>
                        <a:effectLst/>
                        <a:latin typeface="Times New Roman" charset="0"/>
                        <a:ea typeface="ＭＳ Ｐゴシック" charset="0"/>
                        <a:cs typeface="Times New Roman"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27.00 ± 29.41</a:t>
                      </a:r>
                      <a:endParaRPr kumimoji="0" lang="en-US" sz="3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COD</a:t>
                      </a:r>
                      <a:endParaRPr kumimoji="0" lang="en-US" sz="3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23.53 ± 31.31</a:t>
                      </a:r>
                      <a:endParaRPr kumimoji="0" lang="en-US" sz="3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TSS</a:t>
                      </a:r>
                      <a:endParaRPr kumimoji="0" lang="en-US" sz="3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41.48 ± 28.64</a:t>
                      </a:r>
                      <a:endParaRPr kumimoji="0" lang="en-US" sz="32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7765" name="Picture 3" descr="pez.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4826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1"/>
          <p:cNvGraphicFramePr>
            <a:graphicFrameLocks noChangeAspect="1"/>
          </p:cNvGraphicFramePr>
          <p:nvPr/>
        </p:nvGraphicFramePr>
        <p:xfrm>
          <a:off x="1177925" y="188913"/>
          <a:ext cx="6489700" cy="4862512"/>
        </p:xfrm>
        <a:graphic>
          <a:graphicData uri="http://schemas.openxmlformats.org/presentationml/2006/ole">
            <mc:AlternateContent xmlns:mc="http://schemas.openxmlformats.org/markup-compatibility/2006">
              <mc:Choice xmlns:v="urn:schemas-microsoft-com:vml" Requires="v">
                <p:oleObj spid="_x0000_s18436" name="Graph" r:id="rId3" imgW="2771640" imgH="2079000" progId="STATISTICA.Graph">
                  <p:embed/>
                </p:oleObj>
              </mc:Choice>
              <mc:Fallback>
                <p:oleObj name="Graph" r:id="rId3" imgW="2771640" imgH="2079000" progId="STATISTICA.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7925" y="188913"/>
                        <a:ext cx="6489700" cy="4862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2 Marcador de contenido"/>
          <p:cNvSpPr>
            <a:spLocks noGrp="1"/>
          </p:cNvSpPr>
          <p:nvPr>
            <p:ph idx="1"/>
          </p:nvPr>
        </p:nvSpPr>
        <p:spPr>
          <a:xfrm>
            <a:off x="457200" y="5051425"/>
            <a:ext cx="7662863" cy="1546225"/>
          </a:xfrm>
        </p:spPr>
        <p:txBody>
          <a:bodyPr rtlCol="0">
            <a:normAutofit fontScale="92500" lnSpcReduction="10000"/>
          </a:bodyPr>
          <a:lstStyle/>
          <a:p>
            <a:pPr marL="324000" fontAlgn="auto">
              <a:lnSpc>
                <a:spcPct val="120000"/>
              </a:lnSpc>
              <a:spcBef>
                <a:spcPts val="0"/>
              </a:spcBef>
              <a:spcAft>
                <a:spcPts val="0"/>
              </a:spcAft>
              <a:buFont typeface="Wingdings" pitchFamily="2" charset="2"/>
              <a:buNone/>
              <a:defRPr/>
            </a:pPr>
            <a:r>
              <a:rPr lang="es-ES" b="1" dirty="0" err="1" smtClean="0">
                <a:solidFill>
                  <a:schemeClr val="tx1"/>
                </a:solidFill>
                <a:latin typeface="Arial" pitchFamily="34" charset="0"/>
                <a:ea typeface="+mn-ea"/>
                <a:cs typeface="Arial" pitchFamily="34" charset="0"/>
              </a:rPr>
              <a:t>Sand</a:t>
            </a:r>
            <a:r>
              <a:rPr lang="es-ES" b="1" dirty="0" smtClean="0">
                <a:solidFill>
                  <a:schemeClr val="tx1"/>
                </a:solidFill>
                <a:latin typeface="Arial" pitchFamily="34" charset="0"/>
                <a:ea typeface="+mn-ea"/>
                <a:cs typeface="Arial" pitchFamily="34" charset="0"/>
              </a:rPr>
              <a:t> </a:t>
            </a:r>
            <a:r>
              <a:rPr lang="es-ES" b="1" dirty="0" err="1" smtClean="0">
                <a:solidFill>
                  <a:schemeClr val="tx1"/>
                </a:solidFill>
                <a:latin typeface="Arial" pitchFamily="34" charset="0"/>
                <a:ea typeface="+mn-ea"/>
                <a:cs typeface="Arial" pitchFamily="34" charset="0"/>
              </a:rPr>
              <a:t>filter</a:t>
            </a:r>
            <a:r>
              <a:rPr lang="es-ES" b="1" dirty="0" smtClean="0">
                <a:solidFill>
                  <a:schemeClr val="tx1"/>
                </a:solidFill>
                <a:latin typeface="Arial" pitchFamily="34" charset="0"/>
                <a:ea typeface="+mn-ea"/>
                <a:cs typeface="Arial" pitchFamily="34" charset="0"/>
              </a:rPr>
              <a:t>:</a:t>
            </a:r>
          </a:p>
          <a:p>
            <a:pPr marL="324000" fontAlgn="auto">
              <a:lnSpc>
                <a:spcPct val="120000"/>
              </a:lnSpc>
              <a:spcBef>
                <a:spcPts val="0"/>
              </a:spcBef>
              <a:spcAft>
                <a:spcPts val="0"/>
              </a:spcAft>
              <a:buFont typeface="Wingdings" pitchFamily="2" charset="2"/>
              <a:buNone/>
              <a:defRPr/>
            </a:pPr>
            <a:endParaRPr lang="es-ES" b="1" dirty="0" smtClean="0">
              <a:solidFill>
                <a:schemeClr val="tx1"/>
              </a:solidFill>
              <a:latin typeface="Arial" pitchFamily="34" charset="0"/>
              <a:ea typeface="+mn-ea"/>
              <a:cs typeface="Arial" pitchFamily="34" charset="0"/>
            </a:endParaRPr>
          </a:p>
          <a:p>
            <a:pPr marL="324000" fontAlgn="auto">
              <a:lnSpc>
                <a:spcPct val="120000"/>
              </a:lnSpc>
              <a:spcBef>
                <a:spcPts val="0"/>
              </a:spcBef>
              <a:spcAft>
                <a:spcPts val="0"/>
              </a:spcAft>
              <a:buFont typeface="Wingdings" pitchFamily="2" charset="2"/>
              <a:buNone/>
              <a:defRPr/>
            </a:pPr>
            <a:r>
              <a:rPr lang="es-ES" i="1" dirty="0" smtClean="0">
                <a:solidFill>
                  <a:schemeClr val="tx1"/>
                </a:solidFill>
                <a:latin typeface="Arial" pitchFamily="34" charset="0"/>
                <a:ea typeface="+mn-ea"/>
                <a:cs typeface="Arial" pitchFamily="34" charset="0"/>
              </a:rPr>
              <a:t>y = 228.45x + 7.18</a:t>
            </a:r>
            <a:r>
              <a:rPr lang="es-ES" dirty="0" smtClean="0">
                <a:solidFill>
                  <a:schemeClr val="tx1"/>
                </a:solidFill>
                <a:latin typeface="Arial" pitchFamily="34" charset="0"/>
                <a:ea typeface="+mn-ea"/>
                <a:cs typeface="Arial" pitchFamily="34" charset="0"/>
              </a:rPr>
              <a:t>	  R</a:t>
            </a:r>
            <a:r>
              <a:rPr lang="es-ES" baseline="30000" dirty="0" smtClean="0">
                <a:solidFill>
                  <a:schemeClr val="tx1"/>
                </a:solidFill>
                <a:latin typeface="Arial" pitchFamily="34" charset="0"/>
                <a:ea typeface="+mn-ea"/>
                <a:cs typeface="Arial" pitchFamily="34" charset="0"/>
              </a:rPr>
              <a:t>2 </a:t>
            </a:r>
            <a:r>
              <a:rPr lang="es-ES" dirty="0" smtClean="0">
                <a:solidFill>
                  <a:schemeClr val="tx1"/>
                </a:solidFill>
                <a:latin typeface="Arial" pitchFamily="34" charset="0"/>
                <a:ea typeface="+mn-ea"/>
                <a:cs typeface="Arial" pitchFamily="34" charset="0"/>
              </a:rPr>
              <a:t>= 0.913, R = 0.956 		</a:t>
            </a:r>
          </a:p>
          <a:p>
            <a:pPr marL="324000" fontAlgn="auto">
              <a:lnSpc>
                <a:spcPct val="120000"/>
              </a:lnSpc>
              <a:spcBef>
                <a:spcPts val="0"/>
              </a:spcBef>
              <a:spcAft>
                <a:spcPts val="0"/>
              </a:spcAft>
              <a:buFont typeface="Wingdings" pitchFamily="2" charset="2"/>
              <a:buNone/>
              <a:defRPr/>
            </a:pPr>
            <a:r>
              <a:rPr lang="en-US" dirty="0" smtClean="0">
                <a:solidFill>
                  <a:schemeClr val="tx1"/>
                </a:solidFill>
                <a:latin typeface="Arial" pitchFamily="34" charset="0"/>
                <a:ea typeface="+mn-ea"/>
                <a:cs typeface="Arial" pitchFamily="34" charset="0"/>
              </a:rPr>
              <a:t>Where: x = TAN in the influent (mg/L); y = VTR (N-NH</a:t>
            </a:r>
            <a:r>
              <a:rPr lang="en-US" baseline="-25000" dirty="0" smtClean="0">
                <a:solidFill>
                  <a:schemeClr val="tx1"/>
                </a:solidFill>
                <a:latin typeface="Arial" pitchFamily="34" charset="0"/>
                <a:ea typeface="+mn-ea"/>
                <a:cs typeface="Arial" pitchFamily="34" charset="0"/>
              </a:rPr>
              <a:t>3</a:t>
            </a:r>
            <a:r>
              <a:rPr lang="en-US" dirty="0" smtClean="0">
                <a:solidFill>
                  <a:schemeClr val="tx1"/>
                </a:solidFill>
                <a:latin typeface="Arial" pitchFamily="34" charset="0"/>
                <a:ea typeface="+mn-ea"/>
                <a:cs typeface="Arial" pitchFamily="34" charset="0"/>
              </a:rPr>
              <a:t>/L h).  </a:t>
            </a:r>
          </a:p>
          <a:p>
            <a:pPr fontAlgn="auto">
              <a:spcAft>
                <a:spcPts val="0"/>
              </a:spcAft>
              <a:buFont typeface="Wingdings" pitchFamily="2" charset="2"/>
              <a:buChar char="S"/>
              <a:defRPr/>
            </a:pPr>
            <a:endParaRPr lang="es-MX" dirty="0">
              <a:solidFill>
                <a:schemeClr val="tx1"/>
              </a:solidFill>
              <a:ea typeface="+mn-ea"/>
            </a:endParaRPr>
          </a:p>
        </p:txBody>
      </p:sp>
      <p:sp>
        <p:nvSpPr>
          <p:cNvPr id="1028" name="Rectangle 3"/>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defTabSz="914400"/>
            <a:r>
              <a:rPr lang="en-US" sz="1100">
                <a:ea typeface="Calibri" charset="0"/>
                <a:cs typeface="Times New Roman" charset="0"/>
              </a:rPr>
              <a:t>      </a:t>
            </a:r>
            <a:endParaRPr lang="en-US">
              <a:ea typeface="Arial" charset="0"/>
            </a:endParaRPr>
          </a:p>
        </p:txBody>
      </p:sp>
      <p:sp>
        <p:nvSpPr>
          <p:cNvPr id="1029" name="Rectangle 4"/>
          <p:cNvSpPr>
            <a:spLocks noChangeArrowheads="1"/>
          </p:cNvSpPr>
          <p:nvPr/>
        </p:nvSpPr>
        <p:spPr bwMode="auto">
          <a:xfrm>
            <a:off x="0" y="25241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defTabSz="914400"/>
            <a:r>
              <a:rPr lang="es-MX" sz="1100">
                <a:ea typeface="Calibri" charset="0"/>
                <a:cs typeface="Times New Roman" charset="0"/>
              </a:rPr>
              <a:t>  </a:t>
            </a:r>
            <a:endParaRPr lang="es-MX">
              <a:ea typeface="Arial" charset="0"/>
            </a:endParaRPr>
          </a:p>
        </p:txBody>
      </p:sp>
      <p:sp>
        <p:nvSpPr>
          <p:cNvPr id="1030" name="Rectangle 5"/>
          <p:cNvSpPr>
            <a:spLocks noChangeArrowheads="1"/>
          </p:cNvSpPr>
          <p:nvPr/>
        </p:nvSpPr>
        <p:spPr bwMode="auto">
          <a:xfrm>
            <a:off x="0" y="4600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defTabSz="914400"/>
            <a:r>
              <a:rPr lang="es-MX" sz="1100">
                <a:ea typeface="Calibri" charset="0"/>
                <a:cs typeface="Times New Roman" charset="0"/>
              </a:rPr>
              <a:t>         </a:t>
            </a:r>
            <a:endParaRPr lang="es-MX">
              <a:ea typeface="Arial" charset="0"/>
            </a:endParaRPr>
          </a:p>
        </p:txBody>
      </p:sp>
      <p:pic>
        <p:nvPicPr>
          <p:cNvPr id="1031" name="Picture 3" descr="pez.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344519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1600201"/>
            <a:ext cx="7772400" cy="4220028"/>
          </a:xfrm>
        </p:spPr>
        <p:txBody>
          <a:bodyPr>
            <a:normAutofit/>
          </a:bodyPr>
          <a:lstStyle/>
          <a:p>
            <a:pPr marL="68580" indent="0" algn="ctr">
              <a:buNone/>
            </a:pPr>
            <a:r>
              <a:rPr lang="es-ES" sz="2800" dirty="0" smtClean="0">
                <a:solidFill>
                  <a:srgbClr val="FF6600"/>
                </a:solidFill>
              </a:rPr>
              <a:t>Es un medio visual para comunicar los resultados de una investigación</a:t>
            </a:r>
          </a:p>
          <a:p>
            <a:endParaRPr lang="es-ES" dirty="0"/>
          </a:p>
          <a:p>
            <a:pPr marL="68580" indent="0">
              <a:buNone/>
            </a:pPr>
            <a:r>
              <a:rPr lang="es-ES" dirty="0" smtClean="0"/>
              <a:t>Este tipo de comunicación científica siempre ha sido demeritado se tiene la impresión que un cartel o poster es una forma inferior de comunicación cuando se compara con presentaciones orales.</a:t>
            </a:r>
          </a:p>
          <a:p>
            <a:pPr marL="68580" indent="0">
              <a:buNone/>
            </a:pPr>
            <a:endParaRPr lang="es-ES" dirty="0" smtClean="0"/>
          </a:p>
          <a:p>
            <a:pPr marL="68580" indent="0">
              <a:buNone/>
            </a:pPr>
            <a:r>
              <a:rPr lang="es-ES" dirty="0" smtClean="0"/>
              <a:t>El carácter visual del poster no demerita el contenido</a:t>
            </a:r>
          </a:p>
          <a:p>
            <a:pPr marL="68580" indent="0">
              <a:buNone/>
            </a:pPr>
            <a:r>
              <a:rPr lang="es-ES" dirty="0"/>
              <a:t>y</a:t>
            </a:r>
            <a:r>
              <a:rPr lang="es-ES" dirty="0" smtClean="0"/>
              <a:t> rigurosidad científica, el comunicación personal con el</a:t>
            </a:r>
          </a:p>
          <a:p>
            <a:pPr marL="68580" indent="0">
              <a:buNone/>
            </a:pPr>
            <a:r>
              <a:rPr lang="es-ES" dirty="0" smtClean="0"/>
              <a:t>asistente figura un reto mayor del poster</a:t>
            </a:r>
            <a:endParaRPr lang="es-ES" dirty="0"/>
          </a:p>
          <a:p>
            <a:pPr marL="68580" indent="0">
              <a:buNone/>
            </a:pPr>
            <a:endParaRPr lang="es-ES" dirty="0" smtClean="0"/>
          </a:p>
          <a:p>
            <a:endParaRPr lang="es-ES" dirty="0"/>
          </a:p>
        </p:txBody>
      </p:sp>
      <p:sp>
        <p:nvSpPr>
          <p:cNvPr id="5" name="Rectángulo 4"/>
          <p:cNvSpPr/>
          <p:nvPr/>
        </p:nvSpPr>
        <p:spPr>
          <a:xfrm>
            <a:off x="6736039" y="3729047"/>
            <a:ext cx="2237418" cy="29838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S"/>
          </a:p>
        </p:txBody>
      </p:sp>
      <p:pic>
        <p:nvPicPr>
          <p:cNvPr id="4" name="Imagen 3" descr="Cartel Arturo Veracruz completo.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36039" y="3729047"/>
            <a:ext cx="2237418" cy="2983809"/>
          </a:xfrm>
          <a:prstGeom prst="rect">
            <a:avLst/>
          </a:prstGeom>
        </p:spPr>
      </p:pic>
      <p:sp>
        <p:nvSpPr>
          <p:cNvPr id="2" name="Título 1"/>
          <p:cNvSpPr>
            <a:spLocks noGrp="1"/>
          </p:cNvSpPr>
          <p:nvPr>
            <p:ph type="title"/>
          </p:nvPr>
        </p:nvSpPr>
        <p:spPr/>
        <p:txBody>
          <a:bodyPr/>
          <a:lstStyle/>
          <a:p>
            <a:r>
              <a:rPr lang="es-ES" dirty="0" smtClean="0"/>
              <a:t>Poster científico</a:t>
            </a:r>
            <a:endParaRPr lang="es-ES" dirty="0"/>
          </a:p>
        </p:txBody>
      </p:sp>
    </p:spTree>
    <p:extLst>
      <p:ext uri="{BB962C8B-B14F-4D97-AF65-F5344CB8AC3E}">
        <p14:creationId xmlns:p14="http://schemas.microsoft.com/office/powerpoint/2010/main" val="7121745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1128713" y="427038"/>
          <a:ext cx="6491287" cy="4873625"/>
        </p:xfrm>
        <a:graphic>
          <a:graphicData uri="http://schemas.openxmlformats.org/presentationml/2006/ole">
            <mc:AlternateContent xmlns:mc="http://schemas.openxmlformats.org/markup-compatibility/2006">
              <mc:Choice xmlns:v="urn:schemas-microsoft-com:vml" Requires="v">
                <p:oleObj spid="_x0000_s19460" name="Graph" r:id="rId3" imgW="2062390" imgH="1553453" progId="STATISTICA.Graph">
                  <p:embed/>
                </p:oleObj>
              </mc:Choice>
              <mc:Fallback>
                <p:oleObj name="Graph" r:id="rId3" imgW="2062390" imgH="1553453" progId="STATISTICA.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8713" y="427038"/>
                        <a:ext cx="6491287" cy="4873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1" name="1 Título"/>
          <p:cNvSpPr>
            <a:spLocks noGrp="1"/>
          </p:cNvSpPr>
          <p:nvPr>
            <p:ph type="title"/>
          </p:nvPr>
        </p:nvSpPr>
        <p:spPr>
          <a:xfrm>
            <a:off x="457200" y="125413"/>
            <a:ext cx="8229600" cy="1143000"/>
          </a:xfrm>
        </p:spPr>
        <p:txBody>
          <a:bodyPr/>
          <a:lstStyle/>
          <a:p>
            <a:endParaRPr lang="es-MX">
              <a:latin typeface="Calisto MT" charset="0"/>
            </a:endParaRPr>
          </a:p>
        </p:txBody>
      </p:sp>
      <p:sp>
        <p:nvSpPr>
          <p:cNvPr id="3" name="2 Marcador de contenido"/>
          <p:cNvSpPr>
            <a:spLocks noGrp="1"/>
          </p:cNvSpPr>
          <p:nvPr>
            <p:ph idx="1"/>
          </p:nvPr>
        </p:nvSpPr>
        <p:spPr>
          <a:xfrm>
            <a:off x="739775" y="5300663"/>
            <a:ext cx="7662863" cy="1216025"/>
          </a:xfrm>
        </p:spPr>
        <p:txBody>
          <a:bodyPr>
            <a:normAutofit/>
          </a:bodyPr>
          <a:lstStyle/>
          <a:p>
            <a:pPr marL="0">
              <a:spcBef>
                <a:spcPct val="0"/>
              </a:spcBef>
              <a:buFont typeface="Wingdings" charset="0"/>
              <a:buNone/>
            </a:pPr>
            <a:r>
              <a:rPr lang="en-US" sz="1700" b="1" i="1">
                <a:solidFill>
                  <a:schemeClr val="tx1"/>
                </a:solidFill>
                <a:latin typeface="Arial" charset="0"/>
                <a:cs typeface="Arial" charset="0"/>
              </a:rPr>
              <a:t>Trickling filter:</a:t>
            </a:r>
          </a:p>
          <a:p>
            <a:pPr marL="0">
              <a:spcBef>
                <a:spcPct val="0"/>
              </a:spcBef>
              <a:buFont typeface="Wingdings" charset="0"/>
              <a:buNone/>
            </a:pPr>
            <a:endParaRPr lang="en-US" sz="1700" b="1" i="1">
              <a:solidFill>
                <a:schemeClr val="tx1"/>
              </a:solidFill>
              <a:latin typeface="Arial" charset="0"/>
              <a:cs typeface="Arial" charset="0"/>
            </a:endParaRPr>
          </a:p>
          <a:p>
            <a:pPr marL="0">
              <a:spcBef>
                <a:spcPct val="0"/>
              </a:spcBef>
              <a:buFont typeface="Wingdings" charset="0"/>
              <a:buNone/>
            </a:pPr>
            <a:r>
              <a:rPr lang="en-US" sz="1700" b="1" i="1">
                <a:solidFill>
                  <a:schemeClr val="tx1"/>
                </a:solidFill>
                <a:latin typeface="Arial" charset="0"/>
                <a:cs typeface="Arial" charset="0"/>
              </a:rPr>
              <a:t>y = 63.083x – 6.33</a:t>
            </a:r>
            <a:r>
              <a:rPr lang="en-US" sz="1700" b="1">
                <a:solidFill>
                  <a:schemeClr val="tx1"/>
                </a:solidFill>
                <a:latin typeface="Arial" charset="0"/>
                <a:cs typeface="Arial" charset="0"/>
              </a:rPr>
              <a:t>	  R</a:t>
            </a:r>
            <a:r>
              <a:rPr lang="en-US" sz="1700" b="1" baseline="30000">
                <a:solidFill>
                  <a:schemeClr val="tx1"/>
                </a:solidFill>
                <a:latin typeface="Arial" charset="0"/>
                <a:cs typeface="Arial" charset="0"/>
              </a:rPr>
              <a:t>2 </a:t>
            </a:r>
            <a:r>
              <a:rPr lang="en-US" sz="1700" b="1">
                <a:solidFill>
                  <a:schemeClr val="tx1"/>
                </a:solidFill>
                <a:latin typeface="Arial" charset="0"/>
                <a:cs typeface="Arial" charset="0"/>
              </a:rPr>
              <a:t>= 0.723, R = 0.851 				</a:t>
            </a:r>
          </a:p>
          <a:p>
            <a:pPr marL="0">
              <a:spcBef>
                <a:spcPct val="0"/>
              </a:spcBef>
              <a:buFont typeface="Wingdings" charset="0"/>
              <a:buNone/>
            </a:pPr>
            <a:r>
              <a:rPr lang="en-US" sz="1700" b="1">
                <a:solidFill>
                  <a:schemeClr val="tx1"/>
                </a:solidFill>
                <a:latin typeface="Arial" charset="0"/>
                <a:cs typeface="Arial" charset="0"/>
              </a:rPr>
              <a:t>Where: x = TAN in the influent (mg/L); y = VTR (N-NH</a:t>
            </a:r>
            <a:r>
              <a:rPr lang="en-US" sz="1700" b="1" baseline="-25000">
                <a:solidFill>
                  <a:schemeClr val="tx1"/>
                </a:solidFill>
                <a:latin typeface="Arial" charset="0"/>
                <a:cs typeface="Arial" charset="0"/>
              </a:rPr>
              <a:t>3</a:t>
            </a:r>
            <a:r>
              <a:rPr lang="en-US" sz="1700" b="1">
                <a:solidFill>
                  <a:schemeClr val="tx1"/>
                </a:solidFill>
                <a:latin typeface="Arial" charset="0"/>
                <a:cs typeface="Arial" charset="0"/>
              </a:rPr>
              <a:t>/L h).  </a:t>
            </a:r>
          </a:p>
          <a:p>
            <a:pPr marL="0">
              <a:lnSpc>
                <a:spcPct val="80000"/>
              </a:lnSpc>
            </a:pPr>
            <a:endParaRPr lang="es-MX" sz="1700">
              <a:solidFill>
                <a:schemeClr val="tx1"/>
              </a:solidFill>
              <a:latin typeface="Calisto MT" charset="0"/>
            </a:endParaRPr>
          </a:p>
        </p:txBody>
      </p:sp>
      <p:sp>
        <p:nvSpPr>
          <p:cNvPr id="2053" name="Rectangle 3"/>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defTabSz="914400"/>
            <a:r>
              <a:rPr lang="en-US" sz="1100">
                <a:ea typeface="Calibri" charset="0"/>
                <a:cs typeface="Times New Roman" charset="0"/>
              </a:rPr>
              <a:t>      </a:t>
            </a:r>
            <a:endParaRPr lang="en-US">
              <a:ea typeface="Arial" charset="0"/>
            </a:endParaRPr>
          </a:p>
        </p:txBody>
      </p:sp>
      <p:sp>
        <p:nvSpPr>
          <p:cNvPr id="2054" name="Rectangle 4"/>
          <p:cNvSpPr>
            <a:spLocks noChangeArrowheads="1"/>
          </p:cNvSpPr>
          <p:nvPr/>
        </p:nvSpPr>
        <p:spPr bwMode="auto">
          <a:xfrm>
            <a:off x="0" y="25241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defTabSz="914400"/>
            <a:r>
              <a:rPr lang="es-MX" sz="1100">
                <a:ea typeface="Calibri" charset="0"/>
                <a:cs typeface="Times New Roman" charset="0"/>
              </a:rPr>
              <a:t>  </a:t>
            </a:r>
            <a:endParaRPr lang="es-MX">
              <a:ea typeface="Arial" charset="0"/>
            </a:endParaRPr>
          </a:p>
        </p:txBody>
      </p:sp>
      <p:sp>
        <p:nvSpPr>
          <p:cNvPr id="2055" name="Rectangle 5"/>
          <p:cNvSpPr>
            <a:spLocks noChangeArrowheads="1"/>
          </p:cNvSpPr>
          <p:nvPr/>
        </p:nvSpPr>
        <p:spPr bwMode="auto">
          <a:xfrm>
            <a:off x="0" y="4600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defTabSz="914400"/>
            <a:r>
              <a:rPr lang="es-MX" sz="1100">
                <a:ea typeface="Calibri" charset="0"/>
                <a:cs typeface="Times New Roman" charset="0"/>
              </a:rPr>
              <a:t>         </a:t>
            </a:r>
            <a:endParaRPr lang="es-MX">
              <a:ea typeface="Arial" charset="0"/>
            </a:endParaRPr>
          </a:p>
        </p:txBody>
      </p:sp>
      <p:pic>
        <p:nvPicPr>
          <p:cNvPr id="2056" name="Picture 3" descr="pez.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620000" y="6003925"/>
            <a:ext cx="152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950176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3 Título"/>
          <p:cNvSpPr>
            <a:spLocks noGrp="1"/>
          </p:cNvSpPr>
          <p:nvPr>
            <p:ph type="ctrTitle"/>
          </p:nvPr>
        </p:nvSpPr>
        <p:spPr>
          <a:xfrm>
            <a:off x="457200" y="1295400"/>
            <a:ext cx="8228013" cy="1927225"/>
          </a:xfrm>
        </p:spPr>
        <p:txBody>
          <a:bodyPr/>
          <a:lstStyle/>
          <a:p>
            <a:r>
              <a:rPr lang="en-US">
                <a:latin typeface="Calisto MT" charset="0"/>
              </a:rPr>
              <a:t>Thank you</a:t>
            </a:r>
          </a:p>
        </p:txBody>
      </p:sp>
      <p:sp>
        <p:nvSpPr>
          <p:cNvPr id="5" name="4 Subtítulo"/>
          <p:cNvSpPr>
            <a:spLocks noGrp="1"/>
          </p:cNvSpPr>
          <p:nvPr>
            <p:ph type="subTitle" idx="1"/>
          </p:nvPr>
        </p:nvSpPr>
        <p:spPr>
          <a:xfrm>
            <a:off x="457200" y="3308350"/>
            <a:ext cx="8228013" cy="1066800"/>
          </a:xfrm>
        </p:spPr>
        <p:txBody>
          <a:bodyPr rtlCol="0">
            <a:normAutofit/>
          </a:bodyPr>
          <a:lstStyle/>
          <a:p>
            <a:pPr fontAlgn="auto">
              <a:spcAft>
                <a:spcPts val="0"/>
              </a:spcAft>
              <a:buFont typeface="Wingdings" pitchFamily="2" charset="2"/>
              <a:buNone/>
              <a:defRPr/>
            </a:pPr>
            <a:r>
              <a:rPr lang="es-MX" sz="4000" b="1" dirty="0" smtClean="0">
                <a:ea typeface="+mn-ea"/>
              </a:rPr>
              <a:t>Gracias</a:t>
            </a:r>
            <a:endParaRPr lang="es-MX" sz="4000" b="1" dirty="0">
              <a:ea typeface="+mn-ea"/>
            </a:endParaRPr>
          </a:p>
        </p:txBody>
      </p:sp>
    </p:spTree>
    <p:extLst>
      <p:ext uri="{BB962C8B-B14F-4D97-AF65-F5344CB8AC3E}">
        <p14:creationId xmlns:p14="http://schemas.microsoft.com/office/powerpoint/2010/main" val="5608856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p:txBody>
          <a:bodyPr/>
          <a:lstStyle/>
          <a:p>
            <a:r>
              <a:rPr lang="es-ES" dirty="0" err="1" smtClean="0"/>
              <a:t>Margolles</a:t>
            </a:r>
            <a:r>
              <a:rPr lang="es-ES" dirty="0" smtClean="0"/>
              <a:t> P. 2014. Cómo hacer un poster científico exitoso en la práctica. </a:t>
            </a:r>
            <a:r>
              <a:rPr lang="es-ES" dirty="0"/>
              <a:t>En línea: http://</a:t>
            </a:r>
            <a:r>
              <a:rPr lang="es-ES" dirty="0" err="1"/>
              <a:t>www.neoscientia.com</a:t>
            </a:r>
            <a:r>
              <a:rPr lang="es-ES" dirty="0"/>
              <a:t>/como-hacer-un-poster-</a:t>
            </a:r>
            <a:r>
              <a:rPr lang="es-ES" dirty="0" err="1"/>
              <a:t>cientifico</a:t>
            </a:r>
            <a:r>
              <a:rPr lang="es-ES" dirty="0" smtClean="0"/>
              <a:t>/. Consultado: Agosto 2015.</a:t>
            </a:r>
          </a:p>
          <a:p>
            <a:r>
              <a:rPr lang="es-ES" dirty="0" err="1" smtClean="0"/>
              <a:t>Gaurdiola</a:t>
            </a:r>
            <a:r>
              <a:rPr lang="es-ES" dirty="0" smtClean="0"/>
              <a:t> E. 2010. El poster científico. En: </a:t>
            </a:r>
            <a:r>
              <a:rPr lang="es-ES" dirty="0" err="1" smtClean="0"/>
              <a:t>Serés</a:t>
            </a:r>
            <a:r>
              <a:rPr lang="es-ES" dirty="0" smtClean="0"/>
              <a:t> E., </a:t>
            </a:r>
            <a:r>
              <a:rPr lang="es-ES" dirty="0" err="1" smtClean="0"/>
              <a:t>Rosich</a:t>
            </a:r>
            <a:r>
              <a:rPr lang="es-ES" dirty="0" smtClean="0"/>
              <a:t> L., </a:t>
            </a:r>
            <a:r>
              <a:rPr lang="es-ES" dirty="0" err="1" smtClean="0"/>
              <a:t>Bosh</a:t>
            </a:r>
            <a:r>
              <a:rPr lang="es-ES" dirty="0" smtClean="0"/>
              <a:t> F. Presentaciones orales en biomedicina. Aspectos a tener en cuenta para mejorar la comunicación. Cuadernos de la fundación Dr. Antonio Esteve. Barcelona, España. P 85 – 102.</a:t>
            </a:r>
          </a:p>
          <a:p>
            <a:r>
              <a:rPr lang="es-ES" dirty="0" smtClean="0"/>
              <a:t>Nievas M., </a:t>
            </a:r>
            <a:r>
              <a:rPr lang="es-ES" dirty="0" err="1" smtClean="0"/>
              <a:t>Burba</a:t>
            </a:r>
            <a:r>
              <a:rPr lang="es-ES" dirty="0" smtClean="0"/>
              <a:t> J.L., </a:t>
            </a:r>
            <a:r>
              <a:rPr lang="es-ES" dirty="0" err="1" smtClean="0"/>
              <a:t>Canovas</a:t>
            </a:r>
            <a:r>
              <a:rPr lang="es-ES" dirty="0" smtClean="0"/>
              <a:t> L., Vega A.M. &amp; </a:t>
            </a:r>
            <a:r>
              <a:rPr lang="es-ES" dirty="0" err="1" smtClean="0"/>
              <a:t>Zani</a:t>
            </a:r>
            <a:r>
              <a:rPr lang="es-ES" dirty="0" smtClean="0"/>
              <a:t> V. I. 2003. El póster científico. EDIUNC. Mendoza, Argentina. 126 p.</a:t>
            </a:r>
          </a:p>
        </p:txBody>
      </p:sp>
    </p:spTree>
    <p:extLst>
      <p:ext uri="{BB962C8B-B14F-4D97-AF65-F5344CB8AC3E}">
        <p14:creationId xmlns:p14="http://schemas.microsoft.com/office/powerpoint/2010/main" val="3562419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Retos de un poster científico</a:t>
            </a:r>
            <a:endParaRPr lang="es-ES" dirty="0"/>
          </a:p>
        </p:txBody>
      </p:sp>
      <p:sp>
        <p:nvSpPr>
          <p:cNvPr id="3" name="Marcador de contenido 2"/>
          <p:cNvSpPr>
            <a:spLocks noGrp="1"/>
          </p:cNvSpPr>
          <p:nvPr>
            <p:ph idx="1"/>
          </p:nvPr>
        </p:nvSpPr>
        <p:spPr>
          <a:xfrm>
            <a:off x="685800" y="1988457"/>
            <a:ext cx="7772400" cy="2460172"/>
          </a:xfrm>
          <a:solidFill>
            <a:schemeClr val="accent1">
              <a:lumMod val="60000"/>
              <a:lumOff val="40000"/>
            </a:schemeClr>
          </a:solidFill>
        </p:spPr>
        <p:txBody>
          <a:bodyPr>
            <a:normAutofit/>
          </a:bodyPr>
          <a:lstStyle/>
          <a:p>
            <a:r>
              <a:rPr lang="es-ES" dirty="0" smtClean="0">
                <a:solidFill>
                  <a:schemeClr val="bg1"/>
                </a:solidFill>
              </a:rPr>
              <a:t>Resumir en un espacio de 90 x 120 cm la información de tu trabajo</a:t>
            </a:r>
          </a:p>
          <a:p>
            <a:r>
              <a:rPr lang="es-ES" dirty="0" smtClean="0">
                <a:solidFill>
                  <a:schemeClr val="bg1"/>
                </a:solidFill>
              </a:rPr>
              <a:t>Discernir la información contenida en el poster</a:t>
            </a:r>
          </a:p>
          <a:p>
            <a:r>
              <a:rPr lang="es-ES" dirty="0" smtClean="0">
                <a:solidFill>
                  <a:schemeClr val="bg1"/>
                </a:solidFill>
              </a:rPr>
              <a:t>Lenguaje y redacción con base en el tipo de lector </a:t>
            </a:r>
          </a:p>
          <a:p>
            <a:r>
              <a:rPr lang="es-ES" dirty="0" smtClean="0">
                <a:solidFill>
                  <a:schemeClr val="bg1"/>
                </a:solidFill>
              </a:rPr>
              <a:t>Atraer a un espectador que ha sido impactado por una cantidad exagerada de poster</a:t>
            </a:r>
          </a:p>
          <a:p>
            <a:r>
              <a:rPr lang="es-ES" dirty="0" smtClean="0">
                <a:solidFill>
                  <a:schemeClr val="bg1"/>
                </a:solidFill>
              </a:rPr>
              <a:t>Generar curiosidad en el lector para iniciar platicas contigo (el autor)</a:t>
            </a:r>
          </a:p>
        </p:txBody>
      </p:sp>
      <p:pic>
        <p:nvPicPr>
          <p:cNvPr id="4" name="Imagen 3"/>
          <p:cNvPicPr>
            <a:picLocks noChangeAspect="1"/>
          </p:cNvPicPr>
          <p:nvPr/>
        </p:nvPicPr>
        <p:blipFill>
          <a:blip r:embed="rId2"/>
          <a:stretch>
            <a:fillRect/>
          </a:stretch>
        </p:blipFill>
        <p:spPr>
          <a:xfrm>
            <a:off x="7114000" y="4615542"/>
            <a:ext cx="1841314" cy="2242457"/>
          </a:xfrm>
          <a:prstGeom prst="rect">
            <a:avLst/>
          </a:prstGeom>
        </p:spPr>
      </p:pic>
    </p:spTree>
    <p:extLst>
      <p:ext uri="{BB962C8B-B14F-4D97-AF65-F5344CB8AC3E}">
        <p14:creationId xmlns:p14="http://schemas.microsoft.com/office/powerpoint/2010/main" val="2483650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2616202"/>
            <a:ext cx="7772400" cy="2652485"/>
          </a:xfrm>
        </p:spPr>
        <p:txBody>
          <a:bodyPr>
            <a:normAutofit/>
          </a:bodyPr>
          <a:lstStyle/>
          <a:p>
            <a:pPr marL="68580" indent="0" algn="ctr">
              <a:buNone/>
            </a:pPr>
            <a:r>
              <a:rPr lang="es-ES" sz="3200" dirty="0"/>
              <a:t>El reto al realizar un cartel es darle al lector la </a:t>
            </a:r>
            <a:r>
              <a:rPr lang="es-ES" sz="3200" dirty="0" smtClean="0"/>
              <a:t>información </a:t>
            </a:r>
            <a:r>
              <a:rPr lang="es-ES" sz="3200" dirty="0"/>
              <a:t>de tal manera que pueda discriminar </a:t>
            </a:r>
            <a:r>
              <a:rPr lang="es-ES" sz="3200" dirty="0" smtClean="0"/>
              <a:t>rápidamente </a:t>
            </a:r>
            <a:r>
              <a:rPr lang="es-ES" sz="3200" dirty="0"/>
              <a:t>si es o no de su </a:t>
            </a:r>
            <a:r>
              <a:rPr lang="es-ES" sz="3200" dirty="0" smtClean="0"/>
              <a:t>interés </a:t>
            </a:r>
            <a:r>
              <a:rPr lang="es-ES" sz="3200" dirty="0"/>
              <a:t>y, en caso de serlo, le permita acceder a ella de manera amigable y ligera. </a:t>
            </a:r>
          </a:p>
        </p:txBody>
      </p:sp>
      <p:pic>
        <p:nvPicPr>
          <p:cNvPr id="5" name="Imagen 4"/>
          <p:cNvPicPr>
            <a:picLocks noChangeAspect="1"/>
          </p:cNvPicPr>
          <p:nvPr/>
        </p:nvPicPr>
        <p:blipFill>
          <a:blip r:embed="rId2"/>
          <a:stretch>
            <a:fillRect/>
          </a:stretch>
        </p:blipFill>
        <p:spPr>
          <a:xfrm>
            <a:off x="3345542" y="383987"/>
            <a:ext cx="2144486" cy="2232215"/>
          </a:xfrm>
          <a:prstGeom prst="rect">
            <a:avLst/>
          </a:prstGeom>
        </p:spPr>
      </p:pic>
    </p:spTree>
    <p:extLst>
      <p:ext uri="{BB962C8B-B14F-4D97-AF65-F5344CB8AC3E}">
        <p14:creationId xmlns:p14="http://schemas.microsoft.com/office/powerpoint/2010/main" val="3249085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6495142" y="3366985"/>
            <a:ext cx="2208164" cy="2170215"/>
          </a:xfrm>
          <a:prstGeom prst="rect">
            <a:avLst/>
          </a:prstGeom>
        </p:spPr>
      </p:pic>
      <p:sp>
        <p:nvSpPr>
          <p:cNvPr id="2" name="Título 1"/>
          <p:cNvSpPr>
            <a:spLocks noGrp="1"/>
          </p:cNvSpPr>
          <p:nvPr>
            <p:ph type="title"/>
          </p:nvPr>
        </p:nvSpPr>
        <p:spPr>
          <a:xfrm>
            <a:off x="685800" y="2495"/>
            <a:ext cx="7772400" cy="1143000"/>
          </a:xfrm>
        </p:spPr>
        <p:txBody>
          <a:bodyPr>
            <a:normAutofit/>
          </a:bodyPr>
          <a:lstStyle/>
          <a:p>
            <a:r>
              <a:rPr lang="es-ES" dirty="0" smtClean="0"/>
              <a:t>Ventajas </a:t>
            </a:r>
            <a:r>
              <a:rPr lang="es-ES" sz="1000" dirty="0" smtClean="0"/>
              <a:t>(Pacheco-Mendoza, 2014)</a:t>
            </a:r>
            <a:endParaRPr lang="es-ES" sz="1000" dirty="0"/>
          </a:p>
        </p:txBody>
      </p:sp>
      <p:sp>
        <p:nvSpPr>
          <p:cNvPr id="3" name="Marcador de contenido 2"/>
          <p:cNvSpPr>
            <a:spLocks noGrp="1"/>
          </p:cNvSpPr>
          <p:nvPr>
            <p:ph idx="1"/>
          </p:nvPr>
        </p:nvSpPr>
        <p:spPr>
          <a:xfrm>
            <a:off x="685800" y="889001"/>
            <a:ext cx="7772400" cy="4365170"/>
          </a:xfrm>
        </p:spPr>
        <p:txBody>
          <a:bodyPr>
            <a:noAutofit/>
          </a:bodyPr>
          <a:lstStyle/>
          <a:p>
            <a:r>
              <a:rPr lang="es-ES" sz="2800" dirty="0"/>
              <a:t>Los asistentes al congreso pueden leer analizar y estudiar el contenido del </a:t>
            </a:r>
            <a:r>
              <a:rPr lang="es-ES" sz="2800" dirty="0" smtClean="0"/>
              <a:t>poster </a:t>
            </a:r>
            <a:r>
              <a:rPr lang="es-ES" sz="2800" dirty="0"/>
              <a:t>tantas veces como lo deseen. </a:t>
            </a:r>
          </a:p>
          <a:p>
            <a:endParaRPr lang="es-ES" sz="2800" dirty="0" smtClean="0"/>
          </a:p>
          <a:p>
            <a:r>
              <a:rPr lang="es-ES" sz="2800" dirty="0" smtClean="0"/>
              <a:t>Permite </a:t>
            </a:r>
            <a:r>
              <a:rPr lang="es-ES" sz="2800" dirty="0"/>
              <a:t>establecer un contacto directo con los autores, pues por regla general estos deben permanecer junto al </a:t>
            </a:r>
            <a:r>
              <a:rPr lang="es-ES" sz="2800" dirty="0" smtClean="0"/>
              <a:t>poster </a:t>
            </a:r>
            <a:r>
              <a:rPr lang="es-ES" sz="2800" dirty="0"/>
              <a:t>un determinado tiempo. </a:t>
            </a:r>
          </a:p>
        </p:txBody>
      </p:sp>
    </p:spTree>
    <p:extLst>
      <p:ext uri="{BB962C8B-B14F-4D97-AF65-F5344CB8AC3E}">
        <p14:creationId xmlns:p14="http://schemas.microsoft.com/office/powerpoint/2010/main" val="1682478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6531428" y="3744356"/>
            <a:ext cx="2208164" cy="2170215"/>
          </a:xfrm>
          <a:prstGeom prst="rect">
            <a:avLst/>
          </a:prstGeom>
        </p:spPr>
      </p:pic>
      <p:sp>
        <p:nvSpPr>
          <p:cNvPr id="2" name="Título 1"/>
          <p:cNvSpPr>
            <a:spLocks noGrp="1"/>
          </p:cNvSpPr>
          <p:nvPr>
            <p:ph type="title"/>
          </p:nvPr>
        </p:nvSpPr>
        <p:spPr>
          <a:xfrm>
            <a:off x="685800" y="2495"/>
            <a:ext cx="7772400" cy="1143000"/>
          </a:xfrm>
        </p:spPr>
        <p:txBody>
          <a:bodyPr>
            <a:normAutofit/>
          </a:bodyPr>
          <a:lstStyle/>
          <a:p>
            <a:r>
              <a:rPr lang="es-ES" dirty="0" smtClean="0"/>
              <a:t>Ventajas </a:t>
            </a:r>
            <a:r>
              <a:rPr lang="es-ES" sz="1000" dirty="0" smtClean="0"/>
              <a:t>(Pacheco-Mendoza, 2014)</a:t>
            </a:r>
            <a:endParaRPr lang="es-ES" sz="1000" dirty="0"/>
          </a:p>
        </p:txBody>
      </p:sp>
      <p:sp>
        <p:nvSpPr>
          <p:cNvPr id="3" name="Marcador de contenido 2"/>
          <p:cNvSpPr>
            <a:spLocks noGrp="1"/>
          </p:cNvSpPr>
          <p:nvPr>
            <p:ph idx="1"/>
          </p:nvPr>
        </p:nvSpPr>
        <p:spPr>
          <a:xfrm>
            <a:off x="685800" y="889001"/>
            <a:ext cx="7772400" cy="4365170"/>
          </a:xfrm>
        </p:spPr>
        <p:txBody>
          <a:bodyPr>
            <a:noAutofit/>
          </a:bodyPr>
          <a:lstStyle/>
          <a:p>
            <a:r>
              <a:rPr lang="es-ES" sz="2800" dirty="0" smtClean="0"/>
              <a:t>La comunicación grafica </a:t>
            </a:r>
            <a:r>
              <a:rPr lang="es-ES" sz="2800" dirty="0"/>
              <a:t>facilita la </a:t>
            </a:r>
            <a:r>
              <a:rPr lang="es-ES" sz="2800" dirty="0" smtClean="0"/>
              <a:t>comprensión </a:t>
            </a:r>
            <a:r>
              <a:rPr lang="es-ES" sz="2800" dirty="0"/>
              <a:t>del contenido. </a:t>
            </a:r>
          </a:p>
          <a:p>
            <a:endParaRPr lang="es-ES" sz="2800" dirty="0" smtClean="0"/>
          </a:p>
          <a:p>
            <a:r>
              <a:rPr lang="es-ES" sz="2800" dirty="0" smtClean="0"/>
              <a:t>Es más fácil </a:t>
            </a:r>
            <a:r>
              <a:rPr lang="es-ES" sz="2800" dirty="0"/>
              <a:t>retener o </a:t>
            </a:r>
            <a:r>
              <a:rPr lang="es-ES" sz="2800" dirty="0" smtClean="0"/>
              <a:t>recordar imágenes </a:t>
            </a:r>
            <a:r>
              <a:rPr lang="es-ES" sz="2800" dirty="0"/>
              <a:t>que el contenido de una </a:t>
            </a:r>
            <a:r>
              <a:rPr lang="es-ES" sz="2800" dirty="0" smtClean="0"/>
              <a:t>presentación </a:t>
            </a:r>
            <a:r>
              <a:rPr lang="es-ES" sz="2800" dirty="0"/>
              <a:t>oral (90/10). </a:t>
            </a:r>
          </a:p>
          <a:p>
            <a:endParaRPr lang="es-ES" sz="2800" dirty="0" smtClean="0"/>
          </a:p>
          <a:p>
            <a:r>
              <a:rPr lang="es-ES" sz="2800" dirty="0" smtClean="0"/>
              <a:t>Si </a:t>
            </a:r>
            <a:r>
              <a:rPr lang="es-ES" sz="2800" dirty="0"/>
              <a:t>está bien realizado, puede ser una forma de </a:t>
            </a:r>
            <a:r>
              <a:rPr lang="es-ES" sz="2800" dirty="0" smtClean="0"/>
              <a:t>comunicación </a:t>
            </a:r>
            <a:r>
              <a:rPr lang="es-ES" sz="2800" dirty="0"/>
              <a:t>amena y agradable. </a:t>
            </a:r>
          </a:p>
        </p:txBody>
      </p:sp>
    </p:spTree>
    <p:extLst>
      <p:ext uri="{BB962C8B-B14F-4D97-AF65-F5344CB8AC3E}">
        <p14:creationId xmlns:p14="http://schemas.microsoft.com/office/powerpoint/2010/main" val="1185669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Función </a:t>
            </a:r>
            <a:r>
              <a:rPr lang="es-ES" sz="1000" dirty="0" smtClean="0"/>
              <a:t>(</a:t>
            </a:r>
            <a:r>
              <a:rPr lang="es-ES" sz="1000" dirty="0" err="1" smtClean="0"/>
              <a:t>Margolles</a:t>
            </a:r>
            <a:r>
              <a:rPr lang="es-ES" sz="1000" dirty="0" smtClean="0"/>
              <a:t>, 2014)</a:t>
            </a:r>
            <a:endParaRPr lang="es-ES" sz="1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27666311"/>
              </p:ext>
            </p:extLst>
          </p:nvPr>
        </p:nvGraphicFramePr>
        <p:xfrm>
          <a:off x="156311" y="1249649"/>
          <a:ext cx="8824686" cy="4891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509557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 Id="rId3" Type="http://schemas.openxmlformats.org/officeDocument/2006/relationships/image" Target="../media/image4.jpeg"/></Relationships>
</file>

<file path=ppt/theme/theme1.xml><?xml version="1.0" encoding="utf-8"?>
<a:theme xmlns:a="http://schemas.openxmlformats.org/drawingml/2006/main" name="Pop urbano">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Génesis">
  <a:themeElements>
    <a:clrScheme name="Gé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é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é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Pop urbano.thmx</Template>
  <TotalTime>265</TotalTime>
  <Words>2993</Words>
  <Application>Microsoft Macintosh PowerPoint</Application>
  <PresentationFormat>Presentación en pantalla (4:3)</PresentationFormat>
  <Paragraphs>695</Paragraphs>
  <Slides>42</Slides>
  <Notes>1</Notes>
  <HiddenSlides>0</HiddenSlides>
  <MMClips>0</MMClips>
  <ScaleCrop>false</ScaleCrop>
  <HeadingPairs>
    <vt:vector size="6" baseType="variant">
      <vt:variant>
        <vt:lpstr>Tema</vt:lpstr>
      </vt:variant>
      <vt:variant>
        <vt:i4>2</vt:i4>
      </vt:variant>
      <vt:variant>
        <vt:lpstr>Servidores OLE incrustados</vt:lpstr>
      </vt:variant>
      <vt:variant>
        <vt:i4>1</vt:i4>
      </vt:variant>
      <vt:variant>
        <vt:lpstr>Títulos de diapositiva</vt:lpstr>
      </vt:variant>
      <vt:variant>
        <vt:i4>42</vt:i4>
      </vt:variant>
    </vt:vector>
  </HeadingPairs>
  <TitlesOfParts>
    <vt:vector size="45" baseType="lpstr">
      <vt:lpstr>Pop urbano</vt:lpstr>
      <vt:lpstr>Génesis</vt:lpstr>
      <vt:lpstr>Graph</vt:lpstr>
      <vt:lpstr>cartel científico, a Través de un Caso de estudio</vt:lpstr>
      <vt:lpstr>Guía para su uso</vt:lpstr>
      <vt:lpstr>Índice</vt:lpstr>
      <vt:lpstr>Poster científico</vt:lpstr>
      <vt:lpstr>Retos de un poster científico</vt:lpstr>
      <vt:lpstr>Presentación de PowerPoint</vt:lpstr>
      <vt:lpstr>Ventajas (Pacheco-Mendoza, 2014)</vt:lpstr>
      <vt:lpstr>Ventajas (Pacheco-Mendoza, 2014)</vt:lpstr>
      <vt:lpstr>Función (Margolles, 2014)</vt:lpstr>
      <vt:lpstr>Presentación de PowerPoint</vt:lpstr>
      <vt:lpstr>Características</vt:lpstr>
      <vt:lpstr>Para elaborar un poster</vt:lpstr>
      <vt:lpstr>Contenido del poster</vt:lpstr>
      <vt:lpstr>Contenido del poster</vt:lpstr>
      <vt:lpstr>TIPS de elaboración </vt:lpstr>
      <vt:lpstr>TIPS de elaboración </vt:lpstr>
      <vt:lpstr>Caso de Estudio</vt:lpstr>
      <vt:lpstr>Caso de estudio</vt:lpstr>
      <vt:lpstr>Presentación de PowerPoint</vt:lpstr>
      <vt:lpstr>Presentación de PowerPoint</vt:lpstr>
      <vt:lpstr>Presentación de PowerPoint</vt:lpstr>
      <vt:lpstr>Presentación de PowerPoint</vt:lpstr>
      <vt:lpstr>EVALUATION OF A RAS FOR THE RAINBOW TROUT CULTURE AT A DEVELOPING COUNTRY. </vt:lpstr>
      <vt:lpstr>Introduction</vt:lpstr>
      <vt:lpstr>Introduction</vt:lpstr>
      <vt:lpstr>Introduction</vt:lpstr>
      <vt:lpstr>Introduction</vt:lpstr>
      <vt:lpstr>Objective</vt:lpstr>
      <vt:lpstr>Methodology</vt:lpstr>
      <vt:lpstr>RAS</vt:lpstr>
      <vt:lpstr>RAS</vt:lpstr>
      <vt:lpstr>Methodology</vt:lpstr>
      <vt:lpstr>Rain water quality</vt:lpstr>
      <vt:lpstr>Results</vt:lpstr>
      <vt:lpstr>Presentación de PowerPoint</vt:lpstr>
      <vt:lpstr>Presentación de PowerPoint</vt:lpstr>
      <vt:lpstr>Presentación de PowerPoint</vt:lpstr>
      <vt:lpstr>Presentación de PowerPoint</vt:lpstr>
      <vt:lpstr>Presentación de PowerPoint</vt:lpstr>
      <vt:lpstr>Presentación de PowerPoint</vt:lpstr>
      <vt:lpstr>Thank you</vt:lpstr>
      <vt:lpstr>Referencias</vt:lpstr>
    </vt:vector>
  </TitlesOfParts>
  <Company>Laboratorio de Acuicultura, UAEM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Realizar un Poster a Través de un Caso de estudio</dc:title>
  <dc:creator>IVAN GALLEGO ALARCON</dc:creator>
  <cp:lastModifiedBy>IVAN GALLEGO ALARCON</cp:lastModifiedBy>
  <cp:revision>18</cp:revision>
  <dcterms:created xsi:type="dcterms:W3CDTF">2015-09-30T01:04:54Z</dcterms:created>
  <dcterms:modified xsi:type="dcterms:W3CDTF">2015-09-30T05:32:21Z</dcterms:modified>
</cp:coreProperties>
</file>